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2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38" r:id="rId4"/>
    <p:sldMasterId id="2147483977" r:id="rId5"/>
    <p:sldMasterId id="2147484028" r:id="rId6"/>
    <p:sldMasterId id="2147483766" r:id="rId7"/>
  </p:sldMasterIdLst>
  <p:notesMasterIdLst>
    <p:notesMasterId r:id="rId19"/>
  </p:notesMasterIdLst>
  <p:handoutMasterIdLst>
    <p:handoutMasterId r:id="rId20"/>
  </p:handoutMasterIdLst>
  <p:sldIdLst>
    <p:sldId id="301" r:id="rId8"/>
    <p:sldId id="2147482176" r:id="rId9"/>
    <p:sldId id="2147482167" r:id="rId10"/>
    <p:sldId id="269" r:id="rId11"/>
    <p:sldId id="2147482172" r:id="rId12"/>
    <p:sldId id="2147471668" r:id="rId13"/>
    <p:sldId id="2147471686" r:id="rId14"/>
    <p:sldId id="2147482170" r:id="rId15"/>
    <p:sldId id="2147482173" r:id="rId16"/>
    <p:sldId id="2147482174" r:id="rId17"/>
    <p:sldId id="29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asic slides" id="{181D2C02-83EB-4D36-8480-ADD192D6B133}">
          <p14:sldIdLst>
            <p14:sldId id="301"/>
            <p14:sldId id="2147482176"/>
            <p14:sldId id="2147482167"/>
            <p14:sldId id="269"/>
            <p14:sldId id="2147482172"/>
            <p14:sldId id="2147471668"/>
            <p14:sldId id="2147471686"/>
            <p14:sldId id="2147482170"/>
            <p14:sldId id="2147482173"/>
            <p14:sldId id="2147482174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729" userDrawn="1">
          <p15:clr>
            <a:srgbClr val="A4A3A4"/>
          </p15:clr>
        </p15:guide>
        <p15:guide id="2" pos="4363" userDrawn="1">
          <p15:clr>
            <a:srgbClr val="A4A3A4"/>
          </p15:clr>
        </p15:guide>
        <p15:guide id="3" orient="horz" pos="21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242"/>
    <a:srgbClr val="4CA369"/>
    <a:srgbClr val="E95326"/>
    <a:srgbClr val="3F3F3F"/>
    <a:srgbClr val="00A34E"/>
    <a:srgbClr val="CE0058"/>
    <a:srgbClr val="6F2B8D"/>
    <a:srgbClr val="00A9E0"/>
    <a:srgbClr val="787878"/>
    <a:srgbClr val="005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605083-1A68-4DD8-9E21-3400EBF6CD9F}" v="1" dt="2025-02-10T16:18:07.001"/>
    <p1510:client id="{056F2EC8-0D9D-466F-B742-63FCA3782C65}" v="36" dt="2025-02-10T18:24:37.439"/>
    <p1510:client id="{2B374D5A-71D7-4DD4-BC95-9DECBB6FE02B}" v="62" dt="2025-02-07T20:52:09.978"/>
    <p1510:client id="{6CD2929B-EDDF-4490-9B1B-6A115DFEF962}" v="4" dt="2025-02-10T18:25:53.490"/>
    <p1510:client id="{A7EF5D9E-F179-43AA-B070-39E975E0C7E9}" v="1451" dt="2025-02-08T22:17:13.706"/>
    <p1510:client id="{CFCA1B76-8E8A-4F2A-9BF4-FE7BF8D6C09D}" v="4" dt="2025-02-12T19:17:23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152" y="306"/>
      </p:cViewPr>
      <p:guideLst>
        <p:guide orient="horz" pos="1729"/>
        <p:guide pos="4363"/>
        <p:guide orient="horz" pos="214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BEB51-FB0B-4122-930F-C76579434EBC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3799114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© Amadeus IT Group and its affiliates and subsidiaries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855029" y="8685213"/>
            <a:ext cx="2001384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E73864-8AF9-4AF7-8C43-8DE0AF5650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68389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55AE2-5BD9-4A29-8080-AC129110D5D3}" type="datetimeFigureOut">
              <a:rPr lang="en-GB" noProof="0" smtClean="0"/>
              <a:t>12/02/2025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-1" y="8685213"/>
            <a:ext cx="3788229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© Amadeus IT Group and its affiliates and subsidiaries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8739B-D4C8-44A6-B797-7501FD315B16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01317402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20000"/>
              <a:buFont typeface="Verdana" pitchFamily="34" charset="0"/>
              <a:buNone/>
              <a:tabLst/>
              <a:defRPr/>
            </a:pPr>
            <a:endParaRPr lang="en-US"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8739B-D4C8-44A6-B797-7501FD315B16}" type="slidenum">
              <a:rPr lang="en-US" smtClean="0"/>
              <a:t>1</a:t>
            </a:fld>
            <a:endParaRPr lang="en-US"/>
          </a:p>
        </p:txBody>
      </p:sp>
      <p:sp>
        <p:nvSpPr>
          <p:cNvPr id="6" name="Marcador de encabezad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6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Our vision is simple and focused. It is specific for LCCs, ULCCs and hybrid carriers, carriers that have moved beyond digital transformation and ready for the next evolutionary step. [CLICK]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>
                <a:latin typeface="+mn-lt"/>
              </a:rPr>
              <a:t>We aim to deliver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industry-leading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NextGen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Airline Platform designed for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Low-Cost and Hybrid Carriers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powering their growth and success with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modern retailing capabilities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that conform with Industry Offer and Order standards, while enabling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flexible and seamless partner integrations.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Navitaire was one of the first providers to move its entire operating platform the cloud, opening the door to greater scalability, flexibility and cutting-edge tools and technology, like artificial intelligence and machine learning, setting the stage for our next evolution - the transition from cloud-enabled applications to cloud-native applications, delivering innovations to you faster and streamlining solution upgrades.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endParaRPr lang="en-U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98739B-D4C8-44A6-B797-7501FD315B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141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Pricing Optimization = APO (Airfare and Ancillaries)</a:t>
            </a:r>
          </a:p>
          <a:p>
            <a:r>
              <a:rPr lang="en-US"/>
              <a:t>3</a:t>
            </a:r>
            <a:r>
              <a:rPr lang="en-US" baseline="30000"/>
              <a:t>rd</a:t>
            </a:r>
            <a:r>
              <a:rPr lang="en-US"/>
              <a:t> Party Ancillaries = Travel Commerce</a:t>
            </a:r>
          </a:p>
          <a:p>
            <a:r>
              <a:rPr lang="en-US"/>
              <a:t>Loyalty Programs = Navitaire Loyalty</a:t>
            </a:r>
          </a:p>
          <a:p>
            <a:r>
              <a:rPr lang="en-US"/>
              <a:t>Payment Gateway = SkyPay</a:t>
            </a:r>
          </a:p>
          <a:p>
            <a:r>
              <a:rPr lang="en-US"/>
              <a:t>Data Store = ODS plus optional workbench</a:t>
            </a:r>
          </a:p>
          <a:p>
            <a:r>
              <a:rPr lang="en-US"/>
              <a:t>Revenue Accounting = SkyLedger</a:t>
            </a:r>
          </a:p>
          <a:p>
            <a:r>
              <a:rPr lang="en-US"/>
              <a:t>Contact Centre = BookingApp (App Center)</a:t>
            </a:r>
          </a:p>
          <a:p>
            <a:r>
              <a:rPr lang="en-US"/>
              <a:t>Airport Operations = GoNow Agent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8739B-D4C8-44A6-B797-7501FD315B16}" type="slidenum">
              <a:rPr lang="en-GB" noProof="0" smtClean="0"/>
              <a:t>6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19739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45F5B-A7C5-E365-E94C-57404A4F2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6F0BE2-F9A5-DC8C-E6B4-395E1EC71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8DF0B8-0998-1CA4-5F8C-9474902F64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Pricing Optimization = APO (Airfare and Ancillaries)</a:t>
            </a:r>
          </a:p>
          <a:p>
            <a:r>
              <a:rPr lang="en-US"/>
              <a:t>3</a:t>
            </a:r>
            <a:r>
              <a:rPr lang="en-US" baseline="30000"/>
              <a:t>rd</a:t>
            </a:r>
            <a:r>
              <a:rPr lang="en-US"/>
              <a:t> Party Ancillaries = Travel Commerce</a:t>
            </a:r>
          </a:p>
          <a:p>
            <a:r>
              <a:rPr lang="en-US"/>
              <a:t>Loyalty Programs = Navitaire Loyalty</a:t>
            </a:r>
          </a:p>
          <a:p>
            <a:r>
              <a:rPr lang="en-US"/>
              <a:t>Payment Gateway = SkyPay</a:t>
            </a:r>
          </a:p>
          <a:p>
            <a:r>
              <a:rPr lang="en-US"/>
              <a:t>Data Store = ODS plus optional workbench</a:t>
            </a:r>
          </a:p>
          <a:p>
            <a:r>
              <a:rPr lang="en-US"/>
              <a:t>Revenue Accounting = SkyLedger</a:t>
            </a:r>
          </a:p>
          <a:p>
            <a:r>
              <a:rPr lang="en-US"/>
              <a:t>Contact Centre = BookingApp (App Center)</a:t>
            </a:r>
          </a:p>
          <a:p>
            <a:r>
              <a:rPr lang="en-US"/>
              <a:t>Airport Operations = GoNow Agent</a:t>
            </a: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F6A10E99-A140-9E71-E9C6-D8363981F11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45EB0A-F2D8-2F29-79EE-820A9B1999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8739B-D4C8-44A6-B797-7501FD315B16}" type="slidenum">
              <a:rPr lang="en-GB" noProof="0" smtClean="0"/>
              <a:t>7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84986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98739B-D4C8-44A6-B797-7501FD315B1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66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9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2314832" y="2844741"/>
            <a:ext cx="8790048" cy="1168517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459506"/>
            <a:ext cx="6858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>
                <a:solidFill>
                  <a:schemeClr val="bg1"/>
                </a:solidFill>
              </a:rPr>
              <a:t>questions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AD2751BB-AEF8-C1A6-59D1-A2B31116BC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24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E00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2314832" y="2844741"/>
            <a:ext cx="8790048" cy="1168517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459506"/>
            <a:ext cx="6858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>
                <a:solidFill>
                  <a:schemeClr val="bg1"/>
                </a:solidFill>
              </a:rPr>
              <a:t>imagining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DC586F-6182-0C4E-9D04-2052B3E89A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D367250-0F09-1042-AEC4-610E45967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7725BBBE-53D4-F7BD-184C-DB0AD0A530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24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F2B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2314832" y="2844741"/>
            <a:ext cx="8790048" cy="1168517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613012" y="2459503"/>
            <a:ext cx="71590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>
                <a:solidFill>
                  <a:schemeClr val="bg1"/>
                </a:solidFill>
              </a:rPr>
              <a:t>connecting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C1F6E2C-B7FE-7E42-82A4-C39F209758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B22057E-D90E-4B43-894E-7C5788D50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E3DD3F86-3FD1-AFD3-17D3-736CFC97C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697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53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2314832" y="2844741"/>
            <a:ext cx="8790048" cy="1168517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459506"/>
            <a:ext cx="6858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>
                <a:solidFill>
                  <a:schemeClr val="bg1"/>
                </a:solidFill>
              </a:rPr>
              <a:t>enabling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6A95B46-4785-CF41-8D78-72021037D3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8AD7617-C7EB-024A-A88A-18AB25C21F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832CD8A-626A-6CC5-2EFB-AC835DBA6E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21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3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2314832" y="2844741"/>
            <a:ext cx="8790048" cy="1168517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554291" y="2453926"/>
            <a:ext cx="70475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>
                <a:solidFill>
                  <a:schemeClr val="bg1"/>
                </a:solidFill>
              </a:rPr>
              <a:t>enhancing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3CDAACD-8DD5-E44B-9D0C-5EB8863CDC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F8FF984-FC6D-6749-8A46-201FB9035F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9372D971-145F-71D5-DC8C-2CDDCA799D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17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11DF85-48CD-A94F-93AC-4C9CF00631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58FAD4C5-4288-6E4C-9528-5C31041C34A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459506"/>
            <a:ext cx="6858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>
                <a:solidFill>
                  <a:schemeClr val="bg1"/>
                </a:solidFill>
              </a:rPr>
              <a:t>upcoming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rgbClr val="3F3F3F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8B76E2-AEA9-E344-AF97-F1DBA34944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7188" y="1877962"/>
            <a:ext cx="6016625" cy="4980038"/>
          </a:xfrm>
          <a:prstGeom prst="rect">
            <a:avLst/>
          </a:prstGeom>
          <a:solidFill>
            <a:schemeClr val="tx2">
              <a:alpha val="60000"/>
            </a:schemeClr>
          </a:solidFill>
        </p:spPr>
        <p:txBody>
          <a:bodyPr/>
          <a:lstStyle>
            <a:lvl1pPr marL="228600" indent="-228600">
              <a:buClr>
                <a:schemeClr val="bg1"/>
              </a:buClr>
              <a:buFont typeface="Wingdings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685800" indent="-228600">
              <a:buClr>
                <a:schemeClr val="bg1"/>
              </a:buClr>
              <a:buFont typeface="Wingdings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1143000" indent="-228600">
              <a:buClr>
                <a:schemeClr val="bg1"/>
              </a:buClr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4pPr>
            <a:lvl5pPr marL="2057400" indent="-228600">
              <a:buClr>
                <a:schemeClr val="bg1"/>
              </a:buCl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BA77F544-5AAA-7D42-9942-CE8A909842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37188" y="1229032"/>
            <a:ext cx="6016625" cy="648930"/>
          </a:xfrm>
          <a:prstGeom prst="rect">
            <a:avLst/>
          </a:prstGeom>
          <a:solidFill>
            <a:schemeClr val="tx2">
              <a:alpha val="60000"/>
            </a:schemeClr>
          </a:solidFill>
        </p:spPr>
        <p:txBody>
          <a:bodyPr/>
          <a:lstStyle>
            <a:lvl1pPr marL="0" indent="0">
              <a:buClr>
                <a:schemeClr val="bg1"/>
              </a:buClr>
              <a:buFont typeface="Wingdings" pitchFamily="2" charset="2"/>
              <a:buNone/>
              <a:defRPr sz="3600">
                <a:solidFill>
                  <a:schemeClr val="bg1"/>
                </a:solidFill>
              </a:defRPr>
            </a:lvl1pPr>
            <a:lvl2pPr marL="457200" indent="0">
              <a:buClr>
                <a:schemeClr val="bg1"/>
              </a:buClr>
              <a:buFont typeface="Wingdings" pitchFamily="2" charset="2"/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Clr>
                <a:schemeClr val="bg1"/>
              </a:buClr>
              <a:buFont typeface="Wingdings" pitchFamily="2" charset="2"/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71325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6559"/>
            <a:ext cx="9237662" cy="624842"/>
          </a:xfrm>
        </p:spPr>
        <p:txBody>
          <a:bodyPr anchor="t"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170905"/>
            <a:ext cx="9237662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787878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27D538-8E5A-AA41-BDB7-924D99934D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693863"/>
            <a:ext cx="10507196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800"/>
            </a:lvl2pPr>
            <a:lvl3pPr marL="1143000" indent="-228600">
              <a:buFont typeface="Wingdings" pitchFamily="2" charset="2"/>
              <a:buChar char="§"/>
              <a:defRPr sz="1600"/>
            </a:lvl3pPr>
            <a:lvl4pPr marL="1600200" indent="-228600">
              <a:buFont typeface="Wingdings" pitchFamily="2" charset="2"/>
              <a:buChar char="§"/>
              <a:defRPr sz="1400"/>
            </a:lvl4pPr>
            <a:lvl5pPr marL="2057400" indent="-228600"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2B10EB73-8390-FD4F-99A2-35D627624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237350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6559"/>
            <a:ext cx="9237662" cy="624842"/>
          </a:xfrm>
        </p:spPr>
        <p:txBody>
          <a:bodyPr anchor="t"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170905"/>
            <a:ext cx="9237662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787878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693863"/>
            <a:ext cx="3295291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800"/>
            </a:lvl2pPr>
            <a:lvl3pPr marL="1143000" indent="-228600">
              <a:buFont typeface="Wingdings" pitchFamily="2" charset="2"/>
              <a:buChar char="§"/>
              <a:defRPr sz="1600"/>
            </a:lvl3pPr>
            <a:lvl4pPr marL="1600200" indent="-228600">
              <a:buFont typeface="Wingdings" pitchFamily="2" charset="2"/>
              <a:buChar char="§"/>
              <a:defRPr sz="1400"/>
            </a:lvl4pPr>
            <a:lvl5pPr marL="2057400" indent="-228600"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E7A84E72-0C2C-3A41-B7CD-E9333905C7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61449" y="1693863"/>
            <a:ext cx="3295291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800"/>
            </a:lvl2pPr>
            <a:lvl3pPr marL="1143000" indent="-228600">
              <a:buFont typeface="Wingdings" pitchFamily="2" charset="2"/>
              <a:buChar char="§"/>
              <a:defRPr sz="1600"/>
            </a:lvl3pPr>
            <a:lvl4pPr marL="1600200" indent="-228600">
              <a:buFont typeface="Wingdings" pitchFamily="2" charset="2"/>
              <a:buChar char="§"/>
              <a:defRPr sz="1400"/>
            </a:lvl4pPr>
            <a:lvl5pPr marL="2057400" indent="-228600"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403A64D-6E22-734A-BD43-2A5F0D2E22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96687" y="1693863"/>
            <a:ext cx="3295291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800"/>
            </a:lvl2pPr>
            <a:lvl3pPr marL="1143000" indent="-228600">
              <a:buFont typeface="Wingdings" pitchFamily="2" charset="2"/>
              <a:buChar char="§"/>
              <a:defRPr sz="1600"/>
            </a:lvl3pPr>
            <a:lvl4pPr marL="1600200" indent="-228600">
              <a:buFont typeface="Wingdings" pitchFamily="2" charset="2"/>
              <a:buChar char="§"/>
              <a:defRPr sz="1400"/>
            </a:lvl4pPr>
            <a:lvl5pPr marL="2057400" indent="-228600"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2306B01B-41BC-A643-A8B6-B0BC7BA1E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ECCB0B03-F740-2ED2-2177-D1E9548EBF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007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624842"/>
          </a:xfrm>
        </p:spPr>
        <p:txBody>
          <a:bodyPr anchor="t">
            <a:noAutofit/>
          </a:bodyPr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9592" y="1170905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787878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79591" y="1693863"/>
            <a:ext cx="8627955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800"/>
            </a:lvl2pPr>
            <a:lvl3pPr marL="1143000" indent="-228600">
              <a:buFont typeface="Wingdings" pitchFamily="2" charset="2"/>
              <a:buChar char="§"/>
              <a:defRPr sz="1600"/>
            </a:lvl3pPr>
            <a:lvl4pPr marL="1600200" indent="-228600">
              <a:buFont typeface="Wingdings" pitchFamily="2" charset="2"/>
              <a:buChar char="§"/>
              <a:defRPr sz="1400"/>
            </a:lvl4pPr>
            <a:lvl5pPr marL="2057400" indent="-228600"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536449"/>
            <a:ext cx="68580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b="1">
                <a:solidFill>
                  <a:schemeClr val="tx2"/>
                </a:solidFill>
              </a:rPr>
              <a:t>challenging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D62CB7E1-F3C1-C847-8D1D-08AD959F92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194EE849-2034-610F-4F60-A9DC6261E7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247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624842"/>
          </a:xfrm>
        </p:spPr>
        <p:txBody>
          <a:bodyPr anchor="t">
            <a:noAutofit/>
          </a:bodyPr>
          <a:lstStyle>
            <a:lvl1pPr>
              <a:defRPr sz="3600" baseline="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9592" y="1170905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787878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79591" y="1693863"/>
            <a:ext cx="8627955" cy="48260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4"/>
              </a:buClr>
              <a:buFont typeface="Wingdings" pitchFamily="2" charset="2"/>
              <a:buChar char="§"/>
              <a:defRPr sz="2000"/>
            </a:lvl1pPr>
            <a:lvl2pPr marL="685800" indent="-228600">
              <a:buClr>
                <a:schemeClr val="accent4"/>
              </a:buClr>
              <a:buFont typeface="Wingdings" pitchFamily="2" charset="2"/>
              <a:buChar char="§"/>
              <a:defRPr sz="1800"/>
            </a:lvl2pPr>
            <a:lvl3pPr marL="1143000" indent="-228600">
              <a:buClr>
                <a:schemeClr val="accent4"/>
              </a:buClr>
              <a:buFont typeface="Wingdings" pitchFamily="2" charset="2"/>
              <a:buChar char="§"/>
              <a:defRPr sz="1600"/>
            </a:lvl3pPr>
            <a:lvl4pPr marL="1600200" indent="-228600">
              <a:buClr>
                <a:schemeClr val="accent4"/>
              </a:buClr>
              <a:buFont typeface="Wingdings" pitchFamily="2" charset="2"/>
              <a:buChar char="§"/>
              <a:defRPr sz="1400"/>
            </a:lvl4pPr>
            <a:lvl5pPr marL="2057400" indent="-228600">
              <a:buClr>
                <a:schemeClr val="accent4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536449"/>
            <a:ext cx="68580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b="1">
                <a:solidFill>
                  <a:schemeClr val="accent4"/>
                </a:solidFill>
              </a:rPr>
              <a:t>discovering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661F28CF-43AC-6F4E-B654-EB1A0E56B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FA29F9D2-44AD-84DF-B723-E9423BD826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46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624842"/>
          </a:xfrm>
        </p:spPr>
        <p:txBody>
          <a:bodyPr anchor="t">
            <a:noAutofit/>
          </a:bodyPr>
          <a:lstStyle>
            <a:lvl1pPr>
              <a:defRPr sz="360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9592" y="1170905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787878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79591" y="1693863"/>
            <a:ext cx="8627955" cy="48260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3"/>
              </a:buClr>
              <a:buFont typeface="Wingdings" pitchFamily="2" charset="2"/>
              <a:buChar char="§"/>
              <a:defRPr sz="2000"/>
            </a:lvl1pPr>
            <a:lvl2pPr marL="685800" indent="-228600">
              <a:buClr>
                <a:schemeClr val="accent3"/>
              </a:buClr>
              <a:buFont typeface="Wingdings" pitchFamily="2" charset="2"/>
              <a:buChar char="§"/>
              <a:defRPr sz="1800"/>
            </a:lvl2pPr>
            <a:lvl3pPr marL="1143000" indent="-228600">
              <a:buClr>
                <a:schemeClr val="accent3"/>
              </a:buClr>
              <a:buFont typeface="Wingdings" pitchFamily="2" charset="2"/>
              <a:buChar char="§"/>
              <a:defRPr sz="1600"/>
            </a:lvl3pPr>
            <a:lvl4pPr marL="1600200" indent="-228600">
              <a:buClr>
                <a:schemeClr val="accent3"/>
              </a:buClr>
              <a:buFont typeface="Wingdings" pitchFamily="2" charset="2"/>
              <a:buChar char="§"/>
              <a:defRPr sz="1400"/>
            </a:lvl4pPr>
            <a:lvl5pPr marL="2057400" indent="-228600">
              <a:buClr>
                <a:schemeClr val="accent3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582616"/>
            <a:ext cx="685800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400" b="1">
                <a:solidFill>
                  <a:schemeClr val="accent3"/>
                </a:solidFill>
              </a:rPr>
              <a:t>accelerating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806FCC6F-4877-9B4F-8D9E-DF1042806E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5247BD04-FF0B-BE2F-AE3C-1B4FC080A6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72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624842"/>
          </a:xfrm>
        </p:spPr>
        <p:txBody>
          <a:bodyPr anchor="t">
            <a:noAutofit/>
          </a:bodyPr>
          <a:lstStyle>
            <a:lvl1pPr>
              <a:defRPr sz="3600" baseline="0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9592" y="1170905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787878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79591" y="1693863"/>
            <a:ext cx="8627955" cy="48260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5"/>
              </a:buClr>
              <a:buFont typeface="Wingdings" pitchFamily="2" charset="2"/>
              <a:buChar char="§"/>
              <a:defRPr sz="2000"/>
            </a:lvl1pPr>
            <a:lvl2pPr marL="685800" indent="-228600">
              <a:buClr>
                <a:schemeClr val="accent5"/>
              </a:buClr>
              <a:buFont typeface="Wingdings" pitchFamily="2" charset="2"/>
              <a:buChar char="§"/>
              <a:defRPr sz="1800"/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1600"/>
            </a:lvl3pPr>
            <a:lvl4pPr marL="1600200" indent="-228600">
              <a:buClr>
                <a:schemeClr val="accent5"/>
              </a:buClr>
              <a:buFont typeface="Wingdings" pitchFamily="2" charset="2"/>
              <a:buChar char="§"/>
              <a:defRPr sz="1400"/>
            </a:lvl4pPr>
            <a:lvl5pPr marL="2057400" indent="-228600">
              <a:buClr>
                <a:schemeClr val="accent5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421033"/>
            <a:ext cx="685800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>
                <a:solidFill>
                  <a:schemeClr val="accent5"/>
                </a:solidFill>
              </a:rPr>
              <a:t>enabling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B75E77C0-8741-AD4A-83D9-64DE6AA08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BE31C97A-122A-B905-7055-D30F27B647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94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29260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r>
              <a:rPr lang="en-US"/>
              <a:t>Drag picture to placeholder or click icon to add</a:t>
            </a:r>
            <a:endParaRPr lang="es-ES_tradnl"/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359568" y="3187725"/>
            <a:ext cx="9601200" cy="482549"/>
          </a:xfrm>
        </p:spPr>
        <p:txBody>
          <a:bodyPr anchor="ctr">
            <a:noAutofit/>
          </a:bodyPr>
          <a:lstStyle>
            <a:lvl1pPr algn="ctr">
              <a:defRPr sz="3600" b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3E77D1-4541-084B-BAD8-6045E24ECC82}"/>
              </a:ext>
            </a:extLst>
          </p:cNvPr>
          <p:cNvSpPr/>
          <p:nvPr userDrawn="1"/>
        </p:nvSpPr>
        <p:spPr>
          <a:xfrm>
            <a:off x="4077368" y="40485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96FEFC-8B7B-0443-BEB8-93F5E3C11429}"/>
              </a:ext>
            </a:extLst>
          </p:cNvPr>
          <p:cNvSpPr/>
          <p:nvPr userDrawn="1"/>
        </p:nvSpPr>
        <p:spPr>
          <a:xfrm>
            <a:off x="6807868" y="40485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015A0EC-B000-D84C-ABF7-CC50EDD8B4FF}"/>
              </a:ext>
            </a:extLst>
          </p:cNvPr>
          <p:cNvSpPr/>
          <p:nvPr userDrawn="1"/>
        </p:nvSpPr>
        <p:spPr>
          <a:xfrm>
            <a:off x="9538368" y="40485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3BF25D-2A5D-194F-8302-0E28AAD55A05}"/>
              </a:ext>
            </a:extLst>
          </p:cNvPr>
          <p:cNvSpPr/>
          <p:nvPr userDrawn="1"/>
        </p:nvSpPr>
        <p:spPr>
          <a:xfrm>
            <a:off x="1359568" y="40485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imagen 6">
            <a:extLst>
              <a:ext uri="{FF2B5EF4-FFF2-40B4-BE49-F238E27FC236}">
                <a16:creationId xmlns:a16="http://schemas.microsoft.com/office/drawing/2014/main" id="{250D21A2-41C2-514C-8AD5-481E889392F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191668" y="41448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6" name="Marcador de imagen 6">
            <a:extLst>
              <a:ext uri="{FF2B5EF4-FFF2-40B4-BE49-F238E27FC236}">
                <a16:creationId xmlns:a16="http://schemas.microsoft.com/office/drawing/2014/main" id="{240B6D5C-2E64-5F4D-A8A4-5CE259C005F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448468" y="41575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7" name="Marcador de imagen 6">
            <a:extLst>
              <a:ext uri="{FF2B5EF4-FFF2-40B4-BE49-F238E27FC236}">
                <a16:creationId xmlns:a16="http://schemas.microsoft.com/office/drawing/2014/main" id="{9CFF7133-BBAA-8A45-BE8C-C08AFFB3C78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627268" y="41448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8" name="Marcador de imagen 6">
            <a:extLst>
              <a:ext uri="{FF2B5EF4-FFF2-40B4-BE49-F238E27FC236}">
                <a16:creationId xmlns:a16="http://schemas.microsoft.com/office/drawing/2014/main" id="{B0C63A40-1CD7-774C-9425-1D270482F28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884068" y="41575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9" name="Marcador de texto 2">
            <a:extLst>
              <a:ext uri="{FF2B5EF4-FFF2-40B4-BE49-F238E27FC236}">
                <a16:creationId xmlns:a16="http://schemas.microsoft.com/office/drawing/2014/main" id="{831F2129-3C22-CF4A-A809-86E0A59E92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93743" y="57986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2CF52E36-8C08-7F43-AC7B-EB8362F61E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86143" y="58113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4C130DF8-972E-194F-91BC-2582C6F9CD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91243" y="57986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22" name="Marcador de texto 2">
            <a:extLst>
              <a:ext uri="{FF2B5EF4-FFF2-40B4-BE49-F238E27FC236}">
                <a16:creationId xmlns:a16="http://schemas.microsoft.com/office/drawing/2014/main" id="{8792B12B-F65A-4549-AEF8-82F6A9166A7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321743" y="58113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3A3651-A321-5248-A119-D6FD50BB08E1}"/>
              </a:ext>
            </a:extLst>
          </p:cNvPr>
          <p:cNvSpPr/>
          <p:nvPr userDrawn="1"/>
        </p:nvSpPr>
        <p:spPr>
          <a:xfrm rot="16200000">
            <a:off x="-1091532" y="5101718"/>
            <a:ext cx="2286000" cy="1280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arcador de pie de página 11">
            <a:extLst>
              <a:ext uri="{FF2B5EF4-FFF2-40B4-BE49-F238E27FC236}">
                <a16:creationId xmlns:a16="http://schemas.microsoft.com/office/drawing/2014/main" id="{236D61A9-A4F5-594E-BB22-D3299273F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1750728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itting on a bench&#10;&#10;Description automatically generated with medium confidence">
            <a:extLst>
              <a:ext uri="{FF2B5EF4-FFF2-40B4-BE49-F238E27FC236}">
                <a16:creationId xmlns:a16="http://schemas.microsoft.com/office/drawing/2014/main" id="{C6CBF612-39CF-7D42-A081-49F53AB2B5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45" b="11983"/>
          <a:stretch/>
        </p:blipFill>
        <p:spPr>
          <a:xfrm>
            <a:off x="0" y="0"/>
            <a:ext cx="12194208" cy="3524036"/>
          </a:xfrm>
          <a:prstGeom prst="rect">
            <a:avLst/>
          </a:prstGeom>
        </p:spPr>
      </p:pic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3E77D1-4541-084B-BAD8-6045E24ECC82}"/>
              </a:ext>
            </a:extLst>
          </p:cNvPr>
          <p:cNvSpPr/>
          <p:nvPr userDrawn="1"/>
        </p:nvSpPr>
        <p:spPr>
          <a:xfrm>
            <a:off x="5234898" y="2816032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96FEFC-8B7B-0443-BEB8-93F5E3C11429}"/>
              </a:ext>
            </a:extLst>
          </p:cNvPr>
          <p:cNvSpPr/>
          <p:nvPr userDrawn="1"/>
        </p:nvSpPr>
        <p:spPr>
          <a:xfrm>
            <a:off x="8973691" y="2816032"/>
            <a:ext cx="1422400" cy="142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3BF25D-2A5D-194F-8302-0E28AAD55A05}"/>
              </a:ext>
            </a:extLst>
          </p:cNvPr>
          <p:cNvSpPr/>
          <p:nvPr userDrawn="1"/>
        </p:nvSpPr>
        <p:spPr>
          <a:xfrm>
            <a:off x="1496106" y="2816032"/>
            <a:ext cx="1422400" cy="142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imagen 6">
            <a:extLst>
              <a:ext uri="{FF2B5EF4-FFF2-40B4-BE49-F238E27FC236}">
                <a16:creationId xmlns:a16="http://schemas.microsoft.com/office/drawing/2014/main" id="{250D21A2-41C2-514C-8AD5-481E889392F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349198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6" name="Marcador de imagen 6">
            <a:extLst>
              <a:ext uri="{FF2B5EF4-FFF2-40B4-BE49-F238E27FC236}">
                <a16:creationId xmlns:a16="http://schemas.microsoft.com/office/drawing/2014/main" id="{240B6D5C-2E64-5F4D-A8A4-5CE259C005F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591690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8" name="Marcador de imagen 6">
            <a:extLst>
              <a:ext uri="{FF2B5EF4-FFF2-40B4-BE49-F238E27FC236}">
                <a16:creationId xmlns:a16="http://schemas.microsoft.com/office/drawing/2014/main" id="{B0C63A40-1CD7-774C-9425-1D270482F28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069275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9" name="Marcador de texto 2">
            <a:extLst>
              <a:ext uri="{FF2B5EF4-FFF2-40B4-BE49-F238E27FC236}">
                <a16:creationId xmlns:a16="http://schemas.microsoft.com/office/drawing/2014/main" id="{831F2129-3C22-CF4A-A809-86E0A59E92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9761" y="4438437"/>
            <a:ext cx="3075090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2CF52E36-8C08-7F43-AC7B-EB8362F61E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89139" y="44511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4C130DF8-972E-194F-91BC-2582C6F9CD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34403" y="44384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C7730-A0C2-0743-A85D-69DCD496BF5F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arcador de pie de página 11">
            <a:extLst>
              <a:ext uri="{FF2B5EF4-FFF2-40B4-BE49-F238E27FC236}">
                <a16:creationId xmlns:a16="http://schemas.microsoft.com/office/drawing/2014/main" id="{948F3D55-0610-044E-870B-1B1772B95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FC745D0A-A1F6-8DDF-9A0F-1CE22C8AE5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566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CBF612-39CF-7D42-A081-49F53AB2B5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49" b="7475"/>
          <a:stretch/>
        </p:blipFill>
        <p:spPr>
          <a:xfrm>
            <a:off x="0" y="0"/>
            <a:ext cx="12194208" cy="3524036"/>
          </a:xfrm>
          <a:prstGeom prst="rect">
            <a:avLst/>
          </a:prstGeom>
        </p:spPr>
      </p:pic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3E77D1-4541-084B-BAD8-6045E24ECC82}"/>
              </a:ext>
            </a:extLst>
          </p:cNvPr>
          <p:cNvSpPr/>
          <p:nvPr userDrawn="1"/>
        </p:nvSpPr>
        <p:spPr>
          <a:xfrm>
            <a:off x="5234898" y="2816032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96FEFC-8B7B-0443-BEB8-93F5E3C11429}"/>
              </a:ext>
            </a:extLst>
          </p:cNvPr>
          <p:cNvSpPr/>
          <p:nvPr userDrawn="1"/>
        </p:nvSpPr>
        <p:spPr>
          <a:xfrm>
            <a:off x="8973691" y="2816032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3BF25D-2A5D-194F-8302-0E28AAD55A05}"/>
              </a:ext>
            </a:extLst>
          </p:cNvPr>
          <p:cNvSpPr/>
          <p:nvPr userDrawn="1"/>
        </p:nvSpPr>
        <p:spPr>
          <a:xfrm>
            <a:off x="1496106" y="2816032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imagen 6">
            <a:extLst>
              <a:ext uri="{FF2B5EF4-FFF2-40B4-BE49-F238E27FC236}">
                <a16:creationId xmlns:a16="http://schemas.microsoft.com/office/drawing/2014/main" id="{250D21A2-41C2-514C-8AD5-481E889392F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349198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6" name="Marcador de imagen 6">
            <a:extLst>
              <a:ext uri="{FF2B5EF4-FFF2-40B4-BE49-F238E27FC236}">
                <a16:creationId xmlns:a16="http://schemas.microsoft.com/office/drawing/2014/main" id="{240B6D5C-2E64-5F4D-A8A4-5CE259C005F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591690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8" name="Marcador de imagen 6">
            <a:extLst>
              <a:ext uri="{FF2B5EF4-FFF2-40B4-BE49-F238E27FC236}">
                <a16:creationId xmlns:a16="http://schemas.microsoft.com/office/drawing/2014/main" id="{B0C63A40-1CD7-774C-9425-1D270482F28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069275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9" name="Marcador de texto 2">
            <a:extLst>
              <a:ext uri="{FF2B5EF4-FFF2-40B4-BE49-F238E27FC236}">
                <a16:creationId xmlns:a16="http://schemas.microsoft.com/office/drawing/2014/main" id="{831F2129-3C22-CF4A-A809-86E0A59E92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9761" y="4438437"/>
            <a:ext cx="3075090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2CF52E36-8C08-7F43-AC7B-EB8362F61E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89139" y="44511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4C130DF8-972E-194F-91BC-2582C6F9CD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34403" y="44384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C7730-A0C2-0743-A85D-69DCD496BF5F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FCACF0A-983B-BA46-A4E3-D99B038ABD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  <p:sp>
        <p:nvSpPr>
          <p:cNvPr id="17" name="Marcador de pie de página 11">
            <a:extLst>
              <a:ext uri="{FF2B5EF4-FFF2-40B4-BE49-F238E27FC236}">
                <a16:creationId xmlns:a16="http://schemas.microsoft.com/office/drawing/2014/main" id="{948F3D55-0610-044E-870B-1B1772B95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2176958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51816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your picture here &gt;&gt;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856866" y="1116417"/>
            <a:ext cx="5093074" cy="540933"/>
          </a:xfrm>
        </p:spPr>
        <p:txBody>
          <a:bodyPr anchor="t">
            <a:noAutofit/>
          </a:bodyPr>
          <a:lstStyle>
            <a:lvl1pPr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38CF491-695F-384C-96AA-93B39A96E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56866" y="1927653"/>
            <a:ext cx="2795428" cy="459221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800"/>
            </a:lvl2pPr>
            <a:lvl3pPr marL="1143000" indent="-228600">
              <a:buFont typeface="Wingdings" pitchFamily="2" charset="2"/>
              <a:buChar char="§"/>
              <a:defRPr sz="1600"/>
            </a:lvl3pPr>
            <a:lvl4pPr marL="1600200" indent="-228600">
              <a:buFont typeface="Wingdings" pitchFamily="2" charset="2"/>
              <a:buChar char="§"/>
              <a:defRPr sz="1400"/>
            </a:lvl4pPr>
            <a:lvl5pPr marL="2057400" indent="-228600"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EECF67F-E5B9-7B4B-80DC-317DA99865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14605" y="1927653"/>
            <a:ext cx="2656936" cy="459221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800"/>
            </a:lvl2pPr>
            <a:lvl3pPr marL="1143000" indent="-228600">
              <a:buFont typeface="Wingdings" pitchFamily="2" charset="2"/>
              <a:buChar char="§"/>
              <a:defRPr sz="1600"/>
            </a:lvl3pPr>
            <a:lvl4pPr marL="1600200" indent="-228600">
              <a:buFont typeface="Wingdings" pitchFamily="2" charset="2"/>
              <a:buChar char="§"/>
              <a:defRPr sz="1400"/>
            </a:lvl4pPr>
            <a:lvl5pPr marL="2057400" indent="-228600"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A18A3B-D412-D94B-A50C-41FB6B463E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  <p:sp>
        <p:nvSpPr>
          <p:cNvPr id="12" name="Marcador de pie de página 11">
            <a:extLst>
              <a:ext uri="{FF2B5EF4-FFF2-40B4-BE49-F238E27FC236}">
                <a16:creationId xmlns:a16="http://schemas.microsoft.com/office/drawing/2014/main" id="{F4D6D341-D424-DE45-A1F5-72369907C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171074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00A9E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defRPr sz="3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tx2"/>
              </a:buClr>
              <a:buFont typeface="Wingdings" charset="2"/>
              <a:buChar char="§"/>
              <a:tabLst/>
              <a:defRPr sz="2400" baseline="0">
                <a:solidFill>
                  <a:srgbClr val="787875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err="1"/>
              <a:t>Navitaire</a:t>
            </a:r>
            <a:r>
              <a:rPr lang="en-US" noProof="0"/>
              <a:t> product/solution #1</a:t>
            </a:r>
          </a:p>
          <a:p>
            <a:pPr lvl="0"/>
            <a:r>
              <a:rPr lang="en-US" noProof="0" err="1"/>
              <a:t>Navitaire</a:t>
            </a:r>
            <a:r>
              <a:rPr lang="en-US" noProof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5E70141B-308A-364E-BB0C-FFDBBCBD7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9B70C6-6BEA-F2DA-D998-D35F7AEEAB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695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6F2B8D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defRPr sz="36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accent3"/>
              </a:buClr>
              <a:buFont typeface="Wingdings" charset="2"/>
              <a:buChar char="§"/>
              <a:tabLst/>
              <a:defRPr sz="2400" baseline="0">
                <a:solidFill>
                  <a:srgbClr val="787875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err="1"/>
              <a:t>Navitaire</a:t>
            </a:r>
            <a:r>
              <a:rPr lang="en-US" noProof="0"/>
              <a:t> product/solution #1</a:t>
            </a:r>
          </a:p>
          <a:p>
            <a:pPr lvl="0"/>
            <a:r>
              <a:rPr lang="en-US" noProof="0" err="1"/>
              <a:t>Navitaire</a:t>
            </a:r>
            <a:r>
              <a:rPr lang="en-US" noProof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BAD28D63-EB20-AF41-A1B5-E44F65102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542ED2-2C9B-4BEC-1FFB-025A1A704B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971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CE0058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defRPr sz="360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accent4"/>
              </a:buClr>
              <a:buFont typeface="Wingdings" charset="2"/>
              <a:buChar char="§"/>
              <a:tabLst/>
              <a:defRPr sz="2400" baseline="0">
                <a:solidFill>
                  <a:srgbClr val="787875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err="1"/>
              <a:t>Navitaire</a:t>
            </a:r>
            <a:r>
              <a:rPr lang="en-US" noProof="0"/>
              <a:t> product/solution #1</a:t>
            </a:r>
          </a:p>
          <a:p>
            <a:pPr lvl="0"/>
            <a:r>
              <a:rPr lang="en-US" noProof="0" err="1"/>
              <a:t>Navitaire</a:t>
            </a:r>
            <a:r>
              <a:rPr lang="en-US" noProof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0A17D544-0D3C-E541-91FE-07101E888D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116B59-FDDA-3B65-EA31-13760E5B23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975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00A34E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defRPr sz="3600">
                <a:solidFill>
                  <a:srgbClr val="00A34E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accent5"/>
              </a:buClr>
              <a:buFont typeface="Wingdings" charset="2"/>
              <a:buChar char="§"/>
              <a:tabLst/>
              <a:defRPr sz="2400" baseline="0">
                <a:solidFill>
                  <a:srgbClr val="787875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err="1"/>
              <a:t>Navitaire</a:t>
            </a:r>
            <a:r>
              <a:rPr lang="en-US" noProof="0"/>
              <a:t> product/solution #1</a:t>
            </a:r>
          </a:p>
          <a:p>
            <a:pPr lvl="0"/>
            <a:r>
              <a:rPr lang="en-US" noProof="0" err="1"/>
              <a:t>Navitaire</a:t>
            </a:r>
            <a:r>
              <a:rPr lang="en-US" noProof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1DF46EC4-24E2-1448-AF65-C7D7BDAD05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B82EF5-51B9-7224-31F1-63AE1A941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434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 Text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189066" y="1116417"/>
            <a:ext cx="6028775" cy="482549"/>
          </a:xfrm>
        </p:spPr>
        <p:txBody>
          <a:bodyPr anchor="t">
            <a:noAutofit/>
          </a:bodyPr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203427" y="1794913"/>
            <a:ext cx="5995664" cy="434669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chemeClr val="bg1"/>
              </a:buClr>
              <a:buFont typeface="Wingdings" charset="2"/>
              <a:buChar char="§"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278" y="746976"/>
            <a:ext cx="4288377" cy="55430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DF7262C-C7B4-7E41-A539-ECAE929AA1D6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57E5882-F108-C34F-B19A-8932CC64B4D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19138" y="914400"/>
            <a:ext cx="3897312" cy="51966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a screenshot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1CC0A0-25BE-F442-A7BB-CFF1EF372D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04403"/>
            <a:ext cx="1403039" cy="413567"/>
          </a:xfrm>
          <a:prstGeom prst="rect">
            <a:avLst/>
          </a:prstGeom>
        </p:spPr>
      </p:pic>
      <p:sp>
        <p:nvSpPr>
          <p:cNvPr id="16" name="Marcador de pie de página 11">
            <a:extLst>
              <a:ext uri="{FF2B5EF4-FFF2-40B4-BE49-F238E27FC236}">
                <a16:creationId xmlns:a16="http://schemas.microsoft.com/office/drawing/2014/main" id="{FD1429F0-54F8-5348-87C6-1BD7038DEF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37260071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 Text + Pictur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580890" y="4762587"/>
            <a:ext cx="8100320" cy="482549"/>
          </a:xfrm>
        </p:spPr>
        <p:txBody>
          <a:bodyPr anchor="t">
            <a:noAutofit/>
          </a:bodyPr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1577339" y="5337810"/>
            <a:ext cx="8100320" cy="11791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chemeClr val="bg1"/>
              </a:buClr>
              <a:buFont typeface="Wingdings" charset="2"/>
              <a:buChar char="§"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3971" y="292901"/>
            <a:ext cx="9120407" cy="427373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DF7262C-C7B4-7E41-A539-ECAE929AA1D6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57E5882-F108-C34F-B19A-8932CC64B4D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222339" y="443876"/>
            <a:ext cx="6990241" cy="391399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a screenshot</a:t>
            </a:r>
          </a:p>
        </p:txBody>
      </p:sp>
      <p:sp>
        <p:nvSpPr>
          <p:cNvPr id="16" name="Marcador de pie de página 11">
            <a:extLst>
              <a:ext uri="{FF2B5EF4-FFF2-40B4-BE49-F238E27FC236}">
                <a16:creationId xmlns:a16="http://schemas.microsoft.com/office/drawing/2014/main" id="{706A2BF0-5ABA-A74D-AC6B-9DFC80C4D1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53496B-D68A-00C8-EF49-D6A0664EDC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04403"/>
            <a:ext cx="1403039" cy="41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3102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 Text + Pictur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373869" y="1116417"/>
            <a:ext cx="6843973" cy="482549"/>
          </a:xfrm>
        </p:spPr>
        <p:txBody>
          <a:bodyPr anchor="t">
            <a:noAutofit/>
          </a:bodyPr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4392706" y="1794913"/>
            <a:ext cx="6806385" cy="45138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chemeClr val="bg1"/>
              </a:buClr>
              <a:buFont typeface="Wingdings" charset="2"/>
              <a:buChar char="§"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7765" y="1427090"/>
            <a:ext cx="2030756" cy="4003819"/>
          </a:xfrm>
          <a:prstGeom prst="rect">
            <a:avLst/>
          </a:prstGeom>
        </p:spPr>
      </p:pic>
      <p:sp>
        <p:nvSpPr>
          <p:cNvPr id="3" name="Marcador de imagen 2"/>
          <p:cNvSpPr>
            <a:spLocks noGrp="1"/>
          </p:cNvSpPr>
          <p:nvPr>
            <p:ph type="pic" sz="quarter" idx="20" hasCustomPrompt="1"/>
          </p:nvPr>
        </p:nvSpPr>
        <p:spPr>
          <a:xfrm>
            <a:off x="1572098" y="2441748"/>
            <a:ext cx="1624743" cy="1986225"/>
          </a:xfrm>
          <a:custGeom>
            <a:avLst/>
            <a:gdLst>
              <a:gd name="connsiteX0" fmla="*/ 0 w 2416124"/>
              <a:gd name="connsiteY0" fmla="*/ 0 h 5388965"/>
              <a:gd name="connsiteX1" fmla="*/ 2416124 w 2416124"/>
              <a:gd name="connsiteY1" fmla="*/ 0 h 5388965"/>
              <a:gd name="connsiteX2" fmla="*/ 2416124 w 2416124"/>
              <a:gd name="connsiteY2" fmla="*/ 5388965 h 5388965"/>
              <a:gd name="connsiteX3" fmla="*/ 0 w 2416124"/>
              <a:gd name="connsiteY3" fmla="*/ 5388965 h 5388965"/>
              <a:gd name="connsiteX4" fmla="*/ 0 w 2416124"/>
              <a:gd name="connsiteY4" fmla="*/ 0 h 5388965"/>
              <a:gd name="connsiteX0" fmla="*/ 0 w 2416124"/>
              <a:gd name="connsiteY0" fmla="*/ 0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0 w 2416124"/>
              <a:gd name="connsiteY5" fmla="*/ 0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9571"/>
              <a:gd name="connsiteY0" fmla="*/ 230114 h 5388965"/>
              <a:gd name="connsiteX1" fmla="*/ 197155 w 2419571"/>
              <a:gd name="connsiteY1" fmla="*/ 1986 h 5388965"/>
              <a:gd name="connsiteX2" fmla="*/ 2416124 w 2419571"/>
              <a:gd name="connsiteY2" fmla="*/ 0 h 5388965"/>
              <a:gd name="connsiteX3" fmla="*/ 2419571 w 2419571"/>
              <a:gd name="connsiteY3" fmla="*/ 20153 h 5388965"/>
              <a:gd name="connsiteX4" fmla="*/ 2416124 w 2419571"/>
              <a:gd name="connsiteY4" fmla="*/ 5388965 h 5388965"/>
              <a:gd name="connsiteX5" fmla="*/ 0 w 2419571"/>
              <a:gd name="connsiteY5" fmla="*/ 5388965 h 5388965"/>
              <a:gd name="connsiteX6" fmla="*/ 6055 w 2419571"/>
              <a:gd name="connsiteY6" fmla="*/ 230114 h 5388965"/>
              <a:gd name="connsiteX0" fmla="*/ 6055 w 2419571"/>
              <a:gd name="connsiteY0" fmla="*/ 230114 h 5388965"/>
              <a:gd name="connsiteX1" fmla="*/ 197155 w 2419571"/>
              <a:gd name="connsiteY1" fmla="*/ 1986 h 5388965"/>
              <a:gd name="connsiteX2" fmla="*/ 2416124 w 2419571"/>
              <a:gd name="connsiteY2" fmla="*/ 0 h 5388965"/>
              <a:gd name="connsiteX3" fmla="*/ 2419571 w 2419571"/>
              <a:gd name="connsiteY3" fmla="*/ 262378 h 5388965"/>
              <a:gd name="connsiteX4" fmla="*/ 2416124 w 2419571"/>
              <a:gd name="connsiteY4" fmla="*/ 5388965 h 5388965"/>
              <a:gd name="connsiteX5" fmla="*/ 0 w 2419571"/>
              <a:gd name="connsiteY5" fmla="*/ 5388965 h 5388965"/>
              <a:gd name="connsiteX6" fmla="*/ 6055 w 2419571"/>
              <a:gd name="connsiteY6" fmla="*/ 230114 h 5388965"/>
              <a:gd name="connsiteX0" fmla="*/ 6055 w 2419571"/>
              <a:gd name="connsiteY0" fmla="*/ 228128 h 5386979"/>
              <a:gd name="connsiteX1" fmla="*/ 197155 w 2419571"/>
              <a:gd name="connsiteY1" fmla="*/ 0 h 5386979"/>
              <a:gd name="connsiteX2" fmla="*/ 2222344 w 2419571"/>
              <a:gd name="connsiteY2" fmla="*/ 4070 h 5386979"/>
              <a:gd name="connsiteX3" fmla="*/ 2419571 w 2419571"/>
              <a:gd name="connsiteY3" fmla="*/ 260392 h 5386979"/>
              <a:gd name="connsiteX4" fmla="*/ 2416124 w 2419571"/>
              <a:gd name="connsiteY4" fmla="*/ 5386979 h 5386979"/>
              <a:gd name="connsiteX5" fmla="*/ 0 w 2419571"/>
              <a:gd name="connsiteY5" fmla="*/ 5386979 h 5386979"/>
              <a:gd name="connsiteX6" fmla="*/ 6055 w 2419571"/>
              <a:gd name="connsiteY6" fmla="*/ 228128 h 5386979"/>
              <a:gd name="connsiteX0" fmla="*/ 6055 w 2419571"/>
              <a:gd name="connsiteY0" fmla="*/ 228128 h 5386979"/>
              <a:gd name="connsiteX1" fmla="*/ 197155 w 2419571"/>
              <a:gd name="connsiteY1" fmla="*/ 0 h 5386979"/>
              <a:gd name="connsiteX2" fmla="*/ 2222344 w 2419571"/>
              <a:gd name="connsiteY2" fmla="*/ 4070 h 5386979"/>
              <a:gd name="connsiteX3" fmla="*/ 2419571 w 2419571"/>
              <a:gd name="connsiteY3" fmla="*/ 260392 h 5386979"/>
              <a:gd name="connsiteX4" fmla="*/ 2416124 w 2419571"/>
              <a:gd name="connsiteY4" fmla="*/ 5386979 h 5386979"/>
              <a:gd name="connsiteX5" fmla="*/ 0 w 2419571"/>
              <a:gd name="connsiteY5" fmla="*/ 5386979 h 5386979"/>
              <a:gd name="connsiteX6" fmla="*/ 6055 w 2419571"/>
              <a:gd name="connsiteY6" fmla="*/ 228128 h 5386979"/>
              <a:gd name="connsiteX0" fmla="*/ 6055 w 2423288"/>
              <a:gd name="connsiteY0" fmla="*/ 228128 h 5386979"/>
              <a:gd name="connsiteX1" fmla="*/ 197155 w 2423288"/>
              <a:gd name="connsiteY1" fmla="*/ 0 h 5386979"/>
              <a:gd name="connsiteX2" fmla="*/ 2222344 w 2423288"/>
              <a:gd name="connsiteY2" fmla="*/ 4070 h 5386979"/>
              <a:gd name="connsiteX3" fmla="*/ 2419571 w 2423288"/>
              <a:gd name="connsiteY3" fmla="*/ 260392 h 5386979"/>
              <a:gd name="connsiteX4" fmla="*/ 2416124 w 2423288"/>
              <a:gd name="connsiteY4" fmla="*/ 5386979 h 5386979"/>
              <a:gd name="connsiteX5" fmla="*/ 0 w 2423288"/>
              <a:gd name="connsiteY5" fmla="*/ 5386979 h 5386979"/>
              <a:gd name="connsiteX6" fmla="*/ 6055 w 2423288"/>
              <a:gd name="connsiteY6" fmla="*/ 228128 h 5386979"/>
              <a:gd name="connsiteX0" fmla="*/ 6055 w 2423288"/>
              <a:gd name="connsiteY0" fmla="*/ 228128 h 5395566"/>
              <a:gd name="connsiteX1" fmla="*/ 197155 w 2423288"/>
              <a:gd name="connsiteY1" fmla="*/ 0 h 5395566"/>
              <a:gd name="connsiteX2" fmla="*/ 2222344 w 2423288"/>
              <a:gd name="connsiteY2" fmla="*/ 4070 h 5395566"/>
              <a:gd name="connsiteX3" fmla="*/ 2419571 w 2423288"/>
              <a:gd name="connsiteY3" fmla="*/ 260392 h 5395566"/>
              <a:gd name="connsiteX4" fmla="*/ 2416124 w 2423288"/>
              <a:gd name="connsiteY4" fmla="*/ 5386979 h 5395566"/>
              <a:gd name="connsiteX5" fmla="*/ 2268180 w 2423288"/>
              <a:gd name="connsiteY5" fmla="*/ 5395566 h 5395566"/>
              <a:gd name="connsiteX6" fmla="*/ 0 w 2423288"/>
              <a:gd name="connsiteY6" fmla="*/ 5386979 h 5395566"/>
              <a:gd name="connsiteX7" fmla="*/ 6055 w 2423288"/>
              <a:gd name="connsiteY7" fmla="*/ 228128 h 5395566"/>
              <a:gd name="connsiteX0" fmla="*/ 6055 w 2423288"/>
              <a:gd name="connsiteY0" fmla="*/ 228128 h 5395566"/>
              <a:gd name="connsiteX1" fmla="*/ 197155 w 2423288"/>
              <a:gd name="connsiteY1" fmla="*/ 0 h 5395566"/>
              <a:gd name="connsiteX2" fmla="*/ 2222344 w 2423288"/>
              <a:gd name="connsiteY2" fmla="*/ 4070 h 5395566"/>
              <a:gd name="connsiteX3" fmla="*/ 2419571 w 2423288"/>
              <a:gd name="connsiteY3" fmla="*/ 260392 h 5395566"/>
              <a:gd name="connsiteX4" fmla="*/ 2416124 w 2423288"/>
              <a:gd name="connsiteY4" fmla="*/ 5386979 h 5395566"/>
              <a:gd name="connsiteX5" fmla="*/ 2268180 w 2423288"/>
              <a:gd name="connsiteY5" fmla="*/ 5395566 h 5395566"/>
              <a:gd name="connsiteX6" fmla="*/ 0 w 2423288"/>
              <a:gd name="connsiteY6" fmla="*/ 5386979 h 5395566"/>
              <a:gd name="connsiteX7" fmla="*/ 6055 w 2423288"/>
              <a:gd name="connsiteY7" fmla="*/ 228128 h 5395566"/>
              <a:gd name="connsiteX0" fmla="*/ 6055 w 2423288"/>
              <a:gd name="connsiteY0" fmla="*/ 228128 h 5401621"/>
              <a:gd name="connsiteX1" fmla="*/ 197155 w 2423288"/>
              <a:gd name="connsiteY1" fmla="*/ 0 h 5401621"/>
              <a:gd name="connsiteX2" fmla="*/ 2222344 w 2423288"/>
              <a:gd name="connsiteY2" fmla="*/ 4070 h 5401621"/>
              <a:gd name="connsiteX3" fmla="*/ 2419571 w 2423288"/>
              <a:gd name="connsiteY3" fmla="*/ 260392 h 5401621"/>
              <a:gd name="connsiteX4" fmla="*/ 2416124 w 2423288"/>
              <a:gd name="connsiteY4" fmla="*/ 5386979 h 5401621"/>
              <a:gd name="connsiteX5" fmla="*/ 2165234 w 2423288"/>
              <a:gd name="connsiteY5" fmla="*/ 5401621 h 5401621"/>
              <a:gd name="connsiteX6" fmla="*/ 0 w 2423288"/>
              <a:gd name="connsiteY6" fmla="*/ 5386979 h 5401621"/>
              <a:gd name="connsiteX7" fmla="*/ 6055 w 2423288"/>
              <a:gd name="connsiteY7" fmla="*/ 228128 h 5401621"/>
              <a:gd name="connsiteX0" fmla="*/ 6055 w 2423288"/>
              <a:gd name="connsiteY0" fmla="*/ 228128 h 5412097"/>
              <a:gd name="connsiteX1" fmla="*/ 197155 w 2423288"/>
              <a:gd name="connsiteY1" fmla="*/ 0 h 5412097"/>
              <a:gd name="connsiteX2" fmla="*/ 2222344 w 2423288"/>
              <a:gd name="connsiteY2" fmla="*/ 4070 h 5412097"/>
              <a:gd name="connsiteX3" fmla="*/ 2419571 w 2423288"/>
              <a:gd name="connsiteY3" fmla="*/ 260392 h 5412097"/>
              <a:gd name="connsiteX4" fmla="*/ 2410068 w 2423288"/>
              <a:gd name="connsiteY4" fmla="*/ 5211365 h 5412097"/>
              <a:gd name="connsiteX5" fmla="*/ 2165234 w 2423288"/>
              <a:gd name="connsiteY5" fmla="*/ 5401621 h 5412097"/>
              <a:gd name="connsiteX6" fmla="*/ 0 w 2423288"/>
              <a:gd name="connsiteY6" fmla="*/ 5386979 h 5412097"/>
              <a:gd name="connsiteX7" fmla="*/ 6055 w 2423288"/>
              <a:gd name="connsiteY7" fmla="*/ 228128 h 5412097"/>
              <a:gd name="connsiteX0" fmla="*/ 6055 w 2423288"/>
              <a:gd name="connsiteY0" fmla="*/ 228128 h 5412097"/>
              <a:gd name="connsiteX1" fmla="*/ 197155 w 2423288"/>
              <a:gd name="connsiteY1" fmla="*/ 0 h 5412097"/>
              <a:gd name="connsiteX2" fmla="*/ 2222344 w 2423288"/>
              <a:gd name="connsiteY2" fmla="*/ 4070 h 5412097"/>
              <a:gd name="connsiteX3" fmla="*/ 2419571 w 2423288"/>
              <a:gd name="connsiteY3" fmla="*/ 260392 h 5412097"/>
              <a:gd name="connsiteX4" fmla="*/ 2410068 w 2423288"/>
              <a:gd name="connsiteY4" fmla="*/ 5211365 h 5412097"/>
              <a:gd name="connsiteX5" fmla="*/ 2165234 w 2423288"/>
              <a:gd name="connsiteY5" fmla="*/ 5401621 h 5412097"/>
              <a:gd name="connsiteX6" fmla="*/ 0 w 2423288"/>
              <a:gd name="connsiteY6" fmla="*/ 5386979 h 5412097"/>
              <a:gd name="connsiteX7" fmla="*/ 6055 w 2423288"/>
              <a:gd name="connsiteY7" fmla="*/ 228128 h 5412097"/>
              <a:gd name="connsiteX0" fmla="*/ 6055 w 2423288"/>
              <a:gd name="connsiteY0" fmla="*/ 228128 h 5401631"/>
              <a:gd name="connsiteX1" fmla="*/ 197155 w 2423288"/>
              <a:gd name="connsiteY1" fmla="*/ 0 h 5401631"/>
              <a:gd name="connsiteX2" fmla="*/ 2222344 w 2423288"/>
              <a:gd name="connsiteY2" fmla="*/ 4070 h 5401631"/>
              <a:gd name="connsiteX3" fmla="*/ 2419571 w 2423288"/>
              <a:gd name="connsiteY3" fmla="*/ 260392 h 5401631"/>
              <a:gd name="connsiteX4" fmla="*/ 2410068 w 2423288"/>
              <a:gd name="connsiteY4" fmla="*/ 5211365 h 5401631"/>
              <a:gd name="connsiteX5" fmla="*/ 2165234 w 2423288"/>
              <a:gd name="connsiteY5" fmla="*/ 5401621 h 5401631"/>
              <a:gd name="connsiteX6" fmla="*/ 0 w 2423288"/>
              <a:gd name="connsiteY6" fmla="*/ 5386979 h 5401631"/>
              <a:gd name="connsiteX7" fmla="*/ 6055 w 2423288"/>
              <a:gd name="connsiteY7" fmla="*/ 228128 h 5401631"/>
              <a:gd name="connsiteX0" fmla="*/ 6055 w 2423288"/>
              <a:gd name="connsiteY0" fmla="*/ 228128 h 5416347"/>
              <a:gd name="connsiteX1" fmla="*/ 197155 w 2423288"/>
              <a:gd name="connsiteY1" fmla="*/ 0 h 5416347"/>
              <a:gd name="connsiteX2" fmla="*/ 2222344 w 2423288"/>
              <a:gd name="connsiteY2" fmla="*/ 4070 h 5416347"/>
              <a:gd name="connsiteX3" fmla="*/ 2419571 w 2423288"/>
              <a:gd name="connsiteY3" fmla="*/ 260392 h 5416347"/>
              <a:gd name="connsiteX4" fmla="*/ 2410068 w 2423288"/>
              <a:gd name="connsiteY4" fmla="*/ 5156864 h 5416347"/>
              <a:gd name="connsiteX5" fmla="*/ 2165234 w 2423288"/>
              <a:gd name="connsiteY5" fmla="*/ 5401621 h 5416347"/>
              <a:gd name="connsiteX6" fmla="*/ 0 w 2423288"/>
              <a:gd name="connsiteY6" fmla="*/ 5386979 h 5416347"/>
              <a:gd name="connsiteX7" fmla="*/ 6055 w 2423288"/>
              <a:gd name="connsiteY7" fmla="*/ 228128 h 5416347"/>
              <a:gd name="connsiteX0" fmla="*/ 6055 w 2441541"/>
              <a:gd name="connsiteY0" fmla="*/ 228128 h 5416347"/>
              <a:gd name="connsiteX1" fmla="*/ 197155 w 2441541"/>
              <a:gd name="connsiteY1" fmla="*/ 0 h 5416347"/>
              <a:gd name="connsiteX2" fmla="*/ 2222344 w 2441541"/>
              <a:gd name="connsiteY2" fmla="*/ 4070 h 5416347"/>
              <a:gd name="connsiteX3" fmla="*/ 2419571 w 2441541"/>
              <a:gd name="connsiteY3" fmla="*/ 260392 h 5416347"/>
              <a:gd name="connsiteX4" fmla="*/ 2410068 w 2441541"/>
              <a:gd name="connsiteY4" fmla="*/ 5156864 h 5416347"/>
              <a:gd name="connsiteX5" fmla="*/ 2165234 w 2441541"/>
              <a:gd name="connsiteY5" fmla="*/ 5401621 h 5416347"/>
              <a:gd name="connsiteX6" fmla="*/ 0 w 2441541"/>
              <a:gd name="connsiteY6" fmla="*/ 5386979 h 5416347"/>
              <a:gd name="connsiteX7" fmla="*/ 6055 w 2441541"/>
              <a:gd name="connsiteY7" fmla="*/ 228128 h 5416347"/>
              <a:gd name="connsiteX0" fmla="*/ 6055 w 2423288"/>
              <a:gd name="connsiteY0" fmla="*/ 228128 h 5401745"/>
              <a:gd name="connsiteX1" fmla="*/ 197155 w 2423288"/>
              <a:gd name="connsiteY1" fmla="*/ 0 h 5401745"/>
              <a:gd name="connsiteX2" fmla="*/ 2222344 w 2423288"/>
              <a:gd name="connsiteY2" fmla="*/ 4070 h 5401745"/>
              <a:gd name="connsiteX3" fmla="*/ 2419571 w 2423288"/>
              <a:gd name="connsiteY3" fmla="*/ 260392 h 5401745"/>
              <a:gd name="connsiteX4" fmla="*/ 2410068 w 2423288"/>
              <a:gd name="connsiteY4" fmla="*/ 5156864 h 5401745"/>
              <a:gd name="connsiteX5" fmla="*/ 2165234 w 2423288"/>
              <a:gd name="connsiteY5" fmla="*/ 5401621 h 5401745"/>
              <a:gd name="connsiteX6" fmla="*/ 0 w 2423288"/>
              <a:gd name="connsiteY6" fmla="*/ 5386979 h 5401745"/>
              <a:gd name="connsiteX7" fmla="*/ 6055 w 2423288"/>
              <a:gd name="connsiteY7" fmla="*/ 228128 h 5401745"/>
              <a:gd name="connsiteX0" fmla="*/ 6055 w 2437651"/>
              <a:gd name="connsiteY0" fmla="*/ 228128 h 5428311"/>
              <a:gd name="connsiteX1" fmla="*/ 197155 w 2437651"/>
              <a:gd name="connsiteY1" fmla="*/ 0 h 5428311"/>
              <a:gd name="connsiteX2" fmla="*/ 2222344 w 2437651"/>
              <a:gd name="connsiteY2" fmla="*/ 4070 h 5428311"/>
              <a:gd name="connsiteX3" fmla="*/ 2419571 w 2437651"/>
              <a:gd name="connsiteY3" fmla="*/ 260392 h 5428311"/>
              <a:gd name="connsiteX4" fmla="*/ 2404013 w 2437651"/>
              <a:gd name="connsiteY4" fmla="*/ 4993362 h 5428311"/>
              <a:gd name="connsiteX5" fmla="*/ 2165234 w 2437651"/>
              <a:gd name="connsiteY5" fmla="*/ 5401621 h 5428311"/>
              <a:gd name="connsiteX6" fmla="*/ 0 w 2437651"/>
              <a:gd name="connsiteY6" fmla="*/ 5386979 h 5428311"/>
              <a:gd name="connsiteX7" fmla="*/ 6055 w 2437651"/>
              <a:gd name="connsiteY7" fmla="*/ 228128 h 5428311"/>
              <a:gd name="connsiteX0" fmla="*/ 6055 w 2423288"/>
              <a:gd name="connsiteY0" fmla="*/ 228128 h 5402655"/>
              <a:gd name="connsiteX1" fmla="*/ 197155 w 2423288"/>
              <a:gd name="connsiteY1" fmla="*/ 0 h 5402655"/>
              <a:gd name="connsiteX2" fmla="*/ 2222344 w 2423288"/>
              <a:gd name="connsiteY2" fmla="*/ 4070 h 5402655"/>
              <a:gd name="connsiteX3" fmla="*/ 2419571 w 2423288"/>
              <a:gd name="connsiteY3" fmla="*/ 260392 h 5402655"/>
              <a:gd name="connsiteX4" fmla="*/ 2404013 w 2423288"/>
              <a:gd name="connsiteY4" fmla="*/ 4993362 h 5402655"/>
              <a:gd name="connsiteX5" fmla="*/ 2165234 w 2423288"/>
              <a:gd name="connsiteY5" fmla="*/ 5401621 h 5402655"/>
              <a:gd name="connsiteX6" fmla="*/ 0 w 2423288"/>
              <a:gd name="connsiteY6" fmla="*/ 5386979 h 5402655"/>
              <a:gd name="connsiteX7" fmla="*/ 6055 w 2423288"/>
              <a:gd name="connsiteY7" fmla="*/ 228128 h 5402655"/>
              <a:gd name="connsiteX0" fmla="*/ 6055 w 2423288"/>
              <a:gd name="connsiteY0" fmla="*/ 228128 h 5392213"/>
              <a:gd name="connsiteX1" fmla="*/ 197155 w 2423288"/>
              <a:gd name="connsiteY1" fmla="*/ 0 h 5392213"/>
              <a:gd name="connsiteX2" fmla="*/ 2222344 w 2423288"/>
              <a:gd name="connsiteY2" fmla="*/ 4070 h 5392213"/>
              <a:gd name="connsiteX3" fmla="*/ 2419571 w 2423288"/>
              <a:gd name="connsiteY3" fmla="*/ 260392 h 5392213"/>
              <a:gd name="connsiteX4" fmla="*/ 2404013 w 2423288"/>
              <a:gd name="connsiteY4" fmla="*/ 4993362 h 5392213"/>
              <a:gd name="connsiteX5" fmla="*/ 2189456 w 2423288"/>
              <a:gd name="connsiteY5" fmla="*/ 5389509 h 5392213"/>
              <a:gd name="connsiteX6" fmla="*/ 0 w 2423288"/>
              <a:gd name="connsiteY6" fmla="*/ 5386979 h 5392213"/>
              <a:gd name="connsiteX7" fmla="*/ 6055 w 2423288"/>
              <a:gd name="connsiteY7" fmla="*/ 228128 h 5392213"/>
              <a:gd name="connsiteX0" fmla="*/ 6055 w 2423288"/>
              <a:gd name="connsiteY0" fmla="*/ 228128 h 5397574"/>
              <a:gd name="connsiteX1" fmla="*/ 197155 w 2423288"/>
              <a:gd name="connsiteY1" fmla="*/ 0 h 5397574"/>
              <a:gd name="connsiteX2" fmla="*/ 2222344 w 2423288"/>
              <a:gd name="connsiteY2" fmla="*/ 4070 h 5397574"/>
              <a:gd name="connsiteX3" fmla="*/ 2419571 w 2423288"/>
              <a:gd name="connsiteY3" fmla="*/ 260392 h 5397574"/>
              <a:gd name="connsiteX4" fmla="*/ 2404013 w 2423288"/>
              <a:gd name="connsiteY4" fmla="*/ 4993362 h 5397574"/>
              <a:gd name="connsiteX5" fmla="*/ 2189456 w 2423288"/>
              <a:gd name="connsiteY5" fmla="*/ 5389509 h 5397574"/>
              <a:gd name="connsiteX6" fmla="*/ 0 w 2423288"/>
              <a:gd name="connsiteY6" fmla="*/ 5386979 h 5397574"/>
              <a:gd name="connsiteX7" fmla="*/ 6055 w 2423288"/>
              <a:gd name="connsiteY7" fmla="*/ 228128 h 5397574"/>
              <a:gd name="connsiteX0" fmla="*/ 6055 w 2423288"/>
              <a:gd name="connsiteY0" fmla="*/ 228128 h 5401289"/>
              <a:gd name="connsiteX1" fmla="*/ 197155 w 2423288"/>
              <a:gd name="connsiteY1" fmla="*/ 0 h 5401289"/>
              <a:gd name="connsiteX2" fmla="*/ 2222344 w 2423288"/>
              <a:gd name="connsiteY2" fmla="*/ 4070 h 5401289"/>
              <a:gd name="connsiteX3" fmla="*/ 2419571 w 2423288"/>
              <a:gd name="connsiteY3" fmla="*/ 260392 h 5401289"/>
              <a:gd name="connsiteX4" fmla="*/ 2404013 w 2423288"/>
              <a:gd name="connsiteY4" fmla="*/ 4993362 h 5401289"/>
              <a:gd name="connsiteX5" fmla="*/ 2174786 w 2423288"/>
              <a:gd name="connsiteY5" fmla="*/ 5394399 h 5401289"/>
              <a:gd name="connsiteX6" fmla="*/ 0 w 2423288"/>
              <a:gd name="connsiteY6" fmla="*/ 5386979 h 5401289"/>
              <a:gd name="connsiteX7" fmla="*/ 6055 w 2423288"/>
              <a:gd name="connsiteY7" fmla="*/ 228128 h 5401289"/>
              <a:gd name="connsiteX0" fmla="*/ 168719 w 2585952"/>
              <a:gd name="connsiteY0" fmla="*/ 228128 h 5620240"/>
              <a:gd name="connsiteX1" fmla="*/ 359819 w 2585952"/>
              <a:gd name="connsiteY1" fmla="*/ 0 h 5620240"/>
              <a:gd name="connsiteX2" fmla="*/ 2385008 w 2585952"/>
              <a:gd name="connsiteY2" fmla="*/ 4070 h 5620240"/>
              <a:gd name="connsiteX3" fmla="*/ 2582235 w 2585952"/>
              <a:gd name="connsiteY3" fmla="*/ 260392 h 5620240"/>
              <a:gd name="connsiteX4" fmla="*/ 2566677 w 2585952"/>
              <a:gd name="connsiteY4" fmla="*/ 4993362 h 5620240"/>
              <a:gd name="connsiteX5" fmla="*/ 2337450 w 2585952"/>
              <a:gd name="connsiteY5" fmla="*/ 5394399 h 5620240"/>
              <a:gd name="connsiteX6" fmla="*/ 162664 w 2585952"/>
              <a:gd name="connsiteY6" fmla="*/ 5386979 h 5620240"/>
              <a:gd name="connsiteX7" fmla="*/ 158655 w 2585952"/>
              <a:gd name="connsiteY7" fmla="*/ 5188377 h 5620240"/>
              <a:gd name="connsiteX8" fmla="*/ 168719 w 2585952"/>
              <a:gd name="connsiteY8" fmla="*/ 228128 h 5620240"/>
              <a:gd name="connsiteX0" fmla="*/ 17743 w 2434976"/>
              <a:gd name="connsiteY0" fmla="*/ 228128 h 5621867"/>
              <a:gd name="connsiteX1" fmla="*/ 208843 w 2434976"/>
              <a:gd name="connsiteY1" fmla="*/ 0 h 5621867"/>
              <a:gd name="connsiteX2" fmla="*/ 2234032 w 2434976"/>
              <a:gd name="connsiteY2" fmla="*/ 4070 h 5621867"/>
              <a:gd name="connsiteX3" fmla="*/ 2431259 w 2434976"/>
              <a:gd name="connsiteY3" fmla="*/ 260392 h 5621867"/>
              <a:gd name="connsiteX4" fmla="*/ 2415701 w 2434976"/>
              <a:gd name="connsiteY4" fmla="*/ 4993362 h 5621867"/>
              <a:gd name="connsiteX5" fmla="*/ 2186474 w 2434976"/>
              <a:gd name="connsiteY5" fmla="*/ 5394399 h 5621867"/>
              <a:gd name="connsiteX6" fmla="*/ 363756 w 2434976"/>
              <a:gd name="connsiteY6" fmla="*/ 5391869 h 5621867"/>
              <a:gd name="connsiteX7" fmla="*/ 7679 w 2434976"/>
              <a:gd name="connsiteY7" fmla="*/ 5188377 h 5621867"/>
              <a:gd name="connsiteX8" fmla="*/ 17743 w 2434976"/>
              <a:gd name="connsiteY8" fmla="*/ 228128 h 5621867"/>
              <a:gd name="connsiteX0" fmla="*/ 17743 w 2434976"/>
              <a:gd name="connsiteY0" fmla="*/ 228128 h 5602270"/>
              <a:gd name="connsiteX1" fmla="*/ 208843 w 2434976"/>
              <a:gd name="connsiteY1" fmla="*/ 0 h 5602270"/>
              <a:gd name="connsiteX2" fmla="*/ 2234032 w 2434976"/>
              <a:gd name="connsiteY2" fmla="*/ 4070 h 5602270"/>
              <a:gd name="connsiteX3" fmla="*/ 2431259 w 2434976"/>
              <a:gd name="connsiteY3" fmla="*/ 260392 h 5602270"/>
              <a:gd name="connsiteX4" fmla="*/ 2415701 w 2434976"/>
              <a:gd name="connsiteY4" fmla="*/ 4993362 h 5602270"/>
              <a:gd name="connsiteX5" fmla="*/ 2186474 w 2434976"/>
              <a:gd name="connsiteY5" fmla="*/ 5394399 h 5602270"/>
              <a:gd name="connsiteX6" fmla="*/ 363756 w 2434976"/>
              <a:gd name="connsiteY6" fmla="*/ 5391869 h 5602270"/>
              <a:gd name="connsiteX7" fmla="*/ 7679 w 2434976"/>
              <a:gd name="connsiteY7" fmla="*/ 5188377 h 5602270"/>
              <a:gd name="connsiteX8" fmla="*/ 17743 w 2434976"/>
              <a:gd name="connsiteY8" fmla="*/ 228128 h 5602270"/>
              <a:gd name="connsiteX0" fmla="*/ 17743 w 2434976"/>
              <a:gd name="connsiteY0" fmla="*/ 228128 h 5632838"/>
              <a:gd name="connsiteX1" fmla="*/ 208843 w 2434976"/>
              <a:gd name="connsiteY1" fmla="*/ 0 h 5632838"/>
              <a:gd name="connsiteX2" fmla="*/ 2234032 w 2434976"/>
              <a:gd name="connsiteY2" fmla="*/ 4070 h 5632838"/>
              <a:gd name="connsiteX3" fmla="*/ 2431259 w 2434976"/>
              <a:gd name="connsiteY3" fmla="*/ 260392 h 5632838"/>
              <a:gd name="connsiteX4" fmla="*/ 2415701 w 2434976"/>
              <a:gd name="connsiteY4" fmla="*/ 4993362 h 5632838"/>
              <a:gd name="connsiteX5" fmla="*/ 2186474 w 2434976"/>
              <a:gd name="connsiteY5" fmla="*/ 5394399 h 5632838"/>
              <a:gd name="connsiteX6" fmla="*/ 363756 w 2434976"/>
              <a:gd name="connsiteY6" fmla="*/ 5391869 h 5632838"/>
              <a:gd name="connsiteX7" fmla="*/ 7679 w 2434976"/>
              <a:gd name="connsiteY7" fmla="*/ 5188377 h 5632838"/>
              <a:gd name="connsiteX8" fmla="*/ 17743 w 2434976"/>
              <a:gd name="connsiteY8" fmla="*/ 228128 h 5632838"/>
              <a:gd name="connsiteX0" fmla="*/ 20402 w 2437635"/>
              <a:gd name="connsiteY0" fmla="*/ 228128 h 5432130"/>
              <a:gd name="connsiteX1" fmla="*/ 211502 w 2437635"/>
              <a:gd name="connsiteY1" fmla="*/ 0 h 5432130"/>
              <a:gd name="connsiteX2" fmla="*/ 2236691 w 2437635"/>
              <a:gd name="connsiteY2" fmla="*/ 4070 h 5432130"/>
              <a:gd name="connsiteX3" fmla="*/ 2433918 w 2437635"/>
              <a:gd name="connsiteY3" fmla="*/ 260392 h 5432130"/>
              <a:gd name="connsiteX4" fmla="*/ 2418360 w 2437635"/>
              <a:gd name="connsiteY4" fmla="*/ 4993362 h 5432130"/>
              <a:gd name="connsiteX5" fmla="*/ 2189133 w 2437635"/>
              <a:gd name="connsiteY5" fmla="*/ 5394399 h 5432130"/>
              <a:gd name="connsiteX6" fmla="*/ 366415 w 2437635"/>
              <a:gd name="connsiteY6" fmla="*/ 5391869 h 5432130"/>
              <a:gd name="connsiteX7" fmla="*/ 10338 w 2437635"/>
              <a:gd name="connsiteY7" fmla="*/ 5188377 h 5432130"/>
              <a:gd name="connsiteX8" fmla="*/ 20402 w 2437635"/>
              <a:gd name="connsiteY8" fmla="*/ 228128 h 5432130"/>
              <a:gd name="connsiteX0" fmla="*/ 16236 w 2433469"/>
              <a:gd name="connsiteY0" fmla="*/ 228128 h 5432130"/>
              <a:gd name="connsiteX1" fmla="*/ 207336 w 2433469"/>
              <a:gd name="connsiteY1" fmla="*/ 0 h 5432130"/>
              <a:gd name="connsiteX2" fmla="*/ 2232525 w 2433469"/>
              <a:gd name="connsiteY2" fmla="*/ 4070 h 5432130"/>
              <a:gd name="connsiteX3" fmla="*/ 2429752 w 2433469"/>
              <a:gd name="connsiteY3" fmla="*/ 260392 h 5432130"/>
              <a:gd name="connsiteX4" fmla="*/ 2414194 w 2433469"/>
              <a:gd name="connsiteY4" fmla="*/ 4993362 h 5432130"/>
              <a:gd name="connsiteX5" fmla="*/ 2184967 w 2433469"/>
              <a:gd name="connsiteY5" fmla="*/ 5394399 h 5432130"/>
              <a:gd name="connsiteX6" fmla="*/ 362249 w 2433469"/>
              <a:gd name="connsiteY6" fmla="*/ 5391869 h 5432130"/>
              <a:gd name="connsiteX7" fmla="*/ 11062 w 2433469"/>
              <a:gd name="connsiteY7" fmla="*/ 5046572 h 5432130"/>
              <a:gd name="connsiteX8" fmla="*/ 16236 w 2433469"/>
              <a:gd name="connsiteY8" fmla="*/ 228128 h 5432130"/>
              <a:gd name="connsiteX0" fmla="*/ 16236 w 2433469"/>
              <a:gd name="connsiteY0" fmla="*/ 228128 h 5421316"/>
              <a:gd name="connsiteX1" fmla="*/ 207336 w 2433469"/>
              <a:gd name="connsiteY1" fmla="*/ 0 h 5421316"/>
              <a:gd name="connsiteX2" fmla="*/ 2232525 w 2433469"/>
              <a:gd name="connsiteY2" fmla="*/ 4070 h 5421316"/>
              <a:gd name="connsiteX3" fmla="*/ 2429752 w 2433469"/>
              <a:gd name="connsiteY3" fmla="*/ 260392 h 5421316"/>
              <a:gd name="connsiteX4" fmla="*/ 2414194 w 2433469"/>
              <a:gd name="connsiteY4" fmla="*/ 4993362 h 5421316"/>
              <a:gd name="connsiteX5" fmla="*/ 2184967 w 2433469"/>
              <a:gd name="connsiteY5" fmla="*/ 5394399 h 5421316"/>
              <a:gd name="connsiteX6" fmla="*/ 362249 w 2433469"/>
              <a:gd name="connsiteY6" fmla="*/ 5391869 h 5421316"/>
              <a:gd name="connsiteX7" fmla="*/ 11062 w 2433469"/>
              <a:gd name="connsiteY7" fmla="*/ 5046572 h 5421316"/>
              <a:gd name="connsiteX8" fmla="*/ 16236 w 2433469"/>
              <a:gd name="connsiteY8" fmla="*/ 228128 h 5421316"/>
              <a:gd name="connsiteX0" fmla="*/ 16236 w 2445379"/>
              <a:gd name="connsiteY0" fmla="*/ 228128 h 5400048"/>
              <a:gd name="connsiteX1" fmla="*/ 207336 w 2445379"/>
              <a:gd name="connsiteY1" fmla="*/ 0 h 5400048"/>
              <a:gd name="connsiteX2" fmla="*/ 2232525 w 2445379"/>
              <a:gd name="connsiteY2" fmla="*/ 4070 h 5400048"/>
              <a:gd name="connsiteX3" fmla="*/ 2429752 w 2445379"/>
              <a:gd name="connsiteY3" fmla="*/ 260392 h 5400048"/>
              <a:gd name="connsiteX4" fmla="*/ 2414194 w 2445379"/>
              <a:gd name="connsiteY4" fmla="*/ 4993362 h 5400048"/>
              <a:gd name="connsiteX5" fmla="*/ 2184967 w 2445379"/>
              <a:gd name="connsiteY5" fmla="*/ 5394399 h 5400048"/>
              <a:gd name="connsiteX6" fmla="*/ 362249 w 2445379"/>
              <a:gd name="connsiteY6" fmla="*/ 5391869 h 5400048"/>
              <a:gd name="connsiteX7" fmla="*/ 11062 w 2445379"/>
              <a:gd name="connsiteY7" fmla="*/ 5046572 h 5400048"/>
              <a:gd name="connsiteX8" fmla="*/ 16236 w 2445379"/>
              <a:gd name="connsiteY8" fmla="*/ 228128 h 5400048"/>
              <a:gd name="connsiteX0" fmla="*/ 16236 w 2433469"/>
              <a:gd name="connsiteY0" fmla="*/ 228128 h 5391934"/>
              <a:gd name="connsiteX1" fmla="*/ 207336 w 2433469"/>
              <a:gd name="connsiteY1" fmla="*/ 0 h 5391934"/>
              <a:gd name="connsiteX2" fmla="*/ 2232525 w 2433469"/>
              <a:gd name="connsiteY2" fmla="*/ 4070 h 5391934"/>
              <a:gd name="connsiteX3" fmla="*/ 2429752 w 2433469"/>
              <a:gd name="connsiteY3" fmla="*/ 260392 h 5391934"/>
              <a:gd name="connsiteX4" fmla="*/ 2414194 w 2433469"/>
              <a:gd name="connsiteY4" fmla="*/ 4993362 h 5391934"/>
              <a:gd name="connsiteX5" fmla="*/ 2131179 w 2433469"/>
              <a:gd name="connsiteY5" fmla="*/ 5379729 h 5391934"/>
              <a:gd name="connsiteX6" fmla="*/ 362249 w 2433469"/>
              <a:gd name="connsiteY6" fmla="*/ 5391869 h 5391934"/>
              <a:gd name="connsiteX7" fmla="*/ 11062 w 2433469"/>
              <a:gd name="connsiteY7" fmla="*/ 5046572 h 5391934"/>
              <a:gd name="connsiteX8" fmla="*/ 16236 w 2433469"/>
              <a:gd name="connsiteY8" fmla="*/ 228128 h 5391934"/>
              <a:gd name="connsiteX0" fmla="*/ 16236 w 2433469"/>
              <a:gd name="connsiteY0" fmla="*/ 228128 h 5391921"/>
              <a:gd name="connsiteX1" fmla="*/ 207336 w 2433469"/>
              <a:gd name="connsiteY1" fmla="*/ 0 h 5391921"/>
              <a:gd name="connsiteX2" fmla="*/ 2232525 w 2433469"/>
              <a:gd name="connsiteY2" fmla="*/ 4070 h 5391921"/>
              <a:gd name="connsiteX3" fmla="*/ 2429752 w 2433469"/>
              <a:gd name="connsiteY3" fmla="*/ 260392 h 5391921"/>
              <a:gd name="connsiteX4" fmla="*/ 2414194 w 2433469"/>
              <a:gd name="connsiteY4" fmla="*/ 4993362 h 5391921"/>
              <a:gd name="connsiteX5" fmla="*/ 2131179 w 2433469"/>
              <a:gd name="connsiteY5" fmla="*/ 5379729 h 5391921"/>
              <a:gd name="connsiteX6" fmla="*/ 362249 w 2433469"/>
              <a:gd name="connsiteY6" fmla="*/ 5391869 h 5391921"/>
              <a:gd name="connsiteX7" fmla="*/ 11062 w 2433469"/>
              <a:gd name="connsiteY7" fmla="*/ 4983004 h 5391921"/>
              <a:gd name="connsiteX8" fmla="*/ 16236 w 2433469"/>
              <a:gd name="connsiteY8" fmla="*/ 228128 h 5391921"/>
              <a:gd name="connsiteX0" fmla="*/ 15621 w 2432854"/>
              <a:gd name="connsiteY0" fmla="*/ 228128 h 5391936"/>
              <a:gd name="connsiteX1" fmla="*/ 206721 w 2432854"/>
              <a:gd name="connsiteY1" fmla="*/ 0 h 5391936"/>
              <a:gd name="connsiteX2" fmla="*/ 2231910 w 2432854"/>
              <a:gd name="connsiteY2" fmla="*/ 4070 h 5391936"/>
              <a:gd name="connsiteX3" fmla="*/ 2429137 w 2432854"/>
              <a:gd name="connsiteY3" fmla="*/ 260392 h 5391936"/>
              <a:gd name="connsiteX4" fmla="*/ 2413579 w 2432854"/>
              <a:gd name="connsiteY4" fmla="*/ 4993362 h 5391936"/>
              <a:gd name="connsiteX5" fmla="*/ 2130564 w 2432854"/>
              <a:gd name="connsiteY5" fmla="*/ 5379729 h 5391936"/>
              <a:gd name="connsiteX6" fmla="*/ 361634 w 2432854"/>
              <a:gd name="connsiteY6" fmla="*/ 5391869 h 5391936"/>
              <a:gd name="connsiteX7" fmla="*/ 10447 w 2432854"/>
              <a:gd name="connsiteY7" fmla="*/ 4983004 h 5391936"/>
              <a:gd name="connsiteX8" fmla="*/ 15621 w 2432854"/>
              <a:gd name="connsiteY8" fmla="*/ 228128 h 5391936"/>
              <a:gd name="connsiteX0" fmla="*/ 15621 w 2432854"/>
              <a:gd name="connsiteY0" fmla="*/ 228128 h 5391936"/>
              <a:gd name="connsiteX1" fmla="*/ 206721 w 2432854"/>
              <a:gd name="connsiteY1" fmla="*/ 0 h 5391936"/>
              <a:gd name="connsiteX2" fmla="*/ 2231910 w 2432854"/>
              <a:gd name="connsiteY2" fmla="*/ 4070 h 5391936"/>
              <a:gd name="connsiteX3" fmla="*/ 2429137 w 2432854"/>
              <a:gd name="connsiteY3" fmla="*/ 260392 h 5391936"/>
              <a:gd name="connsiteX4" fmla="*/ 2413579 w 2432854"/>
              <a:gd name="connsiteY4" fmla="*/ 4993362 h 5391936"/>
              <a:gd name="connsiteX5" fmla="*/ 2130564 w 2432854"/>
              <a:gd name="connsiteY5" fmla="*/ 5379729 h 5391936"/>
              <a:gd name="connsiteX6" fmla="*/ 361634 w 2432854"/>
              <a:gd name="connsiteY6" fmla="*/ 5391869 h 5391936"/>
              <a:gd name="connsiteX7" fmla="*/ 10447 w 2432854"/>
              <a:gd name="connsiteY7" fmla="*/ 4983004 h 5391936"/>
              <a:gd name="connsiteX8" fmla="*/ 15621 w 2432854"/>
              <a:gd name="connsiteY8" fmla="*/ 228128 h 5391936"/>
              <a:gd name="connsiteX0" fmla="*/ 15621 w 2432854"/>
              <a:gd name="connsiteY0" fmla="*/ 228128 h 5397313"/>
              <a:gd name="connsiteX1" fmla="*/ 206721 w 2432854"/>
              <a:gd name="connsiteY1" fmla="*/ 0 h 5397313"/>
              <a:gd name="connsiteX2" fmla="*/ 2231910 w 2432854"/>
              <a:gd name="connsiteY2" fmla="*/ 4070 h 5397313"/>
              <a:gd name="connsiteX3" fmla="*/ 2429137 w 2432854"/>
              <a:gd name="connsiteY3" fmla="*/ 260392 h 5397313"/>
              <a:gd name="connsiteX4" fmla="*/ 2413579 w 2432854"/>
              <a:gd name="connsiteY4" fmla="*/ 4993362 h 5397313"/>
              <a:gd name="connsiteX5" fmla="*/ 2112979 w 2432854"/>
              <a:gd name="connsiteY5" fmla="*/ 5397313 h 5397313"/>
              <a:gd name="connsiteX6" fmla="*/ 361634 w 2432854"/>
              <a:gd name="connsiteY6" fmla="*/ 5391869 h 5397313"/>
              <a:gd name="connsiteX7" fmla="*/ 10447 w 2432854"/>
              <a:gd name="connsiteY7" fmla="*/ 4983004 h 5397313"/>
              <a:gd name="connsiteX8" fmla="*/ 15621 w 2432854"/>
              <a:gd name="connsiteY8" fmla="*/ 228128 h 5397313"/>
              <a:gd name="connsiteX0" fmla="*/ 15621 w 2436828"/>
              <a:gd name="connsiteY0" fmla="*/ 228128 h 5425209"/>
              <a:gd name="connsiteX1" fmla="*/ 206721 w 2436828"/>
              <a:gd name="connsiteY1" fmla="*/ 0 h 5425209"/>
              <a:gd name="connsiteX2" fmla="*/ 2231910 w 2436828"/>
              <a:gd name="connsiteY2" fmla="*/ 4070 h 5425209"/>
              <a:gd name="connsiteX3" fmla="*/ 2429137 w 2436828"/>
              <a:gd name="connsiteY3" fmla="*/ 260392 h 5425209"/>
              <a:gd name="connsiteX4" fmla="*/ 2435560 w 2436828"/>
              <a:gd name="connsiteY4" fmla="*/ 5002154 h 5425209"/>
              <a:gd name="connsiteX5" fmla="*/ 2112979 w 2436828"/>
              <a:gd name="connsiteY5" fmla="*/ 5397313 h 5425209"/>
              <a:gd name="connsiteX6" fmla="*/ 361634 w 2436828"/>
              <a:gd name="connsiteY6" fmla="*/ 5391869 h 5425209"/>
              <a:gd name="connsiteX7" fmla="*/ 10447 w 2436828"/>
              <a:gd name="connsiteY7" fmla="*/ 4983004 h 5425209"/>
              <a:gd name="connsiteX8" fmla="*/ 15621 w 2436828"/>
              <a:gd name="connsiteY8" fmla="*/ 228128 h 5425209"/>
              <a:gd name="connsiteX0" fmla="*/ 15621 w 2436828"/>
              <a:gd name="connsiteY0" fmla="*/ 228128 h 5425209"/>
              <a:gd name="connsiteX1" fmla="*/ 206721 w 2436828"/>
              <a:gd name="connsiteY1" fmla="*/ 0 h 5425209"/>
              <a:gd name="connsiteX2" fmla="*/ 2231910 w 2436828"/>
              <a:gd name="connsiteY2" fmla="*/ 4070 h 5425209"/>
              <a:gd name="connsiteX3" fmla="*/ 2429137 w 2436828"/>
              <a:gd name="connsiteY3" fmla="*/ 260392 h 5425209"/>
              <a:gd name="connsiteX4" fmla="*/ 2435560 w 2436828"/>
              <a:gd name="connsiteY4" fmla="*/ 5002154 h 5425209"/>
              <a:gd name="connsiteX5" fmla="*/ 2112979 w 2436828"/>
              <a:gd name="connsiteY5" fmla="*/ 5397313 h 5425209"/>
              <a:gd name="connsiteX6" fmla="*/ 361634 w 2436828"/>
              <a:gd name="connsiteY6" fmla="*/ 5391869 h 5425209"/>
              <a:gd name="connsiteX7" fmla="*/ 10447 w 2436828"/>
              <a:gd name="connsiteY7" fmla="*/ 4983004 h 5425209"/>
              <a:gd name="connsiteX8" fmla="*/ 15621 w 2436828"/>
              <a:gd name="connsiteY8" fmla="*/ 228128 h 5425209"/>
              <a:gd name="connsiteX0" fmla="*/ 15621 w 2441303"/>
              <a:gd name="connsiteY0" fmla="*/ 228128 h 5403808"/>
              <a:gd name="connsiteX1" fmla="*/ 206721 w 2441303"/>
              <a:gd name="connsiteY1" fmla="*/ 0 h 5403808"/>
              <a:gd name="connsiteX2" fmla="*/ 2231910 w 2441303"/>
              <a:gd name="connsiteY2" fmla="*/ 4070 h 5403808"/>
              <a:gd name="connsiteX3" fmla="*/ 2429137 w 2441303"/>
              <a:gd name="connsiteY3" fmla="*/ 260392 h 5403808"/>
              <a:gd name="connsiteX4" fmla="*/ 2435560 w 2441303"/>
              <a:gd name="connsiteY4" fmla="*/ 5002154 h 5403808"/>
              <a:gd name="connsiteX5" fmla="*/ 2112979 w 2441303"/>
              <a:gd name="connsiteY5" fmla="*/ 5397313 h 5403808"/>
              <a:gd name="connsiteX6" fmla="*/ 361634 w 2441303"/>
              <a:gd name="connsiteY6" fmla="*/ 5391869 h 5403808"/>
              <a:gd name="connsiteX7" fmla="*/ 10447 w 2441303"/>
              <a:gd name="connsiteY7" fmla="*/ 4983004 h 5403808"/>
              <a:gd name="connsiteX8" fmla="*/ 15621 w 2441303"/>
              <a:gd name="connsiteY8" fmla="*/ 228128 h 5403808"/>
              <a:gd name="connsiteX0" fmla="*/ 15621 w 2436512"/>
              <a:gd name="connsiteY0" fmla="*/ 228128 h 5407428"/>
              <a:gd name="connsiteX1" fmla="*/ 206721 w 2436512"/>
              <a:gd name="connsiteY1" fmla="*/ 0 h 5407428"/>
              <a:gd name="connsiteX2" fmla="*/ 2231910 w 2436512"/>
              <a:gd name="connsiteY2" fmla="*/ 4070 h 5407428"/>
              <a:gd name="connsiteX3" fmla="*/ 2429137 w 2436512"/>
              <a:gd name="connsiteY3" fmla="*/ 260392 h 5407428"/>
              <a:gd name="connsiteX4" fmla="*/ 2435560 w 2436512"/>
              <a:gd name="connsiteY4" fmla="*/ 5002154 h 5407428"/>
              <a:gd name="connsiteX5" fmla="*/ 2064621 w 2436512"/>
              <a:gd name="connsiteY5" fmla="*/ 5401710 h 5407428"/>
              <a:gd name="connsiteX6" fmla="*/ 361634 w 2436512"/>
              <a:gd name="connsiteY6" fmla="*/ 5391869 h 5407428"/>
              <a:gd name="connsiteX7" fmla="*/ 10447 w 2436512"/>
              <a:gd name="connsiteY7" fmla="*/ 4983004 h 5407428"/>
              <a:gd name="connsiteX8" fmla="*/ 15621 w 2436512"/>
              <a:gd name="connsiteY8" fmla="*/ 228128 h 5407428"/>
              <a:gd name="connsiteX0" fmla="*/ 15621 w 2436512"/>
              <a:gd name="connsiteY0" fmla="*/ 228128 h 5407428"/>
              <a:gd name="connsiteX1" fmla="*/ 307094 w 2436512"/>
              <a:gd name="connsiteY1" fmla="*/ 0 h 5407428"/>
              <a:gd name="connsiteX2" fmla="*/ 2231910 w 2436512"/>
              <a:gd name="connsiteY2" fmla="*/ 4070 h 5407428"/>
              <a:gd name="connsiteX3" fmla="*/ 2429137 w 2436512"/>
              <a:gd name="connsiteY3" fmla="*/ 260392 h 5407428"/>
              <a:gd name="connsiteX4" fmla="*/ 2435560 w 2436512"/>
              <a:gd name="connsiteY4" fmla="*/ 5002154 h 5407428"/>
              <a:gd name="connsiteX5" fmla="*/ 2064621 w 2436512"/>
              <a:gd name="connsiteY5" fmla="*/ 5401710 h 5407428"/>
              <a:gd name="connsiteX6" fmla="*/ 361634 w 2436512"/>
              <a:gd name="connsiteY6" fmla="*/ 5391869 h 5407428"/>
              <a:gd name="connsiteX7" fmla="*/ 10447 w 2436512"/>
              <a:gd name="connsiteY7" fmla="*/ 4983004 h 5407428"/>
              <a:gd name="connsiteX8" fmla="*/ 15621 w 2436512"/>
              <a:gd name="connsiteY8" fmla="*/ 228128 h 5407428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258976 w 2463578"/>
              <a:gd name="connsiteY2" fmla="*/ 4070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258976 w 2463578"/>
              <a:gd name="connsiteY2" fmla="*/ 4070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258976 w 2463578"/>
              <a:gd name="connsiteY2" fmla="*/ 4070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1185 w 2463578"/>
              <a:gd name="connsiteY3" fmla="*/ 638687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1185 w 2463578"/>
              <a:gd name="connsiteY3" fmla="*/ 638687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1185 w 2463578"/>
              <a:gd name="connsiteY3" fmla="*/ 638687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51185"/>
              <a:gd name="connsiteY0" fmla="*/ 449569 h 5498124"/>
              <a:gd name="connsiteX1" fmla="*/ 334160 w 2451185"/>
              <a:gd name="connsiteY1" fmla="*/ 0 h 5498124"/>
              <a:gd name="connsiteX2" fmla="*/ 2078303 w 2451185"/>
              <a:gd name="connsiteY2" fmla="*/ 13297 h 5498124"/>
              <a:gd name="connsiteX3" fmla="*/ 2451185 w 2451185"/>
              <a:gd name="connsiteY3" fmla="*/ 638687 h 5498124"/>
              <a:gd name="connsiteX4" fmla="*/ 2447571 w 2451185"/>
              <a:gd name="connsiteY4" fmla="*/ 4708258 h 5498124"/>
              <a:gd name="connsiteX5" fmla="*/ 2091687 w 2451185"/>
              <a:gd name="connsiteY5" fmla="*/ 5401710 h 5498124"/>
              <a:gd name="connsiteX6" fmla="*/ 388700 w 2451185"/>
              <a:gd name="connsiteY6" fmla="*/ 5391869 h 5498124"/>
              <a:gd name="connsiteX7" fmla="*/ 37513 w 2451185"/>
              <a:gd name="connsiteY7" fmla="*/ 4983004 h 5498124"/>
              <a:gd name="connsiteX8" fmla="*/ 32649 w 2451185"/>
              <a:gd name="connsiteY8" fmla="*/ 449569 h 5498124"/>
              <a:gd name="connsiteX0" fmla="*/ 32649 w 2451185"/>
              <a:gd name="connsiteY0" fmla="*/ 449569 h 5498124"/>
              <a:gd name="connsiteX1" fmla="*/ 334160 w 2451185"/>
              <a:gd name="connsiteY1" fmla="*/ 0 h 5498124"/>
              <a:gd name="connsiteX2" fmla="*/ 2078303 w 2451185"/>
              <a:gd name="connsiteY2" fmla="*/ 13297 h 5498124"/>
              <a:gd name="connsiteX3" fmla="*/ 2451185 w 2451185"/>
              <a:gd name="connsiteY3" fmla="*/ 638687 h 5498124"/>
              <a:gd name="connsiteX4" fmla="*/ 2447571 w 2451185"/>
              <a:gd name="connsiteY4" fmla="*/ 4708258 h 5498124"/>
              <a:gd name="connsiteX5" fmla="*/ 2091687 w 2451185"/>
              <a:gd name="connsiteY5" fmla="*/ 5401710 h 5498124"/>
              <a:gd name="connsiteX6" fmla="*/ 388700 w 2451185"/>
              <a:gd name="connsiteY6" fmla="*/ 5391869 h 5498124"/>
              <a:gd name="connsiteX7" fmla="*/ 37513 w 2451185"/>
              <a:gd name="connsiteY7" fmla="*/ 4983004 h 5498124"/>
              <a:gd name="connsiteX8" fmla="*/ 32649 w 2451185"/>
              <a:gd name="connsiteY8" fmla="*/ 449569 h 5498124"/>
              <a:gd name="connsiteX0" fmla="*/ 32649 w 2451185"/>
              <a:gd name="connsiteY0" fmla="*/ 449569 h 5498124"/>
              <a:gd name="connsiteX1" fmla="*/ 334160 w 2451185"/>
              <a:gd name="connsiteY1" fmla="*/ 0 h 5498124"/>
              <a:gd name="connsiteX2" fmla="*/ 2078303 w 2451185"/>
              <a:gd name="connsiteY2" fmla="*/ 13297 h 5498124"/>
              <a:gd name="connsiteX3" fmla="*/ 2451185 w 2451185"/>
              <a:gd name="connsiteY3" fmla="*/ 638687 h 5498124"/>
              <a:gd name="connsiteX4" fmla="*/ 2447571 w 2451185"/>
              <a:gd name="connsiteY4" fmla="*/ 4708258 h 5498124"/>
              <a:gd name="connsiteX5" fmla="*/ 2091687 w 2451185"/>
              <a:gd name="connsiteY5" fmla="*/ 5401710 h 5498124"/>
              <a:gd name="connsiteX6" fmla="*/ 388700 w 2451185"/>
              <a:gd name="connsiteY6" fmla="*/ 5391869 h 5498124"/>
              <a:gd name="connsiteX7" fmla="*/ 37513 w 2451185"/>
              <a:gd name="connsiteY7" fmla="*/ 4983004 h 5498124"/>
              <a:gd name="connsiteX8" fmla="*/ 32649 w 2451185"/>
              <a:gd name="connsiteY8" fmla="*/ 449569 h 5498124"/>
              <a:gd name="connsiteX0" fmla="*/ 14573 w 2433109"/>
              <a:gd name="connsiteY0" fmla="*/ 449569 h 5401709"/>
              <a:gd name="connsiteX1" fmla="*/ 316084 w 2433109"/>
              <a:gd name="connsiteY1" fmla="*/ 0 h 5401709"/>
              <a:gd name="connsiteX2" fmla="*/ 2060227 w 2433109"/>
              <a:gd name="connsiteY2" fmla="*/ 13297 h 5401709"/>
              <a:gd name="connsiteX3" fmla="*/ 2433109 w 2433109"/>
              <a:gd name="connsiteY3" fmla="*/ 638687 h 5401709"/>
              <a:gd name="connsiteX4" fmla="*/ 2429495 w 2433109"/>
              <a:gd name="connsiteY4" fmla="*/ 4708258 h 5401709"/>
              <a:gd name="connsiteX5" fmla="*/ 2073611 w 2433109"/>
              <a:gd name="connsiteY5" fmla="*/ 5401710 h 5401709"/>
              <a:gd name="connsiteX6" fmla="*/ 370624 w 2433109"/>
              <a:gd name="connsiteY6" fmla="*/ 5391869 h 5401709"/>
              <a:gd name="connsiteX7" fmla="*/ 19437 w 2433109"/>
              <a:gd name="connsiteY7" fmla="*/ 4983004 h 5401709"/>
              <a:gd name="connsiteX8" fmla="*/ 14573 w 2433109"/>
              <a:gd name="connsiteY8" fmla="*/ 449569 h 5401709"/>
              <a:gd name="connsiteX0" fmla="*/ 15908 w 2434444"/>
              <a:gd name="connsiteY0" fmla="*/ 449569 h 5401709"/>
              <a:gd name="connsiteX1" fmla="*/ 317419 w 2434444"/>
              <a:gd name="connsiteY1" fmla="*/ 0 h 5401709"/>
              <a:gd name="connsiteX2" fmla="*/ 2061562 w 2434444"/>
              <a:gd name="connsiteY2" fmla="*/ 13297 h 5401709"/>
              <a:gd name="connsiteX3" fmla="*/ 2434444 w 2434444"/>
              <a:gd name="connsiteY3" fmla="*/ 638687 h 5401709"/>
              <a:gd name="connsiteX4" fmla="*/ 2430830 w 2434444"/>
              <a:gd name="connsiteY4" fmla="*/ 4708258 h 5401709"/>
              <a:gd name="connsiteX5" fmla="*/ 2074946 w 2434444"/>
              <a:gd name="connsiteY5" fmla="*/ 5401710 h 5401709"/>
              <a:gd name="connsiteX6" fmla="*/ 371959 w 2434444"/>
              <a:gd name="connsiteY6" fmla="*/ 5391869 h 5401709"/>
              <a:gd name="connsiteX7" fmla="*/ 15752 w 2434444"/>
              <a:gd name="connsiteY7" fmla="*/ 4790132 h 5401709"/>
              <a:gd name="connsiteX8" fmla="*/ 15908 w 2434444"/>
              <a:gd name="connsiteY8" fmla="*/ 449569 h 5401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4444" h="5401709">
                <a:moveTo>
                  <a:pt x="15908" y="449569"/>
                </a:moveTo>
                <a:cubicBezTo>
                  <a:pt x="39293" y="157263"/>
                  <a:pt x="183291" y="15200"/>
                  <a:pt x="317419" y="0"/>
                </a:cubicBezTo>
                <a:lnTo>
                  <a:pt x="2061562" y="13297"/>
                </a:lnTo>
                <a:cubicBezTo>
                  <a:pt x="2345846" y="25211"/>
                  <a:pt x="2422331" y="362942"/>
                  <a:pt x="2434444" y="638687"/>
                </a:cubicBezTo>
                <a:cubicBezTo>
                  <a:pt x="2431276" y="2289011"/>
                  <a:pt x="2433998" y="3057934"/>
                  <a:pt x="2430830" y="4708258"/>
                </a:cubicBezTo>
                <a:cubicBezTo>
                  <a:pt x="2433998" y="4919662"/>
                  <a:pt x="2377942" y="5397985"/>
                  <a:pt x="2074946" y="5401710"/>
                </a:cubicBezTo>
                <a:lnTo>
                  <a:pt x="371959" y="5391869"/>
                </a:lnTo>
                <a:cubicBezTo>
                  <a:pt x="165566" y="5396652"/>
                  <a:pt x="19889" y="5191370"/>
                  <a:pt x="15752" y="4790132"/>
                </a:cubicBezTo>
                <a:cubicBezTo>
                  <a:pt x="11615" y="4388894"/>
                  <a:pt x="-17619" y="1314299"/>
                  <a:pt x="15908" y="449569"/>
                </a:cubicBezTo>
                <a:close/>
              </a:path>
            </a:pathLst>
          </a:custGeom>
        </p:spPr>
        <p:txBody>
          <a:bodyPr anchor="ctr"/>
          <a:lstStyle>
            <a:lvl1pPr marL="7938" indent="-7938" algn="ctr">
              <a:buNone/>
              <a:tabLst/>
              <a:defRPr baseline="0">
                <a:solidFill>
                  <a:srgbClr val="787875"/>
                </a:solidFill>
              </a:defRPr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tabLst/>
              <a:defRPr/>
            </a:pPr>
            <a:r>
              <a:rPr lang="en-US" noProof="0"/>
              <a:t>Click to add screenshot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F7262C-C7B4-7E41-A539-ECAE929AA1D6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arcador de pie de página 11">
            <a:extLst>
              <a:ext uri="{FF2B5EF4-FFF2-40B4-BE49-F238E27FC236}">
                <a16:creationId xmlns:a16="http://schemas.microsoft.com/office/drawing/2014/main" id="{41D0DD91-ED94-3747-A697-475CEDC34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83E9BC-5082-983B-4E1F-C9817BB1C7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04403"/>
            <a:ext cx="1403039" cy="41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41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4091F320-D0B2-4D40-B6E7-A8144270133D}"/>
              </a:ext>
            </a:extLst>
          </p:cNvPr>
          <p:cNvSpPr/>
          <p:nvPr userDrawn="1"/>
        </p:nvSpPr>
        <p:spPr>
          <a:xfrm>
            <a:off x="2935828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419D470-F83D-6248-9E3A-DBC908E7565C}"/>
              </a:ext>
            </a:extLst>
          </p:cNvPr>
          <p:cNvSpPr/>
          <p:nvPr userDrawn="1"/>
        </p:nvSpPr>
        <p:spPr>
          <a:xfrm>
            <a:off x="5240764" y="1927653"/>
            <a:ext cx="1422400" cy="142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DABA6AD-4D24-3E4B-BF35-2A9A3AE55506}"/>
              </a:ext>
            </a:extLst>
          </p:cNvPr>
          <p:cNvSpPr/>
          <p:nvPr userDrawn="1"/>
        </p:nvSpPr>
        <p:spPr>
          <a:xfrm>
            <a:off x="7527557" y="1927653"/>
            <a:ext cx="1422400" cy="142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9CC660-86C4-AC44-8259-5C05F59EC490}"/>
              </a:ext>
            </a:extLst>
          </p:cNvPr>
          <p:cNvSpPr/>
          <p:nvPr userDrawn="1"/>
        </p:nvSpPr>
        <p:spPr>
          <a:xfrm>
            <a:off x="630282" y="1927653"/>
            <a:ext cx="1422400" cy="142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arcador de imagen 6"/>
          <p:cNvSpPr>
            <a:spLocks noGrp="1"/>
          </p:cNvSpPr>
          <p:nvPr>
            <p:ph type="pic" sz="quarter" idx="24" hasCustomPrompt="1"/>
          </p:nvPr>
        </p:nvSpPr>
        <p:spPr>
          <a:xfrm>
            <a:off x="305012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4" name="Marcador de imagen 6"/>
          <p:cNvSpPr>
            <a:spLocks noGrp="1"/>
          </p:cNvSpPr>
          <p:nvPr>
            <p:ph type="pic" sz="quarter" idx="23" hasCustomPrompt="1"/>
          </p:nvPr>
        </p:nvSpPr>
        <p:spPr>
          <a:xfrm>
            <a:off x="719182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2054"/>
            <a:ext cx="9586976" cy="482549"/>
          </a:xfrm>
        </p:spPr>
        <p:txBody>
          <a:bodyPr anchor="ctr"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057100"/>
            <a:ext cx="9586976" cy="328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787875"/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Subtitle goes here</a:t>
            </a:r>
          </a:p>
        </p:txBody>
      </p:sp>
      <p:sp>
        <p:nvSpPr>
          <p:cNvPr id="36" name="Marcador de imagen 6"/>
          <p:cNvSpPr>
            <a:spLocks noGrp="1"/>
          </p:cNvSpPr>
          <p:nvPr>
            <p:ph type="pic" sz="quarter" idx="25" hasCustomPrompt="1"/>
          </p:nvPr>
        </p:nvSpPr>
        <p:spPr>
          <a:xfrm>
            <a:off x="7616457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7" name="Marcador de imagen 6"/>
          <p:cNvSpPr>
            <a:spLocks noGrp="1"/>
          </p:cNvSpPr>
          <p:nvPr>
            <p:ph type="pic" sz="quarter" idx="26" hasCustomPrompt="1"/>
          </p:nvPr>
        </p:nvSpPr>
        <p:spPr>
          <a:xfrm>
            <a:off x="5316964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8" name="Marcador de texto 2"/>
          <p:cNvSpPr>
            <a:spLocks noGrp="1"/>
          </p:cNvSpPr>
          <p:nvPr>
            <p:ph type="body" sz="quarter" idx="27" hasCustomPrompt="1"/>
          </p:nvPr>
        </p:nvSpPr>
        <p:spPr>
          <a:xfrm>
            <a:off x="464457" y="36777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rgbClr val="00A9E0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9" name="Marcador de texto 2"/>
          <p:cNvSpPr>
            <a:spLocks noGrp="1"/>
          </p:cNvSpPr>
          <p:nvPr>
            <p:ph type="body" sz="quarter" idx="28" hasCustomPrompt="1"/>
          </p:nvPr>
        </p:nvSpPr>
        <p:spPr>
          <a:xfrm>
            <a:off x="2744603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rgbClr val="00A34E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0" name="Marcador de texto 2"/>
          <p:cNvSpPr>
            <a:spLocks noGrp="1"/>
          </p:cNvSpPr>
          <p:nvPr>
            <p:ph type="body" sz="quarter" idx="29" hasCustomPrompt="1"/>
          </p:nvPr>
        </p:nvSpPr>
        <p:spPr>
          <a:xfrm>
            <a:off x="5024139" y="36777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accent3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1" name="Marcador de texto 2"/>
          <p:cNvSpPr>
            <a:spLocks noGrp="1"/>
          </p:cNvSpPr>
          <p:nvPr>
            <p:ph type="body" sz="quarter" idx="30" hasCustomPrompt="1"/>
          </p:nvPr>
        </p:nvSpPr>
        <p:spPr>
          <a:xfrm>
            <a:off x="7310932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accent4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0" name="Marcador de texto 2"/>
          <p:cNvSpPr>
            <a:spLocks noGrp="1"/>
          </p:cNvSpPr>
          <p:nvPr>
            <p:ph type="body" sz="quarter" idx="31" hasCustomPrompt="1"/>
          </p:nvPr>
        </p:nvSpPr>
        <p:spPr>
          <a:xfrm>
            <a:off x="457200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1" name="Marcador de texto 2"/>
          <p:cNvSpPr>
            <a:spLocks noGrp="1"/>
          </p:cNvSpPr>
          <p:nvPr>
            <p:ph type="body" sz="quarter" idx="32" hasCustomPrompt="1"/>
          </p:nvPr>
        </p:nvSpPr>
        <p:spPr>
          <a:xfrm>
            <a:off x="273734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sz="quarter" idx="33" hasCustomPrompt="1"/>
          </p:nvPr>
        </p:nvSpPr>
        <p:spPr>
          <a:xfrm>
            <a:off x="5016882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3" name="Marcador de texto 2"/>
          <p:cNvSpPr>
            <a:spLocks noGrp="1"/>
          </p:cNvSpPr>
          <p:nvPr>
            <p:ph type="body" sz="quarter" idx="34" hasCustomPrompt="1"/>
          </p:nvPr>
        </p:nvSpPr>
        <p:spPr>
          <a:xfrm>
            <a:off x="7303675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pic>
        <p:nvPicPr>
          <p:cNvPr id="52" name="Picture 7">
            <a:extLst>
              <a:ext uri="{FF2B5EF4-FFF2-40B4-BE49-F238E27FC236}">
                <a16:creationId xmlns:a16="http://schemas.microsoft.com/office/drawing/2014/main" id="{D7E999CF-CB32-C444-B3A6-2B8630F40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  <p:sp>
        <p:nvSpPr>
          <p:cNvPr id="24" name="Marcador de pie de página 11">
            <a:extLst>
              <a:ext uri="{FF2B5EF4-FFF2-40B4-BE49-F238E27FC236}">
                <a16:creationId xmlns:a16="http://schemas.microsoft.com/office/drawing/2014/main" id="{E92F8068-1E80-6647-82F4-41AD87CB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0229AD-0CF0-6E46-98AD-CCD951F64D1E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6840CCF-3916-1B4C-9310-9558F16CAD29}"/>
              </a:ext>
            </a:extLst>
          </p:cNvPr>
          <p:cNvSpPr/>
          <p:nvPr userDrawn="1"/>
        </p:nvSpPr>
        <p:spPr>
          <a:xfrm>
            <a:off x="9732277" y="1927653"/>
            <a:ext cx="1422400" cy="1422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arcador de imagen 6">
            <a:extLst>
              <a:ext uri="{FF2B5EF4-FFF2-40B4-BE49-F238E27FC236}">
                <a16:creationId xmlns:a16="http://schemas.microsoft.com/office/drawing/2014/main" id="{9BCD72B2-4A91-3948-BFFD-60F1C9D1419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821177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28" name="Marcador de texto 2">
            <a:extLst>
              <a:ext uri="{FF2B5EF4-FFF2-40B4-BE49-F238E27FC236}">
                <a16:creationId xmlns:a16="http://schemas.microsoft.com/office/drawing/2014/main" id="{752F3A6D-003B-734A-9922-194F494314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15652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accent6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29" name="Marcador de texto 2">
            <a:extLst>
              <a:ext uri="{FF2B5EF4-FFF2-40B4-BE49-F238E27FC236}">
                <a16:creationId xmlns:a16="http://schemas.microsoft.com/office/drawing/2014/main" id="{D8921FB6-B1A6-974B-AA3C-239682581F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508395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087311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4091F320-D0B2-4D40-B6E7-A8144270133D}"/>
              </a:ext>
            </a:extLst>
          </p:cNvPr>
          <p:cNvSpPr/>
          <p:nvPr userDrawn="1"/>
        </p:nvSpPr>
        <p:spPr>
          <a:xfrm>
            <a:off x="4077368" y="19276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419D470-F83D-6248-9E3A-DBC908E7565C}"/>
              </a:ext>
            </a:extLst>
          </p:cNvPr>
          <p:cNvSpPr/>
          <p:nvPr userDrawn="1"/>
        </p:nvSpPr>
        <p:spPr>
          <a:xfrm>
            <a:off x="6807868" y="19276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DABA6AD-4D24-3E4B-BF35-2A9A3AE55506}"/>
              </a:ext>
            </a:extLst>
          </p:cNvPr>
          <p:cNvSpPr/>
          <p:nvPr userDrawn="1"/>
        </p:nvSpPr>
        <p:spPr>
          <a:xfrm>
            <a:off x="9538368" y="19276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9CC660-86C4-AC44-8259-5C05F59EC490}"/>
              </a:ext>
            </a:extLst>
          </p:cNvPr>
          <p:cNvSpPr/>
          <p:nvPr userDrawn="1"/>
        </p:nvSpPr>
        <p:spPr>
          <a:xfrm>
            <a:off x="1359568" y="19276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arcador de imagen 6"/>
          <p:cNvSpPr>
            <a:spLocks noGrp="1"/>
          </p:cNvSpPr>
          <p:nvPr>
            <p:ph type="pic" sz="quarter" idx="24" hasCustomPrompt="1"/>
          </p:nvPr>
        </p:nvSpPr>
        <p:spPr>
          <a:xfrm>
            <a:off x="419166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4" name="Marcador de imagen 6"/>
          <p:cNvSpPr>
            <a:spLocks noGrp="1"/>
          </p:cNvSpPr>
          <p:nvPr>
            <p:ph type="pic" sz="quarter" idx="23" hasCustomPrompt="1"/>
          </p:nvPr>
        </p:nvSpPr>
        <p:spPr>
          <a:xfrm>
            <a:off x="1448468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2054"/>
            <a:ext cx="9586976" cy="482549"/>
          </a:xfrm>
        </p:spPr>
        <p:txBody>
          <a:bodyPr anchor="ctr"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057100"/>
            <a:ext cx="9586976" cy="328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787875"/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Subtitle goes here</a:t>
            </a:r>
          </a:p>
        </p:txBody>
      </p:sp>
      <p:sp>
        <p:nvSpPr>
          <p:cNvPr id="36" name="Marcador de imagen 6"/>
          <p:cNvSpPr>
            <a:spLocks noGrp="1"/>
          </p:cNvSpPr>
          <p:nvPr>
            <p:ph type="pic" sz="quarter" idx="25" hasCustomPrompt="1"/>
          </p:nvPr>
        </p:nvSpPr>
        <p:spPr>
          <a:xfrm>
            <a:off x="962726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7" name="Marcador de imagen 6"/>
          <p:cNvSpPr>
            <a:spLocks noGrp="1"/>
          </p:cNvSpPr>
          <p:nvPr>
            <p:ph type="pic" sz="quarter" idx="26" hasCustomPrompt="1"/>
          </p:nvPr>
        </p:nvSpPr>
        <p:spPr>
          <a:xfrm>
            <a:off x="6884068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8" name="Marcador de texto 2"/>
          <p:cNvSpPr>
            <a:spLocks noGrp="1"/>
          </p:cNvSpPr>
          <p:nvPr>
            <p:ph type="body" sz="quarter" idx="27" hasCustomPrompt="1"/>
          </p:nvPr>
        </p:nvSpPr>
        <p:spPr>
          <a:xfrm>
            <a:off x="1193743" y="36777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9" name="Marcador de texto 2"/>
          <p:cNvSpPr>
            <a:spLocks noGrp="1"/>
          </p:cNvSpPr>
          <p:nvPr>
            <p:ph type="body" sz="quarter" idx="28" hasCustomPrompt="1"/>
          </p:nvPr>
        </p:nvSpPr>
        <p:spPr>
          <a:xfrm>
            <a:off x="3886143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0" name="Marcador de texto 2"/>
          <p:cNvSpPr>
            <a:spLocks noGrp="1"/>
          </p:cNvSpPr>
          <p:nvPr>
            <p:ph type="body" sz="quarter" idx="29" hasCustomPrompt="1"/>
          </p:nvPr>
        </p:nvSpPr>
        <p:spPr>
          <a:xfrm>
            <a:off x="6591243" y="36777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1" name="Marcador de texto 2"/>
          <p:cNvSpPr>
            <a:spLocks noGrp="1"/>
          </p:cNvSpPr>
          <p:nvPr>
            <p:ph type="body" sz="quarter" idx="30" hasCustomPrompt="1"/>
          </p:nvPr>
        </p:nvSpPr>
        <p:spPr>
          <a:xfrm>
            <a:off x="9321743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0" name="Marcador de texto 2"/>
          <p:cNvSpPr>
            <a:spLocks noGrp="1"/>
          </p:cNvSpPr>
          <p:nvPr>
            <p:ph type="body" sz="quarter" idx="31" hasCustomPrompt="1"/>
          </p:nvPr>
        </p:nvSpPr>
        <p:spPr>
          <a:xfrm>
            <a:off x="1186486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1" name="Marcador de texto 2"/>
          <p:cNvSpPr>
            <a:spLocks noGrp="1"/>
          </p:cNvSpPr>
          <p:nvPr>
            <p:ph type="body" sz="quarter" idx="32" hasCustomPrompt="1"/>
          </p:nvPr>
        </p:nvSpPr>
        <p:spPr>
          <a:xfrm>
            <a:off x="387888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sz="quarter" idx="33" hasCustomPrompt="1"/>
          </p:nvPr>
        </p:nvSpPr>
        <p:spPr>
          <a:xfrm>
            <a:off x="6583986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3" name="Marcador de texto 2"/>
          <p:cNvSpPr>
            <a:spLocks noGrp="1"/>
          </p:cNvSpPr>
          <p:nvPr>
            <p:ph type="body" sz="quarter" idx="34" hasCustomPrompt="1"/>
          </p:nvPr>
        </p:nvSpPr>
        <p:spPr>
          <a:xfrm>
            <a:off x="931448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4" name="Marcador de pie de página 11">
            <a:extLst>
              <a:ext uri="{FF2B5EF4-FFF2-40B4-BE49-F238E27FC236}">
                <a16:creationId xmlns:a16="http://schemas.microsoft.com/office/drawing/2014/main" id="{E92F8068-1E80-6647-82F4-41AD87CB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0229AD-0CF0-6E46-98AD-CCD951F64D1E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60FCED01-D5E5-1382-95CE-D79F8BABC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56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8C0C21-8588-E44F-AD79-22C32D70BE5F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21" name="Picture 7"/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924" y="296863"/>
            <a:ext cx="1403039" cy="43598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629BE49-7FB4-3B49-8592-40C5C541D5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9101" y="1416424"/>
            <a:ext cx="4384676" cy="621645"/>
          </a:xfrm>
        </p:spPr>
        <p:txBody>
          <a:bodyPr anchor="t">
            <a:noAutofit/>
          </a:bodyPr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64281013-3563-1744-9A87-3F76340926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29100" y="2153100"/>
            <a:ext cx="4384676" cy="41556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3038" indent="-173038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400" b="1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372930DE-AA45-3A4A-B523-3DC55AA67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16641574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D6DB0C-DA7F-1A4C-A2A0-6D3451745C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7"/>
          <a:stretch/>
        </p:blipFill>
        <p:spPr>
          <a:xfrm>
            <a:off x="-1" y="-1"/>
            <a:ext cx="12192001" cy="6858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01744" y="1201271"/>
            <a:ext cx="10766979" cy="482549"/>
          </a:xfrm>
        </p:spPr>
        <p:txBody>
          <a:bodyPr anchor="ctr">
            <a:noAutofit/>
          </a:bodyPr>
          <a:lstStyle>
            <a:lvl1pPr algn="ctr"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rgbClr val="787875"/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Rectángulo 15">
            <a:extLst>
              <a:ext uri="{FF2B5EF4-FFF2-40B4-BE49-F238E27FC236}">
                <a16:creationId xmlns:a16="http://schemas.microsoft.com/office/drawing/2014/main" id="{918396FF-0B54-9849-B95E-96519C7D6F5C}"/>
              </a:ext>
            </a:extLst>
          </p:cNvPr>
          <p:cNvSpPr/>
          <p:nvPr userDrawn="1"/>
        </p:nvSpPr>
        <p:spPr>
          <a:xfrm>
            <a:off x="601746" y="1934123"/>
            <a:ext cx="2511324" cy="42200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4" name="Marcador de imagen 2">
            <a:extLst>
              <a:ext uri="{FF2B5EF4-FFF2-40B4-BE49-F238E27FC236}">
                <a16:creationId xmlns:a16="http://schemas.microsoft.com/office/drawing/2014/main" id="{3CB4CFD1-DE5E-D84C-92D0-5FB80C18D55C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387508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buFontTx/>
              <a:buNone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25" name="Marcador de texto 2">
            <a:extLst>
              <a:ext uri="{FF2B5EF4-FFF2-40B4-BE49-F238E27FC236}">
                <a16:creationId xmlns:a16="http://schemas.microsoft.com/office/drawing/2014/main" id="{681B00C8-9D63-C248-BDD1-0560E68884C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1518" y="3854668"/>
            <a:ext cx="2439026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6" name="Marcador de texto 2">
            <a:extLst>
              <a:ext uri="{FF2B5EF4-FFF2-40B4-BE49-F238E27FC236}">
                <a16:creationId xmlns:a16="http://schemas.microsoft.com/office/drawing/2014/main" id="{06153B69-06EA-DF4D-88B0-F3A13FD1DA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41518" y="3445839"/>
            <a:ext cx="2439026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9" name="Rectángulo 15">
            <a:extLst>
              <a:ext uri="{FF2B5EF4-FFF2-40B4-BE49-F238E27FC236}">
                <a16:creationId xmlns:a16="http://schemas.microsoft.com/office/drawing/2014/main" id="{C4A39155-CBA3-FB4B-8886-9AC28DD642AD}"/>
              </a:ext>
            </a:extLst>
          </p:cNvPr>
          <p:cNvSpPr/>
          <p:nvPr userDrawn="1"/>
        </p:nvSpPr>
        <p:spPr>
          <a:xfrm>
            <a:off x="3359674" y="1934123"/>
            <a:ext cx="2518979" cy="42200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0" name="Marcador de imagen 2">
            <a:extLst>
              <a:ext uri="{FF2B5EF4-FFF2-40B4-BE49-F238E27FC236}">
                <a16:creationId xmlns:a16="http://schemas.microsoft.com/office/drawing/2014/main" id="{1CB5B3FC-D7D1-1246-9E7F-C1CBA32705F4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120118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41" name="Marcador de texto 2">
            <a:extLst>
              <a:ext uri="{FF2B5EF4-FFF2-40B4-BE49-F238E27FC236}">
                <a16:creationId xmlns:a16="http://schemas.microsoft.com/office/drawing/2014/main" id="{06F1DFED-05D9-CA40-AAFB-FB8693BE12B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366787" y="3854668"/>
            <a:ext cx="2518979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42" name="Marcador de texto 2">
            <a:extLst>
              <a:ext uri="{FF2B5EF4-FFF2-40B4-BE49-F238E27FC236}">
                <a16:creationId xmlns:a16="http://schemas.microsoft.com/office/drawing/2014/main" id="{59E812C7-7DFD-684C-824A-2427873824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366787" y="3445839"/>
            <a:ext cx="2518979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3" name="Rectángulo 15">
            <a:extLst>
              <a:ext uri="{FF2B5EF4-FFF2-40B4-BE49-F238E27FC236}">
                <a16:creationId xmlns:a16="http://schemas.microsoft.com/office/drawing/2014/main" id="{4AE1C97B-6CEA-744C-91F2-E422CF3CD157}"/>
              </a:ext>
            </a:extLst>
          </p:cNvPr>
          <p:cNvSpPr/>
          <p:nvPr userDrawn="1"/>
        </p:nvSpPr>
        <p:spPr>
          <a:xfrm>
            <a:off x="6125257" y="1934123"/>
            <a:ext cx="2516360" cy="42200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4" name="Marcador de imagen 2">
            <a:extLst>
              <a:ext uri="{FF2B5EF4-FFF2-40B4-BE49-F238E27FC236}">
                <a16:creationId xmlns:a16="http://schemas.microsoft.com/office/drawing/2014/main" id="{8A3BB083-CD4E-0745-A371-54B1BFE1EFC0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844117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45" name="Marcador de texto 2">
            <a:extLst>
              <a:ext uri="{FF2B5EF4-FFF2-40B4-BE49-F238E27FC236}">
                <a16:creationId xmlns:a16="http://schemas.microsoft.com/office/drawing/2014/main" id="{E3E38B64-4996-8446-9D91-6C3356A52EB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92059" y="3854668"/>
            <a:ext cx="2549558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46" name="Marcador de texto 2">
            <a:extLst>
              <a:ext uri="{FF2B5EF4-FFF2-40B4-BE49-F238E27FC236}">
                <a16:creationId xmlns:a16="http://schemas.microsoft.com/office/drawing/2014/main" id="{CF9EA923-7662-464B-BE9C-087D381D776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092059" y="3445839"/>
            <a:ext cx="2549558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7" name="Rectángulo 15">
            <a:extLst>
              <a:ext uri="{FF2B5EF4-FFF2-40B4-BE49-F238E27FC236}">
                <a16:creationId xmlns:a16="http://schemas.microsoft.com/office/drawing/2014/main" id="{F48B2EF1-0F9B-094E-9CB1-4DDE54EF529D}"/>
              </a:ext>
            </a:extLst>
          </p:cNvPr>
          <p:cNvSpPr/>
          <p:nvPr userDrawn="1"/>
        </p:nvSpPr>
        <p:spPr>
          <a:xfrm>
            <a:off x="8888220" y="1934123"/>
            <a:ext cx="2516360" cy="42200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8" name="Marcador de imagen 2">
            <a:extLst>
              <a:ext uri="{FF2B5EF4-FFF2-40B4-BE49-F238E27FC236}">
                <a16:creationId xmlns:a16="http://schemas.microsoft.com/office/drawing/2014/main" id="{2292B358-85DB-2A46-9091-1FD42AC96E11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621042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49" name="Marcador de texto 2">
            <a:extLst>
              <a:ext uri="{FF2B5EF4-FFF2-40B4-BE49-F238E27FC236}">
                <a16:creationId xmlns:a16="http://schemas.microsoft.com/office/drawing/2014/main" id="{85CCDB90-F7DA-F347-BDCE-D3F4D62465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924806" y="3854668"/>
            <a:ext cx="2443917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50" name="Marcador de texto 2">
            <a:extLst>
              <a:ext uri="{FF2B5EF4-FFF2-40B4-BE49-F238E27FC236}">
                <a16:creationId xmlns:a16="http://schemas.microsoft.com/office/drawing/2014/main" id="{B128D1EC-2EC8-8743-97CE-83D2B59AA27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924806" y="3445839"/>
            <a:ext cx="2443917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1AB405F-EE60-CE4B-81C3-F85B7467098C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arcador de pie de página 11">
            <a:extLst>
              <a:ext uri="{FF2B5EF4-FFF2-40B4-BE49-F238E27FC236}">
                <a16:creationId xmlns:a16="http://schemas.microsoft.com/office/drawing/2014/main" id="{DD1C11B2-94BE-BE44-A716-161E8518C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A8B7F281-7C72-41C9-5845-1BA2333344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977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15">
            <a:extLst>
              <a:ext uri="{FF2B5EF4-FFF2-40B4-BE49-F238E27FC236}">
                <a16:creationId xmlns:a16="http://schemas.microsoft.com/office/drawing/2014/main" id="{918396FF-0B54-9849-B95E-96519C7D6F5C}"/>
              </a:ext>
            </a:extLst>
          </p:cNvPr>
          <p:cNvSpPr/>
          <p:nvPr userDrawn="1"/>
        </p:nvSpPr>
        <p:spPr>
          <a:xfrm>
            <a:off x="-9832" y="724754"/>
            <a:ext cx="2926080" cy="5797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5" name="Marcador de texto 2">
            <a:extLst>
              <a:ext uri="{FF2B5EF4-FFF2-40B4-BE49-F238E27FC236}">
                <a16:creationId xmlns:a16="http://schemas.microsoft.com/office/drawing/2014/main" id="{681B00C8-9D63-C248-BDD1-0560E68884C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1674" y="1425525"/>
            <a:ext cx="2627671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6" name="Marcador de texto 2">
            <a:extLst>
              <a:ext uri="{FF2B5EF4-FFF2-40B4-BE49-F238E27FC236}">
                <a16:creationId xmlns:a16="http://schemas.microsoft.com/office/drawing/2014/main" id="{06153B69-06EA-DF4D-88B0-F3A13FD1DA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1674" y="869790"/>
            <a:ext cx="2627672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0" y="122495"/>
            <a:ext cx="11543071" cy="482549"/>
          </a:xfrm>
        </p:spPr>
        <p:txBody>
          <a:bodyPr anchor="ctr">
            <a:noAutofit/>
          </a:bodyPr>
          <a:lstStyle>
            <a:lvl1pPr algn="ctr"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rgbClr val="787875"/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Marcador de pie de página 11">
            <a:extLst>
              <a:ext uri="{FF2B5EF4-FFF2-40B4-BE49-F238E27FC236}">
                <a16:creationId xmlns:a16="http://schemas.microsoft.com/office/drawing/2014/main" id="{DD1C11B2-94BE-BE44-A716-161E8518C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sp>
        <p:nvSpPr>
          <p:cNvPr id="30" name="Rectángulo 15">
            <a:extLst>
              <a:ext uri="{FF2B5EF4-FFF2-40B4-BE49-F238E27FC236}">
                <a16:creationId xmlns:a16="http://schemas.microsoft.com/office/drawing/2014/main" id="{D9633D0C-D099-BB4B-BAB2-B037D1DCA73A}"/>
              </a:ext>
            </a:extLst>
          </p:cNvPr>
          <p:cNvSpPr/>
          <p:nvPr userDrawn="1"/>
        </p:nvSpPr>
        <p:spPr>
          <a:xfrm>
            <a:off x="2916695" y="724755"/>
            <a:ext cx="2926080" cy="57948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50F2252B-B4A0-0340-BBC2-616D03F4ABF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02526" y="1425525"/>
            <a:ext cx="2723780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FCD99A0F-7630-D04E-89E4-97F4C014CD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02525" y="869790"/>
            <a:ext cx="2723780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3" name="Rectángulo 15">
            <a:extLst>
              <a:ext uri="{FF2B5EF4-FFF2-40B4-BE49-F238E27FC236}">
                <a16:creationId xmlns:a16="http://schemas.microsoft.com/office/drawing/2014/main" id="{5E9A25DC-EBDC-2247-816D-B1DB74020B82}"/>
              </a:ext>
            </a:extLst>
          </p:cNvPr>
          <p:cNvSpPr/>
          <p:nvPr userDrawn="1"/>
        </p:nvSpPr>
        <p:spPr>
          <a:xfrm>
            <a:off x="5836142" y="724755"/>
            <a:ext cx="2926080" cy="57948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Marcador de texto 2">
            <a:extLst>
              <a:ext uri="{FF2B5EF4-FFF2-40B4-BE49-F238E27FC236}">
                <a16:creationId xmlns:a16="http://schemas.microsoft.com/office/drawing/2014/main" id="{DDCA1E14-4C66-4E48-89C0-E3E869FB606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971865" y="1425525"/>
            <a:ext cx="2680110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5" name="Marcador de texto 2">
            <a:extLst>
              <a:ext uri="{FF2B5EF4-FFF2-40B4-BE49-F238E27FC236}">
                <a16:creationId xmlns:a16="http://schemas.microsoft.com/office/drawing/2014/main" id="{D6628125-4667-B34C-8E53-D67A7D6E437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971865" y="869790"/>
            <a:ext cx="2680110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6" name="Rectángulo 15">
            <a:extLst>
              <a:ext uri="{FF2B5EF4-FFF2-40B4-BE49-F238E27FC236}">
                <a16:creationId xmlns:a16="http://schemas.microsoft.com/office/drawing/2014/main" id="{5FF6192A-2CE5-E145-B6F8-3259B0F703EB}"/>
              </a:ext>
            </a:extLst>
          </p:cNvPr>
          <p:cNvSpPr/>
          <p:nvPr userDrawn="1"/>
        </p:nvSpPr>
        <p:spPr>
          <a:xfrm>
            <a:off x="8761811" y="724755"/>
            <a:ext cx="2926080" cy="57948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7" name="Marcador de texto 2">
            <a:extLst>
              <a:ext uri="{FF2B5EF4-FFF2-40B4-BE49-F238E27FC236}">
                <a16:creationId xmlns:a16="http://schemas.microsoft.com/office/drawing/2014/main" id="{3718A4AE-5676-E644-A007-8797391A1C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83892" y="1425525"/>
            <a:ext cx="2793751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8" name="Marcador de texto 2">
            <a:extLst>
              <a:ext uri="{FF2B5EF4-FFF2-40B4-BE49-F238E27FC236}">
                <a16:creationId xmlns:a16="http://schemas.microsoft.com/office/drawing/2014/main" id="{9DD81616-D874-5043-9341-0775336FA74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783892" y="869790"/>
            <a:ext cx="2793751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9191662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416559"/>
            <a:ext cx="9237662" cy="515426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116623"/>
            <a:ext cx="10507196" cy="540324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700"/>
            </a:lvl2pPr>
            <a:lvl3pPr marL="1143000" indent="-228600">
              <a:buFont typeface="Wingdings" pitchFamily="2" charset="2"/>
              <a:buChar char="§"/>
              <a:defRPr sz="1400"/>
            </a:lvl3pPr>
            <a:lvl4pPr marL="1600200" indent="-228600">
              <a:buFont typeface="Wingdings" pitchFamily="2" charset="2"/>
              <a:buChar char="§"/>
              <a:defRPr sz="1100"/>
            </a:lvl4pPr>
            <a:lvl5pPr marL="2057400" indent="-228600">
              <a:buFont typeface="Wingdings" pitchFamily="2" charset="2"/>
              <a:buChar char="§"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2B10EB73-8390-FD4F-99A2-35D627624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2B0DDC35-B919-03DF-07F9-08CBA4F0B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077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87338" y="779001"/>
            <a:ext cx="7956117" cy="675726"/>
          </a:xfrm>
        </p:spPr>
        <p:txBody>
          <a:bodyPr anchor="t"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4129469" y="2341418"/>
            <a:ext cx="3423145" cy="3967306"/>
          </a:xfrm>
          <a:prstGeom prst="rect">
            <a:avLst/>
          </a:prstGeom>
        </p:spPr>
        <p:txBody>
          <a:bodyPr>
            <a:noAutofit/>
          </a:bodyPr>
          <a:lstStyle>
            <a:lvl1pPr marL="274638" indent="-274638">
              <a:lnSpc>
                <a:spcPct val="100000"/>
              </a:lnSpc>
              <a:buClr>
                <a:schemeClr val="tx2"/>
              </a:buClr>
              <a:buFont typeface="Wingdings" charset="2"/>
              <a:buChar char="§"/>
              <a:tabLst/>
              <a:defRPr sz="2400" baseline="0">
                <a:solidFill>
                  <a:srgbClr val="32323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aseline="0">
                <a:solidFill>
                  <a:srgbClr val="323232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aseline="0">
                <a:solidFill>
                  <a:srgbClr val="323232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6" name="Marcador de texto 2"/>
          <p:cNvSpPr>
            <a:spLocks noGrp="1"/>
          </p:cNvSpPr>
          <p:nvPr>
            <p:ph type="body" sz="quarter" idx="20" hasCustomPrompt="1"/>
          </p:nvPr>
        </p:nvSpPr>
        <p:spPr>
          <a:xfrm>
            <a:off x="7953323" y="2341418"/>
            <a:ext cx="3423145" cy="3967306"/>
          </a:xfrm>
          <a:prstGeom prst="rect">
            <a:avLst/>
          </a:prstGeom>
        </p:spPr>
        <p:txBody>
          <a:bodyPr>
            <a:noAutofit/>
          </a:bodyPr>
          <a:lstStyle>
            <a:lvl1pPr marL="233363" indent="-233363">
              <a:lnSpc>
                <a:spcPct val="100000"/>
              </a:lnSpc>
              <a:buClr>
                <a:schemeClr val="tx2"/>
              </a:buClr>
              <a:buFont typeface="Wingdings" charset="2"/>
              <a:buChar char="§"/>
              <a:tabLst/>
              <a:defRPr sz="2400" baseline="0">
                <a:solidFill>
                  <a:srgbClr val="32323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aseline="0">
                <a:solidFill>
                  <a:srgbClr val="323232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aseline="0">
                <a:solidFill>
                  <a:srgbClr val="323232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770957" y="4019186"/>
            <a:ext cx="4381072" cy="1980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US" noProof="0"/>
              <a:t>© 2023 Navitaire LLC, an Amadeus company. All rights reserved. Confidential information of Navitaire.</a:t>
            </a:r>
            <a:endParaRPr lang="en-GB" noProof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8D8E85-3450-7545-8635-2DFA40C9930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508145" y="876447"/>
            <a:ext cx="2868323" cy="105531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Tailfin Graphic</a:t>
            </a:r>
          </a:p>
        </p:txBody>
      </p:sp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27B6A28B-B3C6-9F4A-915F-9443B76DF9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5615" y="2341418"/>
            <a:ext cx="3423145" cy="3967306"/>
          </a:xfrm>
          <a:prstGeom prst="rect">
            <a:avLst/>
          </a:prstGeom>
        </p:spPr>
        <p:txBody>
          <a:bodyPr>
            <a:noAutofit/>
          </a:bodyPr>
          <a:lstStyle>
            <a:lvl1pPr marL="274638" indent="-274638">
              <a:lnSpc>
                <a:spcPct val="100000"/>
              </a:lnSpc>
              <a:buClr>
                <a:schemeClr val="tx2"/>
              </a:buClr>
              <a:buFont typeface="Wingdings" charset="2"/>
              <a:buChar char="§"/>
              <a:tabLst/>
              <a:defRPr sz="2400" baseline="0">
                <a:solidFill>
                  <a:srgbClr val="32323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aseline="0">
                <a:solidFill>
                  <a:srgbClr val="323232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aseline="0">
                <a:solidFill>
                  <a:srgbClr val="323232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4EB424-B477-BF41-B677-7ECE6358858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8678" y="1526015"/>
            <a:ext cx="7964777" cy="4016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5041226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68D5676-87F5-1F42-B787-923D5B9944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07035"/>
            <a:ext cx="9382991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41668"/>
            <a:ext cx="1402080" cy="41328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30AFE3F-0FB8-F24A-90AC-38B552B378B8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956E7828-2D2C-2B42-8443-4DACBA3B8C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4349871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A6838-202D-40CA-996E-0C4E97982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E97CFC-57D6-49A3-BA4B-1BE713D8E7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7188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 Text + Pictu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828166" y="1116417"/>
            <a:ext cx="6389676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4844508" y="1794913"/>
            <a:ext cx="6354583" cy="4513812"/>
          </a:xfrm>
          <a:prstGeom prst="rect">
            <a:avLst/>
          </a:prstGeom>
        </p:spPr>
        <p:txBody>
          <a:bodyPr>
            <a:normAutofit/>
          </a:bodyPr>
          <a:lstStyle>
            <a:lvl1pPr marL="174625" indent="-174625">
              <a:lnSpc>
                <a:spcPct val="100000"/>
              </a:lnSpc>
              <a:buClr>
                <a:schemeClr val="bg1"/>
              </a:buClr>
              <a:buFont typeface="Wingdings" charset="2"/>
              <a:buChar char="§"/>
              <a:tabLst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6090" y="720585"/>
            <a:ext cx="2716887" cy="5567391"/>
          </a:xfrm>
          <a:prstGeom prst="rect">
            <a:avLst/>
          </a:prstGeom>
        </p:spPr>
      </p:pic>
      <p:sp>
        <p:nvSpPr>
          <p:cNvPr id="3" name="Marcador de imagen 2"/>
          <p:cNvSpPr>
            <a:spLocks noGrp="1"/>
          </p:cNvSpPr>
          <p:nvPr>
            <p:ph type="pic" sz="quarter" idx="20" hasCustomPrompt="1"/>
          </p:nvPr>
        </p:nvSpPr>
        <p:spPr>
          <a:xfrm>
            <a:off x="1549412" y="811457"/>
            <a:ext cx="2436512" cy="5407428"/>
          </a:xfrm>
          <a:custGeom>
            <a:avLst/>
            <a:gdLst>
              <a:gd name="connsiteX0" fmla="*/ 0 w 2416124"/>
              <a:gd name="connsiteY0" fmla="*/ 0 h 5388965"/>
              <a:gd name="connsiteX1" fmla="*/ 2416124 w 2416124"/>
              <a:gd name="connsiteY1" fmla="*/ 0 h 5388965"/>
              <a:gd name="connsiteX2" fmla="*/ 2416124 w 2416124"/>
              <a:gd name="connsiteY2" fmla="*/ 5388965 h 5388965"/>
              <a:gd name="connsiteX3" fmla="*/ 0 w 2416124"/>
              <a:gd name="connsiteY3" fmla="*/ 5388965 h 5388965"/>
              <a:gd name="connsiteX4" fmla="*/ 0 w 2416124"/>
              <a:gd name="connsiteY4" fmla="*/ 0 h 5388965"/>
              <a:gd name="connsiteX0" fmla="*/ 0 w 2416124"/>
              <a:gd name="connsiteY0" fmla="*/ 0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0 w 2416124"/>
              <a:gd name="connsiteY5" fmla="*/ 0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9571"/>
              <a:gd name="connsiteY0" fmla="*/ 230114 h 5388965"/>
              <a:gd name="connsiteX1" fmla="*/ 197155 w 2419571"/>
              <a:gd name="connsiteY1" fmla="*/ 1986 h 5388965"/>
              <a:gd name="connsiteX2" fmla="*/ 2416124 w 2419571"/>
              <a:gd name="connsiteY2" fmla="*/ 0 h 5388965"/>
              <a:gd name="connsiteX3" fmla="*/ 2419571 w 2419571"/>
              <a:gd name="connsiteY3" fmla="*/ 20153 h 5388965"/>
              <a:gd name="connsiteX4" fmla="*/ 2416124 w 2419571"/>
              <a:gd name="connsiteY4" fmla="*/ 5388965 h 5388965"/>
              <a:gd name="connsiteX5" fmla="*/ 0 w 2419571"/>
              <a:gd name="connsiteY5" fmla="*/ 5388965 h 5388965"/>
              <a:gd name="connsiteX6" fmla="*/ 6055 w 2419571"/>
              <a:gd name="connsiteY6" fmla="*/ 230114 h 5388965"/>
              <a:gd name="connsiteX0" fmla="*/ 6055 w 2419571"/>
              <a:gd name="connsiteY0" fmla="*/ 230114 h 5388965"/>
              <a:gd name="connsiteX1" fmla="*/ 197155 w 2419571"/>
              <a:gd name="connsiteY1" fmla="*/ 1986 h 5388965"/>
              <a:gd name="connsiteX2" fmla="*/ 2416124 w 2419571"/>
              <a:gd name="connsiteY2" fmla="*/ 0 h 5388965"/>
              <a:gd name="connsiteX3" fmla="*/ 2419571 w 2419571"/>
              <a:gd name="connsiteY3" fmla="*/ 262378 h 5388965"/>
              <a:gd name="connsiteX4" fmla="*/ 2416124 w 2419571"/>
              <a:gd name="connsiteY4" fmla="*/ 5388965 h 5388965"/>
              <a:gd name="connsiteX5" fmla="*/ 0 w 2419571"/>
              <a:gd name="connsiteY5" fmla="*/ 5388965 h 5388965"/>
              <a:gd name="connsiteX6" fmla="*/ 6055 w 2419571"/>
              <a:gd name="connsiteY6" fmla="*/ 230114 h 5388965"/>
              <a:gd name="connsiteX0" fmla="*/ 6055 w 2419571"/>
              <a:gd name="connsiteY0" fmla="*/ 228128 h 5386979"/>
              <a:gd name="connsiteX1" fmla="*/ 197155 w 2419571"/>
              <a:gd name="connsiteY1" fmla="*/ 0 h 5386979"/>
              <a:gd name="connsiteX2" fmla="*/ 2222344 w 2419571"/>
              <a:gd name="connsiteY2" fmla="*/ 4070 h 5386979"/>
              <a:gd name="connsiteX3" fmla="*/ 2419571 w 2419571"/>
              <a:gd name="connsiteY3" fmla="*/ 260392 h 5386979"/>
              <a:gd name="connsiteX4" fmla="*/ 2416124 w 2419571"/>
              <a:gd name="connsiteY4" fmla="*/ 5386979 h 5386979"/>
              <a:gd name="connsiteX5" fmla="*/ 0 w 2419571"/>
              <a:gd name="connsiteY5" fmla="*/ 5386979 h 5386979"/>
              <a:gd name="connsiteX6" fmla="*/ 6055 w 2419571"/>
              <a:gd name="connsiteY6" fmla="*/ 228128 h 5386979"/>
              <a:gd name="connsiteX0" fmla="*/ 6055 w 2419571"/>
              <a:gd name="connsiteY0" fmla="*/ 228128 h 5386979"/>
              <a:gd name="connsiteX1" fmla="*/ 197155 w 2419571"/>
              <a:gd name="connsiteY1" fmla="*/ 0 h 5386979"/>
              <a:gd name="connsiteX2" fmla="*/ 2222344 w 2419571"/>
              <a:gd name="connsiteY2" fmla="*/ 4070 h 5386979"/>
              <a:gd name="connsiteX3" fmla="*/ 2419571 w 2419571"/>
              <a:gd name="connsiteY3" fmla="*/ 260392 h 5386979"/>
              <a:gd name="connsiteX4" fmla="*/ 2416124 w 2419571"/>
              <a:gd name="connsiteY4" fmla="*/ 5386979 h 5386979"/>
              <a:gd name="connsiteX5" fmla="*/ 0 w 2419571"/>
              <a:gd name="connsiteY5" fmla="*/ 5386979 h 5386979"/>
              <a:gd name="connsiteX6" fmla="*/ 6055 w 2419571"/>
              <a:gd name="connsiteY6" fmla="*/ 228128 h 5386979"/>
              <a:gd name="connsiteX0" fmla="*/ 6055 w 2423288"/>
              <a:gd name="connsiteY0" fmla="*/ 228128 h 5386979"/>
              <a:gd name="connsiteX1" fmla="*/ 197155 w 2423288"/>
              <a:gd name="connsiteY1" fmla="*/ 0 h 5386979"/>
              <a:gd name="connsiteX2" fmla="*/ 2222344 w 2423288"/>
              <a:gd name="connsiteY2" fmla="*/ 4070 h 5386979"/>
              <a:gd name="connsiteX3" fmla="*/ 2419571 w 2423288"/>
              <a:gd name="connsiteY3" fmla="*/ 260392 h 5386979"/>
              <a:gd name="connsiteX4" fmla="*/ 2416124 w 2423288"/>
              <a:gd name="connsiteY4" fmla="*/ 5386979 h 5386979"/>
              <a:gd name="connsiteX5" fmla="*/ 0 w 2423288"/>
              <a:gd name="connsiteY5" fmla="*/ 5386979 h 5386979"/>
              <a:gd name="connsiteX6" fmla="*/ 6055 w 2423288"/>
              <a:gd name="connsiteY6" fmla="*/ 228128 h 5386979"/>
              <a:gd name="connsiteX0" fmla="*/ 6055 w 2423288"/>
              <a:gd name="connsiteY0" fmla="*/ 228128 h 5395566"/>
              <a:gd name="connsiteX1" fmla="*/ 197155 w 2423288"/>
              <a:gd name="connsiteY1" fmla="*/ 0 h 5395566"/>
              <a:gd name="connsiteX2" fmla="*/ 2222344 w 2423288"/>
              <a:gd name="connsiteY2" fmla="*/ 4070 h 5395566"/>
              <a:gd name="connsiteX3" fmla="*/ 2419571 w 2423288"/>
              <a:gd name="connsiteY3" fmla="*/ 260392 h 5395566"/>
              <a:gd name="connsiteX4" fmla="*/ 2416124 w 2423288"/>
              <a:gd name="connsiteY4" fmla="*/ 5386979 h 5395566"/>
              <a:gd name="connsiteX5" fmla="*/ 2268180 w 2423288"/>
              <a:gd name="connsiteY5" fmla="*/ 5395566 h 5395566"/>
              <a:gd name="connsiteX6" fmla="*/ 0 w 2423288"/>
              <a:gd name="connsiteY6" fmla="*/ 5386979 h 5395566"/>
              <a:gd name="connsiteX7" fmla="*/ 6055 w 2423288"/>
              <a:gd name="connsiteY7" fmla="*/ 228128 h 5395566"/>
              <a:gd name="connsiteX0" fmla="*/ 6055 w 2423288"/>
              <a:gd name="connsiteY0" fmla="*/ 228128 h 5395566"/>
              <a:gd name="connsiteX1" fmla="*/ 197155 w 2423288"/>
              <a:gd name="connsiteY1" fmla="*/ 0 h 5395566"/>
              <a:gd name="connsiteX2" fmla="*/ 2222344 w 2423288"/>
              <a:gd name="connsiteY2" fmla="*/ 4070 h 5395566"/>
              <a:gd name="connsiteX3" fmla="*/ 2419571 w 2423288"/>
              <a:gd name="connsiteY3" fmla="*/ 260392 h 5395566"/>
              <a:gd name="connsiteX4" fmla="*/ 2416124 w 2423288"/>
              <a:gd name="connsiteY4" fmla="*/ 5386979 h 5395566"/>
              <a:gd name="connsiteX5" fmla="*/ 2268180 w 2423288"/>
              <a:gd name="connsiteY5" fmla="*/ 5395566 h 5395566"/>
              <a:gd name="connsiteX6" fmla="*/ 0 w 2423288"/>
              <a:gd name="connsiteY6" fmla="*/ 5386979 h 5395566"/>
              <a:gd name="connsiteX7" fmla="*/ 6055 w 2423288"/>
              <a:gd name="connsiteY7" fmla="*/ 228128 h 5395566"/>
              <a:gd name="connsiteX0" fmla="*/ 6055 w 2423288"/>
              <a:gd name="connsiteY0" fmla="*/ 228128 h 5401621"/>
              <a:gd name="connsiteX1" fmla="*/ 197155 w 2423288"/>
              <a:gd name="connsiteY1" fmla="*/ 0 h 5401621"/>
              <a:gd name="connsiteX2" fmla="*/ 2222344 w 2423288"/>
              <a:gd name="connsiteY2" fmla="*/ 4070 h 5401621"/>
              <a:gd name="connsiteX3" fmla="*/ 2419571 w 2423288"/>
              <a:gd name="connsiteY3" fmla="*/ 260392 h 5401621"/>
              <a:gd name="connsiteX4" fmla="*/ 2416124 w 2423288"/>
              <a:gd name="connsiteY4" fmla="*/ 5386979 h 5401621"/>
              <a:gd name="connsiteX5" fmla="*/ 2165234 w 2423288"/>
              <a:gd name="connsiteY5" fmla="*/ 5401621 h 5401621"/>
              <a:gd name="connsiteX6" fmla="*/ 0 w 2423288"/>
              <a:gd name="connsiteY6" fmla="*/ 5386979 h 5401621"/>
              <a:gd name="connsiteX7" fmla="*/ 6055 w 2423288"/>
              <a:gd name="connsiteY7" fmla="*/ 228128 h 5401621"/>
              <a:gd name="connsiteX0" fmla="*/ 6055 w 2423288"/>
              <a:gd name="connsiteY0" fmla="*/ 228128 h 5412097"/>
              <a:gd name="connsiteX1" fmla="*/ 197155 w 2423288"/>
              <a:gd name="connsiteY1" fmla="*/ 0 h 5412097"/>
              <a:gd name="connsiteX2" fmla="*/ 2222344 w 2423288"/>
              <a:gd name="connsiteY2" fmla="*/ 4070 h 5412097"/>
              <a:gd name="connsiteX3" fmla="*/ 2419571 w 2423288"/>
              <a:gd name="connsiteY3" fmla="*/ 260392 h 5412097"/>
              <a:gd name="connsiteX4" fmla="*/ 2410068 w 2423288"/>
              <a:gd name="connsiteY4" fmla="*/ 5211365 h 5412097"/>
              <a:gd name="connsiteX5" fmla="*/ 2165234 w 2423288"/>
              <a:gd name="connsiteY5" fmla="*/ 5401621 h 5412097"/>
              <a:gd name="connsiteX6" fmla="*/ 0 w 2423288"/>
              <a:gd name="connsiteY6" fmla="*/ 5386979 h 5412097"/>
              <a:gd name="connsiteX7" fmla="*/ 6055 w 2423288"/>
              <a:gd name="connsiteY7" fmla="*/ 228128 h 5412097"/>
              <a:gd name="connsiteX0" fmla="*/ 6055 w 2423288"/>
              <a:gd name="connsiteY0" fmla="*/ 228128 h 5412097"/>
              <a:gd name="connsiteX1" fmla="*/ 197155 w 2423288"/>
              <a:gd name="connsiteY1" fmla="*/ 0 h 5412097"/>
              <a:gd name="connsiteX2" fmla="*/ 2222344 w 2423288"/>
              <a:gd name="connsiteY2" fmla="*/ 4070 h 5412097"/>
              <a:gd name="connsiteX3" fmla="*/ 2419571 w 2423288"/>
              <a:gd name="connsiteY3" fmla="*/ 260392 h 5412097"/>
              <a:gd name="connsiteX4" fmla="*/ 2410068 w 2423288"/>
              <a:gd name="connsiteY4" fmla="*/ 5211365 h 5412097"/>
              <a:gd name="connsiteX5" fmla="*/ 2165234 w 2423288"/>
              <a:gd name="connsiteY5" fmla="*/ 5401621 h 5412097"/>
              <a:gd name="connsiteX6" fmla="*/ 0 w 2423288"/>
              <a:gd name="connsiteY6" fmla="*/ 5386979 h 5412097"/>
              <a:gd name="connsiteX7" fmla="*/ 6055 w 2423288"/>
              <a:gd name="connsiteY7" fmla="*/ 228128 h 5412097"/>
              <a:gd name="connsiteX0" fmla="*/ 6055 w 2423288"/>
              <a:gd name="connsiteY0" fmla="*/ 228128 h 5401631"/>
              <a:gd name="connsiteX1" fmla="*/ 197155 w 2423288"/>
              <a:gd name="connsiteY1" fmla="*/ 0 h 5401631"/>
              <a:gd name="connsiteX2" fmla="*/ 2222344 w 2423288"/>
              <a:gd name="connsiteY2" fmla="*/ 4070 h 5401631"/>
              <a:gd name="connsiteX3" fmla="*/ 2419571 w 2423288"/>
              <a:gd name="connsiteY3" fmla="*/ 260392 h 5401631"/>
              <a:gd name="connsiteX4" fmla="*/ 2410068 w 2423288"/>
              <a:gd name="connsiteY4" fmla="*/ 5211365 h 5401631"/>
              <a:gd name="connsiteX5" fmla="*/ 2165234 w 2423288"/>
              <a:gd name="connsiteY5" fmla="*/ 5401621 h 5401631"/>
              <a:gd name="connsiteX6" fmla="*/ 0 w 2423288"/>
              <a:gd name="connsiteY6" fmla="*/ 5386979 h 5401631"/>
              <a:gd name="connsiteX7" fmla="*/ 6055 w 2423288"/>
              <a:gd name="connsiteY7" fmla="*/ 228128 h 5401631"/>
              <a:gd name="connsiteX0" fmla="*/ 6055 w 2423288"/>
              <a:gd name="connsiteY0" fmla="*/ 228128 h 5416347"/>
              <a:gd name="connsiteX1" fmla="*/ 197155 w 2423288"/>
              <a:gd name="connsiteY1" fmla="*/ 0 h 5416347"/>
              <a:gd name="connsiteX2" fmla="*/ 2222344 w 2423288"/>
              <a:gd name="connsiteY2" fmla="*/ 4070 h 5416347"/>
              <a:gd name="connsiteX3" fmla="*/ 2419571 w 2423288"/>
              <a:gd name="connsiteY3" fmla="*/ 260392 h 5416347"/>
              <a:gd name="connsiteX4" fmla="*/ 2410068 w 2423288"/>
              <a:gd name="connsiteY4" fmla="*/ 5156864 h 5416347"/>
              <a:gd name="connsiteX5" fmla="*/ 2165234 w 2423288"/>
              <a:gd name="connsiteY5" fmla="*/ 5401621 h 5416347"/>
              <a:gd name="connsiteX6" fmla="*/ 0 w 2423288"/>
              <a:gd name="connsiteY6" fmla="*/ 5386979 h 5416347"/>
              <a:gd name="connsiteX7" fmla="*/ 6055 w 2423288"/>
              <a:gd name="connsiteY7" fmla="*/ 228128 h 5416347"/>
              <a:gd name="connsiteX0" fmla="*/ 6055 w 2441541"/>
              <a:gd name="connsiteY0" fmla="*/ 228128 h 5416347"/>
              <a:gd name="connsiteX1" fmla="*/ 197155 w 2441541"/>
              <a:gd name="connsiteY1" fmla="*/ 0 h 5416347"/>
              <a:gd name="connsiteX2" fmla="*/ 2222344 w 2441541"/>
              <a:gd name="connsiteY2" fmla="*/ 4070 h 5416347"/>
              <a:gd name="connsiteX3" fmla="*/ 2419571 w 2441541"/>
              <a:gd name="connsiteY3" fmla="*/ 260392 h 5416347"/>
              <a:gd name="connsiteX4" fmla="*/ 2410068 w 2441541"/>
              <a:gd name="connsiteY4" fmla="*/ 5156864 h 5416347"/>
              <a:gd name="connsiteX5" fmla="*/ 2165234 w 2441541"/>
              <a:gd name="connsiteY5" fmla="*/ 5401621 h 5416347"/>
              <a:gd name="connsiteX6" fmla="*/ 0 w 2441541"/>
              <a:gd name="connsiteY6" fmla="*/ 5386979 h 5416347"/>
              <a:gd name="connsiteX7" fmla="*/ 6055 w 2441541"/>
              <a:gd name="connsiteY7" fmla="*/ 228128 h 5416347"/>
              <a:gd name="connsiteX0" fmla="*/ 6055 w 2423288"/>
              <a:gd name="connsiteY0" fmla="*/ 228128 h 5401745"/>
              <a:gd name="connsiteX1" fmla="*/ 197155 w 2423288"/>
              <a:gd name="connsiteY1" fmla="*/ 0 h 5401745"/>
              <a:gd name="connsiteX2" fmla="*/ 2222344 w 2423288"/>
              <a:gd name="connsiteY2" fmla="*/ 4070 h 5401745"/>
              <a:gd name="connsiteX3" fmla="*/ 2419571 w 2423288"/>
              <a:gd name="connsiteY3" fmla="*/ 260392 h 5401745"/>
              <a:gd name="connsiteX4" fmla="*/ 2410068 w 2423288"/>
              <a:gd name="connsiteY4" fmla="*/ 5156864 h 5401745"/>
              <a:gd name="connsiteX5" fmla="*/ 2165234 w 2423288"/>
              <a:gd name="connsiteY5" fmla="*/ 5401621 h 5401745"/>
              <a:gd name="connsiteX6" fmla="*/ 0 w 2423288"/>
              <a:gd name="connsiteY6" fmla="*/ 5386979 h 5401745"/>
              <a:gd name="connsiteX7" fmla="*/ 6055 w 2423288"/>
              <a:gd name="connsiteY7" fmla="*/ 228128 h 5401745"/>
              <a:gd name="connsiteX0" fmla="*/ 6055 w 2437651"/>
              <a:gd name="connsiteY0" fmla="*/ 228128 h 5428311"/>
              <a:gd name="connsiteX1" fmla="*/ 197155 w 2437651"/>
              <a:gd name="connsiteY1" fmla="*/ 0 h 5428311"/>
              <a:gd name="connsiteX2" fmla="*/ 2222344 w 2437651"/>
              <a:gd name="connsiteY2" fmla="*/ 4070 h 5428311"/>
              <a:gd name="connsiteX3" fmla="*/ 2419571 w 2437651"/>
              <a:gd name="connsiteY3" fmla="*/ 260392 h 5428311"/>
              <a:gd name="connsiteX4" fmla="*/ 2404013 w 2437651"/>
              <a:gd name="connsiteY4" fmla="*/ 4993362 h 5428311"/>
              <a:gd name="connsiteX5" fmla="*/ 2165234 w 2437651"/>
              <a:gd name="connsiteY5" fmla="*/ 5401621 h 5428311"/>
              <a:gd name="connsiteX6" fmla="*/ 0 w 2437651"/>
              <a:gd name="connsiteY6" fmla="*/ 5386979 h 5428311"/>
              <a:gd name="connsiteX7" fmla="*/ 6055 w 2437651"/>
              <a:gd name="connsiteY7" fmla="*/ 228128 h 5428311"/>
              <a:gd name="connsiteX0" fmla="*/ 6055 w 2423288"/>
              <a:gd name="connsiteY0" fmla="*/ 228128 h 5402655"/>
              <a:gd name="connsiteX1" fmla="*/ 197155 w 2423288"/>
              <a:gd name="connsiteY1" fmla="*/ 0 h 5402655"/>
              <a:gd name="connsiteX2" fmla="*/ 2222344 w 2423288"/>
              <a:gd name="connsiteY2" fmla="*/ 4070 h 5402655"/>
              <a:gd name="connsiteX3" fmla="*/ 2419571 w 2423288"/>
              <a:gd name="connsiteY3" fmla="*/ 260392 h 5402655"/>
              <a:gd name="connsiteX4" fmla="*/ 2404013 w 2423288"/>
              <a:gd name="connsiteY4" fmla="*/ 4993362 h 5402655"/>
              <a:gd name="connsiteX5" fmla="*/ 2165234 w 2423288"/>
              <a:gd name="connsiteY5" fmla="*/ 5401621 h 5402655"/>
              <a:gd name="connsiteX6" fmla="*/ 0 w 2423288"/>
              <a:gd name="connsiteY6" fmla="*/ 5386979 h 5402655"/>
              <a:gd name="connsiteX7" fmla="*/ 6055 w 2423288"/>
              <a:gd name="connsiteY7" fmla="*/ 228128 h 5402655"/>
              <a:gd name="connsiteX0" fmla="*/ 6055 w 2423288"/>
              <a:gd name="connsiteY0" fmla="*/ 228128 h 5392213"/>
              <a:gd name="connsiteX1" fmla="*/ 197155 w 2423288"/>
              <a:gd name="connsiteY1" fmla="*/ 0 h 5392213"/>
              <a:gd name="connsiteX2" fmla="*/ 2222344 w 2423288"/>
              <a:gd name="connsiteY2" fmla="*/ 4070 h 5392213"/>
              <a:gd name="connsiteX3" fmla="*/ 2419571 w 2423288"/>
              <a:gd name="connsiteY3" fmla="*/ 260392 h 5392213"/>
              <a:gd name="connsiteX4" fmla="*/ 2404013 w 2423288"/>
              <a:gd name="connsiteY4" fmla="*/ 4993362 h 5392213"/>
              <a:gd name="connsiteX5" fmla="*/ 2189456 w 2423288"/>
              <a:gd name="connsiteY5" fmla="*/ 5389509 h 5392213"/>
              <a:gd name="connsiteX6" fmla="*/ 0 w 2423288"/>
              <a:gd name="connsiteY6" fmla="*/ 5386979 h 5392213"/>
              <a:gd name="connsiteX7" fmla="*/ 6055 w 2423288"/>
              <a:gd name="connsiteY7" fmla="*/ 228128 h 5392213"/>
              <a:gd name="connsiteX0" fmla="*/ 6055 w 2423288"/>
              <a:gd name="connsiteY0" fmla="*/ 228128 h 5397574"/>
              <a:gd name="connsiteX1" fmla="*/ 197155 w 2423288"/>
              <a:gd name="connsiteY1" fmla="*/ 0 h 5397574"/>
              <a:gd name="connsiteX2" fmla="*/ 2222344 w 2423288"/>
              <a:gd name="connsiteY2" fmla="*/ 4070 h 5397574"/>
              <a:gd name="connsiteX3" fmla="*/ 2419571 w 2423288"/>
              <a:gd name="connsiteY3" fmla="*/ 260392 h 5397574"/>
              <a:gd name="connsiteX4" fmla="*/ 2404013 w 2423288"/>
              <a:gd name="connsiteY4" fmla="*/ 4993362 h 5397574"/>
              <a:gd name="connsiteX5" fmla="*/ 2189456 w 2423288"/>
              <a:gd name="connsiteY5" fmla="*/ 5389509 h 5397574"/>
              <a:gd name="connsiteX6" fmla="*/ 0 w 2423288"/>
              <a:gd name="connsiteY6" fmla="*/ 5386979 h 5397574"/>
              <a:gd name="connsiteX7" fmla="*/ 6055 w 2423288"/>
              <a:gd name="connsiteY7" fmla="*/ 228128 h 5397574"/>
              <a:gd name="connsiteX0" fmla="*/ 6055 w 2423288"/>
              <a:gd name="connsiteY0" fmla="*/ 228128 h 5401289"/>
              <a:gd name="connsiteX1" fmla="*/ 197155 w 2423288"/>
              <a:gd name="connsiteY1" fmla="*/ 0 h 5401289"/>
              <a:gd name="connsiteX2" fmla="*/ 2222344 w 2423288"/>
              <a:gd name="connsiteY2" fmla="*/ 4070 h 5401289"/>
              <a:gd name="connsiteX3" fmla="*/ 2419571 w 2423288"/>
              <a:gd name="connsiteY3" fmla="*/ 260392 h 5401289"/>
              <a:gd name="connsiteX4" fmla="*/ 2404013 w 2423288"/>
              <a:gd name="connsiteY4" fmla="*/ 4993362 h 5401289"/>
              <a:gd name="connsiteX5" fmla="*/ 2174786 w 2423288"/>
              <a:gd name="connsiteY5" fmla="*/ 5394399 h 5401289"/>
              <a:gd name="connsiteX6" fmla="*/ 0 w 2423288"/>
              <a:gd name="connsiteY6" fmla="*/ 5386979 h 5401289"/>
              <a:gd name="connsiteX7" fmla="*/ 6055 w 2423288"/>
              <a:gd name="connsiteY7" fmla="*/ 228128 h 5401289"/>
              <a:gd name="connsiteX0" fmla="*/ 168719 w 2585952"/>
              <a:gd name="connsiteY0" fmla="*/ 228128 h 5620240"/>
              <a:gd name="connsiteX1" fmla="*/ 359819 w 2585952"/>
              <a:gd name="connsiteY1" fmla="*/ 0 h 5620240"/>
              <a:gd name="connsiteX2" fmla="*/ 2385008 w 2585952"/>
              <a:gd name="connsiteY2" fmla="*/ 4070 h 5620240"/>
              <a:gd name="connsiteX3" fmla="*/ 2582235 w 2585952"/>
              <a:gd name="connsiteY3" fmla="*/ 260392 h 5620240"/>
              <a:gd name="connsiteX4" fmla="*/ 2566677 w 2585952"/>
              <a:gd name="connsiteY4" fmla="*/ 4993362 h 5620240"/>
              <a:gd name="connsiteX5" fmla="*/ 2337450 w 2585952"/>
              <a:gd name="connsiteY5" fmla="*/ 5394399 h 5620240"/>
              <a:gd name="connsiteX6" fmla="*/ 162664 w 2585952"/>
              <a:gd name="connsiteY6" fmla="*/ 5386979 h 5620240"/>
              <a:gd name="connsiteX7" fmla="*/ 158655 w 2585952"/>
              <a:gd name="connsiteY7" fmla="*/ 5188377 h 5620240"/>
              <a:gd name="connsiteX8" fmla="*/ 168719 w 2585952"/>
              <a:gd name="connsiteY8" fmla="*/ 228128 h 5620240"/>
              <a:gd name="connsiteX0" fmla="*/ 17743 w 2434976"/>
              <a:gd name="connsiteY0" fmla="*/ 228128 h 5621867"/>
              <a:gd name="connsiteX1" fmla="*/ 208843 w 2434976"/>
              <a:gd name="connsiteY1" fmla="*/ 0 h 5621867"/>
              <a:gd name="connsiteX2" fmla="*/ 2234032 w 2434976"/>
              <a:gd name="connsiteY2" fmla="*/ 4070 h 5621867"/>
              <a:gd name="connsiteX3" fmla="*/ 2431259 w 2434976"/>
              <a:gd name="connsiteY3" fmla="*/ 260392 h 5621867"/>
              <a:gd name="connsiteX4" fmla="*/ 2415701 w 2434976"/>
              <a:gd name="connsiteY4" fmla="*/ 4993362 h 5621867"/>
              <a:gd name="connsiteX5" fmla="*/ 2186474 w 2434976"/>
              <a:gd name="connsiteY5" fmla="*/ 5394399 h 5621867"/>
              <a:gd name="connsiteX6" fmla="*/ 363756 w 2434976"/>
              <a:gd name="connsiteY6" fmla="*/ 5391869 h 5621867"/>
              <a:gd name="connsiteX7" fmla="*/ 7679 w 2434976"/>
              <a:gd name="connsiteY7" fmla="*/ 5188377 h 5621867"/>
              <a:gd name="connsiteX8" fmla="*/ 17743 w 2434976"/>
              <a:gd name="connsiteY8" fmla="*/ 228128 h 5621867"/>
              <a:gd name="connsiteX0" fmla="*/ 17743 w 2434976"/>
              <a:gd name="connsiteY0" fmla="*/ 228128 h 5602270"/>
              <a:gd name="connsiteX1" fmla="*/ 208843 w 2434976"/>
              <a:gd name="connsiteY1" fmla="*/ 0 h 5602270"/>
              <a:gd name="connsiteX2" fmla="*/ 2234032 w 2434976"/>
              <a:gd name="connsiteY2" fmla="*/ 4070 h 5602270"/>
              <a:gd name="connsiteX3" fmla="*/ 2431259 w 2434976"/>
              <a:gd name="connsiteY3" fmla="*/ 260392 h 5602270"/>
              <a:gd name="connsiteX4" fmla="*/ 2415701 w 2434976"/>
              <a:gd name="connsiteY4" fmla="*/ 4993362 h 5602270"/>
              <a:gd name="connsiteX5" fmla="*/ 2186474 w 2434976"/>
              <a:gd name="connsiteY5" fmla="*/ 5394399 h 5602270"/>
              <a:gd name="connsiteX6" fmla="*/ 363756 w 2434976"/>
              <a:gd name="connsiteY6" fmla="*/ 5391869 h 5602270"/>
              <a:gd name="connsiteX7" fmla="*/ 7679 w 2434976"/>
              <a:gd name="connsiteY7" fmla="*/ 5188377 h 5602270"/>
              <a:gd name="connsiteX8" fmla="*/ 17743 w 2434976"/>
              <a:gd name="connsiteY8" fmla="*/ 228128 h 5602270"/>
              <a:gd name="connsiteX0" fmla="*/ 17743 w 2434976"/>
              <a:gd name="connsiteY0" fmla="*/ 228128 h 5632838"/>
              <a:gd name="connsiteX1" fmla="*/ 208843 w 2434976"/>
              <a:gd name="connsiteY1" fmla="*/ 0 h 5632838"/>
              <a:gd name="connsiteX2" fmla="*/ 2234032 w 2434976"/>
              <a:gd name="connsiteY2" fmla="*/ 4070 h 5632838"/>
              <a:gd name="connsiteX3" fmla="*/ 2431259 w 2434976"/>
              <a:gd name="connsiteY3" fmla="*/ 260392 h 5632838"/>
              <a:gd name="connsiteX4" fmla="*/ 2415701 w 2434976"/>
              <a:gd name="connsiteY4" fmla="*/ 4993362 h 5632838"/>
              <a:gd name="connsiteX5" fmla="*/ 2186474 w 2434976"/>
              <a:gd name="connsiteY5" fmla="*/ 5394399 h 5632838"/>
              <a:gd name="connsiteX6" fmla="*/ 363756 w 2434976"/>
              <a:gd name="connsiteY6" fmla="*/ 5391869 h 5632838"/>
              <a:gd name="connsiteX7" fmla="*/ 7679 w 2434976"/>
              <a:gd name="connsiteY7" fmla="*/ 5188377 h 5632838"/>
              <a:gd name="connsiteX8" fmla="*/ 17743 w 2434976"/>
              <a:gd name="connsiteY8" fmla="*/ 228128 h 5632838"/>
              <a:gd name="connsiteX0" fmla="*/ 20402 w 2437635"/>
              <a:gd name="connsiteY0" fmla="*/ 228128 h 5432130"/>
              <a:gd name="connsiteX1" fmla="*/ 211502 w 2437635"/>
              <a:gd name="connsiteY1" fmla="*/ 0 h 5432130"/>
              <a:gd name="connsiteX2" fmla="*/ 2236691 w 2437635"/>
              <a:gd name="connsiteY2" fmla="*/ 4070 h 5432130"/>
              <a:gd name="connsiteX3" fmla="*/ 2433918 w 2437635"/>
              <a:gd name="connsiteY3" fmla="*/ 260392 h 5432130"/>
              <a:gd name="connsiteX4" fmla="*/ 2418360 w 2437635"/>
              <a:gd name="connsiteY4" fmla="*/ 4993362 h 5432130"/>
              <a:gd name="connsiteX5" fmla="*/ 2189133 w 2437635"/>
              <a:gd name="connsiteY5" fmla="*/ 5394399 h 5432130"/>
              <a:gd name="connsiteX6" fmla="*/ 366415 w 2437635"/>
              <a:gd name="connsiteY6" fmla="*/ 5391869 h 5432130"/>
              <a:gd name="connsiteX7" fmla="*/ 10338 w 2437635"/>
              <a:gd name="connsiteY7" fmla="*/ 5188377 h 5432130"/>
              <a:gd name="connsiteX8" fmla="*/ 20402 w 2437635"/>
              <a:gd name="connsiteY8" fmla="*/ 228128 h 5432130"/>
              <a:gd name="connsiteX0" fmla="*/ 16236 w 2433469"/>
              <a:gd name="connsiteY0" fmla="*/ 228128 h 5432130"/>
              <a:gd name="connsiteX1" fmla="*/ 207336 w 2433469"/>
              <a:gd name="connsiteY1" fmla="*/ 0 h 5432130"/>
              <a:gd name="connsiteX2" fmla="*/ 2232525 w 2433469"/>
              <a:gd name="connsiteY2" fmla="*/ 4070 h 5432130"/>
              <a:gd name="connsiteX3" fmla="*/ 2429752 w 2433469"/>
              <a:gd name="connsiteY3" fmla="*/ 260392 h 5432130"/>
              <a:gd name="connsiteX4" fmla="*/ 2414194 w 2433469"/>
              <a:gd name="connsiteY4" fmla="*/ 4993362 h 5432130"/>
              <a:gd name="connsiteX5" fmla="*/ 2184967 w 2433469"/>
              <a:gd name="connsiteY5" fmla="*/ 5394399 h 5432130"/>
              <a:gd name="connsiteX6" fmla="*/ 362249 w 2433469"/>
              <a:gd name="connsiteY6" fmla="*/ 5391869 h 5432130"/>
              <a:gd name="connsiteX7" fmla="*/ 11062 w 2433469"/>
              <a:gd name="connsiteY7" fmla="*/ 5046572 h 5432130"/>
              <a:gd name="connsiteX8" fmla="*/ 16236 w 2433469"/>
              <a:gd name="connsiteY8" fmla="*/ 228128 h 5432130"/>
              <a:gd name="connsiteX0" fmla="*/ 16236 w 2433469"/>
              <a:gd name="connsiteY0" fmla="*/ 228128 h 5421316"/>
              <a:gd name="connsiteX1" fmla="*/ 207336 w 2433469"/>
              <a:gd name="connsiteY1" fmla="*/ 0 h 5421316"/>
              <a:gd name="connsiteX2" fmla="*/ 2232525 w 2433469"/>
              <a:gd name="connsiteY2" fmla="*/ 4070 h 5421316"/>
              <a:gd name="connsiteX3" fmla="*/ 2429752 w 2433469"/>
              <a:gd name="connsiteY3" fmla="*/ 260392 h 5421316"/>
              <a:gd name="connsiteX4" fmla="*/ 2414194 w 2433469"/>
              <a:gd name="connsiteY4" fmla="*/ 4993362 h 5421316"/>
              <a:gd name="connsiteX5" fmla="*/ 2184967 w 2433469"/>
              <a:gd name="connsiteY5" fmla="*/ 5394399 h 5421316"/>
              <a:gd name="connsiteX6" fmla="*/ 362249 w 2433469"/>
              <a:gd name="connsiteY6" fmla="*/ 5391869 h 5421316"/>
              <a:gd name="connsiteX7" fmla="*/ 11062 w 2433469"/>
              <a:gd name="connsiteY7" fmla="*/ 5046572 h 5421316"/>
              <a:gd name="connsiteX8" fmla="*/ 16236 w 2433469"/>
              <a:gd name="connsiteY8" fmla="*/ 228128 h 5421316"/>
              <a:gd name="connsiteX0" fmla="*/ 16236 w 2445379"/>
              <a:gd name="connsiteY0" fmla="*/ 228128 h 5400048"/>
              <a:gd name="connsiteX1" fmla="*/ 207336 w 2445379"/>
              <a:gd name="connsiteY1" fmla="*/ 0 h 5400048"/>
              <a:gd name="connsiteX2" fmla="*/ 2232525 w 2445379"/>
              <a:gd name="connsiteY2" fmla="*/ 4070 h 5400048"/>
              <a:gd name="connsiteX3" fmla="*/ 2429752 w 2445379"/>
              <a:gd name="connsiteY3" fmla="*/ 260392 h 5400048"/>
              <a:gd name="connsiteX4" fmla="*/ 2414194 w 2445379"/>
              <a:gd name="connsiteY4" fmla="*/ 4993362 h 5400048"/>
              <a:gd name="connsiteX5" fmla="*/ 2184967 w 2445379"/>
              <a:gd name="connsiteY5" fmla="*/ 5394399 h 5400048"/>
              <a:gd name="connsiteX6" fmla="*/ 362249 w 2445379"/>
              <a:gd name="connsiteY6" fmla="*/ 5391869 h 5400048"/>
              <a:gd name="connsiteX7" fmla="*/ 11062 w 2445379"/>
              <a:gd name="connsiteY7" fmla="*/ 5046572 h 5400048"/>
              <a:gd name="connsiteX8" fmla="*/ 16236 w 2445379"/>
              <a:gd name="connsiteY8" fmla="*/ 228128 h 5400048"/>
              <a:gd name="connsiteX0" fmla="*/ 16236 w 2433469"/>
              <a:gd name="connsiteY0" fmla="*/ 228128 h 5391934"/>
              <a:gd name="connsiteX1" fmla="*/ 207336 w 2433469"/>
              <a:gd name="connsiteY1" fmla="*/ 0 h 5391934"/>
              <a:gd name="connsiteX2" fmla="*/ 2232525 w 2433469"/>
              <a:gd name="connsiteY2" fmla="*/ 4070 h 5391934"/>
              <a:gd name="connsiteX3" fmla="*/ 2429752 w 2433469"/>
              <a:gd name="connsiteY3" fmla="*/ 260392 h 5391934"/>
              <a:gd name="connsiteX4" fmla="*/ 2414194 w 2433469"/>
              <a:gd name="connsiteY4" fmla="*/ 4993362 h 5391934"/>
              <a:gd name="connsiteX5" fmla="*/ 2131179 w 2433469"/>
              <a:gd name="connsiteY5" fmla="*/ 5379729 h 5391934"/>
              <a:gd name="connsiteX6" fmla="*/ 362249 w 2433469"/>
              <a:gd name="connsiteY6" fmla="*/ 5391869 h 5391934"/>
              <a:gd name="connsiteX7" fmla="*/ 11062 w 2433469"/>
              <a:gd name="connsiteY7" fmla="*/ 5046572 h 5391934"/>
              <a:gd name="connsiteX8" fmla="*/ 16236 w 2433469"/>
              <a:gd name="connsiteY8" fmla="*/ 228128 h 5391934"/>
              <a:gd name="connsiteX0" fmla="*/ 16236 w 2433469"/>
              <a:gd name="connsiteY0" fmla="*/ 228128 h 5391921"/>
              <a:gd name="connsiteX1" fmla="*/ 207336 w 2433469"/>
              <a:gd name="connsiteY1" fmla="*/ 0 h 5391921"/>
              <a:gd name="connsiteX2" fmla="*/ 2232525 w 2433469"/>
              <a:gd name="connsiteY2" fmla="*/ 4070 h 5391921"/>
              <a:gd name="connsiteX3" fmla="*/ 2429752 w 2433469"/>
              <a:gd name="connsiteY3" fmla="*/ 260392 h 5391921"/>
              <a:gd name="connsiteX4" fmla="*/ 2414194 w 2433469"/>
              <a:gd name="connsiteY4" fmla="*/ 4993362 h 5391921"/>
              <a:gd name="connsiteX5" fmla="*/ 2131179 w 2433469"/>
              <a:gd name="connsiteY5" fmla="*/ 5379729 h 5391921"/>
              <a:gd name="connsiteX6" fmla="*/ 362249 w 2433469"/>
              <a:gd name="connsiteY6" fmla="*/ 5391869 h 5391921"/>
              <a:gd name="connsiteX7" fmla="*/ 11062 w 2433469"/>
              <a:gd name="connsiteY7" fmla="*/ 4983004 h 5391921"/>
              <a:gd name="connsiteX8" fmla="*/ 16236 w 2433469"/>
              <a:gd name="connsiteY8" fmla="*/ 228128 h 5391921"/>
              <a:gd name="connsiteX0" fmla="*/ 15621 w 2432854"/>
              <a:gd name="connsiteY0" fmla="*/ 228128 h 5391936"/>
              <a:gd name="connsiteX1" fmla="*/ 206721 w 2432854"/>
              <a:gd name="connsiteY1" fmla="*/ 0 h 5391936"/>
              <a:gd name="connsiteX2" fmla="*/ 2231910 w 2432854"/>
              <a:gd name="connsiteY2" fmla="*/ 4070 h 5391936"/>
              <a:gd name="connsiteX3" fmla="*/ 2429137 w 2432854"/>
              <a:gd name="connsiteY3" fmla="*/ 260392 h 5391936"/>
              <a:gd name="connsiteX4" fmla="*/ 2413579 w 2432854"/>
              <a:gd name="connsiteY4" fmla="*/ 4993362 h 5391936"/>
              <a:gd name="connsiteX5" fmla="*/ 2130564 w 2432854"/>
              <a:gd name="connsiteY5" fmla="*/ 5379729 h 5391936"/>
              <a:gd name="connsiteX6" fmla="*/ 361634 w 2432854"/>
              <a:gd name="connsiteY6" fmla="*/ 5391869 h 5391936"/>
              <a:gd name="connsiteX7" fmla="*/ 10447 w 2432854"/>
              <a:gd name="connsiteY7" fmla="*/ 4983004 h 5391936"/>
              <a:gd name="connsiteX8" fmla="*/ 15621 w 2432854"/>
              <a:gd name="connsiteY8" fmla="*/ 228128 h 5391936"/>
              <a:gd name="connsiteX0" fmla="*/ 15621 w 2432854"/>
              <a:gd name="connsiteY0" fmla="*/ 228128 h 5391936"/>
              <a:gd name="connsiteX1" fmla="*/ 206721 w 2432854"/>
              <a:gd name="connsiteY1" fmla="*/ 0 h 5391936"/>
              <a:gd name="connsiteX2" fmla="*/ 2231910 w 2432854"/>
              <a:gd name="connsiteY2" fmla="*/ 4070 h 5391936"/>
              <a:gd name="connsiteX3" fmla="*/ 2429137 w 2432854"/>
              <a:gd name="connsiteY3" fmla="*/ 260392 h 5391936"/>
              <a:gd name="connsiteX4" fmla="*/ 2413579 w 2432854"/>
              <a:gd name="connsiteY4" fmla="*/ 4993362 h 5391936"/>
              <a:gd name="connsiteX5" fmla="*/ 2130564 w 2432854"/>
              <a:gd name="connsiteY5" fmla="*/ 5379729 h 5391936"/>
              <a:gd name="connsiteX6" fmla="*/ 361634 w 2432854"/>
              <a:gd name="connsiteY6" fmla="*/ 5391869 h 5391936"/>
              <a:gd name="connsiteX7" fmla="*/ 10447 w 2432854"/>
              <a:gd name="connsiteY7" fmla="*/ 4983004 h 5391936"/>
              <a:gd name="connsiteX8" fmla="*/ 15621 w 2432854"/>
              <a:gd name="connsiteY8" fmla="*/ 228128 h 5391936"/>
              <a:gd name="connsiteX0" fmla="*/ 15621 w 2432854"/>
              <a:gd name="connsiteY0" fmla="*/ 228128 h 5397313"/>
              <a:gd name="connsiteX1" fmla="*/ 206721 w 2432854"/>
              <a:gd name="connsiteY1" fmla="*/ 0 h 5397313"/>
              <a:gd name="connsiteX2" fmla="*/ 2231910 w 2432854"/>
              <a:gd name="connsiteY2" fmla="*/ 4070 h 5397313"/>
              <a:gd name="connsiteX3" fmla="*/ 2429137 w 2432854"/>
              <a:gd name="connsiteY3" fmla="*/ 260392 h 5397313"/>
              <a:gd name="connsiteX4" fmla="*/ 2413579 w 2432854"/>
              <a:gd name="connsiteY4" fmla="*/ 4993362 h 5397313"/>
              <a:gd name="connsiteX5" fmla="*/ 2112979 w 2432854"/>
              <a:gd name="connsiteY5" fmla="*/ 5397313 h 5397313"/>
              <a:gd name="connsiteX6" fmla="*/ 361634 w 2432854"/>
              <a:gd name="connsiteY6" fmla="*/ 5391869 h 5397313"/>
              <a:gd name="connsiteX7" fmla="*/ 10447 w 2432854"/>
              <a:gd name="connsiteY7" fmla="*/ 4983004 h 5397313"/>
              <a:gd name="connsiteX8" fmla="*/ 15621 w 2432854"/>
              <a:gd name="connsiteY8" fmla="*/ 228128 h 5397313"/>
              <a:gd name="connsiteX0" fmla="*/ 15621 w 2436828"/>
              <a:gd name="connsiteY0" fmla="*/ 228128 h 5425209"/>
              <a:gd name="connsiteX1" fmla="*/ 206721 w 2436828"/>
              <a:gd name="connsiteY1" fmla="*/ 0 h 5425209"/>
              <a:gd name="connsiteX2" fmla="*/ 2231910 w 2436828"/>
              <a:gd name="connsiteY2" fmla="*/ 4070 h 5425209"/>
              <a:gd name="connsiteX3" fmla="*/ 2429137 w 2436828"/>
              <a:gd name="connsiteY3" fmla="*/ 260392 h 5425209"/>
              <a:gd name="connsiteX4" fmla="*/ 2435560 w 2436828"/>
              <a:gd name="connsiteY4" fmla="*/ 5002154 h 5425209"/>
              <a:gd name="connsiteX5" fmla="*/ 2112979 w 2436828"/>
              <a:gd name="connsiteY5" fmla="*/ 5397313 h 5425209"/>
              <a:gd name="connsiteX6" fmla="*/ 361634 w 2436828"/>
              <a:gd name="connsiteY6" fmla="*/ 5391869 h 5425209"/>
              <a:gd name="connsiteX7" fmla="*/ 10447 w 2436828"/>
              <a:gd name="connsiteY7" fmla="*/ 4983004 h 5425209"/>
              <a:gd name="connsiteX8" fmla="*/ 15621 w 2436828"/>
              <a:gd name="connsiteY8" fmla="*/ 228128 h 5425209"/>
              <a:gd name="connsiteX0" fmla="*/ 15621 w 2436828"/>
              <a:gd name="connsiteY0" fmla="*/ 228128 h 5425209"/>
              <a:gd name="connsiteX1" fmla="*/ 206721 w 2436828"/>
              <a:gd name="connsiteY1" fmla="*/ 0 h 5425209"/>
              <a:gd name="connsiteX2" fmla="*/ 2231910 w 2436828"/>
              <a:gd name="connsiteY2" fmla="*/ 4070 h 5425209"/>
              <a:gd name="connsiteX3" fmla="*/ 2429137 w 2436828"/>
              <a:gd name="connsiteY3" fmla="*/ 260392 h 5425209"/>
              <a:gd name="connsiteX4" fmla="*/ 2435560 w 2436828"/>
              <a:gd name="connsiteY4" fmla="*/ 5002154 h 5425209"/>
              <a:gd name="connsiteX5" fmla="*/ 2112979 w 2436828"/>
              <a:gd name="connsiteY5" fmla="*/ 5397313 h 5425209"/>
              <a:gd name="connsiteX6" fmla="*/ 361634 w 2436828"/>
              <a:gd name="connsiteY6" fmla="*/ 5391869 h 5425209"/>
              <a:gd name="connsiteX7" fmla="*/ 10447 w 2436828"/>
              <a:gd name="connsiteY7" fmla="*/ 4983004 h 5425209"/>
              <a:gd name="connsiteX8" fmla="*/ 15621 w 2436828"/>
              <a:gd name="connsiteY8" fmla="*/ 228128 h 5425209"/>
              <a:gd name="connsiteX0" fmla="*/ 15621 w 2441303"/>
              <a:gd name="connsiteY0" fmla="*/ 228128 h 5403808"/>
              <a:gd name="connsiteX1" fmla="*/ 206721 w 2441303"/>
              <a:gd name="connsiteY1" fmla="*/ 0 h 5403808"/>
              <a:gd name="connsiteX2" fmla="*/ 2231910 w 2441303"/>
              <a:gd name="connsiteY2" fmla="*/ 4070 h 5403808"/>
              <a:gd name="connsiteX3" fmla="*/ 2429137 w 2441303"/>
              <a:gd name="connsiteY3" fmla="*/ 260392 h 5403808"/>
              <a:gd name="connsiteX4" fmla="*/ 2435560 w 2441303"/>
              <a:gd name="connsiteY4" fmla="*/ 5002154 h 5403808"/>
              <a:gd name="connsiteX5" fmla="*/ 2112979 w 2441303"/>
              <a:gd name="connsiteY5" fmla="*/ 5397313 h 5403808"/>
              <a:gd name="connsiteX6" fmla="*/ 361634 w 2441303"/>
              <a:gd name="connsiteY6" fmla="*/ 5391869 h 5403808"/>
              <a:gd name="connsiteX7" fmla="*/ 10447 w 2441303"/>
              <a:gd name="connsiteY7" fmla="*/ 4983004 h 5403808"/>
              <a:gd name="connsiteX8" fmla="*/ 15621 w 2441303"/>
              <a:gd name="connsiteY8" fmla="*/ 228128 h 5403808"/>
              <a:gd name="connsiteX0" fmla="*/ 15621 w 2436512"/>
              <a:gd name="connsiteY0" fmla="*/ 228128 h 5407428"/>
              <a:gd name="connsiteX1" fmla="*/ 206721 w 2436512"/>
              <a:gd name="connsiteY1" fmla="*/ 0 h 5407428"/>
              <a:gd name="connsiteX2" fmla="*/ 2231910 w 2436512"/>
              <a:gd name="connsiteY2" fmla="*/ 4070 h 5407428"/>
              <a:gd name="connsiteX3" fmla="*/ 2429137 w 2436512"/>
              <a:gd name="connsiteY3" fmla="*/ 260392 h 5407428"/>
              <a:gd name="connsiteX4" fmla="*/ 2435560 w 2436512"/>
              <a:gd name="connsiteY4" fmla="*/ 5002154 h 5407428"/>
              <a:gd name="connsiteX5" fmla="*/ 2064621 w 2436512"/>
              <a:gd name="connsiteY5" fmla="*/ 5401710 h 5407428"/>
              <a:gd name="connsiteX6" fmla="*/ 361634 w 2436512"/>
              <a:gd name="connsiteY6" fmla="*/ 5391869 h 5407428"/>
              <a:gd name="connsiteX7" fmla="*/ 10447 w 2436512"/>
              <a:gd name="connsiteY7" fmla="*/ 4983004 h 5407428"/>
              <a:gd name="connsiteX8" fmla="*/ 15621 w 2436512"/>
              <a:gd name="connsiteY8" fmla="*/ 228128 h 5407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6512" h="5407428">
                <a:moveTo>
                  <a:pt x="15621" y="228128"/>
                </a:moveTo>
                <a:cubicBezTo>
                  <a:pt x="49043" y="18861"/>
                  <a:pt x="112742" y="33653"/>
                  <a:pt x="206721" y="0"/>
                </a:cubicBezTo>
                <a:lnTo>
                  <a:pt x="2231910" y="4070"/>
                </a:lnTo>
                <a:cubicBezTo>
                  <a:pt x="2430876" y="71344"/>
                  <a:pt x="2442119" y="150728"/>
                  <a:pt x="2429137" y="260392"/>
                </a:cubicBezTo>
                <a:cubicBezTo>
                  <a:pt x="2425969" y="1910716"/>
                  <a:pt x="2438728" y="3351830"/>
                  <a:pt x="2435560" y="5002154"/>
                </a:cubicBezTo>
                <a:cubicBezTo>
                  <a:pt x="2438728" y="5213558"/>
                  <a:pt x="2454237" y="5385115"/>
                  <a:pt x="2064621" y="5401710"/>
                </a:cubicBezTo>
                <a:cubicBezTo>
                  <a:pt x="1675005" y="5418305"/>
                  <a:pt x="945416" y="5393684"/>
                  <a:pt x="361634" y="5391869"/>
                </a:cubicBezTo>
                <a:cubicBezTo>
                  <a:pt x="-45506" y="5396651"/>
                  <a:pt x="7464" y="5145447"/>
                  <a:pt x="10447" y="4983004"/>
                </a:cubicBezTo>
                <a:cubicBezTo>
                  <a:pt x="13430" y="4820561"/>
                  <a:pt x="-17906" y="1092858"/>
                  <a:pt x="15621" y="228128"/>
                </a:cubicBezTo>
                <a:close/>
              </a:path>
            </a:pathLst>
          </a:custGeom>
        </p:spPr>
        <p:txBody>
          <a:bodyPr anchor="ctr"/>
          <a:lstStyle>
            <a:lvl1pPr marL="0" indent="0" algn="ctr">
              <a:buNone/>
              <a:defRPr baseline="0">
                <a:solidFill>
                  <a:srgbClr val="787875"/>
                </a:solidFill>
              </a:defRPr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tabLst/>
              <a:defRPr/>
            </a:pPr>
            <a:r>
              <a:rPr lang="en-US" noProof="0"/>
              <a:t>Click to add a screenshot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tabLst/>
              <a:defRPr/>
            </a:pPr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F7262C-C7B4-7E41-A539-ECAE929AA1D6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24E3DFB3-BB37-4A41-9238-957DBD1376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CA4CB3CE-B324-FEEC-A851-C476BCE060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41668"/>
            <a:ext cx="1402080" cy="413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81589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51816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your picture here &gt;&gt;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856866" y="1116417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873208" y="1794913"/>
            <a:ext cx="5071883" cy="4513812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tx2"/>
              </a:buClr>
              <a:buFont typeface="Wingdings" charset="2"/>
              <a:buChar char="§"/>
              <a:tabLst/>
              <a:defRPr sz="2400" baseline="0">
                <a:solidFill>
                  <a:srgbClr val="787875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4017818"/>
            <a:ext cx="5044174" cy="2290907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tx2"/>
              </a:buClr>
              <a:buFont typeface="Wingdings" charset="2"/>
              <a:buChar char="§"/>
              <a:tabLst/>
              <a:defRPr sz="22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9C886ADD-74F7-1141-A835-F4CE54CEF9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8295EB47-6DA7-8B92-2CFA-C7905DAD13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1744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9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613394"/>
            <a:ext cx="68580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>
                <a:solidFill>
                  <a:schemeClr val="bg1"/>
                </a:solidFill>
              </a:rPr>
              <a:t>questions?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2E3387C4-CECC-6F45-B4EB-6B39C35501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41668"/>
            <a:ext cx="1402080" cy="413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65054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68224" y="296865"/>
            <a:ext cx="9956431" cy="482549"/>
          </a:xfrm>
        </p:spPr>
        <p:txBody>
          <a:bodyPr anchor="t"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770957" y="4019186"/>
            <a:ext cx="4381072" cy="1980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US" noProof="0"/>
              <a:t>© 2023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20874925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 sz="3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your picture here &gt;&gt;</a:t>
            </a:r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832618" y="2216685"/>
            <a:ext cx="3966345" cy="1325563"/>
          </a:xfrm>
        </p:spPr>
        <p:txBody>
          <a:bodyPr anchor="b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title here</a:t>
            </a:r>
          </a:p>
        </p:txBody>
      </p:sp>
      <p:sp>
        <p:nvSpPr>
          <p:cNvPr id="96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832411" y="3687561"/>
            <a:ext cx="3314799" cy="49899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800" baseline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Insert your subheading here to support your heading</a:t>
            </a:r>
          </a:p>
        </p:txBody>
      </p:sp>
      <p:sp>
        <p:nvSpPr>
          <p:cNvPr id="9" name="Text Placeholder 97"/>
          <p:cNvSpPr>
            <a:spLocks noGrp="1"/>
          </p:cNvSpPr>
          <p:nvPr>
            <p:ph type="body" sz="quarter" idx="15" hasCustomPrompt="1"/>
          </p:nvPr>
        </p:nvSpPr>
        <p:spPr>
          <a:xfrm>
            <a:off x="819927" y="4966964"/>
            <a:ext cx="2619201" cy="105886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Insert Author, </a:t>
            </a:r>
            <a:br>
              <a:rPr lang="en-US" noProof="0"/>
            </a:br>
            <a:r>
              <a:rPr lang="en-US" noProof="0"/>
              <a:t>Department, </a:t>
            </a:r>
            <a:br>
              <a:rPr lang="en-US" noProof="0"/>
            </a:br>
            <a:r>
              <a:rPr lang="en-US" noProof="0"/>
              <a:t>Date, Place</a:t>
            </a:r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FC4650B2-3250-FC45-BD08-7F01A8ED91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9667" y="404218"/>
            <a:ext cx="1403039" cy="41356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A22F033-E336-AE44-8D25-B6B5E3149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© 2023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40810215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 sz="3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your picture here &gt;&gt;</a:t>
            </a:r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832618" y="2216685"/>
            <a:ext cx="3966345" cy="1325563"/>
          </a:xfrm>
        </p:spPr>
        <p:txBody>
          <a:bodyPr anchor="b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title here</a:t>
            </a:r>
          </a:p>
        </p:txBody>
      </p:sp>
      <p:sp>
        <p:nvSpPr>
          <p:cNvPr id="96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832411" y="3687561"/>
            <a:ext cx="3314799" cy="49899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800" baseline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Insert your subheading here to support your heading</a:t>
            </a:r>
          </a:p>
        </p:txBody>
      </p:sp>
      <p:sp>
        <p:nvSpPr>
          <p:cNvPr id="9" name="Text Placeholder 97"/>
          <p:cNvSpPr>
            <a:spLocks noGrp="1"/>
          </p:cNvSpPr>
          <p:nvPr>
            <p:ph type="body" sz="quarter" idx="15" hasCustomPrompt="1"/>
          </p:nvPr>
        </p:nvSpPr>
        <p:spPr>
          <a:xfrm>
            <a:off x="819927" y="4966964"/>
            <a:ext cx="2619201" cy="105886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Insert Author, </a:t>
            </a:r>
            <a:br>
              <a:rPr lang="en-US" noProof="0"/>
            </a:br>
            <a:r>
              <a:rPr lang="en-US" noProof="0"/>
              <a:t>Department, </a:t>
            </a:r>
            <a:br>
              <a:rPr lang="en-US" noProof="0"/>
            </a:br>
            <a:r>
              <a:rPr lang="en-US" noProof="0"/>
              <a:t>Date, Place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A22F033-E336-AE44-8D25-B6B5E3149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1DFF829E-B3A2-4AEF-69CC-9ABF7B46FA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8542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9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2314832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459506"/>
            <a:ext cx="6858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>
                <a:solidFill>
                  <a:schemeClr val="bg1"/>
                </a:solidFill>
              </a:rPr>
              <a:t>retailing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B0097656-0292-2841-ED2F-E05B9E0D7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899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9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477240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52FFE5AF-36B7-3B19-C757-06008C0ADC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1263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E00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613394"/>
            <a:ext cx="68580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>
                <a:solidFill>
                  <a:schemeClr val="bg1"/>
                </a:solidFill>
              </a:rPr>
              <a:t>reimagining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DC586F-6182-0C4E-9D04-2052B3E89A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D367250-0F09-1042-AEC4-610E45967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47F7F69-2096-0D4C-8E69-D5FF8E4DBA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4832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43A3012C-EA11-99E8-7F51-5DAB9FB5A4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7382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477240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B208535F-65A9-59A0-817C-5DF926C228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3502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F2B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613012" y="2459503"/>
            <a:ext cx="71590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>
                <a:solidFill>
                  <a:schemeClr val="bg1"/>
                </a:solidFill>
              </a:rPr>
              <a:t>optimizing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C1F6E2C-B7FE-7E42-82A4-C39F209758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B22057E-D90E-4B43-894E-7C5788D50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165350-6095-8B47-A9D6-8D417F501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4832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1B42C427-986B-B803-85FE-B1ADC3EAB5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325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477240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319FD683-EBE6-1E8F-9426-3F796806F6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474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53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536450"/>
            <a:ext cx="68580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b="1">
                <a:solidFill>
                  <a:schemeClr val="bg1"/>
                </a:solidFill>
              </a:rPr>
              <a:t>innovating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6A95B46-4785-CF41-8D78-72021037D3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8AD7617-C7EB-024A-A88A-18AB25C21F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9989600-D23E-8447-9D6D-3C09F11EE1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4832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859D85E1-832B-3636-D723-68970EA7C0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6561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477240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A7B09975-E2BC-2DB2-8493-5220CB2283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9789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3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554291" y="2607814"/>
            <a:ext cx="70475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>
                <a:solidFill>
                  <a:schemeClr val="bg1"/>
                </a:solidFill>
              </a:rPr>
              <a:t>transforming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3CDAACD-8DD5-E44B-9D0C-5EB8863CDC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F8FF984-FC6D-6749-8A46-201FB9035F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942B7-6FB0-BA48-938C-892695601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4832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76AD6413-683A-DDD9-1193-C41D28E25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619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477240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0ED97A63-F7E6-65FF-AC35-C5F0B69462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7475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11DF85-48CD-A94F-93AC-4C9CF00631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459506"/>
            <a:ext cx="6858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>
                <a:solidFill>
                  <a:schemeClr val="bg1"/>
                </a:solidFill>
              </a:rPr>
              <a:t>upcoming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rgbClr val="3F3F3F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8B76E2-AEA9-E344-AF97-F1DBA34944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7188" y="1877962"/>
            <a:ext cx="6016625" cy="4980038"/>
          </a:xfrm>
          <a:prstGeom prst="rect">
            <a:avLst/>
          </a:prstGeom>
          <a:solidFill>
            <a:schemeClr val="accent5">
              <a:alpha val="60000"/>
            </a:schemeClr>
          </a:solidFill>
        </p:spPr>
        <p:txBody>
          <a:bodyPr/>
          <a:lstStyle>
            <a:lvl1pPr marL="228600" indent="-228600">
              <a:buClr>
                <a:schemeClr val="bg1"/>
              </a:buClr>
              <a:buFont typeface="Wingdings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685800" indent="-228600">
              <a:buClr>
                <a:schemeClr val="bg1"/>
              </a:buClr>
              <a:buFont typeface="Wingdings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1143000" indent="-228600">
              <a:buClr>
                <a:schemeClr val="bg1"/>
              </a:buClr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4pPr>
            <a:lvl5pPr marL="2057400" indent="-228600">
              <a:buClr>
                <a:schemeClr val="bg1"/>
              </a:buCl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BA77F544-5AAA-7D42-9942-CE8A909842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37188" y="1229032"/>
            <a:ext cx="6016625" cy="648930"/>
          </a:xfrm>
          <a:prstGeom prst="rect">
            <a:avLst/>
          </a:prstGeom>
          <a:solidFill>
            <a:schemeClr val="accent5">
              <a:alpha val="60000"/>
            </a:schemeClr>
          </a:solidFill>
        </p:spPr>
        <p:txBody>
          <a:bodyPr/>
          <a:lstStyle>
            <a:lvl1pPr marL="0" indent="0">
              <a:lnSpc>
                <a:spcPts val="3800"/>
              </a:lnSpc>
              <a:buClr>
                <a:schemeClr val="bg1"/>
              </a:buClr>
              <a:buFont typeface="Wingdings" pitchFamily="2" charset="2"/>
              <a:buNone/>
              <a:defRPr sz="3600">
                <a:solidFill>
                  <a:schemeClr val="bg1"/>
                </a:solidFill>
              </a:defRPr>
            </a:lvl1pPr>
            <a:lvl2pPr marL="457200" indent="0">
              <a:buClr>
                <a:schemeClr val="bg1"/>
              </a:buClr>
              <a:buFont typeface="Wingdings" pitchFamily="2" charset="2"/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Clr>
                <a:schemeClr val="bg1"/>
              </a:buClr>
              <a:buFont typeface="Wingdings" pitchFamily="2" charset="2"/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 goes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8F370BC4-F977-112A-AAA3-2040CD15EC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8" y="405052"/>
            <a:ext cx="1397376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713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416559"/>
            <a:ext cx="9237662" cy="515540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rgbClr val="00A34E"/>
                </a:solidFill>
                <a:latin typeface="+mj-lt"/>
              </a:defRPr>
            </a:lvl1pPr>
          </a:lstStyle>
          <a:p>
            <a:endParaRPr lang="en-US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144" y="932099"/>
            <a:ext cx="9237662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424242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4144" y="1447639"/>
            <a:ext cx="10507196" cy="507222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5"/>
              </a:buClr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Clr>
                <a:schemeClr val="accent5"/>
              </a:buClr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1900">
                <a:solidFill>
                  <a:srgbClr val="424242"/>
                </a:solidFill>
              </a:defRPr>
            </a:lvl3pPr>
            <a:lvl4pPr marL="1600200" indent="-228600">
              <a:buClr>
                <a:schemeClr val="accent5"/>
              </a:buClr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Clr>
                <a:schemeClr val="accent5"/>
              </a:buClr>
              <a:buFont typeface="Wingdings" pitchFamily="2" charset="2"/>
              <a:buChar char="§"/>
              <a:defRPr sz="14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2B10EB73-8390-FD4F-99A2-35D627624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AE49071E-A603-3DFF-0843-D338F5220C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704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416559"/>
            <a:ext cx="9237662" cy="515426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rgbClr val="00A34E"/>
                </a:solidFill>
                <a:latin typeface="+mj-lt"/>
              </a:defRPr>
            </a:lvl1pPr>
          </a:lstStyle>
          <a:p>
            <a:endParaRPr lang="en-US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672" y="1116623"/>
            <a:ext cx="10507196" cy="540324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5"/>
              </a:buClr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Clr>
                <a:schemeClr val="accent5"/>
              </a:buClr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1900">
                <a:solidFill>
                  <a:srgbClr val="424242"/>
                </a:solidFill>
              </a:defRPr>
            </a:lvl3pPr>
            <a:lvl4pPr marL="1600200" indent="-228600">
              <a:buClr>
                <a:schemeClr val="accent5"/>
              </a:buClr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Clr>
                <a:schemeClr val="accent5"/>
              </a:buClr>
              <a:buFont typeface="Wingdings" pitchFamily="2" charset="2"/>
              <a:buChar char="§"/>
              <a:defRPr sz="14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2B10EB73-8390-FD4F-99A2-35D627624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98877129-2A84-40FE-C819-D134DCDEB9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121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6559"/>
            <a:ext cx="9237662" cy="624842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76166"/>
            <a:ext cx="9237662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424242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637930"/>
            <a:ext cx="3295291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Font typeface="Wingdings" pitchFamily="2" charset="2"/>
              <a:buChar char="§"/>
              <a:defRPr sz="1800">
                <a:solidFill>
                  <a:srgbClr val="424242"/>
                </a:solidFill>
              </a:defRPr>
            </a:lvl2pPr>
            <a:lvl3pPr marL="11430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3pPr>
            <a:lvl4pPr marL="1600200" indent="-228600">
              <a:buFont typeface="Wingdings" pitchFamily="2" charset="2"/>
              <a:buChar char="§"/>
              <a:defRPr sz="1200">
                <a:solidFill>
                  <a:srgbClr val="424242"/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0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2306B01B-41BC-A643-A8B6-B0BC7BA1E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EB31692-7E1F-7B46-B8BC-5A42A4B60D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26170" y="1637930"/>
            <a:ext cx="3295291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Font typeface="Wingdings" pitchFamily="2" charset="2"/>
              <a:buChar char="§"/>
              <a:defRPr sz="1800">
                <a:solidFill>
                  <a:srgbClr val="424242"/>
                </a:solidFill>
              </a:defRPr>
            </a:lvl2pPr>
            <a:lvl3pPr marL="11430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3pPr>
            <a:lvl4pPr marL="1600200" indent="-228600">
              <a:buFont typeface="Wingdings" pitchFamily="2" charset="2"/>
              <a:buChar char="§"/>
              <a:defRPr sz="1200">
                <a:solidFill>
                  <a:srgbClr val="424242"/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0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B9656FD-206E-4C4E-8865-1C2360B8BB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65831" y="1637930"/>
            <a:ext cx="3295291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Font typeface="Wingdings" pitchFamily="2" charset="2"/>
              <a:buChar char="§"/>
              <a:defRPr sz="1800">
                <a:solidFill>
                  <a:srgbClr val="424242"/>
                </a:solidFill>
              </a:defRPr>
            </a:lvl2pPr>
            <a:lvl3pPr marL="11430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3pPr>
            <a:lvl4pPr marL="1600200" indent="-228600">
              <a:buFont typeface="Wingdings" pitchFamily="2" charset="2"/>
              <a:buChar char="§"/>
              <a:defRPr sz="1200">
                <a:solidFill>
                  <a:srgbClr val="424242"/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0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D803C087-C82C-3E76-5CEF-D5AC8E2A1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773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515540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98064" y="932099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424242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98063" y="1447639"/>
            <a:ext cx="8627955" cy="5072224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Font typeface="Wingdings" pitchFamily="2" charset="2"/>
              <a:buChar char="§"/>
              <a:defRPr sz="1900">
                <a:solidFill>
                  <a:srgbClr val="424242"/>
                </a:solidFill>
              </a:defRPr>
            </a:lvl3pPr>
            <a:lvl4pPr marL="16002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4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536449"/>
            <a:ext cx="68580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b="1">
                <a:solidFill>
                  <a:schemeClr val="tx2"/>
                </a:solidFill>
              </a:rPr>
              <a:t>elevating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D62CB7E1-F3C1-C847-8D1D-08AD959F92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49AFC08A-1EE9-DB07-239D-6576822BDB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4240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624842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536449"/>
            <a:ext cx="68580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b="1">
                <a:solidFill>
                  <a:schemeClr val="accent4"/>
                </a:solidFill>
              </a:rPr>
              <a:t>integrating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661F28CF-43AC-6F4E-B654-EB1A0E56B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2AF24F5-7E41-FF68-D96F-4AE8E1BD81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98064" y="932099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424242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348B52-9444-8F4E-9F28-7981AD0D7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98063" y="1447639"/>
            <a:ext cx="8627955" cy="507222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4"/>
              </a:buClr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Clr>
                <a:schemeClr val="accent4"/>
              </a:buClr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Clr>
                <a:schemeClr val="accent4"/>
              </a:buClr>
              <a:buFont typeface="Wingdings" pitchFamily="2" charset="2"/>
              <a:buChar char="§"/>
              <a:defRPr sz="1900">
                <a:solidFill>
                  <a:srgbClr val="424242"/>
                </a:solidFill>
              </a:defRPr>
            </a:lvl3pPr>
            <a:lvl4pPr marL="1600200" indent="-228600">
              <a:buClr>
                <a:schemeClr val="accent4"/>
              </a:buClr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Clr>
                <a:schemeClr val="accent4"/>
              </a:buClr>
              <a:buFont typeface="Wingdings" pitchFamily="2" charset="2"/>
              <a:buChar char="§"/>
              <a:defRPr sz="14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4E792074-A66B-6D6A-2D74-F369ED8593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415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624842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582616"/>
            <a:ext cx="685800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400" b="1">
                <a:solidFill>
                  <a:schemeClr val="accent3"/>
                </a:solidFill>
              </a:rPr>
              <a:t>accelerating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806FCC6F-4877-9B4F-8D9E-DF1042806E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F258502-B93B-E980-6E18-67A66E1F1F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98064" y="932099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424242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0908CE4-ABCF-7D19-C3F6-CEBCF2D70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98063" y="1447639"/>
            <a:ext cx="8627955" cy="507222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3"/>
              </a:buClr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Clr>
                <a:schemeClr val="accent3"/>
              </a:buClr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Clr>
                <a:schemeClr val="accent3"/>
              </a:buClr>
              <a:buFont typeface="Wingdings" pitchFamily="2" charset="2"/>
              <a:buChar char="§"/>
              <a:defRPr sz="1900">
                <a:solidFill>
                  <a:srgbClr val="424242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Clr>
                <a:schemeClr val="accent3"/>
              </a:buClr>
              <a:buFont typeface="Wingdings" pitchFamily="2" charset="2"/>
              <a:buChar char="§"/>
              <a:defRPr sz="14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15A265C9-BB1C-AC18-403A-F21DC46B5F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3641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624842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536450"/>
            <a:ext cx="68580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b="1">
                <a:solidFill>
                  <a:schemeClr val="accent5"/>
                </a:solidFill>
              </a:rPr>
              <a:t>maximizing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B75E77C0-8741-AD4A-83D9-64DE6AA08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D7DDC69-4921-F777-2CB4-3E3A07BAA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98064" y="932099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424242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ECAB0E7-EC7E-BC3C-0357-2D0F43154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98063" y="1447639"/>
            <a:ext cx="8627955" cy="507222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5"/>
              </a:buClr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Clr>
                <a:schemeClr val="accent5"/>
              </a:buClr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1900">
                <a:solidFill>
                  <a:srgbClr val="424242"/>
                </a:solidFill>
              </a:defRPr>
            </a:lvl3pPr>
            <a:lvl4pPr marL="1600200" indent="-228600">
              <a:buClr>
                <a:schemeClr val="accent5"/>
              </a:buClr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Clr>
                <a:schemeClr val="accent5"/>
              </a:buClr>
              <a:buFont typeface="Wingdings" pitchFamily="2" charset="2"/>
              <a:buChar char="§"/>
              <a:defRPr sz="14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F1794C7D-1D57-D8A3-94A8-5A2A4A4110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28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29260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r>
              <a:rPr lang="en-US"/>
              <a:t>Drag picture to placeholder or click icon to add</a:t>
            </a:r>
            <a:endParaRPr lang="es-ES_tradnl"/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359568" y="3187725"/>
            <a:ext cx="9601200" cy="482549"/>
          </a:xfrm>
        </p:spPr>
        <p:txBody>
          <a:bodyPr anchor="ctr">
            <a:noAutofit/>
          </a:bodyPr>
          <a:lstStyle>
            <a:lvl1pPr algn="ctr">
              <a:lnSpc>
                <a:spcPts val="3600"/>
              </a:lnSpc>
              <a:defRPr sz="3600" b="0" baseline="0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3E77D1-4541-084B-BAD8-6045E24ECC82}"/>
              </a:ext>
            </a:extLst>
          </p:cNvPr>
          <p:cNvSpPr/>
          <p:nvPr userDrawn="1"/>
        </p:nvSpPr>
        <p:spPr>
          <a:xfrm>
            <a:off x="4077368" y="40485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96FEFC-8B7B-0443-BEB8-93F5E3C11429}"/>
              </a:ext>
            </a:extLst>
          </p:cNvPr>
          <p:cNvSpPr/>
          <p:nvPr userDrawn="1"/>
        </p:nvSpPr>
        <p:spPr>
          <a:xfrm>
            <a:off x="6807868" y="40485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015A0EC-B000-D84C-ABF7-CC50EDD8B4FF}"/>
              </a:ext>
            </a:extLst>
          </p:cNvPr>
          <p:cNvSpPr/>
          <p:nvPr userDrawn="1"/>
        </p:nvSpPr>
        <p:spPr>
          <a:xfrm>
            <a:off x="9538368" y="40485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3BF25D-2A5D-194F-8302-0E28AAD55A05}"/>
              </a:ext>
            </a:extLst>
          </p:cNvPr>
          <p:cNvSpPr/>
          <p:nvPr userDrawn="1"/>
        </p:nvSpPr>
        <p:spPr>
          <a:xfrm>
            <a:off x="1359568" y="40485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imagen 6">
            <a:extLst>
              <a:ext uri="{FF2B5EF4-FFF2-40B4-BE49-F238E27FC236}">
                <a16:creationId xmlns:a16="http://schemas.microsoft.com/office/drawing/2014/main" id="{250D21A2-41C2-514C-8AD5-481E889392F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191668" y="41448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6" name="Marcador de imagen 6">
            <a:extLst>
              <a:ext uri="{FF2B5EF4-FFF2-40B4-BE49-F238E27FC236}">
                <a16:creationId xmlns:a16="http://schemas.microsoft.com/office/drawing/2014/main" id="{240B6D5C-2E64-5F4D-A8A4-5CE259C005F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448468" y="41575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7" name="Marcador de imagen 6">
            <a:extLst>
              <a:ext uri="{FF2B5EF4-FFF2-40B4-BE49-F238E27FC236}">
                <a16:creationId xmlns:a16="http://schemas.microsoft.com/office/drawing/2014/main" id="{9CFF7133-BBAA-8A45-BE8C-C08AFFB3C78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627268" y="41448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8" name="Marcador de imagen 6">
            <a:extLst>
              <a:ext uri="{FF2B5EF4-FFF2-40B4-BE49-F238E27FC236}">
                <a16:creationId xmlns:a16="http://schemas.microsoft.com/office/drawing/2014/main" id="{B0C63A40-1CD7-774C-9425-1D270482F28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884068" y="41575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9" name="Marcador de texto 2">
            <a:extLst>
              <a:ext uri="{FF2B5EF4-FFF2-40B4-BE49-F238E27FC236}">
                <a16:creationId xmlns:a16="http://schemas.microsoft.com/office/drawing/2014/main" id="{831F2129-3C22-CF4A-A809-86E0A59E92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93743" y="57986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2CF52E36-8C08-7F43-AC7B-EB8362F61E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86143" y="58113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4C130DF8-972E-194F-91BC-2582C6F9CD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91243" y="57986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2" name="Marcador de texto 2">
            <a:extLst>
              <a:ext uri="{FF2B5EF4-FFF2-40B4-BE49-F238E27FC236}">
                <a16:creationId xmlns:a16="http://schemas.microsoft.com/office/drawing/2014/main" id="{8792B12B-F65A-4549-AEF8-82F6A9166A7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321743" y="58113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3A3651-A321-5248-A119-D6FD50BB08E1}"/>
              </a:ext>
            </a:extLst>
          </p:cNvPr>
          <p:cNvSpPr/>
          <p:nvPr userDrawn="1"/>
        </p:nvSpPr>
        <p:spPr>
          <a:xfrm rot="16200000">
            <a:off x="-1091532" y="5101718"/>
            <a:ext cx="2286000" cy="12801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arcador de pie de página 11">
            <a:extLst>
              <a:ext uri="{FF2B5EF4-FFF2-40B4-BE49-F238E27FC236}">
                <a16:creationId xmlns:a16="http://schemas.microsoft.com/office/drawing/2014/main" id="{236D61A9-A4F5-594E-BB22-D3299273F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35714942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itting on a bench&#10;&#10;Description automatically generated with medium confidence">
            <a:extLst>
              <a:ext uri="{FF2B5EF4-FFF2-40B4-BE49-F238E27FC236}">
                <a16:creationId xmlns:a16="http://schemas.microsoft.com/office/drawing/2014/main" id="{C6CBF612-39CF-7D42-A081-49F53AB2B5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4208" cy="3524036"/>
          </a:xfrm>
          <a:prstGeom prst="rect">
            <a:avLst/>
          </a:prstGeom>
        </p:spPr>
      </p:pic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3E77D1-4541-084B-BAD8-6045E24ECC82}"/>
              </a:ext>
            </a:extLst>
          </p:cNvPr>
          <p:cNvSpPr/>
          <p:nvPr userDrawn="1"/>
        </p:nvSpPr>
        <p:spPr>
          <a:xfrm>
            <a:off x="5234898" y="2816032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96FEFC-8B7B-0443-BEB8-93F5E3C11429}"/>
              </a:ext>
            </a:extLst>
          </p:cNvPr>
          <p:cNvSpPr/>
          <p:nvPr userDrawn="1"/>
        </p:nvSpPr>
        <p:spPr>
          <a:xfrm>
            <a:off x="8973691" y="2816032"/>
            <a:ext cx="1422400" cy="142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3BF25D-2A5D-194F-8302-0E28AAD55A05}"/>
              </a:ext>
            </a:extLst>
          </p:cNvPr>
          <p:cNvSpPr/>
          <p:nvPr userDrawn="1"/>
        </p:nvSpPr>
        <p:spPr>
          <a:xfrm>
            <a:off x="1496106" y="2816032"/>
            <a:ext cx="1422400" cy="142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imagen 6">
            <a:extLst>
              <a:ext uri="{FF2B5EF4-FFF2-40B4-BE49-F238E27FC236}">
                <a16:creationId xmlns:a16="http://schemas.microsoft.com/office/drawing/2014/main" id="{250D21A2-41C2-514C-8AD5-481E889392F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349198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6" name="Marcador de imagen 6">
            <a:extLst>
              <a:ext uri="{FF2B5EF4-FFF2-40B4-BE49-F238E27FC236}">
                <a16:creationId xmlns:a16="http://schemas.microsoft.com/office/drawing/2014/main" id="{240B6D5C-2E64-5F4D-A8A4-5CE259C005F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591690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8" name="Marcador de imagen 6">
            <a:extLst>
              <a:ext uri="{FF2B5EF4-FFF2-40B4-BE49-F238E27FC236}">
                <a16:creationId xmlns:a16="http://schemas.microsoft.com/office/drawing/2014/main" id="{B0C63A40-1CD7-774C-9425-1D270482F28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069275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9" name="Marcador de texto 2">
            <a:extLst>
              <a:ext uri="{FF2B5EF4-FFF2-40B4-BE49-F238E27FC236}">
                <a16:creationId xmlns:a16="http://schemas.microsoft.com/office/drawing/2014/main" id="{831F2129-3C22-CF4A-A809-86E0A59E92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9761" y="4438437"/>
            <a:ext cx="3075090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2CF52E36-8C08-7F43-AC7B-EB8362F61E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89139" y="44511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4C130DF8-972E-194F-91BC-2582C6F9CD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34403" y="44384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C7730-A0C2-0743-A85D-69DCD496BF5F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FCACF0A-983B-BA46-A4E3-D99B038ABD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  <p:sp>
        <p:nvSpPr>
          <p:cNvPr id="17" name="Marcador de pie de página 11">
            <a:extLst>
              <a:ext uri="{FF2B5EF4-FFF2-40B4-BE49-F238E27FC236}">
                <a16:creationId xmlns:a16="http://schemas.microsoft.com/office/drawing/2014/main" id="{948F3D55-0610-044E-870B-1B1772B95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1940459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CBF612-39CF-7D42-A081-49F53AB2B5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749"/>
            <a:ext cx="12194208" cy="3518537"/>
          </a:xfrm>
          <a:prstGeom prst="rect">
            <a:avLst/>
          </a:prstGeom>
        </p:spPr>
      </p:pic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3E77D1-4541-084B-BAD8-6045E24ECC82}"/>
              </a:ext>
            </a:extLst>
          </p:cNvPr>
          <p:cNvSpPr/>
          <p:nvPr userDrawn="1"/>
        </p:nvSpPr>
        <p:spPr>
          <a:xfrm>
            <a:off x="5234898" y="2816032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96FEFC-8B7B-0443-BEB8-93F5E3C11429}"/>
              </a:ext>
            </a:extLst>
          </p:cNvPr>
          <p:cNvSpPr/>
          <p:nvPr userDrawn="1"/>
        </p:nvSpPr>
        <p:spPr>
          <a:xfrm>
            <a:off x="8973691" y="2816032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3BF25D-2A5D-194F-8302-0E28AAD55A05}"/>
              </a:ext>
            </a:extLst>
          </p:cNvPr>
          <p:cNvSpPr/>
          <p:nvPr userDrawn="1"/>
        </p:nvSpPr>
        <p:spPr>
          <a:xfrm>
            <a:off x="1496106" y="2816032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imagen 6">
            <a:extLst>
              <a:ext uri="{FF2B5EF4-FFF2-40B4-BE49-F238E27FC236}">
                <a16:creationId xmlns:a16="http://schemas.microsoft.com/office/drawing/2014/main" id="{250D21A2-41C2-514C-8AD5-481E889392F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349198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6" name="Marcador de imagen 6">
            <a:extLst>
              <a:ext uri="{FF2B5EF4-FFF2-40B4-BE49-F238E27FC236}">
                <a16:creationId xmlns:a16="http://schemas.microsoft.com/office/drawing/2014/main" id="{240B6D5C-2E64-5F4D-A8A4-5CE259C005F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591690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8" name="Marcador de imagen 6">
            <a:extLst>
              <a:ext uri="{FF2B5EF4-FFF2-40B4-BE49-F238E27FC236}">
                <a16:creationId xmlns:a16="http://schemas.microsoft.com/office/drawing/2014/main" id="{B0C63A40-1CD7-774C-9425-1D270482F28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069275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9" name="Marcador de texto 2">
            <a:extLst>
              <a:ext uri="{FF2B5EF4-FFF2-40B4-BE49-F238E27FC236}">
                <a16:creationId xmlns:a16="http://schemas.microsoft.com/office/drawing/2014/main" id="{831F2129-3C22-CF4A-A809-86E0A59E92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9761" y="4438437"/>
            <a:ext cx="3075090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2CF52E36-8C08-7F43-AC7B-EB8362F61E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89139" y="44511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4C130DF8-972E-194F-91BC-2582C6F9CD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34403" y="44384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C7730-A0C2-0743-A85D-69DCD496BF5F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arcador de pie de página 11">
            <a:extLst>
              <a:ext uri="{FF2B5EF4-FFF2-40B4-BE49-F238E27FC236}">
                <a16:creationId xmlns:a16="http://schemas.microsoft.com/office/drawing/2014/main" id="{948F3D55-0610-044E-870B-1B1772B95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309CF730-00D1-AC01-0AD4-9169D36BF8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8" y="405052"/>
            <a:ext cx="1397376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090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51816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your picture here &gt;&gt;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856866" y="1116417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873208" y="1794913"/>
            <a:ext cx="5071883" cy="4513812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tx2"/>
              </a:buClr>
              <a:buFont typeface="Wingdings" charset="2"/>
              <a:buChar char="§"/>
              <a:tabLst/>
              <a:defRPr sz="2400" baseline="0">
                <a:solidFill>
                  <a:srgbClr val="424242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4017818"/>
            <a:ext cx="5044174" cy="2290907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tx2"/>
              </a:buClr>
              <a:buFont typeface="Wingdings" charset="2"/>
              <a:buChar char="§"/>
              <a:tabLst/>
              <a:defRPr sz="22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9C886ADD-74F7-1141-A835-F4CE54CEF9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904DF91F-BD2D-9FAB-4F3D-C22316D49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4462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51816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your picture here &gt;&gt;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856866" y="1116417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38CF491-695F-384C-96AA-93B39A96E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56866" y="1927653"/>
            <a:ext cx="2795428" cy="459221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Font typeface="Wingdings" pitchFamily="2" charset="2"/>
              <a:buChar char="§"/>
              <a:defRPr sz="1800">
                <a:solidFill>
                  <a:srgbClr val="424242"/>
                </a:solidFill>
              </a:defRPr>
            </a:lvl3pPr>
            <a:lvl4pPr marL="16002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EECF67F-E5B9-7B4B-80DC-317DA99865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14605" y="1927653"/>
            <a:ext cx="2656936" cy="459221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Font typeface="Wingdings" pitchFamily="2" charset="2"/>
              <a:buChar char="§"/>
              <a:defRPr sz="1800">
                <a:solidFill>
                  <a:srgbClr val="424242"/>
                </a:solidFill>
              </a:defRPr>
            </a:lvl3pPr>
            <a:lvl4pPr marL="16002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Marcador de pie de página 11">
            <a:extLst>
              <a:ext uri="{FF2B5EF4-FFF2-40B4-BE49-F238E27FC236}">
                <a16:creationId xmlns:a16="http://schemas.microsoft.com/office/drawing/2014/main" id="{F4D6D341-D424-DE45-A1F5-72369907C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BA5B4F2A-D230-2B16-6AAD-F1D1C9BDA6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723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00A9E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tx2"/>
              </a:buClr>
              <a:buFont typeface="Wingdings" charset="2"/>
              <a:buChar char="§"/>
              <a:tabLst/>
              <a:defRPr sz="2400" baseline="0">
                <a:solidFill>
                  <a:srgbClr val="424242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err="1"/>
              <a:t>Navitaire</a:t>
            </a:r>
            <a:r>
              <a:rPr lang="en-US" noProof="0"/>
              <a:t> product/solution #1</a:t>
            </a:r>
          </a:p>
          <a:p>
            <a:pPr lvl="0"/>
            <a:r>
              <a:rPr lang="en-US" noProof="0" err="1"/>
              <a:t>Navitaire</a:t>
            </a:r>
            <a:r>
              <a:rPr lang="en-US" noProof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5E70141B-308A-364E-BB0C-FFDBBCBD7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BC16EC8C-338C-F706-9012-0C15C610B3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0442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6F2B8D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accent3"/>
              </a:buClr>
              <a:buFont typeface="Wingdings" charset="2"/>
              <a:buChar char="§"/>
              <a:tabLst/>
              <a:defRPr sz="2400" baseline="0">
                <a:solidFill>
                  <a:srgbClr val="424242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err="1"/>
              <a:t>Navitaire</a:t>
            </a:r>
            <a:r>
              <a:rPr lang="en-US" noProof="0"/>
              <a:t> product/solution #1</a:t>
            </a:r>
          </a:p>
          <a:p>
            <a:pPr lvl="0"/>
            <a:r>
              <a:rPr lang="en-US" noProof="0" err="1"/>
              <a:t>Navitaire</a:t>
            </a:r>
            <a:r>
              <a:rPr lang="en-US" noProof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BAD28D63-EB20-AF41-A1B5-E44F65102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0D3FF295-373A-47AB-1DB2-6968C46B0F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630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CE0058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accent4"/>
              </a:buClr>
              <a:buFont typeface="Wingdings" charset="2"/>
              <a:buChar char="§"/>
              <a:tabLst/>
              <a:defRPr sz="2400" baseline="0">
                <a:solidFill>
                  <a:srgbClr val="424242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err="1"/>
              <a:t>Navitaire</a:t>
            </a:r>
            <a:r>
              <a:rPr lang="en-US" noProof="0"/>
              <a:t> product/solution #1</a:t>
            </a:r>
          </a:p>
          <a:p>
            <a:pPr lvl="0"/>
            <a:r>
              <a:rPr lang="en-US" noProof="0" err="1"/>
              <a:t>Navitaire</a:t>
            </a:r>
            <a:r>
              <a:rPr lang="en-US" noProof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0A17D544-0D3C-E541-91FE-07101E888D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85C28AAD-7ACA-89CF-8579-57B6E6F75D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93293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00A34E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rgbClr val="00A34E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accent5"/>
              </a:buClr>
              <a:buFont typeface="Wingdings" charset="2"/>
              <a:buChar char="§"/>
              <a:tabLst/>
              <a:defRPr sz="2400" baseline="0">
                <a:solidFill>
                  <a:srgbClr val="424242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err="1"/>
              <a:t>Navitaire</a:t>
            </a:r>
            <a:r>
              <a:rPr lang="en-US" noProof="0"/>
              <a:t> product/solution #1</a:t>
            </a:r>
          </a:p>
          <a:p>
            <a:pPr lvl="0"/>
            <a:r>
              <a:rPr lang="en-US" noProof="0" err="1"/>
              <a:t>Navitaire</a:t>
            </a:r>
            <a:r>
              <a:rPr lang="en-US" noProof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1DF46EC4-24E2-1448-AF65-C7D7BDAD05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C1586B78-6771-0C3B-35B7-CD3FE04A6A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5296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 Text + Pictu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828166" y="1116417"/>
            <a:ext cx="6389676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4844508" y="1794913"/>
            <a:ext cx="6354583" cy="4513812"/>
          </a:xfrm>
          <a:prstGeom prst="rect">
            <a:avLst/>
          </a:prstGeom>
        </p:spPr>
        <p:txBody>
          <a:bodyPr>
            <a:normAutofit/>
          </a:bodyPr>
          <a:lstStyle>
            <a:lvl1pPr marL="174625" indent="-174625">
              <a:lnSpc>
                <a:spcPct val="100000"/>
              </a:lnSpc>
              <a:buClr>
                <a:schemeClr val="bg1"/>
              </a:buClr>
              <a:buFont typeface="Wingdings" charset="2"/>
              <a:buChar char="§"/>
              <a:tabLst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6090" y="720585"/>
            <a:ext cx="2716887" cy="5567391"/>
          </a:xfrm>
          <a:prstGeom prst="rect">
            <a:avLst/>
          </a:prstGeom>
        </p:spPr>
      </p:pic>
      <p:sp>
        <p:nvSpPr>
          <p:cNvPr id="3" name="Marcador de imagen 2"/>
          <p:cNvSpPr>
            <a:spLocks noGrp="1"/>
          </p:cNvSpPr>
          <p:nvPr>
            <p:ph type="pic" sz="quarter" idx="20" hasCustomPrompt="1"/>
          </p:nvPr>
        </p:nvSpPr>
        <p:spPr>
          <a:xfrm>
            <a:off x="1549412" y="811457"/>
            <a:ext cx="2436512" cy="5407428"/>
          </a:xfrm>
          <a:custGeom>
            <a:avLst/>
            <a:gdLst>
              <a:gd name="connsiteX0" fmla="*/ 0 w 2416124"/>
              <a:gd name="connsiteY0" fmla="*/ 0 h 5388965"/>
              <a:gd name="connsiteX1" fmla="*/ 2416124 w 2416124"/>
              <a:gd name="connsiteY1" fmla="*/ 0 h 5388965"/>
              <a:gd name="connsiteX2" fmla="*/ 2416124 w 2416124"/>
              <a:gd name="connsiteY2" fmla="*/ 5388965 h 5388965"/>
              <a:gd name="connsiteX3" fmla="*/ 0 w 2416124"/>
              <a:gd name="connsiteY3" fmla="*/ 5388965 h 5388965"/>
              <a:gd name="connsiteX4" fmla="*/ 0 w 2416124"/>
              <a:gd name="connsiteY4" fmla="*/ 0 h 5388965"/>
              <a:gd name="connsiteX0" fmla="*/ 0 w 2416124"/>
              <a:gd name="connsiteY0" fmla="*/ 0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0 w 2416124"/>
              <a:gd name="connsiteY5" fmla="*/ 0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9571"/>
              <a:gd name="connsiteY0" fmla="*/ 230114 h 5388965"/>
              <a:gd name="connsiteX1" fmla="*/ 197155 w 2419571"/>
              <a:gd name="connsiteY1" fmla="*/ 1986 h 5388965"/>
              <a:gd name="connsiteX2" fmla="*/ 2416124 w 2419571"/>
              <a:gd name="connsiteY2" fmla="*/ 0 h 5388965"/>
              <a:gd name="connsiteX3" fmla="*/ 2419571 w 2419571"/>
              <a:gd name="connsiteY3" fmla="*/ 20153 h 5388965"/>
              <a:gd name="connsiteX4" fmla="*/ 2416124 w 2419571"/>
              <a:gd name="connsiteY4" fmla="*/ 5388965 h 5388965"/>
              <a:gd name="connsiteX5" fmla="*/ 0 w 2419571"/>
              <a:gd name="connsiteY5" fmla="*/ 5388965 h 5388965"/>
              <a:gd name="connsiteX6" fmla="*/ 6055 w 2419571"/>
              <a:gd name="connsiteY6" fmla="*/ 230114 h 5388965"/>
              <a:gd name="connsiteX0" fmla="*/ 6055 w 2419571"/>
              <a:gd name="connsiteY0" fmla="*/ 230114 h 5388965"/>
              <a:gd name="connsiteX1" fmla="*/ 197155 w 2419571"/>
              <a:gd name="connsiteY1" fmla="*/ 1986 h 5388965"/>
              <a:gd name="connsiteX2" fmla="*/ 2416124 w 2419571"/>
              <a:gd name="connsiteY2" fmla="*/ 0 h 5388965"/>
              <a:gd name="connsiteX3" fmla="*/ 2419571 w 2419571"/>
              <a:gd name="connsiteY3" fmla="*/ 262378 h 5388965"/>
              <a:gd name="connsiteX4" fmla="*/ 2416124 w 2419571"/>
              <a:gd name="connsiteY4" fmla="*/ 5388965 h 5388965"/>
              <a:gd name="connsiteX5" fmla="*/ 0 w 2419571"/>
              <a:gd name="connsiteY5" fmla="*/ 5388965 h 5388965"/>
              <a:gd name="connsiteX6" fmla="*/ 6055 w 2419571"/>
              <a:gd name="connsiteY6" fmla="*/ 230114 h 5388965"/>
              <a:gd name="connsiteX0" fmla="*/ 6055 w 2419571"/>
              <a:gd name="connsiteY0" fmla="*/ 228128 h 5386979"/>
              <a:gd name="connsiteX1" fmla="*/ 197155 w 2419571"/>
              <a:gd name="connsiteY1" fmla="*/ 0 h 5386979"/>
              <a:gd name="connsiteX2" fmla="*/ 2222344 w 2419571"/>
              <a:gd name="connsiteY2" fmla="*/ 4070 h 5386979"/>
              <a:gd name="connsiteX3" fmla="*/ 2419571 w 2419571"/>
              <a:gd name="connsiteY3" fmla="*/ 260392 h 5386979"/>
              <a:gd name="connsiteX4" fmla="*/ 2416124 w 2419571"/>
              <a:gd name="connsiteY4" fmla="*/ 5386979 h 5386979"/>
              <a:gd name="connsiteX5" fmla="*/ 0 w 2419571"/>
              <a:gd name="connsiteY5" fmla="*/ 5386979 h 5386979"/>
              <a:gd name="connsiteX6" fmla="*/ 6055 w 2419571"/>
              <a:gd name="connsiteY6" fmla="*/ 228128 h 5386979"/>
              <a:gd name="connsiteX0" fmla="*/ 6055 w 2419571"/>
              <a:gd name="connsiteY0" fmla="*/ 228128 h 5386979"/>
              <a:gd name="connsiteX1" fmla="*/ 197155 w 2419571"/>
              <a:gd name="connsiteY1" fmla="*/ 0 h 5386979"/>
              <a:gd name="connsiteX2" fmla="*/ 2222344 w 2419571"/>
              <a:gd name="connsiteY2" fmla="*/ 4070 h 5386979"/>
              <a:gd name="connsiteX3" fmla="*/ 2419571 w 2419571"/>
              <a:gd name="connsiteY3" fmla="*/ 260392 h 5386979"/>
              <a:gd name="connsiteX4" fmla="*/ 2416124 w 2419571"/>
              <a:gd name="connsiteY4" fmla="*/ 5386979 h 5386979"/>
              <a:gd name="connsiteX5" fmla="*/ 0 w 2419571"/>
              <a:gd name="connsiteY5" fmla="*/ 5386979 h 5386979"/>
              <a:gd name="connsiteX6" fmla="*/ 6055 w 2419571"/>
              <a:gd name="connsiteY6" fmla="*/ 228128 h 5386979"/>
              <a:gd name="connsiteX0" fmla="*/ 6055 w 2423288"/>
              <a:gd name="connsiteY0" fmla="*/ 228128 h 5386979"/>
              <a:gd name="connsiteX1" fmla="*/ 197155 w 2423288"/>
              <a:gd name="connsiteY1" fmla="*/ 0 h 5386979"/>
              <a:gd name="connsiteX2" fmla="*/ 2222344 w 2423288"/>
              <a:gd name="connsiteY2" fmla="*/ 4070 h 5386979"/>
              <a:gd name="connsiteX3" fmla="*/ 2419571 w 2423288"/>
              <a:gd name="connsiteY3" fmla="*/ 260392 h 5386979"/>
              <a:gd name="connsiteX4" fmla="*/ 2416124 w 2423288"/>
              <a:gd name="connsiteY4" fmla="*/ 5386979 h 5386979"/>
              <a:gd name="connsiteX5" fmla="*/ 0 w 2423288"/>
              <a:gd name="connsiteY5" fmla="*/ 5386979 h 5386979"/>
              <a:gd name="connsiteX6" fmla="*/ 6055 w 2423288"/>
              <a:gd name="connsiteY6" fmla="*/ 228128 h 5386979"/>
              <a:gd name="connsiteX0" fmla="*/ 6055 w 2423288"/>
              <a:gd name="connsiteY0" fmla="*/ 228128 h 5395566"/>
              <a:gd name="connsiteX1" fmla="*/ 197155 w 2423288"/>
              <a:gd name="connsiteY1" fmla="*/ 0 h 5395566"/>
              <a:gd name="connsiteX2" fmla="*/ 2222344 w 2423288"/>
              <a:gd name="connsiteY2" fmla="*/ 4070 h 5395566"/>
              <a:gd name="connsiteX3" fmla="*/ 2419571 w 2423288"/>
              <a:gd name="connsiteY3" fmla="*/ 260392 h 5395566"/>
              <a:gd name="connsiteX4" fmla="*/ 2416124 w 2423288"/>
              <a:gd name="connsiteY4" fmla="*/ 5386979 h 5395566"/>
              <a:gd name="connsiteX5" fmla="*/ 2268180 w 2423288"/>
              <a:gd name="connsiteY5" fmla="*/ 5395566 h 5395566"/>
              <a:gd name="connsiteX6" fmla="*/ 0 w 2423288"/>
              <a:gd name="connsiteY6" fmla="*/ 5386979 h 5395566"/>
              <a:gd name="connsiteX7" fmla="*/ 6055 w 2423288"/>
              <a:gd name="connsiteY7" fmla="*/ 228128 h 5395566"/>
              <a:gd name="connsiteX0" fmla="*/ 6055 w 2423288"/>
              <a:gd name="connsiteY0" fmla="*/ 228128 h 5395566"/>
              <a:gd name="connsiteX1" fmla="*/ 197155 w 2423288"/>
              <a:gd name="connsiteY1" fmla="*/ 0 h 5395566"/>
              <a:gd name="connsiteX2" fmla="*/ 2222344 w 2423288"/>
              <a:gd name="connsiteY2" fmla="*/ 4070 h 5395566"/>
              <a:gd name="connsiteX3" fmla="*/ 2419571 w 2423288"/>
              <a:gd name="connsiteY3" fmla="*/ 260392 h 5395566"/>
              <a:gd name="connsiteX4" fmla="*/ 2416124 w 2423288"/>
              <a:gd name="connsiteY4" fmla="*/ 5386979 h 5395566"/>
              <a:gd name="connsiteX5" fmla="*/ 2268180 w 2423288"/>
              <a:gd name="connsiteY5" fmla="*/ 5395566 h 5395566"/>
              <a:gd name="connsiteX6" fmla="*/ 0 w 2423288"/>
              <a:gd name="connsiteY6" fmla="*/ 5386979 h 5395566"/>
              <a:gd name="connsiteX7" fmla="*/ 6055 w 2423288"/>
              <a:gd name="connsiteY7" fmla="*/ 228128 h 5395566"/>
              <a:gd name="connsiteX0" fmla="*/ 6055 w 2423288"/>
              <a:gd name="connsiteY0" fmla="*/ 228128 h 5401621"/>
              <a:gd name="connsiteX1" fmla="*/ 197155 w 2423288"/>
              <a:gd name="connsiteY1" fmla="*/ 0 h 5401621"/>
              <a:gd name="connsiteX2" fmla="*/ 2222344 w 2423288"/>
              <a:gd name="connsiteY2" fmla="*/ 4070 h 5401621"/>
              <a:gd name="connsiteX3" fmla="*/ 2419571 w 2423288"/>
              <a:gd name="connsiteY3" fmla="*/ 260392 h 5401621"/>
              <a:gd name="connsiteX4" fmla="*/ 2416124 w 2423288"/>
              <a:gd name="connsiteY4" fmla="*/ 5386979 h 5401621"/>
              <a:gd name="connsiteX5" fmla="*/ 2165234 w 2423288"/>
              <a:gd name="connsiteY5" fmla="*/ 5401621 h 5401621"/>
              <a:gd name="connsiteX6" fmla="*/ 0 w 2423288"/>
              <a:gd name="connsiteY6" fmla="*/ 5386979 h 5401621"/>
              <a:gd name="connsiteX7" fmla="*/ 6055 w 2423288"/>
              <a:gd name="connsiteY7" fmla="*/ 228128 h 5401621"/>
              <a:gd name="connsiteX0" fmla="*/ 6055 w 2423288"/>
              <a:gd name="connsiteY0" fmla="*/ 228128 h 5412097"/>
              <a:gd name="connsiteX1" fmla="*/ 197155 w 2423288"/>
              <a:gd name="connsiteY1" fmla="*/ 0 h 5412097"/>
              <a:gd name="connsiteX2" fmla="*/ 2222344 w 2423288"/>
              <a:gd name="connsiteY2" fmla="*/ 4070 h 5412097"/>
              <a:gd name="connsiteX3" fmla="*/ 2419571 w 2423288"/>
              <a:gd name="connsiteY3" fmla="*/ 260392 h 5412097"/>
              <a:gd name="connsiteX4" fmla="*/ 2410068 w 2423288"/>
              <a:gd name="connsiteY4" fmla="*/ 5211365 h 5412097"/>
              <a:gd name="connsiteX5" fmla="*/ 2165234 w 2423288"/>
              <a:gd name="connsiteY5" fmla="*/ 5401621 h 5412097"/>
              <a:gd name="connsiteX6" fmla="*/ 0 w 2423288"/>
              <a:gd name="connsiteY6" fmla="*/ 5386979 h 5412097"/>
              <a:gd name="connsiteX7" fmla="*/ 6055 w 2423288"/>
              <a:gd name="connsiteY7" fmla="*/ 228128 h 5412097"/>
              <a:gd name="connsiteX0" fmla="*/ 6055 w 2423288"/>
              <a:gd name="connsiteY0" fmla="*/ 228128 h 5412097"/>
              <a:gd name="connsiteX1" fmla="*/ 197155 w 2423288"/>
              <a:gd name="connsiteY1" fmla="*/ 0 h 5412097"/>
              <a:gd name="connsiteX2" fmla="*/ 2222344 w 2423288"/>
              <a:gd name="connsiteY2" fmla="*/ 4070 h 5412097"/>
              <a:gd name="connsiteX3" fmla="*/ 2419571 w 2423288"/>
              <a:gd name="connsiteY3" fmla="*/ 260392 h 5412097"/>
              <a:gd name="connsiteX4" fmla="*/ 2410068 w 2423288"/>
              <a:gd name="connsiteY4" fmla="*/ 5211365 h 5412097"/>
              <a:gd name="connsiteX5" fmla="*/ 2165234 w 2423288"/>
              <a:gd name="connsiteY5" fmla="*/ 5401621 h 5412097"/>
              <a:gd name="connsiteX6" fmla="*/ 0 w 2423288"/>
              <a:gd name="connsiteY6" fmla="*/ 5386979 h 5412097"/>
              <a:gd name="connsiteX7" fmla="*/ 6055 w 2423288"/>
              <a:gd name="connsiteY7" fmla="*/ 228128 h 5412097"/>
              <a:gd name="connsiteX0" fmla="*/ 6055 w 2423288"/>
              <a:gd name="connsiteY0" fmla="*/ 228128 h 5401631"/>
              <a:gd name="connsiteX1" fmla="*/ 197155 w 2423288"/>
              <a:gd name="connsiteY1" fmla="*/ 0 h 5401631"/>
              <a:gd name="connsiteX2" fmla="*/ 2222344 w 2423288"/>
              <a:gd name="connsiteY2" fmla="*/ 4070 h 5401631"/>
              <a:gd name="connsiteX3" fmla="*/ 2419571 w 2423288"/>
              <a:gd name="connsiteY3" fmla="*/ 260392 h 5401631"/>
              <a:gd name="connsiteX4" fmla="*/ 2410068 w 2423288"/>
              <a:gd name="connsiteY4" fmla="*/ 5211365 h 5401631"/>
              <a:gd name="connsiteX5" fmla="*/ 2165234 w 2423288"/>
              <a:gd name="connsiteY5" fmla="*/ 5401621 h 5401631"/>
              <a:gd name="connsiteX6" fmla="*/ 0 w 2423288"/>
              <a:gd name="connsiteY6" fmla="*/ 5386979 h 5401631"/>
              <a:gd name="connsiteX7" fmla="*/ 6055 w 2423288"/>
              <a:gd name="connsiteY7" fmla="*/ 228128 h 5401631"/>
              <a:gd name="connsiteX0" fmla="*/ 6055 w 2423288"/>
              <a:gd name="connsiteY0" fmla="*/ 228128 h 5416347"/>
              <a:gd name="connsiteX1" fmla="*/ 197155 w 2423288"/>
              <a:gd name="connsiteY1" fmla="*/ 0 h 5416347"/>
              <a:gd name="connsiteX2" fmla="*/ 2222344 w 2423288"/>
              <a:gd name="connsiteY2" fmla="*/ 4070 h 5416347"/>
              <a:gd name="connsiteX3" fmla="*/ 2419571 w 2423288"/>
              <a:gd name="connsiteY3" fmla="*/ 260392 h 5416347"/>
              <a:gd name="connsiteX4" fmla="*/ 2410068 w 2423288"/>
              <a:gd name="connsiteY4" fmla="*/ 5156864 h 5416347"/>
              <a:gd name="connsiteX5" fmla="*/ 2165234 w 2423288"/>
              <a:gd name="connsiteY5" fmla="*/ 5401621 h 5416347"/>
              <a:gd name="connsiteX6" fmla="*/ 0 w 2423288"/>
              <a:gd name="connsiteY6" fmla="*/ 5386979 h 5416347"/>
              <a:gd name="connsiteX7" fmla="*/ 6055 w 2423288"/>
              <a:gd name="connsiteY7" fmla="*/ 228128 h 5416347"/>
              <a:gd name="connsiteX0" fmla="*/ 6055 w 2441541"/>
              <a:gd name="connsiteY0" fmla="*/ 228128 h 5416347"/>
              <a:gd name="connsiteX1" fmla="*/ 197155 w 2441541"/>
              <a:gd name="connsiteY1" fmla="*/ 0 h 5416347"/>
              <a:gd name="connsiteX2" fmla="*/ 2222344 w 2441541"/>
              <a:gd name="connsiteY2" fmla="*/ 4070 h 5416347"/>
              <a:gd name="connsiteX3" fmla="*/ 2419571 w 2441541"/>
              <a:gd name="connsiteY3" fmla="*/ 260392 h 5416347"/>
              <a:gd name="connsiteX4" fmla="*/ 2410068 w 2441541"/>
              <a:gd name="connsiteY4" fmla="*/ 5156864 h 5416347"/>
              <a:gd name="connsiteX5" fmla="*/ 2165234 w 2441541"/>
              <a:gd name="connsiteY5" fmla="*/ 5401621 h 5416347"/>
              <a:gd name="connsiteX6" fmla="*/ 0 w 2441541"/>
              <a:gd name="connsiteY6" fmla="*/ 5386979 h 5416347"/>
              <a:gd name="connsiteX7" fmla="*/ 6055 w 2441541"/>
              <a:gd name="connsiteY7" fmla="*/ 228128 h 5416347"/>
              <a:gd name="connsiteX0" fmla="*/ 6055 w 2423288"/>
              <a:gd name="connsiteY0" fmla="*/ 228128 h 5401745"/>
              <a:gd name="connsiteX1" fmla="*/ 197155 w 2423288"/>
              <a:gd name="connsiteY1" fmla="*/ 0 h 5401745"/>
              <a:gd name="connsiteX2" fmla="*/ 2222344 w 2423288"/>
              <a:gd name="connsiteY2" fmla="*/ 4070 h 5401745"/>
              <a:gd name="connsiteX3" fmla="*/ 2419571 w 2423288"/>
              <a:gd name="connsiteY3" fmla="*/ 260392 h 5401745"/>
              <a:gd name="connsiteX4" fmla="*/ 2410068 w 2423288"/>
              <a:gd name="connsiteY4" fmla="*/ 5156864 h 5401745"/>
              <a:gd name="connsiteX5" fmla="*/ 2165234 w 2423288"/>
              <a:gd name="connsiteY5" fmla="*/ 5401621 h 5401745"/>
              <a:gd name="connsiteX6" fmla="*/ 0 w 2423288"/>
              <a:gd name="connsiteY6" fmla="*/ 5386979 h 5401745"/>
              <a:gd name="connsiteX7" fmla="*/ 6055 w 2423288"/>
              <a:gd name="connsiteY7" fmla="*/ 228128 h 5401745"/>
              <a:gd name="connsiteX0" fmla="*/ 6055 w 2437651"/>
              <a:gd name="connsiteY0" fmla="*/ 228128 h 5428311"/>
              <a:gd name="connsiteX1" fmla="*/ 197155 w 2437651"/>
              <a:gd name="connsiteY1" fmla="*/ 0 h 5428311"/>
              <a:gd name="connsiteX2" fmla="*/ 2222344 w 2437651"/>
              <a:gd name="connsiteY2" fmla="*/ 4070 h 5428311"/>
              <a:gd name="connsiteX3" fmla="*/ 2419571 w 2437651"/>
              <a:gd name="connsiteY3" fmla="*/ 260392 h 5428311"/>
              <a:gd name="connsiteX4" fmla="*/ 2404013 w 2437651"/>
              <a:gd name="connsiteY4" fmla="*/ 4993362 h 5428311"/>
              <a:gd name="connsiteX5" fmla="*/ 2165234 w 2437651"/>
              <a:gd name="connsiteY5" fmla="*/ 5401621 h 5428311"/>
              <a:gd name="connsiteX6" fmla="*/ 0 w 2437651"/>
              <a:gd name="connsiteY6" fmla="*/ 5386979 h 5428311"/>
              <a:gd name="connsiteX7" fmla="*/ 6055 w 2437651"/>
              <a:gd name="connsiteY7" fmla="*/ 228128 h 5428311"/>
              <a:gd name="connsiteX0" fmla="*/ 6055 w 2423288"/>
              <a:gd name="connsiteY0" fmla="*/ 228128 h 5402655"/>
              <a:gd name="connsiteX1" fmla="*/ 197155 w 2423288"/>
              <a:gd name="connsiteY1" fmla="*/ 0 h 5402655"/>
              <a:gd name="connsiteX2" fmla="*/ 2222344 w 2423288"/>
              <a:gd name="connsiteY2" fmla="*/ 4070 h 5402655"/>
              <a:gd name="connsiteX3" fmla="*/ 2419571 w 2423288"/>
              <a:gd name="connsiteY3" fmla="*/ 260392 h 5402655"/>
              <a:gd name="connsiteX4" fmla="*/ 2404013 w 2423288"/>
              <a:gd name="connsiteY4" fmla="*/ 4993362 h 5402655"/>
              <a:gd name="connsiteX5" fmla="*/ 2165234 w 2423288"/>
              <a:gd name="connsiteY5" fmla="*/ 5401621 h 5402655"/>
              <a:gd name="connsiteX6" fmla="*/ 0 w 2423288"/>
              <a:gd name="connsiteY6" fmla="*/ 5386979 h 5402655"/>
              <a:gd name="connsiteX7" fmla="*/ 6055 w 2423288"/>
              <a:gd name="connsiteY7" fmla="*/ 228128 h 5402655"/>
              <a:gd name="connsiteX0" fmla="*/ 6055 w 2423288"/>
              <a:gd name="connsiteY0" fmla="*/ 228128 h 5392213"/>
              <a:gd name="connsiteX1" fmla="*/ 197155 w 2423288"/>
              <a:gd name="connsiteY1" fmla="*/ 0 h 5392213"/>
              <a:gd name="connsiteX2" fmla="*/ 2222344 w 2423288"/>
              <a:gd name="connsiteY2" fmla="*/ 4070 h 5392213"/>
              <a:gd name="connsiteX3" fmla="*/ 2419571 w 2423288"/>
              <a:gd name="connsiteY3" fmla="*/ 260392 h 5392213"/>
              <a:gd name="connsiteX4" fmla="*/ 2404013 w 2423288"/>
              <a:gd name="connsiteY4" fmla="*/ 4993362 h 5392213"/>
              <a:gd name="connsiteX5" fmla="*/ 2189456 w 2423288"/>
              <a:gd name="connsiteY5" fmla="*/ 5389509 h 5392213"/>
              <a:gd name="connsiteX6" fmla="*/ 0 w 2423288"/>
              <a:gd name="connsiteY6" fmla="*/ 5386979 h 5392213"/>
              <a:gd name="connsiteX7" fmla="*/ 6055 w 2423288"/>
              <a:gd name="connsiteY7" fmla="*/ 228128 h 5392213"/>
              <a:gd name="connsiteX0" fmla="*/ 6055 w 2423288"/>
              <a:gd name="connsiteY0" fmla="*/ 228128 h 5397574"/>
              <a:gd name="connsiteX1" fmla="*/ 197155 w 2423288"/>
              <a:gd name="connsiteY1" fmla="*/ 0 h 5397574"/>
              <a:gd name="connsiteX2" fmla="*/ 2222344 w 2423288"/>
              <a:gd name="connsiteY2" fmla="*/ 4070 h 5397574"/>
              <a:gd name="connsiteX3" fmla="*/ 2419571 w 2423288"/>
              <a:gd name="connsiteY3" fmla="*/ 260392 h 5397574"/>
              <a:gd name="connsiteX4" fmla="*/ 2404013 w 2423288"/>
              <a:gd name="connsiteY4" fmla="*/ 4993362 h 5397574"/>
              <a:gd name="connsiteX5" fmla="*/ 2189456 w 2423288"/>
              <a:gd name="connsiteY5" fmla="*/ 5389509 h 5397574"/>
              <a:gd name="connsiteX6" fmla="*/ 0 w 2423288"/>
              <a:gd name="connsiteY6" fmla="*/ 5386979 h 5397574"/>
              <a:gd name="connsiteX7" fmla="*/ 6055 w 2423288"/>
              <a:gd name="connsiteY7" fmla="*/ 228128 h 5397574"/>
              <a:gd name="connsiteX0" fmla="*/ 6055 w 2423288"/>
              <a:gd name="connsiteY0" fmla="*/ 228128 h 5401289"/>
              <a:gd name="connsiteX1" fmla="*/ 197155 w 2423288"/>
              <a:gd name="connsiteY1" fmla="*/ 0 h 5401289"/>
              <a:gd name="connsiteX2" fmla="*/ 2222344 w 2423288"/>
              <a:gd name="connsiteY2" fmla="*/ 4070 h 5401289"/>
              <a:gd name="connsiteX3" fmla="*/ 2419571 w 2423288"/>
              <a:gd name="connsiteY3" fmla="*/ 260392 h 5401289"/>
              <a:gd name="connsiteX4" fmla="*/ 2404013 w 2423288"/>
              <a:gd name="connsiteY4" fmla="*/ 4993362 h 5401289"/>
              <a:gd name="connsiteX5" fmla="*/ 2174786 w 2423288"/>
              <a:gd name="connsiteY5" fmla="*/ 5394399 h 5401289"/>
              <a:gd name="connsiteX6" fmla="*/ 0 w 2423288"/>
              <a:gd name="connsiteY6" fmla="*/ 5386979 h 5401289"/>
              <a:gd name="connsiteX7" fmla="*/ 6055 w 2423288"/>
              <a:gd name="connsiteY7" fmla="*/ 228128 h 5401289"/>
              <a:gd name="connsiteX0" fmla="*/ 168719 w 2585952"/>
              <a:gd name="connsiteY0" fmla="*/ 228128 h 5620240"/>
              <a:gd name="connsiteX1" fmla="*/ 359819 w 2585952"/>
              <a:gd name="connsiteY1" fmla="*/ 0 h 5620240"/>
              <a:gd name="connsiteX2" fmla="*/ 2385008 w 2585952"/>
              <a:gd name="connsiteY2" fmla="*/ 4070 h 5620240"/>
              <a:gd name="connsiteX3" fmla="*/ 2582235 w 2585952"/>
              <a:gd name="connsiteY3" fmla="*/ 260392 h 5620240"/>
              <a:gd name="connsiteX4" fmla="*/ 2566677 w 2585952"/>
              <a:gd name="connsiteY4" fmla="*/ 4993362 h 5620240"/>
              <a:gd name="connsiteX5" fmla="*/ 2337450 w 2585952"/>
              <a:gd name="connsiteY5" fmla="*/ 5394399 h 5620240"/>
              <a:gd name="connsiteX6" fmla="*/ 162664 w 2585952"/>
              <a:gd name="connsiteY6" fmla="*/ 5386979 h 5620240"/>
              <a:gd name="connsiteX7" fmla="*/ 158655 w 2585952"/>
              <a:gd name="connsiteY7" fmla="*/ 5188377 h 5620240"/>
              <a:gd name="connsiteX8" fmla="*/ 168719 w 2585952"/>
              <a:gd name="connsiteY8" fmla="*/ 228128 h 5620240"/>
              <a:gd name="connsiteX0" fmla="*/ 17743 w 2434976"/>
              <a:gd name="connsiteY0" fmla="*/ 228128 h 5621867"/>
              <a:gd name="connsiteX1" fmla="*/ 208843 w 2434976"/>
              <a:gd name="connsiteY1" fmla="*/ 0 h 5621867"/>
              <a:gd name="connsiteX2" fmla="*/ 2234032 w 2434976"/>
              <a:gd name="connsiteY2" fmla="*/ 4070 h 5621867"/>
              <a:gd name="connsiteX3" fmla="*/ 2431259 w 2434976"/>
              <a:gd name="connsiteY3" fmla="*/ 260392 h 5621867"/>
              <a:gd name="connsiteX4" fmla="*/ 2415701 w 2434976"/>
              <a:gd name="connsiteY4" fmla="*/ 4993362 h 5621867"/>
              <a:gd name="connsiteX5" fmla="*/ 2186474 w 2434976"/>
              <a:gd name="connsiteY5" fmla="*/ 5394399 h 5621867"/>
              <a:gd name="connsiteX6" fmla="*/ 363756 w 2434976"/>
              <a:gd name="connsiteY6" fmla="*/ 5391869 h 5621867"/>
              <a:gd name="connsiteX7" fmla="*/ 7679 w 2434976"/>
              <a:gd name="connsiteY7" fmla="*/ 5188377 h 5621867"/>
              <a:gd name="connsiteX8" fmla="*/ 17743 w 2434976"/>
              <a:gd name="connsiteY8" fmla="*/ 228128 h 5621867"/>
              <a:gd name="connsiteX0" fmla="*/ 17743 w 2434976"/>
              <a:gd name="connsiteY0" fmla="*/ 228128 h 5602270"/>
              <a:gd name="connsiteX1" fmla="*/ 208843 w 2434976"/>
              <a:gd name="connsiteY1" fmla="*/ 0 h 5602270"/>
              <a:gd name="connsiteX2" fmla="*/ 2234032 w 2434976"/>
              <a:gd name="connsiteY2" fmla="*/ 4070 h 5602270"/>
              <a:gd name="connsiteX3" fmla="*/ 2431259 w 2434976"/>
              <a:gd name="connsiteY3" fmla="*/ 260392 h 5602270"/>
              <a:gd name="connsiteX4" fmla="*/ 2415701 w 2434976"/>
              <a:gd name="connsiteY4" fmla="*/ 4993362 h 5602270"/>
              <a:gd name="connsiteX5" fmla="*/ 2186474 w 2434976"/>
              <a:gd name="connsiteY5" fmla="*/ 5394399 h 5602270"/>
              <a:gd name="connsiteX6" fmla="*/ 363756 w 2434976"/>
              <a:gd name="connsiteY6" fmla="*/ 5391869 h 5602270"/>
              <a:gd name="connsiteX7" fmla="*/ 7679 w 2434976"/>
              <a:gd name="connsiteY7" fmla="*/ 5188377 h 5602270"/>
              <a:gd name="connsiteX8" fmla="*/ 17743 w 2434976"/>
              <a:gd name="connsiteY8" fmla="*/ 228128 h 5602270"/>
              <a:gd name="connsiteX0" fmla="*/ 17743 w 2434976"/>
              <a:gd name="connsiteY0" fmla="*/ 228128 h 5632838"/>
              <a:gd name="connsiteX1" fmla="*/ 208843 w 2434976"/>
              <a:gd name="connsiteY1" fmla="*/ 0 h 5632838"/>
              <a:gd name="connsiteX2" fmla="*/ 2234032 w 2434976"/>
              <a:gd name="connsiteY2" fmla="*/ 4070 h 5632838"/>
              <a:gd name="connsiteX3" fmla="*/ 2431259 w 2434976"/>
              <a:gd name="connsiteY3" fmla="*/ 260392 h 5632838"/>
              <a:gd name="connsiteX4" fmla="*/ 2415701 w 2434976"/>
              <a:gd name="connsiteY4" fmla="*/ 4993362 h 5632838"/>
              <a:gd name="connsiteX5" fmla="*/ 2186474 w 2434976"/>
              <a:gd name="connsiteY5" fmla="*/ 5394399 h 5632838"/>
              <a:gd name="connsiteX6" fmla="*/ 363756 w 2434976"/>
              <a:gd name="connsiteY6" fmla="*/ 5391869 h 5632838"/>
              <a:gd name="connsiteX7" fmla="*/ 7679 w 2434976"/>
              <a:gd name="connsiteY7" fmla="*/ 5188377 h 5632838"/>
              <a:gd name="connsiteX8" fmla="*/ 17743 w 2434976"/>
              <a:gd name="connsiteY8" fmla="*/ 228128 h 5632838"/>
              <a:gd name="connsiteX0" fmla="*/ 20402 w 2437635"/>
              <a:gd name="connsiteY0" fmla="*/ 228128 h 5432130"/>
              <a:gd name="connsiteX1" fmla="*/ 211502 w 2437635"/>
              <a:gd name="connsiteY1" fmla="*/ 0 h 5432130"/>
              <a:gd name="connsiteX2" fmla="*/ 2236691 w 2437635"/>
              <a:gd name="connsiteY2" fmla="*/ 4070 h 5432130"/>
              <a:gd name="connsiteX3" fmla="*/ 2433918 w 2437635"/>
              <a:gd name="connsiteY3" fmla="*/ 260392 h 5432130"/>
              <a:gd name="connsiteX4" fmla="*/ 2418360 w 2437635"/>
              <a:gd name="connsiteY4" fmla="*/ 4993362 h 5432130"/>
              <a:gd name="connsiteX5" fmla="*/ 2189133 w 2437635"/>
              <a:gd name="connsiteY5" fmla="*/ 5394399 h 5432130"/>
              <a:gd name="connsiteX6" fmla="*/ 366415 w 2437635"/>
              <a:gd name="connsiteY6" fmla="*/ 5391869 h 5432130"/>
              <a:gd name="connsiteX7" fmla="*/ 10338 w 2437635"/>
              <a:gd name="connsiteY7" fmla="*/ 5188377 h 5432130"/>
              <a:gd name="connsiteX8" fmla="*/ 20402 w 2437635"/>
              <a:gd name="connsiteY8" fmla="*/ 228128 h 5432130"/>
              <a:gd name="connsiteX0" fmla="*/ 16236 w 2433469"/>
              <a:gd name="connsiteY0" fmla="*/ 228128 h 5432130"/>
              <a:gd name="connsiteX1" fmla="*/ 207336 w 2433469"/>
              <a:gd name="connsiteY1" fmla="*/ 0 h 5432130"/>
              <a:gd name="connsiteX2" fmla="*/ 2232525 w 2433469"/>
              <a:gd name="connsiteY2" fmla="*/ 4070 h 5432130"/>
              <a:gd name="connsiteX3" fmla="*/ 2429752 w 2433469"/>
              <a:gd name="connsiteY3" fmla="*/ 260392 h 5432130"/>
              <a:gd name="connsiteX4" fmla="*/ 2414194 w 2433469"/>
              <a:gd name="connsiteY4" fmla="*/ 4993362 h 5432130"/>
              <a:gd name="connsiteX5" fmla="*/ 2184967 w 2433469"/>
              <a:gd name="connsiteY5" fmla="*/ 5394399 h 5432130"/>
              <a:gd name="connsiteX6" fmla="*/ 362249 w 2433469"/>
              <a:gd name="connsiteY6" fmla="*/ 5391869 h 5432130"/>
              <a:gd name="connsiteX7" fmla="*/ 11062 w 2433469"/>
              <a:gd name="connsiteY7" fmla="*/ 5046572 h 5432130"/>
              <a:gd name="connsiteX8" fmla="*/ 16236 w 2433469"/>
              <a:gd name="connsiteY8" fmla="*/ 228128 h 5432130"/>
              <a:gd name="connsiteX0" fmla="*/ 16236 w 2433469"/>
              <a:gd name="connsiteY0" fmla="*/ 228128 h 5421316"/>
              <a:gd name="connsiteX1" fmla="*/ 207336 w 2433469"/>
              <a:gd name="connsiteY1" fmla="*/ 0 h 5421316"/>
              <a:gd name="connsiteX2" fmla="*/ 2232525 w 2433469"/>
              <a:gd name="connsiteY2" fmla="*/ 4070 h 5421316"/>
              <a:gd name="connsiteX3" fmla="*/ 2429752 w 2433469"/>
              <a:gd name="connsiteY3" fmla="*/ 260392 h 5421316"/>
              <a:gd name="connsiteX4" fmla="*/ 2414194 w 2433469"/>
              <a:gd name="connsiteY4" fmla="*/ 4993362 h 5421316"/>
              <a:gd name="connsiteX5" fmla="*/ 2184967 w 2433469"/>
              <a:gd name="connsiteY5" fmla="*/ 5394399 h 5421316"/>
              <a:gd name="connsiteX6" fmla="*/ 362249 w 2433469"/>
              <a:gd name="connsiteY6" fmla="*/ 5391869 h 5421316"/>
              <a:gd name="connsiteX7" fmla="*/ 11062 w 2433469"/>
              <a:gd name="connsiteY7" fmla="*/ 5046572 h 5421316"/>
              <a:gd name="connsiteX8" fmla="*/ 16236 w 2433469"/>
              <a:gd name="connsiteY8" fmla="*/ 228128 h 5421316"/>
              <a:gd name="connsiteX0" fmla="*/ 16236 w 2445379"/>
              <a:gd name="connsiteY0" fmla="*/ 228128 h 5400048"/>
              <a:gd name="connsiteX1" fmla="*/ 207336 w 2445379"/>
              <a:gd name="connsiteY1" fmla="*/ 0 h 5400048"/>
              <a:gd name="connsiteX2" fmla="*/ 2232525 w 2445379"/>
              <a:gd name="connsiteY2" fmla="*/ 4070 h 5400048"/>
              <a:gd name="connsiteX3" fmla="*/ 2429752 w 2445379"/>
              <a:gd name="connsiteY3" fmla="*/ 260392 h 5400048"/>
              <a:gd name="connsiteX4" fmla="*/ 2414194 w 2445379"/>
              <a:gd name="connsiteY4" fmla="*/ 4993362 h 5400048"/>
              <a:gd name="connsiteX5" fmla="*/ 2184967 w 2445379"/>
              <a:gd name="connsiteY5" fmla="*/ 5394399 h 5400048"/>
              <a:gd name="connsiteX6" fmla="*/ 362249 w 2445379"/>
              <a:gd name="connsiteY6" fmla="*/ 5391869 h 5400048"/>
              <a:gd name="connsiteX7" fmla="*/ 11062 w 2445379"/>
              <a:gd name="connsiteY7" fmla="*/ 5046572 h 5400048"/>
              <a:gd name="connsiteX8" fmla="*/ 16236 w 2445379"/>
              <a:gd name="connsiteY8" fmla="*/ 228128 h 5400048"/>
              <a:gd name="connsiteX0" fmla="*/ 16236 w 2433469"/>
              <a:gd name="connsiteY0" fmla="*/ 228128 h 5391934"/>
              <a:gd name="connsiteX1" fmla="*/ 207336 w 2433469"/>
              <a:gd name="connsiteY1" fmla="*/ 0 h 5391934"/>
              <a:gd name="connsiteX2" fmla="*/ 2232525 w 2433469"/>
              <a:gd name="connsiteY2" fmla="*/ 4070 h 5391934"/>
              <a:gd name="connsiteX3" fmla="*/ 2429752 w 2433469"/>
              <a:gd name="connsiteY3" fmla="*/ 260392 h 5391934"/>
              <a:gd name="connsiteX4" fmla="*/ 2414194 w 2433469"/>
              <a:gd name="connsiteY4" fmla="*/ 4993362 h 5391934"/>
              <a:gd name="connsiteX5" fmla="*/ 2131179 w 2433469"/>
              <a:gd name="connsiteY5" fmla="*/ 5379729 h 5391934"/>
              <a:gd name="connsiteX6" fmla="*/ 362249 w 2433469"/>
              <a:gd name="connsiteY6" fmla="*/ 5391869 h 5391934"/>
              <a:gd name="connsiteX7" fmla="*/ 11062 w 2433469"/>
              <a:gd name="connsiteY7" fmla="*/ 5046572 h 5391934"/>
              <a:gd name="connsiteX8" fmla="*/ 16236 w 2433469"/>
              <a:gd name="connsiteY8" fmla="*/ 228128 h 5391934"/>
              <a:gd name="connsiteX0" fmla="*/ 16236 w 2433469"/>
              <a:gd name="connsiteY0" fmla="*/ 228128 h 5391921"/>
              <a:gd name="connsiteX1" fmla="*/ 207336 w 2433469"/>
              <a:gd name="connsiteY1" fmla="*/ 0 h 5391921"/>
              <a:gd name="connsiteX2" fmla="*/ 2232525 w 2433469"/>
              <a:gd name="connsiteY2" fmla="*/ 4070 h 5391921"/>
              <a:gd name="connsiteX3" fmla="*/ 2429752 w 2433469"/>
              <a:gd name="connsiteY3" fmla="*/ 260392 h 5391921"/>
              <a:gd name="connsiteX4" fmla="*/ 2414194 w 2433469"/>
              <a:gd name="connsiteY4" fmla="*/ 4993362 h 5391921"/>
              <a:gd name="connsiteX5" fmla="*/ 2131179 w 2433469"/>
              <a:gd name="connsiteY5" fmla="*/ 5379729 h 5391921"/>
              <a:gd name="connsiteX6" fmla="*/ 362249 w 2433469"/>
              <a:gd name="connsiteY6" fmla="*/ 5391869 h 5391921"/>
              <a:gd name="connsiteX7" fmla="*/ 11062 w 2433469"/>
              <a:gd name="connsiteY7" fmla="*/ 4983004 h 5391921"/>
              <a:gd name="connsiteX8" fmla="*/ 16236 w 2433469"/>
              <a:gd name="connsiteY8" fmla="*/ 228128 h 5391921"/>
              <a:gd name="connsiteX0" fmla="*/ 15621 w 2432854"/>
              <a:gd name="connsiteY0" fmla="*/ 228128 h 5391936"/>
              <a:gd name="connsiteX1" fmla="*/ 206721 w 2432854"/>
              <a:gd name="connsiteY1" fmla="*/ 0 h 5391936"/>
              <a:gd name="connsiteX2" fmla="*/ 2231910 w 2432854"/>
              <a:gd name="connsiteY2" fmla="*/ 4070 h 5391936"/>
              <a:gd name="connsiteX3" fmla="*/ 2429137 w 2432854"/>
              <a:gd name="connsiteY3" fmla="*/ 260392 h 5391936"/>
              <a:gd name="connsiteX4" fmla="*/ 2413579 w 2432854"/>
              <a:gd name="connsiteY4" fmla="*/ 4993362 h 5391936"/>
              <a:gd name="connsiteX5" fmla="*/ 2130564 w 2432854"/>
              <a:gd name="connsiteY5" fmla="*/ 5379729 h 5391936"/>
              <a:gd name="connsiteX6" fmla="*/ 361634 w 2432854"/>
              <a:gd name="connsiteY6" fmla="*/ 5391869 h 5391936"/>
              <a:gd name="connsiteX7" fmla="*/ 10447 w 2432854"/>
              <a:gd name="connsiteY7" fmla="*/ 4983004 h 5391936"/>
              <a:gd name="connsiteX8" fmla="*/ 15621 w 2432854"/>
              <a:gd name="connsiteY8" fmla="*/ 228128 h 5391936"/>
              <a:gd name="connsiteX0" fmla="*/ 15621 w 2432854"/>
              <a:gd name="connsiteY0" fmla="*/ 228128 h 5391936"/>
              <a:gd name="connsiteX1" fmla="*/ 206721 w 2432854"/>
              <a:gd name="connsiteY1" fmla="*/ 0 h 5391936"/>
              <a:gd name="connsiteX2" fmla="*/ 2231910 w 2432854"/>
              <a:gd name="connsiteY2" fmla="*/ 4070 h 5391936"/>
              <a:gd name="connsiteX3" fmla="*/ 2429137 w 2432854"/>
              <a:gd name="connsiteY3" fmla="*/ 260392 h 5391936"/>
              <a:gd name="connsiteX4" fmla="*/ 2413579 w 2432854"/>
              <a:gd name="connsiteY4" fmla="*/ 4993362 h 5391936"/>
              <a:gd name="connsiteX5" fmla="*/ 2130564 w 2432854"/>
              <a:gd name="connsiteY5" fmla="*/ 5379729 h 5391936"/>
              <a:gd name="connsiteX6" fmla="*/ 361634 w 2432854"/>
              <a:gd name="connsiteY6" fmla="*/ 5391869 h 5391936"/>
              <a:gd name="connsiteX7" fmla="*/ 10447 w 2432854"/>
              <a:gd name="connsiteY7" fmla="*/ 4983004 h 5391936"/>
              <a:gd name="connsiteX8" fmla="*/ 15621 w 2432854"/>
              <a:gd name="connsiteY8" fmla="*/ 228128 h 5391936"/>
              <a:gd name="connsiteX0" fmla="*/ 15621 w 2432854"/>
              <a:gd name="connsiteY0" fmla="*/ 228128 h 5397313"/>
              <a:gd name="connsiteX1" fmla="*/ 206721 w 2432854"/>
              <a:gd name="connsiteY1" fmla="*/ 0 h 5397313"/>
              <a:gd name="connsiteX2" fmla="*/ 2231910 w 2432854"/>
              <a:gd name="connsiteY2" fmla="*/ 4070 h 5397313"/>
              <a:gd name="connsiteX3" fmla="*/ 2429137 w 2432854"/>
              <a:gd name="connsiteY3" fmla="*/ 260392 h 5397313"/>
              <a:gd name="connsiteX4" fmla="*/ 2413579 w 2432854"/>
              <a:gd name="connsiteY4" fmla="*/ 4993362 h 5397313"/>
              <a:gd name="connsiteX5" fmla="*/ 2112979 w 2432854"/>
              <a:gd name="connsiteY5" fmla="*/ 5397313 h 5397313"/>
              <a:gd name="connsiteX6" fmla="*/ 361634 w 2432854"/>
              <a:gd name="connsiteY6" fmla="*/ 5391869 h 5397313"/>
              <a:gd name="connsiteX7" fmla="*/ 10447 w 2432854"/>
              <a:gd name="connsiteY7" fmla="*/ 4983004 h 5397313"/>
              <a:gd name="connsiteX8" fmla="*/ 15621 w 2432854"/>
              <a:gd name="connsiteY8" fmla="*/ 228128 h 5397313"/>
              <a:gd name="connsiteX0" fmla="*/ 15621 w 2436828"/>
              <a:gd name="connsiteY0" fmla="*/ 228128 h 5425209"/>
              <a:gd name="connsiteX1" fmla="*/ 206721 w 2436828"/>
              <a:gd name="connsiteY1" fmla="*/ 0 h 5425209"/>
              <a:gd name="connsiteX2" fmla="*/ 2231910 w 2436828"/>
              <a:gd name="connsiteY2" fmla="*/ 4070 h 5425209"/>
              <a:gd name="connsiteX3" fmla="*/ 2429137 w 2436828"/>
              <a:gd name="connsiteY3" fmla="*/ 260392 h 5425209"/>
              <a:gd name="connsiteX4" fmla="*/ 2435560 w 2436828"/>
              <a:gd name="connsiteY4" fmla="*/ 5002154 h 5425209"/>
              <a:gd name="connsiteX5" fmla="*/ 2112979 w 2436828"/>
              <a:gd name="connsiteY5" fmla="*/ 5397313 h 5425209"/>
              <a:gd name="connsiteX6" fmla="*/ 361634 w 2436828"/>
              <a:gd name="connsiteY6" fmla="*/ 5391869 h 5425209"/>
              <a:gd name="connsiteX7" fmla="*/ 10447 w 2436828"/>
              <a:gd name="connsiteY7" fmla="*/ 4983004 h 5425209"/>
              <a:gd name="connsiteX8" fmla="*/ 15621 w 2436828"/>
              <a:gd name="connsiteY8" fmla="*/ 228128 h 5425209"/>
              <a:gd name="connsiteX0" fmla="*/ 15621 w 2436828"/>
              <a:gd name="connsiteY0" fmla="*/ 228128 h 5425209"/>
              <a:gd name="connsiteX1" fmla="*/ 206721 w 2436828"/>
              <a:gd name="connsiteY1" fmla="*/ 0 h 5425209"/>
              <a:gd name="connsiteX2" fmla="*/ 2231910 w 2436828"/>
              <a:gd name="connsiteY2" fmla="*/ 4070 h 5425209"/>
              <a:gd name="connsiteX3" fmla="*/ 2429137 w 2436828"/>
              <a:gd name="connsiteY3" fmla="*/ 260392 h 5425209"/>
              <a:gd name="connsiteX4" fmla="*/ 2435560 w 2436828"/>
              <a:gd name="connsiteY4" fmla="*/ 5002154 h 5425209"/>
              <a:gd name="connsiteX5" fmla="*/ 2112979 w 2436828"/>
              <a:gd name="connsiteY5" fmla="*/ 5397313 h 5425209"/>
              <a:gd name="connsiteX6" fmla="*/ 361634 w 2436828"/>
              <a:gd name="connsiteY6" fmla="*/ 5391869 h 5425209"/>
              <a:gd name="connsiteX7" fmla="*/ 10447 w 2436828"/>
              <a:gd name="connsiteY7" fmla="*/ 4983004 h 5425209"/>
              <a:gd name="connsiteX8" fmla="*/ 15621 w 2436828"/>
              <a:gd name="connsiteY8" fmla="*/ 228128 h 5425209"/>
              <a:gd name="connsiteX0" fmla="*/ 15621 w 2441303"/>
              <a:gd name="connsiteY0" fmla="*/ 228128 h 5403808"/>
              <a:gd name="connsiteX1" fmla="*/ 206721 w 2441303"/>
              <a:gd name="connsiteY1" fmla="*/ 0 h 5403808"/>
              <a:gd name="connsiteX2" fmla="*/ 2231910 w 2441303"/>
              <a:gd name="connsiteY2" fmla="*/ 4070 h 5403808"/>
              <a:gd name="connsiteX3" fmla="*/ 2429137 w 2441303"/>
              <a:gd name="connsiteY3" fmla="*/ 260392 h 5403808"/>
              <a:gd name="connsiteX4" fmla="*/ 2435560 w 2441303"/>
              <a:gd name="connsiteY4" fmla="*/ 5002154 h 5403808"/>
              <a:gd name="connsiteX5" fmla="*/ 2112979 w 2441303"/>
              <a:gd name="connsiteY5" fmla="*/ 5397313 h 5403808"/>
              <a:gd name="connsiteX6" fmla="*/ 361634 w 2441303"/>
              <a:gd name="connsiteY6" fmla="*/ 5391869 h 5403808"/>
              <a:gd name="connsiteX7" fmla="*/ 10447 w 2441303"/>
              <a:gd name="connsiteY7" fmla="*/ 4983004 h 5403808"/>
              <a:gd name="connsiteX8" fmla="*/ 15621 w 2441303"/>
              <a:gd name="connsiteY8" fmla="*/ 228128 h 5403808"/>
              <a:gd name="connsiteX0" fmla="*/ 15621 w 2436512"/>
              <a:gd name="connsiteY0" fmla="*/ 228128 h 5407428"/>
              <a:gd name="connsiteX1" fmla="*/ 206721 w 2436512"/>
              <a:gd name="connsiteY1" fmla="*/ 0 h 5407428"/>
              <a:gd name="connsiteX2" fmla="*/ 2231910 w 2436512"/>
              <a:gd name="connsiteY2" fmla="*/ 4070 h 5407428"/>
              <a:gd name="connsiteX3" fmla="*/ 2429137 w 2436512"/>
              <a:gd name="connsiteY3" fmla="*/ 260392 h 5407428"/>
              <a:gd name="connsiteX4" fmla="*/ 2435560 w 2436512"/>
              <a:gd name="connsiteY4" fmla="*/ 5002154 h 5407428"/>
              <a:gd name="connsiteX5" fmla="*/ 2064621 w 2436512"/>
              <a:gd name="connsiteY5" fmla="*/ 5401710 h 5407428"/>
              <a:gd name="connsiteX6" fmla="*/ 361634 w 2436512"/>
              <a:gd name="connsiteY6" fmla="*/ 5391869 h 5407428"/>
              <a:gd name="connsiteX7" fmla="*/ 10447 w 2436512"/>
              <a:gd name="connsiteY7" fmla="*/ 4983004 h 5407428"/>
              <a:gd name="connsiteX8" fmla="*/ 15621 w 2436512"/>
              <a:gd name="connsiteY8" fmla="*/ 228128 h 5407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6512" h="5407428">
                <a:moveTo>
                  <a:pt x="15621" y="228128"/>
                </a:moveTo>
                <a:cubicBezTo>
                  <a:pt x="49043" y="18861"/>
                  <a:pt x="112742" y="33653"/>
                  <a:pt x="206721" y="0"/>
                </a:cubicBezTo>
                <a:lnTo>
                  <a:pt x="2231910" y="4070"/>
                </a:lnTo>
                <a:cubicBezTo>
                  <a:pt x="2430876" y="71344"/>
                  <a:pt x="2442119" y="150728"/>
                  <a:pt x="2429137" y="260392"/>
                </a:cubicBezTo>
                <a:cubicBezTo>
                  <a:pt x="2425969" y="1910716"/>
                  <a:pt x="2438728" y="3351830"/>
                  <a:pt x="2435560" y="5002154"/>
                </a:cubicBezTo>
                <a:cubicBezTo>
                  <a:pt x="2438728" y="5213558"/>
                  <a:pt x="2454237" y="5385115"/>
                  <a:pt x="2064621" y="5401710"/>
                </a:cubicBezTo>
                <a:cubicBezTo>
                  <a:pt x="1675005" y="5418305"/>
                  <a:pt x="945416" y="5393684"/>
                  <a:pt x="361634" y="5391869"/>
                </a:cubicBezTo>
                <a:cubicBezTo>
                  <a:pt x="-45506" y="5396651"/>
                  <a:pt x="7464" y="5145447"/>
                  <a:pt x="10447" y="4983004"/>
                </a:cubicBezTo>
                <a:cubicBezTo>
                  <a:pt x="13430" y="4820561"/>
                  <a:pt x="-17906" y="1092858"/>
                  <a:pt x="15621" y="228128"/>
                </a:cubicBezTo>
                <a:close/>
              </a:path>
            </a:pathLst>
          </a:custGeom>
        </p:spPr>
        <p:txBody>
          <a:bodyPr anchor="ctr"/>
          <a:lstStyle>
            <a:lvl1pPr marL="0" indent="0" algn="ctr">
              <a:buNone/>
              <a:defRPr baseline="0">
                <a:solidFill>
                  <a:srgbClr val="787875"/>
                </a:solidFill>
              </a:defRPr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tabLst/>
              <a:defRPr/>
            </a:pPr>
            <a:r>
              <a:rPr lang="en-US" noProof="0"/>
              <a:t>Click to add a screenshot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tabLst/>
              <a:defRPr/>
            </a:pPr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F7262C-C7B4-7E41-A539-ECAE929AA1D6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24E3DFB3-BB37-4A41-9238-957DBD1376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CA63EDE3-E2F9-8567-F92F-5468EC2C3A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0808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 Text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189066" y="1116417"/>
            <a:ext cx="6028775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203427" y="1794913"/>
            <a:ext cx="5995664" cy="4346699"/>
          </a:xfrm>
          <a:prstGeom prst="rect">
            <a:avLst/>
          </a:prstGeom>
        </p:spPr>
        <p:txBody>
          <a:bodyPr>
            <a:normAutofit/>
          </a:bodyPr>
          <a:lstStyle>
            <a:lvl1pPr marL="174625" indent="-174625">
              <a:lnSpc>
                <a:spcPct val="100000"/>
              </a:lnSpc>
              <a:buClr>
                <a:schemeClr val="bg1"/>
              </a:buClr>
              <a:buFont typeface="Wingdings" charset="2"/>
              <a:buChar char="§"/>
              <a:tabLst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278" y="746976"/>
            <a:ext cx="4288377" cy="55430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DF7262C-C7B4-7E41-A539-ECAE929AA1D6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57E5882-F108-C34F-B19A-8932CC64B4D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19138" y="914400"/>
            <a:ext cx="3897312" cy="51966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a screenshot</a:t>
            </a:r>
          </a:p>
        </p:txBody>
      </p:sp>
      <p:sp>
        <p:nvSpPr>
          <p:cNvPr id="16" name="Marcador de pie de página 11">
            <a:extLst>
              <a:ext uri="{FF2B5EF4-FFF2-40B4-BE49-F238E27FC236}">
                <a16:creationId xmlns:a16="http://schemas.microsoft.com/office/drawing/2014/main" id="{FD1429F0-54F8-5348-87C6-1BD7038DEF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34EC8626-A6AF-140D-78B3-89F71035FF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4139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 Text + Pictur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580890" y="4762587"/>
            <a:ext cx="8100320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1577339" y="5337810"/>
            <a:ext cx="8100320" cy="1179184"/>
          </a:xfrm>
          <a:prstGeom prst="rect">
            <a:avLst/>
          </a:prstGeom>
        </p:spPr>
        <p:txBody>
          <a:bodyPr>
            <a:normAutofit/>
          </a:bodyPr>
          <a:lstStyle>
            <a:lvl1pPr marL="174625" indent="-174625">
              <a:lnSpc>
                <a:spcPct val="100000"/>
              </a:lnSpc>
              <a:buClr>
                <a:schemeClr val="bg1"/>
              </a:buClr>
              <a:buFont typeface="Wingdings" charset="2"/>
              <a:buChar char="§"/>
              <a:tabLst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3971" y="292901"/>
            <a:ext cx="9120407" cy="427373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DF7262C-C7B4-7E41-A539-ECAE929AA1D6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57E5882-F108-C34F-B19A-8932CC64B4D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222339" y="443876"/>
            <a:ext cx="6990241" cy="391399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a screenshot</a:t>
            </a:r>
          </a:p>
        </p:txBody>
      </p:sp>
      <p:sp>
        <p:nvSpPr>
          <p:cNvPr id="16" name="Marcador de pie de página 11">
            <a:extLst>
              <a:ext uri="{FF2B5EF4-FFF2-40B4-BE49-F238E27FC236}">
                <a16:creationId xmlns:a16="http://schemas.microsoft.com/office/drawing/2014/main" id="{706A2BF0-5ABA-A74D-AC6B-9DFC80C4D1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CFE60B3E-8B1B-0294-2895-A9CC581A1BD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14356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 Text + Pictur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373869" y="1116417"/>
            <a:ext cx="6843973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4392706" y="1794913"/>
            <a:ext cx="6806385" cy="4513812"/>
          </a:xfrm>
          <a:prstGeom prst="rect">
            <a:avLst/>
          </a:prstGeom>
        </p:spPr>
        <p:txBody>
          <a:bodyPr>
            <a:normAutofit/>
          </a:bodyPr>
          <a:lstStyle>
            <a:lvl1pPr marL="174625" indent="-174625">
              <a:lnSpc>
                <a:spcPct val="100000"/>
              </a:lnSpc>
              <a:buClr>
                <a:schemeClr val="bg1"/>
              </a:buClr>
              <a:buFont typeface="Wingdings" charset="2"/>
              <a:buChar char="§"/>
              <a:tabLst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7765" y="1427090"/>
            <a:ext cx="2030756" cy="4003819"/>
          </a:xfrm>
          <a:prstGeom prst="rect">
            <a:avLst/>
          </a:prstGeom>
        </p:spPr>
      </p:pic>
      <p:sp>
        <p:nvSpPr>
          <p:cNvPr id="3" name="Marcador de imagen 2"/>
          <p:cNvSpPr>
            <a:spLocks noGrp="1"/>
          </p:cNvSpPr>
          <p:nvPr>
            <p:ph type="pic" sz="quarter" idx="20" hasCustomPrompt="1"/>
          </p:nvPr>
        </p:nvSpPr>
        <p:spPr>
          <a:xfrm>
            <a:off x="1572098" y="2441748"/>
            <a:ext cx="1624743" cy="1986225"/>
          </a:xfrm>
          <a:custGeom>
            <a:avLst/>
            <a:gdLst>
              <a:gd name="connsiteX0" fmla="*/ 0 w 2416124"/>
              <a:gd name="connsiteY0" fmla="*/ 0 h 5388965"/>
              <a:gd name="connsiteX1" fmla="*/ 2416124 w 2416124"/>
              <a:gd name="connsiteY1" fmla="*/ 0 h 5388965"/>
              <a:gd name="connsiteX2" fmla="*/ 2416124 w 2416124"/>
              <a:gd name="connsiteY2" fmla="*/ 5388965 h 5388965"/>
              <a:gd name="connsiteX3" fmla="*/ 0 w 2416124"/>
              <a:gd name="connsiteY3" fmla="*/ 5388965 h 5388965"/>
              <a:gd name="connsiteX4" fmla="*/ 0 w 2416124"/>
              <a:gd name="connsiteY4" fmla="*/ 0 h 5388965"/>
              <a:gd name="connsiteX0" fmla="*/ 0 w 2416124"/>
              <a:gd name="connsiteY0" fmla="*/ 0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0 w 2416124"/>
              <a:gd name="connsiteY5" fmla="*/ 0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9571"/>
              <a:gd name="connsiteY0" fmla="*/ 230114 h 5388965"/>
              <a:gd name="connsiteX1" fmla="*/ 197155 w 2419571"/>
              <a:gd name="connsiteY1" fmla="*/ 1986 h 5388965"/>
              <a:gd name="connsiteX2" fmla="*/ 2416124 w 2419571"/>
              <a:gd name="connsiteY2" fmla="*/ 0 h 5388965"/>
              <a:gd name="connsiteX3" fmla="*/ 2419571 w 2419571"/>
              <a:gd name="connsiteY3" fmla="*/ 20153 h 5388965"/>
              <a:gd name="connsiteX4" fmla="*/ 2416124 w 2419571"/>
              <a:gd name="connsiteY4" fmla="*/ 5388965 h 5388965"/>
              <a:gd name="connsiteX5" fmla="*/ 0 w 2419571"/>
              <a:gd name="connsiteY5" fmla="*/ 5388965 h 5388965"/>
              <a:gd name="connsiteX6" fmla="*/ 6055 w 2419571"/>
              <a:gd name="connsiteY6" fmla="*/ 230114 h 5388965"/>
              <a:gd name="connsiteX0" fmla="*/ 6055 w 2419571"/>
              <a:gd name="connsiteY0" fmla="*/ 230114 h 5388965"/>
              <a:gd name="connsiteX1" fmla="*/ 197155 w 2419571"/>
              <a:gd name="connsiteY1" fmla="*/ 1986 h 5388965"/>
              <a:gd name="connsiteX2" fmla="*/ 2416124 w 2419571"/>
              <a:gd name="connsiteY2" fmla="*/ 0 h 5388965"/>
              <a:gd name="connsiteX3" fmla="*/ 2419571 w 2419571"/>
              <a:gd name="connsiteY3" fmla="*/ 262378 h 5388965"/>
              <a:gd name="connsiteX4" fmla="*/ 2416124 w 2419571"/>
              <a:gd name="connsiteY4" fmla="*/ 5388965 h 5388965"/>
              <a:gd name="connsiteX5" fmla="*/ 0 w 2419571"/>
              <a:gd name="connsiteY5" fmla="*/ 5388965 h 5388965"/>
              <a:gd name="connsiteX6" fmla="*/ 6055 w 2419571"/>
              <a:gd name="connsiteY6" fmla="*/ 230114 h 5388965"/>
              <a:gd name="connsiteX0" fmla="*/ 6055 w 2419571"/>
              <a:gd name="connsiteY0" fmla="*/ 228128 h 5386979"/>
              <a:gd name="connsiteX1" fmla="*/ 197155 w 2419571"/>
              <a:gd name="connsiteY1" fmla="*/ 0 h 5386979"/>
              <a:gd name="connsiteX2" fmla="*/ 2222344 w 2419571"/>
              <a:gd name="connsiteY2" fmla="*/ 4070 h 5386979"/>
              <a:gd name="connsiteX3" fmla="*/ 2419571 w 2419571"/>
              <a:gd name="connsiteY3" fmla="*/ 260392 h 5386979"/>
              <a:gd name="connsiteX4" fmla="*/ 2416124 w 2419571"/>
              <a:gd name="connsiteY4" fmla="*/ 5386979 h 5386979"/>
              <a:gd name="connsiteX5" fmla="*/ 0 w 2419571"/>
              <a:gd name="connsiteY5" fmla="*/ 5386979 h 5386979"/>
              <a:gd name="connsiteX6" fmla="*/ 6055 w 2419571"/>
              <a:gd name="connsiteY6" fmla="*/ 228128 h 5386979"/>
              <a:gd name="connsiteX0" fmla="*/ 6055 w 2419571"/>
              <a:gd name="connsiteY0" fmla="*/ 228128 h 5386979"/>
              <a:gd name="connsiteX1" fmla="*/ 197155 w 2419571"/>
              <a:gd name="connsiteY1" fmla="*/ 0 h 5386979"/>
              <a:gd name="connsiteX2" fmla="*/ 2222344 w 2419571"/>
              <a:gd name="connsiteY2" fmla="*/ 4070 h 5386979"/>
              <a:gd name="connsiteX3" fmla="*/ 2419571 w 2419571"/>
              <a:gd name="connsiteY3" fmla="*/ 260392 h 5386979"/>
              <a:gd name="connsiteX4" fmla="*/ 2416124 w 2419571"/>
              <a:gd name="connsiteY4" fmla="*/ 5386979 h 5386979"/>
              <a:gd name="connsiteX5" fmla="*/ 0 w 2419571"/>
              <a:gd name="connsiteY5" fmla="*/ 5386979 h 5386979"/>
              <a:gd name="connsiteX6" fmla="*/ 6055 w 2419571"/>
              <a:gd name="connsiteY6" fmla="*/ 228128 h 5386979"/>
              <a:gd name="connsiteX0" fmla="*/ 6055 w 2423288"/>
              <a:gd name="connsiteY0" fmla="*/ 228128 h 5386979"/>
              <a:gd name="connsiteX1" fmla="*/ 197155 w 2423288"/>
              <a:gd name="connsiteY1" fmla="*/ 0 h 5386979"/>
              <a:gd name="connsiteX2" fmla="*/ 2222344 w 2423288"/>
              <a:gd name="connsiteY2" fmla="*/ 4070 h 5386979"/>
              <a:gd name="connsiteX3" fmla="*/ 2419571 w 2423288"/>
              <a:gd name="connsiteY3" fmla="*/ 260392 h 5386979"/>
              <a:gd name="connsiteX4" fmla="*/ 2416124 w 2423288"/>
              <a:gd name="connsiteY4" fmla="*/ 5386979 h 5386979"/>
              <a:gd name="connsiteX5" fmla="*/ 0 w 2423288"/>
              <a:gd name="connsiteY5" fmla="*/ 5386979 h 5386979"/>
              <a:gd name="connsiteX6" fmla="*/ 6055 w 2423288"/>
              <a:gd name="connsiteY6" fmla="*/ 228128 h 5386979"/>
              <a:gd name="connsiteX0" fmla="*/ 6055 w 2423288"/>
              <a:gd name="connsiteY0" fmla="*/ 228128 h 5395566"/>
              <a:gd name="connsiteX1" fmla="*/ 197155 w 2423288"/>
              <a:gd name="connsiteY1" fmla="*/ 0 h 5395566"/>
              <a:gd name="connsiteX2" fmla="*/ 2222344 w 2423288"/>
              <a:gd name="connsiteY2" fmla="*/ 4070 h 5395566"/>
              <a:gd name="connsiteX3" fmla="*/ 2419571 w 2423288"/>
              <a:gd name="connsiteY3" fmla="*/ 260392 h 5395566"/>
              <a:gd name="connsiteX4" fmla="*/ 2416124 w 2423288"/>
              <a:gd name="connsiteY4" fmla="*/ 5386979 h 5395566"/>
              <a:gd name="connsiteX5" fmla="*/ 2268180 w 2423288"/>
              <a:gd name="connsiteY5" fmla="*/ 5395566 h 5395566"/>
              <a:gd name="connsiteX6" fmla="*/ 0 w 2423288"/>
              <a:gd name="connsiteY6" fmla="*/ 5386979 h 5395566"/>
              <a:gd name="connsiteX7" fmla="*/ 6055 w 2423288"/>
              <a:gd name="connsiteY7" fmla="*/ 228128 h 5395566"/>
              <a:gd name="connsiteX0" fmla="*/ 6055 w 2423288"/>
              <a:gd name="connsiteY0" fmla="*/ 228128 h 5395566"/>
              <a:gd name="connsiteX1" fmla="*/ 197155 w 2423288"/>
              <a:gd name="connsiteY1" fmla="*/ 0 h 5395566"/>
              <a:gd name="connsiteX2" fmla="*/ 2222344 w 2423288"/>
              <a:gd name="connsiteY2" fmla="*/ 4070 h 5395566"/>
              <a:gd name="connsiteX3" fmla="*/ 2419571 w 2423288"/>
              <a:gd name="connsiteY3" fmla="*/ 260392 h 5395566"/>
              <a:gd name="connsiteX4" fmla="*/ 2416124 w 2423288"/>
              <a:gd name="connsiteY4" fmla="*/ 5386979 h 5395566"/>
              <a:gd name="connsiteX5" fmla="*/ 2268180 w 2423288"/>
              <a:gd name="connsiteY5" fmla="*/ 5395566 h 5395566"/>
              <a:gd name="connsiteX6" fmla="*/ 0 w 2423288"/>
              <a:gd name="connsiteY6" fmla="*/ 5386979 h 5395566"/>
              <a:gd name="connsiteX7" fmla="*/ 6055 w 2423288"/>
              <a:gd name="connsiteY7" fmla="*/ 228128 h 5395566"/>
              <a:gd name="connsiteX0" fmla="*/ 6055 w 2423288"/>
              <a:gd name="connsiteY0" fmla="*/ 228128 h 5401621"/>
              <a:gd name="connsiteX1" fmla="*/ 197155 w 2423288"/>
              <a:gd name="connsiteY1" fmla="*/ 0 h 5401621"/>
              <a:gd name="connsiteX2" fmla="*/ 2222344 w 2423288"/>
              <a:gd name="connsiteY2" fmla="*/ 4070 h 5401621"/>
              <a:gd name="connsiteX3" fmla="*/ 2419571 w 2423288"/>
              <a:gd name="connsiteY3" fmla="*/ 260392 h 5401621"/>
              <a:gd name="connsiteX4" fmla="*/ 2416124 w 2423288"/>
              <a:gd name="connsiteY4" fmla="*/ 5386979 h 5401621"/>
              <a:gd name="connsiteX5" fmla="*/ 2165234 w 2423288"/>
              <a:gd name="connsiteY5" fmla="*/ 5401621 h 5401621"/>
              <a:gd name="connsiteX6" fmla="*/ 0 w 2423288"/>
              <a:gd name="connsiteY6" fmla="*/ 5386979 h 5401621"/>
              <a:gd name="connsiteX7" fmla="*/ 6055 w 2423288"/>
              <a:gd name="connsiteY7" fmla="*/ 228128 h 5401621"/>
              <a:gd name="connsiteX0" fmla="*/ 6055 w 2423288"/>
              <a:gd name="connsiteY0" fmla="*/ 228128 h 5412097"/>
              <a:gd name="connsiteX1" fmla="*/ 197155 w 2423288"/>
              <a:gd name="connsiteY1" fmla="*/ 0 h 5412097"/>
              <a:gd name="connsiteX2" fmla="*/ 2222344 w 2423288"/>
              <a:gd name="connsiteY2" fmla="*/ 4070 h 5412097"/>
              <a:gd name="connsiteX3" fmla="*/ 2419571 w 2423288"/>
              <a:gd name="connsiteY3" fmla="*/ 260392 h 5412097"/>
              <a:gd name="connsiteX4" fmla="*/ 2410068 w 2423288"/>
              <a:gd name="connsiteY4" fmla="*/ 5211365 h 5412097"/>
              <a:gd name="connsiteX5" fmla="*/ 2165234 w 2423288"/>
              <a:gd name="connsiteY5" fmla="*/ 5401621 h 5412097"/>
              <a:gd name="connsiteX6" fmla="*/ 0 w 2423288"/>
              <a:gd name="connsiteY6" fmla="*/ 5386979 h 5412097"/>
              <a:gd name="connsiteX7" fmla="*/ 6055 w 2423288"/>
              <a:gd name="connsiteY7" fmla="*/ 228128 h 5412097"/>
              <a:gd name="connsiteX0" fmla="*/ 6055 w 2423288"/>
              <a:gd name="connsiteY0" fmla="*/ 228128 h 5412097"/>
              <a:gd name="connsiteX1" fmla="*/ 197155 w 2423288"/>
              <a:gd name="connsiteY1" fmla="*/ 0 h 5412097"/>
              <a:gd name="connsiteX2" fmla="*/ 2222344 w 2423288"/>
              <a:gd name="connsiteY2" fmla="*/ 4070 h 5412097"/>
              <a:gd name="connsiteX3" fmla="*/ 2419571 w 2423288"/>
              <a:gd name="connsiteY3" fmla="*/ 260392 h 5412097"/>
              <a:gd name="connsiteX4" fmla="*/ 2410068 w 2423288"/>
              <a:gd name="connsiteY4" fmla="*/ 5211365 h 5412097"/>
              <a:gd name="connsiteX5" fmla="*/ 2165234 w 2423288"/>
              <a:gd name="connsiteY5" fmla="*/ 5401621 h 5412097"/>
              <a:gd name="connsiteX6" fmla="*/ 0 w 2423288"/>
              <a:gd name="connsiteY6" fmla="*/ 5386979 h 5412097"/>
              <a:gd name="connsiteX7" fmla="*/ 6055 w 2423288"/>
              <a:gd name="connsiteY7" fmla="*/ 228128 h 5412097"/>
              <a:gd name="connsiteX0" fmla="*/ 6055 w 2423288"/>
              <a:gd name="connsiteY0" fmla="*/ 228128 h 5401631"/>
              <a:gd name="connsiteX1" fmla="*/ 197155 w 2423288"/>
              <a:gd name="connsiteY1" fmla="*/ 0 h 5401631"/>
              <a:gd name="connsiteX2" fmla="*/ 2222344 w 2423288"/>
              <a:gd name="connsiteY2" fmla="*/ 4070 h 5401631"/>
              <a:gd name="connsiteX3" fmla="*/ 2419571 w 2423288"/>
              <a:gd name="connsiteY3" fmla="*/ 260392 h 5401631"/>
              <a:gd name="connsiteX4" fmla="*/ 2410068 w 2423288"/>
              <a:gd name="connsiteY4" fmla="*/ 5211365 h 5401631"/>
              <a:gd name="connsiteX5" fmla="*/ 2165234 w 2423288"/>
              <a:gd name="connsiteY5" fmla="*/ 5401621 h 5401631"/>
              <a:gd name="connsiteX6" fmla="*/ 0 w 2423288"/>
              <a:gd name="connsiteY6" fmla="*/ 5386979 h 5401631"/>
              <a:gd name="connsiteX7" fmla="*/ 6055 w 2423288"/>
              <a:gd name="connsiteY7" fmla="*/ 228128 h 5401631"/>
              <a:gd name="connsiteX0" fmla="*/ 6055 w 2423288"/>
              <a:gd name="connsiteY0" fmla="*/ 228128 h 5416347"/>
              <a:gd name="connsiteX1" fmla="*/ 197155 w 2423288"/>
              <a:gd name="connsiteY1" fmla="*/ 0 h 5416347"/>
              <a:gd name="connsiteX2" fmla="*/ 2222344 w 2423288"/>
              <a:gd name="connsiteY2" fmla="*/ 4070 h 5416347"/>
              <a:gd name="connsiteX3" fmla="*/ 2419571 w 2423288"/>
              <a:gd name="connsiteY3" fmla="*/ 260392 h 5416347"/>
              <a:gd name="connsiteX4" fmla="*/ 2410068 w 2423288"/>
              <a:gd name="connsiteY4" fmla="*/ 5156864 h 5416347"/>
              <a:gd name="connsiteX5" fmla="*/ 2165234 w 2423288"/>
              <a:gd name="connsiteY5" fmla="*/ 5401621 h 5416347"/>
              <a:gd name="connsiteX6" fmla="*/ 0 w 2423288"/>
              <a:gd name="connsiteY6" fmla="*/ 5386979 h 5416347"/>
              <a:gd name="connsiteX7" fmla="*/ 6055 w 2423288"/>
              <a:gd name="connsiteY7" fmla="*/ 228128 h 5416347"/>
              <a:gd name="connsiteX0" fmla="*/ 6055 w 2441541"/>
              <a:gd name="connsiteY0" fmla="*/ 228128 h 5416347"/>
              <a:gd name="connsiteX1" fmla="*/ 197155 w 2441541"/>
              <a:gd name="connsiteY1" fmla="*/ 0 h 5416347"/>
              <a:gd name="connsiteX2" fmla="*/ 2222344 w 2441541"/>
              <a:gd name="connsiteY2" fmla="*/ 4070 h 5416347"/>
              <a:gd name="connsiteX3" fmla="*/ 2419571 w 2441541"/>
              <a:gd name="connsiteY3" fmla="*/ 260392 h 5416347"/>
              <a:gd name="connsiteX4" fmla="*/ 2410068 w 2441541"/>
              <a:gd name="connsiteY4" fmla="*/ 5156864 h 5416347"/>
              <a:gd name="connsiteX5" fmla="*/ 2165234 w 2441541"/>
              <a:gd name="connsiteY5" fmla="*/ 5401621 h 5416347"/>
              <a:gd name="connsiteX6" fmla="*/ 0 w 2441541"/>
              <a:gd name="connsiteY6" fmla="*/ 5386979 h 5416347"/>
              <a:gd name="connsiteX7" fmla="*/ 6055 w 2441541"/>
              <a:gd name="connsiteY7" fmla="*/ 228128 h 5416347"/>
              <a:gd name="connsiteX0" fmla="*/ 6055 w 2423288"/>
              <a:gd name="connsiteY0" fmla="*/ 228128 h 5401745"/>
              <a:gd name="connsiteX1" fmla="*/ 197155 w 2423288"/>
              <a:gd name="connsiteY1" fmla="*/ 0 h 5401745"/>
              <a:gd name="connsiteX2" fmla="*/ 2222344 w 2423288"/>
              <a:gd name="connsiteY2" fmla="*/ 4070 h 5401745"/>
              <a:gd name="connsiteX3" fmla="*/ 2419571 w 2423288"/>
              <a:gd name="connsiteY3" fmla="*/ 260392 h 5401745"/>
              <a:gd name="connsiteX4" fmla="*/ 2410068 w 2423288"/>
              <a:gd name="connsiteY4" fmla="*/ 5156864 h 5401745"/>
              <a:gd name="connsiteX5" fmla="*/ 2165234 w 2423288"/>
              <a:gd name="connsiteY5" fmla="*/ 5401621 h 5401745"/>
              <a:gd name="connsiteX6" fmla="*/ 0 w 2423288"/>
              <a:gd name="connsiteY6" fmla="*/ 5386979 h 5401745"/>
              <a:gd name="connsiteX7" fmla="*/ 6055 w 2423288"/>
              <a:gd name="connsiteY7" fmla="*/ 228128 h 5401745"/>
              <a:gd name="connsiteX0" fmla="*/ 6055 w 2437651"/>
              <a:gd name="connsiteY0" fmla="*/ 228128 h 5428311"/>
              <a:gd name="connsiteX1" fmla="*/ 197155 w 2437651"/>
              <a:gd name="connsiteY1" fmla="*/ 0 h 5428311"/>
              <a:gd name="connsiteX2" fmla="*/ 2222344 w 2437651"/>
              <a:gd name="connsiteY2" fmla="*/ 4070 h 5428311"/>
              <a:gd name="connsiteX3" fmla="*/ 2419571 w 2437651"/>
              <a:gd name="connsiteY3" fmla="*/ 260392 h 5428311"/>
              <a:gd name="connsiteX4" fmla="*/ 2404013 w 2437651"/>
              <a:gd name="connsiteY4" fmla="*/ 4993362 h 5428311"/>
              <a:gd name="connsiteX5" fmla="*/ 2165234 w 2437651"/>
              <a:gd name="connsiteY5" fmla="*/ 5401621 h 5428311"/>
              <a:gd name="connsiteX6" fmla="*/ 0 w 2437651"/>
              <a:gd name="connsiteY6" fmla="*/ 5386979 h 5428311"/>
              <a:gd name="connsiteX7" fmla="*/ 6055 w 2437651"/>
              <a:gd name="connsiteY7" fmla="*/ 228128 h 5428311"/>
              <a:gd name="connsiteX0" fmla="*/ 6055 w 2423288"/>
              <a:gd name="connsiteY0" fmla="*/ 228128 h 5402655"/>
              <a:gd name="connsiteX1" fmla="*/ 197155 w 2423288"/>
              <a:gd name="connsiteY1" fmla="*/ 0 h 5402655"/>
              <a:gd name="connsiteX2" fmla="*/ 2222344 w 2423288"/>
              <a:gd name="connsiteY2" fmla="*/ 4070 h 5402655"/>
              <a:gd name="connsiteX3" fmla="*/ 2419571 w 2423288"/>
              <a:gd name="connsiteY3" fmla="*/ 260392 h 5402655"/>
              <a:gd name="connsiteX4" fmla="*/ 2404013 w 2423288"/>
              <a:gd name="connsiteY4" fmla="*/ 4993362 h 5402655"/>
              <a:gd name="connsiteX5" fmla="*/ 2165234 w 2423288"/>
              <a:gd name="connsiteY5" fmla="*/ 5401621 h 5402655"/>
              <a:gd name="connsiteX6" fmla="*/ 0 w 2423288"/>
              <a:gd name="connsiteY6" fmla="*/ 5386979 h 5402655"/>
              <a:gd name="connsiteX7" fmla="*/ 6055 w 2423288"/>
              <a:gd name="connsiteY7" fmla="*/ 228128 h 5402655"/>
              <a:gd name="connsiteX0" fmla="*/ 6055 w 2423288"/>
              <a:gd name="connsiteY0" fmla="*/ 228128 h 5392213"/>
              <a:gd name="connsiteX1" fmla="*/ 197155 w 2423288"/>
              <a:gd name="connsiteY1" fmla="*/ 0 h 5392213"/>
              <a:gd name="connsiteX2" fmla="*/ 2222344 w 2423288"/>
              <a:gd name="connsiteY2" fmla="*/ 4070 h 5392213"/>
              <a:gd name="connsiteX3" fmla="*/ 2419571 w 2423288"/>
              <a:gd name="connsiteY3" fmla="*/ 260392 h 5392213"/>
              <a:gd name="connsiteX4" fmla="*/ 2404013 w 2423288"/>
              <a:gd name="connsiteY4" fmla="*/ 4993362 h 5392213"/>
              <a:gd name="connsiteX5" fmla="*/ 2189456 w 2423288"/>
              <a:gd name="connsiteY5" fmla="*/ 5389509 h 5392213"/>
              <a:gd name="connsiteX6" fmla="*/ 0 w 2423288"/>
              <a:gd name="connsiteY6" fmla="*/ 5386979 h 5392213"/>
              <a:gd name="connsiteX7" fmla="*/ 6055 w 2423288"/>
              <a:gd name="connsiteY7" fmla="*/ 228128 h 5392213"/>
              <a:gd name="connsiteX0" fmla="*/ 6055 w 2423288"/>
              <a:gd name="connsiteY0" fmla="*/ 228128 h 5397574"/>
              <a:gd name="connsiteX1" fmla="*/ 197155 w 2423288"/>
              <a:gd name="connsiteY1" fmla="*/ 0 h 5397574"/>
              <a:gd name="connsiteX2" fmla="*/ 2222344 w 2423288"/>
              <a:gd name="connsiteY2" fmla="*/ 4070 h 5397574"/>
              <a:gd name="connsiteX3" fmla="*/ 2419571 w 2423288"/>
              <a:gd name="connsiteY3" fmla="*/ 260392 h 5397574"/>
              <a:gd name="connsiteX4" fmla="*/ 2404013 w 2423288"/>
              <a:gd name="connsiteY4" fmla="*/ 4993362 h 5397574"/>
              <a:gd name="connsiteX5" fmla="*/ 2189456 w 2423288"/>
              <a:gd name="connsiteY5" fmla="*/ 5389509 h 5397574"/>
              <a:gd name="connsiteX6" fmla="*/ 0 w 2423288"/>
              <a:gd name="connsiteY6" fmla="*/ 5386979 h 5397574"/>
              <a:gd name="connsiteX7" fmla="*/ 6055 w 2423288"/>
              <a:gd name="connsiteY7" fmla="*/ 228128 h 5397574"/>
              <a:gd name="connsiteX0" fmla="*/ 6055 w 2423288"/>
              <a:gd name="connsiteY0" fmla="*/ 228128 h 5401289"/>
              <a:gd name="connsiteX1" fmla="*/ 197155 w 2423288"/>
              <a:gd name="connsiteY1" fmla="*/ 0 h 5401289"/>
              <a:gd name="connsiteX2" fmla="*/ 2222344 w 2423288"/>
              <a:gd name="connsiteY2" fmla="*/ 4070 h 5401289"/>
              <a:gd name="connsiteX3" fmla="*/ 2419571 w 2423288"/>
              <a:gd name="connsiteY3" fmla="*/ 260392 h 5401289"/>
              <a:gd name="connsiteX4" fmla="*/ 2404013 w 2423288"/>
              <a:gd name="connsiteY4" fmla="*/ 4993362 h 5401289"/>
              <a:gd name="connsiteX5" fmla="*/ 2174786 w 2423288"/>
              <a:gd name="connsiteY5" fmla="*/ 5394399 h 5401289"/>
              <a:gd name="connsiteX6" fmla="*/ 0 w 2423288"/>
              <a:gd name="connsiteY6" fmla="*/ 5386979 h 5401289"/>
              <a:gd name="connsiteX7" fmla="*/ 6055 w 2423288"/>
              <a:gd name="connsiteY7" fmla="*/ 228128 h 5401289"/>
              <a:gd name="connsiteX0" fmla="*/ 168719 w 2585952"/>
              <a:gd name="connsiteY0" fmla="*/ 228128 h 5620240"/>
              <a:gd name="connsiteX1" fmla="*/ 359819 w 2585952"/>
              <a:gd name="connsiteY1" fmla="*/ 0 h 5620240"/>
              <a:gd name="connsiteX2" fmla="*/ 2385008 w 2585952"/>
              <a:gd name="connsiteY2" fmla="*/ 4070 h 5620240"/>
              <a:gd name="connsiteX3" fmla="*/ 2582235 w 2585952"/>
              <a:gd name="connsiteY3" fmla="*/ 260392 h 5620240"/>
              <a:gd name="connsiteX4" fmla="*/ 2566677 w 2585952"/>
              <a:gd name="connsiteY4" fmla="*/ 4993362 h 5620240"/>
              <a:gd name="connsiteX5" fmla="*/ 2337450 w 2585952"/>
              <a:gd name="connsiteY5" fmla="*/ 5394399 h 5620240"/>
              <a:gd name="connsiteX6" fmla="*/ 162664 w 2585952"/>
              <a:gd name="connsiteY6" fmla="*/ 5386979 h 5620240"/>
              <a:gd name="connsiteX7" fmla="*/ 158655 w 2585952"/>
              <a:gd name="connsiteY7" fmla="*/ 5188377 h 5620240"/>
              <a:gd name="connsiteX8" fmla="*/ 168719 w 2585952"/>
              <a:gd name="connsiteY8" fmla="*/ 228128 h 5620240"/>
              <a:gd name="connsiteX0" fmla="*/ 17743 w 2434976"/>
              <a:gd name="connsiteY0" fmla="*/ 228128 h 5621867"/>
              <a:gd name="connsiteX1" fmla="*/ 208843 w 2434976"/>
              <a:gd name="connsiteY1" fmla="*/ 0 h 5621867"/>
              <a:gd name="connsiteX2" fmla="*/ 2234032 w 2434976"/>
              <a:gd name="connsiteY2" fmla="*/ 4070 h 5621867"/>
              <a:gd name="connsiteX3" fmla="*/ 2431259 w 2434976"/>
              <a:gd name="connsiteY3" fmla="*/ 260392 h 5621867"/>
              <a:gd name="connsiteX4" fmla="*/ 2415701 w 2434976"/>
              <a:gd name="connsiteY4" fmla="*/ 4993362 h 5621867"/>
              <a:gd name="connsiteX5" fmla="*/ 2186474 w 2434976"/>
              <a:gd name="connsiteY5" fmla="*/ 5394399 h 5621867"/>
              <a:gd name="connsiteX6" fmla="*/ 363756 w 2434976"/>
              <a:gd name="connsiteY6" fmla="*/ 5391869 h 5621867"/>
              <a:gd name="connsiteX7" fmla="*/ 7679 w 2434976"/>
              <a:gd name="connsiteY7" fmla="*/ 5188377 h 5621867"/>
              <a:gd name="connsiteX8" fmla="*/ 17743 w 2434976"/>
              <a:gd name="connsiteY8" fmla="*/ 228128 h 5621867"/>
              <a:gd name="connsiteX0" fmla="*/ 17743 w 2434976"/>
              <a:gd name="connsiteY0" fmla="*/ 228128 h 5602270"/>
              <a:gd name="connsiteX1" fmla="*/ 208843 w 2434976"/>
              <a:gd name="connsiteY1" fmla="*/ 0 h 5602270"/>
              <a:gd name="connsiteX2" fmla="*/ 2234032 w 2434976"/>
              <a:gd name="connsiteY2" fmla="*/ 4070 h 5602270"/>
              <a:gd name="connsiteX3" fmla="*/ 2431259 w 2434976"/>
              <a:gd name="connsiteY3" fmla="*/ 260392 h 5602270"/>
              <a:gd name="connsiteX4" fmla="*/ 2415701 w 2434976"/>
              <a:gd name="connsiteY4" fmla="*/ 4993362 h 5602270"/>
              <a:gd name="connsiteX5" fmla="*/ 2186474 w 2434976"/>
              <a:gd name="connsiteY5" fmla="*/ 5394399 h 5602270"/>
              <a:gd name="connsiteX6" fmla="*/ 363756 w 2434976"/>
              <a:gd name="connsiteY6" fmla="*/ 5391869 h 5602270"/>
              <a:gd name="connsiteX7" fmla="*/ 7679 w 2434976"/>
              <a:gd name="connsiteY7" fmla="*/ 5188377 h 5602270"/>
              <a:gd name="connsiteX8" fmla="*/ 17743 w 2434976"/>
              <a:gd name="connsiteY8" fmla="*/ 228128 h 5602270"/>
              <a:gd name="connsiteX0" fmla="*/ 17743 w 2434976"/>
              <a:gd name="connsiteY0" fmla="*/ 228128 h 5632838"/>
              <a:gd name="connsiteX1" fmla="*/ 208843 w 2434976"/>
              <a:gd name="connsiteY1" fmla="*/ 0 h 5632838"/>
              <a:gd name="connsiteX2" fmla="*/ 2234032 w 2434976"/>
              <a:gd name="connsiteY2" fmla="*/ 4070 h 5632838"/>
              <a:gd name="connsiteX3" fmla="*/ 2431259 w 2434976"/>
              <a:gd name="connsiteY3" fmla="*/ 260392 h 5632838"/>
              <a:gd name="connsiteX4" fmla="*/ 2415701 w 2434976"/>
              <a:gd name="connsiteY4" fmla="*/ 4993362 h 5632838"/>
              <a:gd name="connsiteX5" fmla="*/ 2186474 w 2434976"/>
              <a:gd name="connsiteY5" fmla="*/ 5394399 h 5632838"/>
              <a:gd name="connsiteX6" fmla="*/ 363756 w 2434976"/>
              <a:gd name="connsiteY6" fmla="*/ 5391869 h 5632838"/>
              <a:gd name="connsiteX7" fmla="*/ 7679 w 2434976"/>
              <a:gd name="connsiteY7" fmla="*/ 5188377 h 5632838"/>
              <a:gd name="connsiteX8" fmla="*/ 17743 w 2434976"/>
              <a:gd name="connsiteY8" fmla="*/ 228128 h 5632838"/>
              <a:gd name="connsiteX0" fmla="*/ 20402 w 2437635"/>
              <a:gd name="connsiteY0" fmla="*/ 228128 h 5432130"/>
              <a:gd name="connsiteX1" fmla="*/ 211502 w 2437635"/>
              <a:gd name="connsiteY1" fmla="*/ 0 h 5432130"/>
              <a:gd name="connsiteX2" fmla="*/ 2236691 w 2437635"/>
              <a:gd name="connsiteY2" fmla="*/ 4070 h 5432130"/>
              <a:gd name="connsiteX3" fmla="*/ 2433918 w 2437635"/>
              <a:gd name="connsiteY3" fmla="*/ 260392 h 5432130"/>
              <a:gd name="connsiteX4" fmla="*/ 2418360 w 2437635"/>
              <a:gd name="connsiteY4" fmla="*/ 4993362 h 5432130"/>
              <a:gd name="connsiteX5" fmla="*/ 2189133 w 2437635"/>
              <a:gd name="connsiteY5" fmla="*/ 5394399 h 5432130"/>
              <a:gd name="connsiteX6" fmla="*/ 366415 w 2437635"/>
              <a:gd name="connsiteY6" fmla="*/ 5391869 h 5432130"/>
              <a:gd name="connsiteX7" fmla="*/ 10338 w 2437635"/>
              <a:gd name="connsiteY7" fmla="*/ 5188377 h 5432130"/>
              <a:gd name="connsiteX8" fmla="*/ 20402 w 2437635"/>
              <a:gd name="connsiteY8" fmla="*/ 228128 h 5432130"/>
              <a:gd name="connsiteX0" fmla="*/ 16236 w 2433469"/>
              <a:gd name="connsiteY0" fmla="*/ 228128 h 5432130"/>
              <a:gd name="connsiteX1" fmla="*/ 207336 w 2433469"/>
              <a:gd name="connsiteY1" fmla="*/ 0 h 5432130"/>
              <a:gd name="connsiteX2" fmla="*/ 2232525 w 2433469"/>
              <a:gd name="connsiteY2" fmla="*/ 4070 h 5432130"/>
              <a:gd name="connsiteX3" fmla="*/ 2429752 w 2433469"/>
              <a:gd name="connsiteY3" fmla="*/ 260392 h 5432130"/>
              <a:gd name="connsiteX4" fmla="*/ 2414194 w 2433469"/>
              <a:gd name="connsiteY4" fmla="*/ 4993362 h 5432130"/>
              <a:gd name="connsiteX5" fmla="*/ 2184967 w 2433469"/>
              <a:gd name="connsiteY5" fmla="*/ 5394399 h 5432130"/>
              <a:gd name="connsiteX6" fmla="*/ 362249 w 2433469"/>
              <a:gd name="connsiteY6" fmla="*/ 5391869 h 5432130"/>
              <a:gd name="connsiteX7" fmla="*/ 11062 w 2433469"/>
              <a:gd name="connsiteY7" fmla="*/ 5046572 h 5432130"/>
              <a:gd name="connsiteX8" fmla="*/ 16236 w 2433469"/>
              <a:gd name="connsiteY8" fmla="*/ 228128 h 5432130"/>
              <a:gd name="connsiteX0" fmla="*/ 16236 w 2433469"/>
              <a:gd name="connsiteY0" fmla="*/ 228128 h 5421316"/>
              <a:gd name="connsiteX1" fmla="*/ 207336 w 2433469"/>
              <a:gd name="connsiteY1" fmla="*/ 0 h 5421316"/>
              <a:gd name="connsiteX2" fmla="*/ 2232525 w 2433469"/>
              <a:gd name="connsiteY2" fmla="*/ 4070 h 5421316"/>
              <a:gd name="connsiteX3" fmla="*/ 2429752 w 2433469"/>
              <a:gd name="connsiteY3" fmla="*/ 260392 h 5421316"/>
              <a:gd name="connsiteX4" fmla="*/ 2414194 w 2433469"/>
              <a:gd name="connsiteY4" fmla="*/ 4993362 h 5421316"/>
              <a:gd name="connsiteX5" fmla="*/ 2184967 w 2433469"/>
              <a:gd name="connsiteY5" fmla="*/ 5394399 h 5421316"/>
              <a:gd name="connsiteX6" fmla="*/ 362249 w 2433469"/>
              <a:gd name="connsiteY6" fmla="*/ 5391869 h 5421316"/>
              <a:gd name="connsiteX7" fmla="*/ 11062 w 2433469"/>
              <a:gd name="connsiteY7" fmla="*/ 5046572 h 5421316"/>
              <a:gd name="connsiteX8" fmla="*/ 16236 w 2433469"/>
              <a:gd name="connsiteY8" fmla="*/ 228128 h 5421316"/>
              <a:gd name="connsiteX0" fmla="*/ 16236 w 2445379"/>
              <a:gd name="connsiteY0" fmla="*/ 228128 h 5400048"/>
              <a:gd name="connsiteX1" fmla="*/ 207336 w 2445379"/>
              <a:gd name="connsiteY1" fmla="*/ 0 h 5400048"/>
              <a:gd name="connsiteX2" fmla="*/ 2232525 w 2445379"/>
              <a:gd name="connsiteY2" fmla="*/ 4070 h 5400048"/>
              <a:gd name="connsiteX3" fmla="*/ 2429752 w 2445379"/>
              <a:gd name="connsiteY3" fmla="*/ 260392 h 5400048"/>
              <a:gd name="connsiteX4" fmla="*/ 2414194 w 2445379"/>
              <a:gd name="connsiteY4" fmla="*/ 4993362 h 5400048"/>
              <a:gd name="connsiteX5" fmla="*/ 2184967 w 2445379"/>
              <a:gd name="connsiteY5" fmla="*/ 5394399 h 5400048"/>
              <a:gd name="connsiteX6" fmla="*/ 362249 w 2445379"/>
              <a:gd name="connsiteY6" fmla="*/ 5391869 h 5400048"/>
              <a:gd name="connsiteX7" fmla="*/ 11062 w 2445379"/>
              <a:gd name="connsiteY7" fmla="*/ 5046572 h 5400048"/>
              <a:gd name="connsiteX8" fmla="*/ 16236 w 2445379"/>
              <a:gd name="connsiteY8" fmla="*/ 228128 h 5400048"/>
              <a:gd name="connsiteX0" fmla="*/ 16236 w 2433469"/>
              <a:gd name="connsiteY0" fmla="*/ 228128 h 5391934"/>
              <a:gd name="connsiteX1" fmla="*/ 207336 w 2433469"/>
              <a:gd name="connsiteY1" fmla="*/ 0 h 5391934"/>
              <a:gd name="connsiteX2" fmla="*/ 2232525 w 2433469"/>
              <a:gd name="connsiteY2" fmla="*/ 4070 h 5391934"/>
              <a:gd name="connsiteX3" fmla="*/ 2429752 w 2433469"/>
              <a:gd name="connsiteY3" fmla="*/ 260392 h 5391934"/>
              <a:gd name="connsiteX4" fmla="*/ 2414194 w 2433469"/>
              <a:gd name="connsiteY4" fmla="*/ 4993362 h 5391934"/>
              <a:gd name="connsiteX5" fmla="*/ 2131179 w 2433469"/>
              <a:gd name="connsiteY5" fmla="*/ 5379729 h 5391934"/>
              <a:gd name="connsiteX6" fmla="*/ 362249 w 2433469"/>
              <a:gd name="connsiteY6" fmla="*/ 5391869 h 5391934"/>
              <a:gd name="connsiteX7" fmla="*/ 11062 w 2433469"/>
              <a:gd name="connsiteY7" fmla="*/ 5046572 h 5391934"/>
              <a:gd name="connsiteX8" fmla="*/ 16236 w 2433469"/>
              <a:gd name="connsiteY8" fmla="*/ 228128 h 5391934"/>
              <a:gd name="connsiteX0" fmla="*/ 16236 w 2433469"/>
              <a:gd name="connsiteY0" fmla="*/ 228128 h 5391921"/>
              <a:gd name="connsiteX1" fmla="*/ 207336 w 2433469"/>
              <a:gd name="connsiteY1" fmla="*/ 0 h 5391921"/>
              <a:gd name="connsiteX2" fmla="*/ 2232525 w 2433469"/>
              <a:gd name="connsiteY2" fmla="*/ 4070 h 5391921"/>
              <a:gd name="connsiteX3" fmla="*/ 2429752 w 2433469"/>
              <a:gd name="connsiteY3" fmla="*/ 260392 h 5391921"/>
              <a:gd name="connsiteX4" fmla="*/ 2414194 w 2433469"/>
              <a:gd name="connsiteY4" fmla="*/ 4993362 h 5391921"/>
              <a:gd name="connsiteX5" fmla="*/ 2131179 w 2433469"/>
              <a:gd name="connsiteY5" fmla="*/ 5379729 h 5391921"/>
              <a:gd name="connsiteX6" fmla="*/ 362249 w 2433469"/>
              <a:gd name="connsiteY6" fmla="*/ 5391869 h 5391921"/>
              <a:gd name="connsiteX7" fmla="*/ 11062 w 2433469"/>
              <a:gd name="connsiteY7" fmla="*/ 4983004 h 5391921"/>
              <a:gd name="connsiteX8" fmla="*/ 16236 w 2433469"/>
              <a:gd name="connsiteY8" fmla="*/ 228128 h 5391921"/>
              <a:gd name="connsiteX0" fmla="*/ 15621 w 2432854"/>
              <a:gd name="connsiteY0" fmla="*/ 228128 h 5391936"/>
              <a:gd name="connsiteX1" fmla="*/ 206721 w 2432854"/>
              <a:gd name="connsiteY1" fmla="*/ 0 h 5391936"/>
              <a:gd name="connsiteX2" fmla="*/ 2231910 w 2432854"/>
              <a:gd name="connsiteY2" fmla="*/ 4070 h 5391936"/>
              <a:gd name="connsiteX3" fmla="*/ 2429137 w 2432854"/>
              <a:gd name="connsiteY3" fmla="*/ 260392 h 5391936"/>
              <a:gd name="connsiteX4" fmla="*/ 2413579 w 2432854"/>
              <a:gd name="connsiteY4" fmla="*/ 4993362 h 5391936"/>
              <a:gd name="connsiteX5" fmla="*/ 2130564 w 2432854"/>
              <a:gd name="connsiteY5" fmla="*/ 5379729 h 5391936"/>
              <a:gd name="connsiteX6" fmla="*/ 361634 w 2432854"/>
              <a:gd name="connsiteY6" fmla="*/ 5391869 h 5391936"/>
              <a:gd name="connsiteX7" fmla="*/ 10447 w 2432854"/>
              <a:gd name="connsiteY7" fmla="*/ 4983004 h 5391936"/>
              <a:gd name="connsiteX8" fmla="*/ 15621 w 2432854"/>
              <a:gd name="connsiteY8" fmla="*/ 228128 h 5391936"/>
              <a:gd name="connsiteX0" fmla="*/ 15621 w 2432854"/>
              <a:gd name="connsiteY0" fmla="*/ 228128 h 5391936"/>
              <a:gd name="connsiteX1" fmla="*/ 206721 w 2432854"/>
              <a:gd name="connsiteY1" fmla="*/ 0 h 5391936"/>
              <a:gd name="connsiteX2" fmla="*/ 2231910 w 2432854"/>
              <a:gd name="connsiteY2" fmla="*/ 4070 h 5391936"/>
              <a:gd name="connsiteX3" fmla="*/ 2429137 w 2432854"/>
              <a:gd name="connsiteY3" fmla="*/ 260392 h 5391936"/>
              <a:gd name="connsiteX4" fmla="*/ 2413579 w 2432854"/>
              <a:gd name="connsiteY4" fmla="*/ 4993362 h 5391936"/>
              <a:gd name="connsiteX5" fmla="*/ 2130564 w 2432854"/>
              <a:gd name="connsiteY5" fmla="*/ 5379729 h 5391936"/>
              <a:gd name="connsiteX6" fmla="*/ 361634 w 2432854"/>
              <a:gd name="connsiteY6" fmla="*/ 5391869 h 5391936"/>
              <a:gd name="connsiteX7" fmla="*/ 10447 w 2432854"/>
              <a:gd name="connsiteY7" fmla="*/ 4983004 h 5391936"/>
              <a:gd name="connsiteX8" fmla="*/ 15621 w 2432854"/>
              <a:gd name="connsiteY8" fmla="*/ 228128 h 5391936"/>
              <a:gd name="connsiteX0" fmla="*/ 15621 w 2432854"/>
              <a:gd name="connsiteY0" fmla="*/ 228128 h 5397313"/>
              <a:gd name="connsiteX1" fmla="*/ 206721 w 2432854"/>
              <a:gd name="connsiteY1" fmla="*/ 0 h 5397313"/>
              <a:gd name="connsiteX2" fmla="*/ 2231910 w 2432854"/>
              <a:gd name="connsiteY2" fmla="*/ 4070 h 5397313"/>
              <a:gd name="connsiteX3" fmla="*/ 2429137 w 2432854"/>
              <a:gd name="connsiteY3" fmla="*/ 260392 h 5397313"/>
              <a:gd name="connsiteX4" fmla="*/ 2413579 w 2432854"/>
              <a:gd name="connsiteY4" fmla="*/ 4993362 h 5397313"/>
              <a:gd name="connsiteX5" fmla="*/ 2112979 w 2432854"/>
              <a:gd name="connsiteY5" fmla="*/ 5397313 h 5397313"/>
              <a:gd name="connsiteX6" fmla="*/ 361634 w 2432854"/>
              <a:gd name="connsiteY6" fmla="*/ 5391869 h 5397313"/>
              <a:gd name="connsiteX7" fmla="*/ 10447 w 2432854"/>
              <a:gd name="connsiteY7" fmla="*/ 4983004 h 5397313"/>
              <a:gd name="connsiteX8" fmla="*/ 15621 w 2432854"/>
              <a:gd name="connsiteY8" fmla="*/ 228128 h 5397313"/>
              <a:gd name="connsiteX0" fmla="*/ 15621 w 2436828"/>
              <a:gd name="connsiteY0" fmla="*/ 228128 h 5425209"/>
              <a:gd name="connsiteX1" fmla="*/ 206721 w 2436828"/>
              <a:gd name="connsiteY1" fmla="*/ 0 h 5425209"/>
              <a:gd name="connsiteX2" fmla="*/ 2231910 w 2436828"/>
              <a:gd name="connsiteY2" fmla="*/ 4070 h 5425209"/>
              <a:gd name="connsiteX3" fmla="*/ 2429137 w 2436828"/>
              <a:gd name="connsiteY3" fmla="*/ 260392 h 5425209"/>
              <a:gd name="connsiteX4" fmla="*/ 2435560 w 2436828"/>
              <a:gd name="connsiteY4" fmla="*/ 5002154 h 5425209"/>
              <a:gd name="connsiteX5" fmla="*/ 2112979 w 2436828"/>
              <a:gd name="connsiteY5" fmla="*/ 5397313 h 5425209"/>
              <a:gd name="connsiteX6" fmla="*/ 361634 w 2436828"/>
              <a:gd name="connsiteY6" fmla="*/ 5391869 h 5425209"/>
              <a:gd name="connsiteX7" fmla="*/ 10447 w 2436828"/>
              <a:gd name="connsiteY7" fmla="*/ 4983004 h 5425209"/>
              <a:gd name="connsiteX8" fmla="*/ 15621 w 2436828"/>
              <a:gd name="connsiteY8" fmla="*/ 228128 h 5425209"/>
              <a:gd name="connsiteX0" fmla="*/ 15621 w 2436828"/>
              <a:gd name="connsiteY0" fmla="*/ 228128 h 5425209"/>
              <a:gd name="connsiteX1" fmla="*/ 206721 w 2436828"/>
              <a:gd name="connsiteY1" fmla="*/ 0 h 5425209"/>
              <a:gd name="connsiteX2" fmla="*/ 2231910 w 2436828"/>
              <a:gd name="connsiteY2" fmla="*/ 4070 h 5425209"/>
              <a:gd name="connsiteX3" fmla="*/ 2429137 w 2436828"/>
              <a:gd name="connsiteY3" fmla="*/ 260392 h 5425209"/>
              <a:gd name="connsiteX4" fmla="*/ 2435560 w 2436828"/>
              <a:gd name="connsiteY4" fmla="*/ 5002154 h 5425209"/>
              <a:gd name="connsiteX5" fmla="*/ 2112979 w 2436828"/>
              <a:gd name="connsiteY5" fmla="*/ 5397313 h 5425209"/>
              <a:gd name="connsiteX6" fmla="*/ 361634 w 2436828"/>
              <a:gd name="connsiteY6" fmla="*/ 5391869 h 5425209"/>
              <a:gd name="connsiteX7" fmla="*/ 10447 w 2436828"/>
              <a:gd name="connsiteY7" fmla="*/ 4983004 h 5425209"/>
              <a:gd name="connsiteX8" fmla="*/ 15621 w 2436828"/>
              <a:gd name="connsiteY8" fmla="*/ 228128 h 5425209"/>
              <a:gd name="connsiteX0" fmla="*/ 15621 w 2441303"/>
              <a:gd name="connsiteY0" fmla="*/ 228128 h 5403808"/>
              <a:gd name="connsiteX1" fmla="*/ 206721 w 2441303"/>
              <a:gd name="connsiteY1" fmla="*/ 0 h 5403808"/>
              <a:gd name="connsiteX2" fmla="*/ 2231910 w 2441303"/>
              <a:gd name="connsiteY2" fmla="*/ 4070 h 5403808"/>
              <a:gd name="connsiteX3" fmla="*/ 2429137 w 2441303"/>
              <a:gd name="connsiteY3" fmla="*/ 260392 h 5403808"/>
              <a:gd name="connsiteX4" fmla="*/ 2435560 w 2441303"/>
              <a:gd name="connsiteY4" fmla="*/ 5002154 h 5403808"/>
              <a:gd name="connsiteX5" fmla="*/ 2112979 w 2441303"/>
              <a:gd name="connsiteY5" fmla="*/ 5397313 h 5403808"/>
              <a:gd name="connsiteX6" fmla="*/ 361634 w 2441303"/>
              <a:gd name="connsiteY6" fmla="*/ 5391869 h 5403808"/>
              <a:gd name="connsiteX7" fmla="*/ 10447 w 2441303"/>
              <a:gd name="connsiteY7" fmla="*/ 4983004 h 5403808"/>
              <a:gd name="connsiteX8" fmla="*/ 15621 w 2441303"/>
              <a:gd name="connsiteY8" fmla="*/ 228128 h 5403808"/>
              <a:gd name="connsiteX0" fmla="*/ 15621 w 2436512"/>
              <a:gd name="connsiteY0" fmla="*/ 228128 h 5407428"/>
              <a:gd name="connsiteX1" fmla="*/ 206721 w 2436512"/>
              <a:gd name="connsiteY1" fmla="*/ 0 h 5407428"/>
              <a:gd name="connsiteX2" fmla="*/ 2231910 w 2436512"/>
              <a:gd name="connsiteY2" fmla="*/ 4070 h 5407428"/>
              <a:gd name="connsiteX3" fmla="*/ 2429137 w 2436512"/>
              <a:gd name="connsiteY3" fmla="*/ 260392 h 5407428"/>
              <a:gd name="connsiteX4" fmla="*/ 2435560 w 2436512"/>
              <a:gd name="connsiteY4" fmla="*/ 5002154 h 5407428"/>
              <a:gd name="connsiteX5" fmla="*/ 2064621 w 2436512"/>
              <a:gd name="connsiteY5" fmla="*/ 5401710 h 5407428"/>
              <a:gd name="connsiteX6" fmla="*/ 361634 w 2436512"/>
              <a:gd name="connsiteY6" fmla="*/ 5391869 h 5407428"/>
              <a:gd name="connsiteX7" fmla="*/ 10447 w 2436512"/>
              <a:gd name="connsiteY7" fmla="*/ 4983004 h 5407428"/>
              <a:gd name="connsiteX8" fmla="*/ 15621 w 2436512"/>
              <a:gd name="connsiteY8" fmla="*/ 228128 h 5407428"/>
              <a:gd name="connsiteX0" fmla="*/ 15621 w 2436512"/>
              <a:gd name="connsiteY0" fmla="*/ 228128 h 5407428"/>
              <a:gd name="connsiteX1" fmla="*/ 307094 w 2436512"/>
              <a:gd name="connsiteY1" fmla="*/ 0 h 5407428"/>
              <a:gd name="connsiteX2" fmla="*/ 2231910 w 2436512"/>
              <a:gd name="connsiteY2" fmla="*/ 4070 h 5407428"/>
              <a:gd name="connsiteX3" fmla="*/ 2429137 w 2436512"/>
              <a:gd name="connsiteY3" fmla="*/ 260392 h 5407428"/>
              <a:gd name="connsiteX4" fmla="*/ 2435560 w 2436512"/>
              <a:gd name="connsiteY4" fmla="*/ 5002154 h 5407428"/>
              <a:gd name="connsiteX5" fmla="*/ 2064621 w 2436512"/>
              <a:gd name="connsiteY5" fmla="*/ 5401710 h 5407428"/>
              <a:gd name="connsiteX6" fmla="*/ 361634 w 2436512"/>
              <a:gd name="connsiteY6" fmla="*/ 5391869 h 5407428"/>
              <a:gd name="connsiteX7" fmla="*/ 10447 w 2436512"/>
              <a:gd name="connsiteY7" fmla="*/ 4983004 h 5407428"/>
              <a:gd name="connsiteX8" fmla="*/ 15621 w 2436512"/>
              <a:gd name="connsiteY8" fmla="*/ 228128 h 5407428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258976 w 2463578"/>
              <a:gd name="connsiteY2" fmla="*/ 4070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258976 w 2463578"/>
              <a:gd name="connsiteY2" fmla="*/ 4070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258976 w 2463578"/>
              <a:gd name="connsiteY2" fmla="*/ 4070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1185 w 2463578"/>
              <a:gd name="connsiteY3" fmla="*/ 638687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1185 w 2463578"/>
              <a:gd name="connsiteY3" fmla="*/ 638687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1185 w 2463578"/>
              <a:gd name="connsiteY3" fmla="*/ 638687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51185"/>
              <a:gd name="connsiteY0" fmla="*/ 449569 h 5498124"/>
              <a:gd name="connsiteX1" fmla="*/ 334160 w 2451185"/>
              <a:gd name="connsiteY1" fmla="*/ 0 h 5498124"/>
              <a:gd name="connsiteX2" fmla="*/ 2078303 w 2451185"/>
              <a:gd name="connsiteY2" fmla="*/ 13297 h 5498124"/>
              <a:gd name="connsiteX3" fmla="*/ 2451185 w 2451185"/>
              <a:gd name="connsiteY3" fmla="*/ 638687 h 5498124"/>
              <a:gd name="connsiteX4" fmla="*/ 2447571 w 2451185"/>
              <a:gd name="connsiteY4" fmla="*/ 4708258 h 5498124"/>
              <a:gd name="connsiteX5" fmla="*/ 2091687 w 2451185"/>
              <a:gd name="connsiteY5" fmla="*/ 5401710 h 5498124"/>
              <a:gd name="connsiteX6" fmla="*/ 388700 w 2451185"/>
              <a:gd name="connsiteY6" fmla="*/ 5391869 h 5498124"/>
              <a:gd name="connsiteX7" fmla="*/ 37513 w 2451185"/>
              <a:gd name="connsiteY7" fmla="*/ 4983004 h 5498124"/>
              <a:gd name="connsiteX8" fmla="*/ 32649 w 2451185"/>
              <a:gd name="connsiteY8" fmla="*/ 449569 h 5498124"/>
              <a:gd name="connsiteX0" fmla="*/ 32649 w 2451185"/>
              <a:gd name="connsiteY0" fmla="*/ 449569 h 5498124"/>
              <a:gd name="connsiteX1" fmla="*/ 334160 w 2451185"/>
              <a:gd name="connsiteY1" fmla="*/ 0 h 5498124"/>
              <a:gd name="connsiteX2" fmla="*/ 2078303 w 2451185"/>
              <a:gd name="connsiteY2" fmla="*/ 13297 h 5498124"/>
              <a:gd name="connsiteX3" fmla="*/ 2451185 w 2451185"/>
              <a:gd name="connsiteY3" fmla="*/ 638687 h 5498124"/>
              <a:gd name="connsiteX4" fmla="*/ 2447571 w 2451185"/>
              <a:gd name="connsiteY4" fmla="*/ 4708258 h 5498124"/>
              <a:gd name="connsiteX5" fmla="*/ 2091687 w 2451185"/>
              <a:gd name="connsiteY5" fmla="*/ 5401710 h 5498124"/>
              <a:gd name="connsiteX6" fmla="*/ 388700 w 2451185"/>
              <a:gd name="connsiteY6" fmla="*/ 5391869 h 5498124"/>
              <a:gd name="connsiteX7" fmla="*/ 37513 w 2451185"/>
              <a:gd name="connsiteY7" fmla="*/ 4983004 h 5498124"/>
              <a:gd name="connsiteX8" fmla="*/ 32649 w 2451185"/>
              <a:gd name="connsiteY8" fmla="*/ 449569 h 5498124"/>
              <a:gd name="connsiteX0" fmla="*/ 32649 w 2451185"/>
              <a:gd name="connsiteY0" fmla="*/ 449569 h 5498124"/>
              <a:gd name="connsiteX1" fmla="*/ 334160 w 2451185"/>
              <a:gd name="connsiteY1" fmla="*/ 0 h 5498124"/>
              <a:gd name="connsiteX2" fmla="*/ 2078303 w 2451185"/>
              <a:gd name="connsiteY2" fmla="*/ 13297 h 5498124"/>
              <a:gd name="connsiteX3" fmla="*/ 2451185 w 2451185"/>
              <a:gd name="connsiteY3" fmla="*/ 638687 h 5498124"/>
              <a:gd name="connsiteX4" fmla="*/ 2447571 w 2451185"/>
              <a:gd name="connsiteY4" fmla="*/ 4708258 h 5498124"/>
              <a:gd name="connsiteX5" fmla="*/ 2091687 w 2451185"/>
              <a:gd name="connsiteY5" fmla="*/ 5401710 h 5498124"/>
              <a:gd name="connsiteX6" fmla="*/ 388700 w 2451185"/>
              <a:gd name="connsiteY6" fmla="*/ 5391869 h 5498124"/>
              <a:gd name="connsiteX7" fmla="*/ 37513 w 2451185"/>
              <a:gd name="connsiteY7" fmla="*/ 4983004 h 5498124"/>
              <a:gd name="connsiteX8" fmla="*/ 32649 w 2451185"/>
              <a:gd name="connsiteY8" fmla="*/ 449569 h 5498124"/>
              <a:gd name="connsiteX0" fmla="*/ 14573 w 2433109"/>
              <a:gd name="connsiteY0" fmla="*/ 449569 h 5401709"/>
              <a:gd name="connsiteX1" fmla="*/ 316084 w 2433109"/>
              <a:gd name="connsiteY1" fmla="*/ 0 h 5401709"/>
              <a:gd name="connsiteX2" fmla="*/ 2060227 w 2433109"/>
              <a:gd name="connsiteY2" fmla="*/ 13297 h 5401709"/>
              <a:gd name="connsiteX3" fmla="*/ 2433109 w 2433109"/>
              <a:gd name="connsiteY3" fmla="*/ 638687 h 5401709"/>
              <a:gd name="connsiteX4" fmla="*/ 2429495 w 2433109"/>
              <a:gd name="connsiteY4" fmla="*/ 4708258 h 5401709"/>
              <a:gd name="connsiteX5" fmla="*/ 2073611 w 2433109"/>
              <a:gd name="connsiteY5" fmla="*/ 5401710 h 5401709"/>
              <a:gd name="connsiteX6" fmla="*/ 370624 w 2433109"/>
              <a:gd name="connsiteY6" fmla="*/ 5391869 h 5401709"/>
              <a:gd name="connsiteX7" fmla="*/ 19437 w 2433109"/>
              <a:gd name="connsiteY7" fmla="*/ 4983004 h 5401709"/>
              <a:gd name="connsiteX8" fmla="*/ 14573 w 2433109"/>
              <a:gd name="connsiteY8" fmla="*/ 449569 h 5401709"/>
              <a:gd name="connsiteX0" fmla="*/ 15908 w 2434444"/>
              <a:gd name="connsiteY0" fmla="*/ 449569 h 5401709"/>
              <a:gd name="connsiteX1" fmla="*/ 317419 w 2434444"/>
              <a:gd name="connsiteY1" fmla="*/ 0 h 5401709"/>
              <a:gd name="connsiteX2" fmla="*/ 2061562 w 2434444"/>
              <a:gd name="connsiteY2" fmla="*/ 13297 h 5401709"/>
              <a:gd name="connsiteX3" fmla="*/ 2434444 w 2434444"/>
              <a:gd name="connsiteY3" fmla="*/ 638687 h 5401709"/>
              <a:gd name="connsiteX4" fmla="*/ 2430830 w 2434444"/>
              <a:gd name="connsiteY4" fmla="*/ 4708258 h 5401709"/>
              <a:gd name="connsiteX5" fmla="*/ 2074946 w 2434444"/>
              <a:gd name="connsiteY5" fmla="*/ 5401710 h 5401709"/>
              <a:gd name="connsiteX6" fmla="*/ 371959 w 2434444"/>
              <a:gd name="connsiteY6" fmla="*/ 5391869 h 5401709"/>
              <a:gd name="connsiteX7" fmla="*/ 15752 w 2434444"/>
              <a:gd name="connsiteY7" fmla="*/ 4790132 h 5401709"/>
              <a:gd name="connsiteX8" fmla="*/ 15908 w 2434444"/>
              <a:gd name="connsiteY8" fmla="*/ 449569 h 5401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4444" h="5401709">
                <a:moveTo>
                  <a:pt x="15908" y="449569"/>
                </a:moveTo>
                <a:cubicBezTo>
                  <a:pt x="39293" y="157263"/>
                  <a:pt x="183291" y="15200"/>
                  <a:pt x="317419" y="0"/>
                </a:cubicBezTo>
                <a:lnTo>
                  <a:pt x="2061562" y="13297"/>
                </a:lnTo>
                <a:cubicBezTo>
                  <a:pt x="2345846" y="25211"/>
                  <a:pt x="2422331" y="362942"/>
                  <a:pt x="2434444" y="638687"/>
                </a:cubicBezTo>
                <a:cubicBezTo>
                  <a:pt x="2431276" y="2289011"/>
                  <a:pt x="2433998" y="3057934"/>
                  <a:pt x="2430830" y="4708258"/>
                </a:cubicBezTo>
                <a:cubicBezTo>
                  <a:pt x="2433998" y="4919662"/>
                  <a:pt x="2377942" y="5397985"/>
                  <a:pt x="2074946" y="5401710"/>
                </a:cubicBezTo>
                <a:lnTo>
                  <a:pt x="371959" y="5391869"/>
                </a:lnTo>
                <a:cubicBezTo>
                  <a:pt x="165566" y="5396652"/>
                  <a:pt x="19889" y="5191370"/>
                  <a:pt x="15752" y="4790132"/>
                </a:cubicBezTo>
                <a:cubicBezTo>
                  <a:pt x="11615" y="4388894"/>
                  <a:pt x="-17619" y="1314299"/>
                  <a:pt x="15908" y="449569"/>
                </a:cubicBezTo>
                <a:close/>
              </a:path>
            </a:pathLst>
          </a:custGeom>
        </p:spPr>
        <p:txBody>
          <a:bodyPr anchor="ctr"/>
          <a:lstStyle>
            <a:lvl1pPr marL="7938" indent="-7938" algn="ctr">
              <a:buNone/>
              <a:tabLst/>
              <a:defRPr baseline="0">
                <a:solidFill>
                  <a:srgbClr val="787875"/>
                </a:solidFill>
              </a:defRPr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tabLst/>
              <a:defRPr/>
            </a:pPr>
            <a:r>
              <a:rPr lang="en-US" noProof="0"/>
              <a:t>Click to add screenshot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F7262C-C7B4-7E41-A539-ECAE929AA1D6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arcador de pie de página 11">
            <a:extLst>
              <a:ext uri="{FF2B5EF4-FFF2-40B4-BE49-F238E27FC236}">
                <a16:creationId xmlns:a16="http://schemas.microsoft.com/office/drawing/2014/main" id="{41D0DD91-ED94-3747-A697-475CEDC34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75371972-AEDB-A4B2-8E85-AA0A879FF0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9363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4091F320-D0B2-4D40-B6E7-A8144270133D}"/>
              </a:ext>
            </a:extLst>
          </p:cNvPr>
          <p:cNvSpPr/>
          <p:nvPr userDrawn="1"/>
        </p:nvSpPr>
        <p:spPr>
          <a:xfrm>
            <a:off x="4077368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419D470-F83D-6248-9E3A-DBC908E7565C}"/>
              </a:ext>
            </a:extLst>
          </p:cNvPr>
          <p:cNvSpPr/>
          <p:nvPr userDrawn="1"/>
        </p:nvSpPr>
        <p:spPr>
          <a:xfrm>
            <a:off x="6807868" y="1927653"/>
            <a:ext cx="1422400" cy="142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DABA6AD-4D24-3E4B-BF35-2A9A3AE55506}"/>
              </a:ext>
            </a:extLst>
          </p:cNvPr>
          <p:cNvSpPr/>
          <p:nvPr userDrawn="1"/>
        </p:nvSpPr>
        <p:spPr>
          <a:xfrm>
            <a:off x="9538368" y="1927653"/>
            <a:ext cx="1422400" cy="142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9CC660-86C4-AC44-8259-5C05F59EC490}"/>
              </a:ext>
            </a:extLst>
          </p:cNvPr>
          <p:cNvSpPr/>
          <p:nvPr userDrawn="1"/>
        </p:nvSpPr>
        <p:spPr>
          <a:xfrm>
            <a:off x="1359568" y="1927653"/>
            <a:ext cx="1422400" cy="142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arcador de imagen 6"/>
          <p:cNvSpPr>
            <a:spLocks noGrp="1"/>
          </p:cNvSpPr>
          <p:nvPr>
            <p:ph type="pic" sz="quarter" idx="24" hasCustomPrompt="1"/>
          </p:nvPr>
        </p:nvSpPr>
        <p:spPr>
          <a:xfrm>
            <a:off x="419166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4" name="Marcador de imagen 6"/>
          <p:cNvSpPr>
            <a:spLocks noGrp="1"/>
          </p:cNvSpPr>
          <p:nvPr>
            <p:ph type="pic" sz="quarter" idx="23" hasCustomPrompt="1"/>
          </p:nvPr>
        </p:nvSpPr>
        <p:spPr>
          <a:xfrm>
            <a:off x="1448468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2054"/>
            <a:ext cx="9586976" cy="482549"/>
          </a:xfrm>
        </p:spPr>
        <p:txBody>
          <a:bodyPr anchor="ctr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531088" y="884595"/>
            <a:ext cx="9586976" cy="328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424242"/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Subtitle goes here</a:t>
            </a:r>
          </a:p>
        </p:txBody>
      </p:sp>
      <p:sp>
        <p:nvSpPr>
          <p:cNvPr id="36" name="Marcador de imagen 6"/>
          <p:cNvSpPr>
            <a:spLocks noGrp="1"/>
          </p:cNvSpPr>
          <p:nvPr>
            <p:ph type="pic" sz="quarter" idx="25" hasCustomPrompt="1"/>
          </p:nvPr>
        </p:nvSpPr>
        <p:spPr>
          <a:xfrm>
            <a:off x="962726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7" name="Marcador de imagen 6"/>
          <p:cNvSpPr>
            <a:spLocks noGrp="1"/>
          </p:cNvSpPr>
          <p:nvPr>
            <p:ph type="pic" sz="quarter" idx="26" hasCustomPrompt="1"/>
          </p:nvPr>
        </p:nvSpPr>
        <p:spPr>
          <a:xfrm>
            <a:off x="6884068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8" name="Marcador de texto 2"/>
          <p:cNvSpPr>
            <a:spLocks noGrp="1"/>
          </p:cNvSpPr>
          <p:nvPr>
            <p:ph type="body" sz="quarter" idx="27" hasCustomPrompt="1"/>
          </p:nvPr>
        </p:nvSpPr>
        <p:spPr>
          <a:xfrm>
            <a:off x="1193743" y="36777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rgbClr val="00A9E0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9" name="Marcador de texto 2"/>
          <p:cNvSpPr>
            <a:spLocks noGrp="1"/>
          </p:cNvSpPr>
          <p:nvPr>
            <p:ph type="body" sz="quarter" idx="28" hasCustomPrompt="1"/>
          </p:nvPr>
        </p:nvSpPr>
        <p:spPr>
          <a:xfrm>
            <a:off x="3886143" y="36904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rgbClr val="00A34E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0" name="Marcador de texto 2"/>
          <p:cNvSpPr>
            <a:spLocks noGrp="1"/>
          </p:cNvSpPr>
          <p:nvPr>
            <p:ph type="body" sz="quarter" idx="29" hasCustomPrompt="1"/>
          </p:nvPr>
        </p:nvSpPr>
        <p:spPr>
          <a:xfrm>
            <a:off x="6591243" y="36777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accent3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1" name="Marcador de texto 2"/>
          <p:cNvSpPr>
            <a:spLocks noGrp="1"/>
          </p:cNvSpPr>
          <p:nvPr>
            <p:ph type="body" sz="quarter" idx="30" hasCustomPrompt="1"/>
          </p:nvPr>
        </p:nvSpPr>
        <p:spPr>
          <a:xfrm>
            <a:off x="9321743" y="36904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accent4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0" name="Marcador de texto 2"/>
          <p:cNvSpPr>
            <a:spLocks noGrp="1"/>
          </p:cNvSpPr>
          <p:nvPr>
            <p:ph type="body" sz="quarter" idx="31" hasCustomPrompt="1"/>
          </p:nvPr>
        </p:nvSpPr>
        <p:spPr>
          <a:xfrm>
            <a:off x="1186486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1" name="Marcador de texto 2"/>
          <p:cNvSpPr>
            <a:spLocks noGrp="1"/>
          </p:cNvSpPr>
          <p:nvPr>
            <p:ph type="body" sz="quarter" idx="32" hasCustomPrompt="1"/>
          </p:nvPr>
        </p:nvSpPr>
        <p:spPr>
          <a:xfrm>
            <a:off x="387888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sz="quarter" idx="33" hasCustomPrompt="1"/>
          </p:nvPr>
        </p:nvSpPr>
        <p:spPr>
          <a:xfrm>
            <a:off x="6583986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3" name="Marcador de texto 2"/>
          <p:cNvSpPr>
            <a:spLocks noGrp="1"/>
          </p:cNvSpPr>
          <p:nvPr>
            <p:ph type="body" sz="quarter" idx="34" hasCustomPrompt="1"/>
          </p:nvPr>
        </p:nvSpPr>
        <p:spPr>
          <a:xfrm>
            <a:off x="931448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4" name="Marcador de pie de página 11">
            <a:extLst>
              <a:ext uri="{FF2B5EF4-FFF2-40B4-BE49-F238E27FC236}">
                <a16:creationId xmlns:a16="http://schemas.microsoft.com/office/drawing/2014/main" id="{E92F8068-1E80-6647-82F4-41AD87CB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A46991A1-44AA-C396-EBE1-DC3359ED6E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EA9906-78D1-2E9B-4A2F-52B34BD4ED72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2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4091F320-D0B2-4D40-B6E7-A8144270133D}"/>
              </a:ext>
            </a:extLst>
          </p:cNvPr>
          <p:cNvSpPr/>
          <p:nvPr userDrawn="1"/>
        </p:nvSpPr>
        <p:spPr>
          <a:xfrm>
            <a:off x="4077368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419D470-F83D-6248-9E3A-DBC908E7565C}"/>
              </a:ext>
            </a:extLst>
          </p:cNvPr>
          <p:cNvSpPr/>
          <p:nvPr userDrawn="1"/>
        </p:nvSpPr>
        <p:spPr>
          <a:xfrm>
            <a:off x="6807868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DABA6AD-4D24-3E4B-BF35-2A9A3AE55506}"/>
              </a:ext>
            </a:extLst>
          </p:cNvPr>
          <p:cNvSpPr/>
          <p:nvPr userDrawn="1"/>
        </p:nvSpPr>
        <p:spPr>
          <a:xfrm>
            <a:off x="9538368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9CC660-86C4-AC44-8259-5C05F59EC490}"/>
              </a:ext>
            </a:extLst>
          </p:cNvPr>
          <p:cNvSpPr/>
          <p:nvPr userDrawn="1"/>
        </p:nvSpPr>
        <p:spPr>
          <a:xfrm>
            <a:off x="1359568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arcador de imagen 6"/>
          <p:cNvSpPr>
            <a:spLocks noGrp="1"/>
          </p:cNvSpPr>
          <p:nvPr>
            <p:ph type="pic" sz="quarter" idx="24" hasCustomPrompt="1"/>
          </p:nvPr>
        </p:nvSpPr>
        <p:spPr>
          <a:xfrm>
            <a:off x="419166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4" name="Marcador de imagen 6"/>
          <p:cNvSpPr>
            <a:spLocks noGrp="1"/>
          </p:cNvSpPr>
          <p:nvPr>
            <p:ph type="pic" sz="quarter" idx="23" hasCustomPrompt="1"/>
          </p:nvPr>
        </p:nvSpPr>
        <p:spPr>
          <a:xfrm>
            <a:off x="1448468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2054"/>
            <a:ext cx="9586976" cy="482549"/>
          </a:xfrm>
        </p:spPr>
        <p:txBody>
          <a:bodyPr anchor="ctr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521852" y="884595"/>
            <a:ext cx="9586976" cy="328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424242"/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Subtitle goes here</a:t>
            </a:r>
          </a:p>
        </p:txBody>
      </p:sp>
      <p:sp>
        <p:nvSpPr>
          <p:cNvPr id="36" name="Marcador de imagen 6"/>
          <p:cNvSpPr>
            <a:spLocks noGrp="1"/>
          </p:cNvSpPr>
          <p:nvPr>
            <p:ph type="pic" sz="quarter" idx="25" hasCustomPrompt="1"/>
          </p:nvPr>
        </p:nvSpPr>
        <p:spPr>
          <a:xfrm>
            <a:off x="962726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7" name="Marcador de imagen 6"/>
          <p:cNvSpPr>
            <a:spLocks noGrp="1"/>
          </p:cNvSpPr>
          <p:nvPr>
            <p:ph type="pic" sz="quarter" idx="26" hasCustomPrompt="1"/>
          </p:nvPr>
        </p:nvSpPr>
        <p:spPr>
          <a:xfrm>
            <a:off x="6884068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8" name="Marcador de texto 2"/>
          <p:cNvSpPr>
            <a:spLocks noGrp="1"/>
          </p:cNvSpPr>
          <p:nvPr>
            <p:ph type="body" sz="quarter" idx="27" hasCustomPrompt="1"/>
          </p:nvPr>
        </p:nvSpPr>
        <p:spPr>
          <a:xfrm>
            <a:off x="1193743" y="36777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9" name="Marcador de texto 2"/>
          <p:cNvSpPr>
            <a:spLocks noGrp="1"/>
          </p:cNvSpPr>
          <p:nvPr>
            <p:ph type="body" sz="quarter" idx="28" hasCustomPrompt="1"/>
          </p:nvPr>
        </p:nvSpPr>
        <p:spPr>
          <a:xfrm>
            <a:off x="3886143" y="36904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0" name="Marcador de texto 2"/>
          <p:cNvSpPr>
            <a:spLocks noGrp="1"/>
          </p:cNvSpPr>
          <p:nvPr>
            <p:ph type="body" sz="quarter" idx="29" hasCustomPrompt="1"/>
          </p:nvPr>
        </p:nvSpPr>
        <p:spPr>
          <a:xfrm>
            <a:off x="6591243" y="36777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1" name="Marcador de texto 2"/>
          <p:cNvSpPr>
            <a:spLocks noGrp="1"/>
          </p:cNvSpPr>
          <p:nvPr>
            <p:ph type="body" sz="quarter" idx="30" hasCustomPrompt="1"/>
          </p:nvPr>
        </p:nvSpPr>
        <p:spPr>
          <a:xfrm>
            <a:off x="9321743" y="36904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0" name="Marcador de texto 2"/>
          <p:cNvSpPr>
            <a:spLocks noGrp="1"/>
          </p:cNvSpPr>
          <p:nvPr>
            <p:ph type="body" sz="quarter" idx="31" hasCustomPrompt="1"/>
          </p:nvPr>
        </p:nvSpPr>
        <p:spPr>
          <a:xfrm>
            <a:off x="1186486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1" name="Marcador de texto 2"/>
          <p:cNvSpPr>
            <a:spLocks noGrp="1"/>
          </p:cNvSpPr>
          <p:nvPr>
            <p:ph type="body" sz="quarter" idx="32" hasCustomPrompt="1"/>
          </p:nvPr>
        </p:nvSpPr>
        <p:spPr>
          <a:xfrm>
            <a:off x="387888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sz="quarter" idx="33" hasCustomPrompt="1"/>
          </p:nvPr>
        </p:nvSpPr>
        <p:spPr>
          <a:xfrm>
            <a:off x="6583986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3" name="Marcador de texto 2"/>
          <p:cNvSpPr>
            <a:spLocks noGrp="1"/>
          </p:cNvSpPr>
          <p:nvPr>
            <p:ph type="body" sz="quarter" idx="34" hasCustomPrompt="1"/>
          </p:nvPr>
        </p:nvSpPr>
        <p:spPr>
          <a:xfrm>
            <a:off x="931448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4" name="Marcador de pie de página 11">
            <a:extLst>
              <a:ext uri="{FF2B5EF4-FFF2-40B4-BE49-F238E27FC236}">
                <a16:creationId xmlns:a16="http://schemas.microsoft.com/office/drawing/2014/main" id="{E92F8068-1E80-6647-82F4-41AD87CB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4453D975-25F2-F17B-8670-A4364015FA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56540E-6BE2-48ED-B240-E1A06165FCBA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379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4091F320-D0B2-4D40-B6E7-A8144270133D}"/>
              </a:ext>
            </a:extLst>
          </p:cNvPr>
          <p:cNvSpPr/>
          <p:nvPr userDrawn="1"/>
        </p:nvSpPr>
        <p:spPr>
          <a:xfrm>
            <a:off x="2935828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419D470-F83D-6248-9E3A-DBC908E7565C}"/>
              </a:ext>
            </a:extLst>
          </p:cNvPr>
          <p:cNvSpPr/>
          <p:nvPr userDrawn="1"/>
        </p:nvSpPr>
        <p:spPr>
          <a:xfrm>
            <a:off x="5240764" y="1927653"/>
            <a:ext cx="1422400" cy="142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DABA6AD-4D24-3E4B-BF35-2A9A3AE55506}"/>
              </a:ext>
            </a:extLst>
          </p:cNvPr>
          <p:cNvSpPr/>
          <p:nvPr userDrawn="1"/>
        </p:nvSpPr>
        <p:spPr>
          <a:xfrm>
            <a:off x="7527557" y="1927653"/>
            <a:ext cx="1422400" cy="142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9CC660-86C4-AC44-8259-5C05F59EC490}"/>
              </a:ext>
            </a:extLst>
          </p:cNvPr>
          <p:cNvSpPr/>
          <p:nvPr userDrawn="1"/>
        </p:nvSpPr>
        <p:spPr>
          <a:xfrm>
            <a:off x="630282" y="1927653"/>
            <a:ext cx="1422400" cy="142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arcador de imagen 6"/>
          <p:cNvSpPr>
            <a:spLocks noGrp="1"/>
          </p:cNvSpPr>
          <p:nvPr>
            <p:ph type="pic" sz="quarter" idx="24" hasCustomPrompt="1"/>
          </p:nvPr>
        </p:nvSpPr>
        <p:spPr>
          <a:xfrm>
            <a:off x="305012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4" name="Marcador de imagen 6"/>
          <p:cNvSpPr>
            <a:spLocks noGrp="1"/>
          </p:cNvSpPr>
          <p:nvPr>
            <p:ph type="pic" sz="quarter" idx="23" hasCustomPrompt="1"/>
          </p:nvPr>
        </p:nvSpPr>
        <p:spPr>
          <a:xfrm>
            <a:off x="719182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2054"/>
            <a:ext cx="9586976" cy="482549"/>
          </a:xfrm>
        </p:spPr>
        <p:txBody>
          <a:bodyPr anchor="ctr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521852" y="876146"/>
            <a:ext cx="9586976" cy="328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424242"/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Subtitle goes here</a:t>
            </a:r>
          </a:p>
        </p:txBody>
      </p:sp>
      <p:sp>
        <p:nvSpPr>
          <p:cNvPr id="36" name="Marcador de imagen 6"/>
          <p:cNvSpPr>
            <a:spLocks noGrp="1"/>
          </p:cNvSpPr>
          <p:nvPr>
            <p:ph type="pic" sz="quarter" idx="25" hasCustomPrompt="1"/>
          </p:nvPr>
        </p:nvSpPr>
        <p:spPr>
          <a:xfrm>
            <a:off x="7616457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7" name="Marcador de imagen 6"/>
          <p:cNvSpPr>
            <a:spLocks noGrp="1"/>
          </p:cNvSpPr>
          <p:nvPr>
            <p:ph type="pic" sz="quarter" idx="26" hasCustomPrompt="1"/>
          </p:nvPr>
        </p:nvSpPr>
        <p:spPr>
          <a:xfrm>
            <a:off x="5316964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8" name="Marcador de texto 2"/>
          <p:cNvSpPr>
            <a:spLocks noGrp="1"/>
          </p:cNvSpPr>
          <p:nvPr>
            <p:ph type="body" sz="quarter" idx="27" hasCustomPrompt="1"/>
          </p:nvPr>
        </p:nvSpPr>
        <p:spPr>
          <a:xfrm>
            <a:off x="464457" y="36777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rgbClr val="00A9E0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9" name="Marcador de texto 2"/>
          <p:cNvSpPr>
            <a:spLocks noGrp="1"/>
          </p:cNvSpPr>
          <p:nvPr>
            <p:ph type="body" sz="quarter" idx="28" hasCustomPrompt="1"/>
          </p:nvPr>
        </p:nvSpPr>
        <p:spPr>
          <a:xfrm>
            <a:off x="2744603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rgbClr val="00A34E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0" name="Marcador de texto 2"/>
          <p:cNvSpPr>
            <a:spLocks noGrp="1"/>
          </p:cNvSpPr>
          <p:nvPr>
            <p:ph type="body" sz="quarter" idx="29" hasCustomPrompt="1"/>
          </p:nvPr>
        </p:nvSpPr>
        <p:spPr>
          <a:xfrm>
            <a:off x="5024139" y="36777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accent3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1" name="Marcador de texto 2"/>
          <p:cNvSpPr>
            <a:spLocks noGrp="1"/>
          </p:cNvSpPr>
          <p:nvPr>
            <p:ph type="body" sz="quarter" idx="30" hasCustomPrompt="1"/>
          </p:nvPr>
        </p:nvSpPr>
        <p:spPr>
          <a:xfrm>
            <a:off x="7310932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accent4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0" name="Marcador de texto 2"/>
          <p:cNvSpPr>
            <a:spLocks noGrp="1"/>
          </p:cNvSpPr>
          <p:nvPr>
            <p:ph type="body" sz="quarter" idx="31" hasCustomPrompt="1"/>
          </p:nvPr>
        </p:nvSpPr>
        <p:spPr>
          <a:xfrm>
            <a:off x="457200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1" name="Marcador de texto 2"/>
          <p:cNvSpPr>
            <a:spLocks noGrp="1"/>
          </p:cNvSpPr>
          <p:nvPr>
            <p:ph type="body" sz="quarter" idx="32" hasCustomPrompt="1"/>
          </p:nvPr>
        </p:nvSpPr>
        <p:spPr>
          <a:xfrm>
            <a:off x="273734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sz="quarter" idx="33" hasCustomPrompt="1"/>
          </p:nvPr>
        </p:nvSpPr>
        <p:spPr>
          <a:xfrm>
            <a:off x="5016882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3" name="Marcador de texto 2"/>
          <p:cNvSpPr>
            <a:spLocks noGrp="1"/>
          </p:cNvSpPr>
          <p:nvPr>
            <p:ph type="body" sz="quarter" idx="34" hasCustomPrompt="1"/>
          </p:nvPr>
        </p:nvSpPr>
        <p:spPr>
          <a:xfrm>
            <a:off x="7303675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4" name="Marcador de pie de página 11">
            <a:extLst>
              <a:ext uri="{FF2B5EF4-FFF2-40B4-BE49-F238E27FC236}">
                <a16:creationId xmlns:a16="http://schemas.microsoft.com/office/drawing/2014/main" id="{E92F8068-1E80-6647-82F4-41AD87CB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0229AD-0CF0-6E46-98AD-CCD951F64D1E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6840CCF-3916-1B4C-9310-9558F16CAD29}"/>
              </a:ext>
            </a:extLst>
          </p:cNvPr>
          <p:cNvSpPr/>
          <p:nvPr userDrawn="1"/>
        </p:nvSpPr>
        <p:spPr>
          <a:xfrm>
            <a:off x="9732277" y="1927653"/>
            <a:ext cx="1422400" cy="1422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arcador de imagen 6">
            <a:extLst>
              <a:ext uri="{FF2B5EF4-FFF2-40B4-BE49-F238E27FC236}">
                <a16:creationId xmlns:a16="http://schemas.microsoft.com/office/drawing/2014/main" id="{9BCD72B2-4A91-3948-BFFD-60F1C9D1419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821177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28" name="Marcador de texto 2">
            <a:extLst>
              <a:ext uri="{FF2B5EF4-FFF2-40B4-BE49-F238E27FC236}">
                <a16:creationId xmlns:a16="http://schemas.microsoft.com/office/drawing/2014/main" id="{752F3A6D-003B-734A-9922-194F494314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15652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accent6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29" name="Marcador de texto 2">
            <a:extLst>
              <a:ext uri="{FF2B5EF4-FFF2-40B4-BE49-F238E27FC236}">
                <a16:creationId xmlns:a16="http://schemas.microsoft.com/office/drawing/2014/main" id="{D8921FB6-B1A6-974B-AA3C-239682581F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508395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D702A7C6-5AB6-011C-AC09-96A64B9609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19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4091F320-D0B2-4D40-B6E7-A8144270133D}"/>
              </a:ext>
            </a:extLst>
          </p:cNvPr>
          <p:cNvSpPr/>
          <p:nvPr userDrawn="1"/>
        </p:nvSpPr>
        <p:spPr>
          <a:xfrm>
            <a:off x="2935828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419D470-F83D-6248-9E3A-DBC908E7565C}"/>
              </a:ext>
            </a:extLst>
          </p:cNvPr>
          <p:cNvSpPr/>
          <p:nvPr userDrawn="1"/>
        </p:nvSpPr>
        <p:spPr>
          <a:xfrm>
            <a:off x="5240764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DABA6AD-4D24-3E4B-BF35-2A9A3AE55506}"/>
              </a:ext>
            </a:extLst>
          </p:cNvPr>
          <p:cNvSpPr/>
          <p:nvPr userDrawn="1"/>
        </p:nvSpPr>
        <p:spPr>
          <a:xfrm>
            <a:off x="7527557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9CC660-86C4-AC44-8259-5C05F59EC490}"/>
              </a:ext>
            </a:extLst>
          </p:cNvPr>
          <p:cNvSpPr/>
          <p:nvPr userDrawn="1"/>
        </p:nvSpPr>
        <p:spPr>
          <a:xfrm>
            <a:off x="630282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arcador de imagen 6"/>
          <p:cNvSpPr>
            <a:spLocks noGrp="1"/>
          </p:cNvSpPr>
          <p:nvPr>
            <p:ph type="pic" sz="quarter" idx="24" hasCustomPrompt="1"/>
          </p:nvPr>
        </p:nvSpPr>
        <p:spPr>
          <a:xfrm>
            <a:off x="305012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4" name="Marcador de imagen 6"/>
          <p:cNvSpPr>
            <a:spLocks noGrp="1"/>
          </p:cNvSpPr>
          <p:nvPr>
            <p:ph type="pic" sz="quarter" idx="23" hasCustomPrompt="1"/>
          </p:nvPr>
        </p:nvSpPr>
        <p:spPr>
          <a:xfrm>
            <a:off x="719182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2054"/>
            <a:ext cx="9586976" cy="482549"/>
          </a:xfrm>
        </p:spPr>
        <p:txBody>
          <a:bodyPr anchor="ctr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521852" y="876146"/>
            <a:ext cx="9586976" cy="328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424242"/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Subtitle goes here</a:t>
            </a:r>
          </a:p>
        </p:txBody>
      </p:sp>
      <p:sp>
        <p:nvSpPr>
          <p:cNvPr id="36" name="Marcador de imagen 6"/>
          <p:cNvSpPr>
            <a:spLocks noGrp="1"/>
          </p:cNvSpPr>
          <p:nvPr>
            <p:ph type="pic" sz="quarter" idx="25" hasCustomPrompt="1"/>
          </p:nvPr>
        </p:nvSpPr>
        <p:spPr>
          <a:xfrm>
            <a:off x="7616457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7" name="Marcador de imagen 6"/>
          <p:cNvSpPr>
            <a:spLocks noGrp="1"/>
          </p:cNvSpPr>
          <p:nvPr>
            <p:ph type="pic" sz="quarter" idx="26" hasCustomPrompt="1"/>
          </p:nvPr>
        </p:nvSpPr>
        <p:spPr>
          <a:xfrm>
            <a:off x="5316964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8" name="Marcador de texto 2"/>
          <p:cNvSpPr>
            <a:spLocks noGrp="1"/>
          </p:cNvSpPr>
          <p:nvPr>
            <p:ph type="body" sz="quarter" idx="27" hasCustomPrompt="1"/>
          </p:nvPr>
        </p:nvSpPr>
        <p:spPr>
          <a:xfrm>
            <a:off x="464457" y="36777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9" name="Marcador de texto 2"/>
          <p:cNvSpPr>
            <a:spLocks noGrp="1"/>
          </p:cNvSpPr>
          <p:nvPr>
            <p:ph type="body" sz="quarter" idx="28" hasCustomPrompt="1"/>
          </p:nvPr>
        </p:nvSpPr>
        <p:spPr>
          <a:xfrm>
            <a:off x="2744603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0" name="Marcador de texto 2"/>
          <p:cNvSpPr>
            <a:spLocks noGrp="1"/>
          </p:cNvSpPr>
          <p:nvPr>
            <p:ph type="body" sz="quarter" idx="29" hasCustomPrompt="1"/>
          </p:nvPr>
        </p:nvSpPr>
        <p:spPr>
          <a:xfrm>
            <a:off x="5024139" y="36777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1" name="Marcador de texto 2"/>
          <p:cNvSpPr>
            <a:spLocks noGrp="1"/>
          </p:cNvSpPr>
          <p:nvPr>
            <p:ph type="body" sz="quarter" idx="30" hasCustomPrompt="1"/>
          </p:nvPr>
        </p:nvSpPr>
        <p:spPr>
          <a:xfrm>
            <a:off x="7310932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0" name="Marcador de texto 2"/>
          <p:cNvSpPr>
            <a:spLocks noGrp="1"/>
          </p:cNvSpPr>
          <p:nvPr>
            <p:ph type="body" sz="quarter" idx="31" hasCustomPrompt="1"/>
          </p:nvPr>
        </p:nvSpPr>
        <p:spPr>
          <a:xfrm>
            <a:off x="457200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1" name="Marcador de texto 2"/>
          <p:cNvSpPr>
            <a:spLocks noGrp="1"/>
          </p:cNvSpPr>
          <p:nvPr>
            <p:ph type="body" sz="quarter" idx="32" hasCustomPrompt="1"/>
          </p:nvPr>
        </p:nvSpPr>
        <p:spPr>
          <a:xfrm>
            <a:off x="273734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sz="quarter" idx="33" hasCustomPrompt="1"/>
          </p:nvPr>
        </p:nvSpPr>
        <p:spPr>
          <a:xfrm>
            <a:off x="5016882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3" name="Marcador de texto 2"/>
          <p:cNvSpPr>
            <a:spLocks noGrp="1"/>
          </p:cNvSpPr>
          <p:nvPr>
            <p:ph type="body" sz="quarter" idx="34" hasCustomPrompt="1"/>
          </p:nvPr>
        </p:nvSpPr>
        <p:spPr>
          <a:xfrm>
            <a:off x="7303675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4" name="Marcador de pie de página 11">
            <a:extLst>
              <a:ext uri="{FF2B5EF4-FFF2-40B4-BE49-F238E27FC236}">
                <a16:creationId xmlns:a16="http://schemas.microsoft.com/office/drawing/2014/main" id="{E92F8068-1E80-6647-82F4-41AD87CB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6840CCF-3916-1B4C-9310-9558F16CAD29}"/>
              </a:ext>
            </a:extLst>
          </p:cNvPr>
          <p:cNvSpPr/>
          <p:nvPr userDrawn="1"/>
        </p:nvSpPr>
        <p:spPr>
          <a:xfrm>
            <a:off x="9732277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arcador de imagen 6">
            <a:extLst>
              <a:ext uri="{FF2B5EF4-FFF2-40B4-BE49-F238E27FC236}">
                <a16:creationId xmlns:a16="http://schemas.microsoft.com/office/drawing/2014/main" id="{9BCD72B2-4A91-3948-BFFD-60F1C9D1419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821177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28" name="Marcador de texto 2">
            <a:extLst>
              <a:ext uri="{FF2B5EF4-FFF2-40B4-BE49-F238E27FC236}">
                <a16:creationId xmlns:a16="http://schemas.microsoft.com/office/drawing/2014/main" id="{752F3A6D-003B-734A-9922-194F494314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15652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29" name="Marcador de texto 2">
            <a:extLst>
              <a:ext uri="{FF2B5EF4-FFF2-40B4-BE49-F238E27FC236}">
                <a16:creationId xmlns:a16="http://schemas.microsoft.com/office/drawing/2014/main" id="{D8921FB6-B1A6-974B-AA3C-239682581F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508395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69E31002-1CB5-C9BA-610B-7F650CA06A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141226C-BDBC-C260-BC70-81877B9C056C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403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 sz="3200" baseline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Click to add a picture &gt;&gt;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63524" y="3684805"/>
            <a:ext cx="11193369" cy="2623920"/>
          </a:xfrm>
        </p:spPr>
        <p:txBody>
          <a:bodyPr anchor="t">
            <a:noAutofit/>
          </a:bodyPr>
          <a:lstStyle>
            <a:lvl1pPr>
              <a:lnSpc>
                <a:spcPts val="44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“Quote goes here”</a:t>
            </a:r>
          </a:p>
        </p:txBody>
      </p:sp>
      <p:sp>
        <p:nvSpPr>
          <p:cNvPr id="7" name="Marcador de pie de página 11">
            <a:extLst>
              <a:ext uri="{FF2B5EF4-FFF2-40B4-BE49-F238E27FC236}">
                <a16:creationId xmlns:a16="http://schemas.microsoft.com/office/drawing/2014/main" id="{4E8A6E16-74C7-9542-81F0-9E178E9C45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33633089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 Text +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856866" y="1116417"/>
            <a:ext cx="5083850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title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873208" y="1794913"/>
            <a:ext cx="5071883" cy="45138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" name="Marcador de gráfico 2"/>
          <p:cNvSpPr>
            <a:spLocks noGrp="1"/>
          </p:cNvSpPr>
          <p:nvPr>
            <p:ph type="chart" sz="quarter" idx="20" hasCustomPrompt="1"/>
          </p:nvPr>
        </p:nvSpPr>
        <p:spPr>
          <a:xfrm>
            <a:off x="263525" y="1270000"/>
            <a:ext cx="5121275" cy="5038725"/>
          </a:xfrm>
          <a:prstGeom prst="rect">
            <a:avLst/>
          </a:prstGeom>
        </p:spPr>
        <p:txBody>
          <a:bodyPr anchor="ctr"/>
          <a:lstStyle>
            <a:lvl1pPr algn="ctr">
              <a:defRPr sz="2400" baseline="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               Insert your graphic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8F287D-D744-0B4B-8C09-F2A59255016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69975B1C-F7F5-3B4F-BDD0-133D5F9EB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2939AE0C-3089-C449-A759-87B37FC65D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811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856866" y="1116417"/>
            <a:ext cx="5083850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Add your title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873208" y="1794913"/>
            <a:ext cx="5071883" cy="45138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240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rgbClr val="323232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rgbClr val="323232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" name="Marcador de gráfico 2"/>
          <p:cNvSpPr>
            <a:spLocks noGrp="1"/>
          </p:cNvSpPr>
          <p:nvPr>
            <p:ph type="chart" sz="quarter" idx="20" hasCustomPrompt="1"/>
          </p:nvPr>
        </p:nvSpPr>
        <p:spPr>
          <a:xfrm>
            <a:off x="263525" y="1270000"/>
            <a:ext cx="5121275" cy="5038725"/>
          </a:xfrm>
          <a:prstGeom prst="rect">
            <a:avLst/>
          </a:prstGeom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 sz="24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              Insert your graphic here</a:t>
            </a:r>
          </a:p>
        </p:txBody>
      </p:sp>
      <p:sp>
        <p:nvSpPr>
          <p:cNvPr id="8" name="Marcador de pie de página 11">
            <a:extLst>
              <a:ext uri="{FF2B5EF4-FFF2-40B4-BE49-F238E27FC236}">
                <a16:creationId xmlns:a16="http://schemas.microsoft.com/office/drawing/2014/main" id="{A7C2EFFE-9FB7-8143-AB2D-3648DF428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7748245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68224" y="296865"/>
            <a:ext cx="10014765" cy="482549"/>
          </a:xfrm>
        </p:spPr>
        <p:txBody>
          <a:bodyPr anchor="ctr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357675" y="760942"/>
            <a:ext cx="11623739" cy="328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424242"/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Subtitle goes here</a:t>
            </a:r>
          </a:p>
        </p:txBody>
      </p:sp>
      <p:sp>
        <p:nvSpPr>
          <p:cNvPr id="7" name="Marcador de pie de página 11">
            <a:extLst>
              <a:ext uri="{FF2B5EF4-FFF2-40B4-BE49-F238E27FC236}">
                <a16:creationId xmlns:a16="http://schemas.microsoft.com/office/drawing/2014/main" id="{AC4F7DBA-F567-9F47-836F-94853929C9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635288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68D5676-87F5-1F42-B787-923D5B9944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07035"/>
            <a:ext cx="9382991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0AFE3F-0FB8-F24A-90AC-38B552B378B8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956E7828-2D2C-2B42-8443-4DACBA3B8C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242BC644-A670-2CA4-139C-2FB9430010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33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63524" y="188913"/>
            <a:ext cx="9794875" cy="582052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43" name="Rectángulo 15">
            <a:extLst>
              <a:ext uri="{FF2B5EF4-FFF2-40B4-BE49-F238E27FC236}">
                <a16:creationId xmlns:a16="http://schemas.microsoft.com/office/drawing/2014/main" id="{EECF8698-FEDA-CE47-87C7-7BF85829ED5C}"/>
              </a:ext>
            </a:extLst>
          </p:cNvPr>
          <p:cNvSpPr/>
          <p:nvPr userDrawn="1"/>
        </p:nvSpPr>
        <p:spPr>
          <a:xfrm>
            <a:off x="3105047" y="936624"/>
            <a:ext cx="2862760" cy="27540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Marcador de imagen 2"/>
          <p:cNvSpPr>
            <a:spLocks noGrp="1"/>
          </p:cNvSpPr>
          <p:nvPr>
            <p:ph type="pic" sz="quarter" idx="26" hasCustomPrompt="1"/>
          </p:nvPr>
        </p:nvSpPr>
        <p:spPr>
          <a:xfrm>
            <a:off x="4221161" y="1219201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L="228600" marR="0" lvl="0" indent="-228600" fontAlgn="auto">
              <a:spcAft>
                <a:spcPts val="0"/>
              </a:spcAft>
              <a:tabLst/>
            </a:pPr>
            <a:r>
              <a:rPr lang="en-US" noProof="0"/>
              <a:t>Insert icon</a:t>
            </a:r>
          </a:p>
        </p:txBody>
      </p:sp>
      <p:sp>
        <p:nvSpPr>
          <p:cNvPr id="40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3274142" y="2326249"/>
            <a:ext cx="2546556" cy="12133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5E1765-25AD-1E49-9E86-59CF3D3BB41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52309" y="936625"/>
            <a:ext cx="2852738" cy="2754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51" name="Rectángulo 15">
            <a:extLst>
              <a:ext uri="{FF2B5EF4-FFF2-40B4-BE49-F238E27FC236}">
                <a16:creationId xmlns:a16="http://schemas.microsoft.com/office/drawing/2014/main" id="{5452DA5D-38D1-5E47-B3DC-65E0682F7A5C}"/>
              </a:ext>
            </a:extLst>
          </p:cNvPr>
          <p:cNvSpPr/>
          <p:nvPr userDrawn="1"/>
        </p:nvSpPr>
        <p:spPr>
          <a:xfrm>
            <a:off x="8807757" y="936624"/>
            <a:ext cx="2852928" cy="27540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6" name="Marcador de imagen 2">
            <a:extLst>
              <a:ext uri="{FF2B5EF4-FFF2-40B4-BE49-F238E27FC236}">
                <a16:creationId xmlns:a16="http://schemas.microsoft.com/office/drawing/2014/main" id="{A7EF7679-DA32-B94D-8BA2-9C389D3B937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914039" y="1219201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L="228600" marR="0" lvl="0" indent="-228600" fontAlgn="auto">
              <a:spcAft>
                <a:spcPts val="0"/>
              </a:spcAft>
              <a:tabLst/>
            </a:pPr>
            <a:r>
              <a:rPr lang="en-US" noProof="0"/>
              <a:t>Insert icon</a:t>
            </a:r>
          </a:p>
        </p:txBody>
      </p:sp>
      <p:sp>
        <p:nvSpPr>
          <p:cNvPr id="57" name="Marcador de texto 2">
            <a:extLst>
              <a:ext uri="{FF2B5EF4-FFF2-40B4-BE49-F238E27FC236}">
                <a16:creationId xmlns:a16="http://schemas.microsoft.com/office/drawing/2014/main" id="{8B9BDC7C-7829-FB4B-B2CB-597BF5484E3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967020" y="2326249"/>
            <a:ext cx="2546556" cy="12133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58" name="Picture Placeholder 2">
            <a:extLst>
              <a:ext uri="{FF2B5EF4-FFF2-40B4-BE49-F238E27FC236}">
                <a16:creationId xmlns:a16="http://schemas.microsoft.com/office/drawing/2014/main" id="{8ECC9101-E8BF-3D41-81BD-7AF3EBDEE0F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964851" y="936625"/>
            <a:ext cx="2852738" cy="2754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1" name="Rectángulo 15">
            <a:extLst>
              <a:ext uri="{FF2B5EF4-FFF2-40B4-BE49-F238E27FC236}">
                <a16:creationId xmlns:a16="http://schemas.microsoft.com/office/drawing/2014/main" id="{AED68884-27A1-1D4B-ADE1-F636D10DD9BB}"/>
              </a:ext>
            </a:extLst>
          </p:cNvPr>
          <p:cNvSpPr/>
          <p:nvPr userDrawn="1"/>
        </p:nvSpPr>
        <p:spPr>
          <a:xfrm>
            <a:off x="243859" y="3689657"/>
            <a:ext cx="2852928" cy="2754086"/>
          </a:xfrm>
          <a:prstGeom prst="rect">
            <a:avLst/>
          </a:prstGeom>
          <a:solidFill>
            <a:srgbClr val="4CA3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2" name="Marcador de imagen 2">
            <a:extLst>
              <a:ext uri="{FF2B5EF4-FFF2-40B4-BE49-F238E27FC236}">
                <a16:creationId xmlns:a16="http://schemas.microsoft.com/office/drawing/2014/main" id="{7C7E1499-F41B-0045-AC2F-B0E3E360AE8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340309" y="3972234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L="228600" marR="0" lvl="0" indent="-228600" fontAlgn="auto">
              <a:spcAft>
                <a:spcPts val="0"/>
              </a:spcAft>
              <a:tabLst/>
            </a:pPr>
            <a:r>
              <a:rPr lang="en-US" noProof="0"/>
              <a:t>Insert icon</a:t>
            </a:r>
          </a:p>
        </p:txBody>
      </p:sp>
      <p:sp>
        <p:nvSpPr>
          <p:cNvPr id="63" name="Picture Placeholder 2">
            <a:extLst>
              <a:ext uri="{FF2B5EF4-FFF2-40B4-BE49-F238E27FC236}">
                <a16:creationId xmlns:a16="http://schemas.microsoft.com/office/drawing/2014/main" id="{5E0FF4AF-9434-184F-B236-E2A1ED3C5EC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093830" y="3689658"/>
            <a:ext cx="2889343" cy="2754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4" name="Marcador de texto 2">
            <a:extLst>
              <a:ext uri="{FF2B5EF4-FFF2-40B4-BE49-F238E27FC236}">
                <a16:creationId xmlns:a16="http://schemas.microsoft.com/office/drawing/2014/main" id="{AD0AF887-4DD9-AC47-8739-1F2CCFDFCCE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93290" y="5079281"/>
            <a:ext cx="2546556" cy="12133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68" name="Rectángulo 15">
            <a:extLst>
              <a:ext uri="{FF2B5EF4-FFF2-40B4-BE49-F238E27FC236}">
                <a16:creationId xmlns:a16="http://schemas.microsoft.com/office/drawing/2014/main" id="{514CB3E3-B49B-EA4C-BB15-C78B1CA113E0}"/>
              </a:ext>
            </a:extLst>
          </p:cNvPr>
          <p:cNvSpPr/>
          <p:nvPr userDrawn="1"/>
        </p:nvSpPr>
        <p:spPr>
          <a:xfrm>
            <a:off x="5956401" y="3689657"/>
            <a:ext cx="2852928" cy="2754086"/>
          </a:xfrm>
          <a:prstGeom prst="rect">
            <a:avLst/>
          </a:prstGeom>
          <a:solidFill>
            <a:srgbClr val="4CA3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9" name="Marcador de imagen 2">
            <a:extLst>
              <a:ext uri="{FF2B5EF4-FFF2-40B4-BE49-F238E27FC236}">
                <a16:creationId xmlns:a16="http://schemas.microsoft.com/office/drawing/2014/main" id="{B5CCDC1C-C780-1A4E-8D1C-0E197196C746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7062683" y="3972234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L="228600" marR="0" lvl="0" indent="-228600" fontAlgn="auto">
              <a:spcAft>
                <a:spcPts val="0"/>
              </a:spcAft>
              <a:tabLst/>
            </a:pPr>
            <a:r>
              <a:rPr lang="en-US" noProof="0"/>
              <a:t>Insert icon</a:t>
            </a:r>
          </a:p>
        </p:txBody>
      </p:sp>
      <p:sp>
        <p:nvSpPr>
          <p:cNvPr id="70" name="Picture Placeholder 2">
            <a:extLst>
              <a:ext uri="{FF2B5EF4-FFF2-40B4-BE49-F238E27FC236}">
                <a16:creationId xmlns:a16="http://schemas.microsoft.com/office/drawing/2014/main" id="{9B0ABE32-AD3D-B548-A188-3DD529A67B29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8806373" y="3689658"/>
            <a:ext cx="2852738" cy="2754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71" name="Marcador de texto 2">
            <a:extLst>
              <a:ext uri="{FF2B5EF4-FFF2-40B4-BE49-F238E27FC236}">
                <a16:creationId xmlns:a16="http://schemas.microsoft.com/office/drawing/2014/main" id="{1E4AEA67-1466-2D4F-BD96-6B480E3F989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15664" y="5079281"/>
            <a:ext cx="2546556" cy="12133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2" name="Marcador de pie de página 11">
            <a:extLst>
              <a:ext uri="{FF2B5EF4-FFF2-40B4-BE49-F238E27FC236}">
                <a16:creationId xmlns:a16="http://schemas.microsoft.com/office/drawing/2014/main" id="{C5DE3F3D-312D-714D-ABD5-44AF49F37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DD1AE65E-3D77-7E5A-061D-9260A2DA37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57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8C0C21-8588-E44F-AD79-22C32D70BE5F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21" name="Picture 7"/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924" y="296863"/>
            <a:ext cx="1403039" cy="435989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63525" y="1416424"/>
            <a:ext cx="4384676" cy="621645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6" name="Marcador de texto 2"/>
          <p:cNvSpPr>
            <a:spLocks noGrp="1"/>
          </p:cNvSpPr>
          <p:nvPr>
            <p:ph type="body" sz="quarter" idx="25" hasCustomPrompt="1"/>
          </p:nvPr>
        </p:nvSpPr>
        <p:spPr>
          <a:xfrm>
            <a:off x="263524" y="2153100"/>
            <a:ext cx="4384676" cy="41556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3038" indent="-173038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400" b="1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8" name="Marcador de pie de página 11">
            <a:extLst>
              <a:ext uri="{FF2B5EF4-FFF2-40B4-BE49-F238E27FC236}">
                <a16:creationId xmlns:a16="http://schemas.microsoft.com/office/drawing/2014/main" id="{1E63803F-3EB7-C34D-93BA-ADF9CECEE4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7173747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8C0C21-8588-E44F-AD79-22C32D70BE5F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21" name="Picture 7"/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924" y="296863"/>
            <a:ext cx="1403039" cy="43598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629BE49-7FB4-3B49-8592-40C5C541D5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9101" y="1416424"/>
            <a:ext cx="4384676" cy="621645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64281013-3563-1744-9A87-3F76340926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29100" y="2153100"/>
            <a:ext cx="4384676" cy="41556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3038" indent="-173038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400" b="1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372930DE-AA45-3A4A-B523-3DC55AA67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3566569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5F4509-DDB1-8F45-A183-0E125B3B7F3E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88913"/>
            <a:ext cx="8595341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pic>
        <p:nvPicPr>
          <p:cNvPr id="21" name="Picture 7"/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924" y="296863"/>
            <a:ext cx="1403039" cy="435989"/>
          </a:xfrm>
          <a:prstGeom prst="rect">
            <a:avLst/>
          </a:prstGeom>
        </p:spPr>
      </p:pic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3" name="Rectángulo 15">
            <a:extLst>
              <a:ext uri="{FF2B5EF4-FFF2-40B4-BE49-F238E27FC236}">
                <a16:creationId xmlns:a16="http://schemas.microsoft.com/office/drawing/2014/main" id="{918396FF-0B54-9849-B95E-96519C7D6F5C}"/>
              </a:ext>
            </a:extLst>
          </p:cNvPr>
          <p:cNvSpPr/>
          <p:nvPr userDrawn="1"/>
        </p:nvSpPr>
        <p:spPr>
          <a:xfrm>
            <a:off x="529827" y="3733857"/>
            <a:ext cx="2627023" cy="26125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4" name="Marcador de imagen 2">
            <a:extLst>
              <a:ext uri="{FF2B5EF4-FFF2-40B4-BE49-F238E27FC236}">
                <a16:creationId xmlns:a16="http://schemas.microsoft.com/office/drawing/2014/main" id="{3CB4CFD1-DE5E-D84C-92D0-5FB80C18D55C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466997" y="4016434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25" name="Marcador de texto 2">
            <a:extLst>
              <a:ext uri="{FF2B5EF4-FFF2-40B4-BE49-F238E27FC236}">
                <a16:creationId xmlns:a16="http://schemas.microsoft.com/office/drawing/2014/main" id="{681B00C8-9D63-C248-BDD1-0560E68884C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69600" y="5654402"/>
            <a:ext cx="2551394" cy="654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6" name="Marcador de texto 2">
            <a:extLst>
              <a:ext uri="{FF2B5EF4-FFF2-40B4-BE49-F238E27FC236}">
                <a16:creationId xmlns:a16="http://schemas.microsoft.com/office/drawing/2014/main" id="{06153B69-06EA-DF4D-88B0-F3A13FD1DA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69600" y="5245573"/>
            <a:ext cx="2551394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9" name="Rectángulo 15">
            <a:extLst>
              <a:ext uri="{FF2B5EF4-FFF2-40B4-BE49-F238E27FC236}">
                <a16:creationId xmlns:a16="http://schemas.microsoft.com/office/drawing/2014/main" id="{C4A39155-CBA3-FB4B-8886-9AC28DD642AD}"/>
              </a:ext>
            </a:extLst>
          </p:cNvPr>
          <p:cNvSpPr/>
          <p:nvPr userDrawn="1"/>
        </p:nvSpPr>
        <p:spPr>
          <a:xfrm>
            <a:off x="3255097" y="3733857"/>
            <a:ext cx="2627023" cy="2612572"/>
          </a:xfrm>
          <a:prstGeom prst="rect">
            <a:avLst/>
          </a:prstGeom>
          <a:solidFill>
            <a:schemeClr val="accent5">
              <a:alpha val="847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0" name="Marcador de imagen 2">
            <a:extLst>
              <a:ext uri="{FF2B5EF4-FFF2-40B4-BE49-F238E27FC236}">
                <a16:creationId xmlns:a16="http://schemas.microsoft.com/office/drawing/2014/main" id="{1CB5B3FC-D7D1-1246-9E7F-C1CBA32705F4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192267" y="4016434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algn="ctr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41" name="Marcador de texto 2">
            <a:extLst>
              <a:ext uri="{FF2B5EF4-FFF2-40B4-BE49-F238E27FC236}">
                <a16:creationId xmlns:a16="http://schemas.microsoft.com/office/drawing/2014/main" id="{06F1DFED-05D9-CA40-AAFB-FB8693BE12B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294870" y="5654402"/>
            <a:ext cx="2551394" cy="654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42" name="Marcador de texto 2">
            <a:extLst>
              <a:ext uri="{FF2B5EF4-FFF2-40B4-BE49-F238E27FC236}">
                <a16:creationId xmlns:a16="http://schemas.microsoft.com/office/drawing/2014/main" id="{59E812C7-7DFD-684C-824A-2427873824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294870" y="5245573"/>
            <a:ext cx="2551394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3" name="Rectángulo 15">
            <a:extLst>
              <a:ext uri="{FF2B5EF4-FFF2-40B4-BE49-F238E27FC236}">
                <a16:creationId xmlns:a16="http://schemas.microsoft.com/office/drawing/2014/main" id="{4AE1C97B-6CEA-744C-91F2-E422CF3CD157}"/>
              </a:ext>
            </a:extLst>
          </p:cNvPr>
          <p:cNvSpPr/>
          <p:nvPr userDrawn="1"/>
        </p:nvSpPr>
        <p:spPr>
          <a:xfrm>
            <a:off x="5980368" y="3733857"/>
            <a:ext cx="2627023" cy="26125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4" name="Marcador de imagen 2">
            <a:extLst>
              <a:ext uri="{FF2B5EF4-FFF2-40B4-BE49-F238E27FC236}">
                <a16:creationId xmlns:a16="http://schemas.microsoft.com/office/drawing/2014/main" id="{8A3BB083-CD4E-0745-A371-54B1BFE1EFC0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917538" y="4016434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algn="ctr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45" name="Marcador de texto 2">
            <a:extLst>
              <a:ext uri="{FF2B5EF4-FFF2-40B4-BE49-F238E27FC236}">
                <a16:creationId xmlns:a16="http://schemas.microsoft.com/office/drawing/2014/main" id="{E3E38B64-4996-8446-9D91-6C3356A52EB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20141" y="5654402"/>
            <a:ext cx="2551394" cy="654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46" name="Marcador de texto 2">
            <a:extLst>
              <a:ext uri="{FF2B5EF4-FFF2-40B4-BE49-F238E27FC236}">
                <a16:creationId xmlns:a16="http://schemas.microsoft.com/office/drawing/2014/main" id="{CF9EA923-7662-464B-BE9C-087D381D776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020141" y="5245573"/>
            <a:ext cx="2551394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7" name="Rectángulo 15">
            <a:extLst>
              <a:ext uri="{FF2B5EF4-FFF2-40B4-BE49-F238E27FC236}">
                <a16:creationId xmlns:a16="http://schemas.microsoft.com/office/drawing/2014/main" id="{F48B2EF1-0F9B-094E-9CB1-4DDE54EF529D}"/>
              </a:ext>
            </a:extLst>
          </p:cNvPr>
          <p:cNvSpPr/>
          <p:nvPr userDrawn="1"/>
        </p:nvSpPr>
        <p:spPr>
          <a:xfrm>
            <a:off x="8705639" y="3733857"/>
            <a:ext cx="2627023" cy="2612572"/>
          </a:xfrm>
          <a:prstGeom prst="rect">
            <a:avLst/>
          </a:prstGeom>
          <a:solidFill>
            <a:schemeClr val="accent5">
              <a:alpha val="847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8" name="Marcador de imagen 2">
            <a:extLst>
              <a:ext uri="{FF2B5EF4-FFF2-40B4-BE49-F238E27FC236}">
                <a16:creationId xmlns:a16="http://schemas.microsoft.com/office/drawing/2014/main" id="{2292B358-85DB-2A46-9091-1FD42AC96E11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642809" y="4016434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algn="ctr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49" name="Marcador de texto 2">
            <a:extLst>
              <a:ext uri="{FF2B5EF4-FFF2-40B4-BE49-F238E27FC236}">
                <a16:creationId xmlns:a16="http://schemas.microsoft.com/office/drawing/2014/main" id="{85CCDB90-F7DA-F347-BDCE-D3F4D62465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745412" y="5654402"/>
            <a:ext cx="2551394" cy="654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50" name="Marcador de texto 2">
            <a:extLst>
              <a:ext uri="{FF2B5EF4-FFF2-40B4-BE49-F238E27FC236}">
                <a16:creationId xmlns:a16="http://schemas.microsoft.com/office/drawing/2014/main" id="{B128D1EC-2EC8-8743-97CE-83D2B59AA27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745412" y="5245573"/>
            <a:ext cx="2551394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27" name="Marcador de pie de página 11">
            <a:extLst>
              <a:ext uri="{FF2B5EF4-FFF2-40B4-BE49-F238E27FC236}">
                <a16:creationId xmlns:a16="http://schemas.microsoft.com/office/drawing/2014/main" id="{A8500946-CD1D-6D4D-8B66-A77B5F2E71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4223397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D6DB0C-DA7F-1A4C-A2A0-6D3451745C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1"/>
            <a:ext cx="12192001" cy="6858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01744" y="1201271"/>
            <a:ext cx="10766979" cy="482549"/>
          </a:xfrm>
        </p:spPr>
        <p:txBody>
          <a:bodyPr anchor="ctr">
            <a:noAutofit/>
          </a:bodyPr>
          <a:lstStyle>
            <a:lvl1pPr algn="ctr">
              <a:lnSpc>
                <a:spcPts val="3600"/>
              </a:lnSpc>
              <a:defRPr sz="3600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rgbClr val="787875"/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Rectángulo 15">
            <a:extLst>
              <a:ext uri="{FF2B5EF4-FFF2-40B4-BE49-F238E27FC236}">
                <a16:creationId xmlns:a16="http://schemas.microsoft.com/office/drawing/2014/main" id="{918396FF-0B54-9849-B95E-96519C7D6F5C}"/>
              </a:ext>
            </a:extLst>
          </p:cNvPr>
          <p:cNvSpPr/>
          <p:nvPr userDrawn="1"/>
        </p:nvSpPr>
        <p:spPr>
          <a:xfrm>
            <a:off x="601746" y="1934123"/>
            <a:ext cx="2511324" cy="422009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4" name="Marcador de imagen 2">
            <a:extLst>
              <a:ext uri="{FF2B5EF4-FFF2-40B4-BE49-F238E27FC236}">
                <a16:creationId xmlns:a16="http://schemas.microsoft.com/office/drawing/2014/main" id="{3CB4CFD1-DE5E-D84C-92D0-5FB80C18D55C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387508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buFontTx/>
              <a:buNone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25" name="Marcador de texto 2">
            <a:extLst>
              <a:ext uri="{FF2B5EF4-FFF2-40B4-BE49-F238E27FC236}">
                <a16:creationId xmlns:a16="http://schemas.microsoft.com/office/drawing/2014/main" id="{681B00C8-9D63-C248-BDD1-0560E68884C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1518" y="3854668"/>
            <a:ext cx="2439026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6" name="Marcador de texto 2">
            <a:extLst>
              <a:ext uri="{FF2B5EF4-FFF2-40B4-BE49-F238E27FC236}">
                <a16:creationId xmlns:a16="http://schemas.microsoft.com/office/drawing/2014/main" id="{06153B69-06EA-DF4D-88B0-F3A13FD1DA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41518" y="3445839"/>
            <a:ext cx="2439026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9" name="Rectángulo 15">
            <a:extLst>
              <a:ext uri="{FF2B5EF4-FFF2-40B4-BE49-F238E27FC236}">
                <a16:creationId xmlns:a16="http://schemas.microsoft.com/office/drawing/2014/main" id="{C4A39155-CBA3-FB4B-8886-9AC28DD642AD}"/>
              </a:ext>
            </a:extLst>
          </p:cNvPr>
          <p:cNvSpPr/>
          <p:nvPr userDrawn="1"/>
        </p:nvSpPr>
        <p:spPr>
          <a:xfrm>
            <a:off x="3359674" y="1934123"/>
            <a:ext cx="2518979" cy="4220098"/>
          </a:xfrm>
          <a:prstGeom prst="rect">
            <a:avLst/>
          </a:prstGeom>
          <a:solidFill>
            <a:srgbClr val="4CA3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0" name="Marcador de imagen 2">
            <a:extLst>
              <a:ext uri="{FF2B5EF4-FFF2-40B4-BE49-F238E27FC236}">
                <a16:creationId xmlns:a16="http://schemas.microsoft.com/office/drawing/2014/main" id="{1CB5B3FC-D7D1-1246-9E7F-C1CBA32705F4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120118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41" name="Marcador de texto 2">
            <a:extLst>
              <a:ext uri="{FF2B5EF4-FFF2-40B4-BE49-F238E27FC236}">
                <a16:creationId xmlns:a16="http://schemas.microsoft.com/office/drawing/2014/main" id="{06F1DFED-05D9-CA40-AAFB-FB8693BE12B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366787" y="3854668"/>
            <a:ext cx="2518979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42" name="Marcador de texto 2">
            <a:extLst>
              <a:ext uri="{FF2B5EF4-FFF2-40B4-BE49-F238E27FC236}">
                <a16:creationId xmlns:a16="http://schemas.microsoft.com/office/drawing/2014/main" id="{59E812C7-7DFD-684C-824A-2427873824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366787" y="3445839"/>
            <a:ext cx="2518979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3" name="Rectángulo 15">
            <a:extLst>
              <a:ext uri="{FF2B5EF4-FFF2-40B4-BE49-F238E27FC236}">
                <a16:creationId xmlns:a16="http://schemas.microsoft.com/office/drawing/2014/main" id="{4AE1C97B-6CEA-744C-91F2-E422CF3CD157}"/>
              </a:ext>
            </a:extLst>
          </p:cNvPr>
          <p:cNvSpPr/>
          <p:nvPr userDrawn="1"/>
        </p:nvSpPr>
        <p:spPr>
          <a:xfrm>
            <a:off x="6125257" y="1934123"/>
            <a:ext cx="2516360" cy="422009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4" name="Marcador de imagen 2">
            <a:extLst>
              <a:ext uri="{FF2B5EF4-FFF2-40B4-BE49-F238E27FC236}">
                <a16:creationId xmlns:a16="http://schemas.microsoft.com/office/drawing/2014/main" id="{8A3BB083-CD4E-0745-A371-54B1BFE1EFC0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844117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45" name="Marcador de texto 2">
            <a:extLst>
              <a:ext uri="{FF2B5EF4-FFF2-40B4-BE49-F238E27FC236}">
                <a16:creationId xmlns:a16="http://schemas.microsoft.com/office/drawing/2014/main" id="{E3E38B64-4996-8446-9D91-6C3356A52EB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92059" y="3854668"/>
            <a:ext cx="2549558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46" name="Marcador de texto 2">
            <a:extLst>
              <a:ext uri="{FF2B5EF4-FFF2-40B4-BE49-F238E27FC236}">
                <a16:creationId xmlns:a16="http://schemas.microsoft.com/office/drawing/2014/main" id="{CF9EA923-7662-464B-BE9C-087D381D776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092059" y="3445839"/>
            <a:ext cx="2549558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7" name="Rectángulo 15">
            <a:extLst>
              <a:ext uri="{FF2B5EF4-FFF2-40B4-BE49-F238E27FC236}">
                <a16:creationId xmlns:a16="http://schemas.microsoft.com/office/drawing/2014/main" id="{F48B2EF1-0F9B-094E-9CB1-4DDE54EF529D}"/>
              </a:ext>
            </a:extLst>
          </p:cNvPr>
          <p:cNvSpPr/>
          <p:nvPr userDrawn="1"/>
        </p:nvSpPr>
        <p:spPr>
          <a:xfrm>
            <a:off x="8888220" y="1934123"/>
            <a:ext cx="2516360" cy="4220098"/>
          </a:xfrm>
          <a:prstGeom prst="rect">
            <a:avLst/>
          </a:prstGeom>
          <a:solidFill>
            <a:srgbClr val="4CA3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8" name="Marcador de imagen 2">
            <a:extLst>
              <a:ext uri="{FF2B5EF4-FFF2-40B4-BE49-F238E27FC236}">
                <a16:creationId xmlns:a16="http://schemas.microsoft.com/office/drawing/2014/main" id="{2292B358-85DB-2A46-9091-1FD42AC96E11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621042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49" name="Marcador de texto 2">
            <a:extLst>
              <a:ext uri="{FF2B5EF4-FFF2-40B4-BE49-F238E27FC236}">
                <a16:creationId xmlns:a16="http://schemas.microsoft.com/office/drawing/2014/main" id="{85CCDB90-F7DA-F347-BDCE-D3F4D62465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924806" y="3854668"/>
            <a:ext cx="2443917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50" name="Marcador de texto 2">
            <a:extLst>
              <a:ext uri="{FF2B5EF4-FFF2-40B4-BE49-F238E27FC236}">
                <a16:creationId xmlns:a16="http://schemas.microsoft.com/office/drawing/2014/main" id="{B128D1EC-2EC8-8743-97CE-83D2B59AA27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924806" y="3445839"/>
            <a:ext cx="2443917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1AB405F-EE60-CE4B-81C3-F85B7467098C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7">
            <a:extLst>
              <a:ext uri="{FF2B5EF4-FFF2-40B4-BE49-F238E27FC236}">
                <a16:creationId xmlns:a16="http://schemas.microsoft.com/office/drawing/2014/main" id="{EEB7E776-5120-0849-8112-A9824A2DC5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8" y="405052"/>
            <a:ext cx="1397376" cy="411899"/>
          </a:xfrm>
          <a:prstGeom prst="rect">
            <a:avLst/>
          </a:prstGeom>
        </p:spPr>
      </p:pic>
      <p:sp>
        <p:nvSpPr>
          <p:cNvPr id="27" name="Marcador de pie de página 11">
            <a:extLst>
              <a:ext uri="{FF2B5EF4-FFF2-40B4-BE49-F238E27FC236}">
                <a16:creationId xmlns:a16="http://schemas.microsoft.com/office/drawing/2014/main" id="{DD1C11B2-94BE-BE44-A716-161E8518C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58961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15">
            <a:extLst>
              <a:ext uri="{FF2B5EF4-FFF2-40B4-BE49-F238E27FC236}">
                <a16:creationId xmlns:a16="http://schemas.microsoft.com/office/drawing/2014/main" id="{918396FF-0B54-9849-B95E-96519C7D6F5C}"/>
              </a:ext>
            </a:extLst>
          </p:cNvPr>
          <p:cNvSpPr/>
          <p:nvPr userDrawn="1"/>
        </p:nvSpPr>
        <p:spPr>
          <a:xfrm>
            <a:off x="-9832" y="724754"/>
            <a:ext cx="2926080" cy="57972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5" name="Marcador de texto 2">
            <a:extLst>
              <a:ext uri="{FF2B5EF4-FFF2-40B4-BE49-F238E27FC236}">
                <a16:creationId xmlns:a16="http://schemas.microsoft.com/office/drawing/2014/main" id="{681B00C8-9D63-C248-BDD1-0560E68884C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1674" y="1425525"/>
            <a:ext cx="2627671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6" name="Marcador de texto 2">
            <a:extLst>
              <a:ext uri="{FF2B5EF4-FFF2-40B4-BE49-F238E27FC236}">
                <a16:creationId xmlns:a16="http://schemas.microsoft.com/office/drawing/2014/main" id="{06153B69-06EA-DF4D-88B0-F3A13FD1DA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1674" y="869790"/>
            <a:ext cx="2627672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0" y="122495"/>
            <a:ext cx="11543071" cy="482549"/>
          </a:xfrm>
        </p:spPr>
        <p:txBody>
          <a:bodyPr anchor="ctr">
            <a:noAutofit/>
          </a:bodyPr>
          <a:lstStyle>
            <a:lvl1pPr algn="ctr"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rgbClr val="787875"/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Marcador de pie de página 11">
            <a:extLst>
              <a:ext uri="{FF2B5EF4-FFF2-40B4-BE49-F238E27FC236}">
                <a16:creationId xmlns:a16="http://schemas.microsoft.com/office/drawing/2014/main" id="{DD1C11B2-94BE-BE44-A716-161E8518C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sp>
        <p:nvSpPr>
          <p:cNvPr id="30" name="Rectángulo 15">
            <a:extLst>
              <a:ext uri="{FF2B5EF4-FFF2-40B4-BE49-F238E27FC236}">
                <a16:creationId xmlns:a16="http://schemas.microsoft.com/office/drawing/2014/main" id="{D9633D0C-D099-BB4B-BAB2-B037D1DCA73A}"/>
              </a:ext>
            </a:extLst>
          </p:cNvPr>
          <p:cNvSpPr/>
          <p:nvPr userDrawn="1"/>
        </p:nvSpPr>
        <p:spPr>
          <a:xfrm>
            <a:off x="2916695" y="724755"/>
            <a:ext cx="2926080" cy="5794857"/>
          </a:xfrm>
          <a:prstGeom prst="rect">
            <a:avLst/>
          </a:prstGeom>
          <a:solidFill>
            <a:schemeClr val="accent5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50F2252B-B4A0-0340-BBC2-616D03F4ABF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02526" y="1425525"/>
            <a:ext cx="2723780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FCD99A0F-7630-D04E-89E4-97F4C014CD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02525" y="869790"/>
            <a:ext cx="2723780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3" name="Rectángulo 15">
            <a:extLst>
              <a:ext uri="{FF2B5EF4-FFF2-40B4-BE49-F238E27FC236}">
                <a16:creationId xmlns:a16="http://schemas.microsoft.com/office/drawing/2014/main" id="{5E9A25DC-EBDC-2247-816D-B1DB74020B82}"/>
              </a:ext>
            </a:extLst>
          </p:cNvPr>
          <p:cNvSpPr/>
          <p:nvPr userDrawn="1"/>
        </p:nvSpPr>
        <p:spPr>
          <a:xfrm>
            <a:off x="5836142" y="724755"/>
            <a:ext cx="2926080" cy="579485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Marcador de texto 2">
            <a:extLst>
              <a:ext uri="{FF2B5EF4-FFF2-40B4-BE49-F238E27FC236}">
                <a16:creationId xmlns:a16="http://schemas.microsoft.com/office/drawing/2014/main" id="{DDCA1E14-4C66-4E48-89C0-E3E869FB606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971865" y="1425525"/>
            <a:ext cx="2680110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5" name="Marcador de texto 2">
            <a:extLst>
              <a:ext uri="{FF2B5EF4-FFF2-40B4-BE49-F238E27FC236}">
                <a16:creationId xmlns:a16="http://schemas.microsoft.com/office/drawing/2014/main" id="{D6628125-4667-B34C-8E53-D67A7D6E437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971865" y="869790"/>
            <a:ext cx="2680110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6" name="Rectángulo 15">
            <a:extLst>
              <a:ext uri="{FF2B5EF4-FFF2-40B4-BE49-F238E27FC236}">
                <a16:creationId xmlns:a16="http://schemas.microsoft.com/office/drawing/2014/main" id="{5FF6192A-2CE5-E145-B6F8-3259B0F703EB}"/>
              </a:ext>
            </a:extLst>
          </p:cNvPr>
          <p:cNvSpPr/>
          <p:nvPr userDrawn="1"/>
        </p:nvSpPr>
        <p:spPr>
          <a:xfrm>
            <a:off x="8761811" y="724755"/>
            <a:ext cx="2926080" cy="5794857"/>
          </a:xfrm>
          <a:prstGeom prst="rect">
            <a:avLst/>
          </a:prstGeom>
          <a:solidFill>
            <a:schemeClr val="accent5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7" name="Marcador de texto 2">
            <a:extLst>
              <a:ext uri="{FF2B5EF4-FFF2-40B4-BE49-F238E27FC236}">
                <a16:creationId xmlns:a16="http://schemas.microsoft.com/office/drawing/2014/main" id="{3718A4AE-5676-E644-A007-8797391A1C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83892" y="1425525"/>
            <a:ext cx="2793751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8" name="Marcador de texto 2">
            <a:extLst>
              <a:ext uri="{FF2B5EF4-FFF2-40B4-BE49-F238E27FC236}">
                <a16:creationId xmlns:a16="http://schemas.microsoft.com/office/drawing/2014/main" id="{9DD81616-D874-5043-9341-0775336FA74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783892" y="869790"/>
            <a:ext cx="2793751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828381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 sz="3600" baseline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Click to insert a picture &gt;&gt;&gt;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7" name="Marcador de pie de página 11">
            <a:extLst>
              <a:ext uri="{FF2B5EF4-FFF2-40B4-BE49-F238E27FC236}">
                <a16:creationId xmlns:a16="http://schemas.microsoft.com/office/drawing/2014/main" id="{54878989-2293-734B-BE23-B7ADF67021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28207668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68224" y="296865"/>
            <a:ext cx="9956431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6" name="Marcador de pie de página 11">
            <a:extLst>
              <a:ext uri="{FF2B5EF4-FFF2-40B4-BE49-F238E27FC236}">
                <a16:creationId xmlns:a16="http://schemas.microsoft.com/office/drawing/2014/main" id="{3DF1A207-AE60-3D41-8918-407E6D820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178119481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 sz="3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your picture here &gt;&gt;</a:t>
            </a:r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832618" y="2216685"/>
            <a:ext cx="3966345" cy="1325563"/>
          </a:xfrm>
        </p:spPr>
        <p:txBody>
          <a:bodyPr anchor="b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Add your title here</a:t>
            </a:r>
          </a:p>
        </p:txBody>
      </p:sp>
      <p:sp>
        <p:nvSpPr>
          <p:cNvPr id="96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832411" y="3687561"/>
            <a:ext cx="3314799" cy="49899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800" baseline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Insert your subheading here to support your heading</a:t>
            </a:r>
          </a:p>
        </p:txBody>
      </p:sp>
      <p:sp>
        <p:nvSpPr>
          <p:cNvPr id="9" name="Text Placeholder 97"/>
          <p:cNvSpPr>
            <a:spLocks noGrp="1"/>
          </p:cNvSpPr>
          <p:nvPr>
            <p:ph type="body" sz="quarter" idx="15" hasCustomPrompt="1"/>
          </p:nvPr>
        </p:nvSpPr>
        <p:spPr>
          <a:xfrm>
            <a:off x="819927" y="4966964"/>
            <a:ext cx="2619201" cy="105886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Insert Author, </a:t>
            </a:r>
            <a:br>
              <a:rPr lang="en-US" noProof="0" dirty="0"/>
            </a:br>
            <a:r>
              <a:rPr lang="en-US" noProof="0" dirty="0"/>
              <a:t>Department, </a:t>
            </a:r>
            <a:br>
              <a:rPr lang="en-US" noProof="0" dirty="0"/>
            </a:br>
            <a:r>
              <a:rPr lang="en-US" noProof="0" dirty="0"/>
              <a:t>Date, Place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A22F033-E336-AE44-8D25-B6B5E3149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 dirty="0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034449D0-7E94-5D4D-909A-E1C2245142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9667" y="404218"/>
            <a:ext cx="1403039" cy="41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7475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9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58FAD4C5-4288-6E4C-9528-5C31041C34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2314832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Add your divider title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459506"/>
            <a:ext cx="6858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</a:rPr>
              <a:t>leading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807504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9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477240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Add your divider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 dirty="0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10C8CCFF-8930-213A-10AF-2FC3BEFFEE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41668"/>
            <a:ext cx="1402080" cy="413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711741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E00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459506"/>
            <a:ext cx="6858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</a:rPr>
              <a:t>Questions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DC586F-6182-0C4E-9D04-2052B3E89A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D367250-0F09-1042-AEC4-610E45967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47F7F69-2096-0D4C-8E69-D5FF8E4DBA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4832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Add your divider title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2D07147C-8018-877C-DC3F-88028637E8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41668"/>
            <a:ext cx="1402080" cy="413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117810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477240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Add your divider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 dirty="0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B26EFB63-28CD-0B0E-1F4A-561A750760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41668"/>
            <a:ext cx="1402080" cy="413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675775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F2B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613012" y="2459503"/>
            <a:ext cx="71590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</a:rPr>
              <a:t>exploring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C1F6E2C-B7FE-7E42-82A4-C39F209758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B22057E-D90E-4B43-894E-7C5788D50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165350-6095-8B47-A9D6-8D417F501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4832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Add your divider title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EEC4B0D3-1781-EA5A-526E-CE01C7B143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41668"/>
            <a:ext cx="1402080" cy="413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274373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477240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Add your divider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 dirty="0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1B4EEE36-5801-2A6E-6BB2-844EF8D15F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41668"/>
            <a:ext cx="1402080" cy="413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179240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53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459506"/>
            <a:ext cx="6858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</a:rPr>
              <a:t>questions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6A95B46-4785-CF41-8D78-72021037D3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8AD7617-C7EB-024A-A88A-18AB25C21F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9989600-D23E-8447-9D6D-3C09F11EE1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4832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Add your divider title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20E778E8-CDBE-3916-A8A7-1397B7D594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41668"/>
            <a:ext cx="1402080" cy="413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558506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477240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Add your divider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 dirty="0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27527AF1-05E2-408D-6C11-53C153CCCC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41668"/>
            <a:ext cx="1402080" cy="413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793401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3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554291" y="2453926"/>
            <a:ext cx="70475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</a:rPr>
              <a:t>evolving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3CDAACD-8DD5-E44B-9D0C-5EB8863CDC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F8FF984-FC6D-6749-8A46-201FB9035F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942B7-6FB0-BA48-938C-892695601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4832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Add your divider title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350976B5-4844-09FB-F801-DBF755FE80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41668"/>
            <a:ext cx="1402080" cy="413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268873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477240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Add your divider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 dirty="0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0FA59ECB-CF70-06B2-176F-8B92CB716E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41668"/>
            <a:ext cx="1402080" cy="413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87825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11DF85-48CD-A94F-93AC-4C9CF00631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58FAD4C5-4288-6E4C-9528-5C31041C34A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459506"/>
            <a:ext cx="6858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</a:rPr>
              <a:t>upcoming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rgbClr val="3F3F3F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8B76E2-AEA9-E344-AF97-F1DBA34944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7188" y="1877962"/>
            <a:ext cx="6016625" cy="4980038"/>
          </a:xfrm>
          <a:prstGeom prst="rect">
            <a:avLst/>
          </a:prstGeom>
          <a:solidFill>
            <a:schemeClr val="tx2">
              <a:alpha val="60000"/>
            </a:schemeClr>
          </a:solidFill>
        </p:spPr>
        <p:txBody>
          <a:bodyPr/>
          <a:lstStyle>
            <a:lvl1pPr marL="228600" indent="-228600">
              <a:buClr>
                <a:schemeClr val="bg1"/>
              </a:buClr>
              <a:buFont typeface="Wingdings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685800" indent="-228600">
              <a:buClr>
                <a:schemeClr val="bg1"/>
              </a:buClr>
              <a:buFont typeface="Wingdings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1143000" indent="-228600">
              <a:buClr>
                <a:schemeClr val="bg1"/>
              </a:buClr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4pPr>
            <a:lvl5pPr marL="2057400" indent="-228600">
              <a:buClr>
                <a:schemeClr val="bg1"/>
              </a:buCl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BA77F544-5AAA-7D42-9942-CE8A909842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37188" y="1229032"/>
            <a:ext cx="6016625" cy="648930"/>
          </a:xfrm>
          <a:prstGeom prst="rect">
            <a:avLst/>
          </a:prstGeom>
          <a:solidFill>
            <a:schemeClr val="tx2">
              <a:alpha val="60000"/>
            </a:schemeClr>
          </a:solidFill>
        </p:spPr>
        <p:txBody>
          <a:bodyPr/>
          <a:lstStyle>
            <a:lvl1pPr marL="0" indent="0">
              <a:lnSpc>
                <a:spcPts val="3800"/>
              </a:lnSpc>
              <a:buClr>
                <a:schemeClr val="bg1"/>
              </a:buClr>
              <a:buFont typeface="Wingdings" pitchFamily="2" charset="2"/>
              <a:buNone/>
              <a:defRPr sz="3600">
                <a:solidFill>
                  <a:schemeClr val="bg1"/>
                </a:solidFill>
              </a:defRPr>
            </a:lvl1pPr>
            <a:lvl2pPr marL="457200" indent="0">
              <a:buClr>
                <a:schemeClr val="bg1"/>
              </a:buClr>
              <a:buFont typeface="Wingdings" pitchFamily="2" charset="2"/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Clr>
                <a:schemeClr val="bg1"/>
              </a:buClr>
              <a:buFont typeface="Wingdings" pitchFamily="2" charset="2"/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75670059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416559"/>
            <a:ext cx="9237662" cy="624842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170905"/>
            <a:ext cx="9237662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787878"/>
                </a:solidFill>
              </a:defRPr>
            </a:lvl1pPr>
          </a:lstStyle>
          <a:p>
            <a:r>
              <a:rPr lang="en-US" dirty="0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693863"/>
            <a:ext cx="10507196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700"/>
            </a:lvl2pPr>
            <a:lvl3pPr marL="1143000" indent="-228600">
              <a:buFont typeface="Wingdings" pitchFamily="2" charset="2"/>
              <a:buChar char="§"/>
              <a:defRPr sz="1400"/>
            </a:lvl3pPr>
            <a:lvl4pPr marL="1600200" indent="-228600">
              <a:buFont typeface="Wingdings" pitchFamily="2" charset="2"/>
              <a:buChar char="§"/>
              <a:defRPr sz="1100"/>
            </a:lvl4pPr>
            <a:lvl5pPr marL="2057400" indent="-228600">
              <a:buFont typeface="Wingdings" pitchFamily="2" charset="2"/>
              <a:buChar char="§"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2B10EB73-8390-FD4F-99A2-35D627624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EA0C67D3-604D-D131-DD59-73C604F91C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33320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416559"/>
            <a:ext cx="9237662" cy="515426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116623"/>
            <a:ext cx="10507196" cy="540324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700"/>
            </a:lvl2pPr>
            <a:lvl3pPr marL="1143000" indent="-228600">
              <a:buFont typeface="Wingdings" pitchFamily="2" charset="2"/>
              <a:buChar char="§"/>
              <a:defRPr sz="1400"/>
            </a:lvl3pPr>
            <a:lvl4pPr marL="1600200" indent="-228600">
              <a:buFont typeface="Wingdings" pitchFamily="2" charset="2"/>
              <a:buChar char="§"/>
              <a:defRPr sz="1100"/>
            </a:lvl4pPr>
            <a:lvl5pPr marL="2057400" indent="-228600">
              <a:buFont typeface="Wingdings" pitchFamily="2" charset="2"/>
              <a:buChar char="§"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2B10EB73-8390-FD4F-99A2-35D627624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78B90CE6-5B46-72E6-07C3-25AF849296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6850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6559"/>
            <a:ext cx="9237662" cy="624842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170905"/>
            <a:ext cx="9237662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787878"/>
                </a:solidFill>
              </a:defRPr>
            </a:lvl1pPr>
          </a:lstStyle>
          <a:p>
            <a:r>
              <a:rPr lang="en-US" dirty="0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693863"/>
            <a:ext cx="3295291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700"/>
            </a:lvl2pPr>
            <a:lvl3pPr marL="1143000" indent="-228600">
              <a:buFont typeface="Wingdings" pitchFamily="2" charset="2"/>
              <a:buChar char="§"/>
              <a:defRPr sz="1400"/>
            </a:lvl3pPr>
            <a:lvl4pPr marL="1600200" indent="-228600">
              <a:buFont typeface="Wingdings" pitchFamily="2" charset="2"/>
              <a:buChar char="§"/>
              <a:defRPr sz="1100"/>
            </a:lvl4pPr>
            <a:lvl5pPr marL="2057400" indent="-228600">
              <a:buFont typeface="Wingdings" pitchFamily="2" charset="2"/>
              <a:buChar char="§"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2306B01B-41BC-A643-A8B6-B0BC7BA1E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EB31692-7E1F-7B46-B8BC-5A42A4B60D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26170" y="1693863"/>
            <a:ext cx="3295291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700"/>
            </a:lvl2pPr>
            <a:lvl3pPr marL="1143000" indent="-228600">
              <a:buFont typeface="Wingdings" pitchFamily="2" charset="2"/>
              <a:buChar char="§"/>
              <a:defRPr sz="1400"/>
            </a:lvl3pPr>
            <a:lvl4pPr marL="1600200" indent="-228600">
              <a:buFont typeface="Wingdings" pitchFamily="2" charset="2"/>
              <a:buChar char="§"/>
              <a:defRPr sz="1100"/>
            </a:lvl4pPr>
            <a:lvl5pPr marL="2057400" indent="-228600">
              <a:buFont typeface="Wingdings" pitchFamily="2" charset="2"/>
              <a:buChar char="§"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B9656FD-206E-4C4E-8865-1C2360B8BB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65831" y="1693863"/>
            <a:ext cx="3295291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700"/>
            </a:lvl2pPr>
            <a:lvl3pPr marL="1143000" indent="-228600">
              <a:buFont typeface="Wingdings" pitchFamily="2" charset="2"/>
              <a:buChar char="§"/>
              <a:defRPr sz="1400"/>
            </a:lvl3pPr>
            <a:lvl4pPr marL="1600200" indent="-228600">
              <a:buFont typeface="Wingdings" pitchFamily="2" charset="2"/>
              <a:buChar char="§"/>
              <a:defRPr sz="1100"/>
            </a:lvl4pPr>
            <a:lvl5pPr marL="2057400" indent="-228600">
              <a:buFont typeface="Wingdings" pitchFamily="2" charset="2"/>
              <a:buChar char="§"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FCD38EA5-35C9-68C9-6677-B4403F1231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5291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624842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9592" y="1170905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787878"/>
                </a:solidFill>
              </a:defRPr>
            </a:lvl1pPr>
          </a:lstStyle>
          <a:p>
            <a:r>
              <a:rPr lang="en-US" dirty="0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79591" y="1693863"/>
            <a:ext cx="8627955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700"/>
            </a:lvl2pPr>
            <a:lvl3pPr marL="1143000" indent="-228600">
              <a:buFont typeface="Wingdings" pitchFamily="2" charset="2"/>
              <a:buChar char="§"/>
              <a:defRPr sz="1400"/>
            </a:lvl3pPr>
            <a:lvl4pPr marL="1600200" indent="-228600">
              <a:buFont typeface="Wingdings" pitchFamily="2" charset="2"/>
              <a:buChar char="§"/>
              <a:defRPr sz="1100"/>
            </a:lvl4pPr>
            <a:lvl5pPr marL="2057400" indent="-228600">
              <a:buFont typeface="Wingdings" pitchFamily="2" charset="2"/>
              <a:buChar char="§"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536449"/>
            <a:ext cx="68580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b="1" dirty="0">
                <a:solidFill>
                  <a:schemeClr val="tx2"/>
                </a:solidFill>
              </a:rPr>
              <a:t>challenging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D62CB7E1-F3C1-C847-8D1D-08AD959F92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6EC6C39B-8069-16BD-4B9A-70119AB7D9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87692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624842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9592" y="1170905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787878"/>
                </a:solidFill>
              </a:defRPr>
            </a:lvl1pPr>
          </a:lstStyle>
          <a:p>
            <a:r>
              <a:rPr lang="en-US" dirty="0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79591" y="1693863"/>
            <a:ext cx="8627955" cy="48260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4"/>
              </a:buClr>
              <a:buFont typeface="Wingdings" pitchFamily="2" charset="2"/>
              <a:buChar char="§"/>
              <a:defRPr sz="2000"/>
            </a:lvl1pPr>
            <a:lvl2pPr marL="685800" indent="-228600">
              <a:buClr>
                <a:schemeClr val="accent4"/>
              </a:buClr>
              <a:buFont typeface="Wingdings" pitchFamily="2" charset="2"/>
              <a:buChar char="§"/>
              <a:defRPr sz="1700"/>
            </a:lvl2pPr>
            <a:lvl3pPr marL="1143000" indent="-228600">
              <a:buClr>
                <a:schemeClr val="accent4"/>
              </a:buClr>
              <a:buFont typeface="Wingdings" pitchFamily="2" charset="2"/>
              <a:buChar char="§"/>
              <a:defRPr sz="1400"/>
            </a:lvl3pPr>
            <a:lvl4pPr marL="1600200" indent="-228600">
              <a:buClr>
                <a:schemeClr val="accent4"/>
              </a:buClr>
              <a:buFont typeface="Wingdings" pitchFamily="2" charset="2"/>
              <a:buChar char="§"/>
              <a:defRPr sz="1100"/>
            </a:lvl4pPr>
            <a:lvl5pPr marL="2057400" indent="-228600">
              <a:buClr>
                <a:schemeClr val="accent4"/>
              </a:buClr>
              <a:buFont typeface="Wingdings" pitchFamily="2" charset="2"/>
              <a:buChar char="§"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536449"/>
            <a:ext cx="68580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b="1" dirty="0">
                <a:solidFill>
                  <a:schemeClr val="accent4"/>
                </a:solidFill>
              </a:rPr>
              <a:t>discovering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661F28CF-43AC-6F4E-B654-EB1A0E56B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331E1AAE-654C-555D-2F2D-1FEFC494EA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1123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624842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9592" y="1170905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787878"/>
                </a:solidFill>
              </a:defRPr>
            </a:lvl1pPr>
          </a:lstStyle>
          <a:p>
            <a:r>
              <a:rPr lang="en-US" dirty="0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79591" y="1693863"/>
            <a:ext cx="8627955" cy="48260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3"/>
              </a:buClr>
              <a:buFont typeface="Wingdings" pitchFamily="2" charset="2"/>
              <a:buChar char="§"/>
              <a:defRPr sz="2000"/>
            </a:lvl1pPr>
            <a:lvl2pPr marL="685800" indent="-228600">
              <a:buClr>
                <a:schemeClr val="accent3"/>
              </a:buClr>
              <a:buFont typeface="Wingdings" pitchFamily="2" charset="2"/>
              <a:buChar char="§"/>
              <a:defRPr sz="1700"/>
            </a:lvl2pPr>
            <a:lvl3pPr marL="1143000" indent="-228600">
              <a:buClr>
                <a:schemeClr val="accent3"/>
              </a:buClr>
              <a:buFont typeface="Wingdings" pitchFamily="2" charset="2"/>
              <a:buChar char="§"/>
              <a:defRPr sz="1400"/>
            </a:lvl3pPr>
            <a:lvl4pPr marL="1600200" indent="-228600">
              <a:buClr>
                <a:schemeClr val="accent3"/>
              </a:buClr>
              <a:buFont typeface="Wingdings" pitchFamily="2" charset="2"/>
              <a:buChar char="§"/>
              <a:defRPr sz="1100"/>
            </a:lvl4pPr>
            <a:lvl5pPr marL="2057400" indent="-228600">
              <a:buClr>
                <a:schemeClr val="accent3"/>
              </a:buClr>
              <a:buFont typeface="Wingdings" pitchFamily="2" charset="2"/>
              <a:buChar char="§"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582616"/>
            <a:ext cx="685800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400" b="1" dirty="0">
                <a:solidFill>
                  <a:schemeClr val="accent3"/>
                </a:solidFill>
              </a:rPr>
              <a:t>accelerating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806FCC6F-4877-9B4F-8D9E-DF1042806E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85B619E2-F14E-54E4-7680-F33CF77580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74549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624842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9592" y="1170905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787878"/>
                </a:solidFill>
              </a:defRPr>
            </a:lvl1pPr>
          </a:lstStyle>
          <a:p>
            <a:r>
              <a:rPr lang="en-US" dirty="0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79591" y="1693863"/>
            <a:ext cx="8627955" cy="48260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5"/>
              </a:buClr>
              <a:buFont typeface="Wingdings" pitchFamily="2" charset="2"/>
              <a:buChar char="§"/>
              <a:defRPr sz="2000"/>
            </a:lvl1pPr>
            <a:lvl2pPr marL="685800" indent="-228600">
              <a:buClr>
                <a:schemeClr val="accent5"/>
              </a:buClr>
              <a:buFont typeface="Wingdings" pitchFamily="2" charset="2"/>
              <a:buChar char="§"/>
              <a:defRPr sz="1700"/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1400"/>
            </a:lvl3pPr>
            <a:lvl4pPr marL="1600200" indent="-228600">
              <a:buClr>
                <a:schemeClr val="accent5"/>
              </a:buClr>
              <a:buFont typeface="Wingdings" pitchFamily="2" charset="2"/>
              <a:buChar char="§"/>
              <a:defRPr sz="1100"/>
            </a:lvl4pPr>
            <a:lvl5pPr marL="2057400" indent="-228600">
              <a:buClr>
                <a:schemeClr val="accent5"/>
              </a:buClr>
              <a:buFont typeface="Wingdings" pitchFamily="2" charset="2"/>
              <a:buChar char="§"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421033"/>
            <a:ext cx="685800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accent5"/>
                </a:solidFill>
              </a:rPr>
              <a:t>enabling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B75E77C0-8741-AD4A-83D9-64DE6AA08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295EAAB0-DBC2-FA2A-2F3C-3E470304A0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71042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29260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r>
              <a:rPr lang="en-US" dirty="0"/>
              <a:t>Drag picture to placeholder or click icon to add</a:t>
            </a:r>
            <a:endParaRPr lang="es-ES_tradnl" dirty="0"/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359568" y="3187725"/>
            <a:ext cx="9601200" cy="482549"/>
          </a:xfrm>
        </p:spPr>
        <p:txBody>
          <a:bodyPr anchor="ctr">
            <a:noAutofit/>
          </a:bodyPr>
          <a:lstStyle>
            <a:lvl1pPr algn="ctr">
              <a:lnSpc>
                <a:spcPts val="3600"/>
              </a:lnSpc>
              <a:defRPr sz="3600" b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3E77D1-4541-084B-BAD8-6045E24ECC82}"/>
              </a:ext>
            </a:extLst>
          </p:cNvPr>
          <p:cNvSpPr/>
          <p:nvPr userDrawn="1"/>
        </p:nvSpPr>
        <p:spPr>
          <a:xfrm>
            <a:off x="4077368" y="40485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96FEFC-8B7B-0443-BEB8-93F5E3C11429}"/>
              </a:ext>
            </a:extLst>
          </p:cNvPr>
          <p:cNvSpPr/>
          <p:nvPr userDrawn="1"/>
        </p:nvSpPr>
        <p:spPr>
          <a:xfrm>
            <a:off x="6807868" y="4048553"/>
            <a:ext cx="1422400" cy="142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015A0EC-B000-D84C-ABF7-CC50EDD8B4FF}"/>
              </a:ext>
            </a:extLst>
          </p:cNvPr>
          <p:cNvSpPr/>
          <p:nvPr userDrawn="1"/>
        </p:nvSpPr>
        <p:spPr>
          <a:xfrm>
            <a:off x="9538368" y="4048553"/>
            <a:ext cx="1422400" cy="142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3BF25D-2A5D-194F-8302-0E28AAD55A05}"/>
              </a:ext>
            </a:extLst>
          </p:cNvPr>
          <p:cNvSpPr/>
          <p:nvPr userDrawn="1"/>
        </p:nvSpPr>
        <p:spPr>
          <a:xfrm>
            <a:off x="1359568" y="4048553"/>
            <a:ext cx="1422400" cy="142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imagen 6">
            <a:extLst>
              <a:ext uri="{FF2B5EF4-FFF2-40B4-BE49-F238E27FC236}">
                <a16:creationId xmlns:a16="http://schemas.microsoft.com/office/drawing/2014/main" id="{250D21A2-41C2-514C-8AD5-481E889392F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191668" y="41448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</p:txBody>
      </p:sp>
      <p:sp>
        <p:nvSpPr>
          <p:cNvPr id="16" name="Marcador de imagen 6">
            <a:extLst>
              <a:ext uri="{FF2B5EF4-FFF2-40B4-BE49-F238E27FC236}">
                <a16:creationId xmlns:a16="http://schemas.microsoft.com/office/drawing/2014/main" id="{240B6D5C-2E64-5F4D-A8A4-5CE259C005F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448468" y="41575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</p:txBody>
      </p:sp>
      <p:sp>
        <p:nvSpPr>
          <p:cNvPr id="17" name="Marcador de imagen 6">
            <a:extLst>
              <a:ext uri="{FF2B5EF4-FFF2-40B4-BE49-F238E27FC236}">
                <a16:creationId xmlns:a16="http://schemas.microsoft.com/office/drawing/2014/main" id="{9CFF7133-BBAA-8A45-BE8C-C08AFFB3C78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627268" y="41448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</p:txBody>
      </p:sp>
      <p:sp>
        <p:nvSpPr>
          <p:cNvPr id="18" name="Marcador de imagen 6">
            <a:extLst>
              <a:ext uri="{FF2B5EF4-FFF2-40B4-BE49-F238E27FC236}">
                <a16:creationId xmlns:a16="http://schemas.microsoft.com/office/drawing/2014/main" id="{B0C63A40-1CD7-774C-9425-1D270482F28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884068" y="41575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</p:txBody>
      </p:sp>
      <p:sp>
        <p:nvSpPr>
          <p:cNvPr id="19" name="Marcador de texto 2">
            <a:extLst>
              <a:ext uri="{FF2B5EF4-FFF2-40B4-BE49-F238E27FC236}">
                <a16:creationId xmlns:a16="http://schemas.microsoft.com/office/drawing/2014/main" id="{831F2129-3C22-CF4A-A809-86E0A59E92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93743" y="57986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00A9E0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2CF52E36-8C08-7F43-AC7B-EB8362F61E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86143" y="58113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00A34E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4C130DF8-972E-194F-91BC-2582C6F9CD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91243" y="57986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3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2" name="Marcador de texto 2">
            <a:extLst>
              <a:ext uri="{FF2B5EF4-FFF2-40B4-BE49-F238E27FC236}">
                <a16:creationId xmlns:a16="http://schemas.microsoft.com/office/drawing/2014/main" id="{8792B12B-F65A-4549-AEF8-82F6A9166A7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321743" y="58113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4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3A3651-A321-5248-A119-D6FD50BB08E1}"/>
              </a:ext>
            </a:extLst>
          </p:cNvPr>
          <p:cNvSpPr/>
          <p:nvPr userDrawn="1"/>
        </p:nvSpPr>
        <p:spPr>
          <a:xfrm rot="16200000">
            <a:off x="-1091532" y="5101718"/>
            <a:ext cx="2286000" cy="1280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Marcador de pie de página 11">
            <a:extLst>
              <a:ext uri="{FF2B5EF4-FFF2-40B4-BE49-F238E27FC236}">
                <a16:creationId xmlns:a16="http://schemas.microsoft.com/office/drawing/2014/main" id="{236D61A9-A4F5-594E-BB22-D3299273F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59742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29260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r>
              <a:rPr lang="en-US" dirty="0"/>
              <a:t>Drag picture to placeholder or click icon to add</a:t>
            </a:r>
            <a:endParaRPr lang="es-ES_tradnl" dirty="0"/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359568" y="3187725"/>
            <a:ext cx="9601200" cy="482549"/>
          </a:xfrm>
        </p:spPr>
        <p:txBody>
          <a:bodyPr anchor="ctr">
            <a:noAutofit/>
          </a:bodyPr>
          <a:lstStyle>
            <a:lvl1pPr algn="ctr">
              <a:lnSpc>
                <a:spcPts val="3600"/>
              </a:lnSpc>
              <a:defRPr sz="3600" b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3E77D1-4541-084B-BAD8-6045E24ECC82}"/>
              </a:ext>
            </a:extLst>
          </p:cNvPr>
          <p:cNvSpPr/>
          <p:nvPr userDrawn="1"/>
        </p:nvSpPr>
        <p:spPr>
          <a:xfrm>
            <a:off x="4077368" y="40485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96FEFC-8B7B-0443-BEB8-93F5E3C11429}"/>
              </a:ext>
            </a:extLst>
          </p:cNvPr>
          <p:cNvSpPr/>
          <p:nvPr userDrawn="1"/>
        </p:nvSpPr>
        <p:spPr>
          <a:xfrm>
            <a:off x="6807868" y="40485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015A0EC-B000-D84C-ABF7-CC50EDD8B4FF}"/>
              </a:ext>
            </a:extLst>
          </p:cNvPr>
          <p:cNvSpPr/>
          <p:nvPr userDrawn="1"/>
        </p:nvSpPr>
        <p:spPr>
          <a:xfrm>
            <a:off x="9538368" y="40485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3BF25D-2A5D-194F-8302-0E28AAD55A05}"/>
              </a:ext>
            </a:extLst>
          </p:cNvPr>
          <p:cNvSpPr/>
          <p:nvPr userDrawn="1"/>
        </p:nvSpPr>
        <p:spPr>
          <a:xfrm>
            <a:off x="1359568" y="40485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imagen 6">
            <a:extLst>
              <a:ext uri="{FF2B5EF4-FFF2-40B4-BE49-F238E27FC236}">
                <a16:creationId xmlns:a16="http://schemas.microsoft.com/office/drawing/2014/main" id="{250D21A2-41C2-514C-8AD5-481E889392F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191668" y="41448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</p:txBody>
      </p:sp>
      <p:sp>
        <p:nvSpPr>
          <p:cNvPr id="16" name="Marcador de imagen 6">
            <a:extLst>
              <a:ext uri="{FF2B5EF4-FFF2-40B4-BE49-F238E27FC236}">
                <a16:creationId xmlns:a16="http://schemas.microsoft.com/office/drawing/2014/main" id="{240B6D5C-2E64-5F4D-A8A4-5CE259C005F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448468" y="41575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</p:txBody>
      </p:sp>
      <p:sp>
        <p:nvSpPr>
          <p:cNvPr id="17" name="Marcador de imagen 6">
            <a:extLst>
              <a:ext uri="{FF2B5EF4-FFF2-40B4-BE49-F238E27FC236}">
                <a16:creationId xmlns:a16="http://schemas.microsoft.com/office/drawing/2014/main" id="{9CFF7133-BBAA-8A45-BE8C-C08AFFB3C78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627268" y="41448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</p:txBody>
      </p:sp>
      <p:sp>
        <p:nvSpPr>
          <p:cNvPr id="18" name="Marcador de imagen 6">
            <a:extLst>
              <a:ext uri="{FF2B5EF4-FFF2-40B4-BE49-F238E27FC236}">
                <a16:creationId xmlns:a16="http://schemas.microsoft.com/office/drawing/2014/main" id="{B0C63A40-1CD7-774C-9425-1D270482F28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884068" y="41575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</p:txBody>
      </p:sp>
      <p:sp>
        <p:nvSpPr>
          <p:cNvPr id="19" name="Marcador de texto 2">
            <a:extLst>
              <a:ext uri="{FF2B5EF4-FFF2-40B4-BE49-F238E27FC236}">
                <a16:creationId xmlns:a16="http://schemas.microsoft.com/office/drawing/2014/main" id="{831F2129-3C22-CF4A-A809-86E0A59E92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93743" y="57986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2CF52E36-8C08-7F43-AC7B-EB8362F61E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86143" y="58113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4C130DF8-972E-194F-91BC-2582C6F9CD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91243" y="57986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2" name="Marcador de texto 2">
            <a:extLst>
              <a:ext uri="{FF2B5EF4-FFF2-40B4-BE49-F238E27FC236}">
                <a16:creationId xmlns:a16="http://schemas.microsoft.com/office/drawing/2014/main" id="{8792B12B-F65A-4549-AEF8-82F6A9166A7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321743" y="58113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3A3651-A321-5248-A119-D6FD50BB08E1}"/>
              </a:ext>
            </a:extLst>
          </p:cNvPr>
          <p:cNvSpPr/>
          <p:nvPr userDrawn="1"/>
        </p:nvSpPr>
        <p:spPr>
          <a:xfrm rot="16200000">
            <a:off x="-1091532" y="5101718"/>
            <a:ext cx="2286000" cy="1280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Marcador de pie de página 11">
            <a:extLst>
              <a:ext uri="{FF2B5EF4-FFF2-40B4-BE49-F238E27FC236}">
                <a16:creationId xmlns:a16="http://schemas.microsoft.com/office/drawing/2014/main" id="{236D61A9-A4F5-594E-BB22-D3299273F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4486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itting on a bench&#10;&#10;Description automatically generated with medium confidence">
            <a:extLst>
              <a:ext uri="{FF2B5EF4-FFF2-40B4-BE49-F238E27FC236}">
                <a16:creationId xmlns:a16="http://schemas.microsoft.com/office/drawing/2014/main" id="{C6CBF612-39CF-7D42-A081-49F53AB2B5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4208" cy="3524036"/>
          </a:xfrm>
          <a:prstGeom prst="rect">
            <a:avLst/>
          </a:prstGeom>
        </p:spPr>
      </p:pic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3E77D1-4541-084B-BAD8-6045E24ECC82}"/>
              </a:ext>
            </a:extLst>
          </p:cNvPr>
          <p:cNvSpPr/>
          <p:nvPr userDrawn="1"/>
        </p:nvSpPr>
        <p:spPr>
          <a:xfrm>
            <a:off x="5234898" y="2816032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96FEFC-8B7B-0443-BEB8-93F5E3C11429}"/>
              </a:ext>
            </a:extLst>
          </p:cNvPr>
          <p:cNvSpPr/>
          <p:nvPr userDrawn="1"/>
        </p:nvSpPr>
        <p:spPr>
          <a:xfrm>
            <a:off x="8973691" y="2816032"/>
            <a:ext cx="1422400" cy="142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3BF25D-2A5D-194F-8302-0E28AAD55A05}"/>
              </a:ext>
            </a:extLst>
          </p:cNvPr>
          <p:cNvSpPr/>
          <p:nvPr userDrawn="1"/>
        </p:nvSpPr>
        <p:spPr>
          <a:xfrm>
            <a:off x="1496106" y="2816032"/>
            <a:ext cx="1422400" cy="142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imagen 6">
            <a:extLst>
              <a:ext uri="{FF2B5EF4-FFF2-40B4-BE49-F238E27FC236}">
                <a16:creationId xmlns:a16="http://schemas.microsoft.com/office/drawing/2014/main" id="{250D21A2-41C2-514C-8AD5-481E889392F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349198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</p:txBody>
      </p:sp>
      <p:sp>
        <p:nvSpPr>
          <p:cNvPr id="16" name="Marcador de imagen 6">
            <a:extLst>
              <a:ext uri="{FF2B5EF4-FFF2-40B4-BE49-F238E27FC236}">
                <a16:creationId xmlns:a16="http://schemas.microsoft.com/office/drawing/2014/main" id="{240B6D5C-2E64-5F4D-A8A4-5CE259C005F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591690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</p:txBody>
      </p:sp>
      <p:sp>
        <p:nvSpPr>
          <p:cNvPr id="18" name="Marcador de imagen 6">
            <a:extLst>
              <a:ext uri="{FF2B5EF4-FFF2-40B4-BE49-F238E27FC236}">
                <a16:creationId xmlns:a16="http://schemas.microsoft.com/office/drawing/2014/main" id="{B0C63A40-1CD7-774C-9425-1D270482F28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069275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</p:txBody>
      </p:sp>
      <p:sp>
        <p:nvSpPr>
          <p:cNvPr id="19" name="Marcador de texto 2">
            <a:extLst>
              <a:ext uri="{FF2B5EF4-FFF2-40B4-BE49-F238E27FC236}">
                <a16:creationId xmlns:a16="http://schemas.microsoft.com/office/drawing/2014/main" id="{831F2129-3C22-CF4A-A809-86E0A59E92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9761" y="4438437"/>
            <a:ext cx="3075090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2CF52E36-8C08-7F43-AC7B-EB8362F61E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89139" y="44511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4C130DF8-972E-194F-91BC-2582C6F9CD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34403" y="44384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C7730-A0C2-0743-A85D-69DCD496BF5F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FCACF0A-983B-BA46-A4E3-D99B038ABD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  <p:sp>
        <p:nvSpPr>
          <p:cNvPr id="17" name="Marcador de pie de página 11">
            <a:extLst>
              <a:ext uri="{FF2B5EF4-FFF2-40B4-BE49-F238E27FC236}">
                <a16:creationId xmlns:a16="http://schemas.microsoft.com/office/drawing/2014/main" id="{948F3D55-0610-044E-870B-1B1772B95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4019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CBF612-39CF-7D42-A081-49F53AB2B5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4208" cy="3524036"/>
          </a:xfrm>
          <a:prstGeom prst="rect">
            <a:avLst/>
          </a:prstGeom>
        </p:spPr>
      </p:pic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3E77D1-4541-084B-BAD8-6045E24ECC82}"/>
              </a:ext>
            </a:extLst>
          </p:cNvPr>
          <p:cNvSpPr/>
          <p:nvPr userDrawn="1"/>
        </p:nvSpPr>
        <p:spPr>
          <a:xfrm>
            <a:off x="5234898" y="2816032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96FEFC-8B7B-0443-BEB8-93F5E3C11429}"/>
              </a:ext>
            </a:extLst>
          </p:cNvPr>
          <p:cNvSpPr/>
          <p:nvPr userDrawn="1"/>
        </p:nvSpPr>
        <p:spPr>
          <a:xfrm>
            <a:off x="8973691" y="2816032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3BF25D-2A5D-194F-8302-0E28AAD55A05}"/>
              </a:ext>
            </a:extLst>
          </p:cNvPr>
          <p:cNvSpPr/>
          <p:nvPr userDrawn="1"/>
        </p:nvSpPr>
        <p:spPr>
          <a:xfrm>
            <a:off x="1496106" y="2816032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imagen 6">
            <a:extLst>
              <a:ext uri="{FF2B5EF4-FFF2-40B4-BE49-F238E27FC236}">
                <a16:creationId xmlns:a16="http://schemas.microsoft.com/office/drawing/2014/main" id="{250D21A2-41C2-514C-8AD5-481E889392F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349198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</p:txBody>
      </p:sp>
      <p:sp>
        <p:nvSpPr>
          <p:cNvPr id="16" name="Marcador de imagen 6">
            <a:extLst>
              <a:ext uri="{FF2B5EF4-FFF2-40B4-BE49-F238E27FC236}">
                <a16:creationId xmlns:a16="http://schemas.microsoft.com/office/drawing/2014/main" id="{240B6D5C-2E64-5F4D-A8A4-5CE259C005F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591690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</p:txBody>
      </p:sp>
      <p:sp>
        <p:nvSpPr>
          <p:cNvPr id="18" name="Marcador de imagen 6">
            <a:extLst>
              <a:ext uri="{FF2B5EF4-FFF2-40B4-BE49-F238E27FC236}">
                <a16:creationId xmlns:a16="http://schemas.microsoft.com/office/drawing/2014/main" id="{B0C63A40-1CD7-774C-9425-1D270482F28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069275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 dirty="0"/>
          </a:p>
        </p:txBody>
      </p:sp>
      <p:sp>
        <p:nvSpPr>
          <p:cNvPr id="19" name="Marcador de texto 2">
            <a:extLst>
              <a:ext uri="{FF2B5EF4-FFF2-40B4-BE49-F238E27FC236}">
                <a16:creationId xmlns:a16="http://schemas.microsoft.com/office/drawing/2014/main" id="{831F2129-3C22-CF4A-A809-86E0A59E92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9761" y="4438437"/>
            <a:ext cx="3075090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2CF52E36-8C08-7F43-AC7B-EB8362F61E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89139" y="44511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4C130DF8-972E-194F-91BC-2582C6F9CD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34403" y="44384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C7730-A0C2-0743-A85D-69DCD496BF5F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Marcador de pie de página 11">
            <a:extLst>
              <a:ext uri="{FF2B5EF4-FFF2-40B4-BE49-F238E27FC236}">
                <a16:creationId xmlns:a16="http://schemas.microsoft.com/office/drawing/2014/main" id="{948F3D55-0610-044E-870B-1B1772B95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962B5942-C31A-8065-5D89-ED0EF00022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8707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51816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your picture here &gt;&gt;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856866" y="1116417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873208" y="1794913"/>
            <a:ext cx="5071883" cy="4513812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tx2"/>
              </a:buClr>
              <a:buFont typeface="Wingdings" charset="2"/>
              <a:buChar char="§"/>
              <a:tabLst/>
              <a:defRPr sz="2400" baseline="0">
                <a:solidFill>
                  <a:srgbClr val="787875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4017818"/>
            <a:ext cx="5044174" cy="2290907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tx2"/>
              </a:buClr>
              <a:buFont typeface="Wingdings" charset="2"/>
              <a:buChar char="§"/>
              <a:tabLst/>
              <a:defRPr sz="22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9C886ADD-74F7-1141-A835-F4CE54CEF9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D642A52F-28B9-2295-FFB6-D649C6DD88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07050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51816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your picture here &gt;&gt;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856866" y="1116417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38CF491-695F-384C-96AA-93B39A96E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56866" y="1927653"/>
            <a:ext cx="2795428" cy="459221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800"/>
            </a:lvl2pPr>
            <a:lvl3pPr marL="1143000" indent="-228600">
              <a:buFont typeface="Wingdings" pitchFamily="2" charset="2"/>
              <a:buChar char="§"/>
              <a:defRPr sz="1600"/>
            </a:lvl3pPr>
            <a:lvl4pPr marL="1600200" indent="-228600">
              <a:buFont typeface="Wingdings" pitchFamily="2" charset="2"/>
              <a:buChar char="§"/>
              <a:defRPr sz="1400"/>
            </a:lvl4pPr>
            <a:lvl5pPr marL="2057400" indent="-228600"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EECF67F-E5B9-7B4B-80DC-317DA99865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14605" y="1927653"/>
            <a:ext cx="2656936" cy="459221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000"/>
            </a:lvl1pPr>
            <a:lvl2pPr marL="685800" indent="-228600">
              <a:buFont typeface="Wingdings" pitchFamily="2" charset="2"/>
              <a:buChar char="§"/>
              <a:defRPr sz="1800"/>
            </a:lvl2pPr>
            <a:lvl3pPr marL="1143000" indent="-228600">
              <a:buFont typeface="Wingdings" pitchFamily="2" charset="2"/>
              <a:buChar char="§"/>
              <a:defRPr sz="1600"/>
            </a:lvl3pPr>
            <a:lvl4pPr marL="1600200" indent="-228600">
              <a:buFont typeface="Wingdings" pitchFamily="2" charset="2"/>
              <a:buChar char="§"/>
              <a:defRPr sz="1400"/>
            </a:lvl4pPr>
            <a:lvl5pPr marL="2057400" indent="-228600"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Marcador de pie de página 11">
            <a:extLst>
              <a:ext uri="{FF2B5EF4-FFF2-40B4-BE49-F238E27FC236}">
                <a16:creationId xmlns:a16="http://schemas.microsoft.com/office/drawing/2014/main" id="{F4D6D341-D424-DE45-A1F5-72369907C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2A9076AD-AF2A-2FED-B83D-1D1B6C27FD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49832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00A9E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tx2"/>
              </a:buClr>
              <a:buFont typeface="Wingdings" charset="2"/>
              <a:buChar char="§"/>
              <a:tabLst/>
              <a:defRPr sz="2400" baseline="0">
                <a:solidFill>
                  <a:srgbClr val="787875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 err="1"/>
              <a:t>Navitaire</a:t>
            </a:r>
            <a:r>
              <a:rPr lang="en-US" noProof="0" dirty="0"/>
              <a:t> product/solution #1</a:t>
            </a:r>
          </a:p>
          <a:p>
            <a:pPr lvl="0"/>
            <a:r>
              <a:rPr lang="en-US" noProof="0" dirty="0" err="1"/>
              <a:t>Navitaire</a:t>
            </a:r>
            <a:r>
              <a:rPr lang="en-US" noProof="0" dirty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5E70141B-308A-364E-BB0C-FFDBBCBD7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13E9B79B-E41B-D879-8B08-37CB7207DA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2675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6F2B8D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accent3"/>
              </a:buClr>
              <a:buFont typeface="Wingdings" charset="2"/>
              <a:buChar char="§"/>
              <a:tabLst/>
              <a:defRPr sz="2400" baseline="0">
                <a:solidFill>
                  <a:srgbClr val="787875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 err="1"/>
              <a:t>Navitaire</a:t>
            </a:r>
            <a:r>
              <a:rPr lang="en-US" noProof="0" dirty="0"/>
              <a:t> product/solution #1</a:t>
            </a:r>
          </a:p>
          <a:p>
            <a:pPr lvl="0"/>
            <a:r>
              <a:rPr lang="en-US" noProof="0" dirty="0" err="1"/>
              <a:t>Navitaire</a:t>
            </a:r>
            <a:r>
              <a:rPr lang="en-US" noProof="0" dirty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BAD28D63-EB20-AF41-A1B5-E44F65102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734DEB48-8097-6086-B300-09A9DCB9CF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5364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CE0058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accent4"/>
              </a:buClr>
              <a:buFont typeface="Wingdings" charset="2"/>
              <a:buChar char="§"/>
              <a:tabLst/>
              <a:defRPr sz="2400" baseline="0">
                <a:solidFill>
                  <a:srgbClr val="787875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 err="1"/>
              <a:t>Navitaire</a:t>
            </a:r>
            <a:r>
              <a:rPr lang="en-US" noProof="0" dirty="0"/>
              <a:t> product/solution #1</a:t>
            </a:r>
          </a:p>
          <a:p>
            <a:pPr lvl="0"/>
            <a:r>
              <a:rPr lang="en-US" noProof="0" dirty="0" err="1"/>
              <a:t>Navitaire</a:t>
            </a:r>
            <a:r>
              <a:rPr lang="en-US" noProof="0" dirty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0A17D544-0D3C-E541-91FE-07101E888D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F336228B-6C0C-837A-BECE-3C36490240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639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00A34E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rgbClr val="00A34E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accent5"/>
              </a:buClr>
              <a:buFont typeface="Wingdings" charset="2"/>
              <a:buChar char="§"/>
              <a:tabLst/>
              <a:defRPr sz="2400" baseline="0">
                <a:solidFill>
                  <a:srgbClr val="787875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 err="1"/>
              <a:t>Navitaire</a:t>
            </a:r>
            <a:r>
              <a:rPr lang="en-US" noProof="0" dirty="0"/>
              <a:t> product/solution #1</a:t>
            </a:r>
          </a:p>
          <a:p>
            <a:pPr lvl="0"/>
            <a:r>
              <a:rPr lang="en-US" noProof="0" dirty="0" err="1"/>
              <a:t>Navitaire</a:t>
            </a:r>
            <a:r>
              <a:rPr lang="en-US" noProof="0" dirty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1DF46EC4-24E2-1448-AF65-C7D7BDAD05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5BD234D8-F739-9723-38FC-4B44C5C37C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79590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 Text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189066" y="1116417"/>
            <a:ext cx="6028775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203427" y="1794913"/>
            <a:ext cx="5995664" cy="4346699"/>
          </a:xfrm>
          <a:prstGeom prst="rect">
            <a:avLst/>
          </a:prstGeom>
        </p:spPr>
        <p:txBody>
          <a:bodyPr>
            <a:normAutofit/>
          </a:bodyPr>
          <a:lstStyle>
            <a:lvl1pPr marL="174625" indent="-174625">
              <a:lnSpc>
                <a:spcPct val="100000"/>
              </a:lnSpc>
              <a:buClr>
                <a:schemeClr val="bg1"/>
              </a:buClr>
              <a:buFont typeface="Wingdings" charset="2"/>
              <a:buChar char="§"/>
              <a:tabLst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278" y="746976"/>
            <a:ext cx="4288377" cy="55430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DF7262C-C7B4-7E41-A539-ECAE929AA1D6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57E5882-F108-C34F-B19A-8932CC64B4D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19138" y="914400"/>
            <a:ext cx="3897312" cy="51966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a screenshot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1CC0A0-25BE-F442-A7BB-CFF1EF372D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04403"/>
            <a:ext cx="1403039" cy="413567"/>
          </a:xfrm>
          <a:prstGeom prst="rect">
            <a:avLst/>
          </a:prstGeom>
        </p:spPr>
      </p:pic>
      <p:sp>
        <p:nvSpPr>
          <p:cNvPr id="16" name="Marcador de pie de página 11">
            <a:extLst>
              <a:ext uri="{FF2B5EF4-FFF2-40B4-BE49-F238E27FC236}">
                <a16:creationId xmlns:a16="http://schemas.microsoft.com/office/drawing/2014/main" id="{FD1429F0-54F8-5348-87C6-1BD7038DEF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3757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 Text + Pictur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580890" y="4762587"/>
            <a:ext cx="8100320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1577339" y="5337810"/>
            <a:ext cx="8100320" cy="1179184"/>
          </a:xfrm>
          <a:prstGeom prst="rect">
            <a:avLst/>
          </a:prstGeom>
        </p:spPr>
        <p:txBody>
          <a:bodyPr>
            <a:normAutofit/>
          </a:bodyPr>
          <a:lstStyle>
            <a:lvl1pPr marL="174625" indent="-174625">
              <a:lnSpc>
                <a:spcPct val="100000"/>
              </a:lnSpc>
              <a:buClr>
                <a:schemeClr val="bg1"/>
              </a:buClr>
              <a:buFont typeface="Wingdings" charset="2"/>
              <a:buChar char="§"/>
              <a:tabLst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3971" y="292901"/>
            <a:ext cx="9120407" cy="427373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DF7262C-C7B4-7E41-A539-ECAE929AA1D6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57E5882-F108-C34F-B19A-8932CC64B4D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222339" y="443876"/>
            <a:ext cx="6990241" cy="391399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a screenshot</a:t>
            </a:r>
          </a:p>
        </p:txBody>
      </p:sp>
      <p:sp>
        <p:nvSpPr>
          <p:cNvPr id="16" name="Marcador de pie de página 11">
            <a:extLst>
              <a:ext uri="{FF2B5EF4-FFF2-40B4-BE49-F238E27FC236}">
                <a16:creationId xmlns:a16="http://schemas.microsoft.com/office/drawing/2014/main" id="{706A2BF0-5ABA-A74D-AC6B-9DFC80C4D1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9C1D15-6274-C394-006A-B8D4ED8E9C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04403"/>
            <a:ext cx="1403039" cy="41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62507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 Text + Pictur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373869" y="1116417"/>
            <a:ext cx="6843973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4392706" y="1794913"/>
            <a:ext cx="6806385" cy="4513812"/>
          </a:xfrm>
          <a:prstGeom prst="rect">
            <a:avLst/>
          </a:prstGeom>
        </p:spPr>
        <p:txBody>
          <a:bodyPr>
            <a:normAutofit/>
          </a:bodyPr>
          <a:lstStyle>
            <a:lvl1pPr marL="174625" indent="-174625">
              <a:lnSpc>
                <a:spcPct val="100000"/>
              </a:lnSpc>
              <a:buClr>
                <a:schemeClr val="bg1"/>
              </a:buClr>
              <a:buFont typeface="Wingdings" charset="2"/>
              <a:buChar char="§"/>
              <a:tabLst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7765" y="1427090"/>
            <a:ext cx="2030756" cy="4003819"/>
          </a:xfrm>
          <a:prstGeom prst="rect">
            <a:avLst/>
          </a:prstGeom>
        </p:spPr>
      </p:pic>
      <p:sp>
        <p:nvSpPr>
          <p:cNvPr id="3" name="Marcador de imagen 2"/>
          <p:cNvSpPr>
            <a:spLocks noGrp="1"/>
          </p:cNvSpPr>
          <p:nvPr>
            <p:ph type="pic" sz="quarter" idx="20" hasCustomPrompt="1"/>
          </p:nvPr>
        </p:nvSpPr>
        <p:spPr>
          <a:xfrm>
            <a:off x="1572098" y="2441748"/>
            <a:ext cx="1624743" cy="1986225"/>
          </a:xfrm>
          <a:custGeom>
            <a:avLst/>
            <a:gdLst>
              <a:gd name="connsiteX0" fmla="*/ 0 w 2416124"/>
              <a:gd name="connsiteY0" fmla="*/ 0 h 5388965"/>
              <a:gd name="connsiteX1" fmla="*/ 2416124 w 2416124"/>
              <a:gd name="connsiteY1" fmla="*/ 0 h 5388965"/>
              <a:gd name="connsiteX2" fmla="*/ 2416124 w 2416124"/>
              <a:gd name="connsiteY2" fmla="*/ 5388965 h 5388965"/>
              <a:gd name="connsiteX3" fmla="*/ 0 w 2416124"/>
              <a:gd name="connsiteY3" fmla="*/ 5388965 h 5388965"/>
              <a:gd name="connsiteX4" fmla="*/ 0 w 2416124"/>
              <a:gd name="connsiteY4" fmla="*/ 0 h 5388965"/>
              <a:gd name="connsiteX0" fmla="*/ 0 w 2416124"/>
              <a:gd name="connsiteY0" fmla="*/ 0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0 w 2416124"/>
              <a:gd name="connsiteY5" fmla="*/ 0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9571"/>
              <a:gd name="connsiteY0" fmla="*/ 230114 h 5388965"/>
              <a:gd name="connsiteX1" fmla="*/ 197155 w 2419571"/>
              <a:gd name="connsiteY1" fmla="*/ 1986 h 5388965"/>
              <a:gd name="connsiteX2" fmla="*/ 2416124 w 2419571"/>
              <a:gd name="connsiteY2" fmla="*/ 0 h 5388965"/>
              <a:gd name="connsiteX3" fmla="*/ 2419571 w 2419571"/>
              <a:gd name="connsiteY3" fmla="*/ 20153 h 5388965"/>
              <a:gd name="connsiteX4" fmla="*/ 2416124 w 2419571"/>
              <a:gd name="connsiteY4" fmla="*/ 5388965 h 5388965"/>
              <a:gd name="connsiteX5" fmla="*/ 0 w 2419571"/>
              <a:gd name="connsiteY5" fmla="*/ 5388965 h 5388965"/>
              <a:gd name="connsiteX6" fmla="*/ 6055 w 2419571"/>
              <a:gd name="connsiteY6" fmla="*/ 230114 h 5388965"/>
              <a:gd name="connsiteX0" fmla="*/ 6055 w 2419571"/>
              <a:gd name="connsiteY0" fmla="*/ 230114 h 5388965"/>
              <a:gd name="connsiteX1" fmla="*/ 197155 w 2419571"/>
              <a:gd name="connsiteY1" fmla="*/ 1986 h 5388965"/>
              <a:gd name="connsiteX2" fmla="*/ 2416124 w 2419571"/>
              <a:gd name="connsiteY2" fmla="*/ 0 h 5388965"/>
              <a:gd name="connsiteX3" fmla="*/ 2419571 w 2419571"/>
              <a:gd name="connsiteY3" fmla="*/ 262378 h 5388965"/>
              <a:gd name="connsiteX4" fmla="*/ 2416124 w 2419571"/>
              <a:gd name="connsiteY4" fmla="*/ 5388965 h 5388965"/>
              <a:gd name="connsiteX5" fmla="*/ 0 w 2419571"/>
              <a:gd name="connsiteY5" fmla="*/ 5388965 h 5388965"/>
              <a:gd name="connsiteX6" fmla="*/ 6055 w 2419571"/>
              <a:gd name="connsiteY6" fmla="*/ 230114 h 5388965"/>
              <a:gd name="connsiteX0" fmla="*/ 6055 w 2419571"/>
              <a:gd name="connsiteY0" fmla="*/ 228128 h 5386979"/>
              <a:gd name="connsiteX1" fmla="*/ 197155 w 2419571"/>
              <a:gd name="connsiteY1" fmla="*/ 0 h 5386979"/>
              <a:gd name="connsiteX2" fmla="*/ 2222344 w 2419571"/>
              <a:gd name="connsiteY2" fmla="*/ 4070 h 5386979"/>
              <a:gd name="connsiteX3" fmla="*/ 2419571 w 2419571"/>
              <a:gd name="connsiteY3" fmla="*/ 260392 h 5386979"/>
              <a:gd name="connsiteX4" fmla="*/ 2416124 w 2419571"/>
              <a:gd name="connsiteY4" fmla="*/ 5386979 h 5386979"/>
              <a:gd name="connsiteX5" fmla="*/ 0 w 2419571"/>
              <a:gd name="connsiteY5" fmla="*/ 5386979 h 5386979"/>
              <a:gd name="connsiteX6" fmla="*/ 6055 w 2419571"/>
              <a:gd name="connsiteY6" fmla="*/ 228128 h 5386979"/>
              <a:gd name="connsiteX0" fmla="*/ 6055 w 2419571"/>
              <a:gd name="connsiteY0" fmla="*/ 228128 h 5386979"/>
              <a:gd name="connsiteX1" fmla="*/ 197155 w 2419571"/>
              <a:gd name="connsiteY1" fmla="*/ 0 h 5386979"/>
              <a:gd name="connsiteX2" fmla="*/ 2222344 w 2419571"/>
              <a:gd name="connsiteY2" fmla="*/ 4070 h 5386979"/>
              <a:gd name="connsiteX3" fmla="*/ 2419571 w 2419571"/>
              <a:gd name="connsiteY3" fmla="*/ 260392 h 5386979"/>
              <a:gd name="connsiteX4" fmla="*/ 2416124 w 2419571"/>
              <a:gd name="connsiteY4" fmla="*/ 5386979 h 5386979"/>
              <a:gd name="connsiteX5" fmla="*/ 0 w 2419571"/>
              <a:gd name="connsiteY5" fmla="*/ 5386979 h 5386979"/>
              <a:gd name="connsiteX6" fmla="*/ 6055 w 2419571"/>
              <a:gd name="connsiteY6" fmla="*/ 228128 h 5386979"/>
              <a:gd name="connsiteX0" fmla="*/ 6055 w 2423288"/>
              <a:gd name="connsiteY0" fmla="*/ 228128 h 5386979"/>
              <a:gd name="connsiteX1" fmla="*/ 197155 w 2423288"/>
              <a:gd name="connsiteY1" fmla="*/ 0 h 5386979"/>
              <a:gd name="connsiteX2" fmla="*/ 2222344 w 2423288"/>
              <a:gd name="connsiteY2" fmla="*/ 4070 h 5386979"/>
              <a:gd name="connsiteX3" fmla="*/ 2419571 w 2423288"/>
              <a:gd name="connsiteY3" fmla="*/ 260392 h 5386979"/>
              <a:gd name="connsiteX4" fmla="*/ 2416124 w 2423288"/>
              <a:gd name="connsiteY4" fmla="*/ 5386979 h 5386979"/>
              <a:gd name="connsiteX5" fmla="*/ 0 w 2423288"/>
              <a:gd name="connsiteY5" fmla="*/ 5386979 h 5386979"/>
              <a:gd name="connsiteX6" fmla="*/ 6055 w 2423288"/>
              <a:gd name="connsiteY6" fmla="*/ 228128 h 5386979"/>
              <a:gd name="connsiteX0" fmla="*/ 6055 w 2423288"/>
              <a:gd name="connsiteY0" fmla="*/ 228128 h 5395566"/>
              <a:gd name="connsiteX1" fmla="*/ 197155 w 2423288"/>
              <a:gd name="connsiteY1" fmla="*/ 0 h 5395566"/>
              <a:gd name="connsiteX2" fmla="*/ 2222344 w 2423288"/>
              <a:gd name="connsiteY2" fmla="*/ 4070 h 5395566"/>
              <a:gd name="connsiteX3" fmla="*/ 2419571 w 2423288"/>
              <a:gd name="connsiteY3" fmla="*/ 260392 h 5395566"/>
              <a:gd name="connsiteX4" fmla="*/ 2416124 w 2423288"/>
              <a:gd name="connsiteY4" fmla="*/ 5386979 h 5395566"/>
              <a:gd name="connsiteX5" fmla="*/ 2268180 w 2423288"/>
              <a:gd name="connsiteY5" fmla="*/ 5395566 h 5395566"/>
              <a:gd name="connsiteX6" fmla="*/ 0 w 2423288"/>
              <a:gd name="connsiteY6" fmla="*/ 5386979 h 5395566"/>
              <a:gd name="connsiteX7" fmla="*/ 6055 w 2423288"/>
              <a:gd name="connsiteY7" fmla="*/ 228128 h 5395566"/>
              <a:gd name="connsiteX0" fmla="*/ 6055 w 2423288"/>
              <a:gd name="connsiteY0" fmla="*/ 228128 h 5395566"/>
              <a:gd name="connsiteX1" fmla="*/ 197155 w 2423288"/>
              <a:gd name="connsiteY1" fmla="*/ 0 h 5395566"/>
              <a:gd name="connsiteX2" fmla="*/ 2222344 w 2423288"/>
              <a:gd name="connsiteY2" fmla="*/ 4070 h 5395566"/>
              <a:gd name="connsiteX3" fmla="*/ 2419571 w 2423288"/>
              <a:gd name="connsiteY3" fmla="*/ 260392 h 5395566"/>
              <a:gd name="connsiteX4" fmla="*/ 2416124 w 2423288"/>
              <a:gd name="connsiteY4" fmla="*/ 5386979 h 5395566"/>
              <a:gd name="connsiteX5" fmla="*/ 2268180 w 2423288"/>
              <a:gd name="connsiteY5" fmla="*/ 5395566 h 5395566"/>
              <a:gd name="connsiteX6" fmla="*/ 0 w 2423288"/>
              <a:gd name="connsiteY6" fmla="*/ 5386979 h 5395566"/>
              <a:gd name="connsiteX7" fmla="*/ 6055 w 2423288"/>
              <a:gd name="connsiteY7" fmla="*/ 228128 h 5395566"/>
              <a:gd name="connsiteX0" fmla="*/ 6055 w 2423288"/>
              <a:gd name="connsiteY0" fmla="*/ 228128 h 5401621"/>
              <a:gd name="connsiteX1" fmla="*/ 197155 w 2423288"/>
              <a:gd name="connsiteY1" fmla="*/ 0 h 5401621"/>
              <a:gd name="connsiteX2" fmla="*/ 2222344 w 2423288"/>
              <a:gd name="connsiteY2" fmla="*/ 4070 h 5401621"/>
              <a:gd name="connsiteX3" fmla="*/ 2419571 w 2423288"/>
              <a:gd name="connsiteY3" fmla="*/ 260392 h 5401621"/>
              <a:gd name="connsiteX4" fmla="*/ 2416124 w 2423288"/>
              <a:gd name="connsiteY4" fmla="*/ 5386979 h 5401621"/>
              <a:gd name="connsiteX5" fmla="*/ 2165234 w 2423288"/>
              <a:gd name="connsiteY5" fmla="*/ 5401621 h 5401621"/>
              <a:gd name="connsiteX6" fmla="*/ 0 w 2423288"/>
              <a:gd name="connsiteY6" fmla="*/ 5386979 h 5401621"/>
              <a:gd name="connsiteX7" fmla="*/ 6055 w 2423288"/>
              <a:gd name="connsiteY7" fmla="*/ 228128 h 5401621"/>
              <a:gd name="connsiteX0" fmla="*/ 6055 w 2423288"/>
              <a:gd name="connsiteY0" fmla="*/ 228128 h 5412097"/>
              <a:gd name="connsiteX1" fmla="*/ 197155 w 2423288"/>
              <a:gd name="connsiteY1" fmla="*/ 0 h 5412097"/>
              <a:gd name="connsiteX2" fmla="*/ 2222344 w 2423288"/>
              <a:gd name="connsiteY2" fmla="*/ 4070 h 5412097"/>
              <a:gd name="connsiteX3" fmla="*/ 2419571 w 2423288"/>
              <a:gd name="connsiteY3" fmla="*/ 260392 h 5412097"/>
              <a:gd name="connsiteX4" fmla="*/ 2410068 w 2423288"/>
              <a:gd name="connsiteY4" fmla="*/ 5211365 h 5412097"/>
              <a:gd name="connsiteX5" fmla="*/ 2165234 w 2423288"/>
              <a:gd name="connsiteY5" fmla="*/ 5401621 h 5412097"/>
              <a:gd name="connsiteX6" fmla="*/ 0 w 2423288"/>
              <a:gd name="connsiteY6" fmla="*/ 5386979 h 5412097"/>
              <a:gd name="connsiteX7" fmla="*/ 6055 w 2423288"/>
              <a:gd name="connsiteY7" fmla="*/ 228128 h 5412097"/>
              <a:gd name="connsiteX0" fmla="*/ 6055 w 2423288"/>
              <a:gd name="connsiteY0" fmla="*/ 228128 h 5412097"/>
              <a:gd name="connsiteX1" fmla="*/ 197155 w 2423288"/>
              <a:gd name="connsiteY1" fmla="*/ 0 h 5412097"/>
              <a:gd name="connsiteX2" fmla="*/ 2222344 w 2423288"/>
              <a:gd name="connsiteY2" fmla="*/ 4070 h 5412097"/>
              <a:gd name="connsiteX3" fmla="*/ 2419571 w 2423288"/>
              <a:gd name="connsiteY3" fmla="*/ 260392 h 5412097"/>
              <a:gd name="connsiteX4" fmla="*/ 2410068 w 2423288"/>
              <a:gd name="connsiteY4" fmla="*/ 5211365 h 5412097"/>
              <a:gd name="connsiteX5" fmla="*/ 2165234 w 2423288"/>
              <a:gd name="connsiteY5" fmla="*/ 5401621 h 5412097"/>
              <a:gd name="connsiteX6" fmla="*/ 0 w 2423288"/>
              <a:gd name="connsiteY6" fmla="*/ 5386979 h 5412097"/>
              <a:gd name="connsiteX7" fmla="*/ 6055 w 2423288"/>
              <a:gd name="connsiteY7" fmla="*/ 228128 h 5412097"/>
              <a:gd name="connsiteX0" fmla="*/ 6055 w 2423288"/>
              <a:gd name="connsiteY0" fmla="*/ 228128 h 5401631"/>
              <a:gd name="connsiteX1" fmla="*/ 197155 w 2423288"/>
              <a:gd name="connsiteY1" fmla="*/ 0 h 5401631"/>
              <a:gd name="connsiteX2" fmla="*/ 2222344 w 2423288"/>
              <a:gd name="connsiteY2" fmla="*/ 4070 h 5401631"/>
              <a:gd name="connsiteX3" fmla="*/ 2419571 w 2423288"/>
              <a:gd name="connsiteY3" fmla="*/ 260392 h 5401631"/>
              <a:gd name="connsiteX4" fmla="*/ 2410068 w 2423288"/>
              <a:gd name="connsiteY4" fmla="*/ 5211365 h 5401631"/>
              <a:gd name="connsiteX5" fmla="*/ 2165234 w 2423288"/>
              <a:gd name="connsiteY5" fmla="*/ 5401621 h 5401631"/>
              <a:gd name="connsiteX6" fmla="*/ 0 w 2423288"/>
              <a:gd name="connsiteY6" fmla="*/ 5386979 h 5401631"/>
              <a:gd name="connsiteX7" fmla="*/ 6055 w 2423288"/>
              <a:gd name="connsiteY7" fmla="*/ 228128 h 5401631"/>
              <a:gd name="connsiteX0" fmla="*/ 6055 w 2423288"/>
              <a:gd name="connsiteY0" fmla="*/ 228128 h 5416347"/>
              <a:gd name="connsiteX1" fmla="*/ 197155 w 2423288"/>
              <a:gd name="connsiteY1" fmla="*/ 0 h 5416347"/>
              <a:gd name="connsiteX2" fmla="*/ 2222344 w 2423288"/>
              <a:gd name="connsiteY2" fmla="*/ 4070 h 5416347"/>
              <a:gd name="connsiteX3" fmla="*/ 2419571 w 2423288"/>
              <a:gd name="connsiteY3" fmla="*/ 260392 h 5416347"/>
              <a:gd name="connsiteX4" fmla="*/ 2410068 w 2423288"/>
              <a:gd name="connsiteY4" fmla="*/ 5156864 h 5416347"/>
              <a:gd name="connsiteX5" fmla="*/ 2165234 w 2423288"/>
              <a:gd name="connsiteY5" fmla="*/ 5401621 h 5416347"/>
              <a:gd name="connsiteX6" fmla="*/ 0 w 2423288"/>
              <a:gd name="connsiteY6" fmla="*/ 5386979 h 5416347"/>
              <a:gd name="connsiteX7" fmla="*/ 6055 w 2423288"/>
              <a:gd name="connsiteY7" fmla="*/ 228128 h 5416347"/>
              <a:gd name="connsiteX0" fmla="*/ 6055 w 2441541"/>
              <a:gd name="connsiteY0" fmla="*/ 228128 h 5416347"/>
              <a:gd name="connsiteX1" fmla="*/ 197155 w 2441541"/>
              <a:gd name="connsiteY1" fmla="*/ 0 h 5416347"/>
              <a:gd name="connsiteX2" fmla="*/ 2222344 w 2441541"/>
              <a:gd name="connsiteY2" fmla="*/ 4070 h 5416347"/>
              <a:gd name="connsiteX3" fmla="*/ 2419571 w 2441541"/>
              <a:gd name="connsiteY3" fmla="*/ 260392 h 5416347"/>
              <a:gd name="connsiteX4" fmla="*/ 2410068 w 2441541"/>
              <a:gd name="connsiteY4" fmla="*/ 5156864 h 5416347"/>
              <a:gd name="connsiteX5" fmla="*/ 2165234 w 2441541"/>
              <a:gd name="connsiteY5" fmla="*/ 5401621 h 5416347"/>
              <a:gd name="connsiteX6" fmla="*/ 0 w 2441541"/>
              <a:gd name="connsiteY6" fmla="*/ 5386979 h 5416347"/>
              <a:gd name="connsiteX7" fmla="*/ 6055 w 2441541"/>
              <a:gd name="connsiteY7" fmla="*/ 228128 h 5416347"/>
              <a:gd name="connsiteX0" fmla="*/ 6055 w 2423288"/>
              <a:gd name="connsiteY0" fmla="*/ 228128 h 5401745"/>
              <a:gd name="connsiteX1" fmla="*/ 197155 w 2423288"/>
              <a:gd name="connsiteY1" fmla="*/ 0 h 5401745"/>
              <a:gd name="connsiteX2" fmla="*/ 2222344 w 2423288"/>
              <a:gd name="connsiteY2" fmla="*/ 4070 h 5401745"/>
              <a:gd name="connsiteX3" fmla="*/ 2419571 w 2423288"/>
              <a:gd name="connsiteY3" fmla="*/ 260392 h 5401745"/>
              <a:gd name="connsiteX4" fmla="*/ 2410068 w 2423288"/>
              <a:gd name="connsiteY4" fmla="*/ 5156864 h 5401745"/>
              <a:gd name="connsiteX5" fmla="*/ 2165234 w 2423288"/>
              <a:gd name="connsiteY5" fmla="*/ 5401621 h 5401745"/>
              <a:gd name="connsiteX6" fmla="*/ 0 w 2423288"/>
              <a:gd name="connsiteY6" fmla="*/ 5386979 h 5401745"/>
              <a:gd name="connsiteX7" fmla="*/ 6055 w 2423288"/>
              <a:gd name="connsiteY7" fmla="*/ 228128 h 5401745"/>
              <a:gd name="connsiteX0" fmla="*/ 6055 w 2437651"/>
              <a:gd name="connsiteY0" fmla="*/ 228128 h 5428311"/>
              <a:gd name="connsiteX1" fmla="*/ 197155 w 2437651"/>
              <a:gd name="connsiteY1" fmla="*/ 0 h 5428311"/>
              <a:gd name="connsiteX2" fmla="*/ 2222344 w 2437651"/>
              <a:gd name="connsiteY2" fmla="*/ 4070 h 5428311"/>
              <a:gd name="connsiteX3" fmla="*/ 2419571 w 2437651"/>
              <a:gd name="connsiteY3" fmla="*/ 260392 h 5428311"/>
              <a:gd name="connsiteX4" fmla="*/ 2404013 w 2437651"/>
              <a:gd name="connsiteY4" fmla="*/ 4993362 h 5428311"/>
              <a:gd name="connsiteX5" fmla="*/ 2165234 w 2437651"/>
              <a:gd name="connsiteY5" fmla="*/ 5401621 h 5428311"/>
              <a:gd name="connsiteX6" fmla="*/ 0 w 2437651"/>
              <a:gd name="connsiteY6" fmla="*/ 5386979 h 5428311"/>
              <a:gd name="connsiteX7" fmla="*/ 6055 w 2437651"/>
              <a:gd name="connsiteY7" fmla="*/ 228128 h 5428311"/>
              <a:gd name="connsiteX0" fmla="*/ 6055 w 2423288"/>
              <a:gd name="connsiteY0" fmla="*/ 228128 h 5402655"/>
              <a:gd name="connsiteX1" fmla="*/ 197155 w 2423288"/>
              <a:gd name="connsiteY1" fmla="*/ 0 h 5402655"/>
              <a:gd name="connsiteX2" fmla="*/ 2222344 w 2423288"/>
              <a:gd name="connsiteY2" fmla="*/ 4070 h 5402655"/>
              <a:gd name="connsiteX3" fmla="*/ 2419571 w 2423288"/>
              <a:gd name="connsiteY3" fmla="*/ 260392 h 5402655"/>
              <a:gd name="connsiteX4" fmla="*/ 2404013 w 2423288"/>
              <a:gd name="connsiteY4" fmla="*/ 4993362 h 5402655"/>
              <a:gd name="connsiteX5" fmla="*/ 2165234 w 2423288"/>
              <a:gd name="connsiteY5" fmla="*/ 5401621 h 5402655"/>
              <a:gd name="connsiteX6" fmla="*/ 0 w 2423288"/>
              <a:gd name="connsiteY6" fmla="*/ 5386979 h 5402655"/>
              <a:gd name="connsiteX7" fmla="*/ 6055 w 2423288"/>
              <a:gd name="connsiteY7" fmla="*/ 228128 h 5402655"/>
              <a:gd name="connsiteX0" fmla="*/ 6055 w 2423288"/>
              <a:gd name="connsiteY0" fmla="*/ 228128 h 5392213"/>
              <a:gd name="connsiteX1" fmla="*/ 197155 w 2423288"/>
              <a:gd name="connsiteY1" fmla="*/ 0 h 5392213"/>
              <a:gd name="connsiteX2" fmla="*/ 2222344 w 2423288"/>
              <a:gd name="connsiteY2" fmla="*/ 4070 h 5392213"/>
              <a:gd name="connsiteX3" fmla="*/ 2419571 w 2423288"/>
              <a:gd name="connsiteY3" fmla="*/ 260392 h 5392213"/>
              <a:gd name="connsiteX4" fmla="*/ 2404013 w 2423288"/>
              <a:gd name="connsiteY4" fmla="*/ 4993362 h 5392213"/>
              <a:gd name="connsiteX5" fmla="*/ 2189456 w 2423288"/>
              <a:gd name="connsiteY5" fmla="*/ 5389509 h 5392213"/>
              <a:gd name="connsiteX6" fmla="*/ 0 w 2423288"/>
              <a:gd name="connsiteY6" fmla="*/ 5386979 h 5392213"/>
              <a:gd name="connsiteX7" fmla="*/ 6055 w 2423288"/>
              <a:gd name="connsiteY7" fmla="*/ 228128 h 5392213"/>
              <a:gd name="connsiteX0" fmla="*/ 6055 w 2423288"/>
              <a:gd name="connsiteY0" fmla="*/ 228128 h 5397574"/>
              <a:gd name="connsiteX1" fmla="*/ 197155 w 2423288"/>
              <a:gd name="connsiteY1" fmla="*/ 0 h 5397574"/>
              <a:gd name="connsiteX2" fmla="*/ 2222344 w 2423288"/>
              <a:gd name="connsiteY2" fmla="*/ 4070 h 5397574"/>
              <a:gd name="connsiteX3" fmla="*/ 2419571 w 2423288"/>
              <a:gd name="connsiteY3" fmla="*/ 260392 h 5397574"/>
              <a:gd name="connsiteX4" fmla="*/ 2404013 w 2423288"/>
              <a:gd name="connsiteY4" fmla="*/ 4993362 h 5397574"/>
              <a:gd name="connsiteX5" fmla="*/ 2189456 w 2423288"/>
              <a:gd name="connsiteY5" fmla="*/ 5389509 h 5397574"/>
              <a:gd name="connsiteX6" fmla="*/ 0 w 2423288"/>
              <a:gd name="connsiteY6" fmla="*/ 5386979 h 5397574"/>
              <a:gd name="connsiteX7" fmla="*/ 6055 w 2423288"/>
              <a:gd name="connsiteY7" fmla="*/ 228128 h 5397574"/>
              <a:gd name="connsiteX0" fmla="*/ 6055 w 2423288"/>
              <a:gd name="connsiteY0" fmla="*/ 228128 h 5401289"/>
              <a:gd name="connsiteX1" fmla="*/ 197155 w 2423288"/>
              <a:gd name="connsiteY1" fmla="*/ 0 h 5401289"/>
              <a:gd name="connsiteX2" fmla="*/ 2222344 w 2423288"/>
              <a:gd name="connsiteY2" fmla="*/ 4070 h 5401289"/>
              <a:gd name="connsiteX3" fmla="*/ 2419571 w 2423288"/>
              <a:gd name="connsiteY3" fmla="*/ 260392 h 5401289"/>
              <a:gd name="connsiteX4" fmla="*/ 2404013 w 2423288"/>
              <a:gd name="connsiteY4" fmla="*/ 4993362 h 5401289"/>
              <a:gd name="connsiteX5" fmla="*/ 2174786 w 2423288"/>
              <a:gd name="connsiteY5" fmla="*/ 5394399 h 5401289"/>
              <a:gd name="connsiteX6" fmla="*/ 0 w 2423288"/>
              <a:gd name="connsiteY6" fmla="*/ 5386979 h 5401289"/>
              <a:gd name="connsiteX7" fmla="*/ 6055 w 2423288"/>
              <a:gd name="connsiteY7" fmla="*/ 228128 h 5401289"/>
              <a:gd name="connsiteX0" fmla="*/ 168719 w 2585952"/>
              <a:gd name="connsiteY0" fmla="*/ 228128 h 5620240"/>
              <a:gd name="connsiteX1" fmla="*/ 359819 w 2585952"/>
              <a:gd name="connsiteY1" fmla="*/ 0 h 5620240"/>
              <a:gd name="connsiteX2" fmla="*/ 2385008 w 2585952"/>
              <a:gd name="connsiteY2" fmla="*/ 4070 h 5620240"/>
              <a:gd name="connsiteX3" fmla="*/ 2582235 w 2585952"/>
              <a:gd name="connsiteY3" fmla="*/ 260392 h 5620240"/>
              <a:gd name="connsiteX4" fmla="*/ 2566677 w 2585952"/>
              <a:gd name="connsiteY4" fmla="*/ 4993362 h 5620240"/>
              <a:gd name="connsiteX5" fmla="*/ 2337450 w 2585952"/>
              <a:gd name="connsiteY5" fmla="*/ 5394399 h 5620240"/>
              <a:gd name="connsiteX6" fmla="*/ 162664 w 2585952"/>
              <a:gd name="connsiteY6" fmla="*/ 5386979 h 5620240"/>
              <a:gd name="connsiteX7" fmla="*/ 158655 w 2585952"/>
              <a:gd name="connsiteY7" fmla="*/ 5188377 h 5620240"/>
              <a:gd name="connsiteX8" fmla="*/ 168719 w 2585952"/>
              <a:gd name="connsiteY8" fmla="*/ 228128 h 5620240"/>
              <a:gd name="connsiteX0" fmla="*/ 17743 w 2434976"/>
              <a:gd name="connsiteY0" fmla="*/ 228128 h 5621867"/>
              <a:gd name="connsiteX1" fmla="*/ 208843 w 2434976"/>
              <a:gd name="connsiteY1" fmla="*/ 0 h 5621867"/>
              <a:gd name="connsiteX2" fmla="*/ 2234032 w 2434976"/>
              <a:gd name="connsiteY2" fmla="*/ 4070 h 5621867"/>
              <a:gd name="connsiteX3" fmla="*/ 2431259 w 2434976"/>
              <a:gd name="connsiteY3" fmla="*/ 260392 h 5621867"/>
              <a:gd name="connsiteX4" fmla="*/ 2415701 w 2434976"/>
              <a:gd name="connsiteY4" fmla="*/ 4993362 h 5621867"/>
              <a:gd name="connsiteX5" fmla="*/ 2186474 w 2434976"/>
              <a:gd name="connsiteY5" fmla="*/ 5394399 h 5621867"/>
              <a:gd name="connsiteX6" fmla="*/ 363756 w 2434976"/>
              <a:gd name="connsiteY6" fmla="*/ 5391869 h 5621867"/>
              <a:gd name="connsiteX7" fmla="*/ 7679 w 2434976"/>
              <a:gd name="connsiteY7" fmla="*/ 5188377 h 5621867"/>
              <a:gd name="connsiteX8" fmla="*/ 17743 w 2434976"/>
              <a:gd name="connsiteY8" fmla="*/ 228128 h 5621867"/>
              <a:gd name="connsiteX0" fmla="*/ 17743 w 2434976"/>
              <a:gd name="connsiteY0" fmla="*/ 228128 h 5602270"/>
              <a:gd name="connsiteX1" fmla="*/ 208843 w 2434976"/>
              <a:gd name="connsiteY1" fmla="*/ 0 h 5602270"/>
              <a:gd name="connsiteX2" fmla="*/ 2234032 w 2434976"/>
              <a:gd name="connsiteY2" fmla="*/ 4070 h 5602270"/>
              <a:gd name="connsiteX3" fmla="*/ 2431259 w 2434976"/>
              <a:gd name="connsiteY3" fmla="*/ 260392 h 5602270"/>
              <a:gd name="connsiteX4" fmla="*/ 2415701 w 2434976"/>
              <a:gd name="connsiteY4" fmla="*/ 4993362 h 5602270"/>
              <a:gd name="connsiteX5" fmla="*/ 2186474 w 2434976"/>
              <a:gd name="connsiteY5" fmla="*/ 5394399 h 5602270"/>
              <a:gd name="connsiteX6" fmla="*/ 363756 w 2434976"/>
              <a:gd name="connsiteY6" fmla="*/ 5391869 h 5602270"/>
              <a:gd name="connsiteX7" fmla="*/ 7679 w 2434976"/>
              <a:gd name="connsiteY7" fmla="*/ 5188377 h 5602270"/>
              <a:gd name="connsiteX8" fmla="*/ 17743 w 2434976"/>
              <a:gd name="connsiteY8" fmla="*/ 228128 h 5602270"/>
              <a:gd name="connsiteX0" fmla="*/ 17743 w 2434976"/>
              <a:gd name="connsiteY0" fmla="*/ 228128 h 5632838"/>
              <a:gd name="connsiteX1" fmla="*/ 208843 w 2434976"/>
              <a:gd name="connsiteY1" fmla="*/ 0 h 5632838"/>
              <a:gd name="connsiteX2" fmla="*/ 2234032 w 2434976"/>
              <a:gd name="connsiteY2" fmla="*/ 4070 h 5632838"/>
              <a:gd name="connsiteX3" fmla="*/ 2431259 w 2434976"/>
              <a:gd name="connsiteY3" fmla="*/ 260392 h 5632838"/>
              <a:gd name="connsiteX4" fmla="*/ 2415701 w 2434976"/>
              <a:gd name="connsiteY4" fmla="*/ 4993362 h 5632838"/>
              <a:gd name="connsiteX5" fmla="*/ 2186474 w 2434976"/>
              <a:gd name="connsiteY5" fmla="*/ 5394399 h 5632838"/>
              <a:gd name="connsiteX6" fmla="*/ 363756 w 2434976"/>
              <a:gd name="connsiteY6" fmla="*/ 5391869 h 5632838"/>
              <a:gd name="connsiteX7" fmla="*/ 7679 w 2434976"/>
              <a:gd name="connsiteY7" fmla="*/ 5188377 h 5632838"/>
              <a:gd name="connsiteX8" fmla="*/ 17743 w 2434976"/>
              <a:gd name="connsiteY8" fmla="*/ 228128 h 5632838"/>
              <a:gd name="connsiteX0" fmla="*/ 20402 w 2437635"/>
              <a:gd name="connsiteY0" fmla="*/ 228128 h 5432130"/>
              <a:gd name="connsiteX1" fmla="*/ 211502 w 2437635"/>
              <a:gd name="connsiteY1" fmla="*/ 0 h 5432130"/>
              <a:gd name="connsiteX2" fmla="*/ 2236691 w 2437635"/>
              <a:gd name="connsiteY2" fmla="*/ 4070 h 5432130"/>
              <a:gd name="connsiteX3" fmla="*/ 2433918 w 2437635"/>
              <a:gd name="connsiteY3" fmla="*/ 260392 h 5432130"/>
              <a:gd name="connsiteX4" fmla="*/ 2418360 w 2437635"/>
              <a:gd name="connsiteY4" fmla="*/ 4993362 h 5432130"/>
              <a:gd name="connsiteX5" fmla="*/ 2189133 w 2437635"/>
              <a:gd name="connsiteY5" fmla="*/ 5394399 h 5432130"/>
              <a:gd name="connsiteX6" fmla="*/ 366415 w 2437635"/>
              <a:gd name="connsiteY6" fmla="*/ 5391869 h 5432130"/>
              <a:gd name="connsiteX7" fmla="*/ 10338 w 2437635"/>
              <a:gd name="connsiteY7" fmla="*/ 5188377 h 5432130"/>
              <a:gd name="connsiteX8" fmla="*/ 20402 w 2437635"/>
              <a:gd name="connsiteY8" fmla="*/ 228128 h 5432130"/>
              <a:gd name="connsiteX0" fmla="*/ 16236 w 2433469"/>
              <a:gd name="connsiteY0" fmla="*/ 228128 h 5432130"/>
              <a:gd name="connsiteX1" fmla="*/ 207336 w 2433469"/>
              <a:gd name="connsiteY1" fmla="*/ 0 h 5432130"/>
              <a:gd name="connsiteX2" fmla="*/ 2232525 w 2433469"/>
              <a:gd name="connsiteY2" fmla="*/ 4070 h 5432130"/>
              <a:gd name="connsiteX3" fmla="*/ 2429752 w 2433469"/>
              <a:gd name="connsiteY3" fmla="*/ 260392 h 5432130"/>
              <a:gd name="connsiteX4" fmla="*/ 2414194 w 2433469"/>
              <a:gd name="connsiteY4" fmla="*/ 4993362 h 5432130"/>
              <a:gd name="connsiteX5" fmla="*/ 2184967 w 2433469"/>
              <a:gd name="connsiteY5" fmla="*/ 5394399 h 5432130"/>
              <a:gd name="connsiteX6" fmla="*/ 362249 w 2433469"/>
              <a:gd name="connsiteY6" fmla="*/ 5391869 h 5432130"/>
              <a:gd name="connsiteX7" fmla="*/ 11062 w 2433469"/>
              <a:gd name="connsiteY7" fmla="*/ 5046572 h 5432130"/>
              <a:gd name="connsiteX8" fmla="*/ 16236 w 2433469"/>
              <a:gd name="connsiteY8" fmla="*/ 228128 h 5432130"/>
              <a:gd name="connsiteX0" fmla="*/ 16236 w 2433469"/>
              <a:gd name="connsiteY0" fmla="*/ 228128 h 5421316"/>
              <a:gd name="connsiteX1" fmla="*/ 207336 w 2433469"/>
              <a:gd name="connsiteY1" fmla="*/ 0 h 5421316"/>
              <a:gd name="connsiteX2" fmla="*/ 2232525 w 2433469"/>
              <a:gd name="connsiteY2" fmla="*/ 4070 h 5421316"/>
              <a:gd name="connsiteX3" fmla="*/ 2429752 w 2433469"/>
              <a:gd name="connsiteY3" fmla="*/ 260392 h 5421316"/>
              <a:gd name="connsiteX4" fmla="*/ 2414194 w 2433469"/>
              <a:gd name="connsiteY4" fmla="*/ 4993362 h 5421316"/>
              <a:gd name="connsiteX5" fmla="*/ 2184967 w 2433469"/>
              <a:gd name="connsiteY5" fmla="*/ 5394399 h 5421316"/>
              <a:gd name="connsiteX6" fmla="*/ 362249 w 2433469"/>
              <a:gd name="connsiteY6" fmla="*/ 5391869 h 5421316"/>
              <a:gd name="connsiteX7" fmla="*/ 11062 w 2433469"/>
              <a:gd name="connsiteY7" fmla="*/ 5046572 h 5421316"/>
              <a:gd name="connsiteX8" fmla="*/ 16236 w 2433469"/>
              <a:gd name="connsiteY8" fmla="*/ 228128 h 5421316"/>
              <a:gd name="connsiteX0" fmla="*/ 16236 w 2445379"/>
              <a:gd name="connsiteY0" fmla="*/ 228128 h 5400048"/>
              <a:gd name="connsiteX1" fmla="*/ 207336 w 2445379"/>
              <a:gd name="connsiteY1" fmla="*/ 0 h 5400048"/>
              <a:gd name="connsiteX2" fmla="*/ 2232525 w 2445379"/>
              <a:gd name="connsiteY2" fmla="*/ 4070 h 5400048"/>
              <a:gd name="connsiteX3" fmla="*/ 2429752 w 2445379"/>
              <a:gd name="connsiteY3" fmla="*/ 260392 h 5400048"/>
              <a:gd name="connsiteX4" fmla="*/ 2414194 w 2445379"/>
              <a:gd name="connsiteY4" fmla="*/ 4993362 h 5400048"/>
              <a:gd name="connsiteX5" fmla="*/ 2184967 w 2445379"/>
              <a:gd name="connsiteY5" fmla="*/ 5394399 h 5400048"/>
              <a:gd name="connsiteX6" fmla="*/ 362249 w 2445379"/>
              <a:gd name="connsiteY6" fmla="*/ 5391869 h 5400048"/>
              <a:gd name="connsiteX7" fmla="*/ 11062 w 2445379"/>
              <a:gd name="connsiteY7" fmla="*/ 5046572 h 5400048"/>
              <a:gd name="connsiteX8" fmla="*/ 16236 w 2445379"/>
              <a:gd name="connsiteY8" fmla="*/ 228128 h 5400048"/>
              <a:gd name="connsiteX0" fmla="*/ 16236 w 2433469"/>
              <a:gd name="connsiteY0" fmla="*/ 228128 h 5391934"/>
              <a:gd name="connsiteX1" fmla="*/ 207336 w 2433469"/>
              <a:gd name="connsiteY1" fmla="*/ 0 h 5391934"/>
              <a:gd name="connsiteX2" fmla="*/ 2232525 w 2433469"/>
              <a:gd name="connsiteY2" fmla="*/ 4070 h 5391934"/>
              <a:gd name="connsiteX3" fmla="*/ 2429752 w 2433469"/>
              <a:gd name="connsiteY3" fmla="*/ 260392 h 5391934"/>
              <a:gd name="connsiteX4" fmla="*/ 2414194 w 2433469"/>
              <a:gd name="connsiteY4" fmla="*/ 4993362 h 5391934"/>
              <a:gd name="connsiteX5" fmla="*/ 2131179 w 2433469"/>
              <a:gd name="connsiteY5" fmla="*/ 5379729 h 5391934"/>
              <a:gd name="connsiteX6" fmla="*/ 362249 w 2433469"/>
              <a:gd name="connsiteY6" fmla="*/ 5391869 h 5391934"/>
              <a:gd name="connsiteX7" fmla="*/ 11062 w 2433469"/>
              <a:gd name="connsiteY7" fmla="*/ 5046572 h 5391934"/>
              <a:gd name="connsiteX8" fmla="*/ 16236 w 2433469"/>
              <a:gd name="connsiteY8" fmla="*/ 228128 h 5391934"/>
              <a:gd name="connsiteX0" fmla="*/ 16236 w 2433469"/>
              <a:gd name="connsiteY0" fmla="*/ 228128 h 5391921"/>
              <a:gd name="connsiteX1" fmla="*/ 207336 w 2433469"/>
              <a:gd name="connsiteY1" fmla="*/ 0 h 5391921"/>
              <a:gd name="connsiteX2" fmla="*/ 2232525 w 2433469"/>
              <a:gd name="connsiteY2" fmla="*/ 4070 h 5391921"/>
              <a:gd name="connsiteX3" fmla="*/ 2429752 w 2433469"/>
              <a:gd name="connsiteY3" fmla="*/ 260392 h 5391921"/>
              <a:gd name="connsiteX4" fmla="*/ 2414194 w 2433469"/>
              <a:gd name="connsiteY4" fmla="*/ 4993362 h 5391921"/>
              <a:gd name="connsiteX5" fmla="*/ 2131179 w 2433469"/>
              <a:gd name="connsiteY5" fmla="*/ 5379729 h 5391921"/>
              <a:gd name="connsiteX6" fmla="*/ 362249 w 2433469"/>
              <a:gd name="connsiteY6" fmla="*/ 5391869 h 5391921"/>
              <a:gd name="connsiteX7" fmla="*/ 11062 w 2433469"/>
              <a:gd name="connsiteY7" fmla="*/ 4983004 h 5391921"/>
              <a:gd name="connsiteX8" fmla="*/ 16236 w 2433469"/>
              <a:gd name="connsiteY8" fmla="*/ 228128 h 5391921"/>
              <a:gd name="connsiteX0" fmla="*/ 15621 w 2432854"/>
              <a:gd name="connsiteY0" fmla="*/ 228128 h 5391936"/>
              <a:gd name="connsiteX1" fmla="*/ 206721 w 2432854"/>
              <a:gd name="connsiteY1" fmla="*/ 0 h 5391936"/>
              <a:gd name="connsiteX2" fmla="*/ 2231910 w 2432854"/>
              <a:gd name="connsiteY2" fmla="*/ 4070 h 5391936"/>
              <a:gd name="connsiteX3" fmla="*/ 2429137 w 2432854"/>
              <a:gd name="connsiteY3" fmla="*/ 260392 h 5391936"/>
              <a:gd name="connsiteX4" fmla="*/ 2413579 w 2432854"/>
              <a:gd name="connsiteY4" fmla="*/ 4993362 h 5391936"/>
              <a:gd name="connsiteX5" fmla="*/ 2130564 w 2432854"/>
              <a:gd name="connsiteY5" fmla="*/ 5379729 h 5391936"/>
              <a:gd name="connsiteX6" fmla="*/ 361634 w 2432854"/>
              <a:gd name="connsiteY6" fmla="*/ 5391869 h 5391936"/>
              <a:gd name="connsiteX7" fmla="*/ 10447 w 2432854"/>
              <a:gd name="connsiteY7" fmla="*/ 4983004 h 5391936"/>
              <a:gd name="connsiteX8" fmla="*/ 15621 w 2432854"/>
              <a:gd name="connsiteY8" fmla="*/ 228128 h 5391936"/>
              <a:gd name="connsiteX0" fmla="*/ 15621 w 2432854"/>
              <a:gd name="connsiteY0" fmla="*/ 228128 h 5391936"/>
              <a:gd name="connsiteX1" fmla="*/ 206721 w 2432854"/>
              <a:gd name="connsiteY1" fmla="*/ 0 h 5391936"/>
              <a:gd name="connsiteX2" fmla="*/ 2231910 w 2432854"/>
              <a:gd name="connsiteY2" fmla="*/ 4070 h 5391936"/>
              <a:gd name="connsiteX3" fmla="*/ 2429137 w 2432854"/>
              <a:gd name="connsiteY3" fmla="*/ 260392 h 5391936"/>
              <a:gd name="connsiteX4" fmla="*/ 2413579 w 2432854"/>
              <a:gd name="connsiteY4" fmla="*/ 4993362 h 5391936"/>
              <a:gd name="connsiteX5" fmla="*/ 2130564 w 2432854"/>
              <a:gd name="connsiteY5" fmla="*/ 5379729 h 5391936"/>
              <a:gd name="connsiteX6" fmla="*/ 361634 w 2432854"/>
              <a:gd name="connsiteY6" fmla="*/ 5391869 h 5391936"/>
              <a:gd name="connsiteX7" fmla="*/ 10447 w 2432854"/>
              <a:gd name="connsiteY7" fmla="*/ 4983004 h 5391936"/>
              <a:gd name="connsiteX8" fmla="*/ 15621 w 2432854"/>
              <a:gd name="connsiteY8" fmla="*/ 228128 h 5391936"/>
              <a:gd name="connsiteX0" fmla="*/ 15621 w 2432854"/>
              <a:gd name="connsiteY0" fmla="*/ 228128 h 5397313"/>
              <a:gd name="connsiteX1" fmla="*/ 206721 w 2432854"/>
              <a:gd name="connsiteY1" fmla="*/ 0 h 5397313"/>
              <a:gd name="connsiteX2" fmla="*/ 2231910 w 2432854"/>
              <a:gd name="connsiteY2" fmla="*/ 4070 h 5397313"/>
              <a:gd name="connsiteX3" fmla="*/ 2429137 w 2432854"/>
              <a:gd name="connsiteY3" fmla="*/ 260392 h 5397313"/>
              <a:gd name="connsiteX4" fmla="*/ 2413579 w 2432854"/>
              <a:gd name="connsiteY4" fmla="*/ 4993362 h 5397313"/>
              <a:gd name="connsiteX5" fmla="*/ 2112979 w 2432854"/>
              <a:gd name="connsiteY5" fmla="*/ 5397313 h 5397313"/>
              <a:gd name="connsiteX6" fmla="*/ 361634 w 2432854"/>
              <a:gd name="connsiteY6" fmla="*/ 5391869 h 5397313"/>
              <a:gd name="connsiteX7" fmla="*/ 10447 w 2432854"/>
              <a:gd name="connsiteY7" fmla="*/ 4983004 h 5397313"/>
              <a:gd name="connsiteX8" fmla="*/ 15621 w 2432854"/>
              <a:gd name="connsiteY8" fmla="*/ 228128 h 5397313"/>
              <a:gd name="connsiteX0" fmla="*/ 15621 w 2436828"/>
              <a:gd name="connsiteY0" fmla="*/ 228128 h 5425209"/>
              <a:gd name="connsiteX1" fmla="*/ 206721 w 2436828"/>
              <a:gd name="connsiteY1" fmla="*/ 0 h 5425209"/>
              <a:gd name="connsiteX2" fmla="*/ 2231910 w 2436828"/>
              <a:gd name="connsiteY2" fmla="*/ 4070 h 5425209"/>
              <a:gd name="connsiteX3" fmla="*/ 2429137 w 2436828"/>
              <a:gd name="connsiteY3" fmla="*/ 260392 h 5425209"/>
              <a:gd name="connsiteX4" fmla="*/ 2435560 w 2436828"/>
              <a:gd name="connsiteY4" fmla="*/ 5002154 h 5425209"/>
              <a:gd name="connsiteX5" fmla="*/ 2112979 w 2436828"/>
              <a:gd name="connsiteY5" fmla="*/ 5397313 h 5425209"/>
              <a:gd name="connsiteX6" fmla="*/ 361634 w 2436828"/>
              <a:gd name="connsiteY6" fmla="*/ 5391869 h 5425209"/>
              <a:gd name="connsiteX7" fmla="*/ 10447 w 2436828"/>
              <a:gd name="connsiteY7" fmla="*/ 4983004 h 5425209"/>
              <a:gd name="connsiteX8" fmla="*/ 15621 w 2436828"/>
              <a:gd name="connsiteY8" fmla="*/ 228128 h 5425209"/>
              <a:gd name="connsiteX0" fmla="*/ 15621 w 2436828"/>
              <a:gd name="connsiteY0" fmla="*/ 228128 h 5425209"/>
              <a:gd name="connsiteX1" fmla="*/ 206721 w 2436828"/>
              <a:gd name="connsiteY1" fmla="*/ 0 h 5425209"/>
              <a:gd name="connsiteX2" fmla="*/ 2231910 w 2436828"/>
              <a:gd name="connsiteY2" fmla="*/ 4070 h 5425209"/>
              <a:gd name="connsiteX3" fmla="*/ 2429137 w 2436828"/>
              <a:gd name="connsiteY3" fmla="*/ 260392 h 5425209"/>
              <a:gd name="connsiteX4" fmla="*/ 2435560 w 2436828"/>
              <a:gd name="connsiteY4" fmla="*/ 5002154 h 5425209"/>
              <a:gd name="connsiteX5" fmla="*/ 2112979 w 2436828"/>
              <a:gd name="connsiteY5" fmla="*/ 5397313 h 5425209"/>
              <a:gd name="connsiteX6" fmla="*/ 361634 w 2436828"/>
              <a:gd name="connsiteY6" fmla="*/ 5391869 h 5425209"/>
              <a:gd name="connsiteX7" fmla="*/ 10447 w 2436828"/>
              <a:gd name="connsiteY7" fmla="*/ 4983004 h 5425209"/>
              <a:gd name="connsiteX8" fmla="*/ 15621 w 2436828"/>
              <a:gd name="connsiteY8" fmla="*/ 228128 h 5425209"/>
              <a:gd name="connsiteX0" fmla="*/ 15621 w 2441303"/>
              <a:gd name="connsiteY0" fmla="*/ 228128 h 5403808"/>
              <a:gd name="connsiteX1" fmla="*/ 206721 w 2441303"/>
              <a:gd name="connsiteY1" fmla="*/ 0 h 5403808"/>
              <a:gd name="connsiteX2" fmla="*/ 2231910 w 2441303"/>
              <a:gd name="connsiteY2" fmla="*/ 4070 h 5403808"/>
              <a:gd name="connsiteX3" fmla="*/ 2429137 w 2441303"/>
              <a:gd name="connsiteY3" fmla="*/ 260392 h 5403808"/>
              <a:gd name="connsiteX4" fmla="*/ 2435560 w 2441303"/>
              <a:gd name="connsiteY4" fmla="*/ 5002154 h 5403808"/>
              <a:gd name="connsiteX5" fmla="*/ 2112979 w 2441303"/>
              <a:gd name="connsiteY5" fmla="*/ 5397313 h 5403808"/>
              <a:gd name="connsiteX6" fmla="*/ 361634 w 2441303"/>
              <a:gd name="connsiteY6" fmla="*/ 5391869 h 5403808"/>
              <a:gd name="connsiteX7" fmla="*/ 10447 w 2441303"/>
              <a:gd name="connsiteY7" fmla="*/ 4983004 h 5403808"/>
              <a:gd name="connsiteX8" fmla="*/ 15621 w 2441303"/>
              <a:gd name="connsiteY8" fmla="*/ 228128 h 5403808"/>
              <a:gd name="connsiteX0" fmla="*/ 15621 w 2436512"/>
              <a:gd name="connsiteY0" fmla="*/ 228128 h 5407428"/>
              <a:gd name="connsiteX1" fmla="*/ 206721 w 2436512"/>
              <a:gd name="connsiteY1" fmla="*/ 0 h 5407428"/>
              <a:gd name="connsiteX2" fmla="*/ 2231910 w 2436512"/>
              <a:gd name="connsiteY2" fmla="*/ 4070 h 5407428"/>
              <a:gd name="connsiteX3" fmla="*/ 2429137 w 2436512"/>
              <a:gd name="connsiteY3" fmla="*/ 260392 h 5407428"/>
              <a:gd name="connsiteX4" fmla="*/ 2435560 w 2436512"/>
              <a:gd name="connsiteY4" fmla="*/ 5002154 h 5407428"/>
              <a:gd name="connsiteX5" fmla="*/ 2064621 w 2436512"/>
              <a:gd name="connsiteY5" fmla="*/ 5401710 h 5407428"/>
              <a:gd name="connsiteX6" fmla="*/ 361634 w 2436512"/>
              <a:gd name="connsiteY6" fmla="*/ 5391869 h 5407428"/>
              <a:gd name="connsiteX7" fmla="*/ 10447 w 2436512"/>
              <a:gd name="connsiteY7" fmla="*/ 4983004 h 5407428"/>
              <a:gd name="connsiteX8" fmla="*/ 15621 w 2436512"/>
              <a:gd name="connsiteY8" fmla="*/ 228128 h 5407428"/>
              <a:gd name="connsiteX0" fmla="*/ 15621 w 2436512"/>
              <a:gd name="connsiteY0" fmla="*/ 228128 h 5407428"/>
              <a:gd name="connsiteX1" fmla="*/ 307094 w 2436512"/>
              <a:gd name="connsiteY1" fmla="*/ 0 h 5407428"/>
              <a:gd name="connsiteX2" fmla="*/ 2231910 w 2436512"/>
              <a:gd name="connsiteY2" fmla="*/ 4070 h 5407428"/>
              <a:gd name="connsiteX3" fmla="*/ 2429137 w 2436512"/>
              <a:gd name="connsiteY3" fmla="*/ 260392 h 5407428"/>
              <a:gd name="connsiteX4" fmla="*/ 2435560 w 2436512"/>
              <a:gd name="connsiteY4" fmla="*/ 5002154 h 5407428"/>
              <a:gd name="connsiteX5" fmla="*/ 2064621 w 2436512"/>
              <a:gd name="connsiteY5" fmla="*/ 5401710 h 5407428"/>
              <a:gd name="connsiteX6" fmla="*/ 361634 w 2436512"/>
              <a:gd name="connsiteY6" fmla="*/ 5391869 h 5407428"/>
              <a:gd name="connsiteX7" fmla="*/ 10447 w 2436512"/>
              <a:gd name="connsiteY7" fmla="*/ 4983004 h 5407428"/>
              <a:gd name="connsiteX8" fmla="*/ 15621 w 2436512"/>
              <a:gd name="connsiteY8" fmla="*/ 228128 h 5407428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258976 w 2463578"/>
              <a:gd name="connsiteY2" fmla="*/ 4070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258976 w 2463578"/>
              <a:gd name="connsiteY2" fmla="*/ 4070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258976 w 2463578"/>
              <a:gd name="connsiteY2" fmla="*/ 4070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1185 w 2463578"/>
              <a:gd name="connsiteY3" fmla="*/ 638687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1185 w 2463578"/>
              <a:gd name="connsiteY3" fmla="*/ 638687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1185 w 2463578"/>
              <a:gd name="connsiteY3" fmla="*/ 638687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51185"/>
              <a:gd name="connsiteY0" fmla="*/ 449569 h 5498124"/>
              <a:gd name="connsiteX1" fmla="*/ 334160 w 2451185"/>
              <a:gd name="connsiteY1" fmla="*/ 0 h 5498124"/>
              <a:gd name="connsiteX2" fmla="*/ 2078303 w 2451185"/>
              <a:gd name="connsiteY2" fmla="*/ 13297 h 5498124"/>
              <a:gd name="connsiteX3" fmla="*/ 2451185 w 2451185"/>
              <a:gd name="connsiteY3" fmla="*/ 638687 h 5498124"/>
              <a:gd name="connsiteX4" fmla="*/ 2447571 w 2451185"/>
              <a:gd name="connsiteY4" fmla="*/ 4708258 h 5498124"/>
              <a:gd name="connsiteX5" fmla="*/ 2091687 w 2451185"/>
              <a:gd name="connsiteY5" fmla="*/ 5401710 h 5498124"/>
              <a:gd name="connsiteX6" fmla="*/ 388700 w 2451185"/>
              <a:gd name="connsiteY6" fmla="*/ 5391869 h 5498124"/>
              <a:gd name="connsiteX7" fmla="*/ 37513 w 2451185"/>
              <a:gd name="connsiteY7" fmla="*/ 4983004 h 5498124"/>
              <a:gd name="connsiteX8" fmla="*/ 32649 w 2451185"/>
              <a:gd name="connsiteY8" fmla="*/ 449569 h 5498124"/>
              <a:gd name="connsiteX0" fmla="*/ 32649 w 2451185"/>
              <a:gd name="connsiteY0" fmla="*/ 449569 h 5498124"/>
              <a:gd name="connsiteX1" fmla="*/ 334160 w 2451185"/>
              <a:gd name="connsiteY1" fmla="*/ 0 h 5498124"/>
              <a:gd name="connsiteX2" fmla="*/ 2078303 w 2451185"/>
              <a:gd name="connsiteY2" fmla="*/ 13297 h 5498124"/>
              <a:gd name="connsiteX3" fmla="*/ 2451185 w 2451185"/>
              <a:gd name="connsiteY3" fmla="*/ 638687 h 5498124"/>
              <a:gd name="connsiteX4" fmla="*/ 2447571 w 2451185"/>
              <a:gd name="connsiteY4" fmla="*/ 4708258 h 5498124"/>
              <a:gd name="connsiteX5" fmla="*/ 2091687 w 2451185"/>
              <a:gd name="connsiteY5" fmla="*/ 5401710 h 5498124"/>
              <a:gd name="connsiteX6" fmla="*/ 388700 w 2451185"/>
              <a:gd name="connsiteY6" fmla="*/ 5391869 h 5498124"/>
              <a:gd name="connsiteX7" fmla="*/ 37513 w 2451185"/>
              <a:gd name="connsiteY7" fmla="*/ 4983004 h 5498124"/>
              <a:gd name="connsiteX8" fmla="*/ 32649 w 2451185"/>
              <a:gd name="connsiteY8" fmla="*/ 449569 h 5498124"/>
              <a:gd name="connsiteX0" fmla="*/ 32649 w 2451185"/>
              <a:gd name="connsiteY0" fmla="*/ 449569 h 5498124"/>
              <a:gd name="connsiteX1" fmla="*/ 334160 w 2451185"/>
              <a:gd name="connsiteY1" fmla="*/ 0 h 5498124"/>
              <a:gd name="connsiteX2" fmla="*/ 2078303 w 2451185"/>
              <a:gd name="connsiteY2" fmla="*/ 13297 h 5498124"/>
              <a:gd name="connsiteX3" fmla="*/ 2451185 w 2451185"/>
              <a:gd name="connsiteY3" fmla="*/ 638687 h 5498124"/>
              <a:gd name="connsiteX4" fmla="*/ 2447571 w 2451185"/>
              <a:gd name="connsiteY4" fmla="*/ 4708258 h 5498124"/>
              <a:gd name="connsiteX5" fmla="*/ 2091687 w 2451185"/>
              <a:gd name="connsiteY5" fmla="*/ 5401710 h 5498124"/>
              <a:gd name="connsiteX6" fmla="*/ 388700 w 2451185"/>
              <a:gd name="connsiteY6" fmla="*/ 5391869 h 5498124"/>
              <a:gd name="connsiteX7" fmla="*/ 37513 w 2451185"/>
              <a:gd name="connsiteY7" fmla="*/ 4983004 h 5498124"/>
              <a:gd name="connsiteX8" fmla="*/ 32649 w 2451185"/>
              <a:gd name="connsiteY8" fmla="*/ 449569 h 5498124"/>
              <a:gd name="connsiteX0" fmla="*/ 14573 w 2433109"/>
              <a:gd name="connsiteY0" fmla="*/ 449569 h 5401709"/>
              <a:gd name="connsiteX1" fmla="*/ 316084 w 2433109"/>
              <a:gd name="connsiteY1" fmla="*/ 0 h 5401709"/>
              <a:gd name="connsiteX2" fmla="*/ 2060227 w 2433109"/>
              <a:gd name="connsiteY2" fmla="*/ 13297 h 5401709"/>
              <a:gd name="connsiteX3" fmla="*/ 2433109 w 2433109"/>
              <a:gd name="connsiteY3" fmla="*/ 638687 h 5401709"/>
              <a:gd name="connsiteX4" fmla="*/ 2429495 w 2433109"/>
              <a:gd name="connsiteY4" fmla="*/ 4708258 h 5401709"/>
              <a:gd name="connsiteX5" fmla="*/ 2073611 w 2433109"/>
              <a:gd name="connsiteY5" fmla="*/ 5401710 h 5401709"/>
              <a:gd name="connsiteX6" fmla="*/ 370624 w 2433109"/>
              <a:gd name="connsiteY6" fmla="*/ 5391869 h 5401709"/>
              <a:gd name="connsiteX7" fmla="*/ 19437 w 2433109"/>
              <a:gd name="connsiteY7" fmla="*/ 4983004 h 5401709"/>
              <a:gd name="connsiteX8" fmla="*/ 14573 w 2433109"/>
              <a:gd name="connsiteY8" fmla="*/ 449569 h 5401709"/>
              <a:gd name="connsiteX0" fmla="*/ 15908 w 2434444"/>
              <a:gd name="connsiteY0" fmla="*/ 449569 h 5401709"/>
              <a:gd name="connsiteX1" fmla="*/ 317419 w 2434444"/>
              <a:gd name="connsiteY1" fmla="*/ 0 h 5401709"/>
              <a:gd name="connsiteX2" fmla="*/ 2061562 w 2434444"/>
              <a:gd name="connsiteY2" fmla="*/ 13297 h 5401709"/>
              <a:gd name="connsiteX3" fmla="*/ 2434444 w 2434444"/>
              <a:gd name="connsiteY3" fmla="*/ 638687 h 5401709"/>
              <a:gd name="connsiteX4" fmla="*/ 2430830 w 2434444"/>
              <a:gd name="connsiteY4" fmla="*/ 4708258 h 5401709"/>
              <a:gd name="connsiteX5" fmla="*/ 2074946 w 2434444"/>
              <a:gd name="connsiteY5" fmla="*/ 5401710 h 5401709"/>
              <a:gd name="connsiteX6" fmla="*/ 371959 w 2434444"/>
              <a:gd name="connsiteY6" fmla="*/ 5391869 h 5401709"/>
              <a:gd name="connsiteX7" fmla="*/ 15752 w 2434444"/>
              <a:gd name="connsiteY7" fmla="*/ 4790132 h 5401709"/>
              <a:gd name="connsiteX8" fmla="*/ 15908 w 2434444"/>
              <a:gd name="connsiteY8" fmla="*/ 449569 h 5401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4444" h="5401709">
                <a:moveTo>
                  <a:pt x="15908" y="449569"/>
                </a:moveTo>
                <a:cubicBezTo>
                  <a:pt x="39293" y="157263"/>
                  <a:pt x="183291" y="15200"/>
                  <a:pt x="317419" y="0"/>
                </a:cubicBezTo>
                <a:lnTo>
                  <a:pt x="2061562" y="13297"/>
                </a:lnTo>
                <a:cubicBezTo>
                  <a:pt x="2345846" y="25211"/>
                  <a:pt x="2422331" y="362942"/>
                  <a:pt x="2434444" y="638687"/>
                </a:cubicBezTo>
                <a:cubicBezTo>
                  <a:pt x="2431276" y="2289011"/>
                  <a:pt x="2433998" y="3057934"/>
                  <a:pt x="2430830" y="4708258"/>
                </a:cubicBezTo>
                <a:cubicBezTo>
                  <a:pt x="2433998" y="4919662"/>
                  <a:pt x="2377942" y="5397985"/>
                  <a:pt x="2074946" y="5401710"/>
                </a:cubicBezTo>
                <a:lnTo>
                  <a:pt x="371959" y="5391869"/>
                </a:lnTo>
                <a:cubicBezTo>
                  <a:pt x="165566" y="5396652"/>
                  <a:pt x="19889" y="5191370"/>
                  <a:pt x="15752" y="4790132"/>
                </a:cubicBezTo>
                <a:cubicBezTo>
                  <a:pt x="11615" y="4388894"/>
                  <a:pt x="-17619" y="1314299"/>
                  <a:pt x="15908" y="449569"/>
                </a:cubicBezTo>
                <a:close/>
              </a:path>
            </a:pathLst>
          </a:custGeom>
        </p:spPr>
        <p:txBody>
          <a:bodyPr anchor="ctr"/>
          <a:lstStyle>
            <a:lvl1pPr marL="7938" indent="-7938" algn="ctr">
              <a:buNone/>
              <a:tabLst/>
              <a:defRPr baseline="0">
                <a:solidFill>
                  <a:srgbClr val="787875"/>
                </a:solidFill>
              </a:defRPr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tabLst/>
              <a:defRPr/>
            </a:pPr>
            <a:r>
              <a:rPr lang="en-US" noProof="0" dirty="0"/>
              <a:t>Click to add screenshot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F7262C-C7B4-7E41-A539-ECAE929AA1D6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Marcador de pie de página 11">
            <a:extLst>
              <a:ext uri="{FF2B5EF4-FFF2-40B4-BE49-F238E27FC236}">
                <a16:creationId xmlns:a16="http://schemas.microsoft.com/office/drawing/2014/main" id="{41D0DD91-ED94-3747-A697-475CEDC34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539677-E42C-51DF-A822-85BD74CECF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04403"/>
            <a:ext cx="1403039" cy="41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81656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4091F320-D0B2-4D40-B6E7-A8144270133D}"/>
              </a:ext>
            </a:extLst>
          </p:cNvPr>
          <p:cNvSpPr/>
          <p:nvPr userDrawn="1"/>
        </p:nvSpPr>
        <p:spPr>
          <a:xfrm>
            <a:off x="4077368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419D470-F83D-6248-9E3A-DBC908E7565C}"/>
              </a:ext>
            </a:extLst>
          </p:cNvPr>
          <p:cNvSpPr/>
          <p:nvPr userDrawn="1"/>
        </p:nvSpPr>
        <p:spPr>
          <a:xfrm>
            <a:off x="6807868" y="1927653"/>
            <a:ext cx="1422400" cy="142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DABA6AD-4D24-3E4B-BF35-2A9A3AE55506}"/>
              </a:ext>
            </a:extLst>
          </p:cNvPr>
          <p:cNvSpPr/>
          <p:nvPr userDrawn="1"/>
        </p:nvSpPr>
        <p:spPr>
          <a:xfrm>
            <a:off x="9538368" y="1927653"/>
            <a:ext cx="1422400" cy="142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9CC660-86C4-AC44-8259-5C05F59EC490}"/>
              </a:ext>
            </a:extLst>
          </p:cNvPr>
          <p:cNvSpPr/>
          <p:nvPr userDrawn="1"/>
        </p:nvSpPr>
        <p:spPr>
          <a:xfrm>
            <a:off x="1359568" y="1927653"/>
            <a:ext cx="1422400" cy="142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arcador de imagen 6"/>
          <p:cNvSpPr>
            <a:spLocks noGrp="1"/>
          </p:cNvSpPr>
          <p:nvPr>
            <p:ph type="pic" sz="quarter" idx="24" hasCustomPrompt="1"/>
          </p:nvPr>
        </p:nvSpPr>
        <p:spPr>
          <a:xfrm>
            <a:off x="419166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34" name="Marcador de imagen 6"/>
          <p:cNvSpPr>
            <a:spLocks noGrp="1"/>
          </p:cNvSpPr>
          <p:nvPr>
            <p:ph type="pic" sz="quarter" idx="23" hasCustomPrompt="1"/>
          </p:nvPr>
        </p:nvSpPr>
        <p:spPr>
          <a:xfrm>
            <a:off x="1448468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2054"/>
            <a:ext cx="9586976" cy="482549"/>
          </a:xfrm>
        </p:spPr>
        <p:txBody>
          <a:bodyPr anchor="ctr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057100"/>
            <a:ext cx="9586976" cy="328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787875"/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Subtitle goes here</a:t>
            </a:r>
          </a:p>
        </p:txBody>
      </p:sp>
      <p:sp>
        <p:nvSpPr>
          <p:cNvPr id="36" name="Marcador de imagen 6"/>
          <p:cNvSpPr>
            <a:spLocks noGrp="1"/>
          </p:cNvSpPr>
          <p:nvPr>
            <p:ph type="pic" sz="quarter" idx="25" hasCustomPrompt="1"/>
          </p:nvPr>
        </p:nvSpPr>
        <p:spPr>
          <a:xfrm>
            <a:off x="962726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37" name="Marcador de imagen 6"/>
          <p:cNvSpPr>
            <a:spLocks noGrp="1"/>
          </p:cNvSpPr>
          <p:nvPr>
            <p:ph type="pic" sz="quarter" idx="26" hasCustomPrompt="1"/>
          </p:nvPr>
        </p:nvSpPr>
        <p:spPr>
          <a:xfrm>
            <a:off x="6884068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38" name="Marcador de texto 2"/>
          <p:cNvSpPr>
            <a:spLocks noGrp="1"/>
          </p:cNvSpPr>
          <p:nvPr>
            <p:ph type="body" sz="quarter" idx="27" hasCustomPrompt="1"/>
          </p:nvPr>
        </p:nvSpPr>
        <p:spPr>
          <a:xfrm>
            <a:off x="1193743" y="36777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rgbClr val="00A9E0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39" name="Marcador de texto 2"/>
          <p:cNvSpPr>
            <a:spLocks noGrp="1"/>
          </p:cNvSpPr>
          <p:nvPr>
            <p:ph type="body" sz="quarter" idx="28" hasCustomPrompt="1"/>
          </p:nvPr>
        </p:nvSpPr>
        <p:spPr>
          <a:xfrm>
            <a:off x="3886143" y="36904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rgbClr val="00A34E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40" name="Marcador de texto 2"/>
          <p:cNvSpPr>
            <a:spLocks noGrp="1"/>
          </p:cNvSpPr>
          <p:nvPr>
            <p:ph type="body" sz="quarter" idx="29" hasCustomPrompt="1"/>
          </p:nvPr>
        </p:nvSpPr>
        <p:spPr>
          <a:xfrm>
            <a:off x="6591243" y="36777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accent3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41" name="Marcador de texto 2"/>
          <p:cNvSpPr>
            <a:spLocks noGrp="1"/>
          </p:cNvSpPr>
          <p:nvPr>
            <p:ph type="body" sz="quarter" idx="30" hasCustomPrompt="1"/>
          </p:nvPr>
        </p:nvSpPr>
        <p:spPr>
          <a:xfrm>
            <a:off x="9321743" y="36904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accent4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30" name="Marcador de texto 2"/>
          <p:cNvSpPr>
            <a:spLocks noGrp="1"/>
          </p:cNvSpPr>
          <p:nvPr>
            <p:ph type="body" sz="quarter" idx="31" hasCustomPrompt="1"/>
          </p:nvPr>
        </p:nvSpPr>
        <p:spPr>
          <a:xfrm>
            <a:off x="1186486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1" name="Marcador de texto 2"/>
          <p:cNvSpPr>
            <a:spLocks noGrp="1"/>
          </p:cNvSpPr>
          <p:nvPr>
            <p:ph type="body" sz="quarter" idx="32" hasCustomPrompt="1"/>
          </p:nvPr>
        </p:nvSpPr>
        <p:spPr>
          <a:xfrm>
            <a:off x="387888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sz="quarter" idx="33" hasCustomPrompt="1"/>
          </p:nvPr>
        </p:nvSpPr>
        <p:spPr>
          <a:xfrm>
            <a:off x="6583986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3" name="Marcador de texto 2"/>
          <p:cNvSpPr>
            <a:spLocks noGrp="1"/>
          </p:cNvSpPr>
          <p:nvPr>
            <p:ph type="body" sz="quarter" idx="34" hasCustomPrompt="1"/>
          </p:nvPr>
        </p:nvSpPr>
        <p:spPr>
          <a:xfrm>
            <a:off x="931448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4" name="Marcador de pie de página 11">
            <a:extLst>
              <a:ext uri="{FF2B5EF4-FFF2-40B4-BE49-F238E27FC236}">
                <a16:creationId xmlns:a16="http://schemas.microsoft.com/office/drawing/2014/main" id="{E92F8068-1E80-6647-82F4-41AD87CB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0229AD-0CF0-6E46-98AD-CCD951F64D1E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D4787D9C-71A6-C562-8685-952804088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9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4091F320-D0B2-4D40-B6E7-A8144270133D}"/>
              </a:ext>
            </a:extLst>
          </p:cNvPr>
          <p:cNvSpPr/>
          <p:nvPr userDrawn="1"/>
        </p:nvSpPr>
        <p:spPr>
          <a:xfrm>
            <a:off x="4077368" y="19276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419D470-F83D-6248-9E3A-DBC908E7565C}"/>
              </a:ext>
            </a:extLst>
          </p:cNvPr>
          <p:cNvSpPr/>
          <p:nvPr userDrawn="1"/>
        </p:nvSpPr>
        <p:spPr>
          <a:xfrm>
            <a:off x="6807868" y="19276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DABA6AD-4D24-3E4B-BF35-2A9A3AE55506}"/>
              </a:ext>
            </a:extLst>
          </p:cNvPr>
          <p:cNvSpPr/>
          <p:nvPr userDrawn="1"/>
        </p:nvSpPr>
        <p:spPr>
          <a:xfrm>
            <a:off x="9538368" y="19276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9CC660-86C4-AC44-8259-5C05F59EC490}"/>
              </a:ext>
            </a:extLst>
          </p:cNvPr>
          <p:cNvSpPr/>
          <p:nvPr userDrawn="1"/>
        </p:nvSpPr>
        <p:spPr>
          <a:xfrm>
            <a:off x="1359568" y="19276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arcador de imagen 6"/>
          <p:cNvSpPr>
            <a:spLocks noGrp="1"/>
          </p:cNvSpPr>
          <p:nvPr>
            <p:ph type="pic" sz="quarter" idx="24" hasCustomPrompt="1"/>
          </p:nvPr>
        </p:nvSpPr>
        <p:spPr>
          <a:xfrm>
            <a:off x="419166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34" name="Marcador de imagen 6"/>
          <p:cNvSpPr>
            <a:spLocks noGrp="1"/>
          </p:cNvSpPr>
          <p:nvPr>
            <p:ph type="pic" sz="quarter" idx="23" hasCustomPrompt="1"/>
          </p:nvPr>
        </p:nvSpPr>
        <p:spPr>
          <a:xfrm>
            <a:off x="1448468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2054"/>
            <a:ext cx="9586976" cy="482549"/>
          </a:xfrm>
        </p:spPr>
        <p:txBody>
          <a:bodyPr anchor="ctr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057100"/>
            <a:ext cx="9586976" cy="328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787875"/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Subtitle goes here</a:t>
            </a:r>
          </a:p>
        </p:txBody>
      </p:sp>
      <p:sp>
        <p:nvSpPr>
          <p:cNvPr id="36" name="Marcador de imagen 6"/>
          <p:cNvSpPr>
            <a:spLocks noGrp="1"/>
          </p:cNvSpPr>
          <p:nvPr>
            <p:ph type="pic" sz="quarter" idx="25" hasCustomPrompt="1"/>
          </p:nvPr>
        </p:nvSpPr>
        <p:spPr>
          <a:xfrm>
            <a:off x="962726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37" name="Marcador de imagen 6"/>
          <p:cNvSpPr>
            <a:spLocks noGrp="1"/>
          </p:cNvSpPr>
          <p:nvPr>
            <p:ph type="pic" sz="quarter" idx="26" hasCustomPrompt="1"/>
          </p:nvPr>
        </p:nvSpPr>
        <p:spPr>
          <a:xfrm>
            <a:off x="6884068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38" name="Marcador de texto 2"/>
          <p:cNvSpPr>
            <a:spLocks noGrp="1"/>
          </p:cNvSpPr>
          <p:nvPr>
            <p:ph type="body" sz="quarter" idx="27" hasCustomPrompt="1"/>
          </p:nvPr>
        </p:nvSpPr>
        <p:spPr>
          <a:xfrm>
            <a:off x="1193743" y="36777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39" name="Marcador de texto 2"/>
          <p:cNvSpPr>
            <a:spLocks noGrp="1"/>
          </p:cNvSpPr>
          <p:nvPr>
            <p:ph type="body" sz="quarter" idx="28" hasCustomPrompt="1"/>
          </p:nvPr>
        </p:nvSpPr>
        <p:spPr>
          <a:xfrm>
            <a:off x="3886143" y="36904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40" name="Marcador de texto 2"/>
          <p:cNvSpPr>
            <a:spLocks noGrp="1"/>
          </p:cNvSpPr>
          <p:nvPr>
            <p:ph type="body" sz="quarter" idx="29" hasCustomPrompt="1"/>
          </p:nvPr>
        </p:nvSpPr>
        <p:spPr>
          <a:xfrm>
            <a:off x="6591243" y="36777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41" name="Marcador de texto 2"/>
          <p:cNvSpPr>
            <a:spLocks noGrp="1"/>
          </p:cNvSpPr>
          <p:nvPr>
            <p:ph type="body" sz="quarter" idx="30" hasCustomPrompt="1"/>
          </p:nvPr>
        </p:nvSpPr>
        <p:spPr>
          <a:xfrm>
            <a:off x="9321743" y="36904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30" name="Marcador de texto 2"/>
          <p:cNvSpPr>
            <a:spLocks noGrp="1"/>
          </p:cNvSpPr>
          <p:nvPr>
            <p:ph type="body" sz="quarter" idx="31" hasCustomPrompt="1"/>
          </p:nvPr>
        </p:nvSpPr>
        <p:spPr>
          <a:xfrm>
            <a:off x="1186486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1" name="Marcador de texto 2"/>
          <p:cNvSpPr>
            <a:spLocks noGrp="1"/>
          </p:cNvSpPr>
          <p:nvPr>
            <p:ph type="body" sz="quarter" idx="32" hasCustomPrompt="1"/>
          </p:nvPr>
        </p:nvSpPr>
        <p:spPr>
          <a:xfrm>
            <a:off x="387888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sz="quarter" idx="33" hasCustomPrompt="1"/>
          </p:nvPr>
        </p:nvSpPr>
        <p:spPr>
          <a:xfrm>
            <a:off x="6583986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3" name="Marcador de texto 2"/>
          <p:cNvSpPr>
            <a:spLocks noGrp="1"/>
          </p:cNvSpPr>
          <p:nvPr>
            <p:ph type="body" sz="quarter" idx="34" hasCustomPrompt="1"/>
          </p:nvPr>
        </p:nvSpPr>
        <p:spPr>
          <a:xfrm>
            <a:off x="931448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4" name="Marcador de pie de página 11">
            <a:extLst>
              <a:ext uri="{FF2B5EF4-FFF2-40B4-BE49-F238E27FC236}">
                <a16:creationId xmlns:a16="http://schemas.microsoft.com/office/drawing/2014/main" id="{E92F8068-1E80-6647-82F4-41AD87CB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0229AD-0CF0-6E46-98AD-CCD951F64D1E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2088EBDB-2A82-802A-AF8F-30E78753C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738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4091F320-D0B2-4D40-B6E7-A8144270133D}"/>
              </a:ext>
            </a:extLst>
          </p:cNvPr>
          <p:cNvSpPr/>
          <p:nvPr userDrawn="1"/>
        </p:nvSpPr>
        <p:spPr>
          <a:xfrm>
            <a:off x="2935828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419D470-F83D-6248-9E3A-DBC908E7565C}"/>
              </a:ext>
            </a:extLst>
          </p:cNvPr>
          <p:cNvSpPr/>
          <p:nvPr userDrawn="1"/>
        </p:nvSpPr>
        <p:spPr>
          <a:xfrm>
            <a:off x="5240764" y="1927653"/>
            <a:ext cx="1422400" cy="142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DABA6AD-4D24-3E4B-BF35-2A9A3AE55506}"/>
              </a:ext>
            </a:extLst>
          </p:cNvPr>
          <p:cNvSpPr/>
          <p:nvPr userDrawn="1"/>
        </p:nvSpPr>
        <p:spPr>
          <a:xfrm>
            <a:off x="7527557" y="1927653"/>
            <a:ext cx="1422400" cy="142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9CC660-86C4-AC44-8259-5C05F59EC490}"/>
              </a:ext>
            </a:extLst>
          </p:cNvPr>
          <p:cNvSpPr/>
          <p:nvPr userDrawn="1"/>
        </p:nvSpPr>
        <p:spPr>
          <a:xfrm>
            <a:off x="630282" y="1927653"/>
            <a:ext cx="1422400" cy="142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arcador de imagen 6"/>
          <p:cNvSpPr>
            <a:spLocks noGrp="1"/>
          </p:cNvSpPr>
          <p:nvPr>
            <p:ph type="pic" sz="quarter" idx="24" hasCustomPrompt="1"/>
          </p:nvPr>
        </p:nvSpPr>
        <p:spPr>
          <a:xfrm>
            <a:off x="305012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34" name="Marcador de imagen 6"/>
          <p:cNvSpPr>
            <a:spLocks noGrp="1"/>
          </p:cNvSpPr>
          <p:nvPr>
            <p:ph type="pic" sz="quarter" idx="23" hasCustomPrompt="1"/>
          </p:nvPr>
        </p:nvSpPr>
        <p:spPr>
          <a:xfrm>
            <a:off x="719182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2054"/>
            <a:ext cx="9586976" cy="482549"/>
          </a:xfrm>
        </p:spPr>
        <p:txBody>
          <a:bodyPr anchor="ctr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057100"/>
            <a:ext cx="9586976" cy="328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787875"/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Subtitle goes here</a:t>
            </a:r>
          </a:p>
        </p:txBody>
      </p:sp>
      <p:sp>
        <p:nvSpPr>
          <p:cNvPr id="36" name="Marcador de imagen 6"/>
          <p:cNvSpPr>
            <a:spLocks noGrp="1"/>
          </p:cNvSpPr>
          <p:nvPr>
            <p:ph type="pic" sz="quarter" idx="25" hasCustomPrompt="1"/>
          </p:nvPr>
        </p:nvSpPr>
        <p:spPr>
          <a:xfrm>
            <a:off x="7616457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37" name="Marcador de imagen 6"/>
          <p:cNvSpPr>
            <a:spLocks noGrp="1"/>
          </p:cNvSpPr>
          <p:nvPr>
            <p:ph type="pic" sz="quarter" idx="26" hasCustomPrompt="1"/>
          </p:nvPr>
        </p:nvSpPr>
        <p:spPr>
          <a:xfrm>
            <a:off x="5316964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38" name="Marcador de texto 2"/>
          <p:cNvSpPr>
            <a:spLocks noGrp="1"/>
          </p:cNvSpPr>
          <p:nvPr>
            <p:ph type="body" sz="quarter" idx="27" hasCustomPrompt="1"/>
          </p:nvPr>
        </p:nvSpPr>
        <p:spPr>
          <a:xfrm>
            <a:off x="464457" y="36777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rgbClr val="00A9E0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39" name="Marcador de texto 2"/>
          <p:cNvSpPr>
            <a:spLocks noGrp="1"/>
          </p:cNvSpPr>
          <p:nvPr>
            <p:ph type="body" sz="quarter" idx="28" hasCustomPrompt="1"/>
          </p:nvPr>
        </p:nvSpPr>
        <p:spPr>
          <a:xfrm>
            <a:off x="2744603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rgbClr val="00A34E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40" name="Marcador de texto 2"/>
          <p:cNvSpPr>
            <a:spLocks noGrp="1"/>
          </p:cNvSpPr>
          <p:nvPr>
            <p:ph type="body" sz="quarter" idx="29" hasCustomPrompt="1"/>
          </p:nvPr>
        </p:nvSpPr>
        <p:spPr>
          <a:xfrm>
            <a:off x="5024139" y="36777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accent3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41" name="Marcador de texto 2"/>
          <p:cNvSpPr>
            <a:spLocks noGrp="1"/>
          </p:cNvSpPr>
          <p:nvPr>
            <p:ph type="body" sz="quarter" idx="30" hasCustomPrompt="1"/>
          </p:nvPr>
        </p:nvSpPr>
        <p:spPr>
          <a:xfrm>
            <a:off x="7310932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accent4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30" name="Marcador de texto 2"/>
          <p:cNvSpPr>
            <a:spLocks noGrp="1"/>
          </p:cNvSpPr>
          <p:nvPr>
            <p:ph type="body" sz="quarter" idx="31" hasCustomPrompt="1"/>
          </p:nvPr>
        </p:nvSpPr>
        <p:spPr>
          <a:xfrm>
            <a:off x="457200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1" name="Marcador de texto 2"/>
          <p:cNvSpPr>
            <a:spLocks noGrp="1"/>
          </p:cNvSpPr>
          <p:nvPr>
            <p:ph type="body" sz="quarter" idx="32" hasCustomPrompt="1"/>
          </p:nvPr>
        </p:nvSpPr>
        <p:spPr>
          <a:xfrm>
            <a:off x="273734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sz="quarter" idx="33" hasCustomPrompt="1"/>
          </p:nvPr>
        </p:nvSpPr>
        <p:spPr>
          <a:xfrm>
            <a:off x="5016882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3" name="Marcador de texto 2"/>
          <p:cNvSpPr>
            <a:spLocks noGrp="1"/>
          </p:cNvSpPr>
          <p:nvPr>
            <p:ph type="body" sz="quarter" idx="34" hasCustomPrompt="1"/>
          </p:nvPr>
        </p:nvSpPr>
        <p:spPr>
          <a:xfrm>
            <a:off x="7303675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4" name="Marcador de pie de página 11">
            <a:extLst>
              <a:ext uri="{FF2B5EF4-FFF2-40B4-BE49-F238E27FC236}">
                <a16:creationId xmlns:a16="http://schemas.microsoft.com/office/drawing/2014/main" id="{E92F8068-1E80-6647-82F4-41AD87CB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0229AD-0CF0-6E46-98AD-CCD951F64D1E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6840CCF-3916-1B4C-9310-9558F16CAD29}"/>
              </a:ext>
            </a:extLst>
          </p:cNvPr>
          <p:cNvSpPr/>
          <p:nvPr userDrawn="1"/>
        </p:nvSpPr>
        <p:spPr>
          <a:xfrm>
            <a:off x="9732277" y="1927653"/>
            <a:ext cx="1422400" cy="1422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arcador de imagen 6">
            <a:extLst>
              <a:ext uri="{FF2B5EF4-FFF2-40B4-BE49-F238E27FC236}">
                <a16:creationId xmlns:a16="http://schemas.microsoft.com/office/drawing/2014/main" id="{9BCD72B2-4A91-3948-BFFD-60F1C9D1419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821177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28" name="Marcador de texto 2">
            <a:extLst>
              <a:ext uri="{FF2B5EF4-FFF2-40B4-BE49-F238E27FC236}">
                <a16:creationId xmlns:a16="http://schemas.microsoft.com/office/drawing/2014/main" id="{752F3A6D-003B-734A-9922-194F494314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15652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accent6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29" name="Marcador de texto 2">
            <a:extLst>
              <a:ext uri="{FF2B5EF4-FFF2-40B4-BE49-F238E27FC236}">
                <a16:creationId xmlns:a16="http://schemas.microsoft.com/office/drawing/2014/main" id="{D8921FB6-B1A6-974B-AA3C-239682581F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508395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A317F803-81F5-9C10-FBF8-B6416A4D43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117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4091F320-D0B2-4D40-B6E7-A8144270133D}"/>
              </a:ext>
            </a:extLst>
          </p:cNvPr>
          <p:cNvSpPr/>
          <p:nvPr userDrawn="1"/>
        </p:nvSpPr>
        <p:spPr>
          <a:xfrm>
            <a:off x="2935828" y="19276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419D470-F83D-6248-9E3A-DBC908E7565C}"/>
              </a:ext>
            </a:extLst>
          </p:cNvPr>
          <p:cNvSpPr/>
          <p:nvPr userDrawn="1"/>
        </p:nvSpPr>
        <p:spPr>
          <a:xfrm>
            <a:off x="5240764" y="19276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DABA6AD-4D24-3E4B-BF35-2A9A3AE55506}"/>
              </a:ext>
            </a:extLst>
          </p:cNvPr>
          <p:cNvSpPr/>
          <p:nvPr userDrawn="1"/>
        </p:nvSpPr>
        <p:spPr>
          <a:xfrm>
            <a:off x="7527557" y="19276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9CC660-86C4-AC44-8259-5C05F59EC490}"/>
              </a:ext>
            </a:extLst>
          </p:cNvPr>
          <p:cNvSpPr/>
          <p:nvPr userDrawn="1"/>
        </p:nvSpPr>
        <p:spPr>
          <a:xfrm>
            <a:off x="630282" y="19276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arcador de imagen 6"/>
          <p:cNvSpPr>
            <a:spLocks noGrp="1"/>
          </p:cNvSpPr>
          <p:nvPr>
            <p:ph type="pic" sz="quarter" idx="24" hasCustomPrompt="1"/>
          </p:nvPr>
        </p:nvSpPr>
        <p:spPr>
          <a:xfrm>
            <a:off x="305012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34" name="Marcador de imagen 6"/>
          <p:cNvSpPr>
            <a:spLocks noGrp="1"/>
          </p:cNvSpPr>
          <p:nvPr>
            <p:ph type="pic" sz="quarter" idx="23" hasCustomPrompt="1"/>
          </p:nvPr>
        </p:nvSpPr>
        <p:spPr>
          <a:xfrm>
            <a:off x="719182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2054"/>
            <a:ext cx="9586976" cy="482549"/>
          </a:xfrm>
        </p:spPr>
        <p:txBody>
          <a:bodyPr anchor="ctr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057100"/>
            <a:ext cx="9586976" cy="328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787875"/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Subtitle goes here</a:t>
            </a:r>
          </a:p>
        </p:txBody>
      </p:sp>
      <p:sp>
        <p:nvSpPr>
          <p:cNvPr id="36" name="Marcador de imagen 6"/>
          <p:cNvSpPr>
            <a:spLocks noGrp="1"/>
          </p:cNvSpPr>
          <p:nvPr>
            <p:ph type="pic" sz="quarter" idx="25" hasCustomPrompt="1"/>
          </p:nvPr>
        </p:nvSpPr>
        <p:spPr>
          <a:xfrm>
            <a:off x="7616457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37" name="Marcador de imagen 6"/>
          <p:cNvSpPr>
            <a:spLocks noGrp="1"/>
          </p:cNvSpPr>
          <p:nvPr>
            <p:ph type="pic" sz="quarter" idx="26" hasCustomPrompt="1"/>
          </p:nvPr>
        </p:nvSpPr>
        <p:spPr>
          <a:xfrm>
            <a:off x="5316964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38" name="Marcador de texto 2"/>
          <p:cNvSpPr>
            <a:spLocks noGrp="1"/>
          </p:cNvSpPr>
          <p:nvPr>
            <p:ph type="body" sz="quarter" idx="27" hasCustomPrompt="1"/>
          </p:nvPr>
        </p:nvSpPr>
        <p:spPr>
          <a:xfrm>
            <a:off x="464457" y="36777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39" name="Marcador de texto 2"/>
          <p:cNvSpPr>
            <a:spLocks noGrp="1"/>
          </p:cNvSpPr>
          <p:nvPr>
            <p:ph type="body" sz="quarter" idx="28" hasCustomPrompt="1"/>
          </p:nvPr>
        </p:nvSpPr>
        <p:spPr>
          <a:xfrm>
            <a:off x="2744603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40" name="Marcador de texto 2"/>
          <p:cNvSpPr>
            <a:spLocks noGrp="1"/>
          </p:cNvSpPr>
          <p:nvPr>
            <p:ph type="body" sz="quarter" idx="29" hasCustomPrompt="1"/>
          </p:nvPr>
        </p:nvSpPr>
        <p:spPr>
          <a:xfrm>
            <a:off x="5024139" y="36777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41" name="Marcador de texto 2"/>
          <p:cNvSpPr>
            <a:spLocks noGrp="1"/>
          </p:cNvSpPr>
          <p:nvPr>
            <p:ph type="body" sz="quarter" idx="30" hasCustomPrompt="1"/>
          </p:nvPr>
        </p:nvSpPr>
        <p:spPr>
          <a:xfrm>
            <a:off x="7310932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30" name="Marcador de texto 2"/>
          <p:cNvSpPr>
            <a:spLocks noGrp="1"/>
          </p:cNvSpPr>
          <p:nvPr>
            <p:ph type="body" sz="quarter" idx="31" hasCustomPrompt="1"/>
          </p:nvPr>
        </p:nvSpPr>
        <p:spPr>
          <a:xfrm>
            <a:off x="457200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1" name="Marcador de texto 2"/>
          <p:cNvSpPr>
            <a:spLocks noGrp="1"/>
          </p:cNvSpPr>
          <p:nvPr>
            <p:ph type="body" sz="quarter" idx="32" hasCustomPrompt="1"/>
          </p:nvPr>
        </p:nvSpPr>
        <p:spPr>
          <a:xfrm>
            <a:off x="273734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sz="quarter" idx="33" hasCustomPrompt="1"/>
          </p:nvPr>
        </p:nvSpPr>
        <p:spPr>
          <a:xfrm>
            <a:off x="5016882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3" name="Marcador de texto 2"/>
          <p:cNvSpPr>
            <a:spLocks noGrp="1"/>
          </p:cNvSpPr>
          <p:nvPr>
            <p:ph type="body" sz="quarter" idx="34" hasCustomPrompt="1"/>
          </p:nvPr>
        </p:nvSpPr>
        <p:spPr>
          <a:xfrm>
            <a:off x="7303675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4" name="Marcador de pie de página 11">
            <a:extLst>
              <a:ext uri="{FF2B5EF4-FFF2-40B4-BE49-F238E27FC236}">
                <a16:creationId xmlns:a16="http://schemas.microsoft.com/office/drawing/2014/main" id="{E92F8068-1E80-6647-82F4-41AD87CB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0229AD-0CF0-6E46-98AD-CCD951F64D1E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6840CCF-3916-1B4C-9310-9558F16CAD29}"/>
              </a:ext>
            </a:extLst>
          </p:cNvPr>
          <p:cNvSpPr/>
          <p:nvPr userDrawn="1"/>
        </p:nvSpPr>
        <p:spPr>
          <a:xfrm>
            <a:off x="9732277" y="1927653"/>
            <a:ext cx="1422400" cy="142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arcador de imagen 6">
            <a:extLst>
              <a:ext uri="{FF2B5EF4-FFF2-40B4-BE49-F238E27FC236}">
                <a16:creationId xmlns:a16="http://schemas.microsoft.com/office/drawing/2014/main" id="{9BCD72B2-4A91-3948-BFFD-60F1C9D1419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821177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28" name="Marcador de texto 2">
            <a:extLst>
              <a:ext uri="{FF2B5EF4-FFF2-40B4-BE49-F238E27FC236}">
                <a16:creationId xmlns:a16="http://schemas.microsoft.com/office/drawing/2014/main" id="{752F3A6D-003B-734A-9922-194F494314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15652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29" name="Marcador de texto 2">
            <a:extLst>
              <a:ext uri="{FF2B5EF4-FFF2-40B4-BE49-F238E27FC236}">
                <a16:creationId xmlns:a16="http://schemas.microsoft.com/office/drawing/2014/main" id="{D8921FB6-B1A6-974B-AA3C-239682581F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508395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354FFD8E-63A0-2FE7-6A3E-8F1A094C57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24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 sz="3200" baseline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Click to add a picture &gt;&gt;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63524" y="3684805"/>
            <a:ext cx="11193369" cy="2623920"/>
          </a:xfrm>
        </p:spPr>
        <p:txBody>
          <a:bodyPr anchor="t">
            <a:noAutofit/>
          </a:bodyPr>
          <a:lstStyle>
            <a:lvl1pPr>
              <a:lnSpc>
                <a:spcPts val="44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“Quote goes here”</a:t>
            </a:r>
          </a:p>
        </p:txBody>
      </p:sp>
      <p:sp>
        <p:nvSpPr>
          <p:cNvPr id="7" name="Marcador de pie de página 11">
            <a:extLst>
              <a:ext uri="{FF2B5EF4-FFF2-40B4-BE49-F238E27FC236}">
                <a16:creationId xmlns:a16="http://schemas.microsoft.com/office/drawing/2014/main" id="{4E8A6E16-74C7-9542-81F0-9E178E9C45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18215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 Text +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856866" y="1116417"/>
            <a:ext cx="5083850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Add your title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873208" y="1794913"/>
            <a:ext cx="5071883" cy="45138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3" name="Marcador de gráfico 2"/>
          <p:cNvSpPr>
            <a:spLocks noGrp="1"/>
          </p:cNvSpPr>
          <p:nvPr>
            <p:ph type="chart" sz="quarter" idx="20" hasCustomPrompt="1"/>
          </p:nvPr>
        </p:nvSpPr>
        <p:spPr>
          <a:xfrm>
            <a:off x="263525" y="1270000"/>
            <a:ext cx="5121275" cy="5038725"/>
          </a:xfrm>
          <a:prstGeom prst="rect">
            <a:avLst/>
          </a:prstGeom>
        </p:spPr>
        <p:txBody>
          <a:bodyPr anchor="ctr"/>
          <a:lstStyle>
            <a:lvl1pPr algn="ctr">
              <a:defRPr sz="2400" baseline="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               Insert your graphic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8F287D-D744-0B4B-8C09-F2A59255016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69975B1C-F7F5-3B4F-BDD0-133D5F9EB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82B452-1480-027C-E408-C6E4A4FFB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04403"/>
            <a:ext cx="1403039" cy="41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04743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856866" y="1116417"/>
            <a:ext cx="5083850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 dirty="0"/>
              <a:t>Add your title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873208" y="1794913"/>
            <a:ext cx="5071883" cy="45138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2400" baseline="0">
                <a:solidFill>
                  <a:srgbClr val="32323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rgbClr val="323232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rgbClr val="323232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" name="Marcador de gráfico 2"/>
          <p:cNvSpPr>
            <a:spLocks noGrp="1"/>
          </p:cNvSpPr>
          <p:nvPr>
            <p:ph type="chart" sz="quarter" idx="20" hasCustomPrompt="1"/>
          </p:nvPr>
        </p:nvSpPr>
        <p:spPr>
          <a:xfrm>
            <a:off x="263525" y="1270000"/>
            <a:ext cx="5121275" cy="5038725"/>
          </a:xfrm>
          <a:prstGeom prst="rect">
            <a:avLst/>
          </a:prstGeom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 sz="24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              Insert your graphic here</a:t>
            </a:r>
          </a:p>
        </p:txBody>
      </p:sp>
      <p:sp>
        <p:nvSpPr>
          <p:cNvPr id="8" name="Marcador de pie de página 11">
            <a:extLst>
              <a:ext uri="{FF2B5EF4-FFF2-40B4-BE49-F238E27FC236}">
                <a16:creationId xmlns:a16="http://schemas.microsoft.com/office/drawing/2014/main" id="{A7C2EFFE-9FB7-8143-AB2D-3648DF428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498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68224" y="296865"/>
            <a:ext cx="10014765" cy="482549"/>
          </a:xfrm>
        </p:spPr>
        <p:txBody>
          <a:bodyPr anchor="ctr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357675" y="916905"/>
            <a:ext cx="11623739" cy="328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787875"/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Subtitle goes here</a:t>
            </a:r>
          </a:p>
        </p:txBody>
      </p:sp>
      <p:sp>
        <p:nvSpPr>
          <p:cNvPr id="7" name="Marcador de pie de página 11">
            <a:extLst>
              <a:ext uri="{FF2B5EF4-FFF2-40B4-BE49-F238E27FC236}">
                <a16:creationId xmlns:a16="http://schemas.microsoft.com/office/drawing/2014/main" id="{AC4F7DBA-F567-9F47-836F-94853929C9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269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68D5676-87F5-1F42-B787-923D5B9944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07035"/>
            <a:ext cx="9382991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0AFE3F-0FB8-F24A-90AC-38B552B378B8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956E7828-2D2C-2B42-8443-4DACBA3B8C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B5C009-52FE-2104-6ABC-3FAE2CC8B4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04403"/>
            <a:ext cx="1403039" cy="41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2495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8C0C21-8588-E44F-AD79-22C32D70BE5F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21" name="Picture 7"/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924" y="296863"/>
            <a:ext cx="1403039" cy="435989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63525" y="1416424"/>
            <a:ext cx="4384676" cy="621645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6" name="Marcador de texto 2"/>
          <p:cNvSpPr>
            <a:spLocks noGrp="1"/>
          </p:cNvSpPr>
          <p:nvPr>
            <p:ph type="body" sz="quarter" idx="25" hasCustomPrompt="1"/>
          </p:nvPr>
        </p:nvSpPr>
        <p:spPr>
          <a:xfrm>
            <a:off x="263524" y="2153100"/>
            <a:ext cx="4384676" cy="41556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3038" indent="-173038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400" b="1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8" name="Marcador de pie de página 11">
            <a:extLst>
              <a:ext uri="{FF2B5EF4-FFF2-40B4-BE49-F238E27FC236}">
                <a16:creationId xmlns:a16="http://schemas.microsoft.com/office/drawing/2014/main" id="{1E63803F-3EB7-C34D-93BA-ADF9CECEE4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0800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8C0C21-8588-E44F-AD79-22C32D70BE5F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21" name="Picture 7"/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924" y="296863"/>
            <a:ext cx="1403039" cy="43598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629BE49-7FB4-3B49-8592-40C5C541D5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9101" y="1416424"/>
            <a:ext cx="4384676" cy="621645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64281013-3563-1744-9A87-3F76340926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29100" y="2153100"/>
            <a:ext cx="4384676" cy="41556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3038" indent="-173038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400" b="1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372930DE-AA45-3A4A-B523-3DC55AA67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6135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5F4509-DDB1-8F45-A183-0E125B3B7F3E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88913"/>
            <a:ext cx="8595341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pic>
        <p:nvPicPr>
          <p:cNvPr id="21" name="Picture 7"/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924" y="296863"/>
            <a:ext cx="1403039" cy="435989"/>
          </a:xfrm>
          <a:prstGeom prst="rect">
            <a:avLst/>
          </a:prstGeom>
        </p:spPr>
      </p:pic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3" name="Rectángulo 15">
            <a:extLst>
              <a:ext uri="{FF2B5EF4-FFF2-40B4-BE49-F238E27FC236}">
                <a16:creationId xmlns:a16="http://schemas.microsoft.com/office/drawing/2014/main" id="{918396FF-0B54-9849-B95E-96519C7D6F5C}"/>
              </a:ext>
            </a:extLst>
          </p:cNvPr>
          <p:cNvSpPr/>
          <p:nvPr userDrawn="1"/>
        </p:nvSpPr>
        <p:spPr>
          <a:xfrm>
            <a:off x="529827" y="3733857"/>
            <a:ext cx="2627023" cy="26125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4" name="Marcador de imagen 2">
            <a:extLst>
              <a:ext uri="{FF2B5EF4-FFF2-40B4-BE49-F238E27FC236}">
                <a16:creationId xmlns:a16="http://schemas.microsoft.com/office/drawing/2014/main" id="{3CB4CFD1-DE5E-D84C-92D0-5FB80C18D55C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466997" y="4016434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 dirty="0"/>
              <a:t>Insert icon</a:t>
            </a:r>
          </a:p>
        </p:txBody>
      </p:sp>
      <p:sp>
        <p:nvSpPr>
          <p:cNvPr id="25" name="Marcador de texto 2">
            <a:extLst>
              <a:ext uri="{FF2B5EF4-FFF2-40B4-BE49-F238E27FC236}">
                <a16:creationId xmlns:a16="http://schemas.microsoft.com/office/drawing/2014/main" id="{681B00C8-9D63-C248-BDD1-0560E68884C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69600" y="5654402"/>
            <a:ext cx="2551394" cy="654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6" name="Marcador de texto 2">
            <a:extLst>
              <a:ext uri="{FF2B5EF4-FFF2-40B4-BE49-F238E27FC236}">
                <a16:creationId xmlns:a16="http://schemas.microsoft.com/office/drawing/2014/main" id="{06153B69-06EA-DF4D-88B0-F3A13FD1DA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69600" y="5245573"/>
            <a:ext cx="2551394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39" name="Rectángulo 15">
            <a:extLst>
              <a:ext uri="{FF2B5EF4-FFF2-40B4-BE49-F238E27FC236}">
                <a16:creationId xmlns:a16="http://schemas.microsoft.com/office/drawing/2014/main" id="{C4A39155-CBA3-FB4B-8886-9AC28DD642AD}"/>
              </a:ext>
            </a:extLst>
          </p:cNvPr>
          <p:cNvSpPr/>
          <p:nvPr userDrawn="1"/>
        </p:nvSpPr>
        <p:spPr>
          <a:xfrm>
            <a:off x="3255097" y="3733857"/>
            <a:ext cx="2627023" cy="26125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0" name="Marcador de imagen 2">
            <a:extLst>
              <a:ext uri="{FF2B5EF4-FFF2-40B4-BE49-F238E27FC236}">
                <a16:creationId xmlns:a16="http://schemas.microsoft.com/office/drawing/2014/main" id="{1CB5B3FC-D7D1-1246-9E7F-C1CBA32705F4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192267" y="4016434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algn="ctr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 dirty="0"/>
              <a:t>Insert icon</a:t>
            </a:r>
          </a:p>
        </p:txBody>
      </p:sp>
      <p:sp>
        <p:nvSpPr>
          <p:cNvPr id="41" name="Marcador de texto 2">
            <a:extLst>
              <a:ext uri="{FF2B5EF4-FFF2-40B4-BE49-F238E27FC236}">
                <a16:creationId xmlns:a16="http://schemas.microsoft.com/office/drawing/2014/main" id="{06F1DFED-05D9-CA40-AAFB-FB8693BE12B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294870" y="5654402"/>
            <a:ext cx="2551394" cy="654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42" name="Marcador de texto 2">
            <a:extLst>
              <a:ext uri="{FF2B5EF4-FFF2-40B4-BE49-F238E27FC236}">
                <a16:creationId xmlns:a16="http://schemas.microsoft.com/office/drawing/2014/main" id="{59E812C7-7DFD-684C-824A-2427873824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294870" y="5245573"/>
            <a:ext cx="2551394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43" name="Rectángulo 15">
            <a:extLst>
              <a:ext uri="{FF2B5EF4-FFF2-40B4-BE49-F238E27FC236}">
                <a16:creationId xmlns:a16="http://schemas.microsoft.com/office/drawing/2014/main" id="{4AE1C97B-6CEA-744C-91F2-E422CF3CD157}"/>
              </a:ext>
            </a:extLst>
          </p:cNvPr>
          <p:cNvSpPr/>
          <p:nvPr userDrawn="1"/>
        </p:nvSpPr>
        <p:spPr>
          <a:xfrm>
            <a:off x="5980368" y="3733857"/>
            <a:ext cx="2627023" cy="26125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4" name="Marcador de imagen 2">
            <a:extLst>
              <a:ext uri="{FF2B5EF4-FFF2-40B4-BE49-F238E27FC236}">
                <a16:creationId xmlns:a16="http://schemas.microsoft.com/office/drawing/2014/main" id="{8A3BB083-CD4E-0745-A371-54B1BFE1EFC0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917538" y="4016434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algn="ctr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 dirty="0"/>
              <a:t>Insert icon</a:t>
            </a:r>
          </a:p>
        </p:txBody>
      </p:sp>
      <p:sp>
        <p:nvSpPr>
          <p:cNvPr id="45" name="Marcador de texto 2">
            <a:extLst>
              <a:ext uri="{FF2B5EF4-FFF2-40B4-BE49-F238E27FC236}">
                <a16:creationId xmlns:a16="http://schemas.microsoft.com/office/drawing/2014/main" id="{E3E38B64-4996-8446-9D91-6C3356A52EB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20141" y="5654402"/>
            <a:ext cx="2551394" cy="654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46" name="Marcador de texto 2">
            <a:extLst>
              <a:ext uri="{FF2B5EF4-FFF2-40B4-BE49-F238E27FC236}">
                <a16:creationId xmlns:a16="http://schemas.microsoft.com/office/drawing/2014/main" id="{CF9EA923-7662-464B-BE9C-087D381D776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020141" y="5245573"/>
            <a:ext cx="2551394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47" name="Rectángulo 15">
            <a:extLst>
              <a:ext uri="{FF2B5EF4-FFF2-40B4-BE49-F238E27FC236}">
                <a16:creationId xmlns:a16="http://schemas.microsoft.com/office/drawing/2014/main" id="{F48B2EF1-0F9B-094E-9CB1-4DDE54EF529D}"/>
              </a:ext>
            </a:extLst>
          </p:cNvPr>
          <p:cNvSpPr/>
          <p:nvPr userDrawn="1"/>
        </p:nvSpPr>
        <p:spPr>
          <a:xfrm>
            <a:off x="8705639" y="3733857"/>
            <a:ext cx="2627023" cy="26125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8" name="Marcador de imagen 2">
            <a:extLst>
              <a:ext uri="{FF2B5EF4-FFF2-40B4-BE49-F238E27FC236}">
                <a16:creationId xmlns:a16="http://schemas.microsoft.com/office/drawing/2014/main" id="{2292B358-85DB-2A46-9091-1FD42AC96E11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642809" y="4016434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algn="ctr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 dirty="0"/>
              <a:t>Insert icon</a:t>
            </a:r>
          </a:p>
        </p:txBody>
      </p:sp>
      <p:sp>
        <p:nvSpPr>
          <p:cNvPr id="49" name="Marcador de texto 2">
            <a:extLst>
              <a:ext uri="{FF2B5EF4-FFF2-40B4-BE49-F238E27FC236}">
                <a16:creationId xmlns:a16="http://schemas.microsoft.com/office/drawing/2014/main" id="{85CCDB90-F7DA-F347-BDCE-D3F4D62465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745412" y="5654402"/>
            <a:ext cx="2551394" cy="654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50" name="Marcador de texto 2">
            <a:extLst>
              <a:ext uri="{FF2B5EF4-FFF2-40B4-BE49-F238E27FC236}">
                <a16:creationId xmlns:a16="http://schemas.microsoft.com/office/drawing/2014/main" id="{B128D1EC-2EC8-8743-97CE-83D2B59AA27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745412" y="5245573"/>
            <a:ext cx="2551394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27" name="Marcador de pie de página 11">
            <a:extLst>
              <a:ext uri="{FF2B5EF4-FFF2-40B4-BE49-F238E27FC236}">
                <a16:creationId xmlns:a16="http://schemas.microsoft.com/office/drawing/2014/main" id="{A8500946-CD1D-6D4D-8B66-A77B5F2E71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97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D6DB0C-DA7F-1A4C-A2A0-6D3451745C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2192001" cy="6858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01744" y="1201271"/>
            <a:ext cx="10766979" cy="482549"/>
          </a:xfrm>
        </p:spPr>
        <p:txBody>
          <a:bodyPr anchor="ctr">
            <a:noAutofit/>
          </a:bodyPr>
          <a:lstStyle>
            <a:lvl1pPr algn="ctr">
              <a:lnSpc>
                <a:spcPts val="3600"/>
              </a:lnSpc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rgbClr val="787875"/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Rectángulo 15">
            <a:extLst>
              <a:ext uri="{FF2B5EF4-FFF2-40B4-BE49-F238E27FC236}">
                <a16:creationId xmlns:a16="http://schemas.microsoft.com/office/drawing/2014/main" id="{918396FF-0B54-9849-B95E-96519C7D6F5C}"/>
              </a:ext>
            </a:extLst>
          </p:cNvPr>
          <p:cNvSpPr/>
          <p:nvPr userDrawn="1"/>
        </p:nvSpPr>
        <p:spPr>
          <a:xfrm>
            <a:off x="601746" y="1934123"/>
            <a:ext cx="2511324" cy="42200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4" name="Marcador de imagen 2">
            <a:extLst>
              <a:ext uri="{FF2B5EF4-FFF2-40B4-BE49-F238E27FC236}">
                <a16:creationId xmlns:a16="http://schemas.microsoft.com/office/drawing/2014/main" id="{3CB4CFD1-DE5E-D84C-92D0-5FB80C18D55C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387508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buFontTx/>
              <a:buNone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 dirty="0"/>
              <a:t>Insert icon</a:t>
            </a:r>
          </a:p>
        </p:txBody>
      </p:sp>
      <p:sp>
        <p:nvSpPr>
          <p:cNvPr id="25" name="Marcador de texto 2">
            <a:extLst>
              <a:ext uri="{FF2B5EF4-FFF2-40B4-BE49-F238E27FC236}">
                <a16:creationId xmlns:a16="http://schemas.microsoft.com/office/drawing/2014/main" id="{681B00C8-9D63-C248-BDD1-0560E68884C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1518" y="3854668"/>
            <a:ext cx="2439026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6" name="Marcador de texto 2">
            <a:extLst>
              <a:ext uri="{FF2B5EF4-FFF2-40B4-BE49-F238E27FC236}">
                <a16:creationId xmlns:a16="http://schemas.microsoft.com/office/drawing/2014/main" id="{06153B69-06EA-DF4D-88B0-F3A13FD1DA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41518" y="3445839"/>
            <a:ext cx="2439026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39" name="Rectángulo 15">
            <a:extLst>
              <a:ext uri="{FF2B5EF4-FFF2-40B4-BE49-F238E27FC236}">
                <a16:creationId xmlns:a16="http://schemas.microsoft.com/office/drawing/2014/main" id="{C4A39155-CBA3-FB4B-8886-9AC28DD642AD}"/>
              </a:ext>
            </a:extLst>
          </p:cNvPr>
          <p:cNvSpPr/>
          <p:nvPr userDrawn="1"/>
        </p:nvSpPr>
        <p:spPr>
          <a:xfrm>
            <a:off x="3359674" y="1934123"/>
            <a:ext cx="2518979" cy="42200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0" name="Marcador de imagen 2">
            <a:extLst>
              <a:ext uri="{FF2B5EF4-FFF2-40B4-BE49-F238E27FC236}">
                <a16:creationId xmlns:a16="http://schemas.microsoft.com/office/drawing/2014/main" id="{1CB5B3FC-D7D1-1246-9E7F-C1CBA32705F4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120118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 dirty="0"/>
              <a:t>Insert icon</a:t>
            </a:r>
          </a:p>
        </p:txBody>
      </p:sp>
      <p:sp>
        <p:nvSpPr>
          <p:cNvPr id="41" name="Marcador de texto 2">
            <a:extLst>
              <a:ext uri="{FF2B5EF4-FFF2-40B4-BE49-F238E27FC236}">
                <a16:creationId xmlns:a16="http://schemas.microsoft.com/office/drawing/2014/main" id="{06F1DFED-05D9-CA40-AAFB-FB8693BE12B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366787" y="3854668"/>
            <a:ext cx="2518979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42" name="Marcador de texto 2">
            <a:extLst>
              <a:ext uri="{FF2B5EF4-FFF2-40B4-BE49-F238E27FC236}">
                <a16:creationId xmlns:a16="http://schemas.microsoft.com/office/drawing/2014/main" id="{59E812C7-7DFD-684C-824A-2427873824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366787" y="3445839"/>
            <a:ext cx="2518979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43" name="Rectángulo 15">
            <a:extLst>
              <a:ext uri="{FF2B5EF4-FFF2-40B4-BE49-F238E27FC236}">
                <a16:creationId xmlns:a16="http://schemas.microsoft.com/office/drawing/2014/main" id="{4AE1C97B-6CEA-744C-91F2-E422CF3CD157}"/>
              </a:ext>
            </a:extLst>
          </p:cNvPr>
          <p:cNvSpPr/>
          <p:nvPr userDrawn="1"/>
        </p:nvSpPr>
        <p:spPr>
          <a:xfrm>
            <a:off x="6125257" y="1934123"/>
            <a:ext cx="2516360" cy="42200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4" name="Marcador de imagen 2">
            <a:extLst>
              <a:ext uri="{FF2B5EF4-FFF2-40B4-BE49-F238E27FC236}">
                <a16:creationId xmlns:a16="http://schemas.microsoft.com/office/drawing/2014/main" id="{8A3BB083-CD4E-0745-A371-54B1BFE1EFC0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844117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 dirty="0"/>
              <a:t>Insert icon</a:t>
            </a:r>
          </a:p>
        </p:txBody>
      </p:sp>
      <p:sp>
        <p:nvSpPr>
          <p:cNvPr id="45" name="Marcador de texto 2">
            <a:extLst>
              <a:ext uri="{FF2B5EF4-FFF2-40B4-BE49-F238E27FC236}">
                <a16:creationId xmlns:a16="http://schemas.microsoft.com/office/drawing/2014/main" id="{E3E38B64-4996-8446-9D91-6C3356A52EB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92059" y="3854668"/>
            <a:ext cx="2549558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46" name="Marcador de texto 2">
            <a:extLst>
              <a:ext uri="{FF2B5EF4-FFF2-40B4-BE49-F238E27FC236}">
                <a16:creationId xmlns:a16="http://schemas.microsoft.com/office/drawing/2014/main" id="{CF9EA923-7662-464B-BE9C-087D381D776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092059" y="3445839"/>
            <a:ext cx="2549558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47" name="Rectángulo 15">
            <a:extLst>
              <a:ext uri="{FF2B5EF4-FFF2-40B4-BE49-F238E27FC236}">
                <a16:creationId xmlns:a16="http://schemas.microsoft.com/office/drawing/2014/main" id="{F48B2EF1-0F9B-094E-9CB1-4DDE54EF529D}"/>
              </a:ext>
            </a:extLst>
          </p:cNvPr>
          <p:cNvSpPr/>
          <p:nvPr userDrawn="1"/>
        </p:nvSpPr>
        <p:spPr>
          <a:xfrm>
            <a:off x="8888220" y="1934123"/>
            <a:ext cx="2516360" cy="42200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8" name="Marcador de imagen 2">
            <a:extLst>
              <a:ext uri="{FF2B5EF4-FFF2-40B4-BE49-F238E27FC236}">
                <a16:creationId xmlns:a16="http://schemas.microsoft.com/office/drawing/2014/main" id="{2292B358-85DB-2A46-9091-1FD42AC96E11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621042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 dirty="0"/>
              <a:t>Insert icon</a:t>
            </a:r>
          </a:p>
        </p:txBody>
      </p:sp>
      <p:sp>
        <p:nvSpPr>
          <p:cNvPr id="49" name="Marcador de texto 2">
            <a:extLst>
              <a:ext uri="{FF2B5EF4-FFF2-40B4-BE49-F238E27FC236}">
                <a16:creationId xmlns:a16="http://schemas.microsoft.com/office/drawing/2014/main" id="{85CCDB90-F7DA-F347-BDCE-D3F4D62465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924806" y="3854668"/>
            <a:ext cx="2443917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50" name="Marcador de texto 2">
            <a:extLst>
              <a:ext uri="{FF2B5EF4-FFF2-40B4-BE49-F238E27FC236}">
                <a16:creationId xmlns:a16="http://schemas.microsoft.com/office/drawing/2014/main" id="{B128D1EC-2EC8-8743-97CE-83D2B59AA27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924806" y="3445839"/>
            <a:ext cx="2443917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1AB405F-EE60-CE4B-81C3-F85B7467098C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Marcador de pie de página 11">
            <a:extLst>
              <a:ext uri="{FF2B5EF4-FFF2-40B4-BE49-F238E27FC236}">
                <a16:creationId xmlns:a16="http://schemas.microsoft.com/office/drawing/2014/main" id="{DD1C11B2-94BE-BE44-A716-161E8518C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95138A-A5A3-3149-5189-496E29C44F6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6" y="404403"/>
            <a:ext cx="1403035" cy="41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606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15">
            <a:extLst>
              <a:ext uri="{FF2B5EF4-FFF2-40B4-BE49-F238E27FC236}">
                <a16:creationId xmlns:a16="http://schemas.microsoft.com/office/drawing/2014/main" id="{918396FF-0B54-9849-B95E-96519C7D6F5C}"/>
              </a:ext>
            </a:extLst>
          </p:cNvPr>
          <p:cNvSpPr/>
          <p:nvPr userDrawn="1"/>
        </p:nvSpPr>
        <p:spPr>
          <a:xfrm>
            <a:off x="-9832" y="724754"/>
            <a:ext cx="2926080" cy="5797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5" name="Marcador de texto 2">
            <a:extLst>
              <a:ext uri="{FF2B5EF4-FFF2-40B4-BE49-F238E27FC236}">
                <a16:creationId xmlns:a16="http://schemas.microsoft.com/office/drawing/2014/main" id="{681B00C8-9D63-C248-BDD1-0560E68884C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1674" y="1425525"/>
            <a:ext cx="2627671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26" name="Marcador de texto 2">
            <a:extLst>
              <a:ext uri="{FF2B5EF4-FFF2-40B4-BE49-F238E27FC236}">
                <a16:creationId xmlns:a16="http://schemas.microsoft.com/office/drawing/2014/main" id="{06153B69-06EA-DF4D-88B0-F3A13FD1DA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1674" y="869790"/>
            <a:ext cx="2627672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0" y="122495"/>
            <a:ext cx="11543071" cy="482549"/>
          </a:xfrm>
        </p:spPr>
        <p:txBody>
          <a:bodyPr anchor="ctr">
            <a:noAutofit/>
          </a:bodyPr>
          <a:lstStyle>
            <a:lvl1pPr algn="ctr"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rgbClr val="787875"/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Marcador de pie de página 11">
            <a:extLst>
              <a:ext uri="{FF2B5EF4-FFF2-40B4-BE49-F238E27FC236}">
                <a16:creationId xmlns:a16="http://schemas.microsoft.com/office/drawing/2014/main" id="{DD1C11B2-94BE-BE44-A716-161E8518C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sp>
        <p:nvSpPr>
          <p:cNvPr id="30" name="Rectángulo 15">
            <a:extLst>
              <a:ext uri="{FF2B5EF4-FFF2-40B4-BE49-F238E27FC236}">
                <a16:creationId xmlns:a16="http://schemas.microsoft.com/office/drawing/2014/main" id="{D9633D0C-D099-BB4B-BAB2-B037D1DCA73A}"/>
              </a:ext>
            </a:extLst>
          </p:cNvPr>
          <p:cNvSpPr/>
          <p:nvPr userDrawn="1"/>
        </p:nvSpPr>
        <p:spPr>
          <a:xfrm>
            <a:off x="2916695" y="724755"/>
            <a:ext cx="2926080" cy="57948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50F2252B-B4A0-0340-BBC2-616D03F4ABF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02526" y="1425525"/>
            <a:ext cx="2723780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FCD99A0F-7630-D04E-89E4-97F4C014CD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02525" y="869790"/>
            <a:ext cx="2723780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33" name="Rectángulo 15">
            <a:extLst>
              <a:ext uri="{FF2B5EF4-FFF2-40B4-BE49-F238E27FC236}">
                <a16:creationId xmlns:a16="http://schemas.microsoft.com/office/drawing/2014/main" id="{5E9A25DC-EBDC-2247-816D-B1DB74020B82}"/>
              </a:ext>
            </a:extLst>
          </p:cNvPr>
          <p:cNvSpPr/>
          <p:nvPr userDrawn="1"/>
        </p:nvSpPr>
        <p:spPr>
          <a:xfrm>
            <a:off x="5836142" y="724755"/>
            <a:ext cx="2926080" cy="57948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Marcador de texto 2">
            <a:extLst>
              <a:ext uri="{FF2B5EF4-FFF2-40B4-BE49-F238E27FC236}">
                <a16:creationId xmlns:a16="http://schemas.microsoft.com/office/drawing/2014/main" id="{DDCA1E14-4C66-4E48-89C0-E3E869FB606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971865" y="1425525"/>
            <a:ext cx="2680110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35" name="Marcador de texto 2">
            <a:extLst>
              <a:ext uri="{FF2B5EF4-FFF2-40B4-BE49-F238E27FC236}">
                <a16:creationId xmlns:a16="http://schemas.microsoft.com/office/drawing/2014/main" id="{D6628125-4667-B34C-8E53-D67A7D6E437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971865" y="869790"/>
            <a:ext cx="2680110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36" name="Rectángulo 15">
            <a:extLst>
              <a:ext uri="{FF2B5EF4-FFF2-40B4-BE49-F238E27FC236}">
                <a16:creationId xmlns:a16="http://schemas.microsoft.com/office/drawing/2014/main" id="{5FF6192A-2CE5-E145-B6F8-3259B0F703EB}"/>
              </a:ext>
            </a:extLst>
          </p:cNvPr>
          <p:cNvSpPr/>
          <p:nvPr userDrawn="1"/>
        </p:nvSpPr>
        <p:spPr>
          <a:xfrm>
            <a:off x="8761811" y="724755"/>
            <a:ext cx="2926080" cy="57948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7" name="Marcador de texto 2">
            <a:extLst>
              <a:ext uri="{FF2B5EF4-FFF2-40B4-BE49-F238E27FC236}">
                <a16:creationId xmlns:a16="http://schemas.microsoft.com/office/drawing/2014/main" id="{3718A4AE-5676-E644-A007-8797391A1C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83892" y="1425525"/>
            <a:ext cx="2793751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sp>
        <p:nvSpPr>
          <p:cNvPr id="38" name="Marcador de texto 2">
            <a:extLst>
              <a:ext uri="{FF2B5EF4-FFF2-40B4-BE49-F238E27FC236}">
                <a16:creationId xmlns:a16="http://schemas.microsoft.com/office/drawing/2014/main" id="{9DD81616-D874-5043-9341-0775336FA74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783892" y="869790"/>
            <a:ext cx="2793751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186665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 sz="3600" baseline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Click to insert a picture &gt;&gt;&gt;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7" name="Marcador de pie de página 11">
            <a:extLst>
              <a:ext uri="{FF2B5EF4-FFF2-40B4-BE49-F238E27FC236}">
                <a16:creationId xmlns:a16="http://schemas.microsoft.com/office/drawing/2014/main" id="{54878989-2293-734B-BE23-B7ADF67021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8753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68224" y="296865"/>
            <a:ext cx="9956431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6" name="Marcador de pie de página 11">
            <a:extLst>
              <a:ext uri="{FF2B5EF4-FFF2-40B4-BE49-F238E27FC236}">
                <a16:creationId xmlns:a16="http://schemas.microsoft.com/office/drawing/2014/main" id="{3DF1A207-AE60-3D41-8918-407E6D820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93271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3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554291" y="2607814"/>
            <a:ext cx="70475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</a:rPr>
              <a:t>questions?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F8FF984-FC6D-6749-8A46-201FB9035F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90926B-B818-6B6F-315A-EAC595E0C8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04403"/>
            <a:ext cx="1403039" cy="41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22887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4091F320-D0B2-4D40-B6E7-A8144270133D}"/>
              </a:ext>
            </a:extLst>
          </p:cNvPr>
          <p:cNvSpPr/>
          <p:nvPr userDrawn="1"/>
        </p:nvSpPr>
        <p:spPr>
          <a:xfrm>
            <a:off x="4077368" y="119613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A34E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419D470-F83D-6248-9E3A-DBC908E7565C}"/>
              </a:ext>
            </a:extLst>
          </p:cNvPr>
          <p:cNvSpPr/>
          <p:nvPr userDrawn="1"/>
        </p:nvSpPr>
        <p:spPr>
          <a:xfrm>
            <a:off x="6807868" y="1196133"/>
            <a:ext cx="1422400" cy="142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DABA6AD-4D24-3E4B-BF35-2A9A3AE55506}"/>
              </a:ext>
            </a:extLst>
          </p:cNvPr>
          <p:cNvSpPr/>
          <p:nvPr userDrawn="1"/>
        </p:nvSpPr>
        <p:spPr>
          <a:xfrm>
            <a:off x="9538368" y="1196133"/>
            <a:ext cx="1422400" cy="142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9CC660-86C4-AC44-8259-5C05F59EC490}"/>
              </a:ext>
            </a:extLst>
          </p:cNvPr>
          <p:cNvSpPr/>
          <p:nvPr userDrawn="1"/>
        </p:nvSpPr>
        <p:spPr>
          <a:xfrm>
            <a:off x="1359568" y="1196133"/>
            <a:ext cx="1422400" cy="142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Marcador de imagen 6"/>
          <p:cNvSpPr>
            <a:spLocks noGrp="1"/>
          </p:cNvSpPr>
          <p:nvPr>
            <p:ph type="pic" sz="quarter" idx="24" hasCustomPrompt="1"/>
          </p:nvPr>
        </p:nvSpPr>
        <p:spPr>
          <a:xfrm>
            <a:off x="4191668" y="129243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34" name="Marcador de imagen 6"/>
          <p:cNvSpPr>
            <a:spLocks noGrp="1"/>
          </p:cNvSpPr>
          <p:nvPr>
            <p:ph type="pic" sz="quarter" idx="23" hasCustomPrompt="1"/>
          </p:nvPr>
        </p:nvSpPr>
        <p:spPr>
          <a:xfrm>
            <a:off x="1448468" y="130513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2054"/>
            <a:ext cx="9586976" cy="482549"/>
          </a:xfrm>
        </p:spPr>
        <p:txBody>
          <a:bodyPr anchor="ctr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36" name="Marcador de imagen 6"/>
          <p:cNvSpPr>
            <a:spLocks noGrp="1"/>
          </p:cNvSpPr>
          <p:nvPr>
            <p:ph type="pic" sz="quarter" idx="25" hasCustomPrompt="1"/>
          </p:nvPr>
        </p:nvSpPr>
        <p:spPr>
          <a:xfrm>
            <a:off x="9627268" y="129243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37" name="Marcador de imagen 6"/>
          <p:cNvSpPr>
            <a:spLocks noGrp="1"/>
          </p:cNvSpPr>
          <p:nvPr>
            <p:ph type="pic" sz="quarter" idx="26" hasCustomPrompt="1"/>
          </p:nvPr>
        </p:nvSpPr>
        <p:spPr>
          <a:xfrm>
            <a:off x="6884068" y="130513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 dirty="0"/>
              <a:t>Insert icon</a:t>
            </a:r>
          </a:p>
        </p:txBody>
      </p:sp>
      <p:sp>
        <p:nvSpPr>
          <p:cNvPr id="38" name="Marcador de texto 2"/>
          <p:cNvSpPr>
            <a:spLocks noGrp="1"/>
          </p:cNvSpPr>
          <p:nvPr>
            <p:ph type="body" sz="quarter" idx="27" hasCustomPrompt="1"/>
          </p:nvPr>
        </p:nvSpPr>
        <p:spPr>
          <a:xfrm>
            <a:off x="1193743" y="294619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rgbClr val="00A9E0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39" name="Marcador de texto 2"/>
          <p:cNvSpPr>
            <a:spLocks noGrp="1"/>
          </p:cNvSpPr>
          <p:nvPr>
            <p:ph type="body" sz="quarter" idx="28" hasCustomPrompt="1"/>
          </p:nvPr>
        </p:nvSpPr>
        <p:spPr>
          <a:xfrm>
            <a:off x="3886143" y="295889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rgbClr val="00A34E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40" name="Marcador de texto 2"/>
          <p:cNvSpPr>
            <a:spLocks noGrp="1"/>
          </p:cNvSpPr>
          <p:nvPr>
            <p:ph type="body" sz="quarter" idx="29" hasCustomPrompt="1"/>
          </p:nvPr>
        </p:nvSpPr>
        <p:spPr>
          <a:xfrm>
            <a:off x="6591243" y="294619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accent3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41" name="Marcador de texto 2"/>
          <p:cNvSpPr>
            <a:spLocks noGrp="1"/>
          </p:cNvSpPr>
          <p:nvPr>
            <p:ph type="body" sz="quarter" idx="30" hasCustomPrompt="1"/>
          </p:nvPr>
        </p:nvSpPr>
        <p:spPr>
          <a:xfrm>
            <a:off x="9321743" y="295889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1" baseline="0">
                <a:solidFill>
                  <a:schemeClr val="accent4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Title goes here</a:t>
            </a:r>
          </a:p>
        </p:txBody>
      </p:sp>
      <p:sp>
        <p:nvSpPr>
          <p:cNvPr id="30" name="Marcador de texto 2"/>
          <p:cNvSpPr>
            <a:spLocks noGrp="1"/>
          </p:cNvSpPr>
          <p:nvPr>
            <p:ph type="body" sz="quarter" idx="31" hasCustomPrompt="1"/>
          </p:nvPr>
        </p:nvSpPr>
        <p:spPr>
          <a:xfrm>
            <a:off x="1186486" y="351950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1" name="Marcador de texto 2"/>
          <p:cNvSpPr>
            <a:spLocks noGrp="1"/>
          </p:cNvSpPr>
          <p:nvPr>
            <p:ph type="body" sz="quarter" idx="32" hasCustomPrompt="1"/>
          </p:nvPr>
        </p:nvSpPr>
        <p:spPr>
          <a:xfrm>
            <a:off x="3878886" y="353220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sz="quarter" idx="33" hasCustomPrompt="1"/>
          </p:nvPr>
        </p:nvSpPr>
        <p:spPr>
          <a:xfrm>
            <a:off x="6583986" y="351950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3" name="Marcador de texto 2"/>
          <p:cNvSpPr>
            <a:spLocks noGrp="1"/>
          </p:cNvSpPr>
          <p:nvPr>
            <p:ph type="body" sz="quarter" idx="34" hasCustomPrompt="1"/>
          </p:nvPr>
        </p:nvSpPr>
        <p:spPr>
          <a:xfrm>
            <a:off x="9314486" y="353220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1" baseline="0">
                <a:solidFill>
                  <a:srgbClr val="787878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dirty="0"/>
              <a:t>Text goes here</a:t>
            </a:r>
          </a:p>
        </p:txBody>
      </p:sp>
      <p:pic>
        <p:nvPicPr>
          <p:cNvPr id="52" name="Picture 7">
            <a:extLst>
              <a:ext uri="{FF2B5EF4-FFF2-40B4-BE49-F238E27FC236}">
                <a16:creationId xmlns:a16="http://schemas.microsoft.com/office/drawing/2014/main" id="{D7E999CF-CB32-C444-B3A6-2B8630F40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  <p:sp>
        <p:nvSpPr>
          <p:cNvPr id="24" name="Marcador de pie de página 11">
            <a:extLst>
              <a:ext uri="{FF2B5EF4-FFF2-40B4-BE49-F238E27FC236}">
                <a16:creationId xmlns:a16="http://schemas.microsoft.com/office/drawing/2014/main" id="{E92F8068-1E80-6647-82F4-41AD87CB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0229AD-0CF0-6E46-98AD-CCD951F64D1E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842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 sz="3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your picture here &gt;&gt;</a:t>
            </a:r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832618" y="2216685"/>
            <a:ext cx="3966345" cy="1325563"/>
          </a:xfrm>
        </p:spPr>
        <p:txBody>
          <a:bodyPr anchor="b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title here</a:t>
            </a:r>
          </a:p>
        </p:txBody>
      </p:sp>
      <p:sp>
        <p:nvSpPr>
          <p:cNvPr id="96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832411" y="3687561"/>
            <a:ext cx="3314799" cy="49899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800" baseline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Insert your subheading here to support your heading</a:t>
            </a:r>
          </a:p>
        </p:txBody>
      </p:sp>
      <p:sp>
        <p:nvSpPr>
          <p:cNvPr id="9" name="Text Placeholder 97"/>
          <p:cNvSpPr>
            <a:spLocks noGrp="1"/>
          </p:cNvSpPr>
          <p:nvPr>
            <p:ph type="body" sz="quarter" idx="15" hasCustomPrompt="1"/>
          </p:nvPr>
        </p:nvSpPr>
        <p:spPr>
          <a:xfrm>
            <a:off x="819927" y="4966964"/>
            <a:ext cx="2619201" cy="105886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Insert Author, </a:t>
            </a:r>
            <a:br>
              <a:rPr lang="en-US" noProof="0"/>
            </a:br>
            <a:r>
              <a:rPr lang="en-US" noProof="0"/>
              <a:t>Department, </a:t>
            </a:r>
            <a:br>
              <a:rPr lang="en-US" noProof="0"/>
            </a:br>
            <a:r>
              <a:rPr lang="en-US" noProof="0"/>
              <a:t>Date, Place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A22F033-E336-AE44-8D25-B6B5E3149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1DFF829E-B3A2-4AEF-69CC-9ABF7B46FA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04658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9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2314832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459506"/>
            <a:ext cx="6858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>
                <a:solidFill>
                  <a:schemeClr val="bg1"/>
                </a:solidFill>
              </a:rPr>
              <a:t>retailing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B0097656-0292-2841-ED2F-E05B9E0D7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9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477240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52FFE5AF-36B7-3B19-C757-06008C0ADC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1556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E00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613394"/>
            <a:ext cx="68580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>
                <a:solidFill>
                  <a:schemeClr val="bg1"/>
                </a:solidFill>
              </a:rPr>
              <a:t>reimagining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DC586F-6182-0C4E-9D04-2052B3E89A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D367250-0F09-1042-AEC4-610E45967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47F7F69-2096-0D4C-8E69-D5FF8E4DBA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4832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43A3012C-EA11-99E8-7F51-5DAB9FB5A4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43872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477240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B208535F-65A9-59A0-817C-5DF926C228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6148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F2B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613012" y="2459503"/>
            <a:ext cx="71590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>
                <a:solidFill>
                  <a:schemeClr val="bg1"/>
                </a:solidFill>
              </a:rPr>
              <a:t>optimizing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C1F6E2C-B7FE-7E42-82A4-C39F209758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B22057E-D90E-4B43-894E-7C5788D50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165350-6095-8B47-A9D6-8D417F501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4832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1B42C427-986B-B803-85FE-B1ADC3EAB5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4018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477240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319FD683-EBE6-1E8F-9426-3F796806F6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5855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53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536450"/>
            <a:ext cx="68580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b="1">
                <a:solidFill>
                  <a:schemeClr val="bg1"/>
                </a:solidFill>
              </a:rPr>
              <a:t>innovating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6A95B46-4785-CF41-8D78-72021037D3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8AD7617-C7EB-024A-A88A-18AB25C21F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9989600-D23E-8447-9D6D-3C09F11EE1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4832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859D85E1-832B-3636-D723-68970EA7C0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2508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477240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A7B09975-E2BC-2DB2-8493-5220CB2283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5927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3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554291" y="2607814"/>
            <a:ext cx="70475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>
                <a:solidFill>
                  <a:schemeClr val="bg1"/>
                </a:solidFill>
              </a:rPr>
              <a:t>transforming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3CDAACD-8DD5-E44B-9D0C-5EB8863CDC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F8FF984-FC6D-6749-8A46-201FB9035F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942B7-6FB0-BA48-938C-892695601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4832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76AD6413-683A-DDD9-1193-C41D28E25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537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63377A-D372-2547-B8D5-63B242B542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itle 1"/>
          <p:cNvSpPr>
            <a:spLocks noGrp="1"/>
          </p:cNvSpPr>
          <p:nvPr>
            <p:ph type="title" hasCustomPrompt="1"/>
          </p:nvPr>
        </p:nvSpPr>
        <p:spPr>
          <a:xfrm>
            <a:off x="477240" y="2029439"/>
            <a:ext cx="8790048" cy="2799118"/>
          </a:xfrm>
        </p:spPr>
        <p:txBody>
          <a:bodyPr anchor="ctr">
            <a:noAutofit/>
          </a:bodyPr>
          <a:lstStyle>
            <a:lvl1pPr>
              <a:lnSpc>
                <a:spcPts val="4600"/>
              </a:lnSpc>
              <a:defRPr sz="4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Add your divider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0ADAA-71AB-A840-A8BB-D381690646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25523" y="5115311"/>
            <a:ext cx="1457170" cy="1397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0ED97A63-F7E6-65FF-AC35-C5F0B69462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0638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 with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11DF85-48CD-A94F-93AC-4C9CF00631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9165C0-C483-814D-B529-1ACE3D8FA9E9}"/>
              </a:ext>
            </a:extLst>
          </p:cNvPr>
          <p:cNvSpPr txBox="1"/>
          <p:nvPr userDrawn="1"/>
        </p:nvSpPr>
        <p:spPr>
          <a:xfrm rot="16200000">
            <a:off x="-2459504" y="2459506"/>
            <a:ext cx="6858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>
                <a:solidFill>
                  <a:schemeClr val="bg1"/>
                </a:solidFill>
              </a:rPr>
              <a:t>upcoming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B2DBD9-CB95-0246-9D20-8D98CCD0ACE9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5069049-E46B-BA49-A7C8-F31FCD9DF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rgbClr val="3F3F3F"/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8B76E2-AEA9-E344-AF97-F1DBA34944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7188" y="1877962"/>
            <a:ext cx="6016625" cy="4980038"/>
          </a:xfrm>
          <a:prstGeom prst="rect">
            <a:avLst/>
          </a:prstGeom>
          <a:solidFill>
            <a:schemeClr val="accent5">
              <a:alpha val="60000"/>
            </a:schemeClr>
          </a:solidFill>
        </p:spPr>
        <p:txBody>
          <a:bodyPr/>
          <a:lstStyle>
            <a:lvl1pPr marL="228600" indent="-228600">
              <a:buClr>
                <a:schemeClr val="bg1"/>
              </a:buClr>
              <a:buFont typeface="Wingdings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685800" indent="-228600">
              <a:buClr>
                <a:schemeClr val="bg1"/>
              </a:buClr>
              <a:buFont typeface="Wingdings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1143000" indent="-228600">
              <a:buClr>
                <a:schemeClr val="bg1"/>
              </a:buClr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4pPr>
            <a:lvl5pPr marL="2057400" indent="-228600">
              <a:buClr>
                <a:schemeClr val="bg1"/>
              </a:buCl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BA77F544-5AAA-7D42-9942-CE8A909842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37188" y="1229032"/>
            <a:ext cx="6016625" cy="648930"/>
          </a:xfrm>
          <a:prstGeom prst="rect">
            <a:avLst/>
          </a:prstGeom>
          <a:solidFill>
            <a:schemeClr val="accent5">
              <a:alpha val="60000"/>
            </a:schemeClr>
          </a:solidFill>
        </p:spPr>
        <p:txBody>
          <a:bodyPr/>
          <a:lstStyle>
            <a:lvl1pPr marL="0" indent="0">
              <a:lnSpc>
                <a:spcPts val="3800"/>
              </a:lnSpc>
              <a:buClr>
                <a:schemeClr val="bg1"/>
              </a:buClr>
              <a:buFont typeface="Wingdings" pitchFamily="2" charset="2"/>
              <a:buNone/>
              <a:defRPr sz="3600">
                <a:solidFill>
                  <a:schemeClr val="bg1"/>
                </a:solidFill>
              </a:defRPr>
            </a:lvl1pPr>
            <a:lvl2pPr marL="457200" indent="0">
              <a:buClr>
                <a:schemeClr val="bg1"/>
              </a:buClr>
              <a:buFont typeface="Wingdings" pitchFamily="2" charset="2"/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Clr>
                <a:schemeClr val="bg1"/>
              </a:buClr>
              <a:buFont typeface="Wingdings" pitchFamily="2" charset="2"/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 goes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8F370BC4-F977-112A-AAA3-2040CD15EC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8" y="405052"/>
            <a:ext cx="1397376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0239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416559"/>
            <a:ext cx="9237662" cy="515540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rgbClr val="00A34E"/>
                </a:solidFill>
                <a:latin typeface="+mj-lt"/>
              </a:defRPr>
            </a:lvl1pPr>
          </a:lstStyle>
          <a:p>
            <a:endParaRPr lang="en-US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4144" y="932099"/>
            <a:ext cx="9237662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424242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4144" y="1447639"/>
            <a:ext cx="10507196" cy="507222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5"/>
              </a:buClr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Clr>
                <a:schemeClr val="accent5"/>
              </a:buClr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1900">
                <a:solidFill>
                  <a:srgbClr val="424242"/>
                </a:solidFill>
              </a:defRPr>
            </a:lvl3pPr>
            <a:lvl4pPr marL="1600200" indent="-228600">
              <a:buClr>
                <a:schemeClr val="accent5"/>
              </a:buClr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Clr>
                <a:schemeClr val="accent5"/>
              </a:buClr>
              <a:buFont typeface="Wingdings" pitchFamily="2" charset="2"/>
              <a:buChar char="§"/>
              <a:defRPr sz="14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2B10EB73-8390-FD4F-99A2-35D627624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AE49071E-A603-3DFF-0843-D338F5220C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287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416559"/>
            <a:ext cx="9237662" cy="515426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rgbClr val="00A34E"/>
                </a:solidFill>
                <a:latin typeface="+mj-lt"/>
              </a:defRPr>
            </a:lvl1pPr>
          </a:lstStyle>
          <a:p>
            <a:endParaRPr lang="en-US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672" y="1116623"/>
            <a:ext cx="10507196" cy="540324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5"/>
              </a:buClr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Clr>
                <a:schemeClr val="accent5"/>
              </a:buClr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1900">
                <a:solidFill>
                  <a:srgbClr val="424242"/>
                </a:solidFill>
              </a:defRPr>
            </a:lvl3pPr>
            <a:lvl4pPr marL="1600200" indent="-228600">
              <a:buClr>
                <a:schemeClr val="accent5"/>
              </a:buClr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Clr>
                <a:schemeClr val="accent5"/>
              </a:buClr>
              <a:buFont typeface="Wingdings" pitchFamily="2" charset="2"/>
              <a:buChar char="§"/>
              <a:defRPr sz="14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2B10EB73-8390-FD4F-99A2-35D627624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98877129-2A84-40FE-C819-D134DCDEB9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59308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6559"/>
            <a:ext cx="9237662" cy="624842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76166"/>
            <a:ext cx="9237662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424242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637930"/>
            <a:ext cx="3295291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Font typeface="Wingdings" pitchFamily="2" charset="2"/>
              <a:buChar char="§"/>
              <a:defRPr sz="1800">
                <a:solidFill>
                  <a:srgbClr val="424242"/>
                </a:solidFill>
              </a:defRPr>
            </a:lvl2pPr>
            <a:lvl3pPr marL="11430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3pPr>
            <a:lvl4pPr marL="1600200" indent="-228600">
              <a:buFont typeface="Wingdings" pitchFamily="2" charset="2"/>
              <a:buChar char="§"/>
              <a:defRPr sz="1200">
                <a:solidFill>
                  <a:srgbClr val="424242"/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0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2306B01B-41BC-A643-A8B6-B0BC7BA1E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EB31692-7E1F-7B46-B8BC-5A42A4B60D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26170" y="1637930"/>
            <a:ext cx="3295291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Font typeface="Wingdings" pitchFamily="2" charset="2"/>
              <a:buChar char="§"/>
              <a:defRPr sz="1800">
                <a:solidFill>
                  <a:srgbClr val="424242"/>
                </a:solidFill>
              </a:defRPr>
            </a:lvl2pPr>
            <a:lvl3pPr marL="11430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3pPr>
            <a:lvl4pPr marL="1600200" indent="-228600">
              <a:buFont typeface="Wingdings" pitchFamily="2" charset="2"/>
              <a:buChar char="§"/>
              <a:defRPr sz="1200">
                <a:solidFill>
                  <a:srgbClr val="424242"/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0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B9656FD-206E-4C4E-8865-1C2360B8BB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65831" y="1637930"/>
            <a:ext cx="3295291" cy="4826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Font typeface="Wingdings" pitchFamily="2" charset="2"/>
              <a:buChar char="§"/>
              <a:defRPr sz="1800">
                <a:solidFill>
                  <a:srgbClr val="424242"/>
                </a:solidFill>
              </a:defRPr>
            </a:lvl2pPr>
            <a:lvl3pPr marL="11430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3pPr>
            <a:lvl4pPr marL="1600200" indent="-228600">
              <a:buFont typeface="Wingdings" pitchFamily="2" charset="2"/>
              <a:buChar char="§"/>
              <a:defRPr sz="1200">
                <a:solidFill>
                  <a:srgbClr val="424242"/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0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D803C087-C82C-3E76-5CEF-D5AC8E2A1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9238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515540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D37591-6D2D-E24B-A472-33564778A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98064" y="932099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424242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222A-E3EF-AD45-9A94-B74E8790E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98063" y="1447639"/>
            <a:ext cx="8627955" cy="5072224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Font typeface="Wingdings" pitchFamily="2" charset="2"/>
              <a:buChar char="§"/>
              <a:defRPr sz="1900">
                <a:solidFill>
                  <a:srgbClr val="424242"/>
                </a:solidFill>
              </a:defRPr>
            </a:lvl3pPr>
            <a:lvl4pPr marL="16002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4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536449"/>
            <a:ext cx="68580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b="1">
                <a:solidFill>
                  <a:schemeClr val="tx2"/>
                </a:solidFill>
              </a:rPr>
              <a:t>elevating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D62CB7E1-F3C1-C847-8D1D-08AD959F92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49AFC08A-1EE9-DB07-239D-6576822BDB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36877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624842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536449"/>
            <a:ext cx="68580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b="1">
                <a:solidFill>
                  <a:schemeClr val="accent4"/>
                </a:solidFill>
              </a:rPr>
              <a:t>integrating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661F28CF-43AC-6F4E-B654-EB1A0E56B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2AF24F5-7E41-FF68-D96F-4AE8E1BD81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98064" y="932099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424242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348B52-9444-8F4E-9F28-7981AD0D7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98063" y="1447639"/>
            <a:ext cx="8627955" cy="507222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4"/>
              </a:buClr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Clr>
                <a:schemeClr val="accent4"/>
              </a:buClr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Clr>
                <a:schemeClr val="accent4"/>
              </a:buClr>
              <a:buFont typeface="Wingdings" pitchFamily="2" charset="2"/>
              <a:buChar char="§"/>
              <a:defRPr sz="1900">
                <a:solidFill>
                  <a:srgbClr val="424242"/>
                </a:solidFill>
              </a:defRPr>
            </a:lvl3pPr>
            <a:lvl4pPr marL="1600200" indent="-228600">
              <a:buClr>
                <a:schemeClr val="accent4"/>
              </a:buClr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Clr>
                <a:schemeClr val="accent4"/>
              </a:buClr>
              <a:buFont typeface="Wingdings" pitchFamily="2" charset="2"/>
              <a:buChar char="§"/>
              <a:defRPr sz="14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4E792074-A66B-6D6A-2D74-F369ED8593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3599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624842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582616"/>
            <a:ext cx="685800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400" b="1">
                <a:solidFill>
                  <a:schemeClr val="accent3"/>
                </a:solidFill>
              </a:rPr>
              <a:t>accelerating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806FCC6F-4877-9B4F-8D9E-DF1042806E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F258502-B93B-E980-6E18-67A66E1F1F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98064" y="932099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424242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0908CE4-ABCF-7D19-C3F6-CEBCF2D70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98063" y="1447639"/>
            <a:ext cx="8627955" cy="507222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3"/>
              </a:buClr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Clr>
                <a:schemeClr val="accent3"/>
              </a:buClr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Clr>
                <a:schemeClr val="accent3"/>
              </a:buClr>
              <a:buFont typeface="Wingdings" pitchFamily="2" charset="2"/>
              <a:buChar char="§"/>
              <a:defRPr sz="1900">
                <a:solidFill>
                  <a:srgbClr val="424242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Clr>
                <a:schemeClr val="accent3"/>
              </a:buClr>
              <a:buFont typeface="Wingdings" pitchFamily="2" charset="2"/>
              <a:buChar char="§"/>
              <a:defRPr sz="14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15A265C9-BB1C-AC18-403A-F21DC46B5F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2800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179592" y="416559"/>
            <a:ext cx="7140696" cy="624842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5140F-0338-A949-83E5-14639C340AF7}"/>
              </a:ext>
            </a:extLst>
          </p:cNvPr>
          <p:cNvSpPr/>
          <p:nvPr userDrawn="1"/>
        </p:nvSpPr>
        <p:spPr>
          <a:xfrm rot="16200000">
            <a:off x="-1190352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D64C4-397E-4449-9EF9-4EEC1EC3C0EF}"/>
              </a:ext>
            </a:extLst>
          </p:cNvPr>
          <p:cNvSpPr txBox="1"/>
          <p:nvPr userDrawn="1"/>
        </p:nvSpPr>
        <p:spPr>
          <a:xfrm rot="16200000">
            <a:off x="-2459504" y="2536450"/>
            <a:ext cx="68580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b="1">
                <a:solidFill>
                  <a:schemeClr val="accent5"/>
                </a:solidFill>
              </a:rPr>
              <a:t>maximizing</a:t>
            </a: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B75E77C0-8741-AD4A-83D9-64DE6AA08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D7DDC69-4921-F777-2CB4-3E3A07BAA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98064" y="932099"/>
            <a:ext cx="7140696" cy="328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424242"/>
                </a:solidFill>
              </a:defRPr>
            </a:lvl1pPr>
          </a:lstStyle>
          <a:p>
            <a:r>
              <a:rPr lang="en-US"/>
              <a:t>Subtitle goes here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ECAB0E7-EC7E-BC3C-0357-2D0F43154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98063" y="1447639"/>
            <a:ext cx="8627955" cy="507222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5"/>
              </a:buClr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Clr>
                <a:schemeClr val="accent5"/>
              </a:buClr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1900">
                <a:solidFill>
                  <a:srgbClr val="424242"/>
                </a:solidFill>
              </a:defRPr>
            </a:lvl3pPr>
            <a:lvl4pPr marL="1600200" indent="-228600">
              <a:buClr>
                <a:schemeClr val="accent5"/>
              </a:buClr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Clr>
                <a:schemeClr val="accent5"/>
              </a:buClr>
              <a:buFont typeface="Wingdings" pitchFamily="2" charset="2"/>
              <a:buChar char="§"/>
              <a:defRPr sz="14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F1794C7D-1D57-D8A3-94A8-5A2A4A4110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87100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29260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r>
              <a:rPr lang="en-US"/>
              <a:t>Drag picture to placeholder or click icon to add</a:t>
            </a:r>
            <a:endParaRPr lang="es-ES_tradnl"/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359568" y="3187725"/>
            <a:ext cx="9601200" cy="482549"/>
          </a:xfrm>
        </p:spPr>
        <p:txBody>
          <a:bodyPr anchor="ctr">
            <a:noAutofit/>
          </a:bodyPr>
          <a:lstStyle>
            <a:lvl1pPr algn="ctr">
              <a:lnSpc>
                <a:spcPts val="3600"/>
              </a:lnSpc>
              <a:defRPr sz="3600" b="0" baseline="0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3E77D1-4541-084B-BAD8-6045E24ECC82}"/>
              </a:ext>
            </a:extLst>
          </p:cNvPr>
          <p:cNvSpPr/>
          <p:nvPr userDrawn="1"/>
        </p:nvSpPr>
        <p:spPr>
          <a:xfrm>
            <a:off x="4077368" y="40485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96FEFC-8B7B-0443-BEB8-93F5E3C11429}"/>
              </a:ext>
            </a:extLst>
          </p:cNvPr>
          <p:cNvSpPr/>
          <p:nvPr userDrawn="1"/>
        </p:nvSpPr>
        <p:spPr>
          <a:xfrm>
            <a:off x="6807868" y="40485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015A0EC-B000-D84C-ABF7-CC50EDD8B4FF}"/>
              </a:ext>
            </a:extLst>
          </p:cNvPr>
          <p:cNvSpPr/>
          <p:nvPr userDrawn="1"/>
        </p:nvSpPr>
        <p:spPr>
          <a:xfrm>
            <a:off x="9538368" y="40485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3BF25D-2A5D-194F-8302-0E28AAD55A05}"/>
              </a:ext>
            </a:extLst>
          </p:cNvPr>
          <p:cNvSpPr/>
          <p:nvPr userDrawn="1"/>
        </p:nvSpPr>
        <p:spPr>
          <a:xfrm>
            <a:off x="1359568" y="40485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imagen 6">
            <a:extLst>
              <a:ext uri="{FF2B5EF4-FFF2-40B4-BE49-F238E27FC236}">
                <a16:creationId xmlns:a16="http://schemas.microsoft.com/office/drawing/2014/main" id="{250D21A2-41C2-514C-8AD5-481E889392F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191668" y="41448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6" name="Marcador de imagen 6">
            <a:extLst>
              <a:ext uri="{FF2B5EF4-FFF2-40B4-BE49-F238E27FC236}">
                <a16:creationId xmlns:a16="http://schemas.microsoft.com/office/drawing/2014/main" id="{240B6D5C-2E64-5F4D-A8A4-5CE259C005F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448468" y="41575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7" name="Marcador de imagen 6">
            <a:extLst>
              <a:ext uri="{FF2B5EF4-FFF2-40B4-BE49-F238E27FC236}">
                <a16:creationId xmlns:a16="http://schemas.microsoft.com/office/drawing/2014/main" id="{9CFF7133-BBAA-8A45-BE8C-C08AFFB3C78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627268" y="41448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8" name="Marcador de imagen 6">
            <a:extLst>
              <a:ext uri="{FF2B5EF4-FFF2-40B4-BE49-F238E27FC236}">
                <a16:creationId xmlns:a16="http://schemas.microsoft.com/office/drawing/2014/main" id="{B0C63A40-1CD7-774C-9425-1D270482F28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884068" y="41575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9" name="Marcador de texto 2">
            <a:extLst>
              <a:ext uri="{FF2B5EF4-FFF2-40B4-BE49-F238E27FC236}">
                <a16:creationId xmlns:a16="http://schemas.microsoft.com/office/drawing/2014/main" id="{831F2129-3C22-CF4A-A809-86E0A59E92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93743" y="57986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2CF52E36-8C08-7F43-AC7B-EB8362F61E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86143" y="58113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4C130DF8-972E-194F-91BC-2582C6F9CD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91243" y="57986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2" name="Marcador de texto 2">
            <a:extLst>
              <a:ext uri="{FF2B5EF4-FFF2-40B4-BE49-F238E27FC236}">
                <a16:creationId xmlns:a16="http://schemas.microsoft.com/office/drawing/2014/main" id="{8792B12B-F65A-4549-AEF8-82F6A9166A7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321743" y="58113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3A3651-A321-5248-A119-D6FD50BB08E1}"/>
              </a:ext>
            </a:extLst>
          </p:cNvPr>
          <p:cNvSpPr/>
          <p:nvPr userDrawn="1"/>
        </p:nvSpPr>
        <p:spPr>
          <a:xfrm rot="16200000">
            <a:off x="-1091532" y="5101718"/>
            <a:ext cx="2286000" cy="12801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arcador de pie de página 11">
            <a:extLst>
              <a:ext uri="{FF2B5EF4-FFF2-40B4-BE49-F238E27FC236}">
                <a16:creationId xmlns:a16="http://schemas.microsoft.com/office/drawing/2014/main" id="{236D61A9-A4F5-594E-BB22-D3299273F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259178679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itting on a bench&#10;&#10;Description automatically generated with medium confidence">
            <a:extLst>
              <a:ext uri="{FF2B5EF4-FFF2-40B4-BE49-F238E27FC236}">
                <a16:creationId xmlns:a16="http://schemas.microsoft.com/office/drawing/2014/main" id="{C6CBF612-39CF-7D42-A081-49F53AB2B5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4208" cy="3524036"/>
          </a:xfrm>
          <a:prstGeom prst="rect">
            <a:avLst/>
          </a:prstGeom>
        </p:spPr>
      </p:pic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3E77D1-4541-084B-BAD8-6045E24ECC82}"/>
              </a:ext>
            </a:extLst>
          </p:cNvPr>
          <p:cNvSpPr/>
          <p:nvPr userDrawn="1"/>
        </p:nvSpPr>
        <p:spPr>
          <a:xfrm>
            <a:off x="5234898" y="2816032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96FEFC-8B7B-0443-BEB8-93F5E3C11429}"/>
              </a:ext>
            </a:extLst>
          </p:cNvPr>
          <p:cNvSpPr/>
          <p:nvPr userDrawn="1"/>
        </p:nvSpPr>
        <p:spPr>
          <a:xfrm>
            <a:off x="8973691" y="2816032"/>
            <a:ext cx="1422400" cy="142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3BF25D-2A5D-194F-8302-0E28AAD55A05}"/>
              </a:ext>
            </a:extLst>
          </p:cNvPr>
          <p:cNvSpPr/>
          <p:nvPr userDrawn="1"/>
        </p:nvSpPr>
        <p:spPr>
          <a:xfrm>
            <a:off x="1496106" y="2816032"/>
            <a:ext cx="1422400" cy="142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imagen 6">
            <a:extLst>
              <a:ext uri="{FF2B5EF4-FFF2-40B4-BE49-F238E27FC236}">
                <a16:creationId xmlns:a16="http://schemas.microsoft.com/office/drawing/2014/main" id="{250D21A2-41C2-514C-8AD5-481E889392F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349198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6" name="Marcador de imagen 6">
            <a:extLst>
              <a:ext uri="{FF2B5EF4-FFF2-40B4-BE49-F238E27FC236}">
                <a16:creationId xmlns:a16="http://schemas.microsoft.com/office/drawing/2014/main" id="{240B6D5C-2E64-5F4D-A8A4-5CE259C005F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591690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8" name="Marcador de imagen 6">
            <a:extLst>
              <a:ext uri="{FF2B5EF4-FFF2-40B4-BE49-F238E27FC236}">
                <a16:creationId xmlns:a16="http://schemas.microsoft.com/office/drawing/2014/main" id="{B0C63A40-1CD7-774C-9425-1D270482F28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069275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9" name="Marcador de texto 2">
            <a:extLst>
              <a:ext uri="{FF2B5EF4-FFF2-40B4-BE49-F238E27FC236}">
                <a16:creationId xmlns:a16="http://schemas.microsoft.com/office/drawing/2014/main" id="{831F2129-3C22-CF4A-A809-86E0A59E92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9761" y="4438437"/>
            <a:ext cx="3075090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2CF52E36-8C08-7F43-AC7B-EB8362F61E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89139" y="44511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4C130DF8-972E-194F-91BC-2582C6F9CD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34403" y="44384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C7730-A0C2-0743-A85D-69DCD496BF5F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FCACF0A-983B-BA46-A4E3-D99B038ABD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1120"/>
            <a:ext cx="1397378" cy="411899"/>
          </a:xfrm>
          <a:prstGeom prst="rect">
            <a:avLst/>
          </a:prstGeom>
        </p:spPr>
      </p:pic>
      <p:sp>
        <p:nvSpPr>
          <p:cNvPr id="17" name="Marcador de pie de página 11">
            <a:extLst>
              <a:ext uri="{FF2B5EF4-FFF2-40B4-BE49-F238E27FC236}">
                <a16:creationId xmlns:a16="http://schemas.microsoft.com/office/drawing/2014/main" id="{948F3D55-0610-044E-870B-1B1772B95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413941314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CBF612-39CF-7D42-A081-49F53AB2B5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749"/>
            <a:ext cx="12194208" cy="3518537"/>
          </a:xfrm>
          <a:prstGeom prst="rect">
            <a:avLst/>
          </a:prstGeom>
        </p:spPr>
      </p:pic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3E77D1-4541-084B-BAD8-6045E24ECC82}"/>
              </a:ext>
            </a:extLst>
          </p:cNvPr>
          <p:cNvSpPr/>
          <p:nvPr userDrawn="1"/>
        </p:nvSpPr>
        <p:spPr>
          <a:xfrm>
            <a:off x="5234898" y="2816032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96FEFC-8B7B-0443-BEB8-93F5E3C11429}"/>
              </a:ext>
            </a:extLst>
          </p:cNvPr>
          <p:cNvSpPr/>
          <p:nvPr userDrawn="1"/>
        </p:nvSpPr>
        <p:spPr>
          <a:xfrm>
            <a:off x="8973691" y="2816032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3BF25D-2A5D-194F-8302-0E28AAD55A05}"/>
              </a:ext>
            </a:extLst>
          </p:cNvPr>
          <p:cNvSpPr/>
          <p:nvPr userDrawn="1"/>
        </p:nvSpPr>
        <p:spPr>
          <a:xfrm>
            <a:off x="1496106" y="2816032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imagen 6">
            <a:extLst>
              <a:ext uri="{FF2B5EF4-FFF2-40B4-BE49-F238E27FC236}">
                <a16:creationId xmlns:a16="http://schemas.microsoft.com/office/drawing/2014/main" id="{250D21A2-41C2-514C-8AD5-481E889392F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349198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6" name="Marcador de imagen 6">
            <a:extLst>
              <a:ext uri="{FF2B5EF4-FFF2-40B4-BE49-F238E27FC236}">
                <a16:creationId xmlns:a16="http://schemas.microsoft.com/office/drawing/2014/main" id="{240B6D5C-2E64-5F4D-A8A4-5CE259C005F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591690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8" name="Marcador de imagen 6">
            <a:extLst>
              <a:ext uri="{FF2B5EF4-FFF2-40B4-BE49-F238E27FC236}">
                <a16:creationId xmlns:a16="http://schemas.microsoft.com/office/drawing/2014/main" id="{B0C63A40-1CD7-774C-9425-1D270482F28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069275" y="2912331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endParaRPr lang="en-US" noProof="0"/>
          </a:p>
        </p:txBody>
      </p:sp>
      <p:sp>
        <p:nvSpPr>
          <p:cNvPr id="19" name="Marcador de texto 2">
            <a:extLst>
              <a:ext uri="{FF2B5EF4-FFF2-40B4-BE49-F238E27FC236}">
                <a16:creationId xmlns:a16="http://schemas.microsoft.com/office/drawing/2014/main" id="{831F2129-3C22-CF4A-A809-86E0A59E92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9761" y="4438437"/>
            <a:ext cx="3075090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2CF52E36-8C08-7F43-AC7B-EB8362F61E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89139" y="44511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4C130DF8-972E-194F-91BC-2582C6F9CD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34403" y="4438437"/>
            <a:ext cx="3500976" cy="1970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C7730-A0C2-0743-A85D-69DCD496BF5F}"/>
              </a:ext>
            </a:extLst>
          </p:cNvPr>
          <p:cNvSpPr/>
          <p:nvPr userDrawn="1"/>
        </p:nvSpPr>
        <p:spPr>
          <a:xfrm rot="16200000">
            <a:off x="-1191661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arcador de pie de página 11">
            <a:extLst>
              <a:ext uri="{FF2B5EF4-FFF2-40B4-BE49-F238E27FC236}">
                <a16:creationId xmlns:a16="http://schemas.microsoft.com/office/drawing/2014/main" id="{948F3D55-0610-044E-870B-1B1772B95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309CF730-00D1-AC01-0AD4-9169D36BF8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8" y="405052"/>
            <a:ext cx="1397376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555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51816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your picture here &gt;&gt;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856866" y="1116417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873208" y="1794913"/>
            <a:ext cx="5071883" cy="4513812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tx2"/>
              </a:buClr>
              <a:buFont typeface="Wingdings" charset="2"/>
              <a:buChar char="§"/>
              <a:tabLst/>
              <a:defRPr sz="2400" baseline="0">
                <a:solidFill>
                  <a:srgbClr val="424242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4017818"/>
            <a:ext cx="5044174" cy="2290907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tx2"/>
              </a:buClr>
              <a:buFont typeface="Wingdings" charset="2"/>
              <a:buChar char="§"/>
              <a:tabLst/>
              <a:defRPr sz="22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9C886ADD-74F7-1141-A835-F4CE54CEF9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904DF91F-BD2D-9FAB-4F3D-C22316D49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32711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51816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your picture here &gt;&gt;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856866" y="1116417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38CF491-695F-384C-96AA-93B39A96E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56866" y="1927653"/>
            <a:ext cx="2795428" cy="459221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Font typeface="Wingdings" pitchFamily="2" charset="2"/>
              <a:buChar char="§"/>
              <a:defRPr sz="1800">
                <a:solidFill>
                  <a:srgbClr val="424242"/>
                </a:solidFill>
              </a:defRPr>
            </a:lvl3pPr>
            <a:lvl4pPr marL="16002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EECF67F-E5B9-7B4B-80DC-317DA99865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14605" y="1927653"/>
            <a:ext cx="2656936" cy="459221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400">
                <a:solidFill>
                  <a:srgbClr val="424242"/>
                </a:solidFill>
              </a:defRPr>
            </a:lvl1pPr>
            <a:lvl2pPr marL="685800" indent="-228600">
              <a:buFont typeface="Wingdings" pitchFamily="2" charset="2"/>
              <a:buChar char="§"/>
              <a:defRPr sz="2000">
                <a:solidFill>
                  <a:srgbClr val="424242"/>
                </a:solidFill>
              </a:defRPr>
            </a:lvl2pPr>
            <a:lvl3pPr marL="1143000" indent="-228600">
              <a:buFont typeface="Wingdings" pitchFamily="2" charset="2"/>
              <a:buChar char="§"/>
              <a:defRPr sz="1800">
                <a:solidFill>
                  <a:srgbClr val="424242"/>
                </a:solidFill>
              </a:defRPr>
            </a:lvl3pPr>
            <a:lvl4pPr marL="16002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600"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Marcador de pie de página 11">
            <a:extLst>
              <a:ext uri="{FF2B5EF4-FFF2-40B4-BE49-F238E27FC236}">
                <a16:creationId xmlns:a16="http://schemas.microsoft.com/office/drawing/2014/main" id="{F4D6D341-D424-DE45-A1F5-72369907C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BA5B4F2A-D230-2B16-6AAD-F1D1C9BDA6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85018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00A9E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tx2"/>
              </a:buClr>
              <a:buFont typeface="Wingdings" charset="2"/>
              <a:buChar char="§"/>
              <a:tabLst/>
              <a:defRPr sz="2400" baseline="0">
                <a:solidFill>
                  <a:srgbClr val="424242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err="1"/>
              <a:t>Navitaire</a:t>
            </a:r>
            <a:r>
              <a:rPr lang="en-US" noProof="0"/>
              <a:t> product/solution #1</a:t>
            </a:r>
          </a:p>
          <a:p>
            <a:pPr lvl="0"/>
            <a:r>
              <a:rPr lang="en-US" noProof="0" err="1"/>
              <a:t>Navitaire</a:t>
            </a:r>
            <a:r>
              <a:rPr lang="en-US" noProof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5E70141B-308A-364E-BB0C-FFDBBCBD7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BC16EC8C-338C-F706-9012-0C15C610B3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62461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6F2B8D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accent3"/>
              </a:buClr>
              <a:buFont typeface="Wingdings" charset="2"/>
              <a:buChar char="§"/>
              <a:tabLst/>
              <a:defRPr sz="2400" baseline="0">
                <a:solidFill>
                  <a:srgbClr val="424242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err="1"/>
              <a:t>Navitaire</a:t>
            </a:r>
            <a:r>
              <a:rPr lang="en-US" noProof="0"/>
              <a:t> product/solution #1</a:t>
            </a:r>
          </a:p>
          <a:p>
            <a:pPr lvl="0"/>
            <a:r>
              <a:rPr lang="en-US" noProof="0" err="1"/>
              <a:t>Navitaire</a:t>
            </a:r>
            <a:r>
              <a:rPr lang="en-US" noProof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BAD28D63-EB20-AF41-A1B5-E44F65102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0D3FF295-373A-47AB-1DB2-6968C46B0F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5333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CE0058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accent4"/>
              </a:buClr>
              <a:buFont typeface="Wingdings" charset="2"/>
              <a:buChar char="§"/>
              <a:tabLst/>
              <a:defRPr sz="2400" baseline="0">
                <a:solidFill>
                  <a:srgbClr val="424242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err="1"/>
              <a:t>Navitaire</a:t>
            </a:r>
            <a:r>
              <a:rPr lang="en-US" noProof="0"/>
              <a:t> product/solution #1</a:t>
            </a:r>
          </a:p>
          <a:p>
            <a:pPr lvl="0"/>
            <a:r>
              <a:rPr lang="en-US" noProof="0" err="1"/>
              <a:t>Navitaire</a:t>
            </a:r>
            <a:r>
              <a:rPr lang="en-US" noProof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0A17D544-0D3C-E541-91FE-07101E888D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85C28AAD-7ACA-89CF-8579-57B6E6F75D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92178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D15F46-4819-494C-AD4E-58770ACA7072}"/>
              </a:ext>
            </a:extLst>
          </p:cNvPr>
          <p:cNvSpPr/>
          <p:nvPr userDrawn="1"/>
        </p:nvSpPr>
        <p:spPr>
          <a:xfrm>
            <a:off x="0" y="4686416"/>
            <a:ext cx="12191999" cy="2181858"/>
          </a:xfrm>
          <a:prstGeom prst="rect">
            <a:avLst/>
          </a:prstGeom>
          <a:solidFill>
            <a:srgbClr val="00A34E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523D6-8C62-8D4E-A793-E3BA214A8725}"/>
              </a:ext>
            </a:extLst>
          </p:cNvPr>
          <p:cNvSpPr/>
          <p:nvPr userDrawn="1"/>
        </p:nvSpPr>
        <p:spPr>
          <a:xfrm>
            <a:off x="0" y="0"/>
            <a:ext cx="517817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88896" y="1386720"/>
            <a:ext cx="5093074" cy="540933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rgbClr val="00A34E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505238" y="2065217"/>
            <a:ext cx="6054637" cy="2465686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>
              <a:lnSpc>
                <a:spcPct val="100000"/>
              </a:lnSpc>
              <a:buClr>
                <a:schemeClr val="accent5"/>
              </a:buClr>
              <a:buFont typeface="Wingdings" charset="2"/>
              <a:buChar char="§"/>
              <a:tabLst/>
              <a:defRPr sz="2400" baseline="0">
                <a:solidFill>
                  <a:srgbClr val="424242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 err="1"/>
              <a:t>Navitaire</a:t>
            </a:r>
            <a:r>
              <a:rPr lang="en-US" noProof="0"/>
              <a:t> product/solution #1</a:t>
            </a:r>
          </a:p>
          <a:p>
            <a:pPr lvl="0"/>
            <a:r>
              <a:rPr lang="en-US" noProof="0" err="1"/>
              <a:t>Navitaire</a:t>
            </a:r>
            <a:r>
              <a:rPr lang="en-US" noProof="0"/>
              <a:t> product/solution #2</a:t>
            </a: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22" hasCustomPrompt="1"/>
          </p:nvPr>
        </p:nvSpPr>
        <p:spPr>
          <a:xfrm>
            <a:off x="442227" y="2181859"/>
            <a:ext cx="4513583" cy="24942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="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Case study situation/set-up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06D7C-9560-1644-983F-BE1CA7F26EE7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74C3D3-82BA-904F-8D94-B08234E3E70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2227" y="827933"/>
            <a:ext cx="2879725" cy="104112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Tailfin graphic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5D627499-2E83-C845-8438-519C843719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238" y="4818691"/>
            <a:ext cx="6054637" cy="1824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tx2"/>
              </a:buClr>
              <a:buFont typeface="Wingdings" charset="2"/>
              <a:buNone/>
              <a:tabLst/>
              <a:defRPr sz="2400" baseline="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600" baseline="0">
                <a:solidFill>
                  <a:srgbClr val="32323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400" baseline="0">
                <a:solidFill>
                  <a:srgbClr val="32323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200" baseline="0">
                <a:solidFill>
                  <a:srgbClr val="32323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accent2"/>
              </a:buClr>
              <a:buFont typeface="Wingdings" charset="2"/>
              <a:buChar char="§"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Result – could be quote, stat or text</a:t>
            </a:r>
          </a:p>
        </p:txBody>
      </p:sp>
      <p:sp>
        <p:nvSpPr>
          <p:cNvPr id="15" name="Marcador de pie de página 11">
            <a:extLst>
              <a:ext uri="{FF2B5EF4-FFF2-40B4-BE49-F238E27FC236}">
                <a16:creationId xmlns:a16="http://schemas.microsoft.com/office/drawing/2014/main" id="{1DF46EC4-24E2-1448-AF65-C7D7BDAD05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C1586B78-6771-0C3B-35B7-CD3FE04A6A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96543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 Text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189066" y="1116417"/>
            <a:ext cx="6028775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5203427" y="1794913"/>
            <a:ext cx="5995664" cy="4346699"/>
          </a:xfrm>
          <a:prstGeom prst="rect">
            <a:avLst/>
          </a:prstGeom>
        </p:spPr>
        <p:txBody>
          <a:bodyPr>
            <a:normAutofit/>
          </a:bodyPr>
          <a:lstStyle>
            <a:lvl1pPr marL="174625" indent="-174625">
              <a:lnSpc>
                <a:spcPct val="100000"/>
              </a:lnSpc>
              <a:buClr>
                <a:schemeClr val="bg1"/>
              </a:buClr>
              <a:buFont typeface="Wingdings" charset="2"/>
              <a:buChar char="§"/>
              <a:tabLst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278" y="746976"/>
            <a:ext cx="4288377" cy="55430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DF7262C-C7B4-7E41-A539-ECAE929AA1D6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57E5882-F108-C34F-B19A-8932CC64B4D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19138" y="914400"/>
            <a:ext cx="3897312" cy="51966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a screenshot</a:t>
            </a:r>
          </a:p>
        </p:txBody>
      </p:sp>
      <p:sp>
        <p:nvSpPr>
          <p:cNvPr id="16" name="Marcador de pie de página 11">
            <a:extLst>
              <a:ext uri="{FF2B5EF4-FFF2-40B4-BE49-F238E27FC236}">
                <a16:creationId xmlns:a16="http://schemas.microsoft.com/office/drawing/2014/main" id="{FD1429F0-54F8-5348-87C6-1BD7038DEF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34EC8626-A6AF-140D-78B3-89F71035FF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53761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 Text + Pictur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580890" y="4762587"/>
            <a:ext cx="8100320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1577339" y="5337810"/>
            <a:ext cx="8100320" cy="1179184"/>
          </a:xfrm>
          <a:prstGeom prst="rect">
            <a:avLst/>
          </a:prstGeom>
        </p:spPr>
        <p:txBody>
          <a:bodyPr>
            <a:normAutofit/>
          </a:bodyPr>
          <a:lstStyle>
            <a:lvl1pPr marL="174625" indent="-174625">
              <a:lnSpc>
                <a:spcPct val="100000"/>
              </a:lnSpc>
              <a:buClr>
                <a:schemeClr val="bg1"/>
              </a:buClr>
              <a:buFont typeface="Wingdings" charset="2"/>
              <a:buChar char="§"/>
              <a:tabLst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3971" y="292901"/>
            <a:ext cx="9120407" cy="427373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DF7262C-C7B4-7E41-A539-ECAE929AA1D6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57E5882-F108-C34F-B19A-8932CC64B4D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222339" y="443876"/>
            <a:ext cx="6990241" cy="391399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a screenshot</a:t>
            </a:r>
          </a:p>
        </p:txBody>
      </p:sp>
      <p:sp>
        <p:nvSpPr>
          <p:cNvPr id="16" name="Marcador de pie de página 11">
            <a:extLst>
              <a:ext uri="{FF2B5EF4-FFF2-40B4-BE49-F238E27FC236}">
                <a16:creationId xmlns:a16="http://schemas.microsoft.com/office/drawing/2014/main" id="{706A2BF0-5ABA-A74D-AC6B-9DFC80C4D1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CFE60B3E-8B1B-0294-2895-A9CC581A1BD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3587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 Text + Pictur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373869" y="1116417"/>
            <a:ext cx="6843973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19" hasCustomPrompt="1"/>
          </p:nvPr>
        </p:nvSpPr>
        <p:spPr>
          <a:xfrm>
            <a:off x="4392706" y="1794913"/>
            <a:ext cx="6806385" cy="4513812"/>
          </a:xfrm>
          <a:prstGeom prst="rect">
            <a:avLst/>
          </a:prstGeom>
        </p:spPr>
        <p:txBody>
          <a:bodyPr>
            <a:normAutofit/>
          </a:bodyPr>
          <a:lstStyle>
            <a:lvl1pPr marL="174625" indent="-174625">
              <a:lnSpc>
                <a:spcPct val="100000"/>
              </a:lnSpc>
              <a:buClr>
                <a:schemeClr val="bg1"/>
              </a:buClr>
              <a:buFont typeface="Wingdings" charset="2"/>
              <a:buChar char="§"/>
              <a:tabLst/>
              <a:defRPr sz="24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6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20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Courier New" charset="0"/>
              <a:buNone/>
              <a:defRPr sz="10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7765" y="1427090"/>
            <a:ext cx="2030756" cy="4003819"/>
          </a:xfrm>
          <a:prstGeom prst="rect">
            <a:avLst/>
          </a:prstGeom>
        </p:spPr>
      </p:pic>
      <p:sp>
        <p:nvSpPr>
          <p:cNvPr id="3" name="Marcador de imagen 2"/>
          <p:cNvSpPr>
            <a:spLocks noGrp="1"/>
          </p:cNvSpPr>
          <p:nvPr>
            <p:ph type="pic" sz="quarter" idx="20" hasCustomPrompt="1"/>
          </p:nvPr>
        </p:nvSpPr>
        <p:spPr>
          <a:xfrm>
            <a:off x="1572098" y="2441748"/>
            <a:ext cx="1624743" cy="1986225"/>
          </a:xfrm>
          <a:custGeom>
            <a:avLst/>
            <a:gdLst>
              <a:gd name="connsiteX0" fmla="*/ 0 w 2416124"/>
              <a:gd name="connsiteY0" fmla="*/ 0 h 5388965"/>
              <a:gd name="connsiteX1" fmla="*/ 2416124 w 2416124"/>
              <a:gd name="connsiteY1" fmla="*/ 0 h 5388965"/>
              <a:gd name="connsiteX2" fmla="*/ 2416124 w 2416124"/>
              <a:gd name="connsiteY2" fmla="*/ 5388965 h 5388965"/>
              <a:gd name="connsiteX3" fmla="*/ 0 w 2416124"/>
              <a:gd name="connsiteY3" fmla="*/ 5388965 h 5388965"/>
              <a:gd name="connsiteX4" fmla="*/ 0 w 2416124"/>
              <a:gd name="connsiteY4" fmla="*/ 0 h 5388965"/>
              <a:gd name="connsiteX0" fmla="*/ 0 w 2416124"/>
              <a:gd name="connsiteY0" fmla="*/ 0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0 w 2416124"/>
              <a:gd name="connsiteY5" fmla="*/ 0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6124"/>
              <a:gd name="connsiteY0" fmla="*/ 230114 h 5388965"/>
              <a:gd name="connsiteX1" fmla="*/ 197155 w 2416124"/>
              <a:gd name="connsiteY1" fmla="*/ 1986 h 5388965"/>
              <a:gd name="connsiteX2" fmla="*/ 2416124 w 2416124"/>
              <a:gd name="connsiteY2" fmla="*/ 0 h 5388965"/>
              <a:gd name="connsiteX3" fmla="*/ 2416124 w 2416124"/>
              <a:gd name="connsiteY3" fmla="*/ 5388965 h 5388965"/>
              <a:gd name="connsiteX4" fmla="*/ 0 w 2416124"/>
              <a:gd name="connsiteY4" fmla="*/ 5388965 h 5388965"/>
              <a:gd name="connsiteX5" fmla="*/ 6055 w 2416124"/>
              <a:gd name="connsiteY5" fmla="*/ 230114 h 5388965"/>
              <a:gd name="connsiteX0" fmla="*/ 6055 w 2419571"/>
              <a:gd name="connsiteY0" fmla="*/ 230114 h 5388965"/>
              <a:gd name="connsiteX1" fmla="*/ 197155 w 2419571"/>
              <a:gd name="connsiteY1" fmla="*/ 1986 h 5388965"/>
              <a:gd name="connsiteX2" fmla="*/ 2416124 w 2419571"/>
              <a:gd name="connsiteY2" fmla="*/ 0 h 5388965"/>
              <a:gd name="connsiteX3" fmla="*/ 2419571 w 2419571"/>
              <a:gd name="connsiteY3" fmla="*/ 20153 h 5388965"/>
              <a:gd name="connsiteX4" fmla="*/ 2416124 w 2419571"/>
              <a:gd name="connsiteY4" fmla="*/ 5388965 h 5388965"/>
              <a:gd name="connsiteX5" fmla="*/ 0 w 2419571"/>
              <a:gd name="connsiteY5" fmla="*/ 5388965 h 5388965"/>
              <a:gd name="connsiteX6" fmla="*/ 6055 w 2419571"/>
              <a:gd name="connsiteY6" fmla="*/ 230114 h 5388965"/>
              <a:gd name="connsiteX0" fmla="*/ 6055 w 2419571"/>
              <a:gd name="connsiteY0" fmla="*/ 230114 h 5388965"/>
              <a:gd name="connsiteX1" fmla="*/ 197155 w 2419571"/>
              <a:gd name="connsiteY1" fmla="*/ 1986 h 5388965"/>
              <a:gd name="connsiteX2" fmla="*/ 2416124 w 2419571"/>
              <a:gd name="connsiteY2" fmla="*/ 0 h 5388965"/>
              <a:gd name="connsiteX3" fmla="*/ 2419571 w 2419571"/>
              <a:gd name="connsiteY3" fmla="*/ 262378 h 5388965"/>
              <a:gd name="connsiteX4" fmla="*/ 2416124 w 2419571"/>
              <a:gd name="connsiteY4" fmla="*/ 5388965 h 5388965"/>
              <a:gd name="connsiteX5" fmla="*/ 0 w 2419571"/>
              <a:gd name="connsiteY5" fmla="*/ 5388965 h 5388965"/>
              <a:gd name="connsiteX6" fmla="*/ 6055 w 2419571"/>
              <a:gd name="connsiteY6" fmla="*/ 230114 h 5388965"/>
              <a:gd name="connsiteX0" fmla="*/ 6055 w 2419571"/>
              <a:gd name="connsiteY0" fmla="*/ 228128 h 5386979"/>
              <a:gd name="connsiteX1" fmla="*/ 197155 w 2419571"/>
              <a:gd name="connsiteY1" fmla="*/ 0 h 5386979"/>
              <a:gd name="connsiteX2" fmla="*/ 2222344 w 2419571"/>
              <a:gd name="connsiteY2" fmla="*/ 4070 h 5386979"/>
              <a:gd name="connsiteX3" fmla="*/ 2419571 w 2419571"/>
              <a:gd name="connsiteY3" fmla="*/ 260392 h 5386979"/>
              <a:gd name="connsiteX4" fmla="*/ 2416124 w 2419571"/>
              <a:gd name="connsiteY4" fmla="*/ 5386979 h 5386979"/>
              <a:gd name="connsiteX5" fmla="*/ 0 w 2419571"/>
              <a:gd name="connsiteY5" fmla="*/ 5386979 h 5386979"/>
              <a:gd name="connsiteX6" fmla="*/ 6055 w 2419571"/>
              <a:gd name="connsiteY6" fmla="*/ 228128 h 5386979"/>
              <a:gd name="connsiteX0" fmla="*/ 6055 w 2419571"/>
              <a:gd name="connsiteY0" fmla="*/ 228128 h 5386979"/>
              <a:gd name="connsiteX1" fmla="*/ 197155 w 2419571"/>
              <a:gd name="connsiteY1" fmla="*/ 0 h 5386979"/>
              <a:gd name="connsiteX2" fmla="*/ 2222344 w 2419571"/>
              <a:gd name="connsiteY2" fmla="*/ 4070 h 5386979"/>
              <a:gd name="connsiteX3" fmla="*/ 2419571 w 2419571"/>
              <a:gd name="connsiteY3" fmla="*/ 260392 h 5386979"/>
              <a:gd name="connsiteX4" fmla="*/ 2416124 w 2419571"/>
              <a:gd name="connsiteY4" fmla="*/ 5386979 h 5386979"/>
              <a:gd name="connsiteX5" fmla="*/ 0 w 2419571"/>
              <a:gd name="connsiteY5" fmla="*/ 5386979 h 5386979"/>
              <a:gd name="connsiteX6" fmla="*/ 6055 w 2419571"/>
              <a:gd name="connsiteY6" fmla="*/ 228128 h 5386979"/>
              <a:gd name="connsiteX0" fmla="*/ 6055 w 2423288"/>
              <a:gd name="connsiteY0" fmla="*/ 228128 h 5386979"/>
              <a:gd name="connsiteX1" fmla="*/ 197155 w 2423288"/>
              <a:gd name="connsiteY1" fmla="*/ 0 h 5386979"/>
              <a:gd name="connsiteX2" fmla="*/ 2222344 w 2423288"/>
              <a:gd name="connsiteY2" fmla="*/ 4070 h 5386979"/>
              <a:gd name="connsiteX3" fmla="*/ 2419571 w 2423288"/>
              <a:gd name="connsiteY3" fmla="*/ 260392 h 5386979"/>
              <a:gd name="connsiteX4" fmla="*/ 2416124 w 2423288"/>
              <a:gd name="connsiteY4" fmla="*/ 5386979 h 5386979"/>
              <a:gd name="connsiteX5" fmla="*/ 0 w 2423288"/>
              <a:gd name="connsiteY5" fmla="*/ 5386979 h 5386979"/>
              <a:gd name="connsiteX6" fmla="*/ 6055 w 2423288"/>
              <a:gd name="connsiteY6" fmla="*/ 228128 h 5386979"/>
              <a:gd name="connsiteX0" fmla="*/ 6055 w 2423288"/>
              <a:gd name="connsiteY0" fmla="*/ 228128 h 5395566"/>
              <a:gd name="connsiteX1" fmla="*/ 197155 w 2423288"/>
              <a:gd name="connsiteY1" fmla="*/ 0 h 5395566"/>
              <a:gd name="connsiteX2" fmla="*/ 2222344 w 2423288"/>
              <a:gd name="connsiteY2" fmla="*/ 4070 h 5395566"/>
              <a:gd name="connsiteX3" fmla="*/ 2419571 w 2423288"/>
              <a:gd name="connsiteY3" fmla="*/ 260392 h 5395566"/>
              <a:gd name="connsiteX4" fmla="*/ 2416124 w 2423288"/>
              <a:gd name="connsiteY4" fmla="*/ 5386979 h 5395566"/>
              <a:gd name="connsiteX5" fmla="*/ 2268180 w 2423288"/>
              <a:gd name="connsiteY5" fmla="*/ 5395566 h 5395566"/>
              <a:gd name="connsiteX6" fmla="*/ 0 w 2423288"/>
              <a:gd name="connsiteY6" fmla="*/ 5386979 h 5395566"/>
              <a:gd name="connsiteX7" fmla="*/ 6055 w 2423288"/>
              <a:gd name="connsiteY7" fmla="*/ 228128 h 5395566"/>
              <a:gd name="connsiteX0" fmla="*/ 6055 w 2423288"/>
              <a:gd name="connsiteY0" fmla="*/ 228128 h 5395566"/>
              <a:gd name="connsiteX1" fmla="*/ 197155 w 2423288"/>
              <a:gd name="connsiteY1" fmla="*/ 0 h 5395566"/>
              <a:gd name="connsiteX2" fmla="*/ 2222344 w 2423288"/>
              <a:gd name="connsiteY2" fmla="*/ 4070 h 5395566"/>
              <a:gd name="connsiteX3" fmla="*/ 2419571 w 2423288"/>
              <a:gd name="connsiteY3" fmla="*/ 260392 h 5395566"/>
              <a:gd name="connsiteX4" fmla="*/ 2416124 w 2423288"/>
              <a:gd name="connsiteY4" fmla="*/ 5386979 h 5395566"/>
              <a:gd name="connsiteX5" fmla="*/ 2268180 w 2423288"/>
              <a:gd name="connsiteY5" fmla="*/ 5395566 h 5395566"/>
              <a:gd name="connsiteX6" fmla="*/ 0 w 2423288"/>
              <a:gd name="connsiteY6" fmla="*/ 5386979 h 5395566"/>
              <a:gd name="connsiteX7" fmla="*/ 6055 w 2423288"/>
              <a:gd name="connsiteY7" fmla="*/ 228128 h 5395566"/>
              <a:gd name="connsiteX0" fmla="*/ 6055 w 2423288"/>
              <a:gd name="connsiteY0" fmla="*/ 228128 h 5401621"/>
              <a:gd name="connsiteX1" fmla="*/ 197155 w 2423288"/>
              <a:gd name="connsiteY1" fmla="*/ 0 h 5401621"/>
              <a:gd name="connsiteX2" fmla="*/ 2222344 w 2423288"/>
              <a:gd name="connsiteY2" fmla="*/ 4070 h 5401621"/>
              <a:gd name="connsiteX3" fmla="*/ 2419571 w 2423288"/>
              <a:gd name="connsiteY3" fmla="*/ 260392 h 5401621"/>
              <a:gd name="connsiteX4" fmla="*/ 2416124 w 2423288"/>
              <a:gd name="connsiteY4" fmla="*/ 5386979 h 5401621"/>
              <a:gd name="connsiteX5" fmla="*/ 2165234 w 2423288"/>
              <a:gd name="connsiteY5" fmla="*/ 5401621 h 5401621"/>
              <a:gd name="connsiteX6" fmla="*/ 0 w 2423288"/>
              <a:gd name="connsiteY6" fmla="*/ 5386979 h 5401621"/>
              <a:gd name="connsiteX7" fmla="*/ 6055 w 2423288"/>
              <a:gd name="connsiteY7" fmla="*/ 228128 h 5401621"/>
              <a:gd name="connsiteX0" fmla="*/ 6055 w 2423288"/>
              <a:gd name="connsiteY0" fmla="*/ 228128 h 5412097"/>
              <a:gd name="connsiteX1" fmla="*/ 197155 w 2423288"/>
              <a:gd name="connsiteY1" fmla="*/ 0 h 5412097"/>
              <a:gd name="connsiteX2" fmla="*/ 2222344 w 2423288"/>
              <a:gd name="connsiteY2" fmla="*/ 4070 h 5412097"/>
              <a:gd name="connsiteX3" fmla="*/ 2419571 w 2423288"/>
              <a:gd name="connsiteY3" fmla="*/ 260392 h 5412097"/>
              <a:gd name="connsiteX4" fmla="*/ 2410068 w 2423288"/>
              <a:gd name="connsiteY4" fmla="*/ 5211365 h 5412097"/>
              <a:gd name="connsiteX5" fmla="*/ 2165234 w 2423288"/>
              <a:gd name="connsiteY5" fmla="*/ 5401621 h 5412097"/>
              <a:gd name="connsiteX6" fmla="*/ 0 w 2423288"/>
              <a:gd name="connsiteY6" fmla="*/ 5386979 h 5412097"/>
              <a:gd name="connsiteX7" fmla="*/ 6055 w 2423288"/>
              <a:gd name="connsiteY7" fmla="*/ 228128 h 5412097"/>
              <a:gd name="connsiteX0" fmla="*/ 6055 w 2423288"/>
              <a:gd name="connsiteY0" fmla="*/ 228128 h 5412097"/>
              <a:gd name="connsiteX1" fmla="*/ 197155 w 2423288"/>
              <a:gd name="connsiteY1" fmla="*/ 0 h 5412097"/>
              <a:gd name="connsiteX2" fmla="*/ 2222344 w 2423288"/>
              <a:gd name="connsiteY2" fmla="*/ 4070 h 5412097"/>
              <a:gd name="connsiteX3" fmla="*/ 2419571 w 2423288"/>
              <a:gd name="connsiteY3" fmla="*/ 260392 h 5412097"/>
              <a:gd name="connsiteX4" fmla="*/ 2410068 w 2423288"/>
              <a:gd name="connsiteY4" fmla="*/ 5211365 h 5412097"/>
              <a:gd name="connsiteX5" fmla="*/ 2165234 w 2423288"/>
              <a:gd name="connsiteY5" fmla="*/ 5401621 h 5412097"/>
              <a:gd name="connsiteX6" fmla="*/ 0 w 2423288"/>
              <a:gd name="connsiteY6" fmla="*/ 5386979 h 5412097"/>
              <a:gd name="connsiteX7" fmla="*/ 6055 w 2423288"/>
              <a:gd name="connsiteY7" fmla="*/ 228128 h 5412097"/>
              <a:gd name="connsiteX0" fmla="*/ 6055 w 2423288"/>
              <a:gd name="connsiteY0" fmla="*/ 228128 h 5401631"/>
              <a:gd name="connsiteX1" fmla="*/ 197155 w 2423288"/>
              <a:gd name="connsiteY1" fmla="*/ 0 h 5401631"/>
              <a:gd name="connsiteX2" fmla="*/ 2222344 w 2423288"/>
              <a:gd name="connsiteY2" fmla="*/ 4070 h 5401631"/>
              <a:gd name="connsiteX3" fmla="*/ 2419571 w 2423288"/>
              <a:gd name="connsiteY3" fmla="*/ 260392 h 5401631"/>
              <a:gd name="connsiteX4" fmla="*/ 2410068 w 2423288"/>
              <a:gd name="connsiteY4" fmla="*/ 5211365 h 5401631"/>
              <a:gd name="connsiteX5" fmla="*/ 2165234 w 2423288"/>
              <a:gd name="connsiteY5" fmla="*/ 5401621 h 5401631"/>
              <a:gd name="connsiteX6" fmla="*/ 0 w 2423288"/>
              <a:gd name="connsiteY6" fmla="*/ 5386979 h 5401631"/>
              <a:gd name="connsiteX7" fmla="*/ 6055 w 2423288"/>
              <a:gd name="connsiteY7" fmla="*/ 228128 h 5401631"/>
              <a:gd name="connsiteX0" fmla="*/ 6055 w 2423288"/>
              <a:gd name="connsiteY0" fmla="*/ 228128 h 5416347"/>
              <a:gd name="connsiteX1" fmla="*/ 197155 w 2423288"/>
              <a:gd name="connsiteY1" fmla="*/ 0 h 5416347"/>
              <a:gd name="connsiteX2" fmla="*/ 2222344 w 2423288"/>
              <a:gd name="connsiteY2" fmla="*/ 4070 h 5416347"/>
              <a:gd name="connsiteX3" fmla="*/ 2419571 w 2423288"/>
              <a:gd name="connsiteY3" fmla="*/ 260392 h 5416347"/>
              <a:gd name="connsiteX4" fmla="*/ 2410068 w 2423288"/>
              <a:gd name="connsiteY4" fmla="*/ 5156864 h 5416347"/>
              <a:gd name="connsiteX5" fmla="*/ 2165234 w 2423288"/>
              <a:gd name="connsiteY5" fmla="*/ 5401621 h 5416347"/>
              <a:gd name="connsiteX6" fmla="*/ 0 w 2423288"/>
              <a:gd name="connsiteY6" fmla="*/ 5386979 h 5416347"/>
              <a:gd name="connsiteX7" fmla="*/ 6055 w 2423288"/>
              <a:gd name="connsiteY7" fmla="*/ 228128 h 5416347"/>
              <a:gd name="connsiteX0" fmla="*/ 6055 w 2441541"/>
              <a:gd name="connsiteY0" fmla="*/ 228128 h 5416347"/>
              <a:gd name="connsiteX1" fmla="*/ 197155 w 2441541"/>
              <a:gd name="connsiteY1" fmla="*/ 0 h 5416347"/>
              <a:gd name="connsiteX2" fmla="*/ 2222344 w 2441541"/>
              <a:gd name="connsiteY2" fmla="*/ 4070 h 5416347"/>
              <a:gd name="connsiteX3" fmla="*/ 2419571 w 2441541"/>
              <a:gd name="connsiteY3" fmla="*/ 260392 h 5416347"/>
              <a:gd name="connsiteX4" fmla="*/ 2410068 w 2441541"/>
              <a:gd name="connsiteY4" fmla="*/ 5156864 h 5416347"/>
              <a:gd name="connsiteX5" fmla="*/ 2165234 w 2441541"/>
              <a:gd name="connsiteY5" fmla="*/ 5401621 h 5416347"/>
              <a:gd name="connsiteX6" fmla="*/ 0 w 2441541"/>
              <a:gd name="connsiteY6" fmla="*/ 5386979 h 5416347"/>
              <a:gd name="connsiteX7" fmla="*/ 6055 w 2441541"/>
              <a:gd name="connsiteY7" fmla="*/ 228128 h 5416347"/>
              <a:gd name="connsiteX0" fmla="*/ 6055 w 2423288"/>
              <a:gd name="connsiteY0" fmla="*/ 228128 h 5401745"/>
              <a:gd name="connsiteX1" fmla="*/ 197155 w 2423288"/>
              <a:gd name="connsiteY1" fmla="*/ 0 h 5401745"/>
              <a:gd name="connsiteX2" fmla="*/ 2222344 w 2423288"/>
              <a:gd name="connsiteY2" fmla="*/ 4070 h 5401745"/>
              <a:gd name="connsiteX3" fmla="*/ 2419571 w 2423288"/>
              <a:gd name="connsiteY3" fmla="*/ 260392 h 5401745"/>
              <a:gd name="connsiteX4" fmla="*/ 2410068 w 2423288"/>
              <a:gd name="connsiteY4" fmla="*/ 5156864 h 5401745"/>
              <a:gd name="connsiteX5" fmla="*/ 2165234 w 2423288"/>
              <a:gd name="connsiteY5" fmla="*/ 5401621 h 5401745"/>
              <a:gd name="connsiteX6" fmla="*/ 0 w 2423288"/>
              <a:gd name="connsiteY6" fmla="*/ 5386979 h 5401745"/>
              <a:gd name="connsiteX7" fmla="*/ 6055 w 2423288"/>
              <a:gd name="connsiteY7" fmla="*/ 228128 h 5401745"/>
              <a:gd name="connsiteX0" fmla="*/ 6055 w 2437651"/>
              <a:gd name="connsiteY0" fmla="*/ 228128 h 5428311"/>
              <a:gd name="connsiteX1" fmla="*/ 197155 w 2437651"/>
              <a:gd name="connsiteY1" fmla="*/ 0 h 5428311"/>
              <a:gd name="connsiteX2" fmla="*/ 2222344 w 2437651"/>
              <a:gd name="connsiteY2" fmla="*/ 4070 h 5428311"/>
              <a:gd name="connsiteX3" fmla="*/ 2419571 w 2437651"/>
              <a:gd name="connsiteY3" fmla="*/ 260392 h 5428311"/>
              <a:gd name="connsiteX4" fmla="*/ 2404013 w 2437651"/>
              <a:gd name="connsiteY4" fmla="*/ 4993362 h 5428311"/>
              <a:gd name="connsiteX5" fmla="*/ 2165234 w 2437651"/>
              <a:gd name="connsiteY5" fmla="*/ 5401621 h 5428311"/>
              <a:gd name="connsiteX6" fmla="*/ 0 w 2437651"/>
              <a:gd name="connsiteY6" fmla="*/ 5386979 h 5428311"/>
              <a:gd name="connsiteX7" fmla="*/ 6055 w 2437651"/>
              <a:gd name="connsiteY7" fmla="*/ 228128 h 5428311"/>
              <a:gd name="connsiteX0" fmla="*/ 6055 w 2423288"/>
              <a:gd name="connsiteY0" fmla="*/ 228128 h 5402655"/>
              <a:gd name="connsiteX1" fmla="*/ 197155 w 2423288"/>
              <a:gd name="connsiteY1" fmla="*/ 0 h 5402655"/>
              <a:gd name="connsiteX2" fmla="*/ 2222344 w 2423288"/>
              <a:gd name="connsiteY2" fmla="*/ 4070 h 5402655"/>
              <a:gd name="connsiteX3" fmla="*/ 2419571 w 2423288"/>
              <a:gd name="connsiteY3" fmla="*/ 260392 h 5402655"/>
              <a:gd name="connsiteX4" fmla="*/ 2404013 w 2423288"/>
              <a:gd name="connsiteY4" fmla="*/ 4993362 h 5402655"/>
              <a:gd name="connsiteX5" fmla="*/ 2165234 w 2423288"/>
              <a:gd name="connsiteY5" fmla="*/ 5401621 h 5402655"/>
              <a:gd name="connsiteX6" fmla="*/ 0 w 2423288"/>
              <a:gd name="connsiteY6" fmla="*/ 5386979 h 5402655"/>
              <a:gd name="connsiteX7" fmla="*/ 6055 w 2423288"/>
              <a:gd name="connsiteY7" fmla="*/ 228128 h 5402655"/>
              <a:gd name="connsiteX0" fmla="*/ 6055 w 2423288"/>
              <a:gd name="connsiteY0" fmla="*/ 228128 h 5392213"/>
              <a:gd name="connsiteX1" fmla="*/ 197155 w 2423288"/>
              <a:gd name="connsiteY1" fmla="*/ 0 h 5392213"/>
              <a:gd name="connsiteX2" fmla="*/ 2222344 w 2423288"/>
              <a:gd name="connsiteY2" fmla="*/ 4070 h 5392213"/>
              <a:gd name="connsiteX3" fmla="*/ 2419571 w 2423288"/>
              <a:gd name="connsiteY3" fmla="*/ 260392 h 5392213"/>
              <a:gd name="connsiteX4" fmla="*/ 2404013 w 2423288"/>
              <a:gd name="connsiteY4" fmla="*/ 4993362 h 5392213"/>
              <a:gd name="connsiteX5" fmla="*/ 2189456 w 2423288"/>
              <a:gd name="connsiteY5" fmla="*/ 5389509 h 5392213"/>
              <a:gd name="connsiteX6" fmla="*/ 0 w 2423288"/>
              <a:gd name="connsiteY6" fmla="*/ 5386979 h 5392213"/>
              <a:gd name="connsiteX7" fmla="*/ 6055 w 2423288"/>
              <a:gd name="connsiteY7" fmla="*/ 228128 h 5392213"/>
              <a:gd name="connsiteX0" fmla="*/ 6055 w 2423288"/>
              <a:gd name="connsiteY0" fmla="*/ 228128 h 5397574"/>
              <a:gd name="connsiteX1" fmla="*/ 197155 w 2423288"/>
              <a:gd name="connsiteY1" fmla="*/ 0 h 5397574"/>
              <a:gd name="connsiteX2" fmla="*/ 2222344 w 2423288"/>
              <a:gd name="connsiteY2" fmla="*/ 4070 h 5397574"/>
              <a:gd name="connsiteX3" fmla="*/ 2419571 w 2423288"/>
              <a:gd name="connsiteY3" fmla="*/ 260392 h 5397574"/>
              <a:gd name="connsiteX4" fmla="*/ 2404013 w 2423288"/>
              <a:gd name="connsiteY4" fmla="*/ 4993362 h 5397574"/>
              <a:gd name="connsiteX5" fmla="*/ 2189456 w 2423288"/>
              <a:gd name="connsiteY5" fmla="*/ 5389509 h 5397574"/>
              <a:gd name="connsiteX6" fmla="*/ 0 w 2423288"/>
              <a:gd name="connsiteY6" fmla="*/ 5386979 h 5397574"/>
              <a:gd name="connsiteX7" fmla="*/ 6055 w 2423288"/>
              <a:gd name="connsiteY7" fmla="*/ 228128 h 5397574"/>
              <a:gd name="connsiteX0" fmla="*/ 6055 w 2423288"/>
              <a:gd name="connsiteY0" fmla="*/ 228128 h 5401289"/>
              <a:gd name="connsiteX1" fmla="*/ 197155 w 2423288"/>
              <a:gd name="connsiteY1" fmla="*/ 0 h 5401289"/>
              <a:gd name="connsiteX2" fmla="*/ 2222344 w 2423288"/>
              <a:gd name="connsiteY2" fmla="*/ 4070 h 5401289"/>
              <a:gd name="connsiteX3" fmla="*/ 2419571 w 2423288"/>
              <a:gd name="connsiteY3" fmla="*/ 260392 h 5401289"/>
              <a:gd name="connsiteX4" fmla="*/ 2404013 w 2423288"/>
              <a:gd name="connsiteY4" fmla="*/ 4993362 h 5401289"/>
              <a:gd name="connsiteX5" fmla="*/ 2174786 w 2423288"/>
              <a:gd name="connsiteY5" fmla="*/ 5394399 h 5401289"/>
              <a:gd name="connsiteX6" fmla="*/ 0 w 2423288"/>
              <a:gd name="connsiteY6" fmla="*/ 5386979 h 5401289"/>
              <a:gd name="connsiteX7" fmla="*/ 6055 w 2423288"/>
              <a:gd name="connsiteY7" fmla="*/ 228128 h 5401289"/>
              <a:gd name="connsiteX0" fmla="*/ 168719 w 2585952"/>
              <a:gd name="connsiteY0" fmla="*/ 228128 h 5620240"/>
              <a:gd name="connsiteX1" fmla="*/ 359819 w 2585952"/>
              <a:gd name="connsiteY1" fmla="*/ 0 h 5620240"/>
              <a:gd name="connsiteX2" fmla="*/ 2385008 w 2585952"/>
              <a:gd name="connsiteY2" fmla="*/ 4070 h 5620240"/>
              <a:gd name="connsiteX3" fmla="*/ 2582235 w 2585952"/>
              <a:gd name="connsiteY3" fmla="*/ 260392 h 5620240"/>
              <a:gd name="connsiteX4" fmla="*/ 2566677 w 2585952"/>
              <a:gd name="connsiteY4" fmla="*/ 4993362 h 5620240"/>
              <a:gd name="connsiteX5" fmla="*/ 2337450 w 2585952"/>
              <a:gd name="connsiteY5" fmla="*/ 5394399 h 5620240"/>
              <a:gd name="connsiteX6" fmla="*/ 162664 w 2585952"/>
              <a:gd name="connsiteY6" fmla="*/ 5386979 h 5620240"/>
              <a:gd name="connsiteX7" fmla="*/ 158655 w 2585952"/>
              <a:gd name="connsiteY7" fmla="*/ 5188377 h 5620240"/>
              <a:gd name="connsiteX8" fmla="*/ 168719 w 2585952"/>
              <a:gd name="connsiteY8" fmla="*/ 228128 h 5620240"/>
              <a:gd name="connsiteX0" fmla="*/ 17743 w 2434976"/>
              <a:gd name="connsiteY0" fmla="*/ 228128 h 5621867"/>
              <a:gd name="connsiteX1" fmla="*/ 208843 w 2434976"/>
              <a:gd name="connsiteY1" fmla="*/ 0 h 5621867"/>
              <a:gd name="connsiteX2" fmla="*/ 2234032 w 2434976"/>
              <a:gd name="connsiteY2" fmla="*/ 4070 h 5621867"/>
              <a:gd name="connsiteX3" fmla="*/ 2431259 w 2434976"/>
              <a:gd name="connsiteY3" fmla="*/ 260392 h 5621867"/>
              <a:gd name="connsiteX4" fmla="*/ 2415701 w 2434976"/>
              <a:gd name="connsiteY4" fmla="*/ 4993362 h 5621867"/>
              <a:gd name="connsiteX5" fmla="*/ 2186474 w 2434976"/>
              <a:gd name="connsiteY5" fmla="*/ 5394399 h 5621867"/>
              <a:gd name="connsiteX6" fmla="*/ 363756 w 2434976"/>
              <a:gd name="connsiteY6" fmla="*/ 5391869 h 5621867"/>
              <a:gd name="connsiteX7" fmla="*/ 7679 w 2434976"/>
              <a:gd name="connsiteY7" fmla="*/ 5188377 h 5621867"/>
              <a:gd name="connsiteX8" fmla="*/ 17743 w 2434976"/>
              <a:gd name="connsiteY8" fmla="*/ 228128 h 5621867"/>
              <a:gd name="connsiteX0" fmla="*/ 17743 w 2434976"/>
              <a:gd name="connsiteY0" fmla="*/ 228128 h 5602270"/>
              <a:gd name="connsiteX1" fmla="*/ 208843 w 2434976"/>
              <a:gd name="connsiteY1" fmla="*/ 0 h 5602270"/>
              <a:gd name="connsiteX2" fmla="*/ 2234032 w 2434976"/>
              <a:gd name="connsiteY2" fmla="*/ 4070 h 5602270"/>
              <a:gd name="connsiteX3" fmla="*/ 2431259 w 2434976"/>
              <a:gd name="connsiteY3" fmla="*/ 260392 h 5602270"/>
              <a:gd name="connsiteX4" fmla="*/ 2415701 w 2434976"/>
              <a:gd name="connsiteY4" fmla="*/ 4993362 h 5602270"/>
              <a:gd name="connsiteX5" fmla="*/ 2186474 w 2434976"/>
              <a:gd name="connsiteY5" fmla="*/ 5394399 h 5602270"/>
              <a:gd name="connsiteX6" fmla="*/ 363756 w 2434976"/>
              <a:gd name="connsiteY6" fmla="*/ 5391869 h 5602270"/>
              <a:gd name="connsiteX7" fmla="*/ 7679 w 2434976"/>
              <a:gd name="connsiteY7" fmla="*/ 5188377 h 5602270"/>
              <a:gd name="connsiteX8" fmla="*/ 17743 w 2434976"/>
              <a:gd name="connsiteY8" fmla="*/ 228128 h 5602270"/>
              <a:gd name="connsiteX0" fmla="*/ 17743 w 2434976"/>
              <a:gd name="connsiteY0" fmla="*/ 228128 h 5632838"/>
              <a:gd name="connsiteX1" fmla="*/ 208843 w 2434976"/>
              <a:gd name="connsiteY1" fmla="*/ 0 h 5632838"/>
              <a:gd name="connsiteX2" fmla="*/ 2234032 w 2434976"/>
              <a:gd name="connsiteY2" fmla="*/ 4070 h 5632838"/>
              <a:gd name="connsiteX3" fmla="*/ 2431259 w 2434976"/>
              <a:gd name="connsiteY3" fmla="*/ 260392 h 5632838"/>
              <a:gd name="connsiteX4" fmla="*/ 2415701 w 2434976"/>
              <a:gd name="connsiteY4" fmla="*/ 4993362 h 5632838"/>
              <a:gd name="connsiteX5" fmla="*/ 2186474 w 2434976"/>
              <a:gd name="connsiteY5" fmla="*/ 5394399 h 5632838"/>
              <a:gd name="connsiteX6" fmla="*/ 363756 w 2434976"/>
              <a:gd name="connsiteY6" fmla="*/ 5391869 h 5632838"/>
              <a:gd name="connsiteX7" fmla="*/ 7679 w 2434976"/>
              <a:gd name="connsiteY7" fmla="*/ 5188377 h 5632838"/>
              <a:gd name="connsiteX8" fmla="*/ 17743 w 2434976"/>
              <a:gd name="connsiteY8" fmla="*/ 228128 h 5632838"/>
              <a:gd name="connsiteX0" fmla="*/ 20402 w 2437635"/>
              <a:gd name="connsiteY0" fmla="*/ 228128 h 5432130"/>
              <a:gd name="connsiteX1" fmla="*/ 211502 w 2437635"/>
              <a:gd name="connsiteY1" fmla="*/ 0 h 5432130"/>
              <a:gd name="connsiteX2" fmla="*/ 2236691 w 2437635"/>
              <a:gd name="connsiteY2" fmla="*/ 4070 h 5432130"/>
              <a:gd name="connsiteX3" fmla="*/ 2433918 w 2437635"/>
              <a:gd name="connsiteY3" fmla="*/ 260392 h 5432130"/>
              <a:gd name="connsiteX4" fmla="*/ 2418360 w 2437635"/>
              <a:gd name="connsiteY4" fmla="*/ 4993362 h 5432130"/>
              <a:gd name="connsiteX5" fmla="*/ 2189133 w 2437635"/>
              <a:gd name="connsiteY5" fmla="*/ 5394399 h 5432130"/>
              <a:gd name="connsiteX6" fmla="*/ 366415 w 2437635"/>
              <a:gd name="connsiteY6" fmla="*/ 5391869 h 5432130"/>
              <a:gd name="connsiteX7" fmla="*/ 10338 w 2437635"/>
              <a:gd name="connsiteY7" fmla="*/ 5188377 h 5432130"/>
              <a:gd name="connsiteX8" fmla="*/ 20402 w 2437635"/>
              <a:gd name="connsiteY8" fmla="*/ 228128 h 5432130"/>
              <a:gd name="connsiteX0" fmla="*/ 16236 w 2433469"/>
              <a:gd name="connsiteY0" fmla="*/ 228128 h 5432130"/>
              <a:gd name="connsiteX1" fmla="*/ 207336 w 2433469"/>
              <a:gd name="connsiteY1" fmla="*/ 0 h 5432130"/>
              <a:gd name="connsiteX2" fmla="*/ 2232525 w 2433469"/>
              <a:gd name="connsiteY2" fmla="*/ 4070 h 5432130"/>
              <a:gd name="connsiteX3" fmla="*/ 2429752 w 2433469"/>
              <a:gd name="connsiteY3" fmla="*/ 260392 h 5432130"/>
              <a:gd name="connsiteX4" fmla="*/ 2414194 w 2433469"/>
              <a:gd name="connsiteY4" fmla="*/ 4993362 h 5432130"/>
              <a:gd name="connsiteX5" fmla="*/ 2184967 w 2433469"/>
              <a:gd name="connsiteY5" fmla="*/ 5394399 h 5432130"/>
              <a:gd name="connsiteX6" fmla="*/ 362249 w 2433469"/>
              <a:gd name="connsiteY6" fmla="*/ 5391869 h 5432130"/>
              <a:gd name="connsiteX7" fmla="*/ 11062 w 2433469"/>
              <a:gd name="connsiteY7" fmla="*/ 5046572 h 5432130"/>
              <a:gd name="connsiteX8" fmla="*/ 16236 w 2433469"/>
              <a:gd name="connsiteY8" fmla="*/ 228128 h 5432130"/>
              <a:gd name="connsiteX0" fmla="*/ 16236 w 2433469"/>
              <a:gd name="connsiteY0" fmla="*/ 228128 h 5421316"/>
              <a:gd name="connsiteX1" fmla="*/ 207336 w 2433469"/>
              <a:gd name="connsiteY1" fmla="*/ 0 h 5421316"/>
              <a:gd name="connsiteX2" fmla="*/ 2232525 w 2433469"/>
              <a:gd name="connsiteY2" fmla="*/ 4070 h 5421316"/>
              <a:gd name="connsiteX3" fmla="*/ 2429752 w 2433469"/>
              <a:gd name="connsiteY3" fmla="*/ 260392 h 5421316"/>
              <a:gd name="connsiteX4" fmla="*/ 2414194 w 2433469"/>
              <a:gd name="connsiteY4" fmla="*/ 4993362 h 5421316"/>
              <a:gd name="connsiteX5" fmla="*/ 2184967 w 2433469"/>
              <a:gd name="connsiteY5" fmla="*/ 5394399 h 5421316"/>
              <a:gd name="connsiteX6" fmla="*/ 362249 w 2433469"/>
              <a:gd name="connsiteY6" fmla="*/ 5391869 h 5421316"/>
              <a:gd name="connsiteX7" fmla="*/ 11062 w 2433469"/>
              <a:gd name="connsiteY7" fmla="*/ 5046572 h 5421316"/>
              <a:gd name="connsiteX8" fmla="*/ 16236 w 2433469"/>
              <a:gd name="connsiteY8" fmla="*/ 228128 h 5421316"/>
              <a:gd name="connsiteX0" fmla="*/ 16236 w 2445379"/>
              <a:gd name="connsiteY0" fmla="*/ 228128 h 5400048"/>
              <a:gd name="connsiteX1" fmla="*/ 207336 w 2445379"/>
              <a:gd name="connsiteY1" fmla="*/ 0 h 5400048"/>
              <a:gd name="connsiteX2" fmla="*/ 2232525 w 2445379"/>
              <a:gd name="connsiteY2" fmla="*/ 4070 h 5400048"/>
              <a:gd name="connsiteX3" fmla="*/ 2429752 w 2445379"/>
              <a:gd name="connsiteY3" fmla="*/ 260392 h 5400048"/>
              <a:gd name="connsiteX4" fmla="*/ 2414194 w 2445379"/>
              <a:gd name="connsiteY4" fmla="*/ 4993362 h 5400048"/>
              <a:gd name="connsiteX5" fmla="*/ 2184967 w 2445379"/>
              <a:gd name="connsiteY5" fmla="*/ 5394399 h 5400048"/>
              <a:gd name="connsiteX6" fmla="*/ 362249 w 2445379"/>
              <a:gd name="connsiteY6" fmla="*/ 5391869 h 5400048"/>
              <a:gd name="connsiteX7" fmla="*/ 11062 w 2445379"/>
              <a:gd name="connsiteY7" fmla="*/ 5046572 h 5400048"/>
              <a:gd name="connsiteX8" fmla="*/ 16236 w 2445379"/>
              <a:gd name="connsiteY8" fmla="*/ 228128 h 5400048"/>
              <a:gd name="connsiteX0" fmla="*/ 16236 w 2433469"/>
              <a:gd name="connsiteY0" fmla="*/ 228128 h 5391934"/>
              <a:gd name="connsiteX1" fmla="*/ 207336 w 2433469"/>
              <a:gd name="connsiteY1" fmla="*/ 0 h 5391934"/>
              <a:gd name="connsiteX2" fmla="*/ 2232525 w 2433469"/>
              <a:gd name="connsiteY2" fmla="*/ 4070 h 5391934"/>
              <a:gd name="connsiteX3" fmla="*/ 2429752 w 2433469"/>
              <a:gd name="connsiteY3" fmla="*/ 260392 h 5391934"/>
              <a:gd name="connsiteX4" fmla="*/ 2414194 w 2433469"/>
              <a:gd name="connsiteY4" fmla="*/ 4993362 h 5391934"/>
              <a:gd name="connsiteX5" fmla="*/ 2131179 w 2433469"/>
              <a:gd name="connsiteY5" fmla="*/ 5379729 h 5391934"/>
              <a:gd name="connsiteX6" fmla="*/ 362249 w 2433469"/>
              <a:gd name="connsiteY6" fmla="*/ 5391869 h 5391934"/>
              <a:gd name="connsiteX7" fmla="*/ 11062 w 2433469"/>
              <a:gd name="connsiteY7" fmla="*/ 5046572 h 5391934"/>
              <a:gd name="connsiteX8" fmla="*/ 16236 w 2433469"/>
              <a:gd name="connsiteY8" fmla="*/ 228128 h 5391934"/>
              <a:gd name="connsiteX0" fmla="*/ 16236 w 2433469"/>
              <a:gd name="connsiteY0" fmla="*/ 228128 h 5391921"/>
              <a:gd name="connsiteX1" fmla="*/ 207336 w 2433469"/>
              <a:gd name="connsiteY1" fmla="*/ 0 h 5391921"/>
              <a:gd name="connsiteX2" fmla="*/ 2232525 w 2433469"/>
              <a:gd name="connsiteY2" fmla="*/ 4070 h 5391921"/>
              <a:gd name="connsiteX3" fmla="*/ 2429752 w 2433469"/>
              <a:gd name="connsiteY3" fmla="*/ 260392 h 5391921"/>
              <a:gd name="connsiteX4" fmla="*/ 2414194 w 2433469"/>
              <a:gd name="connsiteY4" fmla="*/ 4993362 h 5391921"/>
              <a:gd name="connsiteX5" fmla="*/ 2131179 w 2433469"/>
              <a:gd name="connsiteY5" fmla="*/ 5379729 h 5391921"/>
              <a:gd name="connsiteX6" fmla="*/ 362249 w 2433469"/>
              <a:gd name="connsiteY6" fmla="*/ 5391869 h 5391921"/>
              <a:gd name="connsiteX7" fmla="*/ 11062 w 2433469"/>
              <a:gd name="connsiteY7" fmla="*/ 4983004 h 5391921"/>
              <a:gd name="connsiteX8" fmla="*/ 16236 w 2433469"/>
              <a:gd name="connsiteY8" fmla="*/ 228128 h 5391921"/>
              <a:gd name="connsiteX0" fmla="*/ 15621 w 2432854"/>
              <a:gd name="connsiteY0" fmla="*/ 228128 h 5391936"/>
              <a:gd name="connsiteX1" fmla="*/ 206721 w 2432854"/>
              <a:gd name="connsiteY1" fmla="*/ 0 h 5391936"/>
              <a:gd name="connsiteX2" fmla="*/ 2231910 w 2432854"/>
              <a:gd name="connsiteY2" fmla="*/ 4070 h 5391936"/>
              <a:gd name="connsiteX3" fmla="*/ 2429137 w 2432854"/>
              <a:gd name="connsiteY3" fmla="*/ 260392 h 5391936"/>
              <a:gd name="connsiteX4" fmla="*/ 2413579 w 2432854"/>
              <a:gd name="connsiteY4" fmla="*/ 4993362 h 5391936"/>
              <a:gd name="connsiteX5" fmla="*/ 2130564 w 2432854"/>
              <a:gd name="connsiteY5" fmla="*/ 5379729 h 5391936"/>
              <a:gd name="connsiteX6" fmla="*/ 361634 w 2432854"/>
              <a:gd name="connsiteY6" fmla="*/ 5391869 h 5391936"/>
              <a:gd name="connsiteX7" fmla="*/ 10447 w 2432854"/>
              <a:gd name="connsiteY7" fmla="*/ 4983004 h 5391936"/>
              <a:gd name="connsiteX8" fmla="*/ 15621 w 2432854"/>
              <a:gd name="connsiteY8" fmla="*/ 228128 h 5391936"/>
              <a:gd name="connsiteX0" fmla="*/ 15621 w 2432854"/>
              <a:gd name="connsiteY0" fmla="*/ 228128 h 5391936"/>
              <a:gd name="connsiteX1" fmla="*/ 206721 w 2432854"/>
              <a:gd name="connsiteY1" fmla="*/ 0 h 5391936"/>
              <a:gd name="connsiteX2" fmla="*/ 2231910 w 2432854"/>
              <a:gd name="connsiteY2" fmla="*/ 4070 h 5391936"/>
              <a:gd name="connsiteX3" fmla="*/ 2429137 w 2432854"/>
              <a:gd name="connsiteY3" fmla="*/ 260392 h 5391936"/>
              <a:gd name="connsiteX4" fmla="*/ 2413579 w 2432854"/>
              <a:gd name="connsiteY4" fmla="*/ 4993362 h 5391936"/>
              <a:gd name="connsiteX5" fmla="*/ 2130564 w 2432854"/>
              <a:gd name="connsiteY5" fmla="*/ 5379729 h 5391936"/>
              <a:gd name="connsiteX6" fmla="*/ 361634 w 2432854"/>
              <a:gd name="connsiteY6" fmla="*/ 5391869 h 5391936"/>
              <a:gd name="connsiteX7" fmla="*/ 10447 w 2432854"/>
              <a:gd name="connsiteY7" fmla="*/ 4983004 h 5391936"/>
              <a:gd name="connsiteX8" fmla="*/ 15621 w 2432854"/>
              <a:gd name="connsiteY8" fmla="*/ 228128 h 5391936"/>
              <a:gd name="connsiteX0" fmla="*/ 15621 w 2432854"/>
              <a:gd name="connsiteY0" fmla="*/ 228128 h 5397313"/>
              <a:gd name="connsiteX1" fmla="*/ 206721 w 2432854"/>
              <a:gd name="connsiteY1" fmla="*/ 0 h 5397313"/>
              <a:gd name="connsiteX2" fmla="*/ 2231910 w 2432854"/>
              <a:gd name="connsiteY2" fmla="*/ 4070 h 5397313"/>
              <a:gd name="connsiteX3" fmla="*/ 2429137 w 2432854"/>
              <a:gd name="connsiteY3" fmla="*/ 260392 h 5397313"/>
              <a:gd name="connsiteX4" fmla="*/ 2413579 w 2432854"/>
              <a:gd name="connsiteY4" fmla="*/ 4993362 h 5397313"/>
              <a:gd name="connsiteX5" fmla="*/ 2112979 w 2432854"/>
              <a:gd name="connsiteY5" fmla="*/ 5397313 h 5397313"/>
              <a:gd name="connsiteX6" fmla="*/ 361634 w 2432854"/>
              <a:gd name="connsiteY6" fmla="*/ 5391869 h 5397313"/>
              <a:gd name="connsiteX7" fmla="*/ 10447 w 2432854"/>
              <a:gd name="connsiteY7" fmla="*/ 4983004 h 5397313"/>
              <a:gd name="connsiteX8" fmla="*/ 15621 w 2432854"/>
              <a:gd name="connsiteY8" fmla="*/ 228128 h 5397313"/>
              <a:gd name="connsiteX0" fmla="*/ 15621 w 2436828"/>
              <a:gd name="connsiteY0" fmla="*/ 228128 h 5425209"/>
              <a:gd name="connsiteX1" fmla="*/ 206721 w 2436828"/>
              <a:gd name="connsiteY1" fmla="*/ 0 h 5425209"/>
              <a:gd name="connsiteX2" fmla="*/ 2231910 w 2436828"/>
              <a:gd name="connsiteY2" fmla="*/ 4070 h 5425209"/>
              <a:gd name="connsiteX3" fmla="*/ 2429137 w 2436828"/>
              <a:gd name="connsiteY3" fmla="*/ 260392 h 5425209"/>
              <a:gd name="connsiteX4" fmla="*/ 2435560 w 2436828"/>
              <a:gd name="connsiteY4" fmla="*/ 5002154 h 5425209"/>
              <a:gd name="connsiteX5" fmla="*/ 2112979 w 2436828"/>
              <a:gd name="connsiteY5" fmla="*/ 5397313 h 5425209"/>
              <a:gd name="connsiteX6" fmla="*/ 361634 w 2436828"/>
              <a:gd name="connsiteY6" fmla="*/ 5391869 h 5425209"/>
              <a:gd name="connsiteX7" fmla="*/ 10447 w 2436828"/>
              <a:gd name="connsiteY7" fmla="*/ 4983004 h 5425209"/>
              <a:gd name="connsiteX8" fmla="*/ 15621 w 2436828"/>
              <a:gd name="connsiteY8" fmla="*/ 228128 h 5425209"/>
              <a:gd name="connsiteX0" fmla="*/ 15621 w 2436828"/>
              <a:gd name="connsiteY0" fmla="*/ 228128 h 5425209"/>
              <a:gd name="connsiteX1" fmla="*/ 206721 w 2436828"/>
              <a:gd name="connsiteY1" fmla="*/ 0 h 5425209"/>
              <a:gd name="connsiteX2" fmla="*/ 2231910 w 2436828"/>
              <a:gd name="connsiteY2" fmla="*/ 4070 h 5425209"/>
              <a:gd name="connsiteX3" fmla="*/ 2429137 w 2436828"/>
              <a:gd name="connsiteY3" fmla="*/ 260392 h 5425209"/>
              <a:gd name="connsiteX4" fmla="*/ 2435560 w 2436828"/>
              <a:gd name="connsiteY4" fmla="*/ 5002154 h 5425209"/>
              <a:gd name="connsiteX5" fmla="*/ 2112979 w 2436828"/>
              <a:gd name="connsiteY5" fmla="*/ 5397313 h 5425209"/>
              <a:gd name="connsiteX6" fmla="*/ 361634 w 2436828"/>
              <a:gd name="connsiteY6" fmla="*/ 5391869 h 5425209"/>
              <a:gd name="connsiteX7" fmla="*/ 10447 w 2436828"/>
              <a:gd name="connsiteY7" fmla="*/ 4983004 h 5425209"/>
              <a:gd name="connsiteX8" fmla="*/ 15621 w 2436828"/>
              <a:gd name="connsiteY8" fmla="*/ 228128 h 5425209"/>
              <a:gd name="connsiteX0" fmla="*/ 15621 w 2441303"/>
              <a:gd name="connsiteY0" fmla="*/ 228128 h 5403808"/>
              <a:gd name="connsiteX1" fmla="*/ 206721 w 2441303"/>
              <a:gd name="connsiteY1" fmla="*/ 0 h 5403808"/>
              <a:gd name="connsiteX2" fmla="*/ 2231910 w 2441303"/>
              <a:gd name="connsiteY2" fmla="*/ 4070 h 5403808"/>
              <a:gd name="connsiteX3" fmla="*/ 2429137 w 2441303"/>
              <a:gd name="connsiteY3" fmla="*/ 260392 h 5403808"/>
              <a:gd name="connsiteX4" fmla="*/ 2435560 w 2441303"/>
              <a:gd name="connsiteY4" fmla="*/ 5002154 h 5403808"/>
              <a:gd name="connsiteX5" fmla="*/ 2112979 w 2441303"/>
              <a:gd name="connsiteY5" fmla="*/ 5397313 h 5403808"/>
              <a:gd name="connsiteX6" fmla="*/ 361634 w 2441303"/>
              <a:gd name="connsiteY6" fmla="*/ 5391869 h 5403808"/>
              <a:gd name="connsiteX7" fmla="*/ 10447 w 2441303"/>
              <a:gd name="connsiteY7" fmla="*/ 4983004 h 5403808"/>
              <a:gd name="connsiteX8" fmla="*/ 15621 w 2441303"/>
              <a:gd name="connsiteY8" fmla="*/ 228128 h 5403808"/>
              <a:gd name="connsiteX0" fmla="*/ 15621 w 2436512"/>
              <a:gd name="connsiteY0" fmla="*/ 228128 h 5407428"/>
              <a:gd name="connsiteX1" fmla="*/ 206721 w 2436512"/>
              <a:gd name="connsiteY1" fmla="*/ 0 h 5407428"/>
              <a:gd name="connsiteX2" fmla="*/ 2231910 w 2436512"/>
              <a:gd name="connsiteY2" fmla="*/ 4070 h 5407428"/>
              <a:gd name="connsiteX3" fmla="*/ 2429137 w 2436512"/>
              <a:gd name="connsiteY3" fmla="*/ 260392 h 5407428"/>
              <a:gd name="connsiteX4" fmla="*/ 2435560 w 2436512"/>
              <a:gd name="connsiteY4" fmla="*/ 5002154 h 5407428"/>
              <a:gd name="connsiteX5" fmla="*/ 2064621 w 2436512"/>
              <a:gd name="connsiteY5" fmla="*/ 5401710 h 5407428"/>
              <a:gd name="connsiteX6" fmla="*/ 361634 w 2436512"/>
              <a:gd name="connsiteY6" fmla="*/ 5391869 h 5407428"/>
              <a:gd name="connsiteX7" fmla="*/ 10447 w 2436512"/>
              <a:gd name="connsiteY7" fmla="*/ 4983004 h 5407428"/>
              <a:gd name="connsiteX8" fmla="*/ 15621 w 2436512"/>
              <a:gd name="connsiteY8" fmla="*/ 228128 h 5407428"/>
              <a:gd name="connsiteX0" fmla="*/ 15621 w 2436512"/>
              <a:gd name="connsiteY0" fmla="*/ 228128 h 5407428"/>
              <a:gd name="connsiteX1" fmla="*/ 307094 w 2436512"/>
              <a:gd name="connsiteY1" fmla="*/ 0 h 5407428"/>
              <a:gd name="connsiteX2" fmla="*/ 2231910 w 2436512"/>
              <a:gd name="connsiteY2" fmla="*/ 4070 h 5407428"/>
              <a:gd name="connsiteX3" fmla="*/ 2429137 w 2436512"/>
              <a:gd name="connsiteY3" fmla="*/ 260392 h 5407428"/>
              <a:gd name="connsiteX4" fmla="*/ 2435560 w 2436512"/>
              <a:gd name="connsiteY4" fmla="*/ 5002154 h 5407428"/>
              <a:gd name="connsiteX5" fmla="*/ 2064621 w 2436512"/>
              <a:gd name="connsiteY5" fmla="*/ 5401710 h 5407428"/>
              <a:gd name="connsiteX6" fmla="*/ 361634 w 2436512"/>
              <a:gd name="connsiteY6" fmla="*/ 5391869 h 5407428"/>
              <a:gd name="connsiteX7" fmla="*/ 10447 w 2436512"/>
              <a:gd name="connsiteY7" fmla="*/ 4983004 h 5407428"/>
              <a:gd name="connsiteX8" fmla="*/ 15621 w 2436512"/>
              <a:gd name="connsiteY8" fmla="*/ 228128 h 5407428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258976 w 2463578"/>
              <a:gd name="connsiteY2" fmla="*/ 4070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258976 w 2463578"/>
              <a:gd name="connsiteY2" fmla="*/ 4070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258976 w 2463578"/>
              <a:gd name="connsiteY2" fmla="*/ 4070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6203 w 2463578"/>
              <a:gd name="connsiteY3" fmla="*/ 260392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1185 w 2463578"/>
              <a:gd name="connsiteY3" fmla="*/ 638687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1185 w 2463578"/>
              <a:gd name="connsiteY3" fmla="*/ 638687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63578"/>
              <a:gd name="connsiteY0" fmla="*/ 449569 h 5498124"/>
              <a:gd name="connsiteX1" fmla="*/ 334160 w 2463578"/>
              <a:gd name="connsiteY1" fmla="*/ 0 h 5498124"/>
              <a:gd name="connsiteX2" fmla="*/ 2078303 w 2463578"/>
              <a:gd name="connsiteY2" fmla="*/ 13297 h 5498124"/>
              <a:gd name="connsiteX3" fmla="*/ 2451185 w 2463578"/>
              <a:gd name="connsiteY3" fmla="*/ 638687 h 5498124"/>
              <a:gd name="connsiteX4" fmla="*/ 2462626 w 2463578"/>
              <a:gd name="connsiteY4" fmla="*/ 5002154 h 5498124"/>
              <a:gd name="connsiteX5" fmla="*/ 2091687 w 2463578"/>
              <a:gd name="connsiteY5" fmla="*/ 5401710 h 5498124"/>
              <a:gd name="connsiteX6" fmla="*/ 388700 w 2463578"/>
              <a:gd name="connsiteY6" fmla="*/ 5391869 h 5498124"/>
              <a:gd name="connsiteX7" fmla="*/ 37513 w 2463578"/>
              <a:gd name="connsiteY7" fmla="*/ 4983004 h 5498124"/>
              <a:gd name="connsiteX8" fmla="*/ 32649 w 2463578"/>
              <a:gd name="connsiteY8" fmla="*/ 449569 h 5498124"/>
              <a:gd name="connsiteX0" fmla="*/ 32649 w 2451185"/>
              <a:gd name="connsiteY0" fmla="*/ 449569 h 5498124"/>
              <a:gd name="connsiteX1" fmla="*/ 334160 w 2451185"/>
              <a:gd name="connsiteY1" fmla="*/ 0 h 5498124"/>
              <a:gd name="connsiteX2" fmla="*/ 2078303 w 2451185"/>
              <a:gd name="connsiteY2" fmla="*/ 13297 h 5498124"/>
              <a:gd name="connsiteX3" fmla="*/ 2451185 w 2451185"/>
              <a:gd name="connsiteY3" fmla="*/ 638687 h 5498124"/>
              <a:gd name="connsiteX4" fmla="*/ 2447571 w 2451185"/>
              <a:gd name="connsiteY4" fmla="*/ 4708258 h 5498124"/>
              <a:gd name="connsiteX5" fmla="*/ 2091687 w 2451185"/>
              <a:gd name="connsiteY5" fmla="*/ 5401710 h 5498124"/>
              <a:gd name="connsiteX6" fmla="*/ 388700 w 2451185"/>
              <a:gd name="connsiteY6" fmla="*/ 5391869 h 5498124"/>
              <a:gd name="connsiteX7" fmla="*/ 37513 w 2451185"/>
              <a:gd name="connsiteY7" fmla="*/ 4983004 h 5498124"/>
              <a:gd name="connsiteX8" fmla="*/ 32649 w 2451185"/>
              <a:gd name="connsiteY8" fmla="*/ 449569 h 5498124"/>
              <a:gd name="connsiteX0" fmla="*/ 32649 w 2451185"/>
              <a:gd name="connsiteY0" fmla="*/ 449569 h 5498124"/>
              <a:gd name="connsiteX1" fmla="*/ 334160 w 2451185"/>
              <a:gd name="connsiteY1" fmla="*/ 0 h 5498124"/>
              <a:gd name="connsiteX2" fmla="*/ 2078303 w 2451185"/>
              <a:gd name="connsiteY2" fmla="*/ 13297 h 5498124"/>
              <a:gd name="connsiteX3" fmla="*/ 2451185 w 2451185"/>
              <a:gd name="connsiteY3" fmla="*/ 638687 h 5498124"/>
              <a:gd name="connsiteX4" fmla="*/ 2447571 w 2451185"/>
              <a:gd name="connsiteY4" fmla="*/ 4708258 h 5498124"/>
              <a:gd name="connsiteX5" fmla="*/ 2091687 w 2451185"/>
              <a:gd name="connsiteY5" fmla="*/ 5401710 h 5498124"/>
              <a:gd name="connsiteX6" fmla="*/ 388700 w 2451185"/>
              <a:gd name="connsiteY6" fmla="*/ 5391869 h 5498124"/>
              <a:gd name="connsiteX7" fmla="*/ 37513 w 2451185"/>
              <a:gd name="connsiteY7" fmla="*/ 4983004 h 5498124"/>
              <a:gd name="connsiteX8" fmla="*/ 32649 w 2451185"/>
              <a:gd name="connsiteY8" fmla="*/ 449569 h 5498124"/>
              <a:gd name="connsiteX0" fmla="*/ 32649 w 2451185"/>
              <a:gd name="connsiteY0" fmla="*/ 449569 h 5498124"/>
              <a:gd name="connsiteX1" fmla="*/ 334160 w 2451185"/>
              <a:gd name="connsiteY1" fmla="*/ 0 h 5498124"/>
              <a:gd name="connsiteX2" fmla="*/ 2078303 w 2451185"/>
              <a:gd name="connsiteY2" fmla="*/ 13297 h 5498124"/>
              <a:gd name="connsiteX3" fmla="*/ 2451185 w 2451185"/>
              <a:gd name="connsiteY3" fmla="*/ 638687 h 5498124"/>
              <a:gd name="connsiteX4" fmla="*/ 2447571 w 2451185"/>
              <a:gd name="connsiteY4" fmla="*/ 4708258 h 5498124"/>
              <a:gd name="connsiteX5" fmla="*/ 2091687 w 2451185"/>
              <a:gd name="connsiteY5" fmla="*/ 5401710 h 5498124"/>
              <a:gd name="connsiteX6" fmla="*/ 388700 w 2451185"/>
              <a:gd name="connsiteY6" fmla="*/ 5391869 h 5498124"/>
              <a:gd name="connsiteX7" fmla="*/ 37513 w 2451185"/>
              <a:gd name="connsiteY7" fmla="*/ 4983004 h 5498124"/>
              <a:gd name="connsiteX8" fmla="*/ 32649 w 2451185"/>
              <a:gd name="connsiteY8" fmla="*/ 449569 h 5498124"/>
              <a:gd name="connsiteX0" fmla="*/ 14573 w 2433109"/>
              <a:gd name="connsiteY0" fmla="*/ 449569 h 5401709"/>
              <a:gd name="connsiteX1" fmla="*/ 316084 w 2433109"/>
              <a:gd name="connsiteY1" fmla="*/ 0 h 5401709"/>
              <a:gd name="connsiteX2" fmla="*/ 2060227 w 2433109"/>
              <a:gd name="connsiteY2" fmla="*/ 13297 h 5401709"/>
              <a:gd name="connsiteX3" fmla="*/ 2433109 w 2433109"/>
              <a:gd name="connsiteY3" fmla="*/ 638687 h 5401709"/>
              <a:gd name="connsiteX4" fmla="*/ 2429495 w 2433109"/>
              <a:gd name="connsiteY4" fmla="*/ 4708258 h 5401709"/>
              <a:gd name="connsiteX5" fmla="*/ 2073611 w 2433109"/>
              <a:gd name="connsiteY5" fmla="*/ 5401710 h 5401709"/>
              <a:gd name="connsiteX6" fmla="*/ 370624 w 2433109"/>
              <a:gd name="connsiteY6" fmla="*/ 5391869 h 5401709"/>
              <a:gd name="connsiteX7" fmla="*/ 19437 w 2433109"/>
              <a:gd name="connsiteY7" fmla="*/ 4983004 h 5401709"/>
              <a:gd name="connsiteX8" fmla="*/ 14573 w 2433109"/>
              <a:gd name="connsiteY8" fmla="*/ 449569 h 5401709"/>
              <a:gd name="connsiteX0" fmla="*/ 15908 w 2434444"/>
              <a:gd name="connsiteY0" fmla="*/ 449569 h 5401709"/>
              <a:gd name="connsiteX1" fmla="*/ 317419 w 2434444"/>
              <a:gd name="connsiteY1" fmla="*/ 0 h 5401709"/>
              <a:gd name="connsiteX2" fmla="*/ 2061562 w 2434444"/>
              <a:gd name="connsiteY2" fmla="*/ 13297 h 5401709"/>
              <a:gd name="connsiteX3" fmla="*/ 2434444 w 2434444"/>
              <a:gd name="connsiteY3" fmla="*/ 638687 h 5401709"/>
              <a:gd name="connsiteX4" fmla="*/ 2430830 w 2434444"/>
              <a:gd name="connsiteY4" fmla="*/ 4708258 h 5401709"/>
              <a:gd name="connsiteX5" fmla="*/ 2074946 w 2434444"/>
              <a:gd name="connsiteY5" fmla="*/ 5401710 h 5401709"/>
              <a:gd name="connsiteX6" fmla="*/ 371959 w 2434444"/>
              <a:gd name="connsiteY6" fmla="*/ 5391869 h 5401709"/>
              <a:gd name="connsiteX7" fmla="*/ 15752 w 2434444"/>
              <a:gd name="connsiteY7" fmla="*/ 4790132 h 5401709"/>
              <a:gd name="connsiteX8" fmla="*/ 15908 w 2434444"/>
              <a:gd name="connsiteY8" fmla="*/ 449569 h 5401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4444" h="5401709">
                <a:moveTo>
                  <a:pt x="15908" y="449569"/>
                </a:moveTo>
                <a:cubicBezTo>
                  <a:pt x="39293" y="157263"/>
                  <a:pt x="183291" y="15200"/>
                  <a:pt x="317419" y="0"/>
                </a:cubicBezTo>
                <a:lnTo>
                  <a:pt x="2061562" y="13297"/>
                </a:lnTo>
                <a:cubicBezTo>
                  <a:pt x="2345846" y="25211"/>
                  <a:pt x="2422331" y="362942"/>
                  <a:pt x="2434444" y="638687"/>
                </a:cubicBezTo>
                <a:cubicBezTo>
                  <a:pt x="2431276" y="2289011"/>
                  <a:pt x="2433998" y="3057934"/>
                  <a:pt x="2430830" y="4708258"/>
                </a:cubicBezTo>
                <a:cubicBezTo>
                  <a:pt x="2433998" y="4919662"/>
                  <a:pt x="2377942" y="5397985"/>
                  <a:pt x="2074946" y="5401710"/>
                </a:cubicBezTo>
                <a:lnTo>
                  <a:pt x="371959" y="5391869"/>
                </a:lnTo>
                <a:cubicBezTo>
                  <a:pt x="165566" y="5396652"/>
                  <a:pt x="19889" y="5191370"/>
                  <a:pt x="15752" y="4790132"/>
                </a:cubicBezTo>
                <a:cubicBezTo>
                  <a:pt x="11615" y="4388894"/>
                  <a:pt x="-17619" y="1314299"/>
                  <a:pt x="15908" y="449569"/>
                </a:cubicBezTo>
                <a:close/>
              </a:path>
            </a:pathLst>
          </a:custGeom>
        </p:spPr>
        <p:txBody>
          <a:bodyPr anchor="ctr"/>
          <a:lstStyle>
            <a:lvl1pPr marL="7938" indent="-7938" algn="ctr">
              <a:buNone/>
              <a:tabLst/>
              <a:defRPr baseline="0">
                <a:solidFill>
                  <a:srgbClr val="787875"/>
                </a:solidFill>
              </a:defRPr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tabLst/>
              <a:defRPr/>
            </a:pPr>
            <a:r>
              <a:rPr lang="en-US" noProof="0"/>
              <a:t>Click to add screenshot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F7262C-C7B4-7E41-A539-ECAE929AA1D6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arcador de pie de página 11">
            <a:extLst>
              <a:ext uri="{FF2B5EF4-FFF2-40B4-BE49-F238E27FC236}">
                <a16:creationId xmlns:a16="http://schemas.microsoft.com/office/drawing/2014/main" id="{41D0DD91-ED94-3747-A697-475CEDC34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75371972-AEDB-A4B2-8E85-AA0A879FF0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770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4091F320-D0B2-4D40-B6E7-A8144270133D}"/>
              </a:ext>
            </a:extLst>
          </p:cNvPr>
          <p:cNvSpPr/>
          <p:nvPr userDrawn="1"/>
        </p:nvSpPr>
        <p:spPr>
          <a:xfrm>
            <a:off x="4077368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419D470-F83D-6248-9E3A-DBC908E7565C}"/>
              </a:ext>
            </a:extLst>
          </p:cNvPr>
          <p:cNvSpPr/>
          <p:nvPr userDrawn="1"/>
        </p:nvSpPr>
        <p:spPr>
          <a:xfrm>
            <a:off x="6807868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DABA6AD-4D24-3E4B-BF35-2A9A3AE55506}"/>
              </a:ext>
            </a:extLst>
          </p:cNvPr>
          <p:cNvSpPr/>
          <p:nvPr userDrawn="1"/>
        </p:nvSpPr>
        <p:spPr>
          <a:xfrm>
            <a:off x="9538368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9CC660-86C4-AC44-8259-5C05F59EC490}"/>
              </a:ext>
            </a:extLst>
          </p:cNvPr>
          <p:cNvSpPr/>
          <p:nvPr userDrawn="1"/>
        </p:nvSpPr>
        <p:spPr>
          <a:xfrm>
            <a:off x="1359568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arcador de imagen 6"/>
          <p:cNvSpPr>
            <a:spLocks noGrp="1"/>
          </p:cNvSpPr>
          <p:nvPr>
            <p:ph type="pic" sz="quarter" idx="24" hasCustomPrompt="1"/>
          </p:nvPr>
        </p:nvSpPr>
        <p:spPr>
          <a:xfrm>
            <a:off x="419166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4" name="Marcador de imagen 6"/>
          <p:cNvSpPr>
            <a:spLocks noGrp="1"/>
          </p:cNvSpPr>
          <p:nvPr>
            <p:ph type="pic" sz="quarter" idx="23" hasCustomPrompt="1"/>
          </p:nvPr>
        </p:nvSpPr>
        <p:spPr>
          <a:xfrm>
            <a:off x="1448468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2054"/>
            <a:ext cx="9586976" cy="482549"/>
          </a:xfrm>
        </p:spPr>
        <p:txBody>
          <a:bodyPr anchor="ctr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521852" y="884595"/>
            <a:ext cx="9586976" cy="328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424242"/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Subtitle goes here</a:t>
            </a:r>
          </a:p>
        </p:txBody>
      </p:sp>
      <p:sp>
        <p:nvSpPr>
          <p:cNvPr id="36" name="Marcador de imagen 6"/>
          <p:cNvSpPr>
            <a:spLocks noGrp="1"/>
          </p:cNvSpPr>
          <p:nvPr>
            <p:ph type="pic" sz="quarter" idx="25" hasCustomPrompt="1"/>
          </p:nvPr>
        </p:nvSpPr>
        <p:spPr>
          <a:xfrm>
            <a:off x="962726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7" name="Marcador de imagen 6"/>
          <p:cNvSpPr>
            <a:spLocks noGrp="1"/>
          </p:cNvSpPr>
          <p:nvPr>
            <p:ph type="pic" sz="quarter" idx="26" hasCustomPrompt="1"/>
          </p:nvPr>
        </p:nvSpPr>
        <p:spPr>
          <a:xfrm>
            <a:off x="6884068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8" name="Marcador de texto 2"/>
          <p:cNvSpPr>
            <a:spLocks noGrp="1"/>
          </p:cNvSpPr>
          <p:nvPr>
            <p:ph type="body" sz="quarter" idx="27" hasCustomPrompt="1"/>
          </p:nvPr>
        </p:nvSpPr>
        <p:spPr>
          <a:xfrm>
            <a:off x="1193743" y="36777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9" name="Marcador de texto 2"/>
          <p:cNvSpPr>
            <a:spLocks noGrp="1"/>
          </p:cNvSpPr>
          <p:nvPr>
            <p:ph type="body" sz="quarter" idx="28" hasCustomPrompt="1"/>
          </p:nvPr>
        </p:nvSpPr>
        <p:spPr>
          <a:xfrm>
            <a:off x="3886143" y="36904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0" name="Marcador de texto 2"/>
          <p:cNvSpPr>
            <a:spLocks noGrp="1"/>
          </p:cNvSpPr>
          <p:nvPr>
            <p:ph type="body" sz="quarter" idx="29" hasCustomPrompt="1"/>
          </p:nvPr>
        </p:nvSpPr>
        <p:spPr>
          <a:xfrm>
            <a:off x="6591243" y="36777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1" name="Marcador de texto 2"/>
          <p:cNvSpPr>
            <a:spLocks noGrp="1"/>
          </p:cNvSpPr>
          <p:nvPr>
            <p:ph type="body" sz="quarter" idx="30" hasCustomPrompt="1"/>
          </p:nvPr>
        </p:nvSpPr>
        <p:spPr>
          <a:xfrm>
            <a:off x="9321743" y="3690414"/>
            <a:ext cx="1854257" cy="4108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0" name="Marcador de texto 2"/>
          <p:cNvSpPr>
            <a:spLocks noGrp="1"/>
          </p:cNvSpPr>
          <p:nvPr>
            <p:ph type="body" sz="quarter" idx="31" hasCustomPrompt="1"/>
          </p:nvPr>
        </p:nvSpPr>
        <p:spPr>
          <a:xfrm>
            <a:off x="1186486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1" name="Marcador de texto 2"/>
          <p:cNvSpPr>
            <a:spLocks noGrp="1"/>
          </p:cNvSpPr>
          <p:nvPr>
            <p:ph type="body" sz="quarter" idx="32" hasCustomPrompt="1"/>
          </p:nvPr>
        </p:nvSpPr>
        <p:spPr>
          <a:xfrm>
            <a:off x="387888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sz="quarter" idx="33" hasCustomPrompt="1"/>
          </p:nvPr>
        </p:nvSpPr>
        <p:spPr>
          <a:xfrm>
            <a:off x="6583986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3" name="Marcador de texto 2"/>
          <p:cNvSpPr>
            <a:spLocks noGrp="1"/>
          </p:cNvSpPr>
          <p:nvPr>
            <p:ph type="body" sz="quarter" idx="34" hasCustomPrompt="1"/>
          </p:nvPr>
        </p:nvSpPr>
        <p:spPr>
          <a:xfrm>
            <a:off x="931448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4" name="Marcador de pie de página 11">
            <a:extLst>
              <a:ext uri="{FF2B5EF4-FFF2-40B4-BE49-F238E27FC236}">
                <a16:creationId xmlns:a16="http://schemas.microsoft.com/office/drawing/2014/main" id="{E92F8068-1E80-6647-82F4-41AD87CB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4453D975-25F2-F17B-8670-A4364015FA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56540E-6BE2-48ED-B240-E1A06165FCBA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236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4091F320-D0B2-4D40-B6E7-A8144270133D}"/>
              </a:ext>
            </a:extLst>
          </p:cNvPr>
          <p:cNvSpPr/>
          <p:nvPr userDrawn="1"/>
        </p:nvSpPr>
        <p:spPr>
          <a:xfrm>
            <a:off x="2935828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34E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419D470-F83D-6248-9E3A-DBC908E7565C}"/>
              </a:ext>
            </a:extLst>
          </p:cNvPr>
          <p:cNvSpPr/>
          <p:nvPr userDrawn="1"/>
        </p:nvSpPr>
        <p:spPr>
          <a:xfrm>
            <a:off x="5240764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DABA6AD-4D24-3E4B-BF35-2A9A3AE55506}"/>
              </a:ext>
            </a:extLst>
          </p:cNvPr>
          <p:cNvSpPr/>
          <p:nvPr userDrawn="1"/>
        </p:nvSpPr>
        <p:spPr>
          <a:xfrm>
            <a:off x="7527557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9CC660-86C4-AC44-8259-5C05F59EC490}"/>
              </a:ext>
            </a:extLst>
          </p:cNvPr>
          <p:cNvSpPr/>
          <p:nvPr userDrawn="1"/>
        </p:nvSpPr>
        <p:spPr>
          <a:xfrm>
            <a:off x="630282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arcador de imagen 6"/>
          <p:cNvSpPr>
            <a:spLocks noGrp="1"/>
          </p:cNvSpPr>
          <p:nvPr>
            <p:ph type="pic" sz="quarter" idx="24" hasCustomPrompt="1"/>
          </p:nvPr>
        </p:nvSpPr>
        <p:spPr>
          <a:xfrm>
            <a:off x="3050128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4" name="Marcador de imagen 6"/>
          <p:cNvSpPr>
            <a:spLocks noGrp="1"/>
          </p:cNvSpPr>
          <p:nvPr>
            <p:ph type="pic" sz="quarter" idx="23" hasCustomPrompt="1"/>
          </p:nvPr>
        </p:nvSpPr>
        <p:spPr>
          <a:xfrm>
            <a:off x="719182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2054"/>
            <a:ext cx="9586976" cy="482549"/>
          </a:xfrm>
        </p:spPr>
        <p:txBody>
          <a:bodyPr anchor="ctr">
            <a:noAutofit/>
          </a:bodyPr>
          <a:lstStyle>
            <a:lvl1pPr>
              <a:lnSpc>
                <a:spcPts val="3600"/>
              </a:lnSpc>
              <a:defRPr sz="3600" baseline="0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521852" y="876146"/>
            <a:ext cx="9586976" cy="3287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424242"/>
                </a:solidFill>
                <a:latin typeface="+mj-lt"/>
              </a:defRPr>
            </a:lvl1pPr>
            <a:lvl2pPr marL="342875" indent="0">
              <a:buNone/>
              <a:defRPr sz="1200">
                <a:solidFill>
                  <a:schemeClr val="accent2"/>
                </a:solidFill>
                <a:latin typeface="+mj-lt"/>
              </a:defRPr>
            </a:lvl2pPr>
            <a:lvl3pPr marL="685749" indent="0">
              <a:buNone/>
              <a:defRPr sz="1050">
                <a:solidFill>
                  <a:schemeClr val="accent2"/>
                </a:solidFill>
                <a:latin typeface="+mj-lt"/>
              </a:defRPr>
            </a:lvl3pPr>
            <a:lvl4pPr marL="1028624" indent="0">
              <a:buNone/>
              <a:defRPr sz="900">
                <a:solidFill>
                  <a:schemeClr val="accent2"/>
                </a:solidFill>
                <a:latin typeface="+mj-lt"/>
              </a:defRPr>
            </a:lvl4pPr>
            <a:lvl5pPr marL="1371498" indent="0">
              <a:buNone/>
              <a:defRPr sz="900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Subtitle goes here</a:t>
            </a:r>
          </a:p>
        </p:txBody>
      </p:sp>
      <p:sp>
        <p:nvSpPr>
          <p:cNvPr id="36" name="Marcador de imagen 6"/>
          <p:cNvSpPr>
            <a:spLocks noGrp="1"/>
          </p:cNvSpPr>
          <p:nvPr>
            <p:ph type="pic" sz="quarter" idx="25" hasCustomPrompt="1"/>
          </p:nvPr>
        </p:nvSpPr>
        <p:spPr>
          <a:xfrm>
            <a:off x="7616457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7" name="Marcador de imagen 6"/>
          <p:cNvSpPr>
            <a:spLocks noGrp="1"/>
          </p:cNvSpPr>
          <p:nvPr>
            <p:ph type="pic" sz="quarter" idx="26" hasCustomPrompt="1"/>
          </p:nvPr>
        </p:nvSpPr>
        <p:spPr>
          <a:xfrm>
            <a:off x="5316964" y="20366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38" name="Marcador de texto 2"/>
          <p:cNvSpPr>
            <a:spLocks noGrp="1"/>
          </p:cNvSpPr>
          <p:nvPr>
            <p:ph type="body" sz="quarter" idx="27" hasCustomPrompt="1"/>
          </p:nvPr>
        </p:nvSpPr>
        <p:spPr>
          <a:xfrm>
            <a:off x="464457" y="36777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9" name="Marcador de texto 2"/>
          <p:cNvSpPr>
            <a:spLocks noGrp="1"/>
          </p:cNvSpPr>
          <p:nvPr>
            <p:ph type="body" sz="quarter" idx="28" hasCustomPrompt="1"/>
          </p:nvPr>
        </p:nvSpPr>
        <p:spPr>
          <a:xfrm>
            <a:off x="2744603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0" name="Marcador de texto 2"/>
          <p:cNvSpPr>
            <a:spLocks noGrp="1"/>
          </p:cNvSpPr>
          <p:nvPr>
            <p:ph type="body" sz="quarter" idx="29" hasCustomPrompt="1"/>
          </p:nvPr>
        </p:nvSpPr>
        <p:spPr>
          <a:xfrm>
            <a:off x="5024139" y="36777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1" name="Marcador de texto 2"/>
          <p:cNvSpPr>
            <a:spLocks noGrp="1"/>
          </p:cNvSpPr>
          <p:nvPr>
            <p:ph type="body" sz="quarter" idx="30" hasCustomPrompt="1"/>
          </p:nvPr>
        </p:nvSpPr>
        <p:spPr>
          <a:xfrm>
            <a:off x="7310932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0" name="Marcador de texto 2"/>
          <p:cNvSpPr>
            <a:spLocks noGrp="1"/>
          </p:cNvSpPr>
          <p:nvPr>
            <p:ph type="body" sz="quarter" idx="31" hasCustomPrompt="1"/>
          </p:nvPr>
        </p:nvSpPr>
        <p:spPr>
          <a:xfrm>
            <a:off x="457200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1" name="Marcador de texto 2"/>
          <p:cNvSpPr>
            <a:spLocks noGrp="1"/>
          </p:cNvSpPr>
          <p:nvPr>
            <p:ph type="body" sz="quarter" idx="32" hasCustomPrompt="1"/>
          </p:nvPr>
        </p:nvSpPr>
        <p:spPr>
          <a:xfrm>
            <a:off x="2737346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sz="quarter" idx="33" hasCustomPrompt="1"/>
          </p:nvPr>
        </p:nvSpPr>
        <p:spPr>
          <a:xfrm>
            <a:off x="5016882" y="42510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3" name="Marcador de texto 2"/>
          <p:cNvSpPr>
            <a:spLocks noGrp="1"/>
          </p:cNvSpPr>
          <p:nvPr>
            <p:ph type="body" sz="quarter" idx="34" hasCustomPrompt="1"/>
          </p:nvPr>
        </p:nvSpPr>
        <p:spPr>
          <a:xfrm>
            <a:off x="7303675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4" name="Marcador de pie de página 11">
            <a:extLst>
              <a:ext uri="{FF2B5EF4-FFF2-40B4-BE49-F238E27FC236}">
                <a16:creationId xmlns:a16="http://schemas.microsoft.com/office/drawing/2014/main" id="{E92F8068-1E80-6647-82F4-41AD87CB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6840CCF-3916-1B4C-9310-9558F16CAD29}"/>
              </a:ext>
            </a:extLst>
          </p:cNvPr>
          <p:cNvSpPr/>
          <p:nvPr userDrawn="1"/>
        </p:nvSpPr>
        <p:spPr>
          <a:xfrm>
            <a:off x="9732277" y="1927653"/>
            <a:ext cx="1422400" cy="142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arcador de imagen 6">
            <a:extLst>
              <a:ext uri="{FF2B5EF4-FFF2-40B4-BE49-F238E27FC236}">
                <a16:creationId xmlns:a16="http://schemas.microsoft.com/office/drawing/2014/main" id="{9BCD72B2-4A91-3948-BFFD-60F1C9D1419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821177" y="2023952"/>
            <a:ext cx="1231232" cy="1229802"/>
          </a:xfrm>
          <a:prstGeom prst="rect">
            <a:avLst/>
          </a:prstGeom>
          <a:noFill/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lvl1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Insert icon</a:t>
            </a:r>
          </a:p>
        </p:txBody>
      </p:sp>
      <p:sp>
        <p:nvSpPr>
          <p:cNvPr id="28" name="Marcador de texto 2">
            <a:extLst>
              <a:ext uri="{FF2B5EF4-FFF2-40B4-BE49-F238E27FC236}">
                <a16:creationId xmlns:a16="http://schemas.microsoft.com/office/drawing/2014/main" id="{752F3A6D-003B-734A-9922-194F494314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15652" y="3690414"/>
            <a:ext cx="1854257" cy="41081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ts val="2200"/>
              </a:lnSpc>
              <a:buClr>
                <a:schemeClr val="accent2"/>
              </a:buClr>
              <a:buFont typeface="Wingdings" charset="2"/>
              <a:buNone/>
              <a:defRPr sz="2200" b="0" baseline="0">
                <a:solidFill>
                  <a:schemeClr val="accent5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29" name="Marcador de texto 2">
            <a:extLst>
              <a:ext uri="{FF2B5EF4-FFF2-40B4-BE49-F238E27FC236}">
                <a16:creationId xmlns:a16="http://schemas.microsoft.com/office/drawing/2014/main" id="{D8921FB6-B1A6-974B-AA3C-239682581F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508395" y="4263728"/>
            <a:ext cx="1854257" cy="18342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="0" baseline="0">
                <a:solidFill>
                  <a:srgbClr val="424242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69E31002-1CB5-C9BA-610B-7F650CA06A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141226C-BDBC-C260-BC70-81877B9C056C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771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8C0C21-8588-E44F-AD79-22C32D70BE5F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21" name="Picture 7"/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924" y="296863"/>
            <a:ext cx="1403039" cy="435989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63525" y="1416424"/>
            <a:ext cx="4384676" cy="621645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6" name="Marcador de texto 2"/>
          <p:cNvSpPr>
            <a:spLocks noGrp="1"/>
          </p:cNvSpPr>
          <p:nvPr>
            <p:ph type="body" sz="quarter" idx="25" hasCustomPrompt="1"/>
          </p:nvPr>
        </p:nvSpPr>
        <p:spPr>
          <a:xfrm>
            <a:off x="263524" y="2153100"/>
            <a:ext cx="4384676" cy="41556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3038" indent="-173038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400" b="1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8" name="Marcador de pie de página 11">
            <a:extLst>
              <a:ext uri="{FF2B5EF4-FFF2-40B4-BE49-F238E27FC236}">
                <a16:creationId xmlns:a16="http://schemas.microsoft.com/office/drawing/2014/main" id="{1E63803F-3EB7-C34D-93BA-ADF9CECEE4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7781535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8C0C21-8588-E44F-AD79-22C32D70BE5F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21" name="Picture 7"/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924" y="296863"/>
            <a:ext cx="1403039" cy="43598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629BE49-7FB4-3B49-8592-40C5C541D5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9101" y="1416424"/>
            <a:ext cx="4384676" cy="621645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64281013-3563-1744-9A87-3F76340926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29100" y="2153100"/>
            <a:ext cx="4384676" cy="41556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3038" indent="-173038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400" b="1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10" name="Marcador de pie de página 11">
            <a:extLst>
              <a:ext uri="{FF2B5EF4-FFF2-40B4-BE49-F238E27FC236}">
                <a16:creationId xmlns:a16="http://schemas.microsoft.com/office/drawing/2014/main" id="{372930DE-AA45-3A4A-B523-3DC55AA67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34933412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D6DB0C-DA7F-1A4C-A2A0-6D3451745C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1"/>
            <a:ext cx="12192001" cy="6858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01744" y="1201271"/>
            <a:ext cx="10766979" cy="482549"/>
          </a:xfrm>
        </p:spPr>
        <p:txBody>
          <a:bodyPr anchor="ctr">
            <a:noAutofit/>
          </a:bodyPr>
          <a:lstStyle>
            <a:lvl1pPr algn="ctr">
              <a:lnSpc>
                <a:spcPts val="3600"/>
              </a:lnSpc>
              <a:defRPr sz="3600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rgbClr val="787875"/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Rectángulo 15">
            <a:extLst>
              <a:ext uri="{FF2B5EF4-FFF2-40B4-BE49-F238E27FC236}">
                <a16:creationId xmlns:a16="http://schemas.microsoft.com/office/drawing/2014/main" id="{918396FF-0B54-9849-B95E-96519C7D6F5C}"/>
              </a:ext>
            </a:extLst>
          </p:cNvPr>
          <p:cNvSpPr/>
          <p:nvPr userDrawn="1"/>
        </p:nvSpPr>
        <p:spPr>
          <a:xfrm>
            <a:off x="601746" y="1934123"/>
            <a:ext cx="2511324" cy="422009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4" name="Marcador de imagen 2">
            <a:extLst>
              <a:ext uri="{FF2B5EF4-FFF2-40B4-BE49-F238E27FC236}">
                <a16:creationId xmlns:a16="http://schemas.microsoft.com/office/drawing/2014/main" id="{3CB4CFD1-DE5E-D84C-92D0-5FB80C18D55C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387508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buFontTx/>
              <a:buNone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25" name="Marcador de texto 2">
            <a:extLst>
              <a:ext uri="{FF2B5EF4-FFF2-40B4-BE49-F238E27FC236}">
                <a16:creationId xmlns:a16="http://schemas.microsoft.com/office/drawing/2014/main" id="{681B00C8-9D63-C248-BDD1-0560E68884C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1518" y="3854668"/>
            <a:ext cx="2439026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6" name="Marcador de texto 2">
            <a:extLst>
              <a:ext uri="{FF2B5EF4-FFF2-40B4-BE49-F238E27FC236}">
                <a16:creationId xmlns:a16="http://schemas.microsoft.com/office/drawing/2014/main" id="{06153B69-06EA-DF4D-88B0-F3A13FD1DA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41518" y="3445839"/>
            <a:ext cx="2439026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9" name="Rectángulo 15">
            <a:extLst>
              <a:ext uri="{FF2B5EF4-FFF2-40B4-BE49-F238E27FC236}">
                <a16:creationId xmlns:a16="http://schemas.microsoft.com/office/drawing/2014/main" id="{C4A39155-CBA3-FB4B-8886-9AC28DD642AD}"/>
              </a:ext>
            </a:extLst>
          </p:cNvPr>
          <p:cNvSpPr/>
          <p:nvPr userDrawn="1"/>
        </p:nvSpPr>
        <p:spPr>
          <a:xfrm>
            <a:off x="3359674" y="1934123"/>
            <a:ext cx="2518979" cy="4220098"/>
          </a:xfrm>
          <a:prstGeom prst="rect">
            <a:avLst/>
          </a:prstGeom>
          <a:solidFill>
            <a:srgbClr val="4CA3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0" name="Marcador de imagen 2">
            <a:extLst>
              <a:ext uri="{FF2B5EF4-FFF2-40B4-BE49-F238E27FC236}">
                <a16:creationId xmlns:a16="http://schemas.microsoft.com/office/drawing/2014/main" id="{1CB5B3FC-D7D1-1246-9E7F-C1CBA32705F4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120118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41" name="Marcador de texto 2">
            <a:extLst>
              <a:ext uri="{FF2B5EF4-FFF2-40B4-BE49-F238E27FC236}">
                <a16:creationId xmlns:a16="http://schemas.microsoft.com/office/drawing/2014/main" id="{06F1DFED-05D9-CA40-AAFB-FB8693BE12B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366787" y="3854668"/>
            <a:ext cx="2518979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42" name="Marcador de texto 2">
            <a:extLst>
              <a:ext uri="{FF2B5EF4-FFF2-40B4-BE49-F238E27FC236}">
                <a16:creationId xmlns:a16="http://schemas.microsoft.com/office/drawing/2014/main" id="{59E812C7-7DFD-684C-824A-2427873824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366787" y="3445839"/>
            <a:ext cx="2518979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3" name="Rectángulo 15">
            <a:extLst>
              <a:ext uri="{FF2B5EF4-FFF2-40B4-BE49-F238E27FC236}">
                <a16:creationId xmlns:a16="http://schemas.microsoft.com/office/drawing/2014/main" id="{4AE1C97B-6CEA-744C-91F2-E422CF3CD157}"/>
              </a:ext>
            </a:extLst>
          </p:cNvPr>
          <p:cNvSpPr/>
          <p:nvPr userDrawn="1"/>
        </p:nvSpPr>
        <p:spPr>
          <a:xfrm>
            <a:off x="6125257" y="1934123"/>
            <a:ext cx="2516360" cy="422009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4" name="Marcador de imagen 2">
            <a:extLst>
              <a:ext uri="{FF2B5EF4-FFF2-40B4-BE49-F238E27FC236}">
                <a16:creationId xmlns:a16="http://schemas.microsoft.com/office/drawing/2014/main" id="{8A3BB083-CD4E-0745-A371-54B1BFE1EFC0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844117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45" name="Marcador de texto 2">
            <a:extLst>
              <a:ext uri="{FF2B5EF4-FFF2-40B4-BE49-F238E27FC236}">
                <a16:creationId xmlns:a16="http://schemas.microsoft.com/office/drawing/2014/main" id="{E3E38B64-4996-8446-9D91-6C3356A52EB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92059" y="3854668"/>
            <a:ext cx="2549558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46" name="Marcador de texto 2">
            <a:extLst>
              <a:ext uri="{FF2B5EF4-FFF2-40B4-BE49-F238E27FC236}">
                <a16:creationId xmlns:a16="http://schemas.microsoft.com/office/drawing/2014/main" id="{CF9EA923-7662-464B-BE9C-087D381D776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092059" y="3445839"/>
            <a:ext cx="2549558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47" name="Rectángulo 15">
            <a:extLst>
              <a:ext uri="{FF2B5EF4-FFF2-40B4-BE49-F238E27FC236}">
                <a16:creationId xmlns:a16="http://schemas.microsoft.com/office/drawing/2014/main" id="{F48B2EF1-0F9B-094E-9CB1-4DDE54EF529D}"/>
              </a:ext>
            </a:extLst>
          </p:cNvPr>
          <p:cNvSpPr/>
          <p:nvPr userDrawn="1"/>
        </p:nvSpPr>
        <p:spPr>
          <a:xfrm>
            <a:off x="8888220" y="1934123"/>
            <a:ext cx="2516360" cy="4220098"/>
          </a:xfrm>
          <a:prstGeom prst="rect">
            <a:avLst/>
          </a:prstGeom>
          <a:solidFill>
            <a:srgbClr val="4CA3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8" name="Marcador de imagen 2">
            <a:extLst>
              <a:ext uri="{FF2B5EF4-FFF2-40B4-BE49-F238E27FC236}">
                <a16:creationId xmlns:a16="http://schemas.microsoft.com/office/drawing/2014/main" id="{2292B358-85DB-2A46-9091-1FD42AC96E11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621042" y="2216700"/>
            <a:ext cx="939800" cy="941388"/>
          </a:xfrm>
          <a:prstGeom prst="rect">
            <a:avLst/>
          </a:prstGeom>
          <a:noFill/>
        </p:spPr>
        <p:txBody>
          <a:bodyPr anchor="ctr"/>
          <a:lstStyle>
            <a:lvl1pPr marL="0" marR="0" indent="0" fontAlgn="auto">
              <a:spcAft>
                <a:spcPts val="0"/>
              </a:spcAft>
              <a:buFontTx/>
              <a:buNone/>
              <a:tabLst/>
              <a:defRPr lang="es-ES_tradnl" sz="1400" baseline="0" dirty="0">
                <a:solidFill>
                  <a:schemeClr val="bg1"/>
                </a:solidFill>
              </a:defRPr>
            </a:lvl1pPr>
          </a:lstStyle>
          <a:p>
            <a:pPr marR="0" lvl="0" fontAlgn="auto">
              <a:spcAft>
                <a:spcPts val="0"/>
              </a:spcAft>
              <a:buNone/>
              <a:tabLst/>
            </a:pPr>
            <a:r>
              <a:rPr lang="en-US" noProof="0"/>
              <a:t>Insert icon</a:t>
            </a:r>
          </a:p>
        </p:txBody>
      </p:sp>
      <p:sp>
        <p:nvSpPr>
          <p:cNvPr id="49" name="Marcador de texto 2">
            <a:extLst>
              <a:ext uri="{FF2B5EF4-FFF2-40B4-BE49-F238E27FC236}">
                <a16:creationId xmlns:a16="http://schemas.microsoft.com/office/drawing/2014/main" id="{85CCDB90-F7DA-F347-BDCE-D3F4D62465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924806" y="3854668"/>
            <a:ext cx="2443917" cy="2299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50" name="Marcador de texto 2">
            <a:extLst>
              <a:ext uri="{FF2B5EF4-FFF2-40B4-BE49-F238E27FC236}">
                <a16:creationId xmlns:a16="http://schemas.microsoft.com/office/drawing/2014/main" id="{B128D1EC-2EC8-8743-97CE-83D2B59AA27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924806" y="3445839"/>
            <a:ext cx="2443917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1AB405F-EE60-CE4B-81C3-F85B7467098C}"/>
              </a:ext>
            </a:extLst>
          </p:cNvPr>
          <p:cNvSpPr/>
          <p:nvPr userDrawn="1"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7">
            <a:extLst>
              <a:ext uri="{FF2B5EF4-FFF2-40B4-BE49-F238E27FC236}">
                <a16:creationId xmlns:a16="http://schemas.microsoft.com/office/drawing/2014/main" id="{EEB7E776-5120-0849-8112-A9824A2DC5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8" y="405052"/>
            <a:ext cx="1397376" cy="411899"/>
          </a:xfrm>
          <a:prstGeom prst="rect">
            <a:avLst/>
          </a:prstGeom>
        </p:spPr>
      </p:pic>
      <p:sp>
        <p:nvSpPr>
          <p:cNvPr id="27" name="Marcador de pie de página 11">
            <a:extLst>
              <a:ext uri="{FF2B5EF4-FFF2-40B4-BE49-F238E27FC236}">
                <a16:creationId xmlns:a16="http://schemas.microsoft.com/office/drawing/2014/main" id="{DD1C11B2-94BE-BE44-A716-161E8518C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2082848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 Text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15">
            <a:extLst>
              <a:ext uri="{FF2B5EF4-FFF2-40B4-BE49-F238E27FC236}">
                <a16:creationId xmlns:a16="http://schemas.microsoft.com/office/drawing/2014/main" id="{918396FF-0B54-9849-B95E-96519C7D6F5C}"/>
              </a:ext>
            </a:extLst>
          </p:cNvPr>
          <p:cNvSpPr/>
          <p:nvPr userDrawn="1"/>
        </p:nvSpPr>
        <p:spPr>
          <a:xfrm>
            <a:off x="-9832" y="724754"/>
            <a:ext cx="2926080" cy="57972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5" name="Marcador de texto 2">
            <a:extLst>
              <a:ext uri="{FF2B5EF4-FFF2-40B4-BE49-F238E27FC236}">
                <a16:creationId xmlns:a16="http://schemas.microsoft.com/office/drawing/2014/main" id="{681B00C8-9D63-C248-BDD1-0560E68884C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1674" y="1425525"/>
            <a:ext cx="2627671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26" name="Marcador de texto 2">
            <a:extLst>
              <a:ext uri="{FF2B5EF4-FFF2-40B4-BE49-F238E27FC236}">
                <a16:creationId xmlns:a16="http://schemas.microsoft.com/office/drawing/2014/main" id="{06153B69-06EA-DF4D-88B0-F3A13FD1DA4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1674" y="869790"/>
            <a:ext cx="2627672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0" y="122495"/>
            <a:ext cx="11543071" cy="482549"/>
          </a:xfrm>
        </p:spPr>
        <p:txBody>
          <a:bodyPr anchor="ctr">
            <a:noAutofit/>
          </a:bodyPr>
          <a:lstStyle>
            <a:lvl1pPr algn="ctr"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rgbClr val="787875"/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Marcador de pie de página 11">
            <a:extLst>
              <a:ext uri="{FF2B5EF4-FFF2-40B4-BE49-F238E27FC236}">
                <a16:creationId xmlns:a16="http://schemas.microsoft.com/office/drawing/2014/main" id="{DD1C11B2-94BE-BE44-A716-161E8518C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  <p:sp>
        <p:nvSpPr>
          <p:cNvPr id="30" name="Rectángulo 15">
            <a:extLst>
              <a:ext uri="{FF2B5EF4-FFF2-40B4-BE49-F238E27FC236}">
                <a16:creationId xmlns:a16="http://schemas.microsoft.com/office/drawing/2014/main" id="{D9633D0C-D099-BB4B-BAB2-B037D1DCA73A}"/>
              </a:ext>
            </a:extLst>
          </p:cNvPr>
          <p:cNvSpPr/>
          <p:nvPr userDrawn="1"/>
        </p:nvSpPr>
        <p:spPr>
          <a:xfrm>
            <a:off x="2916695" y="724755"/>
            <a:ext cx="2926080" cy="5794857"/>
          </a:xfrm>
          <a:prstGeom prst="rect">
            <a:avLst/>
          </a:prstGeom>
          <a:solidFill>
            <a:schemeClr val="accent5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50F2252B-B4A0-0340-BBC2-616D03F4ABF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02526" y="1425525"/>
            <a:ext cx="2723780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FCD99A0F-7630-D04E-89E4-97F4C014CD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02525" y="869790"/>
            <a:ext cx="2723780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3" name="Rectángulo 15">
            <a:extLst>
              <a:ext uri="{FF2B5EF4-FFF2-40B4-BE49-F238E27FC236}">
                <a16:creationId xmlns:a16="http://schemas.microsoft.com/office/drawing/2014/main" id="{5E9A25DC-EBDC-2247-816D-B1DB74020B82}"/>
              </a:ext>
            </a:extLst>
          </p:cNvPr>
          <p:cNvSpPr/>
          <p:nvPr userDrawn="1"/>
        </p:nvSpPr>
        <p:spPr>
          <a:xfrm>
            <a:off x="5836142" y="724755"/>
            <a:ext cx="2926080" cy="579485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Marcador de texto 2">
            <a:extLst>
              <a:ext uri="{FF2B5EF4-FFF2-40B4-BE49-F238E27FC236}">
                <a16:creationId xmlns:a16="http://schemas.microsoft.com/office/drawing/2014/main" id="{DDCA1E14-4C66-4E48-89C0-E3E869FB606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971865" y="1425525"/>
            <a:ext cx="2680110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5" name="Marcador de texto 2">
            <a:extLst>
              <a:ext uri="{FF2B5EF4-FFF2-40B4-BE49-F238E27FC236}">
                <a16:creationId xmlns:a16="http://schemas.microsoft.com/office/drawing/2014/main" id="{D6628125-4667-B34C-8E53-D67A7D6E437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971865" y="869790"/>
            <a:ext cx="2680110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  <p:sp>
        <p:nvSpPr>
          <p:cNvPr id="36" name="Rectángulo 15">
            <a:extLst>
              <a:ext uri="{FF2B5EF4-FFF2-40B4-BE49-F238E27FC236}">
                <a16:creationId xmlns:a16="http://schemas.microsoft.com/office/drawing/2014/main" id="{5FF6192A-2CE5-E145-B6F8-3259B0F703EB}"/>
              </a:ext>
            </a:extLst>
          </p:cNvPr>
          <p:cNvSpPr/>
          <p:nvPr userDrawn="1"/>
        </p:nvSpPr>
        <p:spPr>
          <a:xfrm>
            <a:off x="8761811" y="724755"/>
            <a:ext cx="2926080" cy="5794857"/>
          </a:xfrm>
          <a:prstGeom prst="rect">
            <a:avLst/>
          </a:prstGeom>
          <a:solidFill>
            <a:schemeClr val="accent5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7" name="Marcador de texto 2">
            <a:extLst>
              <a:ext uri="{FF2B5EF4-FFF2-40B4-BE49-F238E27FC236}">
                <a16:creationId xmlns:a16="http://schemas.microsoft.com/office/drawing/2014/main" id="{3718A4AE-5676-E644-A007-8797391A1C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83892" y="1425525"/>
            <a:ext cx="2793751" cy="4935946"/>
          </a:xfrm>
          <a:prstGeom prst="rect">
            <a:avLst/>
          </a:prstGeom>
        </p:spPr>
        <p:txBody>
          <a:bodyPr>
            <a:noAutofit/>
          </a:bodyPr>
          <a:lstStyle>
            <a:lvl1pPr marL="174625" indent="-174625" algn="l">
              <a:lnSpc>
                <a:spcPct val="100000"/>
              </a:lnSpc>
              <a:buClr>
                <a:schemeClr val="bg1"/>
              </a:buClr>
              <a:buFont typeface="Wingdings" pitchFamily="2" charset="2"/>
              <a:buChar char="§"/>
              <a:tabLst/>
              <a:defRPr sz="200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00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80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Text goes here</a:t>
            </a:r>
          </a:p>
        </p:txBody>
      </p:sp>
      <p:sp>
        <p:nvSpPr>
          <p:cNvPr id="38" name="Marcador de texto 2">
            <a:extLst>
              <a:ext uri="{FF2B5EF4-FFF2-40B4-BE49-F238E27FC236}">
                <a16:creationId xmlns:a16="http://schemas.microsoft.com/office/drawing/2014/main" id="{9DD81616-D874-5043-9341-0775336FA74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783892" y="869790"/>
            <a:ext cx="2793751" cy="4111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600" b="1" baseline="0">
                <a:solidFill>
                  <a:srgbClr val="004D9C"/>
                </a:solidFill>
              </a:defRPr>
            </a:lvl2pPr>
            <a:lvl3pPr marL="9144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400" b="1" baseline="0">
                <a:solidFill>
                  <a:srgbClr val="004D9C"/>
                </a:solidFill>
              </a:defRPr>
            </a:lvl3pPr>
            <a:lvl4pPr marL="13716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200" baseline="0">
                <a:solidFill>
                  <a:srgbClr val="323232"/>
                </a:solidFill>
              </a:defRPr>
            </a:lvl4pPr>
            <a:lvl5pPr marL="1828800" indent="0">
              <a:lnSpc>
                <a:spcPct val="100000"/>
              </a:lnSpc>
              <a:buClr>
                <a:schemeClr val="accent2"/>
              </a:buClr>
              <a:buFont typeface="Wingdings" charset="2"/>
              <a:buNone/>
              <a:defRPr sz="1050" baseline="0">
                <a:solidFill>
                  <a:srgbClr val="323232"/>
                </a:solidFill>
              </a:defRPr>
            </a:lvl5pPr>
          </a:lstStyle>
          <a:p>
            <a:pPr lvl="0"/>
            <a:r>
              <a:rPr lang="en-US" noProof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231423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 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 sz="3600" baseline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Calibri" panose="020F0502020204030204" pitchFamily="34" charset="0"/>
              <a:buNone/>
              <a:tabLst/>
              <a:defRPr/>
            </a:pPr>
            <a:r>
              <a:rPr lang="en-US" noProof="0"/>
              <a:t>Click to insert a picture &gt;&gt;&gt;</a:t>
            </a:r>
          </a:p>
        </p:txBody>
      </p:sp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7" name="Marcador de pie de página 11">
            <a:extLst>
              <a:ext uri="{FF2B5EF4-FFF2-40B4-BE49-F238E27FC236}">
                <a16:creationId xmlns:a16="http://schemas.microsoft.com/office/drawing/2014/main" id="{54878989-2293-734B-BE23-B7ADF67021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1185710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11776959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68224" y="296865"/>
            <a:ext cx="9956431" cy="482549"/>
          </a:xfrm>
        </p:spPr>
        <p:txBody>
          <a:bodyPr anchor="t">
            <a:noAutofit/>
          </a:bodyPr>
          <a:lstStyle>
            <a:lvl1pPr>
              <a:lnSpc>
                <a:spcPts val="3600"/>
              </a:lnSpc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6" name="Marcador de pie de página 11">
            <a:extLst>
              <a:ext uri="{FF2B5EF4-FFF2-40B4-BE49-F238E27FC236}">
                <a16:creationId xmlns:a16="http://schemas.microsoft.com/office/drawing/2014/main" id="{3DF1A207-AE60-3D41-8918-407E6D820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/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1430753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9" Type="http://schemas.openxmlformats.org/officeDocument/2006/relationships/slideLayout" Target="../slideLayouts/slideLayout76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42" Type="http://schemas.openxmlformats.org/officeDocument/2006/relationships/slideLayout" Target="../slideLayouts/slideLayout79.xml"/><Relationship Id="rId47" Type="http://schemas.openxmlformats.org/officeDocument/2006/relationships/slideLayout" Target="../slideLayouts/slideLayout84.xml"/><Relationship Id="rId50" Type="http://schemas.openxmlformats.org/officeDocument/2006/relationships/theme" Target="../theme/theme2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38" Type="http://schemas.openxmlformats.org/officeDocument/2006/relationships/slideLayout" Target="../slideLayouts/slideLayout75.xml"/><Relationship Id="rId46" Type="http://schemas.openxmlformats.org/officeDocument/2006/relationships/slideLayout" Target="../slideLayouts/slideLayout83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41" Type="http://schemas.openxmlformats.org/officeDocument/2006/relationships/slideLayout" Target="../slideLayouts/slideLayout78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74.xml"/><Relationship Id="rId40" Type="http://schemas.openxmlformats.org/officeDocument/2006/relationships/slideLayout" Target="../slideLayouts/slideLayout77.xml"/><Relationship Id="rId45" Type="http://schemas.openxmlformats.org/officeDocument/2006/relationships/slideLayout" Target="../slideLayouts/slideLayout82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73.xml"/><Relationship Id="rId4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4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72.xml"/><Relationship Id="rId43" Type="http://schemas.openxmlformats.org/officeDocument/2006/relationships/slideLayout" Target="../slideLayouts/slideLayout80.xml"/><Relationship Id="rId48" Type="http://schemas.openxmlformats.org/officeDocument/2006/relationships/slideLayout" Target="../slideLayouts/slideLayout85.xml"/><Relationship Id="rId8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26" Type="http://schemas.openxmlformats.org/officeDocument/2006/relationships/slideLayout" Target="../slideLayouts/slideLayout112.xml"/><Relationship Id="rId39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34" Type="http://schemas.openxmlformats.org/officeDocument/2006/relationships/slideLayout" Target="../slideLayouts/slideLayout120.xml"/><Relationship Id="rId42" Type="http://schemas.openxmlformats.org/officeDocument/2006/relationships/slideLayout" Target="../slideLayouts/slideLayout128.xml"/><Relationship Id="rId47" Type="http://schemas.openxmlformats.org/officeDocument/2006/relationships/slideLayout" Target="../slideLayouts/slideLayout133.xml"/><Relationship Id="rId50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5" Type="http://schemas.openxmlformats.org/officeDocument/2006/relationships/slideLayout" Target="../slideLayouts/slideLayout111.xml"/><Relationship Id="rId33" Type="http://schemas.openxmlformats.org/officeDocument/2006/relationships/slideLayout" Target="../slideLayouts/slideLayout119.xml"/><Relationship Id="rId38" Type="http://schemas.openxmlformats.org/officeDocument/2006/relationships/slideLayout" Target="../slideLayouts/slideLayout124.xml"/><Relationship Id="rId46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29" Type="http://schemas.openxmlformats.org/officeDocument/2006/relationships/slideLayout" Target="../slideLayouts/slideLayout115.xml"/><Relationship Id="rId41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24" Type="http://schemas.openxmlformats.org/officeDocument/2006/relationships/slideLayout" Target="../slideLayouts/slideLayout110.xml"/><Relationship Id="rId32" Type="http://schemas.openxmlformats.org/officeDocument/2006/relationships/slideLayout" Target="../slideLayouts/slideLayout118.xml"/><Relationship Id="rId37" Type="http://schemas.openxmlformats.org/officeDocument/2006/relationships/slideLayout" Target="../slideLayouts/slideLayout123.xml"/><Relationship Id="rId40" Type="http://schemas.openxmlformats.org/officeDocument/2006/relationships/slideLayout" Target="../slideLayouts/slideLayout126.xml"/><Relationship Id="rId45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23" Type="http://schemas.openxmlformats.org/officeDocument/2006/relationships/slideLayout" Target="../slideLayouts/slideLayout109.xml"/><Relationship Id="rId28" Type="http://schemas.openxmlformats.org/officeDocument/2006/relationships/slideLayout" Target="../slideLayouts/slideLayout114.xml"/><Relationship Id="rId36" Type="http://schemas.openxmlformats.org/officeDocument/2006/relationships/slideLayout" Target="../slideLayouts/slideLayout122.xml"/><Relationship Id="rId49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31" Type="http://schemas.openxmlformats.org/officeDocument/2006/relationships/slideLayout" Target="../slideLayouts/slideLayout117.xml"/><Relationship Id="rId44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slideLayout" Target="../slideLayouts/slideLayout108.xml"/><Relationship Id="rId27" Type="http://schemas.openxmlformats.org/officeDocument/2006/relationships/slideLayout" Target="../slideLayouts/slideLayout113.xml"/><Relationship Id="rId30" Type="http://schemas.openxmlformats.org/officeDocument/2006/relationships/slideLayout" Target="../slideLayouts/slideLayout116.xml"/><Relationship Id="rId35" Type="http://schemas.openxmlformats.org/officeDocument/2006/relationships/slideLayout" Target="../slideLayouts/slideLayout121.xml"/><Relationship Id="rId43" Type="http://schemas.openxmlformats.org/officeDocument/2006/relationships/slideLayout" Target="../slideLayouts/slideLayout129.xml"/><Relationship Id="rId48" Type="http://schemas.openxmlformats.org/officeDocument/2006/relationships/slideLayout" Target="../slideLayouts/slideLayout134.xml"/><Relationship Id="rId8" Type="http://schemas.openxmlformats.org/officeDocument/2006/relationships/slideLayout" Target="../slideLayouts/slideLayout94.xml"/><Relationship Id="rId5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26" Type="http://schemas.openxmlformats.org/officeDocument/2006/relationships/slideLayout" Target="../slideLayouts/slideLayout162.xml"/><Relationship Id="rId39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34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slideLayout" Target="../slideLayouts/slideLayout161.xml"/><Relationship Id="rId33" Type="http://schemas.openxmlformats.org/officeDocument/2006/relationships/slideLayout" Target="../slideLayouts/slideLayout169.xml"/><Relationship Id="rId38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29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slideLayout" Target="../slideLayouts/slideLayout160.xml"/><Relationship Id="rId32" Type="http://schemas.openxmlformats.org/officeDocument/2006/relationships/slideLayout" Target="../slideLayouts/slideLayout168.xml"/><Relationship Id="rId37" Type="http://schemas.openxmlformats.org/officeDocument/2006/relationships/slideLayout" Target="../slideLayouts/slideLayout173.xml"/><Relationship Id="rId40" Type="http://schemas.openxmlformats.org/officeDocument/2006/relationships/theme" Target="../theme/theme4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28" Type="http://schemas.openxmlformats.org/officeDocument/2006/relationships/slideLayout" Target="../slideLayouts/slideLayout164.xml"/><Relationship Id="rId36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31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Relationship Id="rId27" Type="http://schemas.openxmlformats.org/officeDocument/2006/relationships/slideLayout" Target="../slideLayouts/slideLayout163.xml"/><Relationship Id="rId30" Type="http://schemas.openxmlformats.org/officeDocument/2006/relationships/slideLayout" Target="../slideLayouts/slideLayout166.xml"/><Relationship Id="rId35" Type="http://schemas.openxmlformats.org/officeDocument/2006/relationships/slideLayout" Target="../slideLayouts/slideLayout1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2728" y="304681"/>
            <a:ext cx="11252793" cy="466284"/>
          </a:xfrm>
          <a:prstGeom prst="rect">
            <a:avLst/>
          </a:prstGeom>
        </p:spPr>
        <p:txBody>
          <a:bodyPr vert="horz" lIns="91440" tIns="0" rIns="91440" bIns="45720" rtlCol="0" anchor="t">
            <a:normAutofit/>
          </a:bodyPr>
          <a:lstStyle/>
          <a:p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/>
          </a:p>
        </p:txBody>
      </p:sp>
      <p:sp>
        <p:nvSpPr>
          <p:cNvPr id="33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302728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D0F48F-D023-1267-8FE8-A14DE80B1BD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207750" y="63500"/>
            <a:ext cx="955675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FF8C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49828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  <p:sldLayoutId id="2147483950" r:id="rId12"/>
    <p:sldLayoutId id="2147483951" r:id="rId13"/>
    <p:sldLayoutId id="2147483952" r:id="rId14"/>
    <p:sldLayoutId id="2147483953" r:id="rId15"/>
    <p:sldLayoutId id="2147483954" r:id="rId16"/>
    <p:sldLayoutId id="2147483955" r:id="rId17"/>
    <p:sldLayoutId id="2147483956" r:id="rId18"/>
    <p:sldLayoutId id="2147483957" r:id="rId19"/>
    <p:sldLayoutId id="2147483958" r:id="rId20"/>
    <p:sldLayoutId id="2147483959" r:id="rId21"/>
    <p:sldLayoutId id="2147483960" r:id="rId22"/>
    <p:sldLayoutId id="2147483961" r:id="rId23"/>
    <p:sldLayoutId id="2147483962" r:id="rId24"/>
    <p:sldLayoutId id="2147483963" r:id="rId25"/>
    <p:sldLayoutId id="2147483965" r:id="rId26"/>
    <p:sldLayoutId id="2147483966" r:id="rId27"/>
    <p:sldLayoutId id="2147483967" r:id="rId28"/>
    <p:sldLayoutId id="2147483968" r:id="rId29"/>
    <p:sldLayoutId id="2147483969" r:id="rId30"/>
    <p:sldLayoutId id="2147483970" r:id="rId31"/>
    <p:sldLayoutId id="2147483971" r:id="rId32"/>
    <p:sldLayoutId id="2147483972" r:id="rId33"/>
    <p:sldLayoutId id="2147483973" r:id="rId34"/>
    <p:sldLayoutId id="2147483974" r:id="rId35"/>
    <p:sldLayoutId id="2147483975" r:id="rId36"/>
    <p:sldLayoutId id="2147483976" r:id="rId37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SzPct val="80000"/>
        <a:buFont typeface="Calibri" panose="020F0502020204030204" pitchFamily="34" charset="0"/>
        <a:buChar char="_"/>
        <a:defRPr sz="16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1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1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89">
          <p15:clr>
            <a:srgbClr val="F26B43"/>
          </p15:clr>
        </p15:guide>
        <p15:guide id="2" orient="horz" pos="187">
          <p15:clr>
            <a:srgbClr val="F26B43"/>
          </p15:clr>
        </p15:guide>
        <p15:guide id="3" orient="horz" pos="119">
          <p15:clr>
            <a:srgbClr val="F26B43"/>
          </p15:clr>
        </p15:guide>
        <p15:guide id="4" orient="horz" pos="3974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pos="181">
          <p15:clr>
            <a:srgbClr val="F26B43"/>
          </p15:clr>
        </p15:guide>
        <p15:guide id="7" pos="725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2728" y="304681"/>
            <a:ext cx="11252793" cy="466284"/>
          </a:xfrm>
          <a:prstGeom prst="rect">
            <a:avLst/>
          </a:prstGeom>
        </p:spPr>
        <p:txBody>
          <a:bodyPr vert="horz" lIns="91440" tIns="0" rIns="91440" bIns="45720" rtlCol="0" anchor="t">
            <a:normAutofit/>
          </a:bodyPr>
          <a:lstStyle/>
          <a:p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sp>
        <p:nvSpPr>
          <p:cNvPr id="33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302728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C62829-F312-ACBE-DA02-07A830EB392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207750" y="63500"/>
            <a:ext cx="955675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FF8C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54323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  <p:sldLayoutId id="2147483990" r:id="rId13"/>
    <p:sldLayoutId id="2147483991" r:id="rId14"/>
    <p:sldLayoutId id="2147483992" r:id="rId15"/>
    <p:sldLayoutId id="2147483993" r:id="rId16"/>
    <p:sldLayoutId id="2147483994" r:id="rId17"/>
    <p:sldLayoutId id="2147483995" r:id="rId18"/>
    <p:sldLayoutId id="2147483996" r:id="rId19"/>
    <p:sldLayoutId id="2147483998" r:id="rId20"/>
    <p:sldLayoutId id="2147483999" r:id="rId21"/>
    <p:sldLayoutId id="2147484000" r:id="rId22"/>
    <p:sldLayoutId id="2147484001" r:id="rId23"/>
    <p:sldLayoutId id="2147484002" r:id="rId24"/>
    <p:sldLayoutId id="2147484003" r:id="rId25"/>
    <p:sldLayoutId id="2147484004" r:id="rId26"/>
    <p:sldLayoutId id="2147484005" r:id="rId27"/>
    <p:sldLayoutId id="2147484006" r:id="rId28"/>
    <p:sldLayoutId id="2147484007" r:id="rId29"/>
    <p:sldLayoutId id="2147484008" r:id="rId30"/>
    <p:sldLayoutId id="2147484009" r:id="rId31"/>
    <p:sldLayoutId id="2147484010" r:id="rId32"/>
    <p:sldLayoutId id="2147484011" r:id="rId33"/>
    <p:sldLayoutId id="2147484012" r:id="rId34"/>
    <p:sldLayoutId id="2147484013" r:id="rId35"/>
    <p:sldLayoutId id="2147484014" r:id="rId36"/>
    <p:sldLayoutId id="2147484015" r:id="rId37"/>
    <p:sldLayoutId id="2147484016" r:id="rId38"/>
    <p:sldLayoutId id="2147484017" r:id="rId39"/>
    <p:sldLayoutId id="2147484018" r:id="rId40"/>
    <p:sldLayoutId id="2147484019" r:id="rId41"/>
    <p:sldLayoutId id="2147484020" r:id="rId42"/>
    <p:sldLayoutId id="2147484021" r:id="rId43"/>
    <p:sldLayoutId id="2147484022" r:id="rId44"/>
    <p:sldLayoutId id="2147484023" r:id="rId45"/>
    <p:sldLayoutId id="2147484024" r:id="rId46"/>
    <p:sldLayoutId id="2147484025" r:id="rId47"/>
    <p:sldLayoutId id="2147484026" r:id="rId48"/>
    <p:sldLayoutId id="2147484027" r:id="rId49"/>
  </p:sldLayoutIdLst>
  <p:hf sldNum="0" hdr="0" dt="0"/>
  <p:txStyles>
    <p:titleStyle>
      <a:lvl1pPr algn="l" defTabSz="914400" rtl="0" eaLnBrk="1" latinLnBrk="0" hangingPunct="1">
        <a:lnSpc>
          <a:spcPts val="34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SzPct val="80000"/>
        <a:buFont typeface="Calibri" panose="020F0502020204030204" pitchFamily="34" charset="0"/>
        <a:buChar char="_"/>
        <a:defRPr sz="16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1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1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89">
          <p15:clr>
            <a:srgbClr val="F26B43"/>
          </p15:clr>
        </p15:guide>
        <p15:guide id="2" orient="horz" pos="187">
          <p15:clr>
            <a:srgbClr val="F26B43"/>
          </p15:clr>
        </p15:guide>
        <p15:guide id="3" orient="horz" pos="119">
          <p15:clr>
            <a:srgbClr val="F26B43"/>
          </p15:clr>
        </p15:guide>
        <p15:guide id="4" orient="horz" pos="3974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pos="181">
          <p15:clr>
            <a:srgbClr val="F26B43"/>
          </p15:clr>
        </p15:guide>
        <p15:guide id="7" pos="725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2728" y="304681"/>
            <a:ext cx="11252793" cy="466284"/>
          </a:xfrm>
          <a:prstGeom prst="rect">
            <a:avLst/>
          </a:prstGeom>
        </p:spPr>
        <p:txBody>
          <a:bodyPr vert="horz" lIns="91440" tIns="0" rIns="91440" bIns="45720" rtlCol="0" anchor="t">
            <a:normAutofit/>
          </a:bodyPr>
          <a:lstStyle/>
          <a:p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© 2023 Navitaire LLC, an Amadeus company. All rights reserved. Confidential information of Navitaire.</a:t>
            </a:r>
            <a:endParaRPr lang="en-GB" dirty="0"/>
          </a:p>
        </p:txBody>
      </p:sp>
      <p:sp>
        <p:nvSpPr>
          <p:cNvPr id="33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302728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A8282A-1176-342B-73FB-3E21956E483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207750" y="63500"/>
            <a:ext cx="955675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FF8C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205537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  <p:sldLayoutId id="2147484040" r:id="rId12"/>
    <p:sldLayoutId id="2147484041" r:id="rId13"/>
    <p:sldLayoutId id="2147484042" r:id="rId14"/>
    <p:sldLayoutId id="2147484043" r:id="rId15"/>
    <p:sldLayoutId id="2147484044" r:id="rId16"/>
    <p:sldLayoutId id="2147484045" r:id="rId17"/>
    <p:sldLayoutId id="2147484046" r:id="rId18"/>
    <p:sldLayoutId id="2147484047" r:id="rId19"/>
    <p:sldLayoutId id="2147484048" r:id="rId20"/>
    <p:sldLayoutId id="2147484049" r:id="rId21"/>
    <p:sldLayoutId id="2147484050" r:id="rId22"/>
    <p:sldLayoutId id="2147484051" r:id="rId23"/>
    <p:sldLayoutId id="2147484052" r:id="rId24"/>
    <p:sldLayoutId id="2147484053" r:id="rId25"/>
    <p:sldLayoutId id="2147484054" r:id="rId26"/>
    <p:sldLayoutId id="2147484055" r:id="rId27"/>
    <p:sldLayoutId id="2147484056" r:id="rId28"/>
    <p:sldLayoutId id="2147484057" r:id="rId29"/>
    <p:sldLayoutId id="2147484058" r:id="rId30"/>
    <p:sldLayoutId id="2147484059" r:id="rId31"/>
    <p:sldLayoutId id="2147484060" r:id="rId32"/>
    <p:sldLayoutId id="2147484061" r:id="rId33"/>
    <p:sldLayoutId id="2147484062" r:id="rId34"/>
    <p:sldLayoutId id="2147484063" r:id="rId35"/>
    <p:sldLayoutId id="2147484064" r:id="rId36"/>
    <p:sldLayoutId id="2147484065" r:id="rId37"/>
    <p:sldLayoutId id="2147484066" r:id="rId38"/>
    <p:sldLayoutId id="2147484067" r:id="rId39"/>
    <p:sldLayoutId id="2147484068" r:id="rId40"/>
    <p:sldLayoutId id="2147484069" r:id="rId41"/>
    <p:sldLayoutId id="2147484070" r:id="rId42"/>
    <p:sldLayoutId id="2147484071" r:id="rId43"/>
    <p:sldLayoutId id="2147484072" r:id="rId44"/>
    <p:sldLayoutId id="2147484073" r:id="rId45"/>
    <p:sldLayoutId id="2147484074" r:id="rId46"/>
    <p:sldLayoutId id="2147484075" r:id="rId47"/>
    <p:sldLayoutId id="2147484076" r:id="rId48"/>
    <p:sldLayoutId id="2147484077" r:id="rId49"/>
    <p:sldLayoutId id="2147484078" r:id="rId50"/>
  </p:sldLayoutIdLst>
  <p:hf sldNum="0" hdr="0" dt="0"/>
  <p:txStyles>
    <p:titleStyle>
      <a:lvl1pPr algn="l" defTabSz="914400" rtl="0" eaLnBrk="1" latinLnBrk="0" hangingPunct="1">
        <a:lnSpc>
          <a:spcPts val="34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SzPct val="80000"/>
        <a:buFont typeface="Calibri" panose="020F0502020204030204" pitchFamily="34" charset="0"/>
        <a:buChar char="_"/>
        <a:defRPr sz="16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1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1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89">
          <p15:clr>
            <a:srgbClr val="F26B43"/>
          </p15:clr>
        </p15:guide>
        <p15:guide id="2" orient="horz" pos="187">
          <p15:clr>
            <a:srgbClr val="F26B43"/>
          </p15:clr>
        </p15:guide>
        <p15:guide id="3" orient="horz" pos="119">
          <p15:clr>
            <a:srgbClr val="F26B43"/>
          </p15:clr>
        </p15:guide>
        <p15:guide id="4" orient="horz" pos="3974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pos="181">
          <p15:clr>
            <a:srgbClr val="F26B43"/>
          </p15:clr>
        </p15:guide>
        <p15:guide id="7" pos="7257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2728" y="304681"/>
            <a:ext cx="11252793" cy="466284"/>
          </a:xfrm>
          <a:prstGeom prst="rect">
            <a:avLst/>
          </a:prstGeom>
        </p:spPr>
        <p:txBody>
          <a:bodyPr vert="horz" lIns="91440" tIns="0" rIns="91440" bIns="45720" rtlCol="0" anchor="t">
            <a:normAutofit/>
          </a:bodyPr>
          <a:lstStyle/>
          <a:p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514721" y="3262236"/>
            <a:ext cx="6858002" cy="333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© 2025 Navitaire LLC, an Amadeus company. All rights reserved. Confidential information of Navitaire.</a:t>
            </a:r>
          </a:p>
        </p:txBody>
      </p:sp>
      <p:sp>
        <p:nvSpPr>
          <p:cNvPr id="33" name="Marcador de número de diapositiva 32"/>
          <p:cNvSpPr>
            <a:spLocks noGrp="1"/>
          </p:cNvSpPr>
          <p:nvPr>
            <p:ph type="sldNum" sz="quarter" idx="4"/>
          </p:nvPr>
        </p:nvSpPr>
        <p:spPr>
          <a:xfrm>
            <a:off x="302728" y="6519612"/>
            <a:ext cx="24826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E57627FB-D816-4EA7-98E3-793F2D9BC93A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2CB374-7D44-CA9B-055C-A51DA4D9A52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207750" y="63500"/>
            <a:ext cx="955675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FF8C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38996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69" r:id="rId2"/>
    <p:sldLayoutId id="2147483932" r:id="rId3"/>
    <p:sldLayoutId id="2147483870" r:id="rId4"/>
    <p:sldLayoutId id="2147483933" r:id="rId5"/>
    <p:sldLayoutId id="2147483871" r:id="rId6"/>
    <p:sldLayoutId id="2147483934" r:id="rId7"/>
    <p:sldLayoutId id="2147483872" r:id="rId8"/>
    <p:sldLayoutId id="2147483935" r:id="rId9"/>
    <p:sldLayoutId id="2147483873" r:id="rId10"/>
    <p:sldLayoutId id="2147483936" r:id="rId11"/>
    <p:sldLayoutId id="2147483924" r:id="rId12"/>
    <p:sldLayoutId id="2147483874" r:id="rId13"/>
    <p:sldLayoutId id="2147483931" r:id="rId14"/>
    <p:sldLayoutId id="2147483883" r:id="rId15"/>
    <p:sldLayoutId id="2147483879" r:id="rId16"/>
    <p:sldLayoutId id="2147483880" r:id="rId17"/>
    <p:sldLayoutId id="2147483881" r:id="rId18"/>
    <p:sldLayoutId id="2147483882" r:id="rId19"/>
    <p:sldLayoutId id="2147483926" r:id="rId20"/>
    <p:sldLayoutId id="2147483885" r:id="rId21"/>
    <p:sldLayoutId id="2147483928" r:id="rId22"/>
    <p:sldLayoutId id="2147483846" r:id="rId23"/>
    <p:sldLayoutId id="2147483884" r:id="rId24"/>
    <p:sldLayoutId id="2147483920" r:id="rId25"/>
    <p:sldLayoutId id="2147483921" r:id="rId26"/>
    <p:sldLayoutId id="2147483922" r:id="rId27"/>
    <p:sldLayoutId id="2147483923" r:id="rId28"/>
    <p:sldLayoutId id="2147483876" r:id="rId29"/>
    <p:sldLayoutId id="2147483877" r:id="rId30"/>
    <p:sldLayoutId id="2147483878" r:id="rId31"/>
    <p:sldLayoutId id="2147483927" r:id="rId32"/>
    <p:sldLayoutId id="2147483930" r:id="rId33"/>
    <p:sldLayoutId id="2147483863" r:id="rId34"/>
    <p:sldLayoutId id="2147483875" r:id="rId35"/>
    <p:sldLayoutId id="2147483886" r:id="rId36"/>
    <p:sldLayoutId id="2147483925" r:id="rId37"/>
    <p:sldLayoutId id="2147483866" r:id="rId38"/>
    <p:sldLayoutId id="2147483867" r:id="rId39"/>
  </p:sldLayoutIdLst>
  <p:hf sldNum="0" hdr="0" dt="0"/>
  <p:txStyles>
    <p:titleStyle>
      <a:lvl1pPr algn="l" defTabSz="914400" rtl="0" eaLnBrk="1" latinLnBrk="0" hangingPunct="1">
        <a:lnSpc>
          <a:spcPts val="34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SzPct val="80000"/>
        <a:buFont typeface="Calibri" panose="020F0502020204030204" pitchFamily="34" charset="0"/>
        <a:buChar char="_"/>
        <a:defRPr sz="16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1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10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89" userDrawn="1">
          <p15:clr>
            <a:srgbClr val="F26B43"/>
          </p15:clr>
        </p15:guide>
        <p15:guide id="2" orient="horz" pos="187" userDrawn="1">
          <p15:clr>
            <a:srgbClr val="F26B43"/>
          </p15:clr>
        </p15:guide>
        <p15:guide id="3" orient="horz" pos="119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pos="181" userDrawn="1">
          <p15:clr>
            <a:srgbClr val="F26B43"/>
          </p15:clr>
        </p15:guide>
        <p15:guide id="7" pos="725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7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4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BAF6DC4C-88E5-DF43-AFE8-2C0D24909D74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/>
          <a:srcRect/>
          <a:stretch/>
        </p:blipFill>
        <p:spPr>
          <a:xfrm>
            <a:off x="1" y="-1"/>
            <a:ext cx="12192000" cy="6858000"/>
          </a:xfrm>
        </p:spPr>
      </p:pic>
      <p:sp>
        <p:nvSpPr>
          <p:cNvPr id="12" name="Marcador de pie de página 11"/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© 2025 Navitaire LLC, an Amadeus company. All rights reserved. Confidential information of Navitaire.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3CE5DA-B714-9345-9061-2DDB57D1E02A}"/>
              </a:ext>
            </a:extLst>
          </p:cNvPr>
          <p:cNvSpPr/>
          <p:nvPr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93B8CBA2-AF3E-A8EF-5CBB-7CE9097EE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8" y="405052"/>
            <a:ext cx="1397376" cy="411899"/>
          </a:xfrm>
          <a:prstGeom prst="rect">
            <a:avLst/>
          </a:prstGeom>
        </p:spPr>
      </p:pic>
      <p:sp>
        <p:nvSpPr>
          <p:cNvPr id="3" name="Rectángulo 9">
            <a:extLst>
              <a:ext uri="{FF2B5EF4-FFF2-40B4-BE49-F238E27FC236}">
                <a16:creationId xmlns:a16="http://schemas.microsoft.com/office/drawing/2014/main" id="{08C325F2-77FC-FC32-BD2C-07715C34BF04}"/>
              </a:ext>
            </a:extLst>
          </p:cNvPr>
          <p:cNvSpPr/>
          <p:nvPr/>
        </p:nvSpPr>
        <p:spPr>
          <a:xfrm>
            <a:off x="478463" y="1"/>
            <a:ext cx="6043664" cy="6858000"/>
          </a:xfrm>
          <a:prstGeom prst="rect">
            <a:avLst/>
          </a:prstGeom>
          <a:solidFill>
            <a:schemeClr val="accent5">
              <a:alpha val="89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85F9640-02B7-F1AC-49F7-A7EBFE69BB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27" y="344172"/>
            <a:ext cx="2844800" cy="1727200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785890" y="2766216"/>
            <a:ext cx="5428809" cy="1325563"/>
          </a:xfrm>
        </p:spPr>
        <p:txBody>
          <a:bodyPr/>
          <a:lstStyle/>
          <a:p>
            <a:pPr marL="0" marR="0"/>
            <a:r>
              <a:rPr lang="en-US" sz="3200" b="1" i="0">
                <a:effectLst/>
                <a:latin typeface="Arial" panose="020B0604020202020204" pitchFamily="34" charset="0"/>
              </a:rPr>
              <a:t>Shift to Native Offer and Order Based Retailing</a:t>
            </a:r>
            <a:endParaRPr lang="en-US" sz="3200" noProof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2CFAF00-AA7E-E94B-BDEB-8C85FF80EA8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9927" y="5577499"/>
            <a:ext cx="2619201" cy="1058862"/>
          </a:xfrm>
        </p:spPr>
        <p:txBody>
          <a:bodyPr/>
          <a:lstStyle/>
          <a:p>
            <a:r>
              <a:rPr lang="en-US" sz="2000"/>
              <a:t>Divish Ranjan</a:t>
            </a:r>
          </a:p>
          <a:p>
            <a:r>
              <a:rPr lang="en-US" sz="2000"/>
              <a:t>Head of Navitaire Stratos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49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1DFBF-E848-C1E0-F3BD-40B4F1C4B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2FC239FC-446B-7836-19A5-709F3B0CDF49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icture Placeholder 18" descr="A person carrying a person on his back&#10;&#10;Description automatically generated with medium confidence">
            <a:extLst>
              <a:ext uri="{FF2B5EF4-FFF2-40B4-BE49-F238E27FC236}">
                <a16:creationId xmlns:a16="http://schemas.microsoft.com/office/drawing/2014/main" id="{97CCF714-4B64-3E8D-7CE6-D054959A9699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picture containing person&#10;&#10;Description automatically generated">
            <a:extLst>
              <a:ext uri="{FF2B5EF4-FFF2-40B4-BE49-F238E27FC236}">
                <a16:creationId xmlns:a16="http://schemas.microsoft.com/office/drawing/2014/main" id="{FC0CCB53-CD99-0E09-EDE3-D6038B08EAA9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C47C88DE-E5EB-3FB0-3DC8-E9BF5AD086B6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7D4F1BCB-C0C8-E9B8-7C5C-FFFB221BA0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787875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© 2025 Navitaire LLC, an Amadeus company. All rights reserved. Confidential information of Navitaire.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3198878-9DC9-9E18-B6B5-6D2CA1BFF8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74142" y="1171254"/>
            <a:ext cx="2546556" cy="2368359"/>
          </a:xfrm>
        </p:spPr>
        <p:txBody>
          <a:bodyPr anchor="ctr"/>
          <a:lstStyle/>
          <a:p>
            <a:pPr algn="ctr"/>
            <a:r>
              <a:rPr lang="en-US" sz="2800" b="1" dirty="0"/>
              <a:t>Airline industry leader for 30 years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4E22B45C-34B7-7B56-7E2D-29D4FE5E3D7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93290" y="3856598"/>
            <a:ext cx="2546556" cy="2436047"/>
          </a:xfrm>
        </p:spPr>
        <p:txBody>
          <a:bodyPr anchor="ctr"/>
          <a:lstStyle/>
          <a:p>
            <a:pPr algn="ctr"/>
            <a:r>
              <a:rPr lang="en-US" sz="2800" b="1" dirty="0"/>
              <a:t>Wholly-owned subsidiary of Amadeus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D5543F68-33D7-212B-9B68-DB03AC11FCD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967020" y="1171254"/>
            <a:ext cx="2546556" cy="2368359"/>
          </a:xfrm>
        </p:spPr>
        <p:txBody>
          <a:bodyPr anchor="ctr"/>
          <a:lstStyle/>
          <a:p>
            <a:pPr algn="ctr"/>
            <a:r>
              <a:rPr lang="en-US" sz="2800" b="1" dirty="0"/>
              <a:t>Operating fully in the Cloud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281CB1A4-5950-1099-5BA3-460404EE46DA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481821" y="3856598"/>
            <a:ext cx="1944549" cy="2436047"/>
          </a:xfrm>
        </p:spPr>
        <p:txBody>
          <a:bodyPr anchor="ctr"/>
          <a:lstStyle/>
          <a:p>
            <a:pPr algn="ctr"/>
            <a:r>
              <a:rPr lang="en-US" sz="2800" b="1" dirty="0"/>
              <a:t>NDC and ONE Order enabled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9083F92-D0ED-E9CC-2295-64EF9796A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4" y="276595"/>
            <a:ext cx="9794875" cy="582052"/>
          </a:xfrm>
        </p:spPr>
        <p:txBody>
          <a:bodyPr/>
          <a:lstStyle/>
          <a:p>
            <a:r>
              <a:rPr lang="en-US" b="1" dirty="0">
                <a:solidFill>
                  <a:schemeClr val="accent5"/>
                </a:solidFill>
              </a:rPr>
              <a:t>The platform that launched the LCC industry</a:t>
            </a:r>
          </a:p>
        </p:txBody>
      </p:sp>
    </p:spTree>
    <p:extLst>
      <p:ext uri="{BB962C8B-B14F-4D97-AF65-F5344CB8AC3E}">
        <p14:creationId xmlns:p14="http://schemas.microsoft.com/office/powerpoint/2010/main" val="552787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EA9F8-A247-597A-8497-D213C5FD7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E39400EE-610B-780E-B3D3-450B5769B28A}"/>
              </a:ext>
            </a:extLst>
          </p:cNvPr>
          <p:cNvPicPr>
            <a:picLocks noGrp="1" noChangeAspect="1"/>
          </p:cNvPicPr>
          <p:nvPr>
            <p:ph type="pic" sz="quarter" idx="4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7" name="Rectángulo 5">
            <a:extLst>
              <a:ext uri="{FF2B5EF4-FFF2-40B4-BE49-F238E27FC236}">
                <a16:creationId xmlns:a16="http://schemas.microsoft.com/office/drawing/2014/main" id="{1BD53D9A-48BA-CD92-58AC-932755082F04}"/>
              </a:ext>
            </a:extLst>
          </p:cNvPr>
          <p:cNvSpPr/>
          <p:nvPr/>
        </p:nvSpPr>
        <p:spPr>
          <a:xfrm>
            <a:off x="5879939" y="0"/>
            <a:ext cx="6312061" cy="6858000"/>
          </a:xfrm>
          <a:prstGeom prst="rect">
            <a:avLst/>
          </a:prstGeom>
          <a:solidFill>
            <a:srgbClr val="E95326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1A9CB2-DB2A-3596-0511-86871A7A3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1746" y="1080755"/>
            <a:ext cx="5517777" cy="621645"/>
          </a:xfrm>
        </p:spPr>
        <p:txBody>
          <a:bodyPr/>
          <a:lstStyle/>
          <a:p>
            <a:r>
              <a:rPr lang="en-US" b="1" dirty="0"/>
              <a:t>What is modern airline retailing?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D7129E-C193-BD72-DE08-A47FA7782C6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26521" y="2292000"/>
            <a:ext cx="5143992" cy="3886193"/>
          </a:xfrm>
        </p:spPr>
        <p:txBody>
          <a:bodyPr/>
          <a:lstStyle/>
          <a:p>
            <a:pPr marL="179070" indent="-179070"/>
            <a:r>
              <a:rPr lang="en-US" b="0" noProof="0" dirty="0"/>
              <a:t>Modern Airline Retailing is </a:t>
            </a:r>
            <a:r>
              <a:rPr lang="en-US" b="0" dirty="0"/>
              <a:t>an</a:t>
            </a:r>
            <a:r>
              <a:rPr lang="en-US" b="0" noProof="0" dirty="0"/>
              <a:t> IATA program and industry vision </a:t>
            </a:r>
            <a:r>
              <a:rPr lang="en-US" b="0" dirty="0"/>
              <a:t>for</a:t>
            </a:r>
            <a:r>
              <a:rPr lang="en-US" b="0" noProof="0" dirty="0"/>
              <a:t> 100% Offers and Orders</a:t>
            </a:r>
            <a:r>
              <a:rPr lang="en-US" b="0" dirty="0"/>
              <a:t> by 2030</a:t>
            </a:r>
          </a:p>
          <a:p>
            <a:pPr marL="179070" indent="-179070"/>
            <a:endParaRPr lang="en-US" sz="1000" b="0" noProof="0" dirty="0"/>
          </a:p>
          <a:p>
            <a:pPr marL="179070" indent="-179070"/>
            <a:r>
              <a:rPr lang="en-US" b="0" noProof="0" dirty="0"/>
              <a:t>Includes industry standards for NDC, ONE Order </a:t>
            </a:r>
            <a:r>
              <a:rPr lang="en-US" b="0" dirty="0"/>
              <a:t>and </a:t>
            </a:r>
            <a:r>
              <a:rPr lang="en-US" b="0" noProof="0" dirty="0"/>
              <a:t>Dynamic Offers</a:t>
            </a:r>
            <a:endParaRPr lang="en-US" b="0" noProof="0" dirty="0">
              <a:cs typeface="Calibri Light" panose="020F0302020204030204"/>
            </a:endParaRPr>
          </a:p>
          <a:p>
            <a:pPr marL="179070" indent="-179070"/>
            <a:endParaRPr lang="en-US" sz="1000" b="0" dirty="0"/>
          </a:p>
          <a:p>
            <a:pPr marL="179070" indent="-179070"/>
            <a:r>
              <a:rPr lang="en-US" b="0" dirty="0"/>
              <a:t>Includes </a:t>
            </a:r>
            <a:r>
              <a:rPr lang="en-US" b="0" noProof="0" dirty="0"/>
              <a:t>the R</a:t>
            </a:r>
            <a:r>
              <a:rPr lang="en-US" b="0" dirty="0" err="1"/>
              <a:t>etailer</a:t>
            </a:r>
            <a:r>
              <a:rPr lang="en-US" b="0" dirty="0"/>
              <a:t>-Supplier</a:t>
            </a:r>
            <a:r>
              <a:rPr lang="en-US" b="0" noProof="0" dirty="0"/>
              <a:t> model for interlining with offers and orders</a:t>
            </a:r>
            <a:endParaRPr lang="en-US" b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D2CA14-4808-023C-4624-7A65EAE5CE80}"/>
              </a:ext>
            </a:extLst>
          </p:cNvPr>
          <p:cNvSpPr/>
          <p:nvPr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Marcador de pie de página 11">
            <a:extLst>
              <a:ext uri="{FF2B5EF4-FFF2-40B4-BE49-F238E27FC236}">
                <a16:creationId xmlns:a16="http://schemas.microsoft.com/office/drawing/2014/main" id="{A944D6FC-6DC3-CE9C-8AE6-E0D4F31E9C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© 2024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7FFC6D84-8B7D-5C2F-49D7-81FD5948B0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2497" y="405052"/>
            <a:ext cx="1397378" cy="4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089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imagen 4"/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181600" cy="6857999"/>
          </a:xfrm>
        </p:spPr>
      </p:pic>
      <p:sp>
        <p:nvSpPr>
          <p:cNvPr id="28" name="Título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>
                <a:solidFill>
                  <a:schemeClr val="accent5"/>
                </a:solidFill>
              </a:rPr>
              <a:t>Navitaire Stratos Vision</a:t>
            </a:r>
          </a:p>
        </p:txBody>
      </p:sp>
      <p:sp>
        <p:nvSpPr>
          <p:cNvPr id="13" name="Marcador de texto 12"/>
          <p:cNvSpPr>
            <a:spLocks noGrp="1"/>
          </p:cNvSpPr>
          <p:nvPr>
            <p:ph type="body" sz="quarter" idx="19"/>
          </p:nvPr>
        </p:nvSpPr>
        <p:spPr>
          <a:xfrm>
            <a:off x="5873208" y="1794913"/>
            <a:ext cx="5483905" cy="4513812"/>
          </a:xfrm>
        </p:spPr>
        <p:txBody>
          <a:bodyPr/>
          <a:lstStyle/>
          <a:p>
            <a:pPr marL="0" indent="0">
              <a:buNone/>
            </a:pPr>
            <a:r>
              <a:rPr lang="en-US" sz="2800" b="0" i="1"/>
              <a:t>To deliver an </a:t>
            </a:r>
            <a:r>
              <a:rPr lang="en-US" sz="2800" i="1">
                <a:latin typeface="+mn-lt"/>
              </a:rPr>
              <a:t>industry-leading</a:t>
            </a:r>
            <a:r>
              <a:rPr lang="en-US" sz="2800" b="0" i="1"/>
              <a:t> NextGen </a:t>
            </a:r>
            <a:r>
              <a:rPr lang="en-US" sz="2800" i="1"/>
              <a:t>Retailing</a:t>
            </a:r>
            <a:r>
              <a:rPr lang="en-US" sz="2800" b="0" i="1"/>
              <a:t> Platform designed for </a:t>
            </a:r>
            <a:r>
              <a:rPr lang="en-US" sz="2800" i="1">
                <a:latin typeface="+mn-lt"/>
              </a:rPr>
              <a:t>Low-Cost and Hybrid Carriers,</a:t>
            </a:r>
            <a:r>
              <a:rPr lang="en-US" sz="2800" b="0" i="1"/>
              <a:t> powering their growth and success with </a:t>
            </a:r>
            <a:r>
              <a:rPr lang="en-US" sz="2800" i="1">
                <a:latin typeface="+mn-lt"/>
              </a:rPr>
              <a:t>modern retailing capabilities </a:t>
            </a:r>
            <a:r>
              <a:rPr lang="en-US" sz="2800" b="0" i="1"/>
              <a:t>that conform with Industry Offer and Order standards, while enabling </a:t>
            </a:r>
            <a:r>
              <a:rPr lang="en-US" sz="2800" i="1">
                <a:latin typeface="+mn-lt"/>
              </a:rPr>
              <a:t>flexible and seamless partner integrations.</a:t>
            </a:r>
          </a:p>
          <a:p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5A1845-0B0B-8144-BB0D-EA14D0200AEC}"/>
              </a:ext>
            </a:extLst>
          </p:cNvPr>
          <p:cNvSpPr/>
          <p:nvPr/>
        </p:nvSpPr>
        <p:spPr>
          <a:xfrm rot="16200000">
            <a:off x="-1192404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pie de página 11">
            <a:extLst>
              <a:ext uri="{FF2B5EF4-FFF2-40B4-BE49-F238E27FC236}">
                <a16:creationId xmlns:a16="http://schemas.microsoft.com/office/drawing/2014/main" id="{01245FF3-F706-1E4C-9212-35629146A5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787875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© 2025 Navitaire LLC, an Amadeus company. All rights reserved. Confidential information of Navitaire.</a:t>
            </a:r>
          </a:p>
        </p:txBody>
      </p:sp>
    </p:spTree>
    <p:extLst>
      <p:ext uri="{BB962C8B-B14F-4D97-AF65-F5344CB8AC3E}">
        <p14:creationId xmlns:p14="http://schemas.microsoft.com/office/powerpoint/2010/main" val="764762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2D12A-462A-F716-617F-EEC2D3577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3A9C2367-97EE-C471-7E74-064C14880D40}"/>
              </a:ext>
            </a:extLst>
          </p:cNvPr>
          <p:cNvPicPr>
            <a:picLocks noGrp="1" noChangeAspect="1"/>
          </p:cNvPicPr>
          <p:nvPr>
            <p:ph type="pic" sz="quarter" idx="40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9" name="Marcador de pie de página 11">
            <a:extLst>
              <a:ext uri="{FF2B5EF4-FFF2-40B4-BE49-F238E27FC236}">
                <a16:creationId xmlns:a16="http://schemas.microsoft.com/office/drawing/2014/main" id="{675A9C61-B3B3-84A7-1FC6-1B2FFBC1F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C8225DFC-84CA-67B2-6B86-A87F54389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2498" y="405052"/>
            <a:ext cx="1397376" cy="411899"/>
          </a:xfrm>
          <a:prstGeom prst="rect">
            <a:avLst/>
          </a:prstGeom>
        </p:spPr>
      </p:pic>
      <p:sp>
        <p:nvSpPr>
          <p:cNvPr id="8" name="Rectángulo 5">
            <a:extLst>
              <a:ext uri="{FF2B5EF4-FFF2-40B4-BE49-F238E27FC236}">
                <a16:creationId xmlns:a16="http://schemas.microsoft.com/office/drawing/2014/main" id="{BC040E18-7FC5-17E7-1F6E-247E669FCD8A}"/>
              </a:ext>
            </a:extLst>
          </p:cNvPr>
          <p:cNvSpPr/>
          <p:nvPr/>
        </p:nvSpPr>
        <p:spPr>
          <a:xfrm>
            <a:off x="0" y="0"/>
            <a:ext cx="5257800" cy="6858000"/>
          </a:xfrm>
          <a:prstGeom prst="rect">
            <a:avLst/>
          </a:prstGeom>
          <a:solidFill>
            <a:schemeClr val="accent5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015D3FAF-F080-F97D-81E3-2AAE07A21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62" y="1835143"/>
            <a:ext cx="4384676" cy="3923973"/>
          </a:xfrm>
        </p:spPr>
        <p:txBody>
          <a:bodyPr/>
          <a:lstStyle/>
          <a:p>
            <a:pPr marL="0" indent="0">
              <a:buNone/>
            </a:pPr>
            <a:r>
              <a:rPr lang="en-US" b="0" dirty="0"/>
              <a:t>Navitaire carriers are </a:t>
            </a:r>
            <a:r>
              <a:rPr lang="en-US" b="0" u="sng" dirty="0"/>
              <a:t>closer</a:t>
            </a:r>
            <a:r>
              <a:rPr lang="en-US" b="0" dirty="0"/>
              <a:t> to IATA’s vision for Modern Airline Retailing than carriers who use a traditional PSS that requires tickets/EMDs </a:t>
            </a:r>
          </a:p>
        </p:txBody>
      </p:sp>
    </p:spTree>
    <p:extLst>
      <p:ext uri="{BB962C8B-B14F-4D97-AF65-F5344CB8AC3E}">
        <p14:creationId xmlns:p14="http://schemas.microsoft.com/office/powerpoint/2010/main" val="650331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622DA-8063-EB47-B0AC-22C2DFBC7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6559"/>
            <a:ext cx="9241604" cy="497842"/>
          </a:xfrm>
        </p:spPr>
        <p:txBody>
          <a:bodyPr/>
          <a:lstStyle/>
          <a:p>
            <a:pPr>
              <a:lnSpc>
                <a:spcPts val="3700"/>
              </a:lnSpc>
            </a:pPr>
            <a:r>
              <a:rPr lang="en-US" b="1" dirty="0"/>
              <a:t>Navitaire New Skies Retailing (a)</a:t>
            </a:r>
            <a:endParaRPr lang="en-US" b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EF16C-6E4F-0048-885D-952221F392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2021 Navitaire LLC, an Amadeus company. All rights reserved. Confidential information of Navitaire.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4B6C27-9BD3-4DCF-812D-72726932F5D2}"/>
              </a:ext>
            </a:extLst>
          </p:cNvPr>
          <p:cNvSpPr/>
          <p:nvPr/>
        </p:nvSpPr>
        <p:spPr>
          <a:xfrm>
            <a:off x="1529178" y="3468665"/>
            <a:ext cx="2141524" cy="444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  <a:r>
              <a:rPr lang="en-US" b="1">
                <a:latin typeface="+mj-lt"/>
              </a:rPr>
              <a:t>Loyalty Programs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AF6A4F-C2F2-4135-ADF1-37030C91E325}"/>
              </a:ext>
            </a:extLst>
          </p:cNvPr>
          <p:cNvSpPr/>
          <p:nvPr/>
        </p:nvSpPr>
        <p:spPr>
          <a:xfrm>
            <a:off x="8195407" y="3479802"/>
            <a:ext cx="2131253" cy="444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  <a:r>
              <a:rPr lang="en-US" b="1">
                <a:latin typeface="+mj-lt"/>
              </a:rPr>
              <a:t>Revenue Accounting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5967844-56BB-418D-96E7-32761BFD9C1C}"/>
              </a:ext>
            </a:extLst>
          </p:cNvPr>
          <p:cNvSpPr/>
          <p:nvPr/>
        </p:nvSpPr>
        <p:spPr>
          <a:xfrm>
            <a:off x="5965249" y="1864415"/>
            <a:ext cx="2129540" cy="4449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  <a:r>
              <a:rPr lang="en-US" b="1" dirty="0">
                <a:latin typeface="+mj-lt"/>
              </a:rPr>
              <a:t>NDC / One Order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CDDC749-4010-4192-93D3-5930A2B26704}"/>
              </a:ext>
            </a:extLst>
          </p:cNvPr>
          <p:cNvSpPr/>
          <p:nvPr/>
        </p:nvSpPr>
        <p:spPr>
          <a:xfrm>
            <a:off x="1527016" y="1874690"/>
            <a:ext cx="4354111" cy="4361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+mj-lt"/>
              </a:rPr>
              <a:t>Digital API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B31103B-A1BE-4BC7-B791-8CA4BB09F97C}"/>
              </a:ext>
            </a:extLst>
          </p:cNvPr>
          <p:cNvSpPr/>
          <p:nvPr/>
        </p:nvSpPr>
        <p:spPr>
          <a:xfrm>
            <a:off x="8193032" y="1862705"/>
            <a:ext cx="2129540" cy="4449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  <a:r>
              <a:rPr lang="en-US" b="1">
                <a:latin typeface="+mj-lt"/>
              </a:rPr>
              <a:t>EDIFACT / Type-B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EAEFC80-7AFA-4B67-8BBD-C0DF83D919FA}"/>
              </a:ext>
            </a:extLst>
          </p:cNvPr>
          <p:cNvSpPr/>
          <p:nvPr/>
        </p:nvSpPr>
        <p:spPr>
          <a:xfrm>
            <a:off x="8195407" y="2930983"/>
            <a:ext cx="2129540" cy="444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  <a:r>
              <a:rPr lang="en-US" b="1">
                <a:latin typeface="+mj-lt"/>
              </a:rPr>
              <a:t>Contact Centre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9394CA0-A651-45B5-BBCE-9C0085D59D7E}"/>
              </a:ext>
            </a:extLst>
          </p:cNvPr>
          <p:cNvSpPr/>
          <p:nvPr/>
        </p:nvSpPr>
        <p:spPr>
          <a:xfrm>
            <a:off x="8193032" y="2395014"/>
            <a:ext cx="2129540" cy="444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  <a:r>
              <a:rPr lang="en-US" b="1">
                <a:latin typeface="+mj-lt"/>
              </a:rPr>
              <a:t>Airport Operations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0930D13-C1C1-4EB1-94F8-10EB6AAED572}"/>
              </a:ext>
            </a:extLst>
          </p:cNvPr>
          <p:cNvSpPr/>
          <p:nvPr/>
        </p:nvSpPr>
        <p:spPr>
          <a:xfrm>
            <a:off x="3761472" y="2390305"/>
            <a:ext cx="4329019" cy="977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latin typeface="+mj-lt"/>
              </a:rPr>
              <a:t>New Skies®</a:t>
            </a:r>
          </a:p>
          <a:p>
            <a:pPr algn="ctr"/>
            <a:r>
              <a:rPr lang="en-US" sz="1600" b="1">
                <a:latin typeface="+mj-lt"/>
              </a:rPr>
              <a:t>Schedules, Fares &amp; Pricing, Inventory, Ancillaries</a:t>
            </a:r>
            <a:r>
              <a:rPr lang="en-US" sz="1400" b="1">
                <a:latin typeface="+mj-lt"/>
              </a:rPr>
              <a:t>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88ADD8D-2CBE-4D08-99FB-84D6D9320973}"/>
              </a:ext>
            </a:extLst>
          </p:cNvPr>
          <p:cNvSpPr/>
          <p:nvPr/>
        </p:nvSpPr>
        <p:spPr>
          <a:xfrm>
            <a:off x="1527016" y="2393301"/>
            <a:ext cx="2129540" cy="444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+mj-lt"/>
              </a:rPr>
              <a:t>Dynamic Pricing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8D9C83A-1B17-4A83-9D26-C45ACD04A319}"/>
              </a:ext>
            </a:extLst>
          </p:cNvPr>
          <p:cNvSpPr/>
          <p:nvPr/>
        </p:nvSpPr>
        <p:spPr>
          <a:xfrm>
            <a:off x="1537742" y="4027330"/>
            <a:ext cx="8784830" cy="444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  <a:r>
              <a:rPr lang="en-US" b="1">
                <a:latin typeface="+mj-lt"/>
              </a:rPr>
              <a:t>Data and Reporting Solutions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9F69FC1-BA08-436E-925E-19898C26C5D8}"/>
              </a:ext>
            </a:extLst>
          </p:cNvPr>
          <p:cNvSpPr/>
          <p:nvPr/>
        </p:nvSpPr>
        <p:spPr>
          <a:xfrm>
            <a:off x="3762401" y="3469956"/>
            <a:ext cx="4328089" cy="444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  <a:r>
              <a:rPr lang="en-US" b="1">
                <a:latin typeface="+mj-lt"/>
              </a:rPr>
              <a:t>Payment Gateway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62562CF-003A-4B11-B411-494282184A62}"/>
              </a:ext>
            </a:extLst>
          </p:cNvPr>
          <p:cNvSpPr/>
          <p:nvPr/>
        </p:nvSpPr>
        <p:spPr>
          <a:xfrm>
            <a:off x="1529178" y="2922420"/>
            <a:ext cx="2129540" cy="444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+mj-lt"/>
              </a:rPr>
              <a:t>Non-flight Ancillaries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9F7C6A2-6B50-47A3-81D3-E7D8EAA51067}"/>
              </a:ext>
            </a:extLst>
          </p:cNvPr>
          <p:cNvSpPr/>
          <p:nvPr/>
        </p:nvSpPr>
        <p:spPr>
          <a:xfrm>
            <a:off x="1537742" y="5100214"/>
            <a:ext cx="2141524" cy="4449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  <a:r>
              <a:rPr lang="en-US" sz="2000" b="1" dirty="0">
                <a:solidFill>
                  <a:srgbClr val="424242"/>
                </a:solidFill>
                <a:latin typeface="+mj-lt"/>
              </a:rPr>
              <a:t>Observability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8562DBE-C45E-45E8-B8FA-F10610C5769C}"/>
              </a:ext>
            </a:extLst>
          </p:cNvPr>
          <p:cNvSpPr/>
          <p:nvPr/>
        </p:nvSpPr>
        <p:spPr>
          <a:xfrm>
            <a:off x="8215955" y="5100217"/>
            <a:ext cx="2131253" cy="4449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  <a:r>
              <a:rPr lang="en-US" sz="2000" b="1" dirty="0">
                <a:solidFill>
                  <a:srgbClr val="424242"/>
                </a:solidFill>
                <a:latin typeface="+mj-lt"/>
              </a:rPr>
              <a:t>Operations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D4B8AB0-1F24-426C-B5CE-D55D5EDD5C97}"/>
              </a:ext>
            </a:extLst>
          </p:cNvPr>
          <p:cNvSpPr/>
          <p:nvPr/>
        </p:nvSpPr>
        <p:spPr>
          <a:xfrm>
            <a:off x="5976169" y="5098496"/>
            <a:ext cx="2129540" cy="4449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  <a:r>
              <a:rPr lang="en-US" sz="2000" b="1" dirty="0">
                <a:solidFill>
                  <a:srgbClr val="424242"/>
                </a:solidFill>
                <a:latin typeface="+mj-lt"/>
              </a:rPr>
              <a:t>Cloud Platform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F63C9C0-6BB5-4AD6-9DA8-2FA48A762A9D}"/>
              </a:ext>
            </a:extLst>
          </p:cNvPr>
          <p:cNvSpPr/>
          <p:nvPr/>
        </p:nvSpPr>
        <p:spPr>
          <a:xfrm>
            <a:off x="3770966" y="5101505"/>
            <a:ext cx="2129540" cy="4449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  <a:r>
              <a:rPr lang="en-US" sz="2000" b="1" dirty="0">
                <a:solidFill>
                  <a:srgbClr val="424242"/>
                </a:solidFill>
                <a:latin typeface="+mj-lt"/>
              </a:rPr>
              <a:t>Security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6958A5B8-C5DB-4EDD-A0C0-D3DBFB8E0DB4}"/>
              </a:ext>
            </a:extLst>
          </p:cNvPr>
          <p:cNvCxnSpPr>
            <a:cxnSpLocks/>
          </p:cNvCxnSpPr>
          <p:nvPr/>
        </p:nvCxnSpPr>
        <p:spPr>
          <a:xfrm>
            <a:off x="1514683" y="4648780"/>
            <a:ext cx="8836154" cy="0"/>
          </a:xfrm>
          <a:prstGeom prst="line">
            <a:avLst/>
          </a:prstGeom>
          <a:ln w="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2DABE72-024B-442E-85A8-F6760EADB954}"/>
              </a:ext>
            </a:extLst>
          </p:cNvPr>
          <p:cNvSpPr txBox="1"/>
          <p:nvPr/>
        </p:nvSpPr>
        <p:spPr>
          <a:xfrm>
            <a:off x="1494768" y="1395800"/>
            <a:ext cx="435411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6F2B8D"/>
                </a:solidFill>
              </a:rPr>
              <a:t>TOUCHPOINT ENABLEMENT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32D915-6C93-4331-9C61-9046D5BB7A1C}"/>
              </a:ext>
            </a:extLst>
          </p:cNvPr>
          <p:cNvSpPr txBox="1"/>
          <p:nvPr/>
        </p:nvSpPr>
        <p:spPr>
          <a:xfrm>
            <a:off x="5971671" y="1374528"/>
            <a:ext cx="432807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accent3"/>
                </a:solidFill>
              </a:rPr>
              <a:t>INDUSTRY CONNECTIVITY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BFB93C-EFA4-469A-B5F2-A565AC2E3BD7}"/>
              </a:ext>
            </a:extLst>
          </p:cNvPr>
          <p:cNvSpPr txBox="1"/>
          <p:nvPr/>
        </p:nvSpPr>
        <p:spPr>
          <a:xfrm>
            <a:off x="1537742" y="4674518"/>
            <a:ext cx="881309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tx2"/>
                </a:solidFill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1580284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2868B-A308-4E44-4E3A-8F91EFDDB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8236B-BBEE-9418-D38F-9CCDFBA78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6559"/>
            <a:ext cx="9241604" cy="497842"/>
          </a:xfrm>
        </p:spPr>
        <p:txBody>
          <a:bodyPr/>
          <a:lstStyle/>
          <a:p>
            <a:pPr>
              <a:lnSpc>
                <a:spcPts val="3700"/>
              </a:lnSpc>
            </a:pPr>
            <a:r>
              <a:rPr lang="en-US" b="1" dirty="0"/>
              <a:t>Navitaire Stratos Airline Retailing</a:t>
            </a:r>
            <a:endParaRPr lang="en-US" b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0B6C1-83BB-D095-6D94-D73907D69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2021 Navitaire LLC, an Amadeus company. All rights reserved. Confidential information of Navitaire.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64B2BBD-4542-2A17-186C-9ADF46E8A609}"/>
              </a:ext>
            </a:extLst>
          </p:cNvPr>
          <p:cNvSpPr/>
          <p:nvPr/>
        </p:nvSpPr>
        <p:spPr>
          <a:xfrm>
            <a:off x="1531411" y="5693502"/>
            <a:ext cx="2141524" cy="444920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  <a:r>
              <a:rPr lang="en-US" sz="2000" b="1" dirty="0">
                <a:solidFill>
                  <a:srgbClr val="424242"/>
                </a:solidFill>
                <a:latin typeface="+mj-lt"/>
              </a:rPr>
              <a:t>Observability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2C64A04-D456-9D9D-A46A-8075D43DA576}"/>
              </a:ext>
            </a:extLst>
          </p:cNvPr>
          <p:cNvSpPr/>
          <p:nvPr/>
        </p:nvSpPr>
        <p:spPr>
          <a:xfrm>
            <a:off x="8209624" y="5693505"/>
            <a:ext cx="2131253" cy="444920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424242"/>
                </a:solidFill>
                <a:latin typeface="+mj-lt"/>
              </a:rPr>
              <a:t> </a:t>
            </a:r>
            <a:r>
              <a:rPr lang="en-US" sz="2000" b="1" dirty="0">
                <a:solidFill>
                  <a:srgbClr val="424242"/>
                </a:solidFill>
                <a:latin typeface="+mj-lt"/>
              </a:rPr>
              <a:t>Operations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FB24446-4316-EEFE-E88C-C9CFC27705CE}"/>
              </a:ext>
            </a:extLst>
          </p:cNvPr>
          <p:cNvSpPr/>
          <p:nvPr/>
        </p:nvSpPr>
        <p:spPr>
          <a:xfrm>
            <a:off x="5969838" y="5691784"/>
            <a:ext cx="2129540" cy="444920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  <a:r>
              <a:rPr lang="en-US" sz="2000" b="1" dirty="0">
                <a:solidFill>
                  <a:srgbClr val="424242"/>
                </a:solidFill>
                <a:latin typeface="+mj-lt"/>
              </a:rPr>
              <a:t>Cloud Platform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CEF101F-DF18-EB32-E622-1EB65021C1A3}"/>
              </a:ext>
            </a:extLst>
          </p:cNvPr>
          <p:cNvSpPr/>
          <p:nvPr/>
        </p:nvSpPr>
        <p:spPr>
          <a:xfrm>
            <a:off x="3764635" y="5694793"/>
            <a:ext cx="2129540" cy="444920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  <a:r>
              <a:rPr lang="en-US" sz="2000" b="1" dirty="0">
                <a:solidFill>
                  <a:srgbClr val="424242"/>
                </a:solidFill>
                <a:latin typeface="+mj-lt"/>
              </a:rPr>
              <a:t>Security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CF072E4-89F7-FDA6-F577-0C58070D4C84}"/>
              </a:ext>
            </a:extLst>
          </p:cNvPr>
          <p:cNvCxnSpPr>
            <a:cxnSpLocks/>
          </p:cNvCxnSpPr>
          <p:nvPr/>
        </p:nvCxnSpPr>
        <p:spPr>
          <a:xfrm>
            <a:off x="1516917" y="4489858"/>
            <a:ext cx="8836154" cy="0"/>
          </a:xfrm>
          <a:prstGeom prst="line">
            <a:avLst/>
          </a:prstGeom>
          <a:ln w="0">
            <a:solidFill>
              <a:schemeClr val="accent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6DE6FDA-A852-390B-3F1F-D0D619CE5F8F}"/>
              </a:ext>
            </a:extLst>
          </p:cNvPr>
          <p:cNvSpPr txBox="1"/>
          <p:nvPr/>
        </p:nvSpPr>
        <p:spPr>
          <a:xfrm>
            <a:off x="1539976" y="4487769"/>
            <a:ext cx="881309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tx2"/>
                </a:solidFill>
              </a:rPr>
              <a:t>TECHNOLOGY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FA5B4-B535-0BC0-6FB6-FB3D115580FB}"/>
              </a:ext>
            </a:extLst>
          </p:cNvPr>
          <p:cNvSpPr/>
          <p:nvPr/>
        </p:nvSpPr>
        <p:spPr>
          <a:xfrm>
            <a:off x="1531412" y="4874342"/>
            <a:ext cx="8813095" cy="683794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+mj-lt"/>
              </a:rPr>
              <a:t> </a:t>
            </a:r>
          </a:p>
          <a:p>
            <a:pPr algn="ctr"/>
            <a:r>
              <a:rPr lang="en-US" sz="2400" b="1" dirty="0">
                <a:solidFill>
                  <a:srgbClr val="424242"/>
                </a:solidFill>
                <a:latin typeface="+mj-lt"/>
              </a:rPr>
              <a:t>Data &amp; AI/Gen-AI</a:t>
            </a:r>
          </a:p>
          <a:p>
            <a:pPr algn="ctr"/>
            <a:endParaRPr lang="en-US">
              <a:latin typeface="+mj-lt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C0D180D-FEBC-3D43-5B38-DF9F6697A1BF}"/>
              </a:ext>
            </a:extLst>
          </p:cNvPr>
          <p:cNvSpPr/>
          <p:nvPr/>
        </p:nvSpPr>
        <p:spPr>
          <a:xfrm>
            <a:off x="1516917" y="1340432"/>
            <a:ext cx="8836154" cy="114024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0433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Digital Experience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449245-DDB1-47A4-79EF-20E633F85133}"/>
              </a:ext>
            </a:extLst>
          </p:cNvPr>
          <p:cNvGrpSpPr/>
          <p:nvPr/>
        </p:nvGrpSpPr>
        <p:grpSpPr>
          <a:xfrm>
            <a:off x="1539007" y="2629982"/>
            <a:ext cx="8836154" cy="1706173"/>
            <a:chOff x="2360893" y="2223573"/>
            <a:chExt cx="7471283" cy="182502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6F8FC95-51B9-FFE7-5446-001C0F4E0DAC}"/>
                </a:ext>
              </a:extLst>
            </p:cNvPr>
            <p:cNvSpPr/>
            <p:nvPr/>
          </p:nvSpPr>
          <p:spPr>
            <a:xfrm>
              <a:off x="2360893" y="2223573"/>
              <a:ext cx="7471283" cy="1825021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0433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Airline Retailing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E5CA91BC-AD7D-1A6F-9546-AE15F7A89D8A}"/>
                </a:ext>
              </a:extLst>
            </p:cNvPr>
            <p:cNvSpPr/>
            <p:nvPr/>
          </p:nvSpPr>
          <p:spPr>
            <a:xfrm>
              <a:off x="2419883" y="2574437"/>
              <a:ext cx="1146739" cy="116344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Product Catalogue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93D821E-CA4E-6DB8-F989-60E7E52BD752}"/>
                </a:ext>
              </a:extLst>
            </p:cNvPr>
            <p:cNvSpPr/>
            <p:nvPr/>
          </p:nvSpPr>
          <p:spPr>
            <a:xfrm>
              <a:off x="3622208" y="2557899"/>
              <a:ext cx="1146739" cy="116344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Dynamic Offers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AF57799-3F2E-0396-DB66-5E0C85694C0D}"/>
                </a:ext>
              </a:extLst>
            </p:cNvPr>
            <p:cNvSpPr/>
            <p:nvPr/>
          </p:nvSpPr>
          <p:spPr>
            <a:xfrm>
              <a:off x="4828943" y="2364399"/>
              <a:ext cx="1146739" cy="116344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Shopping </a:t>
              </a: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Cart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6442E1C1-9854-30BA-EF21-11ECCE20C73F}"/>
                </a:ext>
              </a:extLst>
            </p:cNvPr>
            <p:cNvSpPr/>
            <p:nvPr/>
          </p:nvSpPr>
          <p:spPr>
            <a:xfrm>
              <a:off x="6040092" y="2361404"/>
              <a:ext cx="1146739" cy="116344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Orders &amp; Payment</a:t>
              </a:r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s</a:t>
              </a:r>
              <a:endPara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FDA0433-2F81-8175-4989-EA70AFCC0BB4}"/>
                </a:ext>
              </a:extLst>
            </p:cNvPr>
            <p:cNvSpPr/>
            <p:nvPr/>
          </p:nvSpPr>
          <p:spPr>
            <a:xfrm>
              <a:off x="7259217" y="2524821"/>
              <a:ext cx="1202764" cy="116344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Customers</a:t>
              </a:r>
              <a:endPara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FF75567-F256-5328-3D46-AF015D2A6FA2}"/>
                </a:ext>
              </a:extLst>
            </p:cNvPr>
            <p:cNvSpPr/>
            <p:nvPr/>
          </p:nvSpPr>
          <p:spPr>
            <a:xfrm>
              <a:off x="8517053" y="2541360"/>
              <a:ext cx="1258790" cy="116344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900" b="1" dirty="0">
                  <a:solidFill>
                    <a:schemeClr val="bg1"/>
                  </a:solidFill>
                  <a:latin typeface="+mj-lt"/>
                </a:rPr>
                <a:t>Accounting</a:t>
              </a:r>
              <a:r>
                <a:rPr kumimoji="0" lang="en-US" sz="19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&amp;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900" b="1" dirty="0">
                  <a:solidFill>
                    <a:schemeClr val="bg1"/>
                  </a:solidFill>
                  <a:latin typeface="+mj-lt"/>
                </a:rPr>
                <a:t>Delivery</a:t>
              </a:r>
              <a:endParaRPr kumimoji="0" lang="en-US" sz="19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36C84F5-88C3-6286-C9A1-71DF497F8298}"/>
              </a:ext>
            </a:extLst>
          </p:cNvPr>
          <p:cNvGrpSpPr/>
          <p:nvPr/>
        </p:nvGrpSpPr>
        <p:grpSpPr>
          <a:xfrm>
            <a:off x="2414264" y="1502966"/>
            <a:ext cx="6988311" cy="725701"/>
            <a:chOff x="3594064" y="2095627"/>
            <a:chExt cx="4892683" cy="678906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2A443A6-6CC3-8EC5-4863-0F2821D1543F}"/>
                </a:ext>
              </a:extLst>
            </p:cNvPr>
            <p:cNvSpPr/>
            <p:nvPr/>
          </p:nvSpPr>
          <p:spPr>
            <a:xfrm>
              <a:off x="5285228" y="2095627"/>
              <a:ext cx="1510356" cy="52982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Proprietary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APIs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FCCF28BE-ED63-852C-E1DA-9E76F39653B6}"/>
                </a:ext>
              </a:extLst>
            </p:cNvPr>
            <p:cNvSpPr/>
            <p:nvPr/>
          </p:nvSpPr>
          <p:spPr>
            <a:xfrm>
              <a:off x="6976390" y="2239602"/>
              <a:ext cx="1510357" cy="53493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Industry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APIs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NDC ,ONE Order, SRSIA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4D4C6E7A-69F7-E120-83F5-1E68613CFB53}"/>
                </a:ext>
              </a:extLst>
            </p:cNvPr>
            <p:cNvSpPr/>
            <p:nvPr/>
          </p:nvSpPr>
          <p:spPr>
            <a:xfrm>
              <a:off x="3594064" y="2236561"/>
              <a:ext cx="1510357" cy="52982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Events Catalog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6728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AE6B9-14EB-209D-402B-F2E0DF0BB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Modern Airline Retailing – Standalone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8B46A-F691-4572-B02F-3E2154B077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672" y="1116623"/>
            <a:ext cx="5620328" cy="540324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Advantages: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34E"/>
              </a:buClr>
              <a:buSzPct val="100000"/>
              <a:buFont typeface="Calibri Light" panose="020F0302020204030204" pitchFamily="34" charset="0"/>
              <a:buChar char="+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Simplest approach for implementation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34E"/>
              </a:buClr>
              <a:buSzPct val="100000"/>
              <a:buFont typeface="Calibri Light" panose="020F0302020204030204" pitchFamily="34" charset="0"/>
              <a:buChar char="+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Cost-effective approach without multiple systems</a:t>
            </a:r>
          </a:p>
          <a:p>
            <a:pPr marL="0" indent="0">
              <a:buNone/>
            </a:pPr>
            <a:r>
              <a:rPr lang="en-US" sz="2800" b="1" dirty="0"/>
              <a:t>Disadvantages: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34E"/>
              </a:buClr>
              <a:buSzPct val="100000"/>
              <a:buFont typeface="Calibri Light" panose="020F0302020204030204" pitchFamily="34" charset="0"/>
              <a:buChar char="-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Unrealistic but for the simplest airlines with very limited dependencies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34E"/>
              </a:buClr>
              <a:buSzPct val="100000"/>
              <a:buFont typeface="Calibri Light" panose="020F0302020204030204" pitchFamily="34" charset="0"/>
              <a:buChar char="-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Adopting an entirely new system and business process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34E"/>
              </a:buClr>
              <a:buSzPct val="100000"/>
              <a:buFont typeface="Calibri Light" panose="020F0302020204030204" pitchFamily="34" charset="0"/>
              <a:buChar char="-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Industry evolution is not complete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B2ADB-8334-2D9E-6F50-84C84C741D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2025 Navitaire LLC, an Amadeus company. All rights reserved. Confidential information of Navitaire.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A466566-1AB9-051E-CD6D-2FCB7DEEBF21}"/>
              </a:ext>
            </a:extLst>
          </p:cNvPr>
          <p:cNvSpPr/>
          <p:nvPr/>
        </p:nvSpPr>
        <p:spPr>
          <a:xfrm>
            <a:off x="6483923" y="2112900"/>
            <a:ext cx="4883831" cy="2922494"/>
          </a:xfrm>
          <a:prstGeom prst="roundRect">
            <a:avLst>
              <a:gd name="adj" fmla="val 8009"/>
            </a:avLst>
          </a:prstGeom>
          <a:solidFill>
            <a:schemeClr val="bg1"/>
          </a:solidFill>
          <a:ln w="38100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1" u="none" strike="noStrike" kern="1200" cap="none" spc="0" normalizeH="0" baseline="0" noProof="0">
              <a:ln>
                <a:noFill/>
              </a:ln>
              <a:solidFill>
                <a:srgbClr val="000433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D9F2AA7-EA23-7146-0210-2D7FC4AAE5A9}"/>
              </a:ext>
            </a:extLst>
          </p:cNvPr>
          <p:cNvSpPr/>
          <p:nvPr/>
        </p:nvSpPr>
        <p:spPr>
          <a:xfrm>
            <a:off x="6631441" y="2982210"/>
            <a:ext cx="4594518" cy="1206723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Airline Retailing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AB42C5B-EB45-21F3-009E-F6446F34251B}"/>
              </a:ext>
            </a:extLst>
          </p:cNvPr>
          <p:cNvSpPr/>
          <p:nvPr/>
        </p:nvSpPr>
        <p:spPr>
          <a:xfrm>
            <a:off x="6675257" y="4375282"/>
            <a:ext cx="4544319" cy="43612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Technology and Data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2821A27-D52F-52AC-CC5A-D73D31BB0D8C}"/>
              </a:ext>
            </a:extLst>
          </p:cNvPr>
          <p:cNvSpPr/>
          <p:nvPr/>
        </p:nvSpPr>
        <p:spPr>
          <a:xfrm>
            <a:off x="6631441" y="2343974"/>
            <a:ext cx="4544319" cy="43612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Digital Experience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935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00E81-F0A4-D14E-E511-5B0044E59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0D7A4-B2AF-7EA5-1938-E00229C6C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Modern Airline Retailing – On Top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DE93E-20DF-273C-A7F8-712F26B75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672" y="1116623"/>
            <a:ext cx="5620328" cy="540324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Advantages: </a:t>
            </a:r>
          </a:p>
          <a:p>
            <a:pPr>
              <a:buSzPct val="100000"/>
              <a:buFont typeface="Calibri Light" panose="020F0302020204030204" pitchFamily="34" charset="0"/>
              <a:buChar char="+"/>
            </a:pPr>
            <a:r>
              <a:rPr lang="en-US" dirty="0"/>
              <a:t>Deliver early and quick wins</a:t>
            </a:r>
          </a:p>
          <a:p>
            <a:pPr>
              <a:buSzPct val="100000"/>
              <a:buFont typeface="Calibri Light" panose="020F0302020204030204" pitchFamily="34" charset="0"/>
              <a:buChar char="+"/>
            </a:pPr>
            <a:r>
              <a:rPr lang="en-US" dirty="0"/>
              <a:t>Supports existing business processes and legacy connectivity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sz="2800" b="1" dirty="0"/>
              <a:t>Disadvantages:</a:t>
            </a:r>
          </a:p>
          <a:p>
            <a:pPr>
              <a:buSzPct val="100000"/>
              <a:buFont typeface="Calibri Light" panose="020F0302020204030204" pitchFamily="34" charset="0"/>
              <a:buChar char="-"/>
            </a:pPr>
            <a:r>
              <a:rPr lang="en-US" dirty="0"/>
              <a:t>Complexity of Translators will grow over time, and maintenance is difficult</a:t>
            </a:r>
          </a:p>
          <a:p>
            <a:pPr>
              <a:buSzPct val="100000"/>
              <a:buFont typeface="Calibri Light" panose="020F0302020204030204" pitchFamily="34" charset="0"/>
              <a:buChar char="-"/>
            </a:pPr>
            <a:r>
              <a:rPr lang="en-US" dirty="0"/>
              <a:t>Full potential of modern retailing not achievable </a:t>
            </a:r>
          </a:p>
          <a:p>
            <a:pPr>
              <a:buSzPct val="100000"/>
              <a:buFont typeface="Calibri Light" panose="020F0302020204030204" pitchFamily="34" charset="0"/>
              <a:buChar char="-"/>
            </a:pPr>
            <a:r>
              <a:rPr lang="en-US" dirty="0"/>
              <a:t>Limitations of PSS will bleed into Modern Retailing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34E"/>
              </a:buClr>
              <a:buSzPct val="100000"/>
              <a:buFont typeface="Calibri Light" panose="020F0302020204030204" pitchFamily="34" charset="0"/>
              <a:buChar char="-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E7F6A-D893-E781-703F-DA5D9DA96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787875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© 2025 Navitaire LLC, an Amadeus company. All rights reserved. Confidential information of Navitaire.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081432D-EF60-444E-CAF9-87C67B298B5A}"/>
              </a:ext>
            </a:extLst>
          </p:cNvPr>
          <p:cNvSpPr/>
          <p:nvPr/>
        </p:nvSpPr>
        <p:spPr>
          <a:xfrm>
            <a:off x="6680982" y="4389780"/>
            <a:ext cx="4883831" cy="1797338"/>
          </a:xfrm>
          <a:prstGeom prst="roundRect">
            <a:avLst>
              <a:gd name="adj" fmla="val 8009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1" u="none" strike="noStrike" kern="1200" cap="none" spc="0" normalizeH="0" baseline="0" noProof="0">
              <a:ln>
                <a:noFill/>
              </a:ln>
              <a:solidFill>
                <a:srgbClr val="000433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0C8161D-7670-DE4C-78D7-B581B7FFFCB4}"/>
              </a:ext>
            </a:extLst>
          </p:cNvPr>
          <p:cNvSpPr/>
          <p:nvPr/>
        </p:nvSpPr>
        <p:spPr>
          <a:xfrm>
            <a:off x="6680984" y="1244951"/>
            <a:ext cx="4883831" cy="2922494"/>
          </a:xfrm>
          <a:prstGeom prst="roundRect">
            <a:avLst>
              <a:gd name="adj" fmla="val 8009"/>
            </a:avLst>
          </a:prstGeom>
          <a:solidFill>
            <a:schemeClr val="bg1"/>
          </a:solidFill>
          <a:ln w="38100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1" u="none" strike="noStrike" kern="1200" cap="none" spc="0" normalizeH="0" baseline="0" noProof="0">
              <a:ln>
                <a:noFill/>
              </a:ln>
              <a:solidFill>
                <a:srgbClr val="000433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5E51B4-A67F-556B-CBD6-DE594CCEB396}"/>
              </a:ext>
            </a:extLst>
          </p:cNvPr>
          <p:cNvSpPr/>
          <p:nvPr/>
        </p:nvSpPr>
        <p:spPr>
          <a:xfrm>
            <a:off x="6872318" y="5081815"/>
            <a:ext cx="4550702" cy="977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+mj-lt"/>
              </a:rPr>
              <a:t>New Skies®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23EABB-9FFA-3E4A-F90D-E331E9DBE22B}"/>
              </a:ext>
            </a:extLst>
          </p:cNvPr>
          <p:cNvSpPr/>
          <p:nvPr/>
        </p:nvSpPr>
        <p:spPr>
          <a:xfrm>
            <a:off x="6872317" y="4530341"/>
            <a:ext cx="4550702" cy="4361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Digital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3E4D468-83D0-6213-C29B-77EFC297AC88}"/>
              </a:ext>
            </a:extLst>
          </p:cNvPr>
          <p:cNvSpPr/>
          <p:nvPr/>
        </p:nvSpPr>
        <p:spPr>
          <a:xfrm>
            <a:off x="6828502" y="2164550"/>
            <a:ext cx="4594518" cy="1206723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chemeClr val="bg1"/>
                </a:solidFill>
                <a:latin typeface="+mj-lt"/>
              </a:rPr>
              <a:t>Airline Retailing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90DA0D2-1D10-B30B-FA45-415D34138D74}"/>
              </a:ext>
            </a:extLst>
          </p:cNvPr>
          <p:cNvSpPr/>
          <p:nvPr/>
        </p:nvSpPr>
        <p:spPr>
          <a:xfrm>
            <a:off x="6828502" y="3557622"/>
            <a:ext cx="4594517" cy="43612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Translators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5CD954D-8B2E-F346-7F38-7B681DF62FA6}"/>
              </a:ext>
            </a:extLst>
          </p:cNvPr>
          <p:cNvSpPr/>
          <p:nvPr/>
        </p:nvSpPr>
        <p:spPr>
          <a:xfrm>
            <a:off x="6828502" y="1526314"/>
            <a:ext cx="4594518" cy="43612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Digital Experience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03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E801D-CE4A-AEB4-49A4-B86816023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43445-1A2C-3611-D877-16E49D5FA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Modern Airline Retailing – Native Integration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AE9DC-0026-3ED5-FD7F-F14BD7F53A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672" y="1116623"/>
            <a:ext cx="5123462" cy="540324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Advantages: </a:t>
            </a:r>
          </a:p>
          <a:p>
            <a:pPr>
              <a:buSzPct val="100000"/>
              <a:buFont typeface="Calibri Light" panose="020F0302020204030204" pitchFamily="34" charset="0"/>
              <a:buChar char="+"/>
            </a:pPr>
            <a:r>
              <a:rPr lang="en-US" dirty="0"/>
              <a:t>Independence and Autonomy from PSS with synchronization</a:t>
            </a:r>
          </a:p>
          <a:p>
            <a:pPr>
              <a:buSzPct val="100000"/>
              <a:buFont typeface="Calibri Light" panose="020F0302020204030204" pitchFamily="34" charset="0"/>
              <a:buChar char="+"/>
            </a:pPr>
            <a:r>
              <a:rPr lang="en-US" dirty="0"/>
              <a:t>Full offer-order transformation achievable</a:t>
            </a:r>
          </a:p>
          <a:p>
            <a:pPr>
              <a:buSzPct val="100000"/>
              <a:buFont typeface="Calibri Light" panose="020F0302020204030204" pitchFamily="34" charset="0"/>
              <a:buChar char="+"/>
            </a:pPr>
            <a:r>
              <a:rPr lang="en-US" dirty="0"/>
              <a:t>Managed evolution to evolve with the industry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sz="2800" b="1" dirty="0"/>
              <a:t>Disadvantages:</a:t>
            </a:r>
          </a:p>
          <a:p>
            <a:pPr>
              <a:buClr>
                <a:srgbClr val="00A34E"/>
              </a:buClr>
              <a:buSzPct val="100000"/>
              <a:buFont typeface="Calibri Light" panose="020F0302020204030204" pitchFamily="34" charset="0"/>
              <a:buChar char="-"/>
              <a:defRPr/>
            </a:pPr>
            <a:r>
              <a:rPr lang="en-US" dirty="0"/>
              <a:t>Duplication and migration will incur additional costs in the short term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34E"/>
              </a:buClr>
              <a:buSzPct val="100000"/>
              <a:buFont typeface="Calibri Light" panose="020F0302020204030204" pitchFamily="34" charset="0"/>
              <a:buChar char="-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1CA8C-EDA9-EF05-8233-2E9074EE6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787875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© 2025 Navitaire LLC, an Amadeus company. All rights reserved. Confidential information of Navitaire.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1C95896-6832-C439-48BC-0464A2A91A60}"/>
              </a:ext>
            </a:extLst>
          </p:cNvPr>
          <p:cNvGrpSpPr/>
          <p:nvPr/>
        </p:nvGrpSpPr>
        <p:grpSpPr>
          <a:xfrm>
            <a:off x="5810979" y="2254788"/>
            <a:ext cx="5631712" cy="2310842"/>
            <a:chOff x="2095855" y="1664818"/>
            <a:chExt cx="5973465" cy="231084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104A1BE-DD13-B05A-47E1-4D4F2DFF3ABE}"/>
                </a:ext>
              </a:extLst>
            </p:cNvPr>
            <p:cNvSpPr/>
            <p:nvPr/>
          </p:nvSpPr>
          <p:spPr>
            <a:xfrm>
              <a:off x="5226023" y="1664818"/>
              <a:ext cx="2843297" cy="16057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+mj-lt"/>
                </a:rPr>
                <a:t>New Skies®</a:t>
              </a:r>
            </a:p>
            <a:p>
              <a:pPr algn="ctr"/>
              <a:r>
                <a:rPr lang="en-US" sz="2400" dirty="0">
                  <a:latin typeface="+mj-lt"/>
                </a:rPr>
                <a:t>Schedules, Fares, Inventory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FAF3067-A9BA-8A82-D2E1-EE445CA2B647}"/>
                </a:ext>
              </a:extLst>
            </p:cNvPr>
            <p:cNvSpPr/>
            <p:nvPr/>
          </p:nvSpPr>
          <p:spPr>
            <a:xfrm>
              <a:off x="2095855" y="1664818"/>
              <a:ext cx="2843297" cy="160579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+mj-lt"/>
                </a:rPr>
                <a:t>Stratos</a:t>
              </a:r>
            </a:p>
            <a:p>
              <a:pPr algn="ctr"/>
              <a:r>
                <a:rPr lang="en-US" sz="2400" dirty="0">
                  <a:latin typeface="+mj-lt"/>
                </a:rPr>
                <a:t>Product, Offer, Cart, Order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9CD69B-B716-04C9-03F6-9BDCB0E51612}"/>
                </a:ext>
              </a:extLst>
            </p:cNvPr>
            <p:cNvSpPr/>
            <p:nvPr/>
          </p:nvSpPr>
          <p:spPr>
            <a:xfrm>
              <a:off x="2095855" y="3508606"/>
              <a:ext cx="5973465" cy="46705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+mj-lt"/>
                </a:rPr>
                <a:t> </a:t>
              </a:r>
            </a:p>
            <a:p>
              <a:pPr algn="ctr"/>
              <a:r>
                <a:rPr lang="en-US" sz="2400" b="1" dirty="0">
                  <a:latin typeface="+mj-lt"/>
                </a:rPr>
                <a:t>Stratos Synchronization Bridge</a:t>
              </a:r>
            </a:p>
            <a:p>
              <a:pPr algn="ctr"/>
              <a:endParaRPr lang="en-US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2062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imagen 4"/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" y="0"/>
            <a:ext cx="12191998" cy="6857998"/>
          </a:xfrm>
        </p:spPr>
      </p:pic>
      <p:sp>
        <p:nvSpPr>
          <p:cNvPr id="16" name="Rectángulo 15"/>
          <p:cNvSpPr/>
          <p:nvPr/>
        </p:nvSpPr>
        <p:spPr>
          <a:xfrm>
            <a:off x="0" y="-2"/>
            <a:ext cx="2939846" cy="6858002"/>
          </a:xfrm>
          <a:prstGeom prst="rect">
            <a:avLst/>
          </a:prstGeom>
          <a:solidFill>
            <a:schemeClr val="accent5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097B76-C905-874D-A2D1-150DD6A6EA6A}"/>
              </a:ext>
            </a:extLst>
          </p:cNvPr>
          <p:cNvSpPr/>
          <p:nvPr/>
        </p:nvSpPr>
        <p:spPr>
          <a:xfrm rot="16200000">
            <a:off x="-1181387" y="3363249"/>
            <a:ext cx="2494282" cy="1315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AF3E3F-D9BD-CC42-B954-E73DADA39CE9}"/>
              </a:ext>
            </a:extLst>
          </p:cNvPr>
          <p:cNvSpPr txBox="1"/>
          <p:nvPr/>
        </p:nvSpPr>
        <p:spPr>
          <a:xfrm rot="16200000">
            <a:off x="-2085878" y="2536450"/>
            <a:ext cx="68580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b="1">
                <a:solidFill>
                  <a:schemeClr val="bg1"/>
                </a:solidFill>
              </a:rPr>
              <a:t>thank you</a:t>
            </a:r>
          </a:p>
        </p:txBody>
      </p:sp>
      <p:sp>
        <p:nvSpPr>
          <p:cNvPr id="13" name="Marcador de pie de página 11">
            <a:extLst>
              <a:ext uri="{FF2B5EF4-FFF2-40B4-BE49-F238E27FC236}">
                <a16:creationId xmlns:a16="http://schemas.microsoft.com/office/drawing/2014/main" id="{5D213FFE-79F7-0E47-A2BB-CD5C693EDD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463518" y="3264194"/>
            <a:ext cx="6857997" cy="329608"/>
          </a:xfrm>
        </p:spPr>
        <p:txBody>
          <a:bodyPr/>
          <a:lstStyle>
            <a:lvl1pPr>
              <a:defRPr>
                <a:solidFill>
                  <a:srgbClr val="787875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© 2025 Navitaire LLC, an Amadeus company. All rights reserved. Confidential information of Navitaire.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FC05C350-ED0E-C7A9-3A86-D42B7018A2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8984" y="441668"/>
            <a:ext cx="1402080" cy="413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3935439"/>
      </p:ext>
    </p:extLst>
  </p:cSld>
  <p:clrMapOvr>
    <a:masterClrMapping/>
  </p:clrMapOvr>
</p:sld>
</file>

<file path=ppt/theme/theme1.xml><?xml version="1.0" encoding="utf-8"?>
<a:theme xmlns:a="http://schemas.openxmlformats.org/drawingml/2006/main" name="1_Restricted_PPT_template widescreen">
  <a:themeElements>
    <a:clrScheme name="Personalizar 13">
      <a:dk1>
        <a:srgbClr val="005EB8"/>
      </a:dk1>
      <a:lt1>
        <a:srgbClr val="FFFFFF"/>
      </a:lt1>
      <a:dk2>
        <a:srgbClr val="00A9E0"/>
      </a:dk2>
      <a:lt2>
        <a:srgbClr val="FFFFFF"/>
      </a:lt2>
      <a:accent1>
        <a:srgbClr val="005EB8"/>
      </a:accent1>
      <a:accent2>
        <a:srgbClr val="00A9E0"/>
      </a:accent2>
      <a:accent3>
        <a:srgbClr val="6F2B8D"/>
      </a:accent3>
      <a:accent4>
        <a:srgbClr val="CE0058"/>
      </a:accent4>
      <a:accent5>
        <a:srgbClr val="00A34E"/>
      </a:accent5>
      <a:accent6>
        <a:srgbClr val="E95326"/>
      </a:accent6>
      <a:hlink>
        <a:srgbClr val="005EB8"/>
      </a:hlink>
      <a:folHlink>
        <a:srgbClr val="00A9E0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Amadeus Blue">
      <a:srgbClr val="005EB8"/>
    </a:custClr>
    <a:custClr name="Amadeus Light Blue">
      <a:srgbClr val="00A9E0"/>
    </a:custClr>
    <a:custClr name="Amadeus Pale Blue">
      <a:srgbClr val="9BCAEC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Cherry">
      <a:srgbClr val="CE0058"/>
    </a:custClr>
    <a:custClr name="Purple">
      <a:srgbClr val="6F2B8D"/>
    </a:custClr>
    <a:custClr name="Deep orange">
      <a:srgbClr val="E95326"/>
    </a:custClr>
    <a:custClr name="Orange">
      <a:srgbClr val="F7A827"/>
    </a:custClr>
    <a:custClr name="Yellow">
      <a:srgbClr val="FEEB3D"/>
    </a:custClr>
    <a:custClr name="Green">
      <a:srgbClr val="00A34E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Gray 1">
      <a:srgbClr val="787875"/>
    </a:custClr>
    <a:custClr name="Gray 2">
      <a:srgbClr val="A6A6A8"/>
    </a:custClr>
    <a:custClr name="Gray 3">
      <a:srgbClr val="C7C9C7"/>
    </a:custClr>
    <a:custClr name="Gray 4">
      <a:srgbClr val="E5E5E5"/>
    </a:custClr>
    <a:custClr name="Gray 5">
      <a:srgbClr val="F7F7FA"/>
    </a:custClr>
  </a:custClrLst>
  <a:extLst>
    <a:ext uri="{05A4C25C-085E-4340-85A3-A5531E510DB2}">
      <thm15:themeFamily xmlns:thm15="http://schemas.microsoft.com/office/thememl/2012/main" name="Presentación5" id="{68A5B175-6F2E-5745-AC59-104CF7C5A1B1}" vid="{989F63E9-DD1D-C141-BDDF-BF8C00A22F10}"/>
    </a:ext>
  </a:extLst>
</a:theme>
</file>

<file path=ppt/theme/theme2.xml><?xml version="1.0" encoding="utf-8"?>
<a:theme xmlns:a="http://schemas.openxmlformats.org/drawingml/2006/main" name="2_Restricted_PPT_template widescreen">
  <a:themeElements>
    <a:clrScheme name="Personalizar 13">
      <a:dk1>
        <a:srgbClr val="005EB8"/>
      </a:dk1>
      <a:lt1>
        <a:srgbClr val="FFFFFF"/>
      </a:lt1>
      <a:dk2>
        <a:srgbClr val="00A9E0"/>
      </a:dk2>
      <a:lt2>
        <a:srgbClr val="FFFFFF"/>
      </a:lt2>
      <a:accent1>
        <a:srgbClr val="005EB8"/>
      </a:accent1>
      <a:accent2>
        <a:srgbClr val="00A9E0"/>
      </a:accent2>
      <a:accent3>
        <a:srgbClr val="6F2B8D"/>
      </a:accent3>
      <a:accent4>
        <a:srgbClr val="CE0058"/>
      </a:accent4>
      <a:accent5>
        <a:srgbClr val="00A34E"/>
      </a:accent5>
      <a:accent6>
        <a:srgbClr val="E95326"/>
      </a:accent6>
      <a:hlink>
        <a:srgbClr val="005EB8"/>
      </a:hlink>
      <a:folHlink>
        <a:srgbClr val="00A9E0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Amadeus Blue">
      <a:srgbClr val="005EB8"/>
    </a:custClr>
    <a:custClr name="Amadeus Light Blue">
      <a:srgbClr val="00A9E0"/>
    </a:custClr>
    <a:custClr name="Amadeus Pale Blue">
      <a:srgbClr val="9BCAEC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Cherry">
      <a:srgbClr val="CE0058"/>
    </a:custClr>
    <a:custClr name="Purple">
      <a:srgbClr val="6F2B8D"/>
    </a:custClr>
    <a:custClr name="Deep orange">
      <a:srgbClr val="E95326"/>
    </a:custClr>
    <a:custClr name="Orange">
      <a:srgbClr val="F7A827"/>
    </a:custClr>
    <a:custClr name="Yellow">
      <a:srgbClr val="FEEB3D"/>
    </a:custClr>
    <a:custClr name="Green">
      <a:srgbClr val="00A34E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Gray 1">
      <a:srgbClr val="787875"/>
    </a:custClr>
    <a:custClr name="Gray 2">
      <a:srgbClr val="A6A6A8"/>
    </a:custClr>
    <a:custClr name="Gray 3">
      <a:srgbClr val="C7C9C7"/>
    </a:custClr>
    <a:custClr name="Gray 4">
      <a:srgbClr val="E5E5E5"/>
    </a:custClr>
    <a:custClr name="Gray 5">
      <a:srgbClr val="F7F7FA"/>
    </a:custClr>
  </a:custClrLst>
  <a:extLst>
    <a:ext uri="{05A4C25C-085E-4340-85A3-A5531E510DB2}">
      <thm15:themeFamily xmlns:thm15="http://schemas.microsoft.com/office/thememl/2012/main" name="Presentación5" id="{68A5B175-6F2E-5745-AC59-104CF7C5A1B1}" vid="{989F63E9-DD1D-C141-BDDF-BF8C00A22F10}"/>
    </a:ext>
  </a:extLst>
</a:theme>
</file>

<file path=ppt/theme/theme3.xml><?xml version="1.0" encoding="utf-8"?>
<a:theme xmlns:a="http://schemas.openxmlformats.org/drawingml/2006/main" name="3_Restricted_PPT_template widescreen">
  <a:themeElements>
    <a:clrScheme name="Personalizar 13">
      <a:dk1>
        <a:srgbClr val="005EB8"/>
      </a:dk1>
      <a:lt1>
        <a:srgbClr val="FFFFFF"/>
      </a:lt1>
      <a:dk2>
        <a:srgbClr val="00A9E0"/>
      </a:dk2>
      <a:lt2>
        <a:srgbClr val="FFFFFF"/>
      </a:lt2>
      <a:accent1>
        <a:srgbClr val="005EB8"/>
      </a:accent1>
      <a:accent2>
        <a:srgbClr val="00A9E0"/>
      </a:accent2>
      <a:accent3>
        <a:srgbClr val="6F2B8D"/>
      </a:accent3>
      <a:accent4>
        <a:srgbClr val="CE0058"/>
      </a:accent4>
      <a:accent5>
        <a:srgbClr val="00A34E"/>
      </a:accent5>
      <a:accent6>
        <a:srgbClr val="E95326"/>
      </a:accent6>
      <a:hlink>
        <a:srgbClr val="005EB8"/>
      </a:hlink>
      <a:folHlink>
        <a:srgbClr val="00A9E0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Amadeus Blue">
      <a:srgbClr val="005EB8"/>
    </a:custClr>
    <a:custClr name="Amadeus Light Blue">
      <a:srgbClr val="00A9E0"/>
    </a:custClr>
    <a:custClr name="Amadeus Pale Blue">
      <a:srgbClr val="9BCAEC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Cherry">
      <a:srgbClr val="CE0058"/>
    </a:custClr>
    <a:custClr name="Purple">
      <a:srgbClr val="6F2B8D"/>
    </a:custClr>
    <a:custClr name="Deep orange">
      <a:srgbClr val="E95326"/>
    </a:custClr>
    <a:custClr name="Orange">
      <a:srgbClr val="F7A827"/>
    </a:custClr>
    <a:custClr name="Yellow">
      <a:srgbClr val="FEEB3D"/>
    </a:custClr>
    <a:custClr name="Green">
      <a:srgbClr val="00A34E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Gray 1">
      <a:srgbClr val="787875"/>
    </a:custClr>
    <a:custClr name="Gray 2">
      <a:srgbClr val="A6A6A8"/>
    </a:custClr>
    <a:custClr name="Gray 3">
      <a:srgbClr val="C7C9C7"/>
    </a:custClr>
    <a:custClr name="Gray 4">
      <a:srgbClr val="E5E5E5"/>
    </a:custClr>
    <a:custClr name="Gray 5">
      <a:srgbClr val="F7F7FA"/>
    </a:custClr>
  </a:custClrLst>
  <a:extLst>
    <a:ext uri="{05A4C25C-085E-4340-85A3-A5531E510DB2}">
      <thm15:themeFamily xmlns:thm15="http://schemas.microsoft.com/office/thememl/2012/main" name="Presentación5" id="{68A5B175-6F2E-5745-AC59-104CF7C5A1B1}" vid="{989F63E9-DD1D-C141-BDDF-BF8C00A22F10}"/>
    </a:ext>
  </a:extLst>
</a:theme>
</file>

<file path=ppt/theme/theme4.xml><?xml version="1.0" encoding="utf-8"?>
<a:theme xmlns:a="http://schemas.openxmlformats.org/drawingml/2006/main" name="Restricted_PPT_template widescreen">
  <a:themeElements>
    <a:clrScheme name="Personalizar 13">
      <a:dk1>
        <a:srgbClr val="005EB8"/>
      </a:dk1>
      <a:lt1>
        <a:srgbClr val="FFFFFF"/>
      </a:lt1>
      <a:dk2>
        <a:srgbClr val="00A9E0"/>
      </a:dk2>
      <a:lt2>
        <a:srgbClr val="FFFFFF"/>
      </a:lt2>
      <a:accent1>
        <a:srgbClr val="005EB8"/>
      </a:accent1>
      <a:accent2>
        <a:srgbClr val="00A9E0"/>
      </a:accent2>
      <a:accent3>
        <a:srgbClr val="6F2B8D"/>
      </a:accent3>
      <a:accent4>
        <a:srgbClr val="CE0058"/>
      </a:accent4>
      <a:accent5>
        <a:srgbClr val="00A34E"/>
      </a:accent5>
      <a:accent6>
        <a:srgbClr val="E95326"/>
      </a:accent6>
      <a:hlink>
        <a:srgbClr val="005EB8"/>
      </a:hlink>
      <a:folHlink>
        <a:srgbClr val="00A9E0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Amadeus Blue">
      <a:srgbClr val="005EB8"/>
    </a:custClr>
    <a:custClr name="Amadeus Light Blue">
      <a:srgbClr val="00A9E0"/>
    </a:custClr>
    <a:custClr name="Amadeus Pale Blue">
      <a:srgbClr val="9BCAEC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Cherry">
      <a:srgbClr val="CE0058"/>
    </a:custClr>
    <a:custClr name="Purple">
      <a:srgbClr val="6F2B8D"/>
    </a:custClr>
    <a:custClr name="Deep orange">
      <a:srgbClr val="E95326"/>
    </a:custClr>
    <a:custClr name="Orange">
      <a:srgbClr val="F7A827"/>
    </a:custClr>
    <a:custClr name="Yellow">
      <a:srgbClr val="FEEB3D"/>
    </a:custClr>
    <a:custClr name="Green">
      <a:srgbClr val="00A34E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Gray 1">
      <a:srgbClr val="787875"/>
    </a:custClr>
    <a:custClr name="Gray 2">
      <a:srgbClr val="A6A6A8"/>
    </a:custClr>
    <a:custClr name="Gray 3">
      <a:srgbClr val="C7C9C7"/>
    </a:custClr>
    <a:custClr name="Gray 4">
      <a:srgbClr val="E5E5E5"/>
    </a:custClr>
    <a:custClr name="Gray 5">
      <a:srgbClr val="F7F7FA"/>
    </a:custClr>
  </a:custClrLst>
  <a:extLst>
    <a:ext uri="{05A4C25C-085E-4340-85A3-A5531E510DB2}">
      <thm15:themeFamily xmlns:thm15="http://schemas.microsoft.com/office/thememl/2012/main" name="Presentación5" id="{68A5B175-6F2E-5745-AC59-104CF7C5A1B1}" vid="{989F63E9-DD1D-C141-BDDF-BF8C00A22F10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Amadeus Blue">
      <a:srgbClr val="005EB8"/>
    </a:custClr>
    <a:custClr name="Amadeus Light Blue">
      <a:srgbClr val="00A9E0"/>
    </a:custClr>
    <a:custClr name="Amadeus Pale Blue">
      <a:srgbClr val="9BCAEC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Cherry">
      <a:srgbClr val="CE0058"/>
    </a:custClr>
    <a:custClr name="Purple">
      <a:srgbClr val="6F2B8D"/>
    </a:custClr>
    <a:custClr name="Deep orange">
      <a:srgbClr val="E95326"/>
    </a:custClr>
    <a:custClr name="Orange">
      <a:srgbClr val="F7A827"/>
    </a:custClr>
    <a:custClr name="Yellow">
      <a:srgbClr val="FEEB3D"/>
    </a:custClr>
    <a:custClr name="Green">
      <a:srgbClr val="00A34E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Gray 1">
      <a:srgbClr val="787875"/>
    </a:custClr>
    <a:custClr name="Gray 2">
      <a:srgbClr val="A6A6A8"/>
    </a:custClr>
    <a:custClr name="Gray 3">
      <a:srgbClr val="C7C9C7"/>
    </a:custClr>
    <a:custClr name="Gray 4">
      <a:srgbClr val="E5E5E5"/>
    </a:custClr>
    <a:custClr name="Gray 5">
      <a:srgbClr val="F7F7FA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Amadeus Blue">
      <a:srgbClr val="005EB8"/>
    </a:custClr>
    <a:custClr name="Amadeus Light Blue">
      <a:srgbClr val="00A9E0"/>
    </a:custClr>
    <a:custClr name="Amadeus Pale Blue">
      <a:srgbClr val="9BCAEC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Cherry">
      <a:srgbClr val="CE0058"/>
    </a:custClr>
    <a:custClr name="Purple">
      <a:srgbClr val="6F2B8D"/>
    </a:custClr>
    <a:custClr name="Deep orange">
      <a:srgbClr val="E95326"/>
    </a:custClr>
    <a:custClr name="Orange">
      <a:srgbClr val="F7A827"/>
    </a:custClr>
    <a:custClr name="Yellow">
      <a:srgbClr val="FEEB3D"/>
    </a:custClr>
    <a:custClr name="Green">
      <a:srgbClr val="00A34E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Gray 1">
      <a:srgbClr val="787875"/>
    </a:custClr>
    <a:custClr name="Gray 2">
      <a:srgbClr val="A6A6A8"/>
    </a:custClr>
    <a:custClr name="Gray 3">
      <a:srgbClr val="C7C9C7"/>
    </a:custClr>
    <a:custClr name="Gray 4">
      <a:srgbClr val="E5E5E5"/>
    </a:custClr>
    <a:custClr name="Gray 5">
      <a:srgbClr val="F7F7FA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32B2955-1F49-C849-BAB0-25D301AAABC2}">
  <we:reference id="fa000000002" version="1.0.0.0" store="en-us" storeType="FirstParty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2DC02AA416634F938D2A04BA6FEA0B" ma:contentTypeVersion="18" ma:contentTypeDescription="Create a new document." ma:contentTypeScope="" ma:versionID="abda5c1c67dca9e86ada09b76e3394a3">
  <xsd:schema xmlns:xsd="http://www.w3.org/2001/XMLSchema" xmlns:xs="http://www.w3.org/2001/XMLSchema" xmlns:p="http://schemas.microsoft.com/office/2006/metadata/properties" xmlns:ns3="22abcd86-41e4-4e7b-a58e-c6514a23eb21" xmlns:ns4="4e6f553d-a5bc-4ea8-b571-5cdc77624ad0" targetNamespace="http://schemas.microsoft.com/office/2006/metadata/properties" ma:root="true" ma:fieldsID="82b80d62bca52785aea18b1273f4d38f" ns3:_="" ns4:_="">
    <xsd:import namespace="22abcd86-41e4-4e7b-a58e-c6514a23eb21"/>
    <xsd:import namespace="4e6f553d-a5bc-4ea8-b571-5cdc77624ad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abcd86-41e4-4e7b-a58e-c6514a23eb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6f553d-a5bc-4ea8-b571-5cdc77624ad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2abcd86-41e4-4e7b-a58e-c6514a23eb21" xsi:nil="true"/>
  </documentManagement>
</p:properties>
</file>

<file path=customXml/itemProps1.xml><?xml version="1.0" encoding="utf-8"?>
<ds:datastoreItem xmlns:ds="http://schemas.openxmlformats.org/officeDocument/2006/customXml" ds:itemID="{25F4B29D-EDF2-4DF9-BF72-9BD50E6DC84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5DE13E-07F6-442F-99BD-AADD6980B644}">
  <ds:schemaRefs>
    <ds:schemaRef ds:uri="22abcd86-41e4-4e7b-a58e-c6514a23eb21"/>
    <ds:schemaRef ds:uri="4e6f553d-a5bc-4ea8-b571-5cdc77624ad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5986D92-6AC0-4C7D-989B-08CD5095BDD8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e6f553d-a5bc-4ea8-b571-5cdc77624ad0"/>
    <ds:schemaRef ds:uri="http://purl.org/dc/terms/"/>
    <ds:schemaRef ds:uri="22abcd86-41e4-4e7b-a58e-c6514a23eb21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Amadeus_Navitare_V10</Template>
  <TotalTime>0</TotalTime>
  <Words>877</Words>
  <Application>Microsoft Office PowerPoint</Application>
  <PresentationFormat>Widescreen</PresentationFormat>
  <Paragraphs>135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Verdana</vt:lpstr>
      <vt:lpstr>Wingdings</vt:lpstr>
      <vt:lpstr>1_Restricted_PPT_template widescreen</vt:lpstr>
      <vt:lpstr>2_Restricted_PPT_template widescreen</vt:lpstr>
      <vt:lpstr>3_Restricted_PPT_template widescreen</vt:lpstr>
      <vt:lpstr>Restricted_PPT_template widescreen</vt:lpstr>
      <vt:lpstr>Shift to Native Offer and Order Based Retailing</vt:lpstr>
      <vt:lpstr>The platform that launched the LCC industry</vt:lpstr>
      <vt:lpstr>What is modern airline retailing?</vt:lpstr>
      <vt:lpstr>Navitaire Stratos Vision</vt:lpstr>
      <vt:lpstr>Navitaire carriers are closer to IATA’s vision for Modern Airline Retailing than carriers who use a traditional PSS that requires tickets/EMDs </vt:lpstr>
      <vt:lpstr>Navitaire New Skies Retailing (a)</vt:lpstr>
      <vt:lpstr>Navitaire Stratos Airline Retailing</vt:lpstr>
      <vt:lpstr>Modern Airline Retailing – Standalone</vt:lpstr>
      <vt:lpstr>Modern Airline Retailing – On Top</vt:lpstr>
      <vt:lpstr>Modern Airline Retailing – Native Integration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Confidential &amp; Restricted</cp:keywords>
  <cp:lastModifiedBy/>
  <cp:revision>1</cp:revision>
  <cp:lastPrinted>2021-05-03T20:51:15Z</cp:lastPrinted>
  <dcterms:created xsi:type="dcterms:W3CDTF">2017-09-28T15:45:12Z</dcterms:created>
  <dcterms:modified xsi:type="dcterms:W3CDTF">2025-02-12T19:17:23Z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0x0101005B2DC02AA416634F938D2A04BA6FEA0B</vt:lpwstr>
  </property>
  <property fmtid="{D5CDD505-2E9C-101B-9397-08002B2CF9AE}" pid="3" name="GUID">
    <vt:lpwstr>e300a5dc-f5d3-409d-9d9c-d0282c47c396</vt:lpwstr>
  </property>
  <property fmtid="{D5CDD505-2E9C-101B-9397-08002B2CF9AE}" pid="4" name="Order">
    <vt:r8>29900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MediaServiceImageTags">
    <vt:lpwstr/>
  </property>
  <property fmtid="{D5CDD505-2E9C-101B-9397-08002B2CF9AE}" pid="10" name="MSIP_Label_d2db9220-a04a-4f06-aab9-80cbe5287fb3_Enabled">
    <vt:lpwstr>true</vt:lpwstr>
  </property>
  <property fmtid="{D5CDD505-2E9C-101B-9397-08002B2CF9AE}" pid="11" name="MSIP_Label_d2db9220-a04a-4f06-aab9-80cbe5287fb3_Method">
    <vt:lpwstr>Privileged</vt:lpwstr>
  </property>
  <property fmtid="{D5CDD505-2E9C-101B-9397-08002B2CF9AE}" pid="12" name="MSIP_Label_d2db9220-a04a-4f06-aab9-80cbe5287fb3_Name">
    <vt:lpwstr>d2db9220-a04a-4f06-aab9-80cbe5287fb3</vt:lpwstr>
  </property>
  <property fmtid="{D5CDD505-2E9C-101B-9397-08002B2CF9AE}" pid="13" name="MSIP_Label_d2db9220-a04a-4f06-aab9-80cbe5287fb3_SiteId">
    <vt:lpwstr>b3f4f7c2-72ce-4192-aba4-d6c7719b5766</vt:lpwstr>
  </property>
  <property fmtid="{D5CDD505-2E9C-101B-9397-08002B2CF9AE}" pid="14" name="MSIP_Label_d2db9220-a04a-4f06-aab9-80cbe5287fb3_ContentBits">
    <vt:lpwstr>1</vt:lpwstr>
  </property>
  <property fmtid="{D5CDD505-2E9C-101B-9397-08002B2CF9AE}" pid="15" name="ClassificationContentMarkingHeaderText">
    <vt:lpwstr>CONFIDENTIAL</vt:lpwstr>
  </property>
  <property fmtid="{D5CDD505-2E9C-101B-9397-08002B2CF9AE}" pid="16" name="ClassificationContentMarkingHeaderLocations">
    <vt:lpwstr>Restricted_PPT_template widescreen:4\1_Restricted_PPT_template widescreen:4\2_Restricted_PPT_template widescreen:4\3_Restricted_PPT_template widescreen:4</vt:lpwstr>
  </property>
  <property fmtid="{D5CDD505-2E9C-101B-9397-08002B2CF9AE}" pid="17" name="MSIP_Label_d2db9220-a04a-4f06-aab9-80cbe5287fb3_ActionId">
    <vt:lpwstr>e411bc40-b2c6-45be-b62c-ef4e25bad6e7</vt:lpwstr>
  </property>
  <property fmtid="{D5CDD505-2E9C-101B-9397-08002B2CF9AE}" pid="18" name="MSIP_Label_d2db9220-a04a-4f06-aab9-80cbe5287fb3_SetDate">
    <vt:lpwstr>2025-02-09T20:46:17Z</vt:lpwstr>
  </property>
</Properties>
</file>