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93" r:id="rId5"/>
    <p:sldId id="294" r:id="rId6"/>
    <p:sldId id="322" r:id="rId7"/>
    <p:sldId id="310" r:id="rId8"/>
    <p:sldId id="318" r:id="rId9"/>
    <p:sldId id="297" r:id="rId10"/>
    <p:sldId id="311" r:id="rId11"/>
    <p:sldId id="316" r:id="rId12"/>
    <p:sldId id="309" r:id="rId13"/>
    <p:sldId id="307" r:id="rId14"/>
    <p:sldId id="308" r:id="rId15"/>
    <p:sldId id="324" r:id="rId16"/>
    <p:sldId id="301" r:id="rId17"/>
    <p:sldId id="312" r:id="rId18"/>
    <p:sldId id="313" r:id="rId19"/>
    <p:sldId id="314" r:id="rId20"/>
    <p:sldId id="319" r:id="rId21"/>
    <p:sldId id="320" r:id="rId22"/>
    <p:sldId id="321" r:id="rId23"/>
    <p:sldId id="315" r:id="rId24"/>
    <p:sldId id="306" r:id="rId25"/>
  </p:sldIdLst>
  <p:sldSz cx="12192000" cy="6858000"/>
  <p:notesSz cx="6858000" cy="9144000"/>
  <p:embeddedFontLst>
    <p:embeddedFont>
      <p:font typeface="Bai Jamjuree" panose="00000500000000000000" pitchFamily="2" charset="-34"/>
      <p:regular r:id="rId28"/>
      <p:bold r:id="rId29"/>
      <p:italic r:id="rId30"/>
      <p:boldItalic r:id="rId31"/>
    </p:embeddedFont>
    <p:embeddedFont>
      <p:font typeface="Bai Jamjuree Light" panose="00000400000000000000" pitchFamily="2" charset="-34"/>
      <p:regular r:id="rId32"/>
      <p:italic r:id="rId33"/>
    </p:embeddedFont>
    <p:embeddedFont>
      <p:font typeface="Bai Jamjuree Medium" panose="00000600000000000000" pitchFamily="2" charset="-34"/>
      <p:regular r:id="rId34"/>
      <p: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76EBA0-88AB-4909-A605-92B43E3A6837}" v="2" dt="2025-03-31T14:04:58.3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220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7C6912-BFF8-A41B-3C3A-94B618267B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4BC8EE-3FCB-A5AA-404D-2F0D9CCB0B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BBBED-8204-4AE5-B211-388E252C16E6}" type="datetimeFigureOut">
              <a:rPr lang="en-CA" smtClean="0"/>
              <a:t>2025-03-28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B1DB01-DBF1-F7E7-5A73-8A47B6396C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222627-7417-F852-E1B9-E95CD8F7A5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C3372-5B17-493D-A952-589EB161A0D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4643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CB783-B70D-5740-A9B1-B70FF8741140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58080-A8C7-524F-BA5A-2B581AB4E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81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nfcats-event-sessions.s3.amazonaws.com/newcas22/posters/7095.pdf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dl.acm.org/doi/10.1145/3243176.3243211" TargetMode="External"/><Relationship Id="rId4" Type="http://schemas.openxmlformats.org/officeDocument/2006/relationships/hyperlink" Target="https://ieeexplore.ieee.org/document/5416655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ED767-3050-4CA5-6474-8780A9FBB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777D34-9886-CB7D-A298-427A63716A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5EF140-A3D2-FC06-0E74-1921567E7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* Transition to Integrate Modular Avionics (IMA) vs traditional federate approach where a dedicated computing resource is allocated for each specific function [</a:t>
            </a:r>
            <a:r>
              <a:rPr lang="en-US"/>
              <a:t>Watkins, Christopher &amp; Walter, Randy. (2007). Transitioning from federated avionics architectures to Integrated Modular Avionics. 2.A.1-1 . 10.1109/DASC.2007.4391842.</a:t>
            </a:r>
            <a:r>
              <a:rPr lang="en-GB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C3E4A-C752-97AC-1CBC-62689C6A9C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58080-A8C7-524F-BA5A-2B581AB4ED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02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58080-A8C7-524F-BA5A-2B581AB4ED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935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Memory Bandwidth partitioning: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>
                <a:hlinkClick r:id="rId3"/>
              </a:rPr>
              <a:t>Efficient Scheduling, Mapping and Memory Bandwidth Allocation for Safety-Critical Systems</a:t>
            </a:r>
            <a:endParaRPr lang="en-US">
              <a:hlinkClick r:id="rId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>
                <a:hlinkClick r:id="rId4"/>
              </a:rPr>
              <a:t>Understanding how off-chip memory bandwidth partitioning in Chip Multiprocessors affects system performance | IEEE Conference Publication | IEEE Xplore</a:t>
            </a:r>
            <a:r>
              <a:rPr lang="en-GB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err="1">
                <a:hlinkClick r:id="rId5"/>
              </a:rPr>
              <a:t>Hypart</a:t>
            </a:r>
            <a:r>
              <a:rPr lang="en-US">
                <a:hlinkClick r:id="rId5"/>
              </a:rPr>
              <a:t>: a hybrid technique for practical memory bandwidth partitioning on commodity servers | Proceedings of the 27th International Conference on Parallel Architectures and Compilation Techniques</a:t>
            </a:r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58080-A8C7-524F-BA5A-2B581AB4ED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58080-A8C7-524F-BA5A-2B581AB4ED1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038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FCCE8-1948-982E-AA09-2F34412CC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1D007B-9BA7-84DE-E1C4-771C1780CE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2B5A57-DBCE-B215-C0DB-1D2026A34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debate of SMP/AMP is a subjective one, much is made of whether there is support for SMP or not</a:t>
            </a:r>
          </a:p>
          <a:p>
            <a:r>
              <a:rPr lang="en-US"/>
              <a:t>If an application uses it’s own RTOS, unless it is heavy application that requires more than what is available in one core then SMP is a requirement and an OS that takes 2 cores.</a:t>
            </a:r>
          </a:p>
          <a:p>
            <a:r>
              <a:rPr lang="en-US"/>
              <a:t>Or it can be split and run in 2 AMP cores.</a:t>
            </a:r>
          </a:p>
          <a:p>
            <a:r>
              <a:rPr lang="en-GB"/>
              <a:t>It is a design choice, not really a technical issue.</a:t>
            </a:r>
          </a:p>
          <a:p>
            <a:r>
              <a:rPr lang="en-GB"/>
              <a:t>Caching wise, since L2 is not split, it is easier to contain elements of an application. L3 is also manageable if the SoC is able to do cache </a:t>
            </a:r>
            <a:r>
              <a:rPr lang="en-GB" err="1"/>
              <a:t>coloring</a:t>
            </a:r>
            <a:r>
              <a:rPr lang="en-GB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8BE51E-78B8-34F0-30F6-0600A3C1C7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58080-A8C7-524F-BA5A-2B581AB4ED1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0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17C00-6024-4310-BBC1-AA95F6401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7F8C2C-5135-2FBD-39BA-A18A41C156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C2C5EE-5F53-5728-907A-8E6DDE302E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Technologies to support Virtualization: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MMU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IOMMU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Second Level Address Translation (SLAT): aka System or second stage MMU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Single Root I/O Virtualization (</a:t>
            </a:r>
            <a:r>
              <a:rPr lang="en-GB"/>
              <a:t>SR-IOV): leverage PCIe. </a:t>
            </a:r>
            <a:r>
              <a:rPr lang="en-GB" err="1"/>
              <a:t>Doesn</a:t>
            </a:r>
            <a:r>
              <a:rPr lang="en-GB"/>
              <a:t> not apply for other buses used by ARM based </a:t>
            </a:r>
            <a:r>
              <a:rPr lang="en-GB" err="1"/>
              <a:t>SoC.</a:t>
            </a:r>
            <a:r>
              <a:rPr lang="en-GB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Cache Allocation Technology (CAT)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Virtual Advanced Programmable Interrupt Controller (VAPIC)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291D38-E887-8718-63B7-362AF8186A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58080-A8C7-524F-BA5A-2B581AB4ED1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95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EA9DD-B7A8-BE35-8D45-B33E73994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59CBBD-22CF-9AD9-7D32-313188DE48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A8FC6C-133D-E51F-C17B-5FEDE014F7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B6FE8-AECF-3204-6A4B-3A4C08DFF0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58080-A8C7-524F-BA5A-2B581AB4ED1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07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Assumption: one GPU driver per GPU instance (the case of multiple GPU drivers is considered under GPU Virtualization). </a:t>
            </a:r>
            <a:br>
              <a:rPr lang="en-GB"/>
            </a:br>
            <a:r>
              <a:rPr lang="en-GB"/>
              <a:t>CoreSuite 2.0 supports multiple drivers (GPM) accessing the same GPU in a cooperative way: it is not considered suitable for mixed criticality cases.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If the driver provides the partitioning capability, it must be developed to the highest assurance level required by the applications.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58080-A8C7-524F-BA5A-2B581AB4ED1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067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58080-A8C7-524F-BA5A-2B581AB4ED1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943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D8A2E-B658-179C-E10C-EC772CA63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3FD4D1-00F7-3C4B-FB8B-F4E781C4F8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1A9804-0127-78B0-9C5E-855AECBC44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0A459-4918-FBF8-7F46-49275FC178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58080-A8C7-524F-BA5A-2B581AB4ED1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21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GPU Partition Manager </a:t>
            </a:r>
            <a:r>
              <a:rPr lang="en-US" sz="12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(HW &amp; SW): One per GPU, allocates GPU HW resources to resource groups.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GPU Arbiter </a:t>
            </a:r>
            <a:r>
              <a:rPr lang="en-US" sz="12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(SW): one per Resource group, assigns slices to partitions dynamically. </a:t>
            </a:r>
          </a:p>
          <a:p>
            <a:endParaRPr lang="en-GB"/>
          </a:p>
          <a:p>
            <a:pPr marR="0" algn="l" rtl="0"/>
            <a:r>
              <a:rPr lang="en-US" sz="1800" b="1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Resource Group 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(up to 4): </a:t>
            </a:r>
          </a:p>
          <a:p>
            <a:pPr marL="285750" marR="0" indent="-285750" algn="l" rtl="0">
              <a:buFont typeface="Arial" panose="020B0604020202020204" pitchFamily="34" charset="0"/>
              <a:buChar char="•"/>
            </a:pPr>
            <a:r>
              <a:rPr lang="en-US" sz="1800" b="1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AXI bus: 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There are 3 AXI Buses: each resource group is assigned to one AXI bus..</a:t>
            </a:r>
          </a:p>
          <a:p>
            <a:pPr marL="285750" marR="0" indent="-285750" algn="l" rtl="0">
              <a:buFont typeface="Arial" panose="020B0604020202020204" pitchFamily="34" charset="0"/>
              <a:buChar char="•"/>
            </a:pPr>
            <a:r>
              <a:rPr lang="en-US" sz="1800" b="1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Access Windows 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(up to 16) [registers, interrupts, </a:t>
            </a:r>
            <a:r>
              <a:rPr lang="en-US" sz="1800" b="0" i="0" u="none" strike="noStrike" baseline="0" err="1">
                <a:solidFill>
                  <a:srgbClr val="000000"/>
                </a:solidFill>
                <a:latin typeface="Calibri" panose="020F0502020204030204" pitchFamily="34" charset="0"/>
              </a:rPr>
              <a:t>StreamID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]</a:t>
            </a:r>
          </a:p>
          <a:p>
            <a:pPr marL="742950" marR="0" lvl="1" indent="-285750" algn="l" rtl="0">
              <a:buFont typeface="Arial" panose="020B0604020202020204" pitchFamily="34" charset="0"/>
              <a:buChar char="•"/>
            </a:pPr>
            <a:r>
              <a:rPr lang="en-US" sz="18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Each access window has can have a protected </a:t>
            </a:r>
            <a:r>
              <a:rPr lang="en-GB" sz="18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and a non-protected </a:t>
            </a:r>
            <a:r>
              <a:rPr lang="en-GB" sz="1800" b="0" i="0" u="none" strike="noStrike" baseline="0" err="1">
                <a:solidFill>
                  <a:srgbClr val="000000"/>
                </a:solidFill>
                <a:latin typeface="Calibri" panose="020F0502020204030204" pitchFamily="34" charset="0"/>
              </a:rPr>
              <a:t>StreamID</a:t>
            </a:r>
            <a:endParaRPr lang="en-GB" sz="1800" b="0" i="0" u="none" strike="noStrike" baseline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marR="0" indent="-285750" algn="l" rtl="0">
              <a:buFont typeface="Arial" panose="020B0604020202020204" pitchFamily="34" charset="0"/>
              <a:buChar char="•"/>
            </a:pPr>
            <a:r>
              <a:rPr lang="en-US" sz="1800" b="1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Partitions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 (up to 4)</a:t>
            </a:r>
          </a:p>
          <a:p>
            <a:pPr marL="285750" marR="0" indent="-285750" algn="l" rtl="0">
              <a:buFont typeface="Arial" panose="020B0604020202020204" pitchFamily="34" charset="0"/>
              <a:buChar char="•"/>
            </a:pPr>
            <a:r>
              <a:rPr lang="en-US" sz="1800" b="1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Slices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 (up to 16): the GPU arbiter can dynamically assign slices to partitions assigned to the resource group it controls. </a:t>
            </a:r>
          </a:p>
          <a:p>
            <a:pPr marR="0" algn="l" rtl="0"/>
            <a:endParaRPr lang="en-GB" sz="1800" b="0" i="0" u="none" strike="noStrike" baseline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58080-A8C7-524F-BA5A-2B581AB4ED1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44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4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irplane flying in the sky&#10;&#10;Description automatically generated">
            <a:extLst>
              <a:ext uri="{FF2B5EF4-FFF2-40B4-BE49-F238E27FC236}">
                <a16:creationId xmlns:a16="http://schemas.microsoft.com/office/drawing/2014/main" id="{AF846E1A-6003-FD9E-C6EC-359C4DAD82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44332"/>
            <a:ext cx="12192000" cy="63161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A3A94E-8EDA-EBC8-60A8-638B09134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3032" y="1916842"/>
            <a:ext cx="62793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360C94-A969-6E75-E272-07F20653C1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3032" y="4396517"/>
            <a:ext cx="6279316" cy="165576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8EA552C-64D6-05E1-741F-D311654108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700324" y="539535"/>
            <a:ext cx="1962023" cy="41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35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45EA91-1DA0-F427-61EE-9ABD665F8D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8EA552C-64D6-05E1-741F-D311654108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1850" y="584004"/>
            <a:ext cx="1962023" cy="41888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AEB384C-746A-6B26-86E7-A3C65D53D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02631"/>
            <a:ext cx="6573291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088B8C9-6696-2601-9AB4-364A06F18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82356"/>
            <a:ext cx="6573291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2473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8EA552C-64D6-05E1-741F-D311654108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1850" y="596278"/>
            <a:ext cx="1962023" cy="41888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C8CCDBE-2712-9FF5-EA76-A7A459506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17601"/>
            <a:ext cx="6573291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2900ECC-CF7A-83BD-AF7E-935C1D3C1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397326"/>
            <a:ext cx="6573291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FF674FF-E6E9-BE64-9885-4B6F10FEDB84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8FD4E4-452A-6D91-4122-3C438B93C8D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3788"/>
          <a:stretch/>
        </p:blipFill>
        <p:spPr>
          <a:xfrm>
            <a:off x="-480041" y="0"/>
            <a:ext cx="1267204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2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gradFill>
          <a:gsLst>
            <a:gs pos="0">
              <a:schemeClr val="tx2"/>
            </a:gs>
            <a:gs pos="72000">
              <a:schemeClr val="tx1"/>
            </a:gs>
          </a:gsLst>
          <a:lin ang="1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912B6D-8EC2-262A-0558-B835FDD5B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2"/>
            <a:ext cx="12192001" cy="685800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8EA552C-64D6-05E1-741F-D311654108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1850" y="596278"/>
            <a:ext cx="1962023" cy="41888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AEB384C-746A-6B26-86E7-A3C65D53D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687357"/>
            <a:ext cx="6573291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088B8C9-6696-2601-9AB4-364A06F18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67082"/>
            <a:ext cx="6573291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2275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reak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15D2420-63A1-0B1E-606F-42A9954E53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5745" t="57151"/>
          <a:stretch/>
        </p:blipFill>
        <p:spPr>
          <a:xfrm>
            <a:off x="0" y="0"/>
            <a:ext cx="10553075" cy="608965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2B1F66C-E1AD-ED8B-2A00-3A236EEC7E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874" t="87970" r="13506"/>
          <a:stretch/>
        </p:blipFill>
        <p:spPr>
          <a:xfrm rot="10800000" flipH="1">
            <a:off x="0" y="5148262"/>
            <a:ext cx="4129538" cy="17097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FCAC8F-54E7-45F6-2D3A-4FBF52271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65020"/>
            <a:ext cx="6573291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56DE4-E79B-61F7-C796-7EBABC7EC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44745"/>
            <a:ext cx="6573291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16BB6DC-5029-33A5-D7AE-8AEF369D76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66704" y="693920"/>
            <a:ext cx="1712877" cy="36569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97F31-5016-0718-1BA5-05F08DA7C2F5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2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accent2"/>
                </a:solidFill>
              </a:rPr>
              <a:pPr/>
              <a:t>‹#›</a:t>
            </a:fld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056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reaker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225A02A-E44F-BFEF-0F0E-1BD2BD494A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32795"/>
          <a:stretch/>
        </p:blipFill>
        <p:spPr>
          <a:xfrm flipH="1" flipV="1">
            <a:off x="0" y="4866637"/>
            <a:ext cx="3287536" cy="20015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2964B4-8D3C-6B25-42C5-4E0A640BE92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alphaModFix amt="82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9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10525760" cy="616408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5A9C09B-442A-9095-357A-5A64A4BCA37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6704" y="693920"/>
            <a:ext cx="1712883" cy="3656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FCAC8F-54E7-45F6-2D3A-4FBF52271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65020"/>
            <a:ext cx="6573291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56DE4-E79B-61F7-C796-7EBABC7EC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44745"/>
            <a:ext cx="6573291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AE0F3CD-CDBA-803E-3810-7F83A08F9B24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3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6F61F-8463-C43B-D072-D065FBDD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5ADDF-41CA-F72B-F650-3E0BD07E5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>
              <a:defRPr sz="1800">
                <a:latin typeface="Bai Jamjuree" panose="00000500000000000000" pitchFamily="2" charset="-34"/>
                <a:cs typeface="Bai Jamjuree" panose="00000500000000000000" pitchFamily="2" charset="-34"/>
              </a:defRPr>
            </a:lvl2pPr>
            <a:lvl3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3pPr>
            <a:lvl4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4pPr>
            <a:lvl5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7C5958-25E1-1D96-5E78-D73EF9DD08FB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C244C4-97C5-8F19-F8C2-8D4D66D96C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8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6898" y="0"/>
            <a:ext cx="1855102" cy="108623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8627020A-CC49-F2CA-013F-7251C6E7E9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9733" y="6356350"/>
            <a:ext cx="1198349" cy="25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047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6F61F-8463-C43B-D072-D065FBDD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5ADDF-41CA-F72B-F650-3E0BD07E5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>
              <a:defRPr sz="18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2pPr>
            <a:lvl3pPr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3pPr>
            <a:lvl4pPr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4pPr>
            <a:lvl5pPr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F671C58-3519-869D-1CE5-2314EDC2FF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39733" y="6360439"/>
            <a:ext cx="1198345" cy="25584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C0F3F-02B3-2B6C-EF9D-9D9B29221FA5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2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accent2"/>
                </a:solidFill>
              </a:rPr>
              <a:pPr/>
              <a:t>‹#›</a:t>
            </a:fld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4070FD7-6E7C-88BA-9472-3F0D2002E5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1340" t="90781" r="20040" b="-2811"/>
          <a:stretch/>
        </p:blipFill>
        <p:spPr>
          <a:xfrm rot="10800000" flipV="1">
            <a:off x="9750385" y="0"/>
            <a:ext cx="2441613" cy="102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515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613DD-3B99-3070-2612-53E933C09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9EA85-0AD2-A58E-701F-D226530FAD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7017" y="1470212"/>
            <a:ext cx="5532783" cy="4706751"/>
          </a:xfrm>
        </p:spPr>
        <p:txBody>
          <a:bodyPr/>
          <a:lstStyle>
            <a:lvl1pPr>
              <a:defRPr sz="2200"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>
              <a:defRPr sz="1800">
                <a:latin typeface="Bai Jamjuree" panose="00000500000000000000" pitchFamily="2" charset="-34"/>
                <a:cs typeface="Bai Jamjuree" panose="00000500000000000000" pitchFamily="2" charset="-34"/>
              </a:defRPr>
            </a:lvl2pPr>
            <a:lvl3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3pPr>
            <a:lvl4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4pPr>
            <a:lvl5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AA6E8A-06CF-7267-0673-E2F3879F5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70212"/>
            <a:ext cx="5575852" cy="4706751"/>
          </a:xfrm>
        </p:spPr>
        <p:txBody>
          <a:bodyPr/>
          <a:lstStyle>
            <a:lvl1pPr>
              <a:defRPr sz="2200"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>
              <a:defRPr sz="1800">
                <a:latin typeface="Bai Jamjuree" panose="00000500000000000000" pitchFamily="2" charset="-34"/>
                <a:cs typeface="Bai Jamjuree" panose="00000500000000000000" pitchFamily="2" charset="-34"/>
              </a:defRPr>
            </a:lvl2pPr>
            <a:lvl3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3pPr>
            <a:lvl4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4pPr>
            <a:lvl5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2002ED0-AE3F-15CC-A598-1CBE48D921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733" y="6356350"/>
            <a:ext cx="1198349" cy="2558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6A80C2-C5B3-307D-6291-2BACCFF6E9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alphaModFix amt="8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9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6898" y="0"/>
            <a:ext cx="1855102" cy="1086234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85E503B-EF7D-739C-8367-CD5A91790809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03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613DD-3B99-3070-2612-53E933C09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9EA85-0AD2-A58E-701F-D226530FAD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7017" y="1470212"/>
            <a:ext cx="5532783" cy="4706751"/>
          </a:xfrm>
        </p:spPr>
        <p:txBody>
          <a:bodyPr/>
          <a:lstStyle>
            <a:lvl1pPr>
              <a:defRPr sz="22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>
              <a:defRPr sz="18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2pPr>
            <a:lvl3pPr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3pPr>
            <a:lvl4pPr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4pPr>
            <a:lvl5pPr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AA6E8A-06CF-7267-0673-E2F3879F5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70212"/>
            <a:ext cx="5575852" cy="4706751"/>
          </a:xfrm>
        </p:spPr>
        <p:txBody>
          <a:bodyPr/>
          <a:lstStyle>
            <a:lvl1pPr>
              <a:defRPr sz="22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>
              <a:defRPr sz="18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2pPr>
            <a:lvl3pPr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3pPr>
            <a:lvl4pPr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4pPr>
            <a:lvl5pPr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A3CDBEF-8965-504E-A4CB-3EA4AAEAF3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39737" y="6360439"/>
            <a:ext cx="1198345" cy="255843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BF9849B-1621-BE4A-F61F-44696F33F30E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6587159-9318-2F8F-594A-819CB0B44A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1340" t="90781" r="20040" b="-2811"/>
          <a:stretch/>
        </p:blipFill>
        <p:spPr>
          <a:xfrm rot="10800000" flipV="1">
            <a:off x="9750385" y="0"/>
            <a:ext cx="2441613" cy="102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907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E6D76-DCD9-41F9-309B-6F44D5821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018" y="1436127"/>
            <a:ext cx="5510558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600" b="0" i="0"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26E153-0F0C-E5F5-AE3D-87190416B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018" y="2260039"/>
            <a:ext cx="5510558" cy="3929624"/>
          </a:xfrm>
        </p:spPr>
        <p:txBody>
          <a:bodyPr/>
          <a:lstStyle>
            <a:lvl1pPr>
              <a:defRPr sz="2200"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>
              <a:defRPr sz="1800">
                <a:latin typeface="Bai Jamjuree" panose="00000500000000000000" pitchFamily="2" charset="-34"/>
                <a:cs typeface="Bai Jamjuree" panose="00000500000000000000" pitchFamily="2" charset="-34"/>
              </a:defRPr>
            </a:lvl2pPr>
            <a:lvl3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3pPr>
            <a:lvl4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4pPr>
            <a:lvl5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43097C-DBDD-6741-B5E0-7FE889D78F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36127"/>
            <a:ext cx="5575852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600" b="0" i="0"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484FCE-FA50-765E-B539-898970B200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60039"/>
            <a:ext cx="5575852" cy="3929624"/>
          </a:xfrm>
        </p:spPr>
        <p:txBody>
          <a:bodyPr/>
          <a:lstStyle>
            <a:lvl1pPr>
              <a:defRPr sz="2200"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>
              <a:defRPr sz="1800">
                <a:latin typeface="Bai Jamjuree" panose="00000500000000000000" pitchFamily="2" charset="-34"/>
                <a:cs typeface="Bai Jamjuree" panose="00000500000000000000" pitchFamily="2" charset="-34"/>
              </a:defRPr>
            </a:lvl2pPr>
            <a:lvl3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3pPr>
            <a:lvl4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4pPr>
            <a:lvl5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FD4302ED-5F1D-6853-DF43-4C142EA5E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17" y="365125"/>
            <a:ext cx="11261035" cy="1026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B8CF6D-3B7D-4DAD-5DDA-D1C1EBB111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733" y="6356350"/>
            <a:ext cx="1198349" cy="2558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E9463F-B549-2608-B5C6-EF25D8BA723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alphaModFix amt="8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9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6898" y="0"/>
            <a:ext cx="1855102" cy="1086234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B2BACE0-FC69-C2BD-BDF9-9CED90BC4693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543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E6D76-DCD9-41F9-309B-6F44D5821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018" y="1436127"/>
            <a:ext cx="5510558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600" b="0" i="0">
                <a:solidFill>
                  <a:schemeClr val="accent2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26E153-0F0C-E5F5-AE3D-87190416B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018" y="2260039"/>
            <a:ext cx="5510558" cy="3929624"/>
          </a:xfrm>
        </p:spPr>
        <p:txBody>
          <a:bodyPr/>
          <a:lstStyle>
            <a:lvl1pPr>
              <a:defRPr sz="22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>
              <a:defRPr sz="18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2pPr>
            <a:lvl3pPr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3pPr>
            <a:lvl4pPr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4pPr>
            <a:lvl5pPr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43097C-DBDD-6741-B5E0-7FE889D78F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36127"/>
            <a:ext cx="5575852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600" b="0" i="0">
                <a:solidFill>
                  <a:schemeClr val="accent2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484FCE-FA50-765E-B539-898970B200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60039"/>
            <a:ext cx="5575852" cy="3929624"/>
          </a:xfrm>
        </p:spPr>
        <p:txBody>
          <a:bodyPr/>
          <a:lstStyle>
            <a:lvl1pPr>
              <a:defRPr sz="22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>
              <a:defRPr sz="18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2pPr>
            <a:lvl3pPr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3pPr>
            <a:lvl4pPr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4pPr>
            <a:lvl5pPr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FD4302ED-5F1D-6853-DF43-4C142EA5E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17" y="365125"/>
            <a:ext cx="11261035" cy="1026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28A18E-F2FE-D4B0-A94F-6528550FD2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39737" y="6360439"/>
            <a:ext cx="1198345" cy="25584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7069DAB-B6FD-685B-D3B4-D6C1428349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1340" t="90781" r="20040" b="-2811"/>
          <a:stretch/>
        </p:blipFill>
        <p:spPr>
          <a:xfrm rot="10800000" flipV="1">
            <a:off x="9750385" y="0"/>
            <a:ext cx="2441613" cy="1026354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61171BC-327E-3F83-4568-680BCCC22394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2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accent2"/>
                </a:solidFill>
              </a:rPr>
              <a:pPr/>
              <a:t>‹#›</a:t>
            </a:fld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798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95FD3-1047-9250-09B9-5EC8C6C61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EE8A96-5238-3D92-35E5-CEDCCF61C5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8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6898" y="0"/>
            <a:ext cx="1855102" cy="108623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3EEEF-DD74-D69F-35F3-C54028DEA79B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212F42E-4400-226F-A706-7EFF19DA6FE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9733" y="6356350"/>
            <a:ext cx="1198349" cy="25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17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95FD3-1047-9250-09B9-5EC8C6C61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09CF464-83EE-6082-4373-B01EB20DC7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1340" t="90781" r="20040" b="-2811"/>
          <a:stretch/>
        </p:blipFill>
        <p:spPr>
          <a:xfrm rot="10800000" flipV="1">
            <a:off x="9750385" y="0"/>
            <a:ext cx="2441613" cy="102635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01090F7-9EBA-1FBF-A185-9E5D763E320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9733" y="6356350"/>
            <a:ext cx="1198345" cy="255843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075C7FA-4253-A36F-084F-3E82C9A606C5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2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accent2"/>
                </a:solidFill>
              </a:rPr>
              <a:pPr/>
              <a:t>‹#›</a:t>
            </a:fld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513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5ACA07-88E7-DE0F-3061-5D98351306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8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6898" y="0"/>
            <a:ext cx="1855102" cy="108623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3653F4E-833F-A8EC-BDFF-88262F7F982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9733" y="6356350"/>
            <a:ext cx="1198349" cy="255843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661880D-2BC6-BD01-D579-295FAF3A3EA0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111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98AA51F8-A54B-A593-9BD7-F3EB758487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1340" t="90781" r="20040" b="-2811"/>
          <a:stretch/>
        </p:blipFill>
        <p:spPr>
          <a:xfrm rot="10800000" flipV="1">
            <a:off x="9750385" y="0"/>
            <a:ext cx="2441613" cy="1026354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C293EEE-1087-8D0A-1BC4-976A3CCBBCB1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2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accent2"/>
                </a:solidFill>
              </a:rPr>
              <a:pPr/>
              <a:t>‹#›</a:t>
            </a:fld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3F756A-51C3-A014-EFD1-14BA83781BF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9733" y="6356350"/>
            <a:ext cx="1198345" cy="25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01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D1CEF-1AFC-2DE7-84F0-5588CE531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16" y="457200"/>
            <a:ext cx="428500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0893E-27CE-DBEE-AD2E-622066BBC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200"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>
              <a:defRPr sz="1800">
                <a:latin typeface="Bai Jamjuree" panose="00000500000000000000" pitchFamily="2" charset="-34"/>
                <a:cs typeface="Bai Jamjuree" panose="00000500000000000000" pitchFamily="2" charset="-34"/>
              </a:defRPr>
            </a:lvl2pPr>
            <a:lvl3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3pPr>
            <a:lvl4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4pPr>
            <a:lvl5pPr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15F03-EF61-D100-2232-2F4CE7D2B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7016" y="2057400"/>
            <a:ext cx="4285009" cy="3811588"/>
          </a:xfrm>
        </p:spPr>
        <p:txBody>
          <a:bodyPr/>
          <a:lstStyle>
            <a:lvl1pPr marL="0" indent="0">
              <a:buNone/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32CAE64-6EA2-A35E-8A45-6C6985A93E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733" y="6356350"/>
            <a:ext cx="1198349" cy="2558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D8768A-A1F0-D7CC-AA18-C2A913A6341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alphaModFix amt="8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9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6898" y="0"/>
            <a:ext cx="1855102" cy="1086234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4609B16-D9F5-BBB7-B6D5-A7B754468F69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848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C0EBBC-CAC5-0A6A-9776-EB07C6BAD5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flipH="1">
            <a:off x="4832438" y="-318993"/>
            <a:ext cx="7019829" cy="68579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71F461-3FE1-47BA-915C-00DA8CA5A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16" y="457200"/>
            <a:ext cx="4285009" cy="963976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99C5D4-7A9D-0FA2-EFC3-FAD05B3A7C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72170" y="457201"/>
            <a:ext cx="6533873" cy="5403850"/>
          </a:xfrm>
          <a:custGeom>
            <a:avLst/>
            <a:gdLst>
              <a:gd name="connsiteX0" fmla="*/ 0 w 6521796"/>
              <a:gd name="connsiteY0" fmla="*/ 900660 h 5403850"/>
              <a:gd name="connsiteX1" fmla="*/ 900660 w 6521796"/>
              <a:gd name="connsiteY1" fmla="*/ 0 h 5403850"/>
              <a:gd name="connsiteX2" fmla="*/ 5621136 w 6521796"/>
              <a:gd name="connsiteY2" fmla="*/ 0 h 5403850"/>
              <a:gd name="connsiteX3" fmla="*/ 6521796 w 6521796"/>
              <a:gd name="connsiteY3" fmla="*/ 900660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900660 w 6521796"/>
              <a:gd name="connsiteY6" fmla="*/ 5403850 h 5403850"/>
              <a:gd name="connsiteX7" fmla="*/ 0 w 6521796"/>
              <a:gd name="connsiteY7" fmla="*/ 4503190 h 5403850"/>
              <a:gd name="connsiteX8" fmla="*/ 0 w 6521796"/>
              <a:gd name="connsiteY8" fmla="*/ 900660 h 5403850"/>
              <a:gd name="connsiteX0" fmla="*/ 0 w 6521796"/>
              <a:gd name="connsiteY0" fmla="*/ 900660 h 5403850"/>
              <a:gd name="connsiteX1" fmla="*/ 856593 w 6521796"/>
              <a:gd name="connsiteY1" fmla="*/ 11017 h 5403850"/>
              <a:gd name="connsiteX2" fmla="*/ 5621136 w 6521796"/>
              <a:gd name="connsiteY2" fmla="*/ 0 h 5403850"/>
              <a:gd name="connsiteX3" fmla="*/ 6521796 w 6521796"/>
              <a:gd name="connsiteY3" fmla="*/ 900660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900660 w 6521796"/>
              <a:gd name="connsiteY6" fmla="*/ 5403850 h 5403850"/>
              <a:gd name="connsiteX7" fmla="*/ 0 w 6521796"/>
              <a:gd name="connsiteY7" fmla="*/ 4503190 h 5403850"/>
              <a:gd name="connsiteX8" fmla="*/ 0 w 6521796"/>
              <a:gd name="connsiteY8" fmla="*/ 900660 h 5403850"/>
              <a:gd name="connsiteX0" fmla="*/ 0 w 6521796"/>
              <a:gd name="connsiteY0" fmla="*/ 900660 h 5403850"/>
              <a:gd name="connsiteX1" fmla="*/ 658289 w 6521796"/>
              <a:gd name="connsiteY1" fmla="*/ 11017 h 5403850"/>
              <a:gd name="connsiteX2" fmla="*/ 5621136 w 6521796"/>
              <a:gd name="connsiteY2" fmla="*/ 0 h 5403850"/>
              <a:gd name="connsiteX3" fmla="*/ 6521796 w 6521796"/>
              <a:gd name="connsiteY3" fmla="*/ 900660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900660 w 6521796"/>
              <a:gd name="connsiteY6" fmla="*/ 5403850 h 5403850"/>
              <a:gd name="connsiteX7" fmla="*/ 0 w 6521796"/>
              <a:gd name="connsiteY7" fmla="*/ 4503190 h 5403850"/>
              <a:gd name="connsiteX8" fmla="*/ 0 w 6521796"/>
              <a:gd name="connsiteY8" fmla="*/ 900660 h 5403850"/>
              <a:gd name="connsiteX0" fmla="*/ 0 w 6521796"/>
              <a:gd name="connsiteY0" fmla="*/ 900660 h 5403850"/>
              <a:gd name="connsiteX1" fmla="*/ 658289 w 6521796"/>
              <a:gd name="connsiteY1" fmla="*/ 11017 h 5403850"/>
              <a:gd name="connsiteX2" fmla="*/ 5621136 w 6521796"/>
              <a:gd name="connsiteY2" fmla="*/ 0 h 5403850"/>
              <a:gd name="connsiteX3" fmla="*/ 6521796 w 6521796"/>
              <a:gd name="connsiteY3" fmla="*/ 900660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503190 h 5403850"/>
              <a:gd name="connsiteX8" fmla="*/ 0 w 6521796"/>
              <a:gd name="connsiteY8" fmla="*/ 900660 h 5403850"/>
              <a:gd name="connsiteX0" fmla="*/ 0 w 6521796"/>
              <a:gd name="connsiteY0" fmla="*/ 900660 h 5403850"/>
              <a:gd name="connsiteX1" fmla="*/ 658289 w 6521796"/>
              <a:gd name="connsiteY1" fmla="*/ 11017 h 5403850"/>
              <a:gd name="connsiteX2" fmla="*/ 5621136 w 6521796"/>
              <a:gd name="connsiteY2" fmla="*/ 0 h 5403850"/>
              <a:gd name="connsiteX3" fmla="*/ 6521796 w 6521796"/>
              <a:gd name="connsiteY3" fmla="*/ 900660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0 w 6521796"/>
              <a:gd name="connsiteY8" fmla="*/ 900660 h 5403850"/>
              <a:gd name="connsiteX0" fmla="*/ 11017 w 6521796"/>
              <a:gd name="connsiteY0" fmla="*/ 746424 h 5403850"/>
              <a:gd name="connsiteX1" fmla="*/ 658289 w 6521796"/>
              <a:gd name="connsiteY1" fmla="*/ 11017 h 5403850"/>
              <a:gd name="connsiteX2" fmla="*/ 5621136 w 6521796"/>
              <a:gd name="connsiteY2" fmla="*/ 0 h 5403850"/>
              <a:gd name="connsiteX3" fmla="*/ 6521796 w 6521796"/>
              <a:gd name="connsiteY3" fmla="*/ 900660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746424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621136 w 6521796"/>
              <a:gd name="connsiteY2" fmla="*/ 0 h 5403850"/>
              <a:gd name="connsiteX3" fmla="*/ 6521796 w 6521796"/>
              <a:gd name="connsiteY3" fmla="*/ 900660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621136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503190 h 5403850"/>
              <a:gd name="connsiteX5" fmla="*/ 5929608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526087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526087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4093"/>
              <a:gd name="connsiteX1" fmla="*/ 658289 w 6521796"/>
              <a:gd name="connsiteY1" fmla="*/ 11017 h 5404093"/>
              <a:gd name="connsiteX2" fmla="*/ 5940625 w 6521796"/>
              <a:gd name="connsiteY2" fmla="*/ 0 h 5404093"/>
              <a:gd name="connsiteX3" fmla="*/ 6521796 w 6521796"/>
              <a:gd name="connsiteY3" fmla="*/ 625238 h 5404093"/>
              <a:gd name="connsiteX4" fmla="*/ 6521796 w 6521796"/>
              <a:gd name="connsiteY4" fmla="*/ 4745561 h 5404093"/>
              <a:gd name="connsiteX5" fmla="*/ 5929608 w 6521796"/>
              <a:gd name="connsiteY5" fmla="*/ 5403850 h 5404093"/>
              <a:gd name="connsiteX6" fmla="*/ 526087 w 6521796"/>
              <a:gd name="connsiteY6" fmla="*/ 5403850 h 5404093"/>
              <a:gd name="connsiteX7" fmla="*/ 0 w 6521796"/>
              <a:gd name="connsiteY7" fmla="*/ 4932848 h 5404093"/>
              <a:gd name="connsiteX8" fmla="*/ 11017 w 6521796"/>
              <a:gd name="connsiteY8" fmla="*/ 647272 h 5404093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526087 w 6521796"/>
              <a:gd name="connsiteY6" fmla="*/ 5403850 h 5403850"/>
              <a:gd name="connsiteX7" fmla="*/ 0 w 6521796"/>
              <a:gd name="connsiteY7" fmla="*/ 4932848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526087 w 6521796"/>
              <a:gd name="connsiteY6" fmla="*/ 5403850 h 5403850"/>
              <a:gd name="connsiteX7" fmla="*/ 0 w 6521796"/>
              <a:gd name="connsiteY7" fmla="*/ 4932848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526087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647272 h 5403850"/>
              <a:gd name="connsiteX0" fmla="*/ 11017 w 6521796"/>
              <a:gd name="connsiteY0" fmla="*/ 537104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537104 h 5403850"/>
              <a:gd name="connsiteX0" fmla="*/ 11017 w 6521796"/>
              <a:gd name="connsiteY0" fmla="*/ 537104 h 5403850"/>
              <a:gd name="connsiteX1" fmla="*/ 548120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537104 h 5403850"/>
              <a:gd name="connsiteX0" fmla="*/ 11017 w 6521796"/>
              <a:gd name="connsiteY0" fmla="*/ 537104 h 5403850"/>
              <a:gd name="connsiteX1" fmla="*/ 548120 w 6521796"/>
              <a:gd name="connsiteY1" fmla="*/ 11017 h 5403850"/>
              <a:gd name="connsiteX2" fmla="*/ 6017743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537104 h 5403850"/>
              <a:gd name="connsiteX0" fmla="*/ 11017 w 6521796"/>
              <a:gd name="connsiteY0" fmla="*/ 537104 h 5403850"/>
              <a:gd name="connsiteX1" fmla="*/ 548120 w 6521796"/>
              <a:gd name="connsiteY1" fmla="*/ 11017 h 5403850"/>
              <a:gd name="connsiteX2" fmla="*/ 6017743 w 6521796"/>
              <a:gd name="connsiteY2" fmla="*/ 0 h 5403850"/>
              <a:gd name="connsiteX3" fmla="*/ 6510779 w 6521796"/>
              <a:gd name="connsiteY3" fmla="*/ 548120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537104 h 5403850"/>
              <a:gd name="connsiteX0" fmla="*/ 11017 w 6521796"/>
              <a:gd name="connsiteY0" fmla="*/ 537104 h 5403850"/>
              <a:gd name="connsiteX1" fmla="*/ 548120 w 6521796"/>
              <a:gd name="connsiteY1" fmla="*/ 11017 h 5403850"/>
              <a:gd name="connsiteX2" fmla="*/ 6017743 w 6521796"/>
              <a:gd name="connsiteY2" fmla="*/ 0 h 5403850"/>
              <a:gd name="connsiteX3" fmla="*/ 6510779 w 6521796"/>
              <a:gd name="connsiteY3" fmla="*/ 548120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537104 h 5403850"/>
              <a:gd name="connsiteX0" fmla="*/ 11017 w 6521796"/>
              <a:gd name="connsiteY0" fmla="*/ 537104 h 5403850"/>
              <a:gd name="connsiteX1" fmla="*/ 548120 w 6521796"/>
              <a:gd name="connsiteY1" fmla="*/ 11017 h 5403850"/>
              <a:gd name="connsiteX2" fmla="*/ 6017743 w 6521796"/>
              <a:gd name="connsiteY2" fmla="*/ 0 h 5403850"/>
              <a:gd name="connsiteX3" fmla="*/ 6510779 w 6521796"/>
              <a:gd name="connsiteY3" fmla="*/ 548120 h 5403850"/>
              <a:gd name="connsiteX4" fmla="*/ 6521796 w 6521796"/>
              <a:gd name="connsiteY4" fmla="*/ 4866747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537104 h 5403850"/>
              <a:gd name="connsiteX0" fmla="*/ 11017 w 6521796"/>
              <a:gd name="connsiteY0" fmla="*/ 537104 h 5403850"/>
              <a:gd name="connsiteX1" fmla="*/ 548120 w 6521796"/>
              <a:gd name="connsiteY1" fmla="*/ 11017 h 5403850"/>
              <a:gd name="connsiteX2" fmla="*/ 6017743 w 6521796"/>
              <a:gd name="connsiteY2" fmla="*/ 0 h 5403850"/>
              <a:gd name="connsiteX3" fmla="*/ 6510779 w 6521796"/>
              <a:gd name="connsiteY3" fmla="*/ 548120 h 5403850"/>
              <a:gd name="connsiteX4" fmla="*/ 6521796 w 6521796"/>
              <a:gd name="connsiteY4" fmla="*/ 4866747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537104 h 5403850"/>
              <a:gd name="connsiteX0" fmla="*/ 11017 w 6521848"/>
              <a:gd name="connsiteY0" fmla="*/ 537104 h 5403850"/>
              <a:gd name="connsiteX1" fmla="*/ 548120 w 6521848"/>
              <a:gd name="connsiteY1" fmla="*/ 11017 h 5403850"/>
              <a:gd name="connsiteX2" fmla="*/ 6017743 w 6521848"/>
              <a:gd name="connsiteY2" fmla="*/ 0 h 5403850"/>
              <a:gd name="connsiteX3" fmla="*/ 6510779 w 6521848"/>
              <a:gd name="connsiteY3" fmla="*/ 548120 h 5403850"/>
              <a:gd name="connsiteX4" fmla="*/ 6521796 w 6521848"/>
              <a:gd name="connsiteY4" fmla="*/ 4866747 h 5403850"/>
              <a:gd name="connsiteX5" fmla="*/ 6039777 w 6521848"/>
              <a:gd name="connsiteY5" fmla="*/ 5403850 h 5403850"/>
              <a:gd name="connsiteX6" fmla="*/ 471002 w 6521848"/>
              <a:gd name="connsiteY6" fmla="*/ 5403850 h 5403850"/>
              <a:gd name="connsiteX7" fmla="*/ 0 w 6521848"/>
              <a:gd name="connsiteY7" fmla="*/ 4844713 h 5403850"/>
              <a:gd name="connsiteX8" fmla="*/ 11017 w 6521848"/>
              <a:gd name="connsiteY8" fmla="*/ 537104 h 5403850"/>
              <a:gd name="connsiteX0" fmla="*/ 11017 w 6521796"/>
              <a:gd name="connsiteY0" fmla="*/ 537104 h 5404451"/>
              <a:gd name="connsiteX1" fmla="*/ 548120 w 6521796"/>
              <a:gd name="connsiteY1" fmla="*/ 11017 h 5404451"/>
              <a:gd name="connsiteX2" fmla="*/ 6017743 w 6521796"/>
              <a:gd name="connsiteY2" fmla="*/ 0 h 5404451"/>
              <a:gd name="connsiteX3" fmla="*/ 6510779 w 6521796"/>
              <a:gd name="connsiteY3" fmla="*/ 548120 h 5404451"/>
              <a:gd name="connsiteX4" fmla="*/ 6521796 w 6521796"/>
              <a:gd name="connsiteY4" fmla="*/ 4866747 h 5404451"/>
              <a:gd name="connsiteX5" fmla="*/ 6039777 w 6521796"/>
              <a:gd name="connsiteY5" fmla="*/ 5403850 h 5404451"/>
              <a:gd name="connsiteX6" fmla="*/ 471002 w 6521796"/>
              <a:gd name="connsiteY6" fmla="*/ 5403850 h 5404451"/>
              <a:gd name="connsiteX7" fmla="*/ 0 w 6521796"/>
              <a:gd name="connsiteY7" fmla="*/ 4844713 h 5404451"/>
              <a:gd name="connsiteX8" fmla="*/ 11017 w 6521796"/>
              <a:gd name="connsiteY8" fmla="*/ 537104 h 5404451"/>
              <a:gd name="connsiteX0" fmla="*/ 11017 w 6521796"/>
              <a:gd name="connsiteY0" fmla="*/ 537104 h 5404377"/>
              <a:gd name="connsiteX1" fmla="*/ 548120 w 6521796"/>
              <a:gd name="connsiteY1" fmla="*/ 11017 h 5404377"/>
              <a:gd name="connsiteX2" fmla="*/ 6017743 w 6521796"/>
              <a:gd name="connsiteY2" fmla="*/ 0 h 5404377"/>
              <a:gd name="connsiteX3" fmla="*/ 6510779 w 6521796"/>
              <a:gd name="connsiteY3" fmla="*/ 548120 h 5404377"/>
              <a:gd name="connsiteX4" fmla="*/ 6521796 w 6521796"/>
              <a:gd name="connsiteY4" fmla="*/ 4866747 h 5404377"/>
              <a:gd name="connsiteX5" fmla="*/ 6039777 w 6521796"/>
              <a:gd name="connsiteY5" fmla="*/ 5403850 h 5404377"/>
              <a:gd name="connsiteX6" fmla="*/ 471002 w 6521796"/>
              <a:gd name="connsiteY6" fmla="*/ 5403850 h 5404377"/>
              <a:gd name="connsiteX7" fmla="*/ 0 w 6521796"/>
              <a:gd name="connsiteY7" fmla="*/ 4844713 h 5404377"/>
              <a:gd name="connsiteX8" fmla="*/ 11017 w 6521796"/>
              <a:gd name="connsiteY8" fmla="*/ 537104 h 5404377"/>
              <a:gd name="connsiteX0" fmla="*/ 11017 w 6521796"/>
              <a:gd name="connsiteY0" fmla="*/ 537104 h 5404377"/>
              <a:gd name="connsiteX1" fmla="*/ 548120 w 6521796"/>
              <a:gd name="connsiteY1" fmla="*/ 11017 h 5404377"/>
              <a:gd name="connsiteX2" fmla="*/ 6017743 w 6521796"/>
              <a:gd name="connsiteY2" fmla="*/ 0 h 5404377"/>
              <a:gd name="connsiteX3" fmla="*/ 6510779 w 6521796"/>
              <a:gd name="connsiteY3" fmla="*/ 548120 h 5404377"/>
              <a:gd name="connsiteX4" fmla="*/ 6521796 w 6521796"/>
              <a:gd name="connsiteY4" fmla="*/ 4866747 h 5404377"/>
              <a:gd name="connsiteX5" fmla="*/ 6039777 w 6521796"/>
              <a:gd name="connsiteY5" fmla="*/ 5403850 h 5404377"/>
              <a:gd name="connsiteX6" fmla="*/ 471002 w 6521796"/>
              <a:gd name="connsiteY6" fmla="*/ 5403850 h 5404377"/>
              <a:gd name="connsiteX7" fmla="*/ 0 w 6521796"/>
              <a:gd name="connsiteY7" fmla="*/ 4844713 h 5404377"/>
              <a:gd name="connsiteX8" fmla="*/ 11017 w 6521796"/>
              <a:gd name="connsiteY8" fmla="*/ 537104 h 5404377"/>
              <a:gd name="connsiteX0" fmla="*/ 11017 w 6521796"/>
              <a:gd name="connsiteY0" fmla="*/ 437952 h 5404377"/>
              <a:gd name="connsiteX1" fmla="*/ 548120 w 6521796"/>
              <a:gd name="connsiteY1" fmla="*/ 11017 h 5404377"/>
              <a:gd name="connsiteX2" fmla="*/ 6017743 w 6521796"/>
              <a:gd name="connsiteY2" fmla="*/ 0 h 5404377"/>
              <a:gd name="connsiteX3" fmla="*/ 6510779 w 6521796"/>
              <a:gd name="connsiteY3" fmla="*/ 548120 h 5404377"/>
              <a:gd name="connsiteX4" fmla="*/ 6521796 w 6521796"/>
              <a:gd name="connsiteY4" fmla="*/ 4866747 h 5404377"/>
              <a:gd name="connsiteX5" fmla="*/ 6039777 w 6521796"/>
              <a:gd name="connsiteY5" fmla="*/ 5403850 h 5404377"/>
              <a:gd name="connsiteX6" fmla="*/ 471002 w 6521796"/>
              <a:gd name="connsiteY6" fmla="*/ 5403850 h 5404377"/>
              <a:gd name="connsiteX7" fmla="*/ 0 w 6521796"/>
              <a:gd name="connsiteY7" fmla="*/ 4844713 h 5404377"/>
              <a:gd name="connsiteX8" fmla="*/ 11017 w 6521796"/>
              <a:gd name="connsiteY8" fmla="*/ 437952 h 5404377"/>
              <a:gd name="connsiteX0" fmla="*/ 11017 w 6521796"/>
              <a:gd name="connsiteY0" fmla="*/ 437952 h 5404377"/>
              <a:gd name="connsiteX1" fmla="*/ 548120 w 6521796"/>
              <a:gd name="connsiteY1" fmla="*/ 11017 h 5404377"/>
              <a:gd name="connsiteX2" fmla="*/ 6017743 w 6521796"/>
              <a:gd name="connsiteY2" fmla="*/ 0 h 5404377"/>
              <a:gd name="connsiteX3" fmla="*/ 6510779 w 6521796"/>
              <a:gd name="connsiteY3" fmla="*/ 548120 h 5404377"/>
              <a:gd name="connsiteX4" fmla="*/ 6521796 w 6521796"/>
              <a:gd name="connsiteY4" fmla="*/ 4866747 h 5404377"/>
              <a:gd name="connsiteX5" fmla="*/ 6039777 w 6521796"/>
              <a:gd name="connsiteY5" fmla="*/ 5403850 h 5404377"/>
              <a:gd name="connsiteX6" fmla="*/ 471002 w 6521796"/>
              <a:gd name="connsiteY6" fmla="*/ 5403850 h 5404377"/>
              <a:gd name="connsiteX7" fmla="*/ 0 w 6521796"/>
              <a:gd name="connsiteY7" fmla="*/ 4844713 h 5404377"/>
              <a:gd name="connsiteX8" fmla="*/ 11017 w 6521796"/>
              <a:gd name="connsiteY8" fmla="*/ 437952 h 5404377"/>
              <a:gd name="connsiteX0" fmla="*/ 11017 w 6521796"/>
              <a:gd name="connsiteY0" fmla="*/ 437952 h 5404377"/>
              <a:gd name="connsiteX1" fmla="*/ 448968 w 6521796"/>
              <a:gd name="connsiteY1" fmla="*/ 11017 h 5404377"/>
              <a:gd name="connsiteX2" fmla="*/ 6017743 w 6521796"/>
              <a:gd name="connsiteY2" fmla="*/ 0 h 5404377"/>
              <a:gd name="connsiteX3" fmla="*/ 6510779 w 6521796"/>
              <a:gd name="connsiteY3" fmla="*/ 548120 h 5404377"/>
              <a:gd name="connsiteX4" fmla="*/ 6521796 w 6521796"/>
              <a:gd name="connsiteY4" fmla="*/ 4866747 h 5404377"/>
              <a:gd name="connsiteX5" fmla="*/ 6039777 w 6521796"/>
              <a:gd name="connsiteY5" fmla="*/ 5403850 h 5404377"/>
              <a:gd name="connsiteX6" fmla="*/ 471002 w 6521796"/>
              <a:gd name="connsiteY6" fmla="*/ 5403850 h 5404377"/>
              <a:gd name="connsiteX7" fmla="*/ 0 w 6521796"/>
              <a:gd name="connsiteY7" fmla="*/ 4844713 h 5404377"/>
              <a:gd name="connsiteX8" fmla="*/ 11017 w 6521796"/>
              <a:gd name="connsiteY8" fmla="*/ 437952 h 5404377"/>
              <a:gd name="connsiteX0" fmla="*/ 11017 w 6521796"/>
              <a:gd name="connsiteY0" fmla="*/ 437952 h 5404377"/>
              <a:gd name="connsiteX1" fmla="*/ 448968 w 6521796"/>
              <a:gd name="connsiteY1" fmla="*/ 11017 h 5404377"/>
              <a:gd name="connsiteX2" fmla="*/ 6149946 w 6521796"/>
              <a:gd name="connsiteY2" fmla="*/ 0 h 5404377"/>
              <a:gd name="connsiteX3" fmla="*/ 6510779 w 6521796"/>
              <a:gd name="connsiteY3" fmla="*/ 548120 h 5404377"/>
              <a:gd name="connsiteX4" fmla="*/ 6521796 w 6521796"/>
              <a:gd name="connsiteY4" fmla="*/ 4866747 h 5404377"/>
              <a:gd name="connsiteX5" fmla="*/ 6039777 w 6521796"/>
              <a:gd name="connsiteY5" fmla="*/ 5403850 h 5404377"/>
              <a:gd name="connsiteX6" fmla="*/ 471002 w 6521796"/>
              <a:gd name="connsiteY6" fmla="*/ 5403850 h 5404377"/>
              <a:gd name="connsiteX7" fmla="*/ 0 w 6521796"/>
              <a:gd name="connsiteY7" fmla="*/ 4844713 h 5404377"/>
              <a:gd name="connsiteX8" fmla="*/ 11017 w 6521796"/>
              <a:gd name="connsiteY8" fmla="*/ 437952 h 5404377"/>
              <a:gd name="connsiteX0" fmla="*/ 11017 w 6522856"/>
              <a:gd name="connsiteY0" fmla="*/ 437952 h 5404377"/>
              <a:gd name="connsiteX1" fmla="*/ 448968 w 6522856"/>
              <a:gd name="connsiteY1" fmla="*/ 11017 h 5404377"/>
              <a:gd name="connsiteX2" fmla="*/ 6149946 w 6522856"/>
              <a:gd name="connsiteY2" fmla="*/ 0 h 5404377"/>
              <a:gd name="connsiteX3" fmla="*/ 6521796 w 6522856"/>
              <a:gd name="connsiteY3" fmla="*/ 448968 h 5404377"/>
              <a:gd name="connsiteX4" fmla="*/ 6521796 w 6522856"/>
              <a:gd name="connsiteY4" fmla="*/ 4866747 h 5404377"/>
              <a:gd name="connsiteX5" fmla="*/ 6039777 w 6522856"/>
              <a:gd name="connsiteY5" fmla="*/ 5403850 h 5404377"/>
              <a:gd name="connsiteX6" fmla="*/ 471002 w 6522856"/>
              <a:gd name="connsiteY6" fmla="*/ 5403850 h 5404377"/>
              <a:gd name="connsiteX7" fmla="*/ 0 w 6522856"/>
              <a:gd name="connsiteY7" fmla="*/ 4844713 h 5404377"/>
              <a:gd name="connsiteX8" fmla="*/ 11017 w 6522856"/>
              <a:gd name="connsiteY8" fmla="*/ 437952 h 5404377"/>
              <a:gd name="connsiteX0" fmla="*/ 11017 w 6522856"/>
              <a:gd name="connsiteY0" fmla="*/ 437952 h 5404377"/>
              <a:gd name="connsiteX1" fmla="*/ 448968 w 6522856"/>
              <a:gd name="connsiteY1" fmla="*/ 11017 h 5404377"/>
              <a:gd name="connsiteX2" fmla="*/ 6149946 w 6522856"/>
              <a:gd name="connsiteY2" fmla="*/ 0 h 5404377"/>
              <a:gd name="connsiteX3" fmla="*/ 6521796 w 6522856"/>
              <a:gd name="connsiteY3" fmla="*/ 448968 h 5404377"/>
              <a:gd name="connsiteX4" fmla="*/ 6521796 w 6522856"/>
              <a:gd name="connsiteY4" fmla="*/ 4866747 h 5404377"/>
              <a:gd name="connsiteX5" fmla="*/ 6039777 w 6522856"/>
              <a:gd name="connsiteY5" fmla="*/ 5403850 h 5404377"/>
              <a:gd name="connsiteX6" fmla="*/ 471002 w 6522856"/>
              <a:gd name="connsiteY6" fmla="*/ 5403850 h 5404377"/>
              <a:gd name="connsiteX7" fmla="*/ 0 w 6522856"/>
              <a:gd name="connsiteY7" fmla="*/ 4844713 h 5404377"/>
              <a:gd name="connsiteX8" fmla="*/ 11017 w 6522856"/>
              <a:gd name="connsiteY8" fmla="*/ 437952 h 5404377"/>
              <a:gd name="connsiteX0" fmla="*/ 11017 w 6522856"/>
              <a:gd name="connsiteY0" fmla="*/ 437952 h 5404377"/>
              <a:gd name="connsiteX1" fmla="*/ 448968 w 6522856"/>
              <a:gd name="connsiteY1" fmla="*/ 11017 h 5404377"/>
              <a:gd name="connsiteX2" fmla="*/ 6149946 w 6522856"/>
              <a:gd name="connsiteY2" fmla="*/ 0 h 5404377"/>
              <a:gd name="connsiteX3" fmla="*/ 6521796 w 6522856"/>
              <a:gd name="connsiteY3" fmla="*/ 448968 h 5404377"/>
              <a:gd name="connsiteX4" fmla="*/ 6521796 w 6522856"/>
              <a:gd name="connsiteY4" fmla="*/ 4866747 h 5404377"/>
              <a:gd name="connsiteX5" fmla="*/ 6039777 w 6522856"/>
              <a:gd name="connsiteY5" fmla="*/ 5403850 h 5404377"/>
              <a:gd name="connsiteX6" fmla="*/ 471002 w 6522856"/>
              <a:gd name="connsiteY6" fmla="*/ 5403850 h 5404377"/>
              <a:gd name="connsiteX7" fmla="*/ 0 w 6522856"/>
              <a:gd name="connsiteY7" fmla="*/ 4844713 h 5404377"/>
              <a:gd name="connsiteX8" fmla="*/ 11017 w 6522856"/>
              <a:gd name="connsiteY8" fmla="*/ 437952 h 5404377"/>
              <a:gd name="connsiteX0" fmla="*/ 11017 w 6522856"/>
              <a:gd name="connsiteY0" fmla="*/ 437952 h 5405995"/>
              <a:gd name="connsiteX1" fmla="*/ 448968 w 6522856"/>
              <a:gd name="connsiteY1" fmla="*/ 11017 h 5405995"/>
              <a:gd name="connsiteX2" fmla="*/ 6149946 w 6522856"/>
              <a:gd name="connsiteY2" fmla="*/ 0 h 5405995"/>
              <a:gd name="connsiteX3" fmla="*/ 6521796 w 6522856"/>
              <a:gd name="connsiteY3" fmla="*/ 448968 h 5405995"/>
              <a:gd name="connsiteX4" fmla="*/ 6521796 w 6522856"/>
              <a:gd name="connsiteY4" fmla="*/ 5009966 h 5405995"/>
              <a:gd name="connsiteX5" fmla="*/ 6039777 w 6522856"/>
              <a:gd name="connsiteY5" fmla="*/ 5403850 h 5405995"/>
              <a:gd name="connsiteX6" fmla="*/ 471002 w 6522856"/>
              <a:gd name="connsiteY6" fmla="*/ 5403850 h 5405995"/>
              <a:gd name="connsiteX7" fmla="*/ 0 w 6522856"/>
              <a:gd name="connsiteY7" fmla="*/ 4844713 h 5405995"/>
              <a:gd name="connsiteX8" fmla="*/ 11017 w 6522856"/>
              <a:gd name="connsiteY8" fmla="*/ 437952 h 5405995"/>
              <a:gd name="connsiteX0" fmla="*/ 11017 w 6522856"/>
              <a:gd name="connsiteY0" fmla="*/ 437952 h 5404505"/>
              <a:gd name="connsiteX1" fmla="*/ 448968 w 6522856"/>
              <a:gd name="connsiteY1" fmla="*/ 11017 h 5404505"/>
              <a:gd name="connsiteX2" fmla="*/ 6149946 w 6522856"/>
              <a:gd name="connsiteY2" fmla="*/ 0 h 5404505"/>
              <a:gd name="connsiteX3" fmla="*/ 6521796 w 6522856"/>
              <a:gd name="connsiteY3" fmla="*/ 448968 h 5404505"/>
              <a:gd name="connsiteX4" fmla="*/ 6521796 w 6522856"/>
              <a:gd name="connsiteY4" fmla="*/ 5009966 h 5404505"/>
              <a:gd name="connsiteX5" fmla="*/ 6039777 w 6522856"/>
              <a:gd name="connsiteY5" fmla="*/ 5403850 h 5404505"/>
              <a:gd name="connsiteX6" fmla="*/ 471002 w 6522856"/>
              <a:gd name="connsiteY6" fmla="*/ 5403850 h 5404505"/>
              <a:gd name="connsiteX7" fmla="*/ 0 w 6522856"/>
              <a:gd name="connsiteY7" fmla="*/ 4844713 h 5404505"/>
              <a:gd name="connsiteX8" fmla="*/ 11017 w 6522856"/>
              <a:gd name="connsiteY8" fmla="*/ 437952 h 5404505"/>
              <a:gd name="connsiteX0" fmla="*/ 11017 w 6523571"/>
              <a:gd name="connsiteY0" fmla="*/ 437952 h 5404505"/>
              <a:gd name="connsiteX1" fmla="*/ 448968 w 6523571"/>
              <a:gd name="connsiteY1" fmla="*/ 11017 h 5404505"/>
              <a:gd name="connsiteX2" fmla="*/ 6149946 w 6523571"/>
              <a:gd name="connsiteY2" fmla="*/ 0 h 5404505"/>
              <a:gd name="connsiteX3" fmla="*/ 6521796 w 6523571"/>
              <a:gd name="connsiteY3" fmla="*/ 448968 h 5404505"/>
              <a:gd name="connsiteX4" fmla="*/ 6521796 w 6523571"/>
              <a:gd name="connsiteY4" fmla="*/ 5009966 h 5404505"/>
              <a:gd name="connsiteX5" fmla="*/ 6160962 w 6523571"/>
              <a:gd name="connsiteY5" fmla="*/ 5403850 h 5404505"/>
              <a:gd name="connsiteX6" fmla="*/ 471002 w 6523571"/>
              <a:gd name="connsiteY6" fmla="*/ 5403850 h 5404505"/>
              <a:gd name="connsiteX7" fmla="*/ 0 w 6523571"/>
              <a:gd name="connsiteY7" fmla="*/ 4844713 h 5404505"/>
              <a:gd name="connsiteX8" fmla="*/ 11017 w 6523571"/>
              <a:gd name="connsiteY8" fmla="*/ 437952 h 5404505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471002 w 6522856"/>
              <a:gd name="connsiteY6" fmla="*/ 5403850 h 5403850"/>
              <a:gd name="connsiteX7" fmla="*/ 0 w 6522856"/>
              <a:gd name="connsiteY7" fmla="*/ 484471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471002 w 6522856"/>
              <a:gd name="connsiteY6" fmla="*/ 5403850 h 5403850"/>
              <a:gd name="connsiteX7" fmla="*/ 0 w 6522856"/>
              <a:gd name="connsiteY7" fmla="*/ 484471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471002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471002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93883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93883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93883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216047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216047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216047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131152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22034 w 6533873"/>
              <a:gd name="connsiteY0" fmla="*/ 360834 h 5403850"/>
              <a:gd name="connsiteX1" fmla="*/ 415918 w 6533873"/>
              <a:gd name="connsiteY1" fmla="*/ 11017 h 5403850"/>
              <a:gd name="connsiteX2" fmla="*/ 6227064 w 6533873"/>
              <a:gd name="connsiteY2" fmla="*/ 0 h 5403850"/>
              <a:gd name="connsiteX3" fmla="*/ 6532813 w 6533873"/>
              <a:gd name="connsiteY3" fmla="*/ 327782 h 5403850"/>
              <a:gd name="connsiteX4" fmla="*/ 6532813 w 6533873"/>
              <a:gd name="connsiteY4" fmla="*/ 5131152 h 5403850"/>
              <a:gd name="connsiteX5" fmla="*/ 6171979 w 6533873"/>
              <a:gd name="connsiteY5" fmla="*/ 5403850 h 5403850"/>
              <a:gd name="connsiteX6" fmla="*/ 371850 w 6533873"/>
              <a:gd name="connsiteY6" fmla="*/ 5403850 h 5403850"/>
              <a:gd name="connsiteX7" fmla="*/ 0 w 6533873"/>
              <a:gd name="connsiteY7" fmla="*/ 5109118 h 5403850"/>
              <a:gd name="connsiteX8" fmla="*/ 22034 w 6533873"/>
              <a:gd name="connsiteY8" fmla="*/ 360834 h 5403850"/>
              <a:gd name="connsiteX0" fmla="*/ 22034 w 6533873"/>
              <a:gd name="connsiteY0" fmla="*/ 415918 h 5403850"/>
              <a:gd name="connsiteX1" fmla="*/ 415918 w 6533873"/>
              <a:gd name="connsiteY1" fmla="*/ 11017 h 5403850"/>
              <a:gd name="connsiteX2" fmla="*/ 6227064 w 6533873"/>
              <a:gd name="connsiteY2" fmla="*/ 0 h 5403850"/>
              <a:gd name="connsiteX3" fmla="*/ 6532813 w 6533873"/>
              <a:gd name="connsiteY3" fmla="*/ 327782 h 5403850"/>
              <a:gd name="connsiteX4" fmla="*/ 6532813 w 6533873"/>
              <a:gd name="connsiteY4" fmla="*/ 5131152 h 5403850"/>
              <a:gd name="connsiteX5" fmla="*/ 6171979 w 6533873"/>
              <a:gd name="connsiteY5" fmla="*/ 5403850 h 5403850"/>
              <a:gd name="connsiteX6" fmla="*/ 371850 w 6533873"/>
              <a:gd name="connsiteY6" fmla="*/ 5403850 h 5403850"/>
              <a:gd name="connsiteX7" fmla="*/ 0 w 6533873"/>
              <a:gd name="connsiteY7" fmla="*/ 5109118 h 5403850"/>
              <a:gd name="connsiteX8" fmla="*/ 22034 w 6533873"/>
              <a:gd name="connsiteY8" fmla="*/ 415918 h 540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3873" h="5403850">
                <a:moveTo>
                  <a:pt x="22034" y="415918"/>
                </a:moveTo>
                <a:cubicBezTo>
                  <a:pt x="22034" y="39682"/>
                  <a:pt x="116799" y="11017"/>
                  <a:pt x="415918" y="11017"/>
                </a:cubicBezTo>
                <a:lnTo>
                  <a:pt x="6227064" y="0"/>
                </a:lnTo>
                <a:cubicBezTo>
                  <a:pt x="6482115" y="0"/>
                  <a:pt x="6532813" y="50698"/>
                  <a:pt x="6532813" y="327782"/>
                </a:cubicBezTo>
                <a:cubicBezTo>
                  <a:pt x="6536485" y="1726929"/>
                  <a:pt x="6529141" y="3732005"/>
                  <a:pt x="6532813" y="5131152"/>
                </a:cubicBezTo>
                <a:cubicBezTo>
                  <a:pt x="6521796" y="5397218"/>
                  <a:pt x="6427029" y="5403851"/>
                  <a:pt x="6171979" y="5403850"/>
                </a:cubicBezTo>
                <a:lnTo>
                  <a:pt x="371850" y="5403850"/>
                </a:lnTo>
                <a:cubicBezTo>
                  <a:pt x="127817" y="5403850"/>
                  <a:pt x="11017" y="5386202"/>
                  <a:pt x="0" y="5109118"/>
                </a:cubicBezTo>
                <a:cubicBezTo>
                  <a:pt x="3672" y="3768728"/>
                  <a:pt x="18362" y="1756308"/>
                  <a:pt x="22034" y="415918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sz="3200"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B87E1-377B-3974-003A-6247A4489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7016" y="1498294"/>
            <a:ext cx="4285009" cy="4370694"/>
          </a:xfrm>
        </p:spPr>
        <p:txBody>
          <a:bodyPr/>
          <a:lstStyle>
            <a:lvl1pPr marL="0" indent="0">
              <a:buNone/>
              <a:defRPr sz="1600"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DEE289-6BFE-51B7-2A12-DE929DF58895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7A68A85-5D33-6385-4388-32E5F0E98E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9733" y="6356350"/>
            <a:ext cx="1198349" cy="25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12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05A318A9-EFFA-467F-6D2D-80577AD848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6979" y="-338222"/>
            <a:ext cx="7008812" cy="6616282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9B80D55-442D-A17D-138B-82EE52E14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16" y="457200"/>
            <a:ext cx="4285009" cy="963976"/>
          </a:xfrm>
        </p:spPr>
        <p:txBody>
          <a:bodyPr anchor="ctr" anchorCtr="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DA727C0-3E39-3DB8-DFFF-0AC19B8A04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7016" y="1498294"/>
            <a:ext cx="4285009" cy="4370694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370CED47-9BF4-5376-A70F-1974602AD1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72170" y="457201"/>
            <a:ext cx="6533873" cy="5403850"/>
          </a:xfrm>
          <a:custGeom>
            <a:avLst/>
            <a:gdLst>
              <a:gd name="connsiteX0" fmla="*/ 0 w 6521796"/>
              <a:gd name="connsiteY0" fmla="*/ 900660 h 5403850"/>
              <a:gd name="connsiteX1" fmla="*/ 900660 w 6521796"/>
              <a:gd name="connsiteY1" fmla="*/ 0 h 5403850"/>
              <a:gd name="connsiteX2" fmla="*/ 5621136 w 6521796"/>
              <a:gd name="connsiteY2" fmla="*/ 0 h 5403850"/>
              <a:gd name="connsiteX3" fmla="*/ 6521796 w 6521796"/>
              <a:gd name="connsiteY3" fmla="*/ 900660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900660 w 6521796"/>
              <a:gd name="connsiteY6" fmla="*/ 5403850 h 5403850"/>
              <a:gd name="connsiteX7" fmla="*/ 0 w 6521796"/>
              <a:gd name="connsiteY7" fmla="*/ 4503190 h 5403850"/>
              <a:gd name="connsiteX8" fmla="*/ 0 w 6521796"/>
              <a:gd name="connsiteY8" fmla="*/ 900660 h 5403850"/>
              <a:gd name="connsiteX0" fmla="*/ 0 w 6521796"/>
              <a:gd name="connsiteY0" fmla="*/ 900660 h 5403850"/>
              <a:gd name="connsiteX1" fmla="*/ 856593 w 6521796"/>
              <a:gd name="connsiteY1" fmla="*/ 11017 h 5403850"/>
              <a:gd name="connsiteX2" fmla="*/ 5621136 w 6521796"/>
              <a:gd name="connsiteY2" fmla="*/ 0 h 5403850"/>
              <a:gd name="connsiteX3" fmla="*/ 6521796 w 6521796"/>
              <a:gd name="connsiteY3" fmla="*/ 900660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900660 w 6521796"/>
              <a:gd name="connsiteY6" fmla="*/ 5403850 h 5403850"/>
              <a:gd name="connsiteX7" fmla="*/ 0 w 6521796"/>
              <a:gd name="connsiteY7" fmla="*/ 4503190 h 5403850"/>
              <a:gd name="connsiteX8" fmla="*/ 0 w 6521796"/>
              <a:gd name="connsiteY8" fmla="*/ 900660 h 5403850"/>
              <a:gd name="connsiteX0" fmla="*/ 0 w 6521796"/>
              <a:gd name="connsiteY0" fmla="*/ 900660 h 5403850"/>
              <a:gd name="connsiteX1" fmla="*/ 658289 w 6521796"/>
              <a:gd name="connsiteY1" fmla="*/ 11017 h 5403850"/>
              <a:gd name="connsiteX2" fmla="*/ 5621136 w 6521796"/>
              <a:gd name="connsiteY2" fmla="*/ 0 h 5403850"/>
              <a:gd name="connsiteX3" fmla="*/ 6521796 w 6521796"/>
              <a:gd name="connsiteY3" fmla="*/ 900660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900660 w 6521796"/>
              <a:gd name="connsiteY6" fmla="*/ 5403850 h 5403850"/>
              <a:gd name="connsiteX7" fmla="*/ 0 w 6521796"/>
              <a:gd name="connsiteY7" fmla="*/ 4503190 h 5403850"/>
              <a:gd name="connsiteX8" fmla="*/ 0 w 6521796"/>
              <a:gd name="connsiteY8" fmla="*/ 900660 h 5403850"/>
              <a:gd name="connsiteX0" fmla="*/ 0 w 6521796"/>
              <a:gd name="connsiteY0" fmla="*/ 900660 h 5403850"/>
              <a:gd name="connsiteX1" fmla="*/ 658289 w 6521796"/>
              <a:gd name="connsiteY1" fmla="*/ 11017 h 5403850"/>
              <a:gd name="connsiteX2" fmla="*/ 5621136 w 6521796"/>
              <a:gd name="connsiteY2" fmla="*/ 0 h 5403850"/>
              <a:gd name="connsiteX3" fmla="*/ 6521796 w 6521796"/>
              <a:gd name="connsiteY3" fmla="*/ 900660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503190 h 5403850"/>
              <a:gd name="connsiteX8" fmla="*/ 0 w 6521796"/>
              <a:gd name="connsiteY8" fmla="*/ 900660 h 5403850"/>
              <a:gd name="connsiteX0" fmla="*/ 0 w 6521796"/>
              <a:gd name="connsiteY0" fmla="*/ 900660 h 5403850"/>
              <a:gd name="connsiteX1" fmla="*/ 658289 w 6521796"/>
              <a:gd name="connsiteY1" fmla="*/ 11017 h 5403850"/>
              <a:gd name="connsiteX2" fmla="*/ 5621136 w 6521796"/>
              <a:gd name="connsiteY2" fmla="*/ 0 h 5403850"/>
              <a:gd name="connsiteX3" fmla="*/ 6521796 w 6521796"/>
              <a:gd name="connsiteY3" fmla="*/ 900660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0 w 6521796"/>
              <a:gd name="connsiteY8" fmla="*/ 900660 h 5403850"/>
              <a:gd name="connsiteX0" fmla="*/ 11017 w 6521796"/>
              <a:gd name="connsiteY0" fmla="*/ 746424 h 5403850"/>
              <a:gd name="connsiteX1" fmla="*/ 658289 w 6521796"/>
              <a:gd name="connsiteY1" fmla="*/ 11017 h 5403850"/>
              <a:gd name="connsiteX2" fmla="*/ 5621136 w 6521796"/>
              <a:gd name="connsiteY2" fmla="*/ 0 h 5403850"/>
              <a:gd name="connsiteX3" fmla="*/ 6521796 w 6521796"/>
              <a:gd name="connsiteY3" fmla="*/ 900660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746424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621136 w 6521796"/>
              <a:gd name="connsiteY2" fmla="*/ 0 h 5403850"/>
              <a:gd name="connsiteX3" fmla="*/ 6521796 w 6521796"/>
              <a:gd name="connsiteY3" fmla="*/ 900660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621136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503190 h 5403850"/>
              <a:gd name="connsiteX5" fmla="*/ 5621136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503190 h 5403850"/>
              <a:gd name="connsiteX5" fmla="*/ 5929608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647272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526087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526087 w 6521796"/>
              <a:gd name="connsiteY6" fmla="*/ 5403850 h 5403850"/>
              <a:gd name="connsiteX7" fmla="*/ 0 w 6521796"/>
              <a:gd name="connsiteY7" fmla="*/ 4767595 h 5403850"/>
              <a:gd name="connsiteX8" fmla="*/ 11017 w 6521796"/>
              <a:gd name="connsiteY8" fmla="*/ 647272 h 5403850"/>
              <a:gd name="connsiteX0" fmla="*/ 11017 w 6521796"/>
              <a:gd name="connsiteY0" fmla="*/ 647272 h 5404093"/>
              <a:gd name="connsiteX1" fmla="*/ 658289 w 6521796"/>
              <a:gd name="connsiteY1" fmla="*/ 11017 h 5404093"/>
              <a:gd name="connsiteX2" fmla="*/ 5940625 w 6521796"/>
              <a:gd name="connsiteY2" fmla="*/ 0 h 5404093"/>
              <a:gd name="connsiteX3" fmla="*/ 6521796 w 6521796"/>
              <a:gd name="connsiteY3" fmla="*/ 625238 h 5404093"/>
              <a:gd name="connsiteX4" fmla="*/ 6521796 w 6521796"/>
              <a:gd name="connsiteY4" fmla="*/ 4745561 h 5404093"/>
              <a:gd name="connsiteX5" fmla="*/ 5929608 w 6521796"/>
              <a:gd name="connsiteY5" fmla="*/ 5403850 h 5404093"/>
              <a:gd name="connsiteX6" fmla="*/ 526087 w 6521796"/>
              <a:gd name="connsiteY6" fmla="*/ 5403850 h 5404093"/>
              <a:gd name="connsiteX7" fmla="*/ 0 w 6521796"/>
              <a:gd name="connsiteY7" fmla="*/ 4932848 h 5404093"/>
              <a:gd name="connsiteX8" fmla="*/ 11017 w 6521796"/>
              <a:gd name="connsiteY8" fmla="*/ 647272 h 5404093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526087 w 6521796"/>
              <a:gd name="connsiteY6" fmla="*/ 5403850 h 5403850"/>
              <a:gd name="connsiteX7" fmla="*/ 0 w 6521796"/>
              <a:gd name="connsiteY7" fmla="*/ 4932848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526087 w 6521796"/>
              <a:gd name="connsiteY6" fmla="*/ 5403850 h 5403850"/>
              <a:gd name="connsiteX7" fmla="*/ 0 w 6521796"/>
              <a:gd name="connsiteY7" fmla="*/ 4932848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526087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647272 h 5403850"/>
              <a:gd name="connsiteX0" fmla="*/ 11017 w 6521796"/>
              <a:gd name="connsiteY0" fmla="*/ 647272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647272 h 5403850"/>
              <a:gd name="connsiteX0" fmla="*/ 11017 w 6521796"/>
              <a:gd name="connsiteY0" fmla="*/ 537104 h 5403850"/>
              <a:gd name="connsiteX1" fmla="*/ 658289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537104 h 5403850"/>
              <a:gd name="connsiteX0" fmla="*/ 11017 w 6521796"/>
              <a:gd name="connsiteY0" fmla="*/ 537104 h 5403850"/>
              <a:gd name="connsiteX1" fmla="*/ 548120 w 6521796"/>
              <a:gd name="connsiteY1" fmla="*/ 11017 h 5403850"/>
              <a:gd name="connsiteX2" fmla="*/ 5940625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537104 h 5403850"/>
              <a:gd name="connsiteX0" fmla="*/ 11017 w 6521796"/>
              <a:gd name="connsiteY0" fmla="*/ 537104 h 5403850"/>
              <a:gd name="connsiteX1" fmla="*/ 548120 w 6521796"/>
              <a:gd name="connsiteY1" fmla="*/ 11017 h 5403850"/>
              <a:gd name="connsiteX2" fmla="*/ 6017743 w 6521796"/>
              <a:gd name="connsiteY2" fmla="*/ 0 h 5403850"/>
              <a:gd name="connsiteX3" fmla="*/ 6521796 w 6521796"/>
              <a:gd name="connsiteY3" fmla="*/ 625238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537104 h 5403850"/>
              <a:gd name="connsiteX0" fmla="*/ 11017 w 6521796"/>
              <a:gd name="connsiteY0" fmla="*/ 537104 h 5403850"/>
              <a:gd name="connsiteX1" fmla="*/ 548120 w 6521796"/>
              <a:gd name="connsiteY1" fmla="*/ 11017 h 5403850"/>
              <a:gd name="connsiteX2" fmla="*/ 6017743 w 6521796"/>
              <a:gd name="connsiteY2" fmla="*/ 0 h 5403850"/>
              <a:gd name="connsiteX3" fmla="*/ 6510779 w 6521796"/>
              <a:gd name="connsiteY3" fmla="*/ 548120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537104 h 5403850"/>
              <a:gd name="connsiteX0" fmla="*/ 11017 w 6521796"/>
              <a:gd name="connsiteY0" fmla="*/ 537104 h 5403850"/>
              <a:gd name="connsiteX1" fmla="*/ 548120 w 6521796"/>
              <a:gd name="connsiteY1" fmla="*/ 11017 h 5403850"/>
              <a:gd name="connsiteX2" fmla="*/ 6017743 w 6521796"/>
              <a:gd name="connsiteY2" fmla="*/ 0 h 5403850"/>
              <a:gd name="connsiteX3" fmla="*/ 6510779 w 6521796"/>
              <a:gd name="connsiteY3" fmla="*/ 548120 h 5403850"/>
              <a:gd name="connsiteX4" fmla="*/ 6521796 w 6521796"/>
              <a:gd name="connsiteY4" fmla="*/ 4745561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537104 h 5403850"/>
              <a:gd name="connsiteX0" fmla="*/ 11017 w 6521796"/>
              <a:gd name="connsiteY0" fmla="*/ 537104 h 5403850"/>
              <a:gd name="connsiteX1" fmla="*/ 548120 w 6521796"/>
              <a:gd name="connsiteY1" fmla="*/ 11017 h 5403850"/>
              <a:gd name="connsiteX2" fmla="*/ 6017743 w 6521796"/>
              <a:gd name="connsiteY2" fmla="*/ 0 h 5403850"/>
              <a:gd name="connsiteX3" fmla="*/ 6510779 w 6521796"/>
              <a:gd name="connsiteY3" fmla="*/ 548120 h 5403850"/>
              <a:gd name="connsiteX4" fmla="*/ 6521796 w 6521796"/>
              <a:gd name="connsiteY4" fmla="*/ 4866747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537104 h 5403850"/>
              <a:gd name="connsiteX0" fmla="*/ 11017 w 6521796"/>
              <a:gd name="connsiteY0" fmla="*/ 537104 h 5403850"/>
              <a:gd name="connsiteX1" fmla="*/ 548120 w 6521796"/>
              <a:gd name="connsiteY1" fmla="*/ 11017 h 5403850"/>
              <a:gd name="connsiteX2" fmla="*/ 6017743 w 6521796"/>
              <a:gd name="connsiteY2" fmla="*/ 0 h 5403850"/>
              <a:gd name="connsiteX3" fmla="*/ 6510779 w 6521796"/>
              <a:gd name="connsiteY3" fmla="*/ 548120 h 5403850"/>
              <a:gd name="connsiteX4" fmla="*/ 6521796 w 6521796"/>
              <a:gd name="connsiteY4" fmla="*/ 4866747 h 5403850"/>
              <a:gd name="connsiteX5" fmla="*/ 5929608 w 6521796"/>
              <a:gd name="connsiteY5" fmla="*/ 5403850 h 5403850"/>
              <a:gd name="connsiteX6" fmla="*/ 471002 w 6521796"/>
              <a:gd name="connsiteY6" fmla="*/ 5403850 h 5403850"/>
              <a:gd name="connsiteX7" fmla="*/ 0 w 6521796"/>
              <a:gd name="connsiteY7" fmla="*/ 4844713 h 5403850"/>
              <a:gd name="connsiteX8" fmla="*/ 11017 w 6521796"/>
              <a:gd name="connsiteY8" fmla="*/ 537104 h 5403850"/>
              <a:gd name="connsiteX0" fmla="*/ 11017 w 6521848"/>
              <a:gd name="connsiteY0" fmla="*/ 537104 h 5403850"/>
              <a:gd name="connsiteX1" fmla="*/ 548120 w 6521848"/>
              <a:gd name="connsiteY1" fmla="*/ 11017 h 5403850"/>
              <a:gd name="connsiteX2" fmla="*/ 6017743 w 6521848"/>
              <a:gd name="connsiteY2" fmla="*/ 0 h 5403850"/>
              <a:gd name="connsiteX3" fmla="*/ 6510779 w 6521848"/>
              <a:gd name="connsiteY3" fmla="*/ 548120 h 5403850"/>
              <a:gd name="connsiteX4" fmla="*/ 6521796 w 6521848"/>
              <a:gd name="connsiteY4" fmla="*/ 4866747 h 5403850"/>
              <a:gd name="connsiteX5" fmla="*/ 6039777 w 6521848"/>
              <a:gd name="connsiteY5" fmla="*/ 5403850 h 5403850"/>
              <a:gd name="connsiteX6" fmla="*/ 471002 w 6521848"/>
              <a:gd name="connsiteY6" fmla="*/ 5403850 h 5403850"/>
              <a:gd name="connsiteX7" fmla="*/ 0 w 6521848"/>
              <a:gd name="connsiteY7" fmla="*/ 4844713 h 5403850"/>
              <a:gd name="connsiteX8" fmla="*/ 11017 w 6521848"/>
              <a:gd name="connsiteY8" fmla="*/ 537104 h 5403850"/>
              <a:gd name="connsiteX0" fmla="*/ 11017 w 6521796"/>
              <a:gd name="connsiteY0" fmla="*/ 537104 h 5404451"/>
              <a:gd name="connsiteX1" fmla="*/ 548120 w 6521796"/>
              <a:gd name="connsiteY1" fmla="*/ 11017 h 5404451"/>
              <a:gd name="connsiteX2" fmla="*/ 6017743 w 6521796"/>
              <a:gd name="connsiteY2" fmla="*/ 0 h 5404451"/>
              <a:gd name="connsiteX3" fmla="*/ 6510779 w 6521796"/>
              <a:gd name="connsiteY3" fmla="*/ 548120 h 5404451"/>
              <a:gd name="connsiteX4" fmla="*/ 6521796 w 6521796"/>
              <a:gd name="connsiteY4" fmla="*/ 4866747 h 5404451"/>
              <a:gd name="connsiteX5" fmla="*/ 6039777 w 6521796"/>
              <a:gd name="connsiteY5" fmla="*/ 5403850 h 5404451"/>
              <a:gd name="connsiteX6" fmla="*/ 471002 w 6521796"/>
              <a:gd name="connsiteY6" fmla="*/ 5403850 h 5404451"/>
              <a:gd name="connsiteX7" fmla="*/ 0 w 6521796"/>
              <a:gd name="connsiteY7" fmla="*/ 4844713 h 5404451"/>
              <a:gd name="connsiteX8" fmla="*/ 11017 w 6521796"/>
              <a:gd name="connsiteY8" fmla="*/ 537104 h 5404451"/>
              <a:gd name="connsiteX0" fmla="*/ 11017 w 6521796"/>
              <a:gd name="connsiteY0" fmla="*/ 537104 h 5404377"/>
              <a:gd name="connsiteX1" fmla="*/ 548120 w 6521796"/>
              <a:gd name="connsiteY1" fmla="*/ 11017 h 5404377"/>
              <a:gd name="connsiteX2" fmla="*/ 6017743 w 6521796"/>
              <a:gd name="connsiteY2" fmla="*/ 0 h 5404377"/>
              <a:gd name="connsiteX3" fmla="*/ 6510779 w 6521796"/>
              <a:gd name="connsiteY3" fmla="*/ 548120 h 5404377"/>
              <a:gd name="connsiteX4" fmla="*/ 6521796 w 6521796"/>
              <a:gd name="connsiteY4" fmla="*/ 4866747 h 5404377"/>
              <a:gd name="connsiteX5" fmla="*/ 6039777 w 6521796"/>
              <a:gd name="connsiteY5" fmla="*/ 5403850 h 5404377"/>
              <a:gd name="connsiteX6" fmla="*/ 471002 w 6521796"/>
              <a:gd name="connsiteY6" fmla="*/ 5403850 h 5404377"/>
              <a:gd name="connsiteX7" fmla="*/ 0 w 6521796"/>
              <a:gd name="connsiteY7" fmla="*/ 4844713 h 5404377"/>
              <a:gd name="connsiteX8" fmla="*/ 11017 w 6521796"/>
              <a:gd name="connsiteY8" fmla="*/ 537104 h 5404377"/>
              <a:gd name="connsiteX0" fmla="*/ 11017 w 6521796"/>
              <a:gd name="connsiteY0" fmla="*/ 537104 h 5404377"/>
              <a:gd name="connsiteX1" fmla="*/ 548120 w 6521796"/>
              <a:gd name="connsiteY1" fmla="*/ 11017 h 5404377"/>
              <a:gd name="connsiteX2" fmla="*/ 6017743 w 6521796"/>
              <a:gd name="connsiteY2" fmla="*/ 0 h 5404377"/>
              <a:gd name="connsiteX3" fmla="*/ 6510779 w 6521796"/>
              <a:gd name="connsiteY3" fmla="*/ 548120 h 5404377"/>
              <a:gd name="connsiteX4" fmla="*/ 6521796 w 6521796"/>
              <a:gd name="connsiteY4" fmla="*/ 4866747 h 5404377"/>
              <a:gd name="connsiteX5" fmla="*/ 6039777 w 6521796"/>
              <a:gd name="connsiteY5" fmla="*/ 5403850 h 5404377"/>
              <a:gd name="connsiteX6" fmla="*/ 471002 w 6521796"/>
              <a:gd name="connsiteY6" fmla="*/ 5403850 h 5404377"/>
              <a:gd name="connsiteX7" fmla="*/ 0 w 6521796"/>
              <a:gd name="connsiteY7" fmla="*/ 4844713 h 5404377"/>
              <a:gd name="connsiteX8" fmla="*/ 11017 w 6521796"/>
              <a:gd name="connsiteY8" fmla="*/ 537104 h 5404377"/>
              <a:gd name="connsiteX0" fmla="*/ 11017 w 6521796"/>
              <a:gd name="connsiteY0" fmla="*/ 437952 h 5404377"/>
              <a:gd name="connsiteX1" fmla="*/ 548120 w 6521796"/>
              <a:gd name="connsiteY1" fmla="*/ 11017 h 5404377"/>
              <a:gd name="connsiteX2" fmla="*/ 6017743 w 6521796"/>
              <a:gd name="connsiteY2" fmla="*/ 0 h 5404377"/>
              <a:gd name="connsiteX3" fmla="*/ 6510779 w 6521796"/>
              <a:gd name="connsiteY3" fmla="*/ 548120 h 5404377"/>
              <a:gd name="connsiteX4" fmla="*/ 6521796 w 6521796"/>
              <a:gd name="connsiteY4" fmla="*/ 4866747 h 5404377"/>
              <a:gd name="connsiteX5" fmla="*/ 6039777 w 6521796"/>
              <a:gd name="connsiteY5" fmla="*/ 5403850 h 5404377"/>
              <a:gd name="connsiteX6" fmla="*/ 471002 w 6521796"/>
              <a:gd name="connsiteY6" fmla="*/ 5403850 h 5404377"/>
              <a:gd name="connsiteX7" fmla="*/ 0 w 6521796"/>
              <a:gd name="connsiteY7" fmla="*/ 4844713 h 5404377"/>
              <a:gd name="connsiteX8" fmla="*/ 11017 w 6521796"/>
              <a:gd name="connsiteY8" fmla="*/ 437952 h 5404377"/>
              <a:gd name="connsiteX0" fmla="*/ 11017 w 6521796"/>
              <a:gd name="connsiteY0" fmla="*/ 437952 h 5404377"/>
              <a:gd name="connsiteX1" fmla="*/ 548120 w 6521796"/>
              <a:gd name="connsiteY1" fmla="*/ 11017 h 5404377"/>
              <a:gd name="connsiteX2" fmla="*/ 6017743 w 6521796"/>
              <a:gd name="connsiteY2" fmla="*/ 0 h 5404377"/>
              <a:gd name="connsiteX3" fmla="*/ 6510779 w 6521796"/>
              <a:gd name="connsiteY3" fmla="*/ 548120 h 5404377"/>
              <a:gd name="connsiteX4" fmla="*/ 6521796 w 6521796"/>
              <a:gd name="connsiteY4" fmla="*/ 4866747 h 5404377"/>
              <a:gd name="connsiteX5" fmla="*/ 6039777 w 6521796"/>
              <a:gd name="connsiteY5" fmla="*/ 5403850 h 5404377"/>
              <a:gd name="connsiteX6" fmla="*/ 471002 w 6521796"/>
              <a:gd name="connsiteY6" fmla="*/ 5403850 h 5404377"/>
              <a:gd name="connsiteX7" fmla="*/ 0 w 6521796"/>
              <a:gd name="connsiteY7" fmla="*/ 4844713 h 5404377"/>
              <a:gd name="connsiteX8" fmla="*/ 11017 w 6521796"/>
              <a:gd name="connsiteY8" fmla="*/ 437952 h 5404377"/>
              <a:gd name="connsiteX0" fmla="*/ 11017 w 6521796"/>
              <a:gd name="connsiteY0" fmla="*/ 437952 h 5404377"/>
              <a:gd name="connsiteX1" fmla="*/ 448968 w 6521796"/>
              <a:gd name="connsiteY1" fmla="*/ 11017 h 5404377"/>
              <a:gd name="connsiteX2" fmla="*/ 6017743 w 6521796"/>
              <a:gd name="connsiteY2" fmla="*/ 0 h 5404377"/>
              <a:gd name="connsiteX3" fmla="*/ 6510779 w 6521796"/>
              <a:gd name="connsiteY3" fmla="*/ 548120 h 5404377"/>
              <a:gd name="connsiteX4" fmla="*/ 6521796 w 6521796"/>
              <a:gd name="connsiteY4" fmla="*/ 4866747 h 5404377"/>
              <a:gd name="connsiteX5" fmla="*/ 6039777 w 6521796"/>
              <a:gd name="connsiteY5" fmla="*/ 5403850 h 5404377"/>
              <a:gd name="connsiteX6" fmla="*/ 471002 w 6521796"/>
              <a:gd name="connsiteY6" fmla="*/ 5403850 h 5404377"/>
              <a:gd name="connsiteX7" fmla="*/ 0 w 6521796"/>
              <a:gd name="connsiteY7" fmla="*/ 4844713 h 5404377"/>
              <a:gd name="connsiteX8" fmla="*/ 11017 w 6521796"/>
              <a:gd name="connsiteY8" fmla="*/ 437952 h 5404377"/>
              <a:gd name="connsiteX0" fmla="*/ 11017 w 6521796"/>
              <a:gd name="connsiteY0" fmla="*/ 437952 h 5404377"/>
              <a:gd name="connsiteX1" fmla="*/ 448968 w 6521796"/>
              <a:gd name="connsiteY1" fmla="*/ 11017 h 5404377"/>
              <a:gd name="connsiteX2" fmla="*/ 6149946 w 6521796"/>
              <a:gd name="connsiteY2" fmla="*/ 0 h 5404377"/>
              <a:gd name="connsiteX3" fmla="*/ 6510779 w 6521796"/>
              <a:gd name="connsiteY3" fmla="*/ 548120 h 5404377"/>
              <a:gd name="connsiteX4" fmla="*/ 6521796 w 6521796"/>
              <a:gd name="connsiteY4" fmla="*/ 4866747 h 5404377"/>
              <a:gd name="connsiteX5" fmla="*/ 6039777 w 6521796"/>
              <a:gd name="connsiteY5" fmla="*/ 5403850 h 5404377"/>
              <a:gd name="connsiteX6" fmla="*/ 471002 w 6521796"/>
              <a:gd name="connsiteY6" fmla="*/ 5403850 h 5404377"/>
              <a:gd name="connsiteX7" fmla="*/ 0 w 6521796"/>
              <a:gd name="connsiteY7" fmla="*/ 4844713 h 5404377"/>
              <a:gd name="connsiteX8" fmla="*/ 11017 w 6521796"/>
              <a:gd name="connsiteY8" fmla="*/ 437952 h 5404377"/>
              <a:gd name="connsiteX0" fmla="*/ 11017 w 6522856"/>
              <a:gd name="connsiteY0" fmla="*/ 437952 h 5404377"/>
              <a:gd name="connsiteX1" fmla="*/ 448968 w 6522856"/>
              <a:gd name="connsiteY1" fmla="*/ 11017 h 5404377"/>
              <a:gd name="connsiteX2" fmla="*/ 6149946 w 6522856"/>
              <a:gd name="connsiteY2" fmla="*/ 0 h 5404377"/>
              <a:gd name="connsiteX3" fmla="*/ 6521796 w 6522856"/>
              <a:gd name="connsiteY3" fmla="*/ 448968 h 5404377"/>
              <a:gd name="connsiteX4" fmla="*/ 6521796 w 6522856"/>
              <a:gd name="connsiteY4" fmla="*/ 4866747 h 5404377"/>
              <a:gd name="connsiteX5" fmla="*/ 6039777 w 6522856"/>
              <a:gd name="connsiteY5" fmla="*/ 5403850 h 5404377"/>
              <a:gd name="connsiteX6" fmla="*/ 471002 w 6522856"/>
              <a:gd name="connsiteY6" fmla="*/ 5403850 h 5404377"/>
              <a:gd name="connsiteX7" fmla="*/ 0 w 6522856"/>
              <a:gd name="connsiteY7" fmla="*/ 4844713 h 5404377"/>
              <a:gd name="connsiteX8" fmla="*/ 11017 w 6522856"/>
              <a:gd name="connsiteY8" fmla="*/ 437952 h 5404377"/>
              <a:gd name="connsiteX0" fmla="*/ 11017 w 6522856"/>
              <a:gd name="connsiteY0" fmla="*/ 437952 h 5404377"/>
              <a:gd name="connsiteX1" fmla="*/ 448968 w 6522856"/>
              <a:gd name="connsiteY1" fmla="*/ 11017 h 5404377"/>
              <a:gd name="connsiteX2" fmla="*/ 6149946 w 6522856"/>
              <a:gd name="connsiteY2" fmla="*/ 0 h 5404377"/>
              <a:gd name="connsiteX3" fmla="*/ 6521796 w 6522856"/>
              <a:gd name="connsiteY3" fmla="*/ 448968 h 5404377"/>
              <a:gd name="connsiteX4" fmla="*/ 6521796 w 6522856"/>
              <a:gd name="connsiteY4" fmla="*/ 4866747 h 5404377"/>
              <a:gd name="connsiteX5" fmla="*/ 6039777 w 6522856"/>
              <a:gd name="connsiteY5" fmla="*/ 5403850 h 5404377"/>
              <a:gd name="connsiteX6" fmla="*/ 471002 w 6522856"/>
              <a:gd name="connsiteY6" fmla="*/ 5403850 h 5404377"/>
              <a:gd name="connsiteX7" fmla="*/ 0 w 6522856"/>
              <a:gd name="connsiteY7" fmla="*/ 4844713 h 5404377"/>
              <a:gd name="connsiteX8" fmla="*/ 11017 w 6522856"/>
              <a:gd name="connsiteY8" fmla="*/ 437952 h 5404377"/>
              <a:gd name="connsiteX0" fmla="*/ 11017 w 6522856"/>
              <a:gd name="connsiteY0" fmla="*/ 437952 h 5404377"/>
              <a:gd name="connsiteX1" fmla="*/ 448968 w 6522856"/>
              <a:gd name="connsiteY1" fmla="*/ 11017 h 5404377"/>
              <a:gd name="connsiteX2" fmla="*/ 6149946 w 6522856"/>
              <a:gd name="connsiteY2" fmla="*/ 0 h 5404377"/>
              <a:gd name="connsiteX3" fmla="*/ 6521796 w 6522856"/>
              <a:gd name="connsiteY3" fmla="*/ 448968 h 5404377"/>
              <a:gd name="connsiteX4" fmla="*/ 6521796 w 6522856"/>
              <a:gd name="connsiteY4" fmla="*/ 4866747 h 5404377"/>
              <a:gd name="connsiteX5" fmla="*/ 6039777 w 6522856"/>
              <a:gd name="connsiteY5" fmla="*/ 5403850 h 5404377"/>
              <a:gd name="connsiteX6" fmla="*/ 471002 w 6522856"/>
              <a:gd name="connsiteY6" fmla="*/ 5403850 h 5404377"/>
              <a:gd name="connsiteX7" fmla="*/ 0 w 6522856"/>
              <a:gd name="connsiteY7" fmla="*/ 4844713 h 5404377"/>
              <a:gd name="connsiteX8" fmla="*/ 11017 w 6522856"/>
              <a:gd name="connsiteY8" fmla="*/ 437952 h 5404377"/>
              <a:gd name="connsiteX0" fmla="*/ 11017 w 6522856"/>
              <a:gd name="connsiteY0" fmla="*/ 437952 h 5405995"/>
              <a:gd name="connsiteX1" fmla="*/ 448968 w 6522856"/>
              <a:gd name="connsiteY1" fmla="*/ 11017 h 5405995"/>
              <a:gd name="connsiteX2" fmla="*/ 6149946 w 6522856"/>
              <a:gd name="connsiteY2" fmla="*/ 0 h 5405995"/>
              <a:gd name="connsiteX3" fmla="*/ 6521796 w 6522856"/>
              <a:gd name="connsiteY3" fmla="*/ 448968 h 5405995"/>
              <a:gd name="connsiteX4" fmla="*/ 6521796 w 6522856"/>
              <a:gd name="connsiteY4" fmla="*/ 5009966 h 5405995"/>
              <a:gd name="connsiteX5" fmla="*/ 6039777 w 6522856"/>
              <a:gd name="connsiteY5" fmla="*/ 5403850 h 5405995"/>
              <a:gd name="connsiteX6" fmla="*/ 471002 w 6522856"/>
              <a:gd name="connsiteY6" fmla="*/ 5403850 h 5405995"/>
              <a:gd name="connsiteX7" fmla="*/ 0 w 6522856"/>
              <a:gd name="connsiteY7" fmla="*/ 4844713 h 5405995"/>
              <a:gd name="connsiteX8" fmla="*/ 11017 w 6522856"/>
              <a:gd name="connsiteY8" fmla="*/ 437952 h 5405995"/>
              <a:gd name="connsiteX0" fmla="*/ 11017 w 6522856"/>
              <a:gd name="connsiteY0" fmla="*/ 437952 h 5404505"/>
              <a:gd name="connsiteX1" fmla="*/ 448968 w 6522856"/>
              <a:gd name="connsiteY1" fmla="*/ 11017 h 5404505"/>
              <a:gd name="connsiteX2" fmla="*/ 6149946 w 6522856"/>
              <a:gd name="connsiteY2" fmla="*/ 0 h 5404505"/>
              <a:gd name="connsiteX3" fmla="*/ 6521796 w 6522856"/>
              <a:gd name="connsiteY3" fmla="*/ 448968 h 5404505"/>
              <a:gd name="connsiteX4" fmla="*/ 6521796 w 6522856"/>
              <a:gd name="connsiteY4" fmla="*/ 5009966 h 5404505"/>
              <a:gd name="connsiteX5" fmla="*/ 6039777 w 6522856"/>
              <a:gd name="connsiteY5" fmla="*/ 5403850 h 5404505"/>
              <a:gd name="connsiteX6" fmla="*/ 471002 w 6522856"/>
              <a:gd name="connsiteY6" fmla="*/ 5403850 h 5404505"/>
              <a:gd name="connsiteX7" fmla="*/ 0 w 6522856"/>
              <a:gd name="connsiteY7" fmla="*/ 4844713 h 5404505"/>
              <a:gd name="connsiteX8" fmla="*/ 11017 w 6522856"/>
              <a:gd name="connsiteY8" fmla="*/ 437952 h 5404505"/>
              <a:gd name="connsiteX0" fmla="*/ 11017 w 6523571"/>
              <a:gd name="connsiteY0" fmla="*/ 437952 h 5404505"/>
              <a:gd name="connsiteX1" fmla="*/ 448968 w 6523571"/>
              <a:gd name="connsiteY1" fmla="*/ 11017 h 5404505"/>
              <a:gd name="connsiteX2" fmla="*/ 6149946 w 6523571"/>
              <a:gd name="connsiteY2" fmla="*/ 0 h 5404505"/>
              <a:gd name="connsiteX3" fmla="*/ 6521796 w 6523571"/>
              <a:gd name="connsiteY3" fmla="*/ 448968 h 5404505"/>
              <a:gd name="connsiteX4" fmla="*/ 6521796 w 6523571"/>
              <a:gd name="connsiteY4" fmla="*/ 5009966 h 5404505"/>
              <a:gd name="connsiteX5" fmla="*/ 6160962 w 6523571"/>
              <a:gd name="connsiteY5" fmla="*/ 5403850 h 5404505"/>
              <a:gd name="connsiteX6" fmla="*/ 471002 w 6523571"/>
              <a:gd name="connsiteY6" fmla="*/ 5403850 h 5404505"/>
              <a:gd name="connsiteX7" fmla="*/ 0 w 6523571"/>
              <a:gd name="connsiteY7" fmla="*/ 4844713 h 5404505"/>
              <a:gd name="connsiteX8" fmla="*/ 11017 w 6523571"/>
              <a:gd name="connsiteY8" fmla="*/ 437952 h 5404505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471002 w 6522856"/>
              <a:gd name="connsiteY6" fmla="*/ 5403850 h 5403850"/>
              <a:gd name="connsiteX7" fmla="*/ 0 w 6522856"/>
              <a:gd name="connsiteY7" fmla="*/ 484471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471002 w 6522856"/>
              <a:gd name="connsiteY6" fmla="*/ 5403850 h 5403850"/>
              <a:gd name="connsiteX7" fmla="*/ 0 w 6522856"/>
              <a:gd name="connsiteY7" fmla="*/ 484471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471002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471002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448968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93883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93883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93883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48968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437952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437952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149946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216047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216047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009966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11017 w 6522856"/>
              <a:gd name="connsiteY0" fmla="*/ 360834 h 5403850"/>
              <a:gd name="connsiteX1" fmla="*/ 404901 w 6522856"/>
              <a:gd name="connsiteY1" fmla="*/ 11017 h 5403850"/>
              <a:gd name="connsiteX2" fmla="*/ 6216047 w 6522856"/>
              <a:gd name="connsiteY2" fmla="*/ 0 h 5403850"/>
              <a:gd name="connsiteX3" fmla="*/ 6521796 w 6522856"/>
              <a:gd name="connsiteY3" fmla="*/ 327782 h 5403850"/>
              <a:gd name="connsiteX4" fmla="*/ 6521796 w 6522856"/>
              <a:gd name="connsiteY4" fmla="*/ 5131152 h 5403850"/>
              <a:gd name="connsiteX5" fmla="*/ 6160962 w 6522856"/>
              <a:gd name="connsiteY5" fmla="*/ 5403850 h 5403850"/>
              <a:gd name="connsiteX6" fmla="*/ 360833 w 6522856"/>
              <a:gd name="connsiteY6" fmla="*/ 5403850 h 5403850"/>
              <a:gd name="connsiteX7" fmla="*/ 0 w 6522856"/>
              <a:gd name="connsiteY7" fmla="*/ 5020983 h 5403850"/>
              <a:gd name="connsiteX8" fmla="*/ 11017 w 6522856"/>
              <a:gd name="connsiteY8" fmla="*/ 360834 h 5403850"/>
              <a:gd name="connsiteX0" fmla="*/ 22034 w 6533873"/>
              <a:gd name="connsiteY0" fmla="*/ 360834 h 5403850"/>
              <a:gd name="connsiteX1" fmla="*/ 415918 w 6533873"/>
              <a:gd name="connsiteY1" fmla="*/ 11017 h 5403850"/>
              <a:gd name="connsiteX2" fmla="*/ 6227064 w 6533873"/>
              <a:gd name="connsiteY2" fmla="*/ 0 h 5403850"/>
              <a:gd name="connsiteX3" fmla="*/ 6532813 w 6533873"/>
              <a:gd name="connsiteY3" fmla="*/ 327782 h 5403850"/>
              <a:gd name="connsiteX4" fmla="*/ 6532813 w 6533873"/>
              <a:gd name="connsiteY4" fmla="*/ 5131152 h 5403850"/>
              <a:gd name="connsiteX5" fmla="*/ 6171979 w 6533873"/>
              <a:gd name="connsiteY5" fmla="*/ 5403850 h 5403850"/>
              <a:gd name="connsiteX6" fmla="*/ 371850 w 6533873"/>
              <a:gd name="connsiteY6" fmla="*/ 5403850 h 5403850"/>
              <a:gd name="connsiteX7" fmla="*/ 0 w 6533873"/>
              <a:gd name="connsiteY7" fmla="*/ 5109118 h 5403850"/>
              <a:gd name="connsiteX8" fmla="*/ 22034 w 6533873"/>
              <a:gd name="connsiteY8" fmla="*/ 360834 h 5403850"/>
              <a:gd name="connsiteX0" fmla="*/ 22034 w 6533873"/>
              <a:gd name="connsiteY0" fmla="*/ 415918 h 5403850"/>
              <a:gd name="connsiteX1" fmla="*/ 415918 w 6533873"/>
              <a:gd name="connsiteY1" fmla="*/ 11017 h 5403850"/>
              <a:gd name="connsiteX2" fmla="*/ 6227064 w 6533873"/>
              <a:gd name="connsiteY2" fmla="*/ 0 h 5403850"/>
              <a:gd name="connsiteX3" fmla="*/ 6532813 w 6533873"/>
              <a:gd name="connsiteY3" fmla="*/ 327782 h 5403850"/>
              <a:gd name="connsiteX4" fmla="*/ 6532813 w 6533873"/>
              <a:gd name="connsiteY4" fmla="*/ 5131152 h 5403850"/>
              <a:gd name="connsiteX5" fmla="*/ 6171979 w 6533873"/>
              <a:gd name="connsiteY5" fmla="*/ 5403850 h 5403850"/>
              <a:gd name="connsiteX6" fmla="*/ 371850 w 6533873"/>
              <a:gd name="connsiteY6" fmla="*/ 5403850 h 5403850"/>
              <a:gd name="connsiteX7" fmla="*/ 0 w 6533873"/>
              <a:gd name="connsiteY7" fmla="*/ 5109118 h 5403850"/>
              <a:gd name="connsiteX8" fmla="*/ 22034 w 6533873"/>
              <a:gd name="connsiteY8" fmla="*/ 415918 h 540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3873" h="5403850">
                <a:moveTo>
                  <a:pt x="22034" y="415918"/>
                </a:moveTo>
                <a:cubicBezTo>
                  <a:pt x="22034" y="39682"/>
                  <a:pt x="116799" y="11017"/>
                  <a:pt x="415918" y="11017"/>
                </a:cubicBezTo>
                <a:lnTo>
                  <a:pt x="6227064" y="0"/>
                </a:lnTo>
                <a:cubicBezTo>
                  <a:pt x="6482115" y="0"/>
                  <a:pt x="6532813" y="50698"/>
                  <a:pt x="6532813" y="327782"/>
                </a:cubicBezTo>
                <a:cubicBezTo>
                  <a:pt x="6536485" y="1726929"/>
                  <a:pt x="6529141" y="3732005"/>
                  <a:pt x="6532813" y="5131152"/>
                </a:cubicBezTo>
                <a:cubicBezTo>
                  <a:pt x="6521796" y="5397218"/>
                  <a:pt x="6427029" y="5403851"/>
                  <a:pt x="6171979" y="5403850"/>
                </a:cubicBezTo>
                <a:lnTo>
                  <a:pt x="371850" y="5403850"/>
                </a:lnTo>
                <a:cubicBezTo>
                  <a:pt x="127817" y="5403850"/>
                  <a:pt x="11017" y="5386202"/>
                  <a:pt x="0" y="5109118"/>
                </a:cubicBezTo>
                <a:cubicBezTo>
                  <a:pt x="3672" y="3768728"/>
                  <a:pt x="18362" y="1756308"/>
                  <a:pt x="22034" y="415918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0CA59BB-EEDF-7A34-2823-94C9997314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9733" y="6356350"/>
            <a:ext cx="1198345" cy="25584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9745D-6258-0E8B-8888-8B94247C1C44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2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accent2"/>
                </a:solidFill>
              </a:rPr>
              <a:pPr/>
              <a:t>‹#›</a:t>
            </a:fld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676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478F6-2609-8CC9-DB7A-D8863BB34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F8F772E-C518-00D0-2BEC-B731AF3251B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7017" y="2353345"/>
            <a:ext cx="3354586" cy="519159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F4C92E8-FF1D-E51C-DFAD-6F2DBC1CC050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487017" y="2882078"/>
            <a:ext cx="3354586" cy="71314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tx2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Description lorem ipsum dolor</a:t>
            </a:r>
          </a:p>
        </p:txBody>
      </p:sp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FCDD4549-EC86-C6E3-E17A-D700CAA700E5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75153" y="1685246"/>
            <a:ext cx="640292" cy="63391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7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0A709F9-594F-6DE6-0B3F-E9A4EDAC5CB8}"/>
              </a:ext>
            </a:extLst>
          </p:cNvPr>
          <p:cNvSpPr>
            <a:spLocks noGrp="1"/>
          </p:cNvSpPr>
          <p:nvPr>
            <p:ph type="body" idx="61" hasCustomPrompt="1"/>
          </p:nvPr>
        </p:nvSpPr>
        <p:spPr>
          <a:xfrm>
            <a:off x="4411374" y="2353345"/>
            <a:ext cx="3354586" cy="519159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97E989A-9EA3-995D-1F85-46EE8274CBED}"/>
              </a:ext>
            </a:extLst>
          </p:cNvPr>
          <p:cNvSpPr>
            <a:spLocks noGrp="1"/>
          </p:cNvSpPr>
          <p:nvPr>
            <p:ph type="body" idx="62" hasCustomPrompt="1"/>
          </p:nvPr>
        </p:nvSpPr>
        <p:spPr>
          <a:xfrm>
            <a:off x="4411374" y="2882078"/>
            <a:ext cx="3354586" cy="71314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tx2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Description lorem ipsum dolor</a:t>
            </a:r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7D20C061-6181-D4E1-6325-25D458B3E48F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4499510" y="1685246"/>
            <a:ext cx="640292" cy="63391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7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96C3F27-347F-9F37-88DD-D0499C7319C9}"/>
              </a:ext>
            </a:extLst>
          </p:cNvPr>
          <p:cNvSpPr>
            <a:spLocks noGrp="1"/>
          </p:cNvSpPr>
          <p:nvPr>
            <p:ph type="body" idx="67" hasCustomPrompt="1"/>
          </p:nvPr>
        </p:nvSpPr>
        <p:spPr>
          <a:xfrm>
            <a:off x="8396570" y="2353345"/>
            <a:ext cx="3354586" cy="519159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B9034110-A540-4574-6FBF-BBCCE6366983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8484706" y="1685246"/>
            <a:ext cx="640292" cy="63391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7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9AE5E369-818E-BADB-AC3F-425B49752B1E}"/>
              </a:ext>
            </a:extLst>
          </p:cNvPr>
          <p:cNvSpPr>
            <a:spLocks noGrp="1"/>
          </p:cNvSpPr>
          <p:nvPr>
            <p:ph type="body" idx="73" hasCustomPrompt="1"/>
          </p:nvPr>
        </p:nvSpPr>
        <p:spPr>
          <a:xfrm>
            <a:off x="8396570" y="2882078"/>
            <a:ext cx="3354586" cy="71314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tx2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Description lorem ipsum dolor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9532E5AF-1B40-6931-4500-3497B2F7E1F0}"/>
              </a:ext>
            </a:extLst>
          </p:cNvPr>
          <p:cNvSpPr>
            <a:spLocks noGrp="1"/>
          </p:cNvSpPr>
          <p:nvPr>
            <p:ph type="body" idx="74" hasCustomPrompt="1"/>
          </p:nvPr>
        </p:nvSpPr>
        <p:spPr>
          <a:xfrm>
            <a:off x="487017" y="4666888"/>
            <a:ext cx="3354586" cy="519159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29ED8FA-D3C1-1A90-B10A-46B26A0D72DD}"/>
              </a:ext>
            </a:extLst>
          </p:cNvPr>
          <p:cNvSpPr>
            <a:spLocks noGrp="1"/>
          </p:cNvSpPr>
          <p:nvPr>
            <p:ph type="body" idx="75" hasCustomPrompt="1"/>
          </p:nvPr>
        </p:nvSpPr>
        <p:spPr>
          <a:xfrm>
            <a:off x="487017" y="5195621"/>
            <a:ext cx="3354586" cy="71314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tx2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Description lorem ipsum dolor</a:t>
            </a:r>
          </a:p>
        </p:txBody>
      </p:sp>
      <p:sp>
        <p:nvSpPr>
          <p:cNvPr id="25" name="Picture Placeholder 12">
            <a:extLst>
              <a:ext uri="{FF2B5EF4-FFF2-40B4-BE49-F238E27FC236}">
                <a16:creationId xmlns:a16="http://schemas.microsoft.com/office/drawing/2014/main" id="{40E62315-E843-5BDA-5824-1B286F0DE8A8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>
          <a:xfrm>
            <a:off x="575153" y="3998789"/>
            <a:ext cx="640292" cy="63391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7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F55C327D-3A27-1B5B-3CD4-A23976CF74B5}"/>
              </a:ext>
            </a:extLst>
          </p:cNvPr>
          <p:cNvSpPr>
            <a:spLocks noGrp="1"/>
          </p:cNvSpPr>
          <p:nvPr>
            <p:ph type="body" idx="77" hasCustomPrompt="1"/>
          </p:nvPr>
        </p:nvSpPr>
        <p:spPr>
          <a:xfrm>
            <a:off x="4411374" y="4666888"/>
            <a:ext cx="3354586" cy="519159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A7AD3276-9D92-8333-FCE3-2E3560006D2C}"/>
              </a:ext>
            </a:extLst>
          </p:cNvPr>
          <p:cNvSpPr>
            <a:spLocks noGrp="1"/>
          </p:cNvSpPr>
          <p:nvPr>
            <p:ph type="body" idx="78" hasCustomPrompt="1"/>
          </p:nvPr>
        </p:nvSpPr>
        <p:spPr>
          <a:xfrm>
            <a:off x="4411374" y="5195621"/>
            <a:ext cx="3354586" cy="71314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tx2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Description lorem ipsum dolor</a:t>
            </a:r>
          </a:p>
        </p:txBody>
      </p:sp>
      <p:sp>
        <p:nvSpPr>
          <p:cNvPr id="28" name="Picture Placeholder 12">
            <a:extLst>
              <a:ext uri="{FF2B5EF4-FFF2-40B4-BE49-F238E27FC236}">
                <a16:creationId xmlns:a16="http://schemas.microsoft.com/office/drawing/2014/main" id="{6FD30412-9E5A-09A2-181D-9AD59AE0ED33}"/>
              </a:ext>
            </a:extLst>
          </p:cNvPr>
          <p:cNvSpPr>
            <a:spLocks noGrp="1"/>
          </p:cNvSpPr>
          <p:nvPr>
            <p:ph type="pic" sz="quarter" idx="79"/>
          </p:nvPr>
        </p:nvSpPr>
        <p:spPr>
          <a:xfrm>
            <a:off x="4499510" y="3998789"/>
            <a:ext cx="640292" cy="63391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7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5CE47012-E6B6-C078-B39A-F3C441C2F08C}"/>
              </a:ext>
            </a:extLst>
          </p:cNvPr>
          <p:cNvSpPr>
            <a:spLocks noGrp="1"/>
          </p:cNvSpPr>
          <p:nvPr>
            <p:ph type="body" idx="80" hasCustomPrompt="1"/>
          </p:nvPr>
        </p:nvSpPr>
        <p:spPr>
          <a:xfrm>
            <a:off x="8396570" y="4666888"/>
            <a:ext cx="3354586" cy="519159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30" name="Picture Placeholder 12">
            <a:extLst>
              <a:ext uri="{FF2B5EF4-FFF2-40B4-BE49-F238E27FC236}">
                <a16:creationId xmlns:a16="http://schemas.microsoft.com/office/drawing/2014/main" id="{2E7F1D38-1AD6-8C23-F4C0-8B6B154DCFFD}"/>
              </a:ext>
            </a:extLst>
          </p:cNvPr>
          <p:cNvSpPr>
            <a:spLocks noGrp="1"/>
          </p:cNvSpPr>
          <p:nvPr>
            <p:ph type="pic" sz="quarter" idx="81"/>
          </p:nvPr>
        </p:nvSpPr>
        <p:spPr>
          <a:xfrm>
            <a:off x="8484706" y="3998789"/>
            <a:ext cx="640292" cy="63391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7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37AA9937-1E37-5E70-04A8-EB77BD738474}"/>
              </a:ext>
            </a:extLst>
          </p:cNvPr>
          <p:cNvSpPr>
            <a:spLocks noGrp="1"/>
          </p:cNvSpPr>
          <p:nvPr>
            <p:ph type="body" idx="82" hasCustomPrompt="1"/>
          </p:nvPr>
        </p:nvSpPr>
        <p:spPr>
          <a:xfrm>
            <a:off x="8396570" y="5195621"/>
            <a:ext cx="3354586" cy="71314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tx2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Description lorem ipsum dolor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F258FC9-434E-5F14-A54E-FC67E119EB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733" y="6356350"/>
            <a:ext cx="1198349" cy="2558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129C0C-3A18-D452-F7A8-92BE9007CE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alphaModFix amt="8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9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6898" y="0"/>
            <a:ext cx="1855102" cy="1086234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A5757D1-FFCB-3CCE-180D-931CBFEBBE7C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311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Ico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478F6-2609-8CC9-DB7A-D8863BB34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F8F772E-C518-00D0-2BEC-B731AF3251B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7017" y="2353345"/>
            <a:ext cx="3354586" cy="519159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 baseline="0">
                <a:solidFill>
                  <a:schemeClr val="accent2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F4C92E8-FF1D-E51C-DFAD-6F2DBC1CC050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487017" y="2882078"/>
            <a:ext cx="3354586" cy="71314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Description lorem ipsum dolor</a:t>
            </a:r>
          </a:p>
        </p:txBody>
      </p:sp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FCDD4549-EC86-C6E3-E17A-D700CAA700E5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53119" y="1685246"/>
            <a:ext cx="640292" cy="633911"/>
          </a:xfrm>
        </p:spPr>
        <p:txBody>
          <a:bodyPr lIns="182880" anchor="ctr" anchorCtr="0">
            <a:no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7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0A709F9-594F-6DE6-0B3F-E9A4EDAC5CB8}"/>
              </a:ext>
            </a:extLst>
          </p:cNvPr>
          <p:cNvSpPr>
            <a:spLocks noGrp="1"/>
          </p:cNvSpPr>
          <p:nvPr>
            <p:ph type="body" idx="61" hasCustomPrompt="1"/>
          </p:nvPr>
        </p:nvSpPr>
        <p:spPr>
          <a:xfrm>
            <a:off x="4411374" y="2353345"/>
            <a:ext cx="3354586" cy="519159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 baseline="0">
                <a:solidFill>
                  <a:schemeClr val="accent2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97E989A-9EA3-995D-1F85-46EE8274CBED}"/>
              </a:ext>
            </a:extLst>
          </p:cNvPr>
          <p:cNvSpPr>
            <a:spLocks noGrp="1"/>
          </p:cNvSpPr>
          <p:nvPr>
            <p:ph type="body" idx="62" hasCustomPrompt="1"/>
          </p:nvPr>
        </p:nvSpPr>
        <p:spPr>
          <a:xfrm>
            <a:off x="4411374" y="2882078"/>
            <a:ext cx="3354586" cy="71314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Description lorem ipsum dolor</a:t>
            </a:r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7D20C061-6181-D4E1-6325-25D458B3E48F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4477476" y="1685246"/>
            <a:ext cx="640292" cy="633911"/>
          </a:xfrm>
        </p:spPr>
        <p:txBody>
          <a:bodyPr lIns="182880" anchor="ctr" anchorCtr="0">
            <a:no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7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96C3F27-347F-9F37-88DD-D0499C7319C9}"/>
              </a:ext>
            </a:extLst>
          </p:cNvPr>
          <p:cNvSpPr>
            <a:spLocks noGrp="1"/>
          </p:cNvSpPr>
          <p:nvPr>
            <p:ph type="body" idx="67" hasCustomPrompt="1"/>
          </p:nvPr>
        </p:nvSpPr>
        <p:spPr>
          <a:xfrm>
            <a:off x="8396570" y="2353345"/>
            <a:ext cx="3354586" cy="519159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 baseline="0">
                <a:solidFill>
                  <a:schemeClr val="accent2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B9034110-A540-4574-6FBF-BBCCE6366983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8462672" y="1685246"/>
            <a:ext cx="640292" cy="633911"/>
          </a:xfrm>
        </p:spPr>
        <p:txBody>
          <a:bodyPr lIns="182880" anchor="ctr" anchorCtr="0">
            <a:no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7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9AE5E369-818E-BADB-AC3F-425B49752B1E}"/>
              </a:ext>
            </a:extLst>
          </p:cNvPr>
          <p:cNvSpPr>
            <a:spLocks noGrp="1"/>
          </p:cNvSpPr>
          <p:nvPr>
            <p:ph type="body" idx="73" hasCustomPrompt="1"/>
          </p:nvPr>
        </p:nvSpPr>
        <p:spPr>
          <a:xfrm>
            <a:off x="8396570" y="2882078"/>
            <a:ext cx="3354586" cy="71314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Description lorem ipsum dolor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9532E5AF-1B40-6931-4500-3497B2F7E1F0}"/>
              </a:ext>
            </a:extLst>
          </p:cNvPr>
          <p:cNvSpPr>
            <a:spLocks noGrp="1"/>
          </p:cNvSpPr>
          <p:nvPr>
            <p:ph type="body" idx="74" hasCustomPrompt="1"/>
          </p:nvPr>
        </p:nvSpPr>
        <p:spPr>
          <a:xfrm>
            <a:off x="487017" y="4666888"/>
            <a:ext cx="3354586" cy="519159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 baseline="0">
                <a:solidFill>
                  <a:schemeClr val="accent2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29ED8FA-D3C1-1A90-B10A-46B26A0D72DD}"/>
              </a:ext>
            </a:extLst>
          </p:cNvPr>
          <p:cNvSpPr>
            <a:spLocks noGrp="1"/>
          </p:cNvSpPr>
          <p:nvPr>
            <p:ph type="body" idx="75" hasCustomPrompt="1"/>
          </p:nvPr>
        </p:nvSpPr>
        <p:spPr>
          <a:xfrm>
            <a:off x="487017" y="5195621"/>
            <a:ext cx="3354586" cy="71314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Description lorem ipsum dolor</a:t>
            </a:r>
          </a:p>
        </p:txBody>
      </p:sp>
      <p:sp>
        <p:nvSpPr>
          <p:cNvPr id="25" name="Picture Placeholder 12">
            <a:extLst>
              <a:ext uri="{FF2B5EF4-FFF2-40B4-BE49-F238E27FC236}">
                <a16:creationId xmlns:a16="http://schemas.microsoft.com/office/drawing/2014/main" id="{40E62315-E843-5BDA-5824-1B286F0DE8A8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>
          <a:xfrm>
            <a:off x="553119" y="3998789"/>
            <a:ext cx="640292" cy="633911"/>
          </a:xfrm>
        </p:spPr>
        <p:txBody>
          <a:bodyPr lIns="182880" anchor="ctr" anchorCtr="0">
            <a:no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7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F55C327D-3A27-1B5B-3CD4-A23976CF74B5}"/>
              </a:ext>
            </a:extLst>
          </p:cNvPr>
          <p:cNvSpPr>
            <a:spLocks noGrp="1"/>
          </p:cNvSpPr>
          <p:nvPr>
            <p:ph type="body" idx="77" hasCustomPrompt="1"/>
          </p:nvPr>
        </p:nvSpPr>
        <p:spPr>
          <a:xfrm>
            <a:off x="4411374" y="4666888"/>
            <a:ext cx="3354586" cy="519159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 baseline="0">
                <a:solidFill>
                  <a:schemeClr val="accent2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A7AD3276-9D92-8333-FCE3-2E3560006D2C}"/>
              </a:ext>
            </a:extLst>
          </p:cNvPr>
          <p:cNvSpPr>
            <a:spLocks noGrp="1"/>
          </p:cNvSpPr>
          <p:nvPr>
            <p:ph type="body" idx="78" hasCustomPrompt="1"/>
          </p:nvPr>
        </p:nvSpPr>
        <p:spPr>
          <a:xfrm>
            <a:off x="4411374" y="5195621"/>
            <a:ext cx="3354586" cy="71314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Description lorem ipsum dolor</a:t>
            </a:r>
          </a:p>
        </p:txBody>
      </p:sp>
      <p:sp>
        <p:nvSpPr>
          <p:cNvPr id="28" name="Picture Placeholder 12">
            <a:extLst>
              <a:ext uri="{FF2B5EF4-FFF2-40B4-BE49-F238E27FC236}">
                <a16:creationId xmlns:a16="http://schemas.microsoft.com/office/drawing/2014/main" id="{6FD30412-9E5A-09A2-181D-9AD59AE0ED33}"/>
              </a:ext>
            </a:extLst>
          </p:cNvPr>
          <p:cNvSpPr>
            <a:spLocks noGrp="1"/>
          </p:cNvSpPr>
          <p:nvPr>
            <p:ph type="pic" sz="quarter" idx="79"/>
          </p:nvPr>
        </p:nvSpPr>
        <p:spPr>
          <a:xfrm>
            <a:off x="4477476" y="3998789"/>
            <a:ext cx="640292" cy="633911"/>
          </a:xfrm>
        </p:spPr>
        <p:txBody>
          <a:bodyPr lIns="182880" anchor="ctr" anchorCtr="0">
            <a:no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7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5CE47012-E6B6-C078-B39A-F3C441C2F08C}"/>
              </a:ext>
            </a:extLst>
          </p:cNvPr>
          <p:cNvSpPr>
            <a:spLocks noGrp="1"/>
          </p:cNvSpPr>
          <p:nvPr>
            <p:ph type="body" idx="80" hasCustomPrompt="1"/>
          </p:nvPr>
        </p:nvSpPr>
        <p:spPr>
          <a:xfrm>
            <a:off x="8396570" y="4666888"/>
            <a:ext cx="3354586" cy="519159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 baseline="0">
                <a:solidFill>
                  <a:schemeClr val="accent2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30" name="Picture Placeholder 12">
            <a:extLst>
              <a:ext uri="{FF2B5EF4-FFF2-40B4-BE49-F238E27FC236}">
                <a16:creationId xmlns:a16="http://schemas.microsoft.com/office/drawing/2014/main" id="{2E7F1D38-1AD6-8C23-F4C0-8B6B154DCFFD}"/>
              </a:ext>
            </a:extLst>
          </p:cNvPr>
          <p:cNvSpPr>
            <a:spLocks noGrp="1"/>
          </p:cNvSpPr>
          <p:nvPr>
            <p:ph type="pic" sz="quarter" idx="81"/>
          </p:nvPr>
        </p:nvSpPr>
        <p:spPr>
          <a:xfrm>
            <a:off x="8462672" y="3998789"/>
            <a:ext cx="640292" cy="633911"/>
          </a:xfrm>
        </p:spPr>
        <p:txBody>
          <a:bodyPr lIns="182880" anchor="ctr" anchorCtr="0">
            <a:no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7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37AA9937-1E37-5E70-04A8-EB77BD738474}"/>
              </a:ext>
            </a:extLst>
          </p:cNvPr>
          <p:cNvSpPr>
            <a:spLocks noGrp="1"/>
          </p:cNvSpPr>
          <p:nvPr>
            <p:ph type="body" idx="82" hasCustomPrompt="1"/>
          </p:nvPr>
        </p:nvSpPr>
        <p:spPr>
          <a:xfrm>
            <a:off x="8396570" y="5195621"/>
            <a:ext cx="3354586" cy="71314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Description lorem ipsum dolor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41775E8-AB34-1345-2BAD-D3454BEE5E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1340" t="90781" r="20040" b="-2811"/>
          <a:stretch/>
        </p:blipFill>
        <p:spPr>
          <a:xfrm rot="10800000" flipV="1">
            <a:off x="9750385" y="0"/>
            <a:ext cx="2441613" cy="1026354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970F157-C37C-651A-819E-E9FE506C8E5D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2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accent2"/>
                </a:solidFill>
              </a:rPr>
              <a:pPr/>
              <a:t>‹#›</a:t>
            </a:fld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6A7A9D8-73CF-8CCE-5DD7-22DD888D837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9733" y="6356350"/>
            <a:ext cx="1198345" cy="25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817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8F923-AF7B-03B3-E4BE-484F9AB1F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17" y="365125"/>
            <a:ext cx="8315077" cy="10263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F27D0746-FDB1-38FC-D4A1-DEDD8A7D2F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37945" y="136525"/>
            <a:ext cx="2518036" cy="1113574"/>
          </a:xfrm>
        </p:spPr>
        <p:txBody>
          <a:bodyPr tIns="0" anchor="b" anchorCtr="0">
            <a:noAutofit/>
          </a:bodyPr>
          <a:lstStyle>
            <a:lvl1pPr marL="0" indent="0" algn="l">
              <a:buNone/>
              <a:defRPr sz="6000" b="0" i="0">
                <a:solidFill>
                  <a:schemeClr val="accent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100K</a:t>
            </a:r>
            <a:endParaRPr lang="en-US"/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6464BFBF-AB06-A491-17B6-E3BEC27160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37945" y="1182249"/>
            <a:ext cx="2518036" cy="365126"/>
          </a:xfrm>
        </p:spPr>
        <p:txBody>
          <a:bodyPr>
            <a:normAutofit/>
          </a:bodyPr>
          <a:lstStyle>
            <a:lvl1pPr marL="0" indent="0" algn="l">
              <a:buNone/>
              <a:defRPr sz="1400" b="0" i="0">
                <a:solidFill>
                  <a:schemeClr val="tx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</a:t>
            </a:r>
            <a:endParaRPr lang="en-US"/>
          </a:p>
        </p:txBody>
      </p:sp>
      <p:sp>
        <p:nvSpPr>
          <p:cNvPr id="41" name="Text Placeholder 12">
            <a:extLst>
              <a:ext uri="{FF2B5EF4-FFF2-40B4-BE49-F238E27FC236}">
                <a16:creationId xmlns:a16="http://schemas.microsoft.com/office/drawing/2014/main" id="{0937777B-ADDB-8A9C-82E4-4E772E3441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37945" y="1538935"/>
            <a:ext cx="2518036" cy="6465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100" b="0" i="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consetetur</a:t>
            </a:r>
            <a:r>
              <a:rPr lang="en-GB"/>
              <a:t> lorem </a:t>
            </a:r>
            <a:r>
              <a:rPr lang="en-GB" err="1"/>
              <a:t>ips</a:t>
            </a:r>
            <a:r>
              <a:rPr lang="en-GB"/>
              <a:t> </a:t>
            </a:r>
            <a:r>
              <a:rPr lang="en-GB" err="1"/>
              <a:t>sadipscing</a:t>
            </a:r>
            <a:r>
              <a:rPr lang="en-GB"/>
              <a:t> </a:t>
            </a:r>
            <a:r>
              <a:rPr lang="en-GB" err="1"/>
              <a:t>elitr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endParaRPr lang="en-US"/>
          </a:p>
        </p:txBody>
      </p:sp>
      <p:sp>
        <p:nvSpPr>
          <p:cNvPr id="42" name="Text Placeholder 12">
            <a:extLst>
              <a:ext uri="{FF2B5EF4-FFF2-40B4-BE49-F238E27FC236}">
                <a16:creationId xmlns:a16="http://schemas.microsoft.com/office/drawing/2014/main" id="{34AE79E2-4451-F12E-1681-C3DEFE044C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37945" y="4131350"/>
            <a:ext cx="2518036" cy="1113574"/>
          </a:xfrm>
        </p:spPr>
        <p:txBody>
          <a:bodyPr tIns="0" anchor="b" anchorCtr="0">
            <a:noAutofit/>
          </a:bodyPr>
          <a:lstStyle>
            <a:lvl1pPr marL="0" indent="0" algn="l">
              <a:buNone/>
              <a:defRPr sz="6000" b="0" i="0">
                <a:solidFill>
                  <a:schemeClr val="accent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100K</a:t>
            </a:r>
            <a:endParaRPr lang="en-US"/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96ABD8AC-D091-FEAB-9214-725F844D0D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37945" y="5177074"/>
            <a:ext cx="2518036" cy="365126"/>
          </a:xfrm>
        </p:spPr>
        <p:txBody>
          <a:bodyPr>
            <a:normAutofit/>
          </a:bodyPr>
          <a:lstStyle>
            <a:lvl1pPr marL="0" indent="0" algn="l">
              <a:buNone/>
              <a:defRPr sz="1400" b="0" i="0">
                <a:solidFill>
                  <a:schemeClr val="tx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</a:t>
            </a:r>
            <a:endParaRPr lang="en-US"/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F12ADDA6-A7B9-E81A-797B-CC8056F1DFC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37945" y="5533765"/>
            <a:ext cx="2518036" cy="6465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100" b="0" i="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consetetur</a:t>
            </a:r>
            <a:r>
              <a:rPr lang="en-GB"/>
              <a:t> lorem </a:t>
            </a:r>
            <a:r>
              <a:rPr lang="en-GB" err="1"/>
              <a:t>ips</a:t>
            </a:r>
            <a:r>
              <a:rPr lang="en-GB"/>
              <a:t> </a:t>
            </a:r>
            <a:r>
              <a:rPr lang="en-GB" err="1"/>
              <a:t>sadipscing</a:t>
            </a:r>
            <a:r>
              <a:rPr lang="en-GB"/>
              <a:t> </a:t>
            </a:r>
            <a:r>
              <a:rPr lang="en-GB" err="1"/>
              <a:t>elitr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endParaRPr lang="en-US"/>
          </a:p>
        </p:txBody>
      </p:sp>
      <p:sp>
        <p:nvSpPr>
          <p:cNvPr id="45" name="Text Placeholder 12">
            <a:extLst>
              <a:ext uri="{FF2B5EF4-FFF2-40B4-BE49-F238E27FC236}">
                <a16:creationId xmlns:a16="http://schemas.microsoft.com/office/drawing/2014/main" id="{BC513CFC-73EC-97AB-D81E-364D96D467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37945" y="2133937"/>
            <a:ext cx="2518036" cy="1113574"/>
          </a:xfrm>
        </p:spPr>
        <p:txBody>
          <a:bodyPr tIns="0" anchor="b" anchorCtr="0">
            <a:noAutofit/>
          </a:bodyPr>
          <a:lstStyle>
            <a:lvl1pPr marL="0" indent="0" algn="l">
              <a:buNone/>
              <a:defRPr sz="6000" b="0" i="0">
                <a:solidFill>
                  <a:schemeClr val="accent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100K</a:t>
            </a:r>
            <a:endParaRPr lang="en-US"/>
          </a:p>
        </p:txBody>
      </p:sp>
      <p:sp>
        <p:nvSpPr>
          <p:cNvPr id="46" name="Text Placeholder 12">
            <a:extLst>
              <a:ext uri="{FF2B5EF4-FFF2-40B4-BE49-F238E27FC236}">
                <a16:creationId xmlns:a16="http://schemas.microsoft.com/office/drawing/2014/main" id="{81AB3381-E457-21D4-680B-88A7D8CDC7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37945" y="3179661"/>
            <a:ext cx="2518036" cy="365126"/>
          </a:xfrm>
        </p:spPr>
        <p:txBody>
          <a:bodyPr>
            <a:normAutofit/>
          </a:bodyPr>
          <a:lstStyle>
            <a:lvl1pPr marL="0" indent="0" algn="l">
              <a:buNone/>
              <a:defRPr sz="1400" b="0" i="0">
                <a:solidFill>
                  <a:schemeClr val="tx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</a:t>
            </a:r>
            <a:endParaRPr lang="en-US"/>
          </a:p>
        </p:txBody>
      </p:sp>
      <p:sp>
        <p:nvSpPr>
          <p:cNvPr id="47" name="Text Placeholder 12">
            <a:extLst>
              <a:ext uri="{FF2B5EF4-FFF2-40B4-BE49-F238E27FC236}">
                <a16:creationId xmlns:a16="http://schemas.microsoft.com/office/drawing/2014/main" id="{50EC9FC7-8925-1AE4-D4D3-3BF2D223DB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37945" y="3536350"/>
            <a:ext cx="2518036" cy="6465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100" b="0" i="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consetetur</a:t>
            </a:r>
            <a:r>
              <a:rPr lang="en-GB"/>
              <a:t> lorem </a:t>
            </a:r>
            <a:r>
              <a:rPr lang="en-GB" err="1"/>
              <a:t>ips</a:t>
            </a:r>
            <a:r>
              <a:rPr lang="en-GB"/>
              <a:t> </a:t>
            </a:r>
            <a:r>
              <a:rPr lang="en-GB" err="1"/>
              <a:t>sadipscing</a:t>
            </a:r>
            <a:r>
              <a:rPr lang="en-GB"/>
              <a:t> </a:t>
            </a:r>
            <a:r>
              <a:rPr lang="en-GB" err="1"/>
              <a:t>elitr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endParaRPr lang="en-US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0804A2B6-5B49-9C70-0028-F179D05BA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7" y="1480930"/>
            <a:ext cx="8315077" cy="4696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20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>
              <a:defRPr sz="180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2pPr>
            <a:lvl3pPr>
              <a:defRPr sz="160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3pPr>
            <a:lvl4pPr>
              <a:defRPr sz="160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4pPr>
            <a:lvl5pPr>
              <a:defRPr sz="160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6FAF0B8-C542-5042-B92B-F437A6D26D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733" y="6356350"/>
            <a:ext cx="1198349" cy="2558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340FFC-1BE8-AC61-B63F-FA0E37D59D3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alphaModFix amt="8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9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6898" y="0"/>
            <a:ext cx="1855102" cy="1086234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091B869-C3AD-A54F-CC8B-E8A5E1D2B9D2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160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F8469A-B95F-737C-EEE6-99AEF89A6C57}"/>
              </a:ext>
            </a:extLst>
          </p:cNvPr>
          <p:cNvSpPr/>
          <p:nvPr userDrawn="1"/>
        </p:nvSpPr>
        <p:spPr>
          <a:xfrm>
            <a:off x="8950817" y="0"/>
            <a:ext cx="3241183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9ABCA6C-DFC3-1DAD-87D3-5C1D9D02E6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395" t="-132" r="45200" b="54870"/>
          <a:stretch/>
        </p:blipFill>
        <p:spPr>
          <a:xfrm>
            <a:off x="8950816" y="3947532"/>
            <a:ext cx="3241183" cy="29104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28F923-AF7B-03B3-E4BE-484F9AB1F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18" y="365125"/>
            <a:ext cx="8181198" cy="10263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F27D0746-FDB1-38FC-D4A1-DEDD8A7D2F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37945" y="136525"/>
            <a:ext cx="2518036" cy="1113574"/>
          </a:xfrm>
        </p:spPr>
        <p:txBody>
          <a:bodyPr tIns="0" anchor="b" anchorCtr="0">
            <a:noAutofit/>
          </a:bodyPr>
          <a:lstStyle>
            <a:lvl1pPr marL="0" indent="0" algn="l">
              <a:buNone/>
              <a:defRPr sz="6000" b="0" i="0">
                <a:solidFill>
                  <a:schemeClr val="accent2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100K</a:t>
            </a:r>
            <a:endParaRPr lang="en-US"/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6464BFBF-AB06-A491-17B6-E3BEC27160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37945" y="1182249"/>
            <a:ext cx="2518036" cy="365126"/>
          </a:xfrm>
        </p:spPr>
        <p:txBody>
          <a:bodyPr>
            <a:normAutofit/>
          </a:bodyPr>
          <a:lstStyle>
            <a:lvl1pPr marL="0" indent="0" algn="l">
              <a:buNone/>
              <a:defRPr sz="1400" b="0" i="0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</a:t>
            </a:r>
            <a:endParaRPr lang="en-US"/>
          </a:p>
        </p:txBody>
      </p:sp>
      <p:sp>
        <p:nvSpPr>
          <p:cNvPr id="41" name="Text Placeholder 12">
            <a:extLst>
              <a:ext uri="{FF2B5EF4-FFF2-40B4-BE49-F238E27FC236}">
                <a16:creationId xmlns:a16="http://schemas.microsoft.com/office/drawing/2014/main" id="{0937777B-ADDB-8A9C-82E4-4E772E3441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37945" y="1538935"/>
            <a:ext cx="2518036" cy="6465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100" b="0" i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consetetur</a:t>
            </a:r>
            <a:r>
              <a:rPr lang="en-GB"/>
              <a:t> lorem </a:t>
            </a:r>
            <a:r>
              <a:rPr lang="en-GB" err="1"/>
              <a:t>ips</a:t>
            </a:r>
            <a:r>
              <a:rPr lang="en-GB"/>
              <a:t> </a:t>
            </a:r>
            <a:r>
              <a:rPr lang="en-GB" err="1"/>
              <a:t>sadipscing</a:t>
            </a:r>
            <a:r>
              <a:rPr lang="en-GB"/>
              <a:t> </a:t>
            </a:r>
            <a:r>
              <a:rPr lang="en-GB" err="1"/>
              <a:t>elitr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endParaRPr lang="en-US"/>
          </a:p>
        </p:txBody>
      </p:sp>
      <p:sp>
        <p:nvSpPr>
          <p:cNvPr id="42" name="Text Placeholder 12">
            <a:extLst>
              <a:ext uri="{FF2B5EF4-FFF2-40B4-BE49-F238E27FC236}">
                <a16:creationId xmlns:a16="http://schemas.microsoft.com/office/drawing/2014/main" id="{34AE79E2-4451-F12E-1681-C3DEFE044C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37945" y="4131350"/>
            <a:ext cx="2518036" cy="1113574"/>
          </a:xfrm>
        </p:spPr>
        <p:txBody>
          <a:bodyPr tIns="0" anchor="b" anchorCtr="0">
            <a:noAutofit/>
          </a:bodyPr>
          <a:lstStyle>
            <a:lvl1pPr marL="0" indent="0" algn="l">
              <a:buNone/>
              <a:defRPr sz="6000" b="0" i="0">
                <a:solidFill>
                  <a:schemeClr val="accent2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100K</a:t>
            </a:r>
            <a:endParaRPr lang="en-US"/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96ABD8AC-D091-FEAB-9214-725F844D0D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37945" y="5177074"/>
            <a:ext cx="2518036" cy="365126"/>
          </a:xfrm>
        </p:spPr>
        <p:txBody>
          <a:bodyPr>
            <a:normAutofit/>
          </a:bodyPr>
          <a:lstStyle>
            <a:lvl1pPr marL="0" indent="0" algn="l">
              <a:buNone/>
              <a:defRPr sz="1400" b="0" i="0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</a:t>
            </a:r>
            <a:endParaRPr lang="en-US"/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F12ADDA6-A7B9-E81A-797B-CC8056F1DFC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37945" y="5533765"/>
            <a:ext cx="2518036" cy="6465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100" b="0" i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consetetur</a:t>
            </a:r>
            <a:r>
              <a:rPr lang="en-GB"/>
              <a:t> lorem </a:t>
            </a:r>
            <a:r>
              <a:rPr lang="en-GB" err="1"/>
              <a:t>ips</a:t>
            </a:r>
            <a:r>
              <a:rPr lang="en-GB"/>
              <a:t> </a:t>
            </a:r>
            <a:r>
              <a:rPr lang="en-GB" err="1"/>
              <a:t>sadipscing</a:t>
            </a:r>
            <a:r>
              <a:rPr lang="en-GB"/>
              <a:t> </a:t>
            </a:r>
            <a:r>
              <a:rPr lang="en-GB" err="1"/>
              <a:t>elitr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endParaRPr lang="en-US"/>
          </a:p>
        </p:txBody>
      </p:sp>
      <p:sp>
        <p:nvSpPr>
          <p:cNvPr id="45" name="Text Placeholder 12">
            <a:extLst>
              <a:ext uri="{FF2B5EF4-FFF2-40B4-BE49-F238E27FC236}">
                <a16:creationId xmlns:a16="http://schemas.microsoft.com/office/drawing/2014/main" id="{BC513CFC-73EC-97AB-D81E-364D96D467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37945" y="2133937"/>
            <a:ext cx="2518036" cy="1113574"/>
          </a:xfrm>
        </p:spPr>
        <p:txBody>
          <a:bodyPr tIns="0" anchor="b" anchorCtr="0">
            <a:noAutofit/>
          </a:bodyPr>
          <a:lstStyle>
            <a:lvl1pPr marL="0" indent="0" algn="l">
              <a:buNone/>
              <a:defRPr sz="6000" b="0" i="0">
                <a:solidFill>
                  <a:schemeClr val="accent2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100K</a:t>
            </a:r>
            <a:endParaRPr lang="en-US"/>
          </a:p>
        </p:txBody>
      </p:sp>
      <p:sp>
        <p:nvSpPr>
          <p:cNvPr id="46" name="Text Placeholder 12">
            <a:extLst>
              <a:ext uri="{FF2B5EF4-FFF2-40B4-BE49-F238E27FC236}">
                <a16:creationId xmlns:a16="http://schemas.microsoft.com/office/drawing/2014/main" id="{81AB3381-E457-21D4-680B-88A7D8CDC7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37945" y="3179661"/>
            <a:ext cx="2518036" cy="365126"/>
          </a:xfrm>
        </p:spPr>
        <p:txBody>
          <a:bodyPr>
            <a:normAutofit/>
          </a:bodyPr>
          <a:lstStyle>
            <a:lvl1pPr marL="0" indent="0" algn="l">
              <a:buNone/>
              <a:defRPr sz="1400" b="0" i="0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</a:t>
            </a:r>
            <a:endParaRPr lang="en-US"/>
          </a:p>
        </p:txBody>
      </p:sp>
      <p:sp>
        <p:nvSpPr>
          <p:cNvPr id="47" name="Text Placeholder 12">
            <a:extLst>
              <a:ext uri="{FF2B5EF4-FFF2-40B4-BE49-F238E27FC236}">
                <a16:creationId xmlns:a16="http://schemas.microsoft.com/office/drawing/2014/main" id="{50EC9FC7-8925-1AE4-D4D3-3BF2D223DB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37945" y="3536350"/>
            <a:ext cx="2518036" cy="6465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100" b="0" i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consetetur</a:t>
            </a:r>
            <a:r>
              <a:rPr lang="en-GB"/>
              <a:t> lorem </a:t>
            </a:r>
            <a:r>
              <a:rPr lang="en-GB" err="1"/>
              <a:t>ips</a:t>
            </a:r>
            <a:r>
              <a:rPr lang="en-GB"/>
              <a:t> </a:t>
            </a:r>
            <a:r>
              <a:rPr lang="en-GB" err="1"/>
              <a:t>sadipscing</a:t>
            </a:r>
            <a:r>
              <a:rPr lang="en-GB"/>
              <a:t> </a:t>
            </a:r>
            <a:r>
              <a:rPr lang="en-GB" err="1"/>
              <a:t>elitr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endParaRPr lang="en-US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0804A2B6-5B49-9C70-0028-F179D05BA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8" y="1480930"/>
            <a:ext cx="8181198" cy="4696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20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>
              <a:defRPr sz="180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2pPr>
            <a:lvl3pPr>
              <a:defRPr sz="160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3pPr>
            <a:lvl4pPr>
              <a:defRPr sz="160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4pPr>
            <a:lvl5pPr>
              <a:defRPr sz="1600">
                <a:solidFill>
                  <a:schemeClr val="tx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2689026-3CAA-22FF-464D-09B85EFA5B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247" t="5046" r="48994" b="40736"/>
          <a:stretch/>
        </p:blipFill>
        <p:spPr>
          <a:xfrm>
            <a:off x="10467278" y="0"/>
            <a:ext cx="1724722" cy="195790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A47D538-6E95-40CD-2952-0691481617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9733" y="6356350"/>
            <a:ext cx="1198349" cy="255843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9CCEF5-170B-C44B-4B8A-8C6027352B9C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2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accent2"/>
                </a:solidFill>
              </a:rPr>
              <a:pPr/>
              <a:t>‹#›</a:t>
            </a:fld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138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Statistic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8F923-AF7B-03B3-E4BE-484F9AB1F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17" y="365125"/>
            <a:ext cx="8315077" cy="10263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DD61E518-3F82-3B3A-3164-1C75B72594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37945" y="136525"/>
            <a:ext cx="2518036" cy="1113574"/>
          </a:xfrm>
        </p:spPr>
        <p:txBody>
          <a:bodyPr tIns="0" anchor="b" anchorCtr="0">
            <a:noAutofit/>
          </a:bodyPr>
          <a:lstStyle>
            <a:lvl1pPr marL="0" indent="0" algn="l">
              <a:buNone/>
              <a:defRPr sz="6000" b="0" i="0">
                <a:solidFill>
                  <a:schemeClr val="accent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100K</a:t>
            </a:r>
            <a:endParaRPr lang="en-US"/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F4E016D2-E0DF-FD9D-8549-78F608E084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37945" y="1182249"/>
            <a:ext cx="2518036" cy="365126"/>
          </a:xfrm>
        </p:spPr>
        <p:txBody>
          <a:bodyPr>
            <a:normAutofit/>
          </a:bodyPr>
          <a:lstStyle>
            <a:lvl1pPr marL="0" indent="0" algn="l">
              <a:buNone/>
              <a:defRPr sz="1300" b="0" i="0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</a:t>
            </a:r>
            <a:endParaRPr lang="en-US"/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E1A36AED-F15C-575E-4248-F25A2C861C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37945" y="1538935"/>
            <a:ext cx="2518036" cy="6465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100" b="0" i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consetetur</a:t>
            </a:r>
            <a:r>
              <a:rPr lang="en-GB"/>
              <a:t> lorem </a:t>
            </a:r>
            <a:r>
              <a:rPr lang="en-GB" err="1"/>
              <a:t>ips</a:t>
            </a:r>
            <a:r>
              <a:rPr lang="en-GB"/>
              <a:t> </a:t>
            </a:r>
            <a:r>
              <a:rPr lang="en-GB" err="1"/>
              <a:t>sadipscing</a:t>
            </a:r>
            <a:r>
              <a:rPr lang="en-GB"/>
              <a:t> </a:t>
            </a:r>
            <a:r>
              <a:rPr lang="en-GB" err="1"/>
              <a:t>elitr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endParaRPr lang="en-US"/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C8AB40E3-E4B9-80D1-EC42-513CB81720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37945" y="4131350"/>
            <a:ext cx="2518036" cy="1113574"/>
          </a:xfrm>
        </p:spPr>
        <p:txBody>
          <a:bodyPr tIns="0" anchor="b" anchorCtr="0">
            <a:noAutofit/>
          </a:bodyPr>
          <a:lstStyle>
            <a:lvl1pPr marL="0" indent="0" algn="l">
              <a:buNone/>
              <a:defRPr sz="6000" b="0" i="0">
                <a:solidFill>
                  <a:schemeClr val="accent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100K</a:t>
            </a:r>
            <a:endParaRPr lang="en-US"/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206C8C11-79F8-8DE6-2EDE-0CA75EAA04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37945" y="5177074"/>
            <a:ext cx="2518036" cy="365126"/>
          </a:xfrm>
        </p:spPr>
        <p:txBody>
          <a:bodyPr>
            <a:normAutofit/>
          </a:bodyPr>
          <a:lstStyle>
            <a:lvl1pPr marL="0" indent="0" algn="l">
              <a:buNone/>
              <a:defRPr sz="1300" b="0" i="0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</a:t>
            </a:r>
            <a:endParaRPr lang="en-US"/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0F813A07-B1B7-CE7E-FF6C-6E07A599C5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37945" y="5533765"/>
            <a:ext cx="2518036" cy="6465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100" b="0" i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consetetur</a:t>
            </a:r>
            <a:r>
              <a:rPr lang="en-GB"/>
              <a:t> lorem </a:t>
            </a:r>
            <a:r>
              <a:rPr lang="en-GB" err="1"/>
              <a:t>ips</a:t>
            </a:r>
            <a:r>
              <a:rPr lang="en-GB"/>
              <a:t> </a:t>
            </a:r>
            <a:r>
              <a:rPr lang="en-GB" err="1"/>
              <a:t>sadipscing</a:t>
            </a:r>
            <a:r>
              <a:rPr lang="en-GB"/>
              <a:t> </a:t>
            </a:r>
            <a:r>
              <a:rPr lang="en-GB" err="1"/>
              <a:t>elitr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endParaRPr lang="en-US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5EFFF8DF-F8A4-C630-34F7-057833827D4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37945" y="2133937"/>
            <a:ext cx="2518036" cy="1113574"/>
          </a:xfrm>
        </p:spPr>
        <p:txBody>
          <a:bodyPr tIns="0" anchor="b" anchorCtr="0">
            <a:noAutofit/>
          </a:bodyPr>
          <a:lstStyle>
            <a:lvl1pPr marL="0" indent="0" algn="l">
              <a:buNone/>
              <a:defRPr sz="6000" b="0" i="0">
                <a:solidFill>
                  <a:schemeClr val="accent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100K</a:t>
            </a:r>
            <a:endParaRPr lang="en-US"/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7AA67275-BA3D-30A0-CC3F-10909E0EC0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37945" y="3179661"/>
            <a:ext cx="2518036" cy="365126"/>
          </a:xfrm>
        </p:spPr>
        <p:txBody>
          <a:bodyPr>
            <a:normAutofit/>
          </a:bodyPr>
          <a:lstStyle>
            <a:lvl1pPr marL="0" indent="0" algn="l">
              <a:buNone/>
              <a:defRPr sz="1300" b="0" i="0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</a:t>
            </a:r>
            <a:endParaRPr lang="en-US"/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54DF5885-92AE-7197-C19B-C724A9350A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37945" y="3536350"/>
            <a:ext cx="2518036" cy="6465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100" b="0" i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consetetur</a:t>
            </a:r>
            <a:r>
              <a:rPr lang="en-GB"/>
              <a:t> lorem </a:t>
            </a:r>
            <a:r>
              <a:rPr lang="en-GB" err="1"/>
              <a:t>ips</a:t>
            </a:r>
            <a:r>
              <a:rPr lang="en-GB"/>
              <a:t> </a:t>
            </a:r>
            <a:r>
              <a:rPr lang="en-GB" err="1"/>
              <a:t>sadipscing</a:t>
            </a:r>
            <a:r>
              <a:rPr lang="en-GB"/>
              <a:t> </a:t>
            </a:r>
            <a:r>
              <a:rPr lang="en-GB" err="1"/>
              <a:t>elitr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endParaRPr lang="en-US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19A83415-352D-3486-0C1D-167979340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7" y="1480930"/>
            <a:ext cx="8315077" cy="4696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DD39B47-3AD8-EA64-3B57-8CD1B632F0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39733" y="6356350"/>
            <a:ext cx="1198345" cy="25584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64F1A7-259C-DE96-AED9-CCC2A11CA9BF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2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accent2"/>
                </a:solidFill>
              </a:rPr>
              <a:pPr/>
              <a:t>‹#›</a:t>
            </a:fld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5374B47-32F9-86F0-AF26-80DE792BEB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1340" t="90781" r="20040" b="-2811"/>
          <a:stretch/>
        </p:blipFill>
        <p:spPr>
          <a:xfrm rot="10800000" flipV="1">
            <a:off x="9750385" y="0"/>
            <a:ext cx="2441613" cy="102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105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15D2420-63A1-0B1E-606F-42A9954E53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5745" t="57151"/>
          <a:stretch/>
        </p:blipFill>
        <p:spPr>
          <a:xfrm>
            <a:off x="0" y="0"/>
            <a:ext cx="10553075" cy="608965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2B1F66C-E1AD-ED8B-2A00-3A236EEC7E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029" t="87970" r="12017"/>
          <a:stretch/>
        </p:blipFill>
        <p:spPr>
          <a:xfrm rot="10800000" flipH="1">
            <a:off x="0" y="5148262"/>
            <a:ext cx="4117265" cy="17097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FCAC8F-54E7-45F6-2D3A-4FBF52271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65020"/>
            <a:ext cx="6573291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56DE4-E79B-61F7-C796-7EBABC7EC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44745"/>
            <a:ext cx="6573291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16BB6DC-5029-33A5-D7AE-8AEF369D76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66704" y="693920"/>
            <a:ext cx="1712877" cy="365694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0EE4CBC-9E5F-5517-09FD-40AA71590AFC}"/>
              </a:ext>
            </a:extLst>
          </p:cNvPr>
          <p:cNvSpPr txBox="1">
            <a:spLocks/>
          </p:cNvSpPr>
          <p:nvPr userDrawn="1"/>
        </p:nvSpPr>
        <p:spPr>
          <a:xfrm>
            <a:off x="917054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Bai Jamjuree" pitchFamily="2" charset="-34"/>
                <a:ea typeface="+mn-ea"/>
                <a:cs typeface="Bai Jamjuree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2"/>
                </a:solidFill>
              </a:rPr>
              <a:t>@ 2025 Lynx – Proprietary and Confidential   </a:t>
            </a:r>
            <a:fld id="{F3B352F8-6C35-664A-8BFF-EC26B81E9A7E}" type="slidenum">
              <a:rPr lang="en-US" smtClean="0">
                <a:solidFill>
                  <a:schemeClr val="accent2"/>
                </a:solidFill>
              </a:rPr>
              <a:pPr/>
              <a:t>‹#›</a:t>
            </a:fld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431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F3FC5-7D66-70D0-18FF-CE71C4407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17" y="365125"/>
            <a:ext cx="11261035" cy="1026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8900C3-5F92-640A-78AB-D8331B5E4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017" y="1480930"/>
            <a:ext cx="11261035" cy="4696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E9720-868A-011C-4301-61C0AD89D7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485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Bai Jamjuree" pitchFamily="2" charset="-34"/>
                <a:cs typeface="Bai Jamjuree" pitchFamily="2" charset="-34"/>
              </a:defRPr>
            </a:lvl1pPr>
          </a:lstStyle>
          <a:p>
            <a:fld id="{F3B352F8-6C35-664A-8BFF-EC26B81E9A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2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71" r:id="rId3"/>
    <p:sldLayoutId id="2147483672" r:id="rId4"/>
    <p:sldLayoutId id="2147483651" r:id="rId5"/>
    <p:sldLayoutId id="2147483673" r:id="rId6"/>
    <p:sldLayoutId id="2147483650" r:id="rId7"/>
    <p:sldLayoutId id="2147483658" r:id="rId8"/>
    <p:sldLayoutId id="2147483652" r:id="rId9"/>
    <p:sldLayoutId id="2147483659" r:id="rId10"/>
    <p:sldLayoutId id="2147483653" r:id="rId11"/>
    <p:sldLayoutId id="2147483661" r:id="rId12"/>
    <p:sldLayoutId id="2147483654" r:id="rId13"/>
    <p:sldLayoutId id="2147483660" r:id="rId14"/>
    <p:sldLayoutId id="2147483655" r:id="rId15"/>
    <p:sldLayoutId id="2147483662" r:id="rId16"/>
    <p:sldLayoutId id="2147483656" r:id="rId17"/>
    <p:sldLayoutId id="2147483657" r:id="rId18"/>
    <p:sldLayoutId id="2147483663" r:id="rId19"/>
    <p:sldLayoutId id="2147483664" r:id="rId20"/>
    <p:sldLayoutId id="2147483665" r:id="rId21"/>
    <p:sldLayoutId id="2147483666" r:id="rId22"/>
    <p:sldLayoutId id="2147483668" r:id="rId23"/>
    <p:sldLayoutId id="2147483667" r:id="rId24"/>
    <p:sldLayoutId id="2147483669" r:id="rId25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Bai Jamjuree Light" pitchFamily="2" charset="-34"/>
          <a:ea typeface="+mj-ea"/>
          <a:cs typeface="Bai Jamjuree Light" pitchFamily="2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SzPct val="8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ai Jamjuree" panose="00000500000000000000" pitchFamily="2" charset="-34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8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ai Jamjuree" panose="00000500000000000000" pitchFamily="2" charset="-34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8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ai Jamjuree" panose="00000500000000000000" pitchFamily="2" charset="-34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8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ai Jamjuree" panose="00000500000000000000" pitchFamily="2" charset="-34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8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ai Jamjuree" panose="00000500000000000000" pitchFamily="2" charset="-34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news/uk-northern-ireland-6843616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edge@sales.com" TargetMode="Externa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955CF-C27F-BFA5-9952-DEFA30B024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3881" y="2989286"/>
            <a:ext cx="5068467" cy="877712"/>
          </a:xfrm>
        </p:spPr>
        <p:txBody>
          <a:bodyPr/>
          <a:lstStyle/>
          <a:p>
            <a:r>
              <a:rPr lang="en-US"/>
              <a:t>Seeing Safety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19E793-DA87-4EBA-EE25-BFC21B88EC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6945" y="3959073"/>
            <a:ext cx="5065404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latin typeface="Bai Jamjuree"/>
                <a:cs typeface="Bai Jamjuree"/>
              </a:rPr>
              <a:t>Bruno Chaves, Business Development Manager</a:t>
            </a:r>
          </a:p>
          <a:p>
            <a:r>
              <a:rPr lang="en-US" sz="2000" dirty="0">
                <a:latin typeface="Bai Jamjuree"/>
                <a:cs typeface="Bai Jamjuree"/>
              </a:rPr>
              <a:t>Aerospace Tech Week 2025</a:t>
            </a:r>
          </a:p>
          <a:p>
            <a:endParaRPr lang="en-US" sz="2200" dirty="0">
              <a:latin typeface="Bai Jamjuree"/>
              <a:cs typeface="Bai Jamjuree"/>
            </a:endParaRPr>
          </a:p>
        </p:txBody>
      </p:sp>
    </p:spTree>
    <p:extLst>
      <p:ext uri="{BB962C8B-B14F-4D97-AF65-F5344CB8AC3E}">
        <p14:creationId xmlns:p14="http://schemas.microsoft.com/office/powerpoint/2010/main" val="408480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B219C-2931-E81C-7260-55704EEC2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AFC224-ACEF-A6D5-9969-4B94CDB7B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BBCFC77-096D-8454-A8B8-B2526D37C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7" y="1435774"/>
            <a:ext cx="11261035" cy="469603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Introduction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Regulatory requirements for mixed-criticality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Display faults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System Partitioning: 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Memory partitioning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Multicore vs </a:t>
            </a:r>
            <a:r>
              <a:rPr lang="en-US" dirty="0" err="1">
                <a:latin typeface="Bai Jamjuree"/>
                <a:cs typeface="Bai Jamjuree"/>
              </a:rPr>
              <a:t>singlecore</a:t>
            </a: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Time partitioning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Space partitioning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latin typeface="Bai Jamjuree"/>
                <a:cs typeface="Bai Jamjuree"/>
              </a:rPr>
              <a:t>Virtualization (dynamic CPU partitioning)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Bai Jamjuree"/>
                <a:cs typeface="Bai Jamjuree"/>
              </a:rPr>
              <a:t>GPU Partitioning: 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Time partitioning (</a:t>
            </a:r>
            <a:r>
              <a:rPr lang="en-US" dirty="0" err="1">
                <a:latin typeface="Bai Jamjuree"/>
                <a:cs typeface="Bai Jamjuree"/>
              </a:rPr>
              <a:t>CoreAVI</a:t>
            </a:r>
            <a:r>
              <a:rPr lang="en-US" dirty="0">
                <a:latin typeface="Bai Jamjuree"/>
                <a:cs typeface="Bai Jamjuree"/>
              </a:rPr>
              <a:t> time partitioning for non-divisible GPU instances)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Space partitioning (for GPU divisible instances)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Virtualization (dynamic GPU partitioning)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Existing Solutions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GPU Monitoring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GPU HW Monitoring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A new approach: Arm Mali G78AE GPU</a:t>
            </a:r>
          </a:p>
        </p:txBody>
      </p:sp>
    </p:spTree>
    <p:extLst>
      <p:ext uri="{BB962C8B-B14F-4D97-AF65-F5344CB8AC3E}">
        <p14:creationId xmlns:p14="http://schemas.microsoft.com/office/powerpoint/2010/main" val="321837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55581-D532-E191-B367-F31D32AF0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E0A9EB-8FDB-9BAB-BC94-364A6BA9B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DA8FB9-68BB-46BA-F06D-C82DE910C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7" y="1391478"/>
            <a:ext cx="6258647" cy="469603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Since the introduction of Integrated Modular Avionics – IMA, it started becoming common to have applications performing different functions to run on the same HW system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More efficient utilization of resources than a federated architectural approach where dedicated computing resources are allocated to each function.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This came as a way to improve </a:t>
            </a:r>
            <a:r>
              <a:rPr lang="en-US" sz="2000" dirty="0" err="1">
                <a:latin typeface="Bai Jamjuree"/>
                <a:cs typeface="Bai Jamjuree"/>
              </a:rPr>
              <a:t>SWaP</a:t>
            </a:r>
            <a:r>
              <a:rPr lang="en-US" sz="2000" dirty="0">
                <a:latin typeface="Bai Jamjuree"/>
                <a:cs typeface="Bai Jamjuree"/>
              </a:rPr>
              <a:t> – Size, Weight, and Power as avionics were predominantly federated systems – multiple separated control systems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A good example of IMA are the Airbus 380 and the Boeing 787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FE5554-9CE2-E703-15A2-637C6D611A6E}"/>
              </a:ext>
            </a:extLst>
          </p:cNvPr>
          <p:cNvSpPr/>
          <p:nvPr/>
        </p:nvSpPr>
        <p:spPr>
          <a:xfrm>
            <a:off x="7281334" y="1580444"/>
            <a:ext cx="4190999" cy="112888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D31FA8-5D35-24D5-9861-3E0D23B7AA58}"/>
              </a:ext>
            </a:extLst>
          </p:cNvPr>
          <p:cNvSpPr/>
          <p:nvPr/>
        </p:nvSpPr>
        <p:spPr>
          <a:xfrm>
            <a:off x="7373055" y="1665111"/>
            <a:ext cx="1474610" cy="3936999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  <a:effectLst>
            <a:outerShdw blurRad="63500" dist="38100" dir="2700000">
              <a:srgbClr val="000000">
                <a:alpha val="0"/>
              </a:srgbClr>
            </a:outerShdw>
            <a:reflection stA="0" endPos="5400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8E841C-B51E-1BF0-CED9-5D740272CF78}"/>
              </a:ext>
            </a:extLst>
          </p:cNvPr>
          <p:cNvSpPr/>
          <p:nvPr/>
        </p:nvSpPr>
        <p:spPr>
          <a:xfrm>
            <a:off x="9906000" y="1665111"/>
            <a:ext cx="1474610" cy="3936999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  <a:effectLst>
            <a:outerShdw blurRad="63500" dist="38100" dir="2700000">
              <a:srgbClr val="000000">
                <a:alpha val="0"/>
              </a:srgbClr>
            </a:outerShdw>
            <a:reflection stA="0" endPos="5400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B23AF9-39CD-A8C9-32C6-AE670556E401}"/>
              </a:ext>
            </a:extLst>
          </p:cNvPr>
          <p:cNvSpPr txBox="1"/>
          <p:nvPr/>
        </p:nvSpPr>
        <p:spPr>
          <a:xfrm>
            <a:off x="8008055" y="1989666"/>
            <a:ext cx="274319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Bai Jamjuree"/>
                <a:cs typeface="Arial"/>
              </a:rPr>
              <a:t>Memory</a:t>
            </a:r>
            <a:endParaRPr lang="en-US" sz="1200">
              <a:solidFill>
                <a:schemeClr val="bg1"/>
              </a:solidFill>
              <a:latin typeface="Bai Jamjuree"/>
              <a:cs typeface="Bai Jamjuree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1EDD56-9F9A-0FA8-CC30-E296A00D2354}"/>
              </a:ext>
            </a:extLst>
          </p:cNvPr>
          <p:cNvSpPr txBox="1"/>
          <p:nvPr/>
        </p:nvSpPr>
        <p:spPr>
          <a:xfrm>
            <a:off x="7500054" y="4981221"/>
            <a:ext cx="122625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Bai Jamjuree"/>
                <a:cs typeface="Arial"/>
              </a:rPr>
              <a:t>Application A</a:t>
            </a:r>
            <a:endParaRPr lang="en-US" sz="1200">
              <a:solidFill>
                <a:schemeClr val="bg1"/>
              </a:solidFill>
              <a:latin typeface="Bai Jamjuree"/>
              <a:cs typeface="Bai Jamjuree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6DAAD7-D835-678E-3911-7B674342157B}"/>
              </a:ext>
            </a:extLst>
          </p:cNvPr>
          <p:cNvSpPr txBox="1"/>
          <p:nvPr/>
        </p:nvSpPr>
        <p:spPr>
          <a:xfrm>
            <a:off x="10032999" y="4981221"/>
            <a:ext cx="122625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Bai Jamjuree"/>
                <a:cs typeface="Arial"/>
              </a:rPr>
              <a:t>Application 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085944-C599-9F2E-5425-7BC9FAF78D10}"/>
              </a:ext>
            </a:extLst>
          </p:cNvPr>
          <p:cNvSpPr txBox="1"/>
          <p:nvPr/>
        </p:nvSpPr>
        <p:spPr>
          <a:xfrm>
            <a:off x="8008055" y="5009444"/>
            <a:ext cx="274319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Bai Jamjuree"/>
                <a:cs typeface="Arial"/>
              </a:rPr>
              <a:t>CPU</a:t>
            </a:r>
            <a:endParaRPr lang="en-US" sz="1200">
              <a:solidFill>
                <a:schemeClr val="bg1"/>
              </a:solidFill>
              <a:cs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4478C0-5A8F-7258-7078-978CC8AE0591}"/>
              </a:ext>
            </a:extLst>
          </p:cNvPr>
          <p:cNvSpPr/>
          <p:nvPr/>
        </p:nvSpPr>
        <p:spPr>
          <a:xfrm>
            <a:off x="7281334" y="4579055"/>
            <a:ext cx="4190999" cy="112888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Up-Down 14">
            <a:extLst>
              <a:ext uri="{FF2B5EF4-FFF2-40B4-BE49-F238E27FC236}">
                <a16:creationId xmlns:a16="http://schemas.microsoft.com/office/drawing/2014/main" id="{3F5C107E-D203-57C0-0CC1-70E0AC570EAA}"/>
              </a:ext>
            </a:extLst>
          </p:cNvPr>
          <p:cNvSpPr/>
          <p:nvPr/>
        </p:nvSpPr>
        <p:spPr>
          <a:xfrm>
            <a:off x="8791222" y="2709333"/>
            <a:ext cx="1171222" cy="1869721"/>
          </a:xfrm>
          <a:prstGeom prst="upDownArrow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65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CEE00-76FD-515D-8942-6B8EB5307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FE1D80-2719-7023-BF75-BEE9FE3E8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Bai Jamjuree"/>
                <a:cs typeface="Bai Jamjuree"/>
              </a:rPr>
              <a:t>Regulatory </a:t>
            </a:r>
            <a:r>
              <a:rPr lang="en-US">
                <a:latin typeface="Bai Jamjuree"/>
                <a:cs typeface="Bai Jamjuree"/>
              </a:rPr>
              <a:t>Requirements</a:t>
            </a:r>
            <a:r>
              <a:rPr lang="en-US" sz="4000">
                <a:latin typeface="Bai Jamjuree"/>
                <a:cs typeface="Bai Jamjuree"/>
              </a:rPr>
              <a:t> for </a:t>
            </a:r>
            <a:r>
              <a:rPr lang="en-US">
                <a:latin typeface="Bai Jamjuree"/>
                <a:cs typeface="Bai Jamjuree"/>
              </a:rPr>
              <a:t>Mixed</a:t>
            </a:r>
            <a:r>
              <a:rPr lang="en-US" sz="4000">
                <a:latin typeface="Bai Jamjuree"/>
                <a:cs typeface="Bai Jamjuree"/>
              </a:rPr>
              <a:t> </a:t>
            </a:r>
            <a:r>
              <a:rPr lang="en-US">
                <a:latin typeface="Bai Jamjuree"/>
                <a:cs typeface="Bai Jamjuree"/>
              </a:rPr>
              <a:t>Criticality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A8F4CA-BCE8-FB98-50C3-0E943ED9C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7" y="1572652"/>
            <a:ext cx="11261035" cy="469603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One option is to design the whole system to the highest assurance level required by the most critical function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To be able to assign different software design assurance levels to different software functions and components, they need to be </a:t>
            </a:r>
            <a:r>
              <a:rPr lang="en-US" sz="2000" i="1" dirty="0">
                <a:latin typeface="Bai Jamjuree"/>
                <a:cs typeface="Bai Jamjuree"/>
              </a:rPr>
              <a:t>partitioned</a:t>
            </a:r>
            <a:endParaRPr lang="en-US" sz="2000" dirty="0">
              <a:latin typeface="Bai Jamjuree"/>
              <a:cs typeface="Bai Jamjuree"/>
            </a:endParaRPr>
          </a:p>
          <a:p>
            <a:pPr>
              <a:lnSpc>
                <a:spcPct val="100000"/>
              </a:lnSpc>
            </a:pPr>
            <a:r>
              <a:rPr lang="en-US" sz="2000" b="1" dirty="0">
                <a:latin typeface="Bai Jamjuree"/>
                <a:cs typeface="Bai Jamjuree"/>
              </a:rPr>
              <a:t>Partitioning</a:t>
            </a:r>
            <a:r>
              <a:rPr lang="en-US" sz="2000" dirty="0">
                <a:latin typeface="Bai Jamjuree"/>
                <a:cs typeface="Bai Jamjuree"/>
              </a:rPr>
              <a:t>: a technique to provide </a:t>
            </a:r>
            <a:r>
              <a:rPr lang="en-US" sz="2000" i="1" dirty="0">
                <a:latin typeface="Bai Jamjuree"/>
                <a:cs typeface="Bai Jamjuree"/>
              </a:rPr>
              <a:t>isolation</a:t>
            </a:r>
            <a:r>
              <a:rPr lang="en-US" sz="2000" dirty="0">
                <a:latin typeface="Bai Jamjuree"/>
                <a:cs typeface="Bai Jamjuree"/>
              </a:rPr>
              <a:t> between software components to contain and/or isolate faults (DO-178C)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Partitioning of resources can be achieved by: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Space partitioning: Allocating unique hardware resources to each software component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Time partitioning: Allowing multiple software components on the same hardware resources, allowing the partitioned software component to consume shared hardware resources only during its scheduled period of execution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2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2347A-49B0-BB77-AC4E-572C530F8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Display faults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5B677-CAB7-D8E5-ADF4-8EA213B31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latin typeface="Bai Jamjuree"/>
                <a:cs typeface="Bai Jamjuree"/>
              </a:rPr>
              <a:t>The main one would be no graphics – blank screen</a:t>
            </a:r>
          </a:p>
          <a:p>
            <a:pPr lvl="1"/>
            <a:r>
              <a:rPr lang="en-GB">
                <a:latin typeface="Bai Jamjuree"/>
                <a:cs typeface="Bai Jamjuree"/>
              </a:rPr>
              <a:t>Cessna 182 29 December 2013</a:t>
            </a:r>
          </a:p>
          <a:p>
            <a:pPr lvl="1"/>
            <a:r>
              <a:rPr lang="en-GB">
                <a:latin typeface="Bai Jamjuree"/>
                <a:cs typeface="Bai Jamjuree"/>
              </a:rPr>
              <a:t>EUROCOPTER EC135 14 February 2014</a:t>
            </a:r>
          </a:p>
          <a:p>
            <a:r>
              <a:rPr lang="en-US" sz="2000">
                <a:latin typeface="Bai Jamjuree"/>
                <a:cs typeface="Bai Jamjuree"/>
              </a:rPr>
              <a:t>Frozen screen – less evident</a:t>
            </a:r>
          </a:p>
          <a:p>
            <a:pPr lvl="1"/>
            <a:r>
              <a:rPr lang="en-US">
                <a:latin typeface="Bai Jamjuree"/>
                <a:cs typeface="Bai Jamjuree"/>
              </a:rPr>
              <a:t>Aer Lingus – Serious incident - 29 February 2024: </a:t>
            </a:r>
            <a:r>
              <a:rPr lang="en-US" i="1">
                <a:latin typeface="Bai Jamjuree"/>
                <a:cs typeface="Bai Jamjuree"/>
              </a:rPr>
              <a:t>“Both pilots reported their display as appearing "frozen".”</a:t>
            </a:r>
          </a:p>
          <a:p>
            <a:pPr lvl="1"/>
            <a:r>
              <a:rPr lang="en-US">
                <a:latin typeface="Bai Jamjuree"/>
                <a:cs typeface="Bai Jamjuree"/>
                <a:hlinkClick r:id="rId3"/>
              </a:rPr>
              <a:t>Aer Lingus: Plane had serious incident during Belfast landing - report - BBC News</a:t>
            </a:r>
            <a:endParaRPr lang="en-US">
              <a:latin typeface="Bai Jamjuree"/>
              <a:cs typeface="Bai Jamjuree"/>
            </a:endParaRPr>
          </a:p>
          <a:p>
            <a:r>
              <a:rPr lang="en-US" sz="2000">
                <a:latin typeface="Bai Jamjuree"/>
                <a:cs typeface="Bai Jamjuree"/>
              </a:rPr>
              <a:t>Frozen screen elements – altitude gauges or others – misreporting of data</a:t>
            </a:r>
          </a:p>
          <a:p>
            <a:pPr lvl="1"/>
            <a:r>
              <a:rPr lang="en-US">
                <a:latin typeface="Bai Jamjuree"/>
                <a:cs typeface="Bai Jamjuree"/>
              </a:rPr>
              <a:t>Sensor problem</a:t>
            </a:r>
          </a:p>
          <a:p>
            <a:pPr lvl="1"/>
            <a:r>
              <a:rPr lang="en-US">
                <a:latin typeface="Bai Jamjuree"/>
                <a:cs typeface="Bai Jamjuree"/>
              </a:rPr>
              <a:t>Application problem</a:t>
            </a:r>
          </a:p>
          <a:p>
            <a:pPr lvl="1"/>
            <a:r>
              <a:rPr lang="en-US">
                <a:latin typeface="Bai Jamjuree"/>
                <a:cs typeface="Bai Jamjuree"/>
              </a:rPr>
              <a:t>Graphics driver issues/frozen rendering to window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0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783FD-997F-C1E5-1E69-548E556B3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79E6E-C3AB-FDAF-67CB-2E52137EA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Partitioning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43600E-9ECC-9612-813F-6C2C5D14B9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4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A3279-0811-E595-72B3-298B9C7F9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44B4DF-9E82-5A30-441B-D1080F734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Partitioning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463E0A3-7C1C-63DE-C322-4E78A67F9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7" y="1391478"/>
            <a:ext cx="8523480" cy="470308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The most common approach for memory partitioning is space partitioning: different portions of memory are allocated to different software components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Memory partitioning can be static (fixed at system startup) or dynamic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Memory partitioning can use paging and segmentation of memory for a more efficient use of memory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Memory address virtualization can be used to support virtualization and enhance security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Memory Management Units (MMU) or Memory Protection Units (MPU) are usually available to ensure that software components access only the allocated memory partition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The memory bandwidth allocation should also be considered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There might be instances where a solution with more than one memory controller might be required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C5836F-7CC0-AFB7-70FC-E6E3C706FA88}"/>
              </a:ext>
            </a:extLst>
          </p:cNvPr>
          <p:cNvSpPr/>
          <p:nvPr/>
        </p:nvSpPr>
        <p:spPr>
          <a:xfrm>
            <a:off x="9388477" y="5444202"/>
            <a:ext cx="2178755" cy="491069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1">
                  <a:alpha val="40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Bai Jamjuree" panose="00000500000000000000" pitchFamily="2" charset="-34"/>
                <a:cs typeface="Bai Jamjuree" panose="00000500000000000000" pitchFamily="2" charset="-34"/>
              </a:rPr>
              <a:t>SoC</a:t>
            </a:r>
            <a:endParaRPr lang="en-GB">
              <a:latin typeface="Bai Jamjuree" panose="00000500000000000000" pitchFamily="2" charset="-34"/>
              <a:cs typeface="Bai Jamjuree" panose="00000500000000000000" pitchFamily="2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26B5BA-A2C1-72B8-325C-5F74638DA1C7}"/>
              </a:ext>
            </a:extLst>
          </p:cNvPr>
          <p:cNvSpPr/>
          <p:nvPr/>
        </p:nvSpPr>
        <p:spPr>
          <a:xfrm>
            <a:off x="9930344" y="4392925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3D8CE2-35B9-012C-2D95-218F801A3F6C}"/>
              </a:ext>
            </a:extLst>
          </p:cNvPr>
          <p:cNvSpPr/>
          <p:nvPr/>
        </p:nvSpPr>
        <p:spPr>
          <a:xfrm>
            <a:off x="9388477" y="4915038"/>
            <a:ext cx="1015999" cy="476952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1">
                  <a:alpha val="40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i Jamjuree" panose="00000500000000000000" pitchFamily="2" charset="-34"/>
                <a:cs typeface="Bai Jamjuree" panose="00000500000000000000" pitchFamily="2" charset="-34"/>
              </a:rPr>
              <a:t>MC1</a:t>
            </a:r>
            <a:endParaRPr lang="en-GB" dirty="0">
              <a:latin typeface="Bai Jamjuree" panose="00000500000000000000" pitchFamily="2" charset="-34"/>
              <a:cs typeface="Bai Jamjuree" panose="00000500000000000000" pitchFamily="2" charset="-3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EDC477-E087-F813-60DB-0ABB13EAA612}"/>
              </a:ext>
            </a:extLst>
          </p:cNvPr>
          <p:cNvSpPr/>
          <p:nvPr/>
        </p:nvSpPr>
        <p:spPr>
          <a:xfrm>
            <a:off x="9935988" y="3901856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ADA061-DC41-40C9-64F0-B01E7B15BD4A}"/>
              </a:ext>
            </a:extLst>
          </p:cNvPr>
          <p:cNvSpPr/>
          <p:nvPr/>
        </p:nvSpPr>
        <p:spPr>
          <a:xfrm>
            <a:off x="9377189" y="4392925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F2E72B-98FE-B1FF-5E64-E1DB813BCC84}"/>
              </a:ext>
            </a:extLst>
          </p:cNvPr>
          <p:cNvSpPr/>
          <p:nvPr/>
        </p:nvSpPr>
        <p:spPr>
          <a:xfrm>
            <a:off x="9382833" y="3901856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9E7E49-1A93-05F5-2DC3-3CEF7D72682C}"/>
              </a:ext>
            </a:extLst>
          </p:cNvPr>
          <p:cNvSpPr/>
          <p:nvPr/>
        </p:nvSpPr>
        <p:spPr>
          <a:xfrm>
            <a:off x="11093100" y="4388690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7DA1D7-ED36-6BFA-232A-ADEDFCFEEEF1}"/>
              </a:ext>
            </a:extLst>
          </p:cNvPr>
          <p:cNvSpPr/>
          <p:nvPr/>
        </p:nvSpPr>
        <p:spPr>
          <a:xfrm>
            <a:off x="10551233" y="4910803"/>
            <a:ext cx="1015999" cy="476952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1">
                  <a:alpha val="40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Bai Jamjuree" panose="00000500000000000000" pitchFamily="2" charset="-34"/>
                <a:cs typeface="Bai Jamjuree" panose="00000500000000000000" pitchFamily="2" charset="-34"/>
              </a:rPr>
              <a:t>MC2</a:t>
            </a:r>
            <a:endParaRPr lang="en-GB">
              <a:latin typeface="Bai Jamjuree" panose="00000500000000000000" pitchFamily="2" charset="-34"/>
              <a:cs typeface="Bai Jamjuree" panose="00000500000000000000" pitchFamily="2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B6F54F-256D-07D0-44C7-3974A1B5BB1E}"/>
              </a:ext>
            </a:extLst>
          </p:cNvPr>
          <p:cNvSpPr/>
          <p:nvPr/>
        </p:nvSpPr>
        <p:spPr>
          <a:xfrm>
            <a:off x="11098744" y="3897621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C637F7-6188-3C0C-1455-16736C81209B}"/>
              </a:ext>
            </a:extLst>
          </p:cNvPr>
          <p:cNvSpPr/>
          <p:nvPr/>
        </p:nvSpPr>
        <p:spPr>
          <a:xfrm>
            <a:off x="10539945" y="4388690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071C92-20EC-CFFE-6430-15A7C5DE7B2B}"/>
              </a:ext>
            </a:extLst>
          </p:cNvPr>
          <p:cNvSpPr/>
          <p:nvPr/>
        </p:nvSpPr>
        <p:spPr>
          <a:xfrm>
            <a:off x="10545589" y="3897621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9936A3D-6928-3EAC-01FA-5A6FC9E9ECEE}"/>
              </a:ext>
            </a:extLst>
          </p:cNvPr>
          <p:cNvSpPr/>
          <p:nvPr/>
        </p:nvSpPr>
        <p:spPr>
          <a:xfrm>
            <a:off x="9340501" y="2945115"/>
            <a:ext cx="2192865" cy="505180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1">
                  <a:alpha val="40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latin typeface="Bai Jamjuree"/>
                <a:cs typeface="Bai Jamjuree"/>
              </a:rPr>
              <a:t>SoC</a:t>
            </a:r>
            <a:endParaRPr lang="en-GB">
              <a:latin typeface="Bai Jamjuree"/>
              <a:cs typeface="Bai Jamjuree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772078-39AB-8569-4411-2185739F5596}"/>
              </a:ext>
            </a:extLst>
          </p:cNvPr>
          <p:cNvSpPr/>
          <p:nvPr/>
        </p:nvSpPr>
        <p:spPr>
          <a:xfrm>
            <a:off x="9896478" y="1886782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13F5D71-A5D5-23BC-97F8-5719E0C18849}"/>
              </a:ext>
            </a:extLst>
          </p:cNvPr>
          <p:cNvSpPr/>
          <p:nvPr/>
        </p:nvSpPr>
        <p:spPr>
          <a:xfrm>
            <a:off x="9347556" y="2415951"/>
            <a:ext cx="2190045" cy="476952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1">
                  <a:alpha val="40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latin typeface="Bai Jamjuree"/>
                <a:cs typeface="Bai Jamjuree"/>
              </a:rPr>
              <a:t>MC1</a:t>
            </a:r>
            <a:endParaRPr lang="en-GB" dirty="0">
              <a:latin typeface="Bai Jamjuree"/>
              <a:cs typeface="Bai Jamjuree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1FDA22-6302-975D-2503-16DB62A4A055}"/>
              </a:ext>
            </a:extLst>
          </p:cNvPr>
          <p:cNvSpPr/>
          <p:nvPr/>
        </p:nvSpPr>
        <p:spPr>
          <a:xfrm>
            <a:off x="9902122" y="1395713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34C5F69-F52C-97B6-A33A-6997F1C2CD3C}"/>
              </a:ext>
            </a:extLst>
          </p:cNvPr>
          <p:cNvSpPr/>
          <p:nvPr/>
        </p:nvSpPr>
        <p:spPr>
          <a:xfrm>
            <a:off x="9343323" y="1886782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2D41C71-BED3-1041-D235-4A00BD35D71C}"/>
              </a:ext>
            </a:extLst>
          </p:cNvPr>
          <p:cNvSpPr/>
          <p:nvPr/>
        </p:nvSpPr>
        <p:spPr>
          <a:xfrm>
            <a:off x="9348967" y="1395713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C44305B-047C-1960-EC1F-9849D9E4E4C5}"/>
              </a:ext>
            </a:extLst>
          </p:cNvPr>
          <p:cNvSpPr/>
          <p:nvPr/>
        </p:nvSpPr>
        <p:spPr>
          <a:xfrm>
            <a:off x="11059234" y="1882547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1E0C5A7-EECF-AB52-0365-EF7EC1D87CA4}"/>
              </a:ext>
            </a:extLst>
          </p:cNvPr>
          <p:cNvSpPr/>
          <p:nvPr/>
        </p:nvSpPr>
        <p:spPr>
          <a:xfrm>
            <a:off x="11064878" y="1391478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F0027F4-6FC0-0ED9-E2B8-B69121B6EF93}"/>
              </a:ext>
            </a:extLst>
          </p:cNvPr>
          <p:cNvSpPr/>
          <p:nvPr/>
        </p:nvSpPr>
        <p:spPr>
          <a:xfrm>
            <a:off x="10506079" y="1882547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C1B6EF-A722-B363-546F-32EB11AB95F4}"/>
              </a:ext>
            </a:extLst>
          </p:cNvPr>
          <p:cNvSpPr/>
          <p:nvPr/>
        </p:nvSpPr>
        <p:spPr>
          <a:xfrm>
            <a:off x="10511723" y="1391478"/>
            <a:ext cx="485422" cy="437444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2">
                  <a:alpha val="43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0000"/>
              </a:highlight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A0A376D-8F27-86F8-7E05-C2371725051B}"/>
              </a:ext>
            </a:extLst>
          </p:cNvPr>
          <p:cNvSpPr txBox="1"/>
          <p:nvPr/>
        </p:nvSpPr>
        <p:spPr>
          <a:xfrm>
            <a:off x="9527542" y="3444027"/>
            <a:ext cx="18309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Single memory Controller</a:t>
            </a:r>
            <a:endParaRPr lang="en-GB" sz="1100" dirty="0">
              <a:solidFill>
                <a:schemeClr val="bg1"/>
              </a:solidFill>
              <a:latin typeface="Bai Jamjuree" panose="00000500000000000000" pitchFamily="2" charset="-34"/>
              <a:cs typeface="Bai Jamjuree" panose="00000500000000000000" pitchFamily="2" charset="-34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743F5C8-DDA6-A2B7-35BC-9B573F03977D}"/>
              </a:ext>
            </a:extLst>
          </p:cNvPr>
          <p:cNvSpPr txBox="1"/>
          <p:nvPr/>
        </p:nvSpPr>
        <p:spPr>
          <a:xfrm>
            <a:off x="9591914" y="6086805"/>
            <a:ext cx="18309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Double memory Controller</a:t>
            </a:r>
            <a:endParaRPr lang="en-GB" sz="1100"/>
          </a:p>
        </p:txBody>
      </p:sp>
    </p:spTree>
    <p:extLst>
      <p:ext uri="{BB962C8B-B14F-4D97-AF65-F5344CB8AC3E}">
        <p14:creationId xmlns:p14="http://schemas.microsoft.com/office/powerpoint/2010/main" val="188889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89C29-1EEF-C8A8-266A-53D0BACE4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Multicore vs Single Core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DD7B-7128-C10A-8767-35CB0522D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7" y="1480930"/>
            <a:ext cx="5778869" cy="46960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latin typeface="Bai Jamjuree"/>
                <a:cs typeface="Bai Jamjuree"/>
              </a:rPr>
              <a:t>With the introduction of IMA, and as systems become more complex:</a:t>
            </a:r>
          </a:p>
          <a:p>
            <a:pPr lvl="1"/>
            <a:r>
              <a:rPr lang="en-US">
                <a:latin typeface="Bai Jamjuree"/>
                <a:cs typeface="Bai Jamjuree"/>
              </a:rPr>
              <a:t>It is getting very difficult to buy single core systems except for specific ASICS/FPGAs which adds extra costs and certification complexities</a:t>
            </a:r>
          </a:p>
          <a:p>
            <a:pPr lvl="1"/>
            <a:r>
              <a:rPr lang="en-US">
                <a:latin typeface="Bai Jamjuree"/>
                <a:cs typeface="Bai Jamjuree"/>
              </a:rPr>
              <a:t>Functionality is split across cores to achieve timing/performance requirements</a:t>
            </a:r>
          </a:p>
          <a:p>
            <a:pPr lvl="1"/>
            <a:r>
              <a:rPr lang="en-US">
                <a:latin typeface="Bai Jamjuree"/>
                <a:cs typeface="Bai Jamjuree"/>
              </a:rPr>
              <a:t>If the application is heavy, it might be that a single core might not have enough cycles</a:t>
            </a:r>
          </a:p>
          <a:p>
            <a:r>
              <a:rPr lang="en-US" sz="2000">
                <a:latin typeface="Bai Jamjuree"/>
                <a:cs typeface="Bai Jamjuree"/>
              </a:rPr>
              <a:t>The world has gone Multicore with a few exceptions.</a:t>
            </a:r>
          </a:p>
          <a:p>
            <a:pPr lvl="1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FF09EF-3B3D-7471-EE26-6C2D78737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1333" y="756354"/>
            <a:ext cx="4052016" cy="557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189DC3-7297-B378-106B-E554C3D67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CPU Partitioning: Time Partitioning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96CE5F-381B-DB0C-2F37-F94745CEC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latin typeface="Bai Jamjuree"/>
                <a:cs typeface="Bai Jamjuree"/>
              </a:rPr>
              <a:t>CPU resources are made available by the OS to the various processes in discrete time slots  with an adequate scheduling algorithm to ensure that each task gets a guaranteed execution time (temporal isolation)</a:t>
            </a:r>
          </a:p>
          <a:p>
            <a:pPr>
              <a:lnSpc>
                <a:spcPct val="100000"/>
              </a:lnSpc>
            </a:pPr>
            <a:r>
              <a:rPr lang="en-US" sz="2000">
                <a:latin typeface="Bai Jamjuree"/>
                <a:cs typeface="Bai Jamjuree"/>
              </a:rPr>
              <a:t>The appropriate scheduling algorithm depends on the criticality and the system function</a:t>
            </a:r>
          </a:p>
          <a:p>
            <a:pPr lvl="1">
              <a:lnSpc>
                <a:spcPct val="100000"/>
              </a:lnSpc>
            </a:pPr>
            <a:r>
              <a:rPr lang="en-US">
                <a:latin typeface="Bai Jamjuree"/>
                <a:cs typeface="Bai Jamjuree"/>
              </a:rPr>
              <a:t>For RT systems, Earlier Deadline First (EDS) is optimal for single core CPU</a:t>
            </a:r>
          </a:p>
          <a:p>
            <a:pPr lvl="1">
              <a:lnSpc>
                <a:spcPct val="100000"/>
              </a:lnSpc>
            </a:pPr>
            <a:r>
              <a:rPr lang="en-US">
                <a:latin typeface="Bai Jamjuree"/>
                <a:cs typeface="Bai Jamjuree"/>
              </a:rPr>
              <a:t>Preemption allows to interrupt the execution of a task, if a higher priority task needs to be executed</a:t>
            </a:r>
          </a:p>
          <a:p>
            <a:pPr lvl="1">
              <a:lnSpc>
                <a:spcPct val="100000"/>
              </a:lnSpc>
            </a:pPr>
            <a:r>
              <a:rPr lang="en-US">
                <a:latin typeface="Bai Jamjuree"/>
                <a:cs typeface="Bai Jamjuree"/>
              </a:rPr>
              <a:t>ARINC 653 hierarchical scheduling: partitions and processes</a:t>
            </a:r>
          </a:p>
          <a:p>
            <a:pPr>
              <a:lnSpc>
                <a:spcPct val="100000"/>
              </a:lnSpc>
            </a:pPr>
            <a:r>
              <a:rPr lang="en-US" sz="2000">
                <a:latin typeface="Bai Jamjuree"/>
                <a:cs typeface="Bai Jamjuree"/>
              </a:rPr>
              <a:t>Multicore processors: increased complexity</a:t>
            </a:r>
          </a:p>
          <a:p>
            <a:pPr lvl="1">
              <a:lnSpc>
                <a:spcPct val="100000"/>
              </a:lnSpc>
            </a:pPr>
            <a:r>
              <a:rPr lang="en-US">
                <a:latin typeface="Bai Jamjuree"/>
                <a:cs typeface="Bai Jamjuree"/>
              </a:rPr>
              <a:t>Global scheduling: a single scheduler manages all the cores. Task are dynamically assigned to the available cores</a:t>
            </a:r>
          </a:p>
          <a:p>
            <a:pPr lvl="1">
              <a:lnSpc>
                <a:spcPct val="100000"/>
              </a:lnSpc>
            </a:pPr>
            <a:r>
              <a:rPr lang="en-US">
                <a:latin typeface="Bai Jamjuree"/>
                <a:cs typeface="Bai Jamjuree"/>
              </a:rPr>
              <a:t>Partitioned scheduling: task are statically assigned to CPU cores. Each core runs its own scheduler</a:t>
            </a:r>
          </a:p>
          <a:p>
            <a:pPr>
              <a:lnSpc>
                <a:spcPct val="100000"/>
              </a:lnSpc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15199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00EB7-DA81-394A-B818-93C247331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563B4C-4102-F622-9D19-875FC4791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CPU Partitioning: Space Partitioning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516FBA-4291-C984-92B5-7219830FC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7" y="2336965"/>
            <a:ext cx="5630702" cy="27733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Cache partitioning: CPU cache is divided in separate regions, allocated to different partitions (sometimes referred to as cache coloring, or cache allocation technology)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Multicore CPU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I/O Partitioning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Virtual or Direct/passthrough IO mapping</a:t>
            </a:r>
          </a:p>
          <a:p>
            <a:pPr lvl="1">
              <a:lnSpc>
                <a:spcPct val="100000"/>
              </a:lnSpc>
            </a:pPr>
            <a:endParaRPr lang="en-US" dirty="0">
              <a:latin typeface="Bai Jamjuree"/>
              <a:cs typeface="Bai Jamjuree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079EF4-B4DC-9777-9381-974E951BBAA7}"/>
              </a:ext>
            </a:extLst>
          </p:cNvPr>
          <p:cNvSpPr/>
          <p:nvPr/>
        </p:nvSpPr>
        <p:spPr>
          <a:xfrm>
            <a:off x="7069668" y="4099277"/>
            <a:ext cx="4183943" cy="726722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1">
                  <a:alpha val="40000"/>
                </a:schemeClr>
              </a:gs>
              <a:gs pos="92000">
                <a:schemeClr val="tx1"/>
              </a:gs>
            </a:gsLst>
            <a:lin ang="8100000" scaled="1"/>
            <a:tileRect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71018E-372F-0150-3751-5FDEC73C3423}"/>
              </a:ext>
            </a:extLst>
          </p:cNvPr>
          <p:cNvSpPr/>
          <p:nvPr/>
        </p:nvSpPr>
        <p:spPr>
          <a:xfrm>
            <a:off x="7090833" y="1418167"/>
            <a:ext cx="4127499" cy="106538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8E7523-8E5E-7C19-5388-9F55223C8E8B}"/>
              </a:ext>
            </a:extLst>
          </p:cNvPr>
          <p:cNvSpPr/>
          <p:nvPr/>
        </p:nvSpPr>
        <p:spPr>
          <a:xfrm>
            <a:off x="7267221" y="1587499"/>
            <a:ext cx="1629833" cy="4388555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702F47-AF3E-E4F2-C472-0995846D8C3B}"/>
              </a:ext>
            </a:extLst>
          </p:cNvPr>
          <p:cNvSpPr/>
          <p:nvPr/>
        </p:nvSpPr>
        <p:spPr>
          <a:xfrm>
            <a:off x="9433276" y="1587499"/>
            <a:ext cx="1629833" cy="4388555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Up-Down 6">
            <a:extLst>
              <a:ext uri="{FF2B5EF4-FFF2-40B4-BE49-F238E27FC236}">
                <a16:creationId xmlns:a16="http://schemas.microsoft.com/office/drawing/2014/main" id="{0730CF90-9B86-C620-2CAC-5CFDFDAB4A55}"/>
              </a:ext>
            </a:extLst>
          </p:cNvPr>
          <p:cNvSpPr/>
          <p:nvPr/>
        </p:nvSpPr>
        <p:spPr>
          <a:xfrm>
            <a:off x="8713611" y="2483556"/>
            <a:ext cx="903109" cy="1615721"/>
          </a:xfrm>
          <a:prstGeom prst="upDownArrow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0CBD3D-3A43-06CA-C9DD-1A4523508740}"/>
              </a:ext>
            </a:extLst>
          </p:cNvPr>
          <p:cNvSpPr/>
          <p:nvPr/>
        </p:nvSpPr>
        <p:spPr>
          <a:xfrm>
            <a:off x="7069666" y="4826000"/>
            <a:ext cx="4183943" cy="129116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8A7614-8785-A4A3-580B-8A7273A481B2}"/>
              </a:ext>
            </a:extLst>
          </p:cNvPr>
          <p:cNvSpPr/>
          <p:nvPr/>
        </p:nvSpPr>
        <p:spPr>
          <a:xfrm>
            <a:off x="7535994" y="5185833"/>
            <a:ext cx="1057310" cy="2892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C1032F-4EEE-6397-1560-B197B4DB62B2}"/>
              </a:ext>
            </a:extLst>
          </p:cNvPr>
          <p:cNvSpPr/>
          <p:nvPr/>
        </p:nvSpPr>
        <p:spPr>
          <a:xfrm>
            <a:off x="7459108" y="5185833"/>
            <a:ext cx="1192024" cy="67027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CC0BA1-43C2-5E7A-372F-86E6E098FA2B}"/>
              </a:ext>
            </a:extLst>
          </p:cNvPr>
          <p:cNvSpPr txBox="1"/>
          <p:nvPr/>
        </p:nvSpPr>
        <p:spPr>
          <a:xfrm>
            <a:off x="7789333" y="1894083"/>
            <a:ext cx="274319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Memory</a:t>
            </a:r>
            <a:endParaRPr lang="en-US" sz="1050" dirty="0">
              <a:latin typeface="Bai Jamjuree" panose="00000500000000000000" pitchFamily="2" charset="-34"/>
              <a:cs typeface="Bai Jamjuree" panose="00000500000000000000" pitchFamily="2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20EE7D-5EC9-0B4B-0025-8DAF071AFA52}"/>
              </a:ext>
            </a:extLst>
          </p:cNvPr>
          <p:cNvSpPr txBox="1"/>
          <p:nvPr/>
        </p:nvSpPr>
        <p:spPr>
          <a:xfrm>
            <a:off x="7782277" y="4356472"/>
            <a:ext cx="274319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OS</a:t>
            </a:r>
            <a:endParaRPr lang="en-US" sz="1050" dirty="0">
              <a:latin typeface="Bai Jamjuree" panose="00000500000000000000" pitchFamily="2" charset="-34"/>
              <a:cs typeface="Bai Jamjuree" panose="00000500000000000000" pitchFamily="2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4B6E9F-9AFA-4987-BA32-BB824E5DC94C}"/>
              </a:ext>
            </a:extLst>
          </p:cNvPr>
          <p:cNvSpPr/>
          <p:nvPr/>
        </p:nvSpPr>
        <p:spPr>
          <a:xfrm>
            <a:off x="7401277" y="4903611"/>
            <a:ext cx="3520722" cy="28222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CED389-F925-79FD-6CED-ECEC8C208CDC}"/>
              </a:ext>
            </a:extLst>
          </p:cNvPr>
          <p:cNvSpPr txBox="1"/>
          <p:nvPr/>
        </p:nvSpPr>
        <p:spPr>
          <a:xfrm>
            <a:off x="8651132" y="4929306"/>
            <a:ext cx="105731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9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L3 Cache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F1A285-812B-ACC8-DBE2-869E21BC52FE}"/>
              </a:ext>
            </a:extLst>
          </p:cNvPr>
          <p:cNvSpPr txBox="1"/>
          <p:nvPr/>
        </p:nvSpPr>
        <p:spPr>
          <a:xfrm>
            <a:off x="7526465" y="5209001"/>
            <a:ext cx="105731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9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L1 &amp; L2 Cache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8F881B-8504-99CE-CE00-91359CA263DC}"/>
              </a:ext>
            </a:extLst>
          </p:cNvPr>
          <p:cNvSpPr/>
          <p:nvPr/>
        </p:nvSpPr>
        <p:spPr>
          <a:xfrm>
            <a:off x="9759697" y="5196700"/>
            <a:ext cx="1057310" cy="2892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326BEB-142C-546F-C164-7240AB51C4FE}"/>
              </a:ext>
            </a:extLst>
          </p:cNvPr>
          <p:cNvSpPr/>
          <p:nvPr/>
        </p:nvSpPr>
        <p:spPr>
          <a:xfrm>
            <a:off x="9682811" y="5196700"/>
            <a:ext cx="1192024" cy="67027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EE0538-C684-018B-FFC6-7473D500D19F}"/>
              </a:ext>
            </a:extLst>
          </p:cNvPr>
          <p:cNvSpPr txBox="1"/>
          <p:nvPr/>
        </p:nvSpPr>
        <p:spPr>
          <a:xfrm>
            <a:off x="9776644" y="5216666"/>
            <a:ext cx="105731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9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L1 &amp; L2 Cache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E11DE6-F69A-D6C4-727E-D5210A25B094}"/>
              </a:ext>
            </a:extLst>
          </p:cNvPr>
          <p:cNvSpPr txBox="1"/>
          <p:nvPr/>
        </p:nvSpPr>
        <p:spPr>
          <a:xfrm>
            <a:off x="7526465" y="5550193"/>
            <a:ext cx="105731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9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Core0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0C382DF-238D-3581-F693-ECA9A338A985}"/>
              </a:ext>
            </a:extLst>
          </p:cNvPr>
          <p:cNvSpPr txBox="1"/>
          <p:nvPr/>
        </p:nvSpPr>
        <p:spPr>
          <a:xfrm>
            <a:off x="9752508" y="5559437"/>
            <a:ext cx="105731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9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Core1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EDF349-F66B-ACE6-4494-10FEE53113C4}"/>
              </a:ext>
            </a:extLst>
          </p:cNvPr>
          <p:cNvSpPr txBox="1"/>
          <p:nvPr/>
        </p:nvSpPr>
        <p:spPr>
          <a:xfrm>
            <a:off x="8639916" y="5359694"/>
            <a:ext cx="105731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9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CPU</a:t>
            </a:r>
          </a:p>
        </p:txBody>
      </p:sp>
    </p:spTree>
    <p:extLst>
      <p:ext uri="{BB962C8B-B14F-4D97-AF65-F5344CB8AC3E}">
        <p14:creationId xmlns:p14="http://schemas.microsoft.com/office/powerpoint/2010/main" val="12888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D448-F52F-D599-5019-AF6D8D9CF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85B87E-1AFD-4918-CED7-BEB7952C1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CPU Partitioning: Virtualization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83E353-806F-A6DC-207E-82AC91C4A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7" y="1480930"/>
            <a:ext cx="6090051" cy="469603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Virtual Machines (VMs) are an abstraction of the actual HW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Each VM has its own OS and can be assigned to a partition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One or more partitions can be assigned to a single core – AMP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Multiple cores can be assigned to a partition - SMP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The Hypervisor manages the creation and execution of VMs 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HW usually provides specific virtualization for a more efficient and robust implementation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Resources allocation is also managed by the hypervisor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789BC8-A6AC-7310-7C72-D387CAA7498A}"/>
              </a:ext>
            </a:extLst>
          </p:cNvPr>
          <p:cNvSpPr/>
          <p:nvPr/>
        </p:nvSpPr>
        <p:spPr>
          <a:xfrm>
            <a:off x="7289376" y="1345883"/>
            <a:ext cx="4183380" cy="111845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38FF4B-3F95-5B23-808A-8FF17297B998}"/>
              </a:ext>
            </a:extLst>
          </p:cNvPr>
          <p:cNvSpPr/>
          <p:nvPr/>
        </p:nvSpPr>
        <p:spPr>
          <a:xfrm>
            <a:off x="7427024" y="1480930"/>
            <a:ext cx="1658610" cy="3039189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28DACF-A4AC-71F9-5397-BAEAD4DEDB72}"/>
              </a:ext>
            </a:extLst>
          </p:cNvPr>
          <p:cNvSpPr/>
          <p:nvPr/>
        </p:nvSpPr>
        <p:spPr>
          <a:xfrm>
            <a:off x="9641688" y="1480929"/>
            <a:ext cx="1658610" cy="3039189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269F3D-529B-4BC4-2863-C54159A7E0C3}"/>
              </a:ext>
            </a:extLst>
          </p:cNvPr>
          <p:cNvSpPr/>
          <p:nvPr/>
        </p:nvSpPr>
        <p:spPr>
          <a:xfrm>
            <a:off x="9798996" y="1722503"/>
            <a:ext cx="1316476" cy="1442229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891874-B41F-CF1A-CDFA-165B2CADE81D}"/>
              </a:ext>
            </a:extLst>
          </p:cNvPr>
          <p:cNvSpPr/>
          <p:nvPr/>
        </p:nvSpPr>
        <p:spPr>
          <a:xfrm>
            <a:off x="7626485" y="1736180"/>
            <a:ext cx="1309992" cy="1442229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BD9F9D-6A16-03DB-20E1-71B997AAD685}"/>
              </a:ext>
            </a:extLst>
          </p:cNvPr>
          <p:cNvSpPr/>
          <p:nvPr/>
        </p:nvSpPr>
        <p:spPr>
          <a:xfrm>
            <a:off x="7538935" y="3988340"/>
            <a:ext cx="1438514" cy="412366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E0D285-87FE-DF22-E645-AA9127DD4DD4}"/>
              </a:ext>
            </a:extLst>
          </p:cNvPr>
          <p:cNvSpPr/>
          <p:nvPr/>
        </p:nvSpPr>
        <p:spPr>
          <a:xfrm>
            <a:off x="9737977" y="3988340"/>
            <a:ext cx="1438514" cy="412366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C079C4-C9FD-6B3B-ACD9-2E582340C96F}"/>
              </a:ext>
            </a:extLst>
          </p:cNvPr>
          <p:cNvSpPr/>
          <p:nvPr/>
        </p:nvSpPr>
        <p:spPr>
          <a:xfrm>
            <a:off x="7538935" y="3246120"/>
            <a:ext cx="1438514" cy="717335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1">
                  <a:alpha val="31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A13FA-6799-7B20-7FFF-8D2EC626675D}"/>
              </a:ext>
            </a:extLst>
          </p:cNvPr>
          <p:cNvSpPr/>
          <p:nvPr/>
        </p:nvSpPr>
        <p:spPr>
          <a:xfrm>
            <a:off x="9737977" y="3260119"/>
            <a:ext cx="1438514" cy="717335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1">
                  <a:alpha val="31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CCA0BE-649E-8BB4-FC34-5CADA8D3A029}"/>
              </a:ext>
            </a:extLst>
          </p:cNvPr>
          <p:cNvSpPr/>
          <p:nvPr/>
        </p:nvSpPr>
        <p:spPr>
          <a:xfrm>
            <a:off x="7315200" y="4615505"/>
            <a:ext cx="4134393" cy="415680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1">
                  <a:alpha val="31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800" b="1" dirty="0">
                <a:latin typeface="Bai Jamjuree" panose="00000500000000000000" pitchFamily="2" charset="-34"/>
                <a:cs typeface="Bai Jamjuree" panose="00000500000000000000" pitchFamily="2" charset="-34"/>
              </a:rPr>
              <a:t>Hypervisor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AD4FC6-D066-4A2D-890C-F721D94F5BC6}"/>
              </a:ext>
            </a:extLst>
          </p:cNvPr>
          <p:cNvSpPr/>
          <p:nvPr/>
        </p:nvSpPr>
        <p:spPr>
          <a:xfrm>
            <a:off x="7315200" y="5080056"/>
            <a:ext cx="4134393" cy="107255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6995CB-655E-0E54-8E4C-8D00236EBAFE}"/>
              </a:ext>
            </a:extLst>
          </p:cNvPr>
          <p:cNvSpPr txBox="1"/>
          <p:nvPr/>
        </p:nvSpPr>
        <p:spPr>
          <a:xfrm>
            <a:off x="8029288" y="1507059"/>
            <a:ext cx="43633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VM 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0EAA3F-01FD-08FC-254D-06DE82FE8A4B}"/>
              </a:ext>
            </a:extLst>
          </p:cNvPr>
          <p:cNvSpPr txBox="1"/>
          <p:nvPr/>
        </p:nvSpPr>
        <p:spPr>
          <a:xfrm>
            <a:off x="10109323" y="2496503"/>
            <a:ext cx="8483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Application 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CBCB093-7416-7C74-977A-42F9A0DC5D47}"/>
              </a:ext>
            </a:extLst>
          </p:cNvPr>
          <p:cNvSpPr txBox="1"/>
          <p:nvPr/>
        </p:nvSpPr>
        <p:spPr>
          <a:xfrm>
            <a:off x="10272862" y="1496173"/>
            <a:ext cx="4074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VM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954644-2AAB-8E49-6584-F2D2764F0A96}"/>
              </a:ext>
            </a:extLst>
          </p:cNvPr>
          <p:cNvSpPr txBox="1"/>
          <p:nvPr/>
        </p:nvSpPr>
        <p:spPr>
          <a:xfrm>
            <a:off x="7854560" y="2502830"/>
            <a:ext cx="8483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Application 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FCDBBE-D607-4B9B-4616-376FF86BFDB6}"/>
              </a:ext>
            </a:extLst>
          </p:cNvPr>
          <p:cNvSpPr txBox="1"/>
          <p:nvPr/>
        </p:nvSpPr>
        <p:spPr>
          <a:xfrm>
            <a:off x="8067760" y="3511064"/>
            <a:ext cx="3946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OS0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DFCD31-C794-9D03-81D6-60E9F6B608A2}"/>
              </a:ext>
            </a:extLst>
          </p:cNvPr>
          <p:cNvSpPr txBox="1"/>
          <p:nvPr/>
        </p:nvSpPr>
        <p:spPr>
          <a:xfrm>
            <a:off x="10292098" y="3511064"/>
            <a:ext cx="3658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OS1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0757711-9B8B-1028-10B8-957F262D0795}"/>
              </a:ext>
            </a:extLst>
          </p:cNvPr>
          <p:cNvSpPr txBox="1"/>
          <p:nvPr/>
        </p:nvSpPr>
        <p:spPr>
          <a:xfrm>
            <a:off x="10069247" y="4092463"/>
            <a:ext cx="8947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CPU 1 (Virtual)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DB173B-F218-7487-DE89-12B8FC0FDE6C}"/>
              </a:ext>
            </a:extLst>
          </p:cNvPr>
          <p:cNvSpPr txBox="1"/>
          <p:nvPr/>
        </p:nvSpPr>
        <p:spPr>
          <a:xfrm>
            <a:off x="7811987" y="4085479"/>
            <a:ext cx="9236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CPU 0 (Virtual)</a:t>
            </a:r>
          </a:p>
        </p:txBody>
      </p:sp>
      <p:sp>
        <p:nvSpPr>
          <p:cNvPr id="25" name="Arrow: Up-Down 24">
            <a:extLst>
              <a:ext uri="{FF2B5EF4-FFF2-40B4-BE49-F238E27FC236}">
                <a16:creationId xmlns:a16="http://schemas.microsoft.com/office/drawing/2014/main" id="{F0DE4C35-9898-78C4-5B1E-B0064C16B19C}"/>
              </a:ext>
            </a:extLst>
          </p:cNvPr>
          <p:cNvSpPr/>
          <p:nvPr/>
        </p:nvSpPr>
        <p:spPr>
          <a:xfrm>
            <a:off x="8592715" y="2464142"/>
            <a:ext cx="1541893" cy="2615914"/>
          </a:xfrm>
          <a:prstGeom prst="upDownArrow">
            <a:avLst>
              <a:gd name="adj1" fmla="val 50000"/>
              <a:gd name="adj2" fmla="val 24161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4B5325-CF02-BAAF-A8E7-7F6F19FB260B}"/>
              </a:ext>
            </a:extLst>
          </p:cNvPr>
          <p:cNvSpPr txBox="1"/>
          <p:nvPr/>
        </p:nvSpPr>
        <p:spPr>
          <a:xfrm>
            <a:off x="9168736" y="5508609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GPU</a:t>
            </a:r>
          </a:p>
        </p:txBody>
      </p:sp>
    </p:spTree>
    <p:extLst>
      <p:ext uri="{BB962C8B-B14F-4D97-AF65-F5344CB8AC3E}">
        <p14:creationId xmlns:p14="http://schemas.microsoft.com/office/powerpoint/2010/main" val="5646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C6C64-7317-00D3-9123-9CBE0AC5E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88F12F-5E2F-AA46-678F-9883937BC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CPU Partitioning: Core Clusters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1AD1DF-E495-121E-1565-E27C23C1D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4377" y="2388845"/>
            <a:ext cx="6113675" cy="23911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The hardware handles the physical separation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Each core cluster can have its own OS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It is still possible to use a hypervisor in a cluster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The L3 cache is shared per cluster, not the full SoC providing a separation barrier for single core per cluster usage</a:t>
            </a:r>
          </a:p>
          <a:p>
            <a:pPr>
              <a:lnSpc>
                <a:spcPct val="100000"/>
              </a:lnSpc>
            </a:pPr>
            <a:endParaRPr lang="en-US" dirty="0">
              <a:latin typeface="Bai Jamjuree"/>
              <a:cs typeface="Bai Jamjuree"/>
            </a:endParaRPr>
          </a:p>
          <a:p>
            <a:pPr>
              <a:lnSpc>
                <a:spcPct val="100000"/>
              </a:lnSpc>
            </a:pPr>
            <a:endParaRPr lang="en-US" dirty="0">
              <a:latin typeface="Bai Jamjuree"/>
              <a:cs typeface="Bai Jamjuree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1DBE10-36D8-68C6-E86E-1A16937F7ACF}"/>
              </a:ext>
            </a:extLst>
          </p:cNvPr>
          <p:cNvSpPr/>
          <p:nvPr/>
        </p:nvSpPr>
        <p:spPr>
          <a:xfrm>
            <a:off x="331426" y="2192867"/>
            <a:ext cx="5068711" cy="2807150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1"/>
              </a:gs>
              <a:gs pos="92000">
                <a:schemeClr val="tx1"/>
              </a:gs>
            </a:gsLst>
            <a:lin ang="81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latin typeface="Bai Jamjuree" panose="00000500000000000000" pitchFamily="2" charset="-34"/>
                <a:cs typeface="Bai Jamjuree" panose="00000500000000000000" pitchFamily="2" charset="-34"/>
              </a:rPr>
              <a:t>ARM SoC example</a:t>
            </a:r>
            <a:endParaRPr lang="en-GB" dirty="0">
              <a:latin typeface="Bai Jamjuree" panose="00000500000000000000" pitchFamily="2" charset="-34"/>
              <a:cs typeface="Bai Jamjuree" panose="00000500000000000000" pitchFamily="2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E8D6AA-F629-588C-7510-B57FA350C169}"/>
              </a:ext>
            </a:extLst>
          </p:cNvPr>
          <p:cNvSpPr/>
          <p:nvPr/>
        </p:nvSpPr>
        <p:spPr>
          <a:xfrm>
            <a:off x="508549" y="2751327"/>
            <a:ext cx="2190045" cy="204116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latin typeface="Bai Jamjuree" panose="00000500000000000000" pitchFamily="2" charset="-34"/>
                <a:cs typeface="Bai Jamjuree" panose="00000500000000000000" pitchFamily="2" charset="-34"/>
              </a:rPr>
              <a:t>Core Cluster 1</a:t>
            </a:r>
          </a:p>
          <a:p>
            <a:pPr algn="ctr"/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2484E0-23CE-C69B-4764-3E49397A0691}"/>
              </a:ext>
            </a:extLst>
          </p:cNvPr>
          <p:cNvSpPr/>
          <p:nvPr/>
        </p:nvSpPr>
        <p:spPr>
          <a:xfrm>
            <a:off x="2908481" y="2783458"/>
            <a:ext cx="2190045" cy="10886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latin typeface="Bai Jamjuree" panose="00000500000000000000" pitchFamily="2" charset="-34"/>
                <a:cs typeface="Bai Jamjuree" panose="00000500000000000000" pitchFamily="2" charset="-34"/>
              </a:rPr>
              <a:t>Core Cluster 2</a:t>
            </a:r>
            <a:endParaRPr lang="en-GB" dirty="0">
              <a:latin typeface="Bai Jamjuree" panose="00000500000000000000" pitchFamily="2" charset="-34"/>
              <a:cs typeface="Bai Jamjuree" panose="00000500000000000000" pitchFamily="2" charset="-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1505F9-5ABC-11B8-85A3-712B2FA02FC9}"/>
              </a:ext>
            </a:extLst>
          </p:cNvPr>
          <p:cNvSpPr/>
          <p:nvPr/>
        </p:nvSpPr>
        <p:spPr>
          <a:xfrm>
            <a:off x="897463" y="3240840"/>
            <a:ext cx="635002" cy="437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highlight>
                  <a:srgbClr val="000000"/>
                </a:highlight>
              </a:rPr>
              <a:t>A53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63A4E6-0E35-C93A-064C-3D0BA603AE7A}"/>
              </a:ext>
            </a:extLst>
          </p:cNvPr>
          <p:cNvSpPr/>
          <p:nvPr/>
        </p:nvSpPr>
        <p:spPr>
          <a:xfrm>
            <a:off x="1583264" y="3240322"/>
            <a:ext cx="635002" cy="437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highlight>
                  <a:srgbClr val="000000"/>
                </a:highlight>
              </a:rPr>
              <a:t>A53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0AE706-3122-BC25-FC30-E367B8CE2EC0}"/>
              </a:ext>
            </a:extLst>
          </p:cNvPr>
          <p:cNvSpPr/>
          <p:nvPr/>
        </p:nvSpPr>
        <p:spPr>
          <a:xfrm>
            <a:off x="897463" y="3729317"/>
            <a:ext cx="635002" cy="437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highlight>
                  <a:srgbClr val="000000"/>
                </a:highlight>
              </a:rPr>
              <a:t>A53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CB4B3E-6827-B262-515A-021B9BB2A528}"/>
              </a:ext>
            </a:extLst>
          </p:cNvPr>
          <p:cNvSpPr/>
          <p:nvPr/>
        </p:nvSpPr>
        <p:spPr>
          <a:xfrm>
            <a:off x="1583264" y="3728799"/>
            <a:ext cx="635002" cy="437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highlight>
                  <a:srgbClr val="000000"/>
                </a:highlight>
              </a:rPr>
              <a:t>A53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1B3E17-61B9-D9D1-98F6-C2B1A13EFAF1}"/>
              </a:ext>
            </a:extLst>
          </p:cNvPr>
          <p:cNvSpPr/>
          <p:nvPr/>
        </p:nvSpPr>
        <p:spPr>
          <a:xfrm>
            <a:off x="897463" y="4202687"/>
            <a:ext cx="635002" cy="437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highlight>
                  <a:srgbClr val="000000"/>
                </a:highlight>
              </a:rPr>
              <a:t>A72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9ABC7A-98EE-CA5B-F046-F51CCECFA282}"/>
              </a:ext>
            </a:extLst>
          </p:cNvPr>
          <p:cNvSpPr/>
          <p:nvPr/>
        </p:nvSpPr>
        <p:spPr>
          <a:xfrm>
            <a:off x="1583264" y="4205449"/>
            <a:ext cx="635002" cy="4346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highlight>
                  <a:srgbClr val="000000"/>
                </a:highlight>
              </a:rPr>
              <a:t>A72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5CB7AA9-4E6E-EBDE-D282-E1F05B671311}"/>
              </a:ext>
            </a:extLst>
          </p:cNvPr>
          <p:cNvSpPr/>
          <p:nvPr/>
        </p:nvSpPr>
        <p:spPr>
          <a:xfrm>
            <a:off x="3268127" y="3240840"/>
            <a:ext cx="635002" cy="437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highlight>
                  <a:srgbClr val="000000"/>
                </a:highlight>
              </a:rPr>
              <a:t>A53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6156D0-4531-4418-67A1-93C9003B8D3C}"/>
              </a:ext>
            </a:extLst>
          </p:cNvPr>
          <p:cNvSpPr/>
          <p:nvPr/>
        </p:nvSpPr>
        <p:spPr>
          <a:xfrm>
            <a:off x="3953928" y="3240322"/>
            <a:ext cx="635002" cy="437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highlight>
                  <a:srgbClr val="000000"/>
                </a:highlight>
              </a:rPr>
              <a:t>A53</a:t>
            </a:r>
          </a:p>
        </p:txBody>
      </p:sp>
    </p:spTree>
    <p:extLst>
      <p:ext uri="{BB962C8B-B14F-4D97-AF65-F5344CB8AC3E}">
        <p14:creationId xmlns:p14="http://schemas.microsoft.com/office/powerpoint/2010/main" val="250146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6DB00-E777-4C90-5DDE-85FF0D5D2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64800-4EEA-0C0C-D07D-52D7A0CC4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GPU Partitioning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435F3-8A84-F0B3-8631-676777ED4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88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4D52C-E35C-C13C-FCD1-708BA1120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31C6D6-F2FC-2280-9FF9-5AB46E3B7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GPU Partitioning: Time Partitioning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9461BA-8F5A-0394-4D9A-5AD42F740EF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6466" y="1481138"/>
            <a:ext cx="6657975" cy="469582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  <a:latin typeface="Bai Jamjuree"/>
                <a:cs typeface="Bai Jamjuree"/>
              </a:rPr>
              <a:t>GPUs can provide time partitioning capabilities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Bai Jamjuree"/>
                <a:cs typeface="Bai Jamjuree"/>
              </a:rPr>
              <a:t>Identify task from different partitions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Bai Jamjuree"/>
                <a:cs typeface="Bai Jamjuree"/>
              </a:rPr>
              <a:t>Task Priority 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Bai Jamjuree"/>
                <a:cs typeface="Bai Jamjuree"/>
              </a:rPr>
              <a:t>Tasks Isolation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Bai Jamjuree"/>
                <a:cs typeface="Bai Jamjuree"/>
              </a:rPr>
              <a:t>Tasks Preemption</a:t>
            </a:r>
          </a:p>
          <a:p>
            <a:pPr>
              <a:lnSpc>
                <a:spcPct val="100000"/>
              </a:lnSpc>
            </a:pPr>
            <a:r>
              <a:rPr lang="en-US" sz="2000" dirty="0" err="1">
                <a:solidFill>
                  <a:schemeClr val="bg1"/>
                </a:solidFill>
                <a:latin typeface="Bai Jamjuree"/>
                <a:cs typeface="Bai Jamjuree"/>
              </a:rPr>
              <a:t>CoreSuite</a:t>
            </a:r>
            <a:r>
              <a:rPr lang="en-US" sz="2000" dirty="0">
                <a:solidFill>
                  <a:schemeClr val="bg1"/>
                </a:solidFill>
                <a:latin typeface="Bai Jamjuree"/>
                <a:cs typeface="Bai Jamjuree"/>
              </a:rPr>
              <a:t>™ 2.0 can provide time partitioning capabilities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Bai Jamjuree"/>
                <a:cs typeface="Bai Jamjuree"/>
              </a:rPr>
              <a:t>Task Throttling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Bai Jamjuree"/>
                <a:cs typeface="Bai Jamjuree"/>
              </a:rPr>
              <a:t>Task Preemption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  <a:latin typeface="Bai Jamjuree"/>
                <a:cs typeface="Bai Jamjuree"/>
              </a:rPr>
              <a:t>If there is no spatial GPU resource partitioning, the whole GPU resources are available to a task during the allocated time slot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5B830B-8FE4-0918-1CA9-42044F96B320}"/>
              </a:ext>
            </a:extLst>
          </p:cNvPr>
          <p:cNvSpPr/>
          <p:nvPr/>
        </p:nvSpPr>
        <p:spPr>
          <a:xfrm>
            <a:off x="7424843" y="1480930"/>
            <a:ext cx="4183380" cy="111959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917E25-3D45-D221-9781-46137D65891C}"/>
              </a:ext>
            </a:extLst>
          </p:cNvPr>
          <p:cNvSpPr/>
          <p:nvPr/>
        </p:nvSpPr>
        <p:spPr>
          <a:xfrm>
            <a:off x="7622639" y="1645383"/>
            <a:ext cx="1625123" cy="2612090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FF910B-E6BB-9078-8B7A-5586B79FE7CB}"/>
              </a:ext>
            </a:extLst>
          </p:cNvPr>
          <p:cNvSpPr/>
          <p:nvPr/>
        </p:nvSpPr>
        <p:spPr>
          <a:xfrm>
            <a:off x="9785422" y="1645383"/>
            <a:ext cx="1625123" cy="2612090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C78ECC-6F16-432C-25FF-C63534EB947F}"/>
              </a:ext>
            </a:extLst>
          </p:cNvPr>
          <p:cNvSpPr/>
          <p:nvPr/>
        </p:nvSpPr>
        <p:spPr>
          <a:xfrm>
            <a:off x="7424843" y="4382814"/>
            <a:ext cx="4183380" cy="455076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1">
                  <a:alpha val="57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A387C8-FFAC-BC46-9677-5F3E6417A99B}"/>
              </a:ext>
            </a:extLst>
          </p:cNvPr>
          <p:cNvSpPr/>
          <p:nvPr/>
        </p:nvSpPr>
        <p:spPr>
          <a:xfrm>
            <a:off x="7424843" y="4930604"/>
            <a:ext cx="4183380" cy="109184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Arrow: Up-Down 10">
            <a:extLst>
              <a:ext uri="{FF2B5EF4-FFF2-40B4-BE49-F238E27FC236}">
                <a16:creationId xmlns:a16="http://schemas.microsoft.com/office/drawing/2014/main" id="{A54AC0EC-A1DF-6D75-3614-DE1D0A8BBD2D}"/>
              </a:ext>
            </a:extLst>
          </p:cNvPr>
          <p:cNvSpPr/>
          <p:nvPr/>
        </p:nvSpPr>
        <p:spPr>
          <a:xfrm>
            <a:off x="8900448" y="2600528"/>
            <a:ext cx="1232169" cy="2330076"/>
          </a:xfrm>
          <a:prstGeom prst="upDownArrow">
            <a:avLst>
              <a:gd name="adj1" fmla="val 50000"/>
              <a:gd name="adj2" fmla="val 29474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DF42D5-BE7B-82B3-65D4-E817A6A03C70}"/>
              </a:ext>
            </a:extLst>
          </p:cNvPr>
          <p:cNvSpPr txBox="1"/>
          <p:nvPr/>
        </p:nvSpPr>
        <p:spPr>
          <a:xfrm>
            <a:off x="9231093" y="1933007"/>
            <a:ext cx="10679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Memory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182EEB-A8B0-7E9C-646F-0CD321D9CBE9}"/>
              </a:ext>
            </a:extLst>
          </p:cNvPr>
          <p:cNvSpPr txBox="1"/>
          <p:nvPr/>
        </p:nvSpPr>
        <p:spPr>
          <a:xfrm>
            <a:off x="8044053" y="3826194"/>
            <a:ext cx="10679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Application 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14A534-EE34-A923-BB2F-2DBB68A2758F}"/>
              </a:ext>
            </a:extLst>
          </p:cNvPr>
          <p:cNvSpPr txBox="1"/>
          <p:nvPr/>
        </p:nvSpPr>
        <p:spPr>
          <a:xfrm>
            <a:off x="10189406" y="3814985"/>
            <a:ext cx="10679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Application 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4AD734-D1E6-EE37-7491-F0DF9042D060}"/>
              </a:ext>
            </a:extLst>
          </p:cNvPr>
          <p:cNvSpPr txBox="1"/>
          <p:nvPr/>
        </p:nvSpPr>
        <p:spPr>
          <a:xfrm>
            <a:off x="9169699" y="4539909"/>
            <a:ext cx="10679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GPU Driver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6E13E9-DD24-1332-7176-B5C6823B418C}"/>
              </a:ext>
            </a:extLst>
          </p:cNvPr>
          <p:cNvSpPr txBox="1"/>
          <p:nvPr/>
        </p:nvSpPr>
        <p:spPr>
          <a:xfrm>
            <a:off x="9318919" y="5368805"/>
            <a:ext cx="10679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GPU</a:t>
            </a:r>
          </a:p>
        </p:txBody>
      </p:sp>
    </p:spTree>
    <p:extLst>
      <p:ext uri="{BB962C8B-B14F-4D97-AF65-F5344CB8AC3E}">
        <p14:creationId xmlns:p14="http://schemas.microsoft.com/office/powerpoint/2010/main" val="203977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2D422-D31F-7D80-1C79-63CB47763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5C2948-5BFB-D2FE-1CC5-8C296295C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GPU Partitioning: Space Partitioning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9F2A3B-912B-B79C-F75B-CDF3FFFA7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8" y="2664920"/>
            <a:ext cx="6432591" cy="152815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The GPU allows to assign GPU resources to different partitions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Resources allocated to different partitions are isolated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B600D4-4AB0-B520-4E18-D624C07CEDF1}"/>
              </a:ext>
            </a:extLst>
          </p:cNvPr>
          <p:cNvSpPr/>
          <p:nvPr/>
        </p:nvSpPr>
        <p:spPr>
          <a:xfrm>
            <a:off x="7521602" y="1480930"/>
            <a:ext cx="4183380" cy="108717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307F65-B08A-1726-9023-B8D605C42E98}"/>
              </a:ext>
            </a:extLst>
          </p:cNvPr>
          <p:cNvSpPr/>
          <p:nvPr/>
        </p:nvSpPr>
        <p:spPr>
          <a:xfrm>
            <a:off x="7521602" y="4908309"/>
            <a:ext cx="4183380" cy="126865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0A57D2-6D82-1735-85BA-9BAA16F68D99}"/>
              </a:ext>
            </a:extLst>
          </p:cNvPr>
          <p:cNvSpPr/>
          <p:nvPr/>
        </p:nvSpPr>
        <p:spPr>
          <a:xfrm>
            <a:off x="9888031" y="4273981"/>
            <a:ext cx="1816951" cy="52499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2078C6-9110-8E5F-28C4-0AC87166FD13}"/>
              </a:ext>
            </a:extLst>
          </p:cNvPr>
          <p:cNvSpPr/>
          <p:nvPr/>
        </p:nvSpPr>
        <p:spPr>
          <a:xfrm>
            <a:off x="7723762" y="1647217"/>
            <a:ext cx="1614791" cy="4357992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43A885-A7B5-9B50-25F8-33CD24B9B47F}"/>
              </a:ext>
            </a:extLst>
          </p:cNvPr>
          <p:cNvSpPr/>
          <p:nvPr/>
        </p:nvSpPr>
        <p:spPr>
          <a:xfrm>
            <a:off x="9888031" y="1647217"/>
            <a:ext cx="1614791" cy="4357992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62DC7C-5132-E000-D789-66D1F3546672}"/>
              </a:ext>
            </a:extLst>
          </p:cNvPr>
          <p:cNvSpPr/>
          <p:nvPr/>
        </p:nvSpPr>
        <p:spPr>
          <a:xfrm>
            <a:off x="9888031" y="4273980"/>
            <a:ext cx="1816951" cy="524997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1">
                  <a:alpha val="40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F65347-35D8-4EAE-F422-7A86A12BD230}"/>
              </a:ext>
            </a:extLst>
          </p:cNvPr>
          <p:cNvSpPr/>
          <p:nvPr/>
        </p:nvSpPr>
        <p:spPr>
          <a:xfrm>
            <a:off x="7521602" y="4273980"/>
            <a:ext cx="1816951" cy="524997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1">
                  <a:alpha val="40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6B69C0-6B54-972E-D0FE-3661DCD3CFCD}"/>
              </a:ext>
            </a:extLst>
          </p:cNvPr>
          <p:cNvSpPr/>
          <p:nvPr/>
        </p:nvSpPr>
        <p:spPr>
          <a:xfrm>
            <a:off x="8041532" y="5032443"/>
            <a:ext cx="972766" cy="88197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43797C-15F9-A63A-1906-26C627AD997B}"/>
              </a:ext>
            </a:extLst>
          </p:cNvPr>
          <p:cNvSpPr/>
          <p:nvPr/>
        </p:nvSpPr>
        <p:spPr>
          <a:xfrm>
            <a:off x="8164748" y="5032443"/>
            <a:ext cx="732817" cy="27885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589716-5E26-373E-3706-9DE1F361B70E}"/>
              </a:ext>
            </a:extLst>
          </p:cNvPr>
          <p:cNvSpPr/>
          <p:nvPr/>
        </p:nvSpPr>
        <p:spPr>
          <a:xfrm>
            <a:off x="10210800" y="5032443"/>
            <a:ext cx="972766" cy="88197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56A8C2-C9E8-814C-A276-E1C9DE23FC01}"/>
              </a:ext>
            </a:extLst>
          </p:cNvPr>
          <p:cNvSpPr/>
          <p:nvPr/>
        </p:nvSpPr>
        <p:spPr>
          <a:xfrm>
            <a:off x="10334016" y="5032443"/>
            <a:ext cx="732817" cy="27885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73E8D3-3E61-6D22-ADE1-7458A63D43AC}"/>
              </a:ext>
            </a:extLst>
          </p:cNvPr>
          <p:cNvSpPr txBox="1"/>
          <p:nvPr/>
        </p:nvSpPr>
        <p:spPr>
          <a:xfrm>
            <a:off x="9328328" y="1916794"/>
            <a:ext cx="5774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Memory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836A98-F4B5-CEC4-8FFA-2E3232CED7EA}"/>
              </a:ext>
            </a:extLst>
          </p:cNvPr>
          <p:cNvSpPr txBox="1"/>
          <p:nvPr/>
        </p:nvSpPr>
        <p:spPr>
          <a:xfrm>
            <a:off x="8078110" y="4433276"/>
            <a:ext cx="8194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GPU Driver 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023CDE-6165-4C9C-28E7-CFA702A4E7CD}"/>
              </a:ext>
            </a:extLst>
          </p:cNvPr>
          <p:cNvSpPr txBox="1"/>
          <p:nvPr/>
        </p:nvSpPr>
        <p:spPr>
          <a:xfrm>
            <a:off x="10334016" y="4429328"/>
            <a:ext cx="8194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GPU Driver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4A3B71-B8A9-1138-CD88-8C0C704728D9}"/>
              </a:ext>
            </a:extLst>
          </p:cNvPr>
          <p:cNvSpPr txBox="1"/>
          <p:nvPr/>
        </p:nvSpPr>
        <p:spPr>
          <a:xfrm>
            <a:off x="10454270" y="5033532"/>
            <a:ext cx="4940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Cache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39BFB-0934-31CD-381D-0054ADCA86BC}"/>
              </a:ext>
            </a:extLst>
          </p:cNvPr>
          <p:cNvSpPr txBox="1"/>
          <p:nvPr/>
        </p:nvSpPr>
        <p:spPr>
          <a:xfrm>
            <a:off x="8280892" y="5033532"/>
            <a:ext cx="4940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Cache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85E6C0-409E-3906-E8FF-714FD98D4F7F}"/>
              </a:ext>
            </a:extLst>
          </p:cNvPr>
          <p:cNvSpPr txBox="1"/>
          <p:nvPr/>
        </p:nvSpPr>
        <p:spPr>
          <a:xfrm>
            <a:off x="8290510" y="5358307"/>
            <a:ext cx="4844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Core0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954C95-8E25-6E13-F988-A235B7D4B329}"/>
              </a:ext>
            </a:extLst>
          </p:cNvPr>
          <p:cNvSpPr txBox="1"/>
          <p:nvPr/>
        </p:nvSpPr>
        <p:spPr>
          <a:xfrm>
            <a:off x="10467639" y="5358307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Core1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92B3AA-39B6-CE4A-29FC-EA1F42A551B1}"/>
              </a:ext>
            </a:extLst>
          </p:cNvPr>
          <p:cNvSpPr txBox="1"/>
          <p:nvPr/>
        </p:nvSpPr>
        <p:spPr>
          <a:xfrm>
            <a:off x="9399891" y="5405437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GPU</a:t>
            </a:r>
          </a:p>
        </p:txBody>
      </p:sp>
      <p:sp>
        <p:nvSpPr>
          <p:cNvPr id="25" name="Arrow: Up-Down 24">
            <a:extLst>
              <a:ext uri="{FF2B5EF4-FFF2-40B4-BE49-F238E27FC236}">
                <a16:creationId xmlns:a16="http://schemas.microsoft.com/office/drawing/2014/main" id="{DAC072EE-1442-EA79-5A20-E9F92D595284}"/>
              </a:ext>
            </a:extLst>
          </p:cNvPr>
          <p:cNvSpPr/>
          <p:nvPr/>
        </p:nvSpPr>
        <p:spPr>
          <a:xfrm>
            <a:off x="9014298" y="2568102"/>
            <a:ext cx="1224563" cy="2340207"/>
          </a:xfrm>
          <a:prstGeom prst="upDownArrow">
            <a:avLst>
              <a:gd name="adj1" fmla="val 50000"/>
              <a:gd name="adj2" fmla="val 23521"/>
            </a:avLst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482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40AD1-3CD7-386E-2EE4-ABF129B9E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8BBAFD-D9F7-A0CA-FE6F-8E8662B51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GPU Partitioning: Virtualization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F2AF45-80D5-269C-985F-BE59C2E5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7" y="1480930"/>
            <a:ext cx="6402935" cy="469603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Each partition is present with a full (virtual) GPU instance and can instantiate its own GPU driver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The partitioning is managed by the Hypervisor and/or the GPU HW 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GPUs can provide time partitioning capabilities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Identify task from different partitions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Task Priority 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Tasks Isolation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Tasks Preemption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GPU Virtualization offers high GPU utilization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Interferences need to be carefully considered</a:t>
            </a:r>
            <a:r>
              <a:rPr lang="en-US" dirty="0">
                <a:latin typeface="Bai Jamjuree"/>
                <a:cs typeface="Bai Jamjuree"/>
              </a:rPr>
              <a:t>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DF49EA-6F70-AE0D-7B5F-1045AE98FD60}"/>
              </a:ext>
            </a:extLst>
          </p:cNvPr>
          <p:cNvSpPr/>
          <p:nvPr/>
        </p:nvSpPr>
        <p:spPr>
          <a:xfrm>
            <a:off x="7368399" y="1345883"/>
            <a:ext cx="4183380" cy="109251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932675-8125-1F7D-0AF2-D6ECB8CAEC3B}"/>
              </a:ext>
            </a:extLst>
          </p:cNvPr>
          <p:cNvSpPr/>
          <p:nvPr/>
        </p:nvSpPr>
        <p:spPr>
          <a:xfrm>
            <a:off x="7368399" y="5084446"/>
            <a:ext cx="4183380" cy="109251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0511CB-3114-56A4-BF21-DBFB01512C6C}"/>
              </a:ext>
            </a:extLst>
          </p:cNvPr>
          <p:cNvSpPr/>
          <p:nvPr/>
        </p:nvSpPr>
        <p:spPr>
          <a:xfrm>
            <a:off x="7368399" y="4610911"/>
            <a:ext cx="4183380" cy="421431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1">
                  <a:alpha val="40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239C611-14FF-B9EF-FD5E-A8796685460E}"/>
              </a:ext>
            </a:extLst>
          </p:cNvPr>
          <p:cNvSpPr/>
          <p:nvPr/>
        </p:nvSpPr>
        <p:spPr>
          <a:xfrm>
            <a:off x="7611590" y="3265252"/>
            <a:ext cx="1448104" cy="697148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1">
                  <a:alpha val="40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268FEC-69C8-93FD-3EB6-4B36B0D82C08}"/>
              </a:ext>
            </a:extLst>
          </p:cNvPr>
          <p:cNvSpPr/>
          <p:nvPr/>
        </p:nvSpPr>
        <p:spPr>
          <a:xfrm>
            <a:off x="9819769" y="3265252"/>
            <a:ext cx="1448104" cy="697148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accent1">
                  <a:alpha val="40000"/>
                </a:schemeClr>
              </a:gs>
              <a:gs pos="92000">
                <a:schemeClr val="tx1"/>
              </a:gs>
            </a:gsLst>
            <a:lin ang="8100000" scaled="1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D866EA5-932E-9444-A3A8-7F815943A03C}"/>
              </a:ext>
            </a:extLst>
          </p:cNvPr>
          <p:cNvSpPr/>
          <p:nvPr/>
        </p:nvSpPr>
        <p:spPr>
          <a:xfrm>
            <a:off x="7466536" y="1524224"/>
            <a:ext cx="1735830" cy="2982925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2D3452-C6DD-65CB-E606-498028D1D358}"/>
              </a:ext>
            </a:extLst>
          </p:cNvPr>
          <p:cNvSpPr/>
          <p:nvPr/>
        </p:nvSpPr>
        <p:spPr>
          <a:xfrm>
            <a:off x="9726596" y="1524224"/>
            <a:ext cx="1735830" cy="2982925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E9E8B40-DD0C-3608-CA72-97519B16FA0F}"/>
              </a:ext>
            </a:extLst>
          </p:cNvPr>
          <p:cNvSpPr/>
          <p:nvPr/>
        </p:nvSpPr>
        <p:spPr>
          <a:xfrm>
            <a:off x="9887285" y="1728629"/>
            <a:ext cx="1299524" cy="1432862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06C5BF2-1C38-CB4D-EFE8-A4CC5958DFD0}"/>
              </a:ext>
            </a:extLst>
          </p:cNvPr>
          <p:cNvSpPr/>
          <p:nvPr/>
        </p:nvSpPr>
        <p:spPr>
          <a:xfrm>
            <a:off x="9819769" y="3969233"/>
            <a:ext cx="1448104" cy="440639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41BB1CA-95FE-1DE0-2477-5BD1BCE2BF55}"/>
              </a:ext>
            </a:extLst>
          </p:cNvPr>
          <p:cNvSpPr/>
          <p:nvPr/>
        </p:nvSpPr>
        <p:spPr>
          <a:xfrm>
            <a:off x="7679106" y="1728629"/>
            <a:ext cx="1299524" cy="1432862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E13B9C6-DB38-8770-D915-2C7FA2C97EF8}"/>
              </a:ext>
            </a:extLst>
          </p:cNvPr>
          <p:cNvSpPr/>
          <p:nvPr/>
        </p:nvSpPr>
        <p:spPr>
          <a:xfrm>
            <a:off x="7611590" y="3969233"/>
            <a:ext cx="1448104" cy="440639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6" name="Arrow: Up-Down 35">
            <a:extLst>
              <a:ext uri="{FF2B5EF4-FFF2-40B4-BE49-F238E27FC236}">
                <a16:creationId xmlns:a16="http://schemas.microsoft.com/office/drawing/2014/main" id="{A74E34F2-0066-3CA5-D99C-E0E115F026F3}"/>
              </a:ext>
            </a:extLst>
          </p:cNvPr>
          <p:cNvSpPr/>
          <p:nvPr/>
        </p:nvSpPr>
        <p:spPr>
          <a:xfrm>
            <a:off x="8884856" y="2438400"/>
            <a:ext cx="1160573" cy="2646046"/>
          </a:xfrm>
          <a:prstGeom prst="upDownArrow">
            <a:avLst>
              <a:gd name="adj1" fmla="val 50000"/>
              <a:gd name="adj2" fmla="val 26882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174B8C-0D64-EFDD-673C-264F6AF78A5B}"/>
              </a:ext>
            </a:extLst>
          </p:cNvPr>
          <p:cNvSpPr txBox="1"/>
          <p:nvPr/>
        </p:nvSpPr>
        <p:spPr>
          <a:xfrm>
            <a:off x="9175780" y="1807217"/>
            <a:ext cx="5774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Memory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D0D81B-6A29-135A-02F4-8B04B7D46E12}"/>
              </a:ext>
            </a:extLst>
          </p:cNvPr>
          <p:cNvSpPr txBox="1"/>
          <p:nvPr/>
        </p:nvSpPr>
        <p:spPr>
          <a:xfrm>
            <a:off x="10333305" y="1537579"/>
            <a:ext cx="4074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VM 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2C2C36D-C416-B4F3-7D75-77D959CFFFC5}"/>
              </a:ext>
            </a:extLst>
          </p:cNvPr>
          <p:cNvSpPr txBox="1"/>
          <p:nvPr/>
        </p:nvSpPr>
        <p:spPr>
          <a:xfrm>
            <a:off x="8125126" y="1537579"/>
            <a:ext cx="43633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VM 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2A675A-557E-9325-F9CB-02424CFE0697}"/>
              </a:ext>
            </a:extLst>
          </p:cNvPr>
          <p:cNvSpPr txBox="1"/>
          <p:nvPr/>
        </p:nvSpPr>
        <p:spPr>
          <a:xfrm>
            <a:off x="7904713" y="2474975"/>
            <a:ext cx="8483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Application 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6847180-F802-4255-7EBA-C38619ECC22A}"/>
              </a:ext>
            </a:extLst>
          </p:cNvPr>
          <p:cNvSpPr txBox="1"/>
          <p:nvPr/>
        </p:nvSpPr>
        <p:spPr>
          <a:xfrm>
            <a:off x="10112892" y="2463424"/>
            <a:ext cx="8483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Application B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483B558-AE89-17C8-8A1C-D5C3E31092F3}"/>
              </a:ext>
            </a:extLst>
          </p:cNvPr>
          <p:cNvSpPr txBox="1"/>
          <p:nvPr/>
        </p:nvSpPr>
        <p:spPr>
          <a:xfrm>
            <a:off x="10148520" y="3505720"/>
            <a:ext cx="7906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GPU Driver 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84C9C4C-96CF-4422-4E5A-95C1A95D5A8F}"/>
              </a:ext>
            </a:extLst>
          </p:cNvPr>
          <p:cNvSpPr txBox="1"/>
          <p:nvPr/>
        </p:nvSpPr>
        <p:spPr>
          <a:xfrm>
            <a:off x="7904713" y="3507746"/>
            <a:ext cx="8194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GPU Driver 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F33811E-CF1E-F7BA-7D2A-DDFC343E7D1F}"/>
              </a:ext>
            </a:extLst>
          </p:cNvPr>
          <p:cNvSpPr txBox="1"/>
          <p:nvPr/>
        </p:nvSpPr>
        <p:spPr>
          <a:xfrm>
            <a:off x="9104880" y="4719376"/>
            <a:ext cx="7200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Hypervisor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9AC1735-8753-3715-4FF4-087CD447063D}"/>
              </a:ext>
            </a:extLst>
          </p:cNvPr>
          <p:cNvSpPr txBox="1"/>
          <p:nvPr/>
        </p:nvSpPr>
        <p:spPr>
          <a:xfrm>
            <a:off x="9242580" y="5512117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GPU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F0F1CE1-3C25-85FA-B826-9C9396568610}"/>
              </a:ext>
            </a:extLst>
          </p:cNvPr>
          <p:cNvSpPr txBox="1"/>
          <p:nvPr/>
        </p:nvSpPr>
        <p:spPr>
          <a:xfrm>
            <a:off x="7883417" y="4098190"/>
            <a:ext cx="9268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GPU 0 (Virtual)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FCB39B1-AB2C-BFBC-3D05-74CFA370B4DE}"/>
              </a:ext>
            </a:extLst>
          </p:cNvPr>
          <p:cNvSpPr txBox="1"/>
          <p:nvPr/>
        </p:nvSpPr>
        <p:spPr>
          <a:xfrm>
            <a:off x="10131082" y="4095146"/>
            <a:ext cx="9268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800" b="1" dirty="0">
                <a:solidFill>
                  <a:schemeClr val="bg1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GPU 1 (Virtual)</a:t>
            </a:r>
          </a:p>
        </p:txBody>
      </p:sp>
    </p:spTree>
    <p:extLst>
      <p:ext uri="{BB962C8B-B14F-4D97-AF65-F5344CB8AC3E}">
        <p14:creationId xmlns:p14="http://schemas.microsoft.com/office/powerpoint/2010/main" val="358460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E2840-A528-9F47-AC05-0EEC3C41F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C5089-B68F-109B-5BC7-92BC26F3C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Current Solutions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50458-11AD-DD7F-03D3-0D70BDFC7C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38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22E2E-CBB3-583E-396B-4054C3B7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04B184-67AB-045B-2F81-F34022428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GPU monitoring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695727-7138-4D96-B2B4-A62FCAB43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8" y="1480930"/>
            <a:ext cx="5180966" cy="469603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Example of problematic combinations: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DAL A + Linux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No stall is detected, GPU appears to be fine and running(health monitors)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But it is just spinning as Linux locked it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DAL A partition is now blocked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Time partitioning mitigation: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Overrun detection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Scheduled preemption (ignores status)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Bai Jamjuree"/>
                <a:cs typeface="Bai Jamjuree"/>
              </a:rPr>
              <a:t>Enforcement: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Restarting delayed application/partition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Bai Jamjuree"/>
                <a:cs typeface="Bai Jamjuree"/>
              </a:rPr>
              <a:t>Enforcing preemption of tasks</a:t>
            </a:r>
          </a:p>
          <a:p>
            <a:pPr lvl="1"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899C056-91F7-8D43-1817-15FB68543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753" y="1480930"/>
            <a:ext cx="5959296" cy="4438650"/>
          </a:xfrm>
          <a:prstGeom prst="roundRect">
            <a:avLst>
              <a:gd name="adj" fmla="val 348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995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328BF-265B-92C7-A819-89B2F976D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GPU HW monitoring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7FE03-155D-28A4-45FC-7F7BB1F5D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8" y="1977499"/>
            <a:ext cx="5453340" cy="29030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latin typeface="Bai Jamjuree"/>
                <a:cs typeface="Bai Jamjuree"/>
              </a:rPr>
              <a:t>FPGA programmed to monitor the Display output of the graphics and other safety functions(example on the right)</a:t>
            </a:r>
          </a:p>
          <a:p>
            <a:pPr lvl="1"/>
            <a:r>
              <a:rPr lang="en-US" dirty="0">
                <a:latin typeface="Bai Jamjuree"/>
                <a:cs typeface="Bai Jamjuree"/>
              </a:rPr>
              <a:t>Costly</a:t>
            </a:r>
          </a:p>
          <a:p>
            <a:r>
              <a:rPr lang="en-US" sz="2000" dirty="0">
                <a:latin typeface="Bai Jamjuree"/>
                <a:cs typeface="Bai Jamjuree"/>
              </a:rPr>
              <a:t>Display monitoring ASIC</a:t>
            </a:r>
          </a:p>
          <a:p>
            <a:pPr lvl="1"/>
            <a:r>
              <a:rPr lang="en-US" dirty="0">
                <a:latin typeface="Bai Jamjuree"/>
                <a:cs typeface="Bai Jamjuree"/>
              </a:rPr>
              <a:t>Cheaper, function specific, has to satisfy AC20-152A COTS-D objectives</a:t>
            </a:r>
          </a:p>
          <a:p>
            <a:r>
              <a:rPr lang="en-US" sz="2000" dirty="0">
                <a:latin typeface="Bai Jamjuree"/>
                <a:cs typeface="Bai Jamjuree"/>
              </a:rPr>
              <a:t>Required for high DAL levels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767BD7-CEDF-3529-B426-8E7213313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351" y="1391478"/>
            <a:ext cx="4724398" cy="3742096"/>
          </a:xfrm>
          <a:prstGeom prst="roundRect">
            <a:avLst>
              <a:gd name="adj" fmla="val 426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CBFA2E-F584-F558-58FA-A53DC0A87EF1}"/>
              </a:ext>
            </a:extLst>
          </p:cNvPr>
          <p:cNvSpPr txBox="1"/>
          <p:nvPr/>
        </p:nvSpPr>
        <p:spPr>
          <a:xfrm>
            <a:off x="6610351" y="5466522"/>
            <a:ext cx="47756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Lynx </a:t>
            </a:r>
            <a:r>
              <a:rPr lang="en-GB" sz="1100"/>
              <a:t>GPMX002 XMC E9171 Graphics/Compute Processor block diagram</a:t>
            </a:r>
          </a:p>
        </p:txBody>
      </p:sp>
    </p:spTree>
    <p:extLst>
      <p:ext uri="{BB962C8B-B14F-4D97-AF65-F5344CB8AC3E}">
        <p14:creationId xmlns:p14="http://schemas.microsoft.com/office/powerpoint/2010/main" val="68500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E2A4B-2EE1-98BA-F77D-41E239E5B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13040D8-01B2-CD78-ED45-193C29BCA978}"/>
              </a:ext>
            </a:extLst>
          </p:cNvPr>
          <p:cNvSpPr/>
          <p:nvPr/>
        </p:nvSpPr>
        <p:spPr>
          <a:xfrm>
            <a:off x="487017" y="1391478"/>
            <a:ext cx="7081736" cy="4708188"/>
          </a:xfrm>
          <a:prstGeom prst="roundRect">
            <a:avLst>
              <a:gd name="adj" fmla="val 319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36D1B9F-3928-42B0-8F62-CB7D40758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Approach: Arm Mali G78AE GPU</a:t>
            </a:r>
          </a:p>
        </p:txBody>
      </p:sp>
      <p:pic>
        <p:nvPicPr>
          <p:cNvPr id="34" name="Content Placeholder 33">
            <a:extLst>
              <a:ext uri="{FF2B5EF4-FFF2-40B4-BE49-F238E27FC236}">
                <a16:creationId xmlns:a16="http://schemas.microsoft.com/office/drawing/2014/main" id="{0E661252-FDE4-FF21-B881-4A10089AF3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5277" y="1492626"/>
            <a:ext cx="6810522" cy="4503806"/>
          </a:xfrm>
        </p:spPr>
      </p:pic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C2C7774F-3695-6BF6-C113-6BF0714E584D}"/>
              </a:ext>
            </a:extLst>
          </p:cNvPr>
          <p:cNvSpPr txBox="1">
            <a:spLocks/>
          </p:cNvSpPr>
          <p:nvPr/>
        </p:nvSpPr>
        <p:spPr>
          <a:xfrm>
            <a:off x="7961432" y="2540079"/>
            <a:ext cx="3876675" cy="21162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Bai Jamjuree" panose="00000500000000000000" pitchFamily="2" charset="-34"/>
                <a:ea typeface="+mn-ea"/>
                <a:cs typeface="Bai Jamjuree" panose="00000500000000000000" pitchFamily="2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ai Jamjuree" panose="00000500000000000000" pitchFamily="2" charset="-34"/>
                <a:ea typeface="+mn-ea"/>
                <a:cs typeface="Bai Jamjuree" panose="00000500000000000000" pitchFamily="2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Bai Jamjuree" panose="00000500000000000000" pitchFamily="2" charset="-34"/>
                <a:ea typeface="+mn-ea"/>
                <a:cs typeface="Bai Jamjuree" panose="00000500000000000000" pitchFamily="2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Bai Jamjuree" panose="00000500000000000000" pitchFamily="2" charset="-34"/>
                <a:ea typeface="+mn-ea"/>
                <a:cs typeface="Bai Jamjuree" panose="00000500000000000000" pitchFamily="2" charset="-34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Bai Jamjuree" panose="00000500000000000000" pitchFamily="2" charset="-34"/>
                <a:ea typeface="+mn-ea"/>
                <a:cs typeface="Bai Jamjuree" panose="00000500000000000000" pitchFamily="2" charset="-34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  <a:latin typeface="Bai Jamjuree"/>
                <a:cs typeface="Bai Jamjuree"/>
              </a:rPr>
              <a:t>GPU with Hardware virtualization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  <a:latin typeface="Bai Jamjuree"/>
                <a:cs typeface="Bai Jamjuree"/>
              </a:rPr>
              <a:t>Capable of partitions running  heterogenous graphics stacks running independently and in isolation</a:t>
            </a:r>
          </a:p>
        </p:txBody>
      </p:sp>
    </p:spTree>
    <p:extLst>
      <p:ext uri="{BB962C8B-B14F-4D97-AF65-F5344CB8AC3E}">
        <p14:creationId xmlns:p14="http://schemas.microsoft.com/office/powerpoint/2010/main" val="189926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E7B42050-20F5-A430-59D0-F0A6CF258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E9B2B52-ADC7-E2F2-0F32-E6256BA76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44745"/>
            <a:ext cx="6573291" cy="1500187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Bai Jamjuree" panose="00000500000000000000" pitchFamily="2" charset="-34"/>
                <a:cs typeface="Bai Jamjuree" panose="00000500000000000000" pitchFamily="2" charset="-34"/>
                <a:hlinkClick r:id="rId2"/>
              </a:rPr>
              <a:t>edge@lynx.com</a:t>
            </a:r>
            <a:endParaRPr lang="en-US" sz="1800" dirty="0">
              <a:latin typeface="Bai Jamjuree" panose="00000500000000000000" pitchFamily="2" charset="-34"/>
              <a:cs typeface="Bai Jamjuree" panose="00000500000000000000" pitchFamily="2" charset="-34"/>
            </a:endParaRPr>
          </a:p>
          <a:p>
            <a:r>
              <a:rPr lang="en-US" sz="1800" dirty="0"/>
              <a:t>www.lynx.com</a:t>
            </a:r>
            <a:endParaRPr lang="en-US" sz="1800" dirty="0">
              <a:latin typeface="Bai Jamjuree" panose="00000500000000000000" pitchFamily="2" charset="-34"/>
              <a:cs typeface="Bai Jamjuree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7113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theme/theme1.xml><?xml version="1.0" encoding="utf-8"?>
<a:theme xmlns:a="http://schemas.openxmlformats.org/drawingml/2006/main" name="Office Theme">
  <a:themeElements>
    <a:clrScheme name="LYNX">
      <a:dk1>
        <a:srgbClr val="11100E"/>
      </a:dk1>
      <a:lt1>
        <a:srgbClr val="FFFFFF"/>
      </a:lt1>
      <a:dk2>
        <a:srgbClr val="49525A"/>
      </a:dk2>
      <a:lt2>
        <a:srgbClr val="F2EFEB"/>
      </a:lt2>
      <a:accent1>
        <a:srgbClr val="5D9AC6"/>
      </a:accent1>
      <a:accent2>
        <a:srgbClr val="F7A051"/>
      </a:accent2>
      <a:accent3>
        <a:srgbClr val="5D99C5"/>
      </a:accent3>
      <a:accent4>
        <a:srgbClr val="F7A052"/>
      </a:accent4>
      <a:accent5>
        <a:srgbClr val="5D99C5"/>
      </a:accent5>
      <a:accent6>
        <a:srgbClr val="F7A052"/>
      </a:accent6>
      <a:hlink>
        <a:srgbClr val="5D99C5"/>
      </a:hlink>
      <a:folHlink>
        <a:srgbClr val="5D99C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ynx_Commercial_PPT (2).pptx" id="{3FDD2394-32C4-4BBC-9C68-E184B2FDC79C}" vid="{4E6B796C-DF2C-472B-8F55-DA10ABBA1B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f85bc88-ac47-427f-b880-1214a612ccfd" xsi:nil="true"/>
    <lcf76f155ced4ddcb4097134ff3c332f xmlns="452e1119-c8f3-45f0-8f7a-d6accdf1916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D4CEDDD1961A4986B9B810FA00E77A" ma:contentTypeVersion="16" ma:contentTypeDescription="Create a new document." ma:contentTypeScope="" ma:versionID="170f77be9eb1fa3e8716d1faa5184dd9">
  <xsd:schema xmlns:xsd="http://www.w3.org/2001/XMLSchema" xmlns:xs="http://www.w3.org/2001/XMLSchema" xmlns:p="http://schemas.microsoft.com/office/2006/metadata/properties" xmlns:ns2="452e1119-c8f3-45f0-8f7a-d6accdf1916a" xmlns:ns3="9f85bc88-ac47-427f-b880-1214a612ccfd" targetNamespace="http://schemas.microsoft.com/office/2006/metadata/properties" ma:root="true" ma:fieldsID="2e45db7d48ec80f93e534a44d85fd29f" ns2:_="" ns3:_="">
    <xsd:import namespace="452e1119-c8f3-45f0-8f7a-d6accdf1916a"/>
    <xsd:import namespace="9f85bc88-ac47-427f-b880-1214a612cc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2e1119-c8f3-45f0-8f7a-d6accdf191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fc9314-2b6c-47e9-aa5d-27c52579c0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85bc88-ac47-427f-b880-1214a612ccf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e5e8d24-20d5-4a3d-8f17-83dae7f7d707}" ma:internalName="TaxCatchAll" ma:showField="CatchAllData" ma:web="9f85bc88-ac47-427f-b880-1214a612cc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570E6F-5EDB-4B07-A1D5-07E510FC80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A88666-4F6C-45A6-BA57-AA3AABAC3AC9}">
  <ds:schemaRefs>
    <ds:schemaRef ds:uri="http://purl.org/dc/terms/"/>
    <ds:schemaRef ds:uri="e8a3b975-ae09-4e0c-9a8c-0d1416143b68"/>
    <ds:schemaRef ds:uri="http://schemas.microsoft.com/office/2006/documentManagement/types"/>
    <ds:schemaRef ds:uri="1ffdce27-817b-49a5-aca4-b81913dd4d99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C99169B-D87A-4128-A86F-8C300A55798A}"/>
</file>

<file path=docMetadata/LabelInfo.xml><?xml version="1.0" encoding="utf-8"?>
<clbl:labelList xmlns:clbl="http://schemas.microsoft.com/office/2020/mipLabelMetadata">
  <clbl:label id="{76f7f3b2-94a1-4806-8168-1230a353cde3}" enabled="0" method="" siteId="{76f7f3b2-94a1-4806-8168-1230a353cd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1794</Words>
  <Application>Microsoft Office PowerPoint</Application>
  <PresentationFormat>Widescreen</PresentationFormat>
  <Paragraphs>240</Paragraphs>
  <Slides>21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Bai Jamjuree</vt:lpstr>
      <vt:lpstr>Calibri</vt:lpstr>
      <vt:lpstr>Aptos</vt:lpstr>
      <vt:lpstr>Arial</vt:lpstr>
      <vt:lpstr>Bai Jamjuree Light</vt:lpstr>
      <vt:lpstr>Bai Jamjuree Medium</vt:lpstr>
      <vt:lpstr>Office Theme</vt:lpstr>
      <vt:lpstr>Seeing Safety</vt:lpstr>
      <vt:lpstr>Agenda</vt:lpstr>
      <vt:lpstr>Introduction</vt:lpstr>
      <vt:lpstr>Regulatory Requirements for Mixed Criticality</vt:lpstr>
      <vt:lpstr>Display faults</vt:lpstr>
      <vt:lpstr>System Partitioning</vt:lpstr>
      <vt:lpstr>Memory Partitioning</vt:lpstr>
      <vt:lpstr>Multicore vs Single Core</vt:lpstr>
      <vt:lpstr>CPU Partitioning: Time Partitioning </vt:lpstr>
      <vt:lpstr>CPU Partitioning: Space Partitioning </vt:lpstr>
      <vt:lpstr>CPU Partitioning: Virtualization </vt:lpstr>
      <vt:lpstr>CPU Partitioning: Core Clusters </vt:lpstr>
      <vt:lpstr>GPU Partitioning</vt:lpstr>
      <vt:lpstr>GPU Partitioning: Time Partitioning </vt:lpstr>
      <vt:lpstr>GPU Partitioning: Space Partitioning </vt:lpstr>
      <vt:lpstr>GPU Partitioning: Virtualization </vt:lpstr>
      <vt:lpstr>Current Solutions</vt:lpstr>
      <vt:lpstr>GPU monitoring</vt:lpstr>
      <vt:lpstr>GPU HW monitoring</vt:lpstr>
      <vt:lpstr>A New Approach: Arm Mali G78AE GPU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Elena Zhevlakova</dc:creator>
  <cp:lastModifiedBy>Zeshan Sayeed</cp:lastModifiedBy>
  <cp:revision>2</cp:revision>
  <dcterms:created xsi:type="dcterms:W3CDTF">2024-11-08T02:40:36Z</dcterms:created>
  <dcterms:modified xsi:type="dcterms:W3CDTF">2025-03-31T14:05:00Z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0x0101000FD4CEDDD1961A4986B9B810FA00E77A</vt:lpwstr>
  </property>
  <property fmtid="{D5CDD505-2E9C-101B-9397-08002B2CF9AE}" pid="3" name="MediaServiceImageTags">
    <vt:lpwstr/>
  </property>
</Properties>
</file>