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diagrams/data3.xml" ContentType="application/vnd.openxmlformats-officedocument.drawingml.diagramData+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diagrams/drawing4.xml" ContentType="application/vnd.ms-office.drawingml.diagramDrawing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2.xml" ContentType="application/vnd.openxmlformats-officedocument.drawingml.diagramStyl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colors2.xml" ContentType="application/vnd.openxmlformats-officedocument.drawingml.diagramColors+xml"/>
  <Override PartName="/ppt/theme/theme2.xml" ContentType="application/vnd.openxmlformats-officedocument.theme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2" r:id="rId1"/>
  </p:sldMasterIdLst>
  <p:notesMasterIdLst>
    <p:notesMasterId r:id="rId22"/>
  </p:notesMasterIdLst>
  <p:sldIdLst>
    <p:sldId id="256" r:id="rId2"/>
    <p:sldId id="2076137540" r:id="rId3"/>
    <p:sldId id="2076137548" r:id="rId4"/>
    <p:sldId id="2076137549" r:id="rId5"/>
    <p:sldId id="2076137545" r:id="rId6"/>
    <p:sldId id="2076137551" r:id="rId7"/>
    <p:sldId id="2076137550" r:id="rId8"/>
    <p:sldId id="2076137542" r:id="rId9"/>
    <p:sldId id="274" r:id="rId10"/>
    <p:sldId id="2076137546" r:id="rId11"/>
    <p:sldId id="268" r:id="rId12"/>
    <p:sldId id="266" r:id="rId13"/>
    <p:sldId id="2076137535" r:id="rId14"/>
    <p:sldId id="261" r:id="rId15"/>
    <p:sldId id="263" r:id="rId16"/>
    <p:sldId id="270" r:id="rId17"/>
    <p:sldId id="272" r:id="rId18"/>
    <p:sldId id="2570" r:id="rId19"/>
    <p:sldId id="275" r:id="rId20"/>
    <p:sldId id="287" r:id="rId21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glD7TS4hOujotTgq+LzdgyhfcPK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ynne Canavan" initials="" lastIdx="1" clrIdx="0"/>
  <p:cmAuthor id="1" name="Andre Odermatt" initials="" lastIdx="2" clrIdx="1"/>
  <p:cmAuthor id="2" name="J M Schlesselman" initials="" lastIdx="1" clrIdx="2"/>
  <p:cmAuthor id="3" name="Andre Odermatt" initials="AO" lastIdx="4" clrIdx="3">
    <p:extLst>
      <p:ext uri="{19B8F6BF-5375-455C-9EA6-DF929625EA0E}">
        <p15:presenceInfo xmlns:p15="http://schemas.microsoft.com/office/powerpoint/2012/main" userId="S::andre@rti.com::a5ce2454-8217-4453-9c8f-dc0fd7dc4f51" providerId="AD"/>
      </p:ext>
    </p:extLst>
  </p:cmAuthor>
  <p:cmAuthor id="4" name="Joel Mayoral" initials="JM" lastIdx="1" clrIdx="4">
    <p:extLst>
      <p:ext uri="{19B8F6BF-5375-455C-9EA6-DF929625EA0E}">
        <p15:presenceInfo xmlns:p15="http://schemas.microsoft.com/office/powerpoint/2012/main" userId="S::jmayoral@rti.com::28d52b0a-ead3-477f-8705-c2b7af33fc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C6A07C4-2F8C-4E8A-9FE1-B8D3D58A8AC8}">
  <a:tblStyle styleId="{0C6A07C4-2F8C-4E8A-9FE1-B8D3D58A8AC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8EF"/>
          </a:solidFill>
        </a:fill>
      </a:tcStyle>
    </a:wholeTbl>
    <a:band1H>
      <a:tcTxStyle b="off" i="off"/>
      <a:tcStyle>
        <a:tcBdr/>
        <a:fill>
          <a:solidFill>
            <a:srgbClr val="CACEDD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EDD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02" autoAdjust="0"/>
    <p:restoredTop sz="83888" autoAdjust="0"/>
  </p:normalViewPr>
  <p:slideViewPr>
    <p:cSldViewPr snapToGrid="0">
      <p:cViewPr varScale="1">
        <p:scale>
          <a:sx n="59" d="100"/>
          <a:sy n="59" d="100"/>
        </p:scale>
        <p:origin x="195" y="45"/>
      </p:cViewPr>
      <p:guideLst/>
    </p:cSldViewPr>
  </p:slideViewPr>
  <p:outlineViewPr>
    <p:cViewPr>
      <p:scale>
        <a:sx n="33" d="100"/>
        <a:sy n="33" d="100"/>
      </p:scale>
      <p:origin x="0" y="-1519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43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6668DB-8072-4D72-8BBC-68D270D04877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3ED614-1C47-45CE-9862-BA2A12978B4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29-Jul-15</a:t>
          </a:r>
        </a:p>
      </dgm:t>
    </dgm:pt>
    <dgm:pt modelId="{E6254968-B98D-41E9-9226-F02A7F821FEB}" type="parTrans" cxnId="{7C453191-3BD1-4AD4-B4A1-6858F476A8A2}">
      <dgm:prSet/>
      <dgm:spPr/>
      <dgm:t>
        <a:bodyPr/>
        <a:lstStyle/>
        <a:p>
          <a:endParaRPr lang="en-US"/>
        </a:p>
      </dgm:t>
    </dgm:pt>
    <dgm:pt modelId="{1F4D53F9-29EB-46B4-804D-9050856F7489}" type="sibTrans" cxnId="{7C453191-3BD1-4AD4-B4A1-6858F476A8A2}">
      <dgm:prSet/>
      <dgm:spPr/>
      <dgm:t>
        <a:bodyPr/>
        <a:lstStyle/>
        <a:p>
          <a:endParaRPr lang="en-US"/>
        </a:p>
      </dgm:t>
    </dgm:pt>
    <dgm:pt modelId="{A6D253BB-6BE8-489A-B687-E559821CD9B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10-Nov-15</a:t>
          </a:r>
        </a:p>
      </dgm:t>
    </dgm:pt>
    <dgm:pt modelId="{A97438AD-DBA2-459E-A513-145758F77C29}" type="parTrans" cxnId="{8A1ADB1D-AE12-4DA4-92F8-FDEF421D6047}">
      <dgm:prSet/>
      <dgm:spPr/>
      <dgm:t>
        <a:bodyPr/>
        <a:lstStyle/>
        <a:p>
          <a:endParaRPr lang="en-US"/>
        </a:p>
      </dgm:t>
    </dgm:pt>
    <dgm:pt modelId="{0EB2C59E-3B18-4273-B0B8-B3D3A624E74A}" type="sibTrans" cxnId="{8A1ADB1D-AE12-4DA4-92F8-FDEF421D6047}">
      <dgm:prSet/>
      <dgm:spPr/>
      <dgm:t>
        <a:bodyPr/>
        <a:lstStyle/>
        <a:p>
          <a:endParaRPr lang="en-US"/>
        </a:p>
      </dgm:t>
    </dgm:pt>
    <dgm:pt modelId="{B3A0E095-A17E-4B02-AB85-5EFE104787E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2-Aug-16</a:t>
          </a:r>
        </a:p>
      </dgm:t>
    </dgm:pt>
    <dgm:pt modelId="{5F1BF1AB-052E-446E-AEC1-15010E133811}" type="parTrans" cxnId="{E3AA1A3E-A0CE-4102-ACF2-9D4D13CE7DCD}">
      <dgm:prSet/>
      <dgm:spPr/>
      <dgm:t>
        <a:bodyPr/>
        <a:lstStyle/>
        <a:p>
          <a:endParaRPr lang="en-US"/>
        </a:p>
      </dgm:t>
    </dgm:pt>
    <dgm:pt modelId="{7FBE4700-45B9-450A-B551-BBB12AAEBD7F}" type="sibTrans" cxnId="{E3AA1A3E-A0CE-4102-ACF2-9D4D13CE7DCD}">
      <dgm:prSet/>
      <dgm:spPr/>
      <dgm:t>
        <a:bodyPr/>
        <a:lstStyle/>
        <a:p>
          <a:endParaRPr lang="en-US"/>
        </a:p>
      </dgm:t>
    </dgm:pt>
    <dgm:pt modelId="{4E145055-9261-4814-B3B8-E9253217996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5-Apr-17</a:t>
          </a:r>
        </a:p>
      </dgm:t>
    </dgm:pt>
    <dgm:pt modelId="{E486EBD1-ECB6-49B3-BC99-EFBA1994726C}" type="parTrans" cxnId="{27BBD1D5-BDA2-463E-8110-1859F3F37D1D}">
      <dgm:prSet/>
      <dgm:spPr/>
      <dgm:t>
        <a:bodyPr/>
        <a:lstStyle/>
        <a:p>
          <a:endParaRPr lang="en-US"/>
        </a:p>
      </dgm:t>
    </dgm:pt>
    <dgm:pt modelId="{21E87E93-64CA-46E0-9503-5C6D4B98226F}" type="sibTrans" cxnId="{27BBD1D5-BDA2-463E-8110-1859F3F37D1D}">
      <dgm:prSet/>
      <dgm:spPr/>
      <dgm:t>
        <a:bodyPr/>
        <a:lstStyle/>
        <a:p>
          <a:endParaRPr lang="en-US"/>
        </a:p>
      </dgm:t>
    </dgm:pt>
    <dgm:pt modelId="{6E301CB1-863C-472A-A529-8DDA1E9F610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17-Oct-17</a:t>
          </a:r>
        </a:p>
      </dgm:t>
    </dgm:pt>
    <dgm:pt modelId="{77806298-03D7-40F7-A3A3-C897020EAF0D}" type="parTrans" cxnId="{8AB42A0B-D29A-42C8-9B4E-6953BE4BA02D}">
      <dgm:prSet/>
      <dgm:spPr/>
      <dgm:t>
        <a:bodyPr/>
        <a:lstStyle/>
        <a:p>
          <a:endParaRPr lang="en-US"/>
        </a:p>
      </dgm:t>
    </dgm:pt>
    <dgm:pt modelId="{A6C08B48-F0A2-46D9-9D27-B5D0124931C7}" type="sibTrans" cxnId="{8AB42A0B-D29A-42C8-9B4E-6953BE4BA02D}">
      <dgm:prSet/>
      <dgm:spPr/>
      <dgm:t>
        <a:bodyPr/>
        <a:lstStyle/>
        <a:p>
          <a:endParaRPr lang="en-US"/>
        </a:p>
      </dgm:t>
    </dgm:pt>
    <dgm:pt modelId="{5FB09CCC-99C9-45F7-A257-E06469D879A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30-Apr-18</a:t>
          </a:r>
        </a:p>
      </dgm:t>
    </dgm:pt>
    <dgm:pt modelId="{5219C503-6A40-449B-B473-926646B06AC3}" type="parTrans" cxnId="{DD176F43-B635-4D56-891D-3FD3FF5109EE}">
      <dgm:prSet/>
      <dgm:spPr/>
      <dgm:t>
        <a:bodyPr/>
        <a:lstStyle/>
        <a:p>
          <a:endParaRPr lang="en-US"/>
        </a:p>
      </dgm:t>
    </dgm:pt>
    <dgm:pt modelId="{62524E3C-3289-403A-8381-A23FFA3D1AC3}" type="sibTrans" cxnId="{DD176F43-B635-4D56-891D-3FD3FF5109EE}">
      <dgm:prSet/>
      <dgm:spPr/>
      <dgm:t>
        <a:bodyPr/>
        <a:lstStyle/>
        <a:p>
          <a:endParaRPr lang="en-US"/>
        </a:p>
      </dgm:t>
    </dgm:pt>
    <dgm:pt modelId="{197A05C1-1A2F-4F08-9F96-6C95DCC8F25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13-Nov-18</a:t>
          </a:r>
        </a:p>
      </dgm:t>
    </dgm:pt>
    <dgm:pt modelId="{5DFA17CF-3549-4F8B-A02E-3919A8F8CA6D}" type="parTrans" cxnId="{9523E78F-D8B9-4981-B870-326668C43B1A}">
      <dgm:prSet/>
      <dgm:spPr/>
      <dgm:t>
        <a:bodyPr/>
        <a:lstStyle/>
        <a:p>
          <a:endParaRPr lang="en-US"/>
        </a:p>
      </dgm:t>
    </dgm:pt>
    <dgm:pt modelId="{E07E1CD4-29DB-4A83-A625-C1AE8F758FE1}" type="sibTrans" cxnId="{9523E78F-D8B9-4981-B870-326668C43B1A}">
      <dgm:prSet/>
      <dgm:spPr/>
      <dgm:t>
        <a:bodyPr/>
        <a:lstStyle/>
        <a:p>
          <a:endParaRPr lang="en-US"/>
        </a:p>
      </dgm:t>
    </dgm:pt>
    <dgm:pt modelId="{47B43D68-B187-4F9B-8CB2-6BA78658F89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21-May-19</a:t>
          </a:r>
        </a:p>
      </dgm:t>
    </dgm:pt>
    <dgm:pt modelId="{02C13B8C-771F-4542-BEBC-2CAED51532AC}" type="parTrans" cxnId="{EFEABB0F-8602-4AF1-BA87-2332213129C4}">
      <dgm:prSet/>
      <dgm:spPr/>
      <dgm:t>
        <a:bodyPr/>
        <a:lstStyle/>
        <a:p>
          <a:endParaRPr lang="en-US"/>
        </a:p>
      </dgm:t>
    </dgm:pt>
    <dgm:pt modelId="{C69E7C4E-6A30-4645-9702-DA6FB0C4A5AD}" type="sibTrans" cxnId="{EFEABB0F-8602-4AF1-BA87-2332213129C4}">
      <dgm:prSet/>
      <dgm:spPr/>
      <dgm:t>
        <a:bodyPr/>
        <a:lstStyle/>
        <a:p>
          <a:endParaRPr lang="en-US"/>
        </a:p>
      </dgm:t>
    </dgm:pt>
    <dgm:pt modelId="{A780ABB6-4D7C-49F1-B294-6A18E09A387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12-Nov-19</a:t>
          </a:r>
        </a:p>
      </dgm:t>
    </dgm:pt>
    <dgm:pt modelId="{833BC493-7993-4B73-B3E7-5D1E1C3F0BB9}" type="parTrans" cxnId="{C13BB19C-64DC-422E-9D8D-3E4FDA39B37C}">
      <dgm:prSet/>
      <dgm:spPr/>
      <dgm:t>
        <a:bodyPr/>
        <a:lstStyle/>
        <a:p>
          <a:endParaRPr lang="en-US"/>
        </a:p>
      </dgm:t>
    </dgm:pt>
    <dgm:pt modelId="{D931F620-FDF0-4D36-8DAC-E03278FCA794}" type="sibTrans" cxnId="{C13BB19C-64DC-422E-9D8D-3E4FDA39B37C}">
      <dgm:prSet/>
      <dgm:spPr/>
      <dgm:t>
        <a:bodyPr/>
        <a:lstStyle/>
        <a:p>
          <a:endParaRPr lang="en-US"/>
        </a:p>
      </dgm:t>
    </dgm:pt>
    <dgm:pt modelId="{9A586174-49F0-49A8-8AB5-9F41F8FCB8D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27-May-20</a:t>
          </a:r>
        </a:p>
      </dgm:t>
    </dgm:pt>
    <dgm:pt modelId="{ED5AF4C0-F5FF-4AF3-936E-A37EA913A10B}" type="parTrans" cxnId="{66D6E36E-7FC6-41FB-992B-E75DE3B21ED1}">
      <dgm:prSet/>
      <dgm:spPr/>
      <dgm:t>
        <a:bodyPr/>
        <a:lstStyle/>
        <a:p>
          <a:endParaRPr lang="en-US"/>
        </a:p>
      </dgm:t>
    </dgm:pt>
    <dgm:pt modelId="{4567BFED-06F2-4B29-9C65-857D54DEB347}" type="sibTrans" cxnId="{66D6E36E-7FC6-41FB-992B-E75DE3B21ED1}">
      <dgm:prSet/>
      <dgm:spPr/>
      <dgm:t>
        <a:bodyPr/>
        <a:lstStyle/>
        <a:p>
          <a:endParaRPr lang="en-US"/>
        </a:p>
      </dgm:t>
    </dgm:pt>
    <dgm:pt modelId="{E83643F2-CA32-40B9-8A6A-6C04B06F422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18-May-21</a:t>
          </a:r>
        </a:p>
      </dgm:t>
    </dgm:pt>
    <dgm:pt modelId="{047A68CA-1336-4C9B-9443-565B2D0C4ED3}" type="parTrans" cxnId="{A46DFCB2-1308-413F-891E-D8CA7BEDF450}">
      <dgm:prSet/>
      <dgm:spPr/>
      <dgm:t>
        <a:bodyPr/>
        <a:lstStyle/>
        <a:p>
          <a:endParaRPr lang="en-US"/>
        </a:p>
      </dgm:t>
    </dgm:pt>
    <dgm:pt modelId="{679B64AE-AB2F-43FA-ACA5-36FF32BA9835}" type="sibTrans" cxnId="{A46DFCB2-1308-413F-891E-D8CA7BEDF450}">
      <dgm:prSet/>
      <dgm:spPr/>
      <dgm:t>
        <a:bodyPr/>
        <a:lstStyle/>
        <a:p>
          <a:endParaRPr lang="en-US"/>
        </a:p>
      </dgm:t>
    </dgm:pt>
    <dgm:pt modelId="{64811295-A6C8-42FD-9B6F-78F164F931B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16-Nov-21</a:t>
          </a:r>
        </a:p>
      </dgm:t>
    </dgm:pt>
    <dgm:pt modelId="{49FE1839-15F1-4CED-A179-74349DA939B6}" type="parTrans" cxnId="{08F0C482-38B2-4A63-9CC0-6CEC29F166B6}">
      <dgm:prSet/>
      <dgm:spPr/>
      <dgm:t>
        <a:bodyPr/>
        <a:lstStyle/>
        <a:p>
          <a:endParaRPr lang="en-US"/>
        </a:p>
      </dgm:t>
    </dgm:pt>
    <dgm:pt modelId="{C169F042-3A15-4A62-8BD2-F23AB7ADDBD5}" type="sibTrans" cxnId="{08F0C482-38B2-4A63-9CC0-6CEC29F166B6}">
      <dgm:prSet/>
      <dgm:spPr/>
      <dgm:t>
        <a:bodyPr/>
        <a:lstStyle/>
        <a:p>
          <a:endParaRPr lang="en-US"/>
        </a:p>
      </dgm:t>
    </dgm:pt>
    <dgm:pt modelId="{47FE2B13-8BDD-4B9E-B21B-FB9979C9820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18-Oct-22</a:t>
          </a:r>
        </a:p>
      </dgm:t>
    </dgm:pt>
    <dgm:pt modelId="{F12FEEC2-8167-498B-99A9-223A56BA3D6F}" type="parTrans" cxnId="{3FAABEE6-5C5B-44EE-9643-DE1EBF956E9C}">
      <dgm:prSet/>
      <dgm:spPr/>
      <dgm:t>
        <a:bodyPr/>
        <a:lstStyle/>
        <a:p>
          <a:endParaRPr lang="en-US"/>
        </a:p>
      </dgm:t>
    </dgm:pt>
    <dgm:pt modelId="{C8D537B8-41CD-491E-A470-1FD1EF807800}" type="sibTrans" cxnId="{3FAABEE6-5C5B-44EE-9643-DE1EBF956E9C}">
      <dgm:prSet/>
      <dgm:spPr/>
      <dgm:t>
        <a:bodyPr/>
        <a:lstStyle/>
        <a:p>
          <a:endParaRPr lang="en-US"/>
        </a:p>
      </dgm:t>
    </dgm:pt>
    <dgm:pt modelId="{EC1E0E40-A858-42B1-8FD3-4FA4F1D5C24B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1507</a:t>
          </a:r>
        </a:p>
      </dgm:t>
    </dgm:pt>
    <dgm:pt modelId="{0D4FB6D2-0659-4D83-A374-891673D666BE}" type="parTrans" cxnId="{8F3327F0-ECBB-4DDF-B44C-BCF3D1709128}">
      <dgm:prSet/>
      <dgm:spPr/>
      <dgm:t>
        <a:bodyPr/>
        <a:lstStyle/>
        <a:p>
          <a:endParaRPr lang="en-US"/>
        </a:p>
      </dgm:t>
    </dgm:pt>
    <dgm:pt modelId="{FB424105-91D7-4DEE-9DFB-B58694E710F0}" type="sibTrans" cxnId="{8F3327F0-ECBB-4DDF-B44C-BCF3D1709128}">
      <dgm:prSet/>
      <dgm:spPr/>
      <dgm:t>
        <a:bodyPr/>
        <a:lstStyle/>
        <a:p>
          <a:endParaRPr lang="en-US"/>
        </a:p>
      </dgm:t>
    </dgm:pt>
    <dgm:pt modelId="{DDE0A062-5526-4FC2-A54D-385C35712B3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1511</a:t>
          </a:r>
        </a:p>
      </dgm:t>
    </dgm:pt>
    <dgm:pt modelId="{291D9721-B88F-43A7-ACE2-D99B565BB48B}" type="parTrans" cxnId="{89055A72-0373-4AAC-9979-B6C0D7B6918F}">
      <dgm:prSet/>
      <dgm:spPr/>
      <dgm:t>
        <a:bodyPr/>
        <a:lstStyle/>
        <a:p>
          <a:endParaRPr lang="en-US"/>
        </a:p>
      </dgm:t>
    </dgm:pt>
    <dgm:pt modelId="{2F22A5BF-695A-43EF-A32E-E95AB0DADD5F}" type="sibTrans" cxnId="{89055A72-0373-4AAC-9979-B6C0D7B6918F}">
      <dgm:prSet/>
      <dgm:spPr/>
      <dgm:t>
        <a:bodyPr/>
        <a:lstStyle/>
        <a:p>
          <a:endParaRPr lang="en-US"/>
        </a:p>
      </dgm:t>
    </dgm:pt>
    <dgm:pt modelId="{01974A5B-CB57-442E-AA03-DD807895512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1607</a:t>
          </a:r>
        </a:p>
      </dgm:t>
    </dgm:pt>
    <dgm:pt modelId="{EBDC93A4-C723-4378-8F92-855BFB60506D}" type="parTrans" cxnId="{4081313A-28C0-4D24-B776-2228AB135D38}">
      <dgm:prSet/>
      <dgm:spPr/>
      <dgm:t>
        <a:bodyPr/>
        <a:lstStyle/>
        <a:p>
          <a:endParaRPr lang="en-US"/>
        </a:p>
      </dgm:t>
    </dgm:pt>
    <dgm:pt modelId="{CF2F691E-08DA-4EC5-9362-C951AE320C24}" type="sibTrans" cxnId="{4081313A-28C0-4D24-B776-2228AB135D38}">
      <dgm:prSet/>
      <dgm:spPr/>
      <dgm:t>
        <a:bodyPr/>
        <a:lstStyle/>
        <a:p>
          <a:endParaRPr lang="en-US"/>
        </a:p>
      </dgm:t>
    </dgm:pt>
    <dgm:pt modelId="{01CC180F-7544-4453-BC60-AAF174D5F2B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1703</a:t>
          </a:r>
        </a:p>
      </dgm:t>
    </dgm:pt>
    <dgm:pt modelId="{CF993566-E19D-48B8-AA88-EB489F4C8C65}" type="parTrans" cxnId="{520076E6-27E9-4FCB-97D7-350287C805BD}">
      <dgm:prSet/>
      <dgm:spPr/>
      <dgm:t>
        <a:bodyPr/>
        <a:lstStyle/>
        <a:p>
          <a:endParaRPr lang="en-US"/>
        </a:p>
      </dgm:t>
    </dgm:pt>
    <dgm:pt modelId="{052E8672-7255-495E-8788-4AC3A536BDA2}" type="sibTrans" cxnId="{520076E6-27E9-4FCB-97D7-350287C805BD}">
      <dgm:prSet/>
      <dgm:spPr/>
      <dgm:t>
        <a:bodyPr/>
        <a:lstStyle/>
        <a:p>
          <a:endParaRPr lang="en-US"/>
        </a:p>
      </dgm:t>
    </dgm:pt>
    <dgm:pt modelId="{46F1028D-3236-435E-BBFD-63610EE0F51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1709</a:t>
          </a:r>
        </a:p>
      </dgm:t>
    </dgm:pt>
    <dgm:pt modelId="{DB7CE26F-85B5-45C2-85D6-FAA974EF5247}" type="parTrans" cxnId="{FCC81829-4E9C-432A-893C-9E2C08D8E0CB}">
      <dgm:prSet/>
      <dgm:spPr/>
      <dgm:t>
        <a:bodyPr/>
        <a:lstStyle/>
        <a:p>
          <a:endParaRPr lang="en-US"/>
        </a:p>
      </dgm:t>
    </dgm:pt>
    <dgm:pt modelId="{BCB9C674-4300-43BB-9E70-C52B865FC80C}" type="sibTrans" cxnId="{FCC81829-4E9C-432A-893C-9E2C08D8E0CB}">
      <dgm:prSet/>
      <dgm:spPr/>
      <dgm:t>
        <a:bodyPr/>
        <a:lstStyle/>
        <a:p>
          <a:endParaRPr lang="en-US"/>
        </a:p>
      </dgm:t>
    </dgm:pt>
    <dgm:pt modelId="{E69E824E-037A-4207-875F-A36602EF838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1803</a:t>
          </a:r>
        </a:p>
      </dgm:t>
    </dgm:pt>
    <dgm:pt modelId="{6FA2C758-9963-4B40-BD2C-DCF6D4CE7022}" type="parTrans" cxnId="{0FACED79-82C9-4C9A-AA4B-D7275874F434}">
      <dgm:prSet/>
      <dgm:spPr/>
      <dgm:t>
        <a:bodyPr/>
        <a:lstStyle/>
        <a:p>
          <a:endParaRPr lang="en-US"/>
        </a:p>
      </dgm:t>
    </dgm:pt>
    <dgm:pt modelId="{772AE8B0-E773-4243-AF02-FBA5B038C80B}" type="sibTrans" cxnId="{0FACED79-82C9-4C9A-AA4B-D7275874F434}">
      <dgm:prSet/>
      <dgm:spPr/>
      <dgm:t>
        <a:bodyPr/>
        <a:lstStyle/>
        <a:p>
          <a:endParaRPr lang="en-US"/>
        </a:p>
      </dgm:t>
    </dgm:pt>
    <dgm:pt modelId="{4A0CC5FE-00BA-44F4-B994-1472066AD8D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1809</a:t>
          </a:r>
        </a:p>
      </dgm:t>
    </dgm:pt>
    <dgm:pt modelId="{A0E4AF04-5220-4ACF-9081-AFA555AECA69}" type="parTrans" cxnId="{3777F562-4A12-47CF-A906-6FD0B229E459}">
      <dgm:prSet/>
      <dgm:spPr/>
      <dgm:t>
        <a:bodyPr/>
        <a:lstStyle/>
        <a:p>
          <a:endParaRPr lang="en-US"/>
        </a:p>
      </dgm:t>
    </dgm:pt>
    <dgm:pt modelId="{58D231AF-0B40-482B-9B2C-360FA410C48D}" type="sibTrans" cxnId="{3777F562-4A12-47CF-A906-6FD0B229E459}">
      <dgm:prSet/>
      <dgm:spPr/>
      <dgm:t>
        <a:bodyPr/>
        <a:lstStyle/>
        <a:p>
          <a:endParaRPr lang="en-US"/>
        </a:p>
      </dgm:t>
    </dgm:pt>
    <dgm:pt modelId="{206765FA-5A6D-4B96-BA9B-1C6D9D527B7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1903</a:t>
          </a:r>
        </a:p>
      </dgm:t>
    </dgm:pt>
    <dgm:pt modelId="{970BD127-ACDC-4EA5-9601-15A3A0AB4A97}" type="parTrans" cxnId="{2E300EFD-5EBF-4B2A-AC8E-0D43C3422B54}">
      <dgm:prSet/>
      <dgm:spPr/>
      <dgm:t>
        <a:bodyPr/>
        <a:lstStyle/>
        <a:p>
          <a:endParaRPr lang="en-US"/>
        </a:p>
      </dgm:t>
    </dgm:pt>
    <dgm:pt modelId="{8D313298-E343-4EA9-A658-76039D8C7052}" type="sibTrans" cxnId="{2E300EFD-5EBF-4B2A-AC8E-0D43C3422B54}">
      <dgm:prSet/>
      <dgm:spPr/>
      <dgm:t>
        <a:bodyPr/>
        <a:lstStyle/>
        <a:p>
          <a:endParaRPr lang="en-US"/>
        </a:p>
      </dgm:t>
    </dgm:pt>
    <dgm:pt modelId="{9AB9EFFD-198E-46FE-B332-577571C4656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1909</a:t>
          </a:r>
        </a:p>
      </dgm:t>
    </dgm:pt>
    <dgm:pt modelId="{4B49DC60-5E4E-435C-8D68-DB239E739D09}" type="parTrans" cxnId="{8E88277A-8474-48C2-9CED-01244A01DC2E}">
      <dgm:prSet/>
      <dgm:spPr/>
      <dgm:t>
        <a:bodyPr/>
        <a:lstStyle/>
        <a:p>
          <a:endParaRPr lang="en-US"/>
        </a:p>
      </dgm:t>
    </dgm:pt>
    <dgm:pt modelId="{A06717BB-E04D-4D86-9350-C335F81136F0}" type="sibTrans" cxnId="{8E88277A-8474-48C2-9CED-01244A01DC2E}">
      <dgm:prSet/>
      <dgm:spPr/>
      <dgm:t>
        <a:bodyPr/>
        <a:lstStyle/>
        <a:p>
          <a:endParaRPr lang="en-US"/>
        </a:p>
      </dgm:t>
    </dgm:pt>
    <dgm:pt modelId="{3A837A21-311B-4B2E-921C-8AAD894015D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2004</a:t>
          </a:r>
        </a:p>
      </dgm:t>
    </dgm:pt>
    <dgm:pt modelId="{40F96F6C-812F-4844-A493-02D37FEEC14E}" type="parTrans" cxnId="{2EE9A3DB-EBBE-4568-A927-F122CFB7347A}">
      <dgm:prSet/>
      <dgm:spPr/>
      <dgm:t>
        <a:bodyPr/>
        <a:lstStyle/>
        <a:p>
          <a:endParaRPr lang="en-US"/>
        </a:p>
      </dgm:t>
    </dgm:pt>
    <dgm:pt modelId="{DA09BD0E-1BBE-4175-9942-0E171C434508}" type="sibTrans" cxnId="{2EE9A3DB-EBBE-4568-A927-F122CFB7347A}">
      <dgm:prSet/>
      <dgm:spPr/>
      <dgm:t>
        <a:bodyPr/>
        <a:lstStyle/>
        <a:p>
          <a:endParaRPr lang="en-US"/>
        </a:p>
      </dgm:t>
    </dgm:pt>
    <dgm:pt modelId="{75EF8A55-7B55-42A7-A1C4-F6ACEDAFB1B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21H1</a:t>
          </a:r>
        </a:p>
      </dgm:t>
    </dgm:pt>
    <dgm:pt modelId="{8CB28577-F0D9-4B42-9B93-C8D24A7FBCB2}" type="parTrans" cxnId="{8FE9F4F6-9C1C-409B-965C-956A61749102}">
      <dgm:prSet/>
      <dgm:spPr/>
      <dgm:t>
        <a:bodyPr/>
        <a:lstStyle/>
        <a:p>
          <a:endParaRPr lang="en-US"/>
        </a:p>
      </dgm:t>
    </dgm:pt>
    <dgm:pt modelId="{BE49B024-2422-44FF-BAB9-4BD0E47C05F9}" type="sibTrans" cxnId="{8FE9F4F6-9C1C-409B-965C-956A61749102}">
      <dgm:prSet/>
      <dgm:spPr/>
      <dgm:t>
        <a:bodyPr/>
        <a:lstStyle/>
        <a:p>
          <a:endParaRPr lang="en-US"/>
        </a:p>
      </dgm:t>
    </dgm:pt>
    <dgm:pt modelId="{15943498-8CD9-4D69-BFC0-9AE57968DB4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20-Oct-20</a:t>
          </a:r>
        </a:p>
      </dgm:t>
    </dgm:pt>
    <dgm:pt modelId="{2AD7C5C4-1519-41E6-8626-18374B270591}" type="parTrans" cxnId="{BFEF9AE2-C12F-48F1-B494-D7F49D44CAA8}">
      <dgm:prSet/>
      <dgm:spPr/>
      <dgm:t>
        <a:bodyPr/>
        <a:lstStyle/>
        <a:p>
          <a:endParaRPr lang="en-US"/>
        </a:p>
      </dgm:t>
    </dgm:pt>
    <dgm:pt modelId="{52C8AEB9-D49F-4D7B-85C0-D8280B131AC9}" type="sibTrans" cxnId="{BFEF9AE2-C12F-48F1-B494-D7F49D44CAA8}">
      <dgm:prSet/>
      <dgm:spPr/>
      <dgm:t>
        <a:bodyPr/>
        <a:lstStyle/>
        <a:p>
          <a:endParaRPr lang="en-US"/>
        </a:p>
      </dgm:t>
    </dgm:pt>
    <dgm:pt modelId="{3A904EFB-C12D-4EB8-AC79-C86B34A7B07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20H2</a:t>
          </a:r>
        </a:p>
      </dgm:t>
    </dgm:pt>
    <dgm:pt modelId="{EAE33EDC-EBD3-45D6-A39F-8AA758FC6141}" type="parTrans" cxnId="{353BDC7E-FEEE-45C6-A97D-CF38361D5D9F}">
      <dgm:prSet/>
      <dgm:spPr/>
      <dgm:t>
        <a:bodyPr/>
        <a:lstStyle/>
        <a:p>
          <a:endParaRPr lang="en-US"/>
        </a:p>
      </dgm:t>
    </dgm:pt>
    <dgm:pt modelId="{482D0CEA-9D6E-4EAA-BC3F-9862EC3800CC}" type="sibTrans" cxnId="{353BDC7E-FEEE-45C6-A97D-CF38361D5D9F}">
      <dgm:prSet/>
      <dgm:spPr/>
      <dgm:t>
        <a:bodyPr/>
        <a:lstStyle/>
        <a:p>
          <a:endParaRPr lang="en-US"/>
        </a:p>
      </dgm:t>
    </dgm:pt>
    <dgm:pt modelId="{B30C0C3A-C874-4E22-B3F5-351B2BF9A76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21H2</a:t>
          </a:r>
        </a:p>
      </dgm:t>
    </dgm:pt>
    <dgm:pt modelId="{4E0E93F1-76E1-40B1-8BBD-C5889807ACA3}" type="parTrans" cxnId="{A35E587C-ACA6-47F3-9B0D-7F43EB909C76}">
      <dgm:prSet/>
      <dgm:spPr/>
      <dgm:t>
        <a:bodyPr/>
        <a:lstStyle/>
        <a:p>
          <a:endParaRPr lang="en-US"/>
        </a:p>
      </dgm:t>
    </dgm:pt>
    <dgm:pt modelId="{F43DD456-7BDB-46FD-B013-70E28ED505E1}" type="sibTrans" cxnId="{A35E587C-ACA6-47F3-9B0D-7F43EB909C76}">
      <dgm:prSet/>
      <dgm:spPr/>
      <dgm:t>
        <a:bodyPr/>
        <a:lstStyle/>
        <a:p>
          <a:endParaRPr lang="en-US"/>
        </a:p>
      </dgm:t>
    </dgm:pt>
    <dgm:pt modelId="{79ADC54C-514B-4007-A7B3-26E8F01E44A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22H2</a:t>
          </a:r>
        </a:p>
      </dgm:t>
    </dgm:pt>
    <dgm:pt modelId="{F9276798-19F8-4A55-AA4A-1D9CBA5182A8}" type="parTrans" cxnId="{D0E7D196-B870-4596-8ED2-CBAD257D014A}">
      <dgm:prSet/>
      <dgm:spPr/>
      <dgm:t>
        <a:bodyPr/>
        <a:lstStyle/>
        <a:p>
          <a:endParaRPr lang="en-US"/>
        </a:p>
      </dgm:t>
    </dgm:pt>
    <dgm:pt modelId="{F1E59491-330E-4CB8-BD85-EBD8D9EBF019}" type="sibTrans" cxnId="{D0E7D196-B870-4596-8ED2-CBAD257D014A}">
      <dgm:prSet/>
      <dgm:spPr/>
      <dgm:t>
        <a:bodyPr/>
        <a:lstStyle/>
        <a:p>
          <a:endParaRPr lang="en-US"/>
        </a:p>
      </dgm:t>
    </dgm:pt>
    <dgm:pt modelId="{101A9124-48AD-4591-A435-577377210752}" type="pres">
      <dgm:prSet presAssocID="{336668DB-8072-4D72-8BBC-68D270D04877}" presName="theList" presStyleCnt="0">
        <dgm:presLayoutVars>
          <dgm:dir/>
          <dgm:animLvl val="lvl"/>
          <dgm:resizeHandles val="exact"/>
        </dgm:presLayoutVars>
      </dgm:prSet>
      <dgm:spPr/>
    </dgm:pt>
    <dgm:pt modelId="{33B2085E-A7C3-4316-BFC8-E92A91228D77}" type="pres">
      <dgm:prSet presAssocID="{813ED614-1C47-45CE-9862-BA2A12978B44}" presName="compNode" presStyleCnt="0"/>
      <dgm:spPr/>
    </dgm:pt>
    <dgm:pt modelId="{B355C520-C9F5-4C4C-87D9-34508B9F5941}" type="pres">
      <dgm:prSet presAssocID="{813ED614-1C47-45CE-9862-BA2A12978B44}" presName="noGeometry" presStyleCnt="0"/>
      <dgm:spPr/>
    </dgm:pt>
    <dgm:pt modelId="{6B66D766-7482-4295-93DC-8884CBE68710}" type="pres">
      <dgm:prSet presAssocID="{813ED614-1C47-45CE-9862-BA2A12978B44}" presName="childTextVisible" presStyleLbl="bgAccFollowNode1" presStyleIdx="0" presStyleCnt="14">
        <dgm:presLayoutVars>
          <dgm:bulletEnabled val="1"/>
        </dgm:presLayoutVars>
      </dgm:prSet>
      <dgm:spPr/>
    </dgm:pt>
    <dgm:pt modelId="{A59A0546-7DCF-43DA-B8F6-CC6402AE9141}" type="pres">
      <dgm:prSet presAssocID="{813ED614-1C47-45CE-9862-BA2A12978B44}" presName="childTextHidden" presStyleLbl="bgAccFollowNode1" presStyleIdx="0" presStyleCnt="14"/>
      <dgm:spPr/>
    </dgm:pt>
    <dgm:pt modelId="{78E884DC-7949-4D2E-9075-7F1485160726}" type="pres">
      <dgm:prSet presAssocID="{813ED614-1C47-45CE-9862-BA2A12978B44}" presName="parentText" presStyleLbl="node1" presStyleIdx="0" presStyleCnt="14">
        <dgm:presLayoutVars>
          <dgm:chMax val="1"/>
          <dgm:bulletEnabled val="1"/>
        </dgm:presLayoutVars>
      </dgm:prSet>
      <dgm:spPr/>
    </dgm:pt>
    <dgm:pt modelId="{A866446D-A126-4676-B241-766D2ACC30C2}" type="pres">
      <dgm:prSet presAssocID="{813ED614-1C47-45CE-9862-BA2A12978B44}" presName="aSpace" presStyleCnt="0"/>
      <dgm:spPr/>
    </dgm:pt>
    <dgm:pt modelId="{EBA592CD-3CB6-4FFB-A62A-60270FACC8E4}" type="pres">
      <dgm:prSet presAssocID="{A6D253BB-6BE8-489A-B687-E559821CD9BE}" presName="compNode" presStyleCnt="0"/>
      <dgm:spPr/>
    </dgm:pt>
    <dgm:pt modelId="{3FE39DF4-6251-4BE6-A1C4-7BCD5D03F70A}" type="pres">
      <dgm:prSet presAssocID="{A6D253BB-6BE8-489A-B687-E559821CD9BE}" presName="noGeometry" presStyleCnt="0"/>
      <dgm:spPr/>
    </dgm:pt>
    <dgm:pt modelId="{52CE53D0-0E1A-4C73-A4D4-938C8BD14D6B}" type="pres">
      <dgm:prSet presAssocID="{A6D253BB-6BE8-489A-B687-E559821CD9BE}" presName="childTextVisible" presStyleLbl="bgAccFollowNode1" presStyleIdx="1" presStyleCnt="14">
        <dgm:presLayoutVars>
          <dgm:bulletEnabled val="1"/>
        </dgm:presLayoutVars>
      </dgm:prSet>
      <dgm:spPr/>
    </dgm:pt>
    <dgm:pt modelId="{33F06E59-A078-4D35-90EF-7C95808E5EC3}" type="pres">
      <dgm:prSet presAssocID="{A6D253BB-6BE8-489A-B687-E559821CD9BE}" presName="childTextHidden" presStyleLbl="bgAccFollowNode1" presStyleIdx="1" presStyleCnt="14"/>
      <dgm:spPr/>
    </dgm:pt>
    <dgm:pt modelId="{DA4E7EAB-0AC5-4015-926B-F9A3F951AAB0}" type="pres">
      <dgm:prSet presAssocID="{A6D253BB-6BE8-489A-B687-E559821CD9BE}" presName="parentText" presStyleLbl="node1" presStyleIdx="1" presStyleCnt="14">
        <dgm:presLayoutVars>
          <dgm:chMax val="1"/>
          <dgm:bulletEnabled val="1"/>
        </dgm:presLayoutVars>
      </dgm:prSet>
      <dgm:spPr/>
    </dgm:pt>
    <dgm:pt modelId="{12674F30-A254-4384-8B87-9CA8651120D3}" type="pres">
      <dgm:prSet presAssocID="{A6D253BB-6BE8-489A-B687-E559821CD9BE}" presName="aSpace" presStyleCnt="0"/>
      <dgm:spPr/>
    </dgm:pt>
    <dgm:pt modelId="{6E18675E-CF8D-47C8-8587-3CFC9BD13FCA}" type="pres">
      <dgm:prSet presAssocID="{B3A0E095-A17E-4B02-AB85-5EFE104787E4}" presName="compNode" presStyleCnt="0"/>
      <dgm:spPr/>
    </dgm:pt>
    <dgm:pt modelId="{B752FB04-3307-426F-80D7-BDA2F471EB60}" type="pres">
      <dgm:prSet presAssocID="{B3A0E095-A17E-4B02-AB85-5EFE104787E4}" presName="noGeometry" presStyleCnt="0"/>
      <dgm:spPr/>
    </dgm:pt>
    <dgm:pt modelId="{06460117-3283-4008-B8C6-B59090724BDE}" type="pres">
      <dgm:prSet presAssocID="{B3A0E095-A17E-4B02-AB85-5EFE104787E4}" presName="childTextVisible" presStyleLbl="bgAccFollowNode1" presStyleIdx="2" presStyleCnt="14">
        <dgm:presLayoutVars>
          <dgm:bulletEnabled val="1"/>
        </dgm:presLayoutVars>
      </dgm:prSet>
      <dgm:spPr/>
    </dgm:pt>
    <dgm:pt modelId="{3E20EDB8-FE19-4DDE-ADA3-BA715E91BCC7}" type="pres">
      <dgm:prSet presAssocID="{B3A0E095-A17E-4B02-AB85-5EFE104787E4}" presName="childTextHidden" presStyleLbl="bgAccFollowNode1" presStyleIdx="2" presStyleCnt="14"/>
      <dgm:spPr/>
    </dgm:pt>
    <dgm:pt modelId="{4CB4769A-776E-4D30-AB61-56BD9282739D}" type="pres">
      <dgm:prSet presAssocID="{B3A0E095-A17E-4B02-AB85-5EFE104787E4}" presName="parentText" presStyleLbl="node1" presStyleIdx="2" presStyleCnt="14">
        <dgm:presLayoutVars>
          <dgm:chMax val="1"/>
          <dgm:bulletEnabled val="1"/>
        </dgm:presLayoutVars>
      </dgm:prSet>
      <dgm:spPr/>
    </dgm:pt>
    <dgm:pt modelId="{ECE36F7D-8F2F-4DE9-B710-0EF9273453E7}" type="pres">
      <dgm:prSet presAssocID="{B3A0E095-A17E-4B02-AB85-5EFE104787E4}" presName="aSpace" presStyleCnt="0"/>
      <dgm:spPr/>
    </dgm:pt>
    <dgm:pt modelId="{26EDD41D-84F0-47EC-9613-5E1DDFB1CAE7}" type="pres">
      <dgm:prSet presAssocID="{4E145055-9261-4814-B3B8-E92532179966}" presName="compNode" presStyleCnt="0"/>
      <dgm:spPr/>
    </dgm:pt>
    <dgm:pt modelId="{4A973E6E-7455-4473-8B91-3F663B499523}" type="pres">
      <dgm:prSet presAssocID="{4E145055-9261-4814-B3B8-E92532179966}" presName="noGeometry" presStyleCnt="0"/>
      <dgm:spPr/>
    </dgm:pt>
    <dgm:pt modelId="{2BAB6A21-6F10-4F6A-B536-7E635CD19EC9}" type="pres">
      <dgm:prSet presAssocID="{4E145055-9261-4814-B3B8-E92532179966}" presName="childTextVisible" presStyleLbl="bgAccFollowNode1" presStyleIdx="3" presStyleCnt="14">
        <dgm:presLayoutVars>
          <dgm:bulletEnabled val="1"/>
        </dgm:presLayoutVars>
      </dgm:prSet>
      <dgm:spPr/>
    </dgm:pt>
    <dgm:pt modelId="{1A79257D-6DCD-43FF-99DE-8CF3B12F8A39}" type="pres">
      <dgm:prSet presAssocID="{4E145055-9261-4814-B3B8-E92532179966}" presName="childTextHidden" presStyleLbl="bgAccFollowNode1" presStyleIdx="3" presStyleCnt="14"/>
      <dgm:spPr/>
    </dgm:pt>
    <dgm:pt modelId="{71880AB6-ACC8-45AC-BDE6-8945F10BDB42}" type="pres">
      <dgm:prSet presAssocID="{4E145055-9261-4814-B3B8-E92532179966}" presName="parentText" presStyleLbl="node1" presStyleIdx="3" presStyleCnt="14">
        <dgm:presLayoutVars>
          <dgm:chMax val="1"/>
          <dgm:bulletEnabled val="1"/>
        </dgm:presLayoutVars>
      </dgm:prSet>
      <dgm:spPr/>
    </dgm:pt>
    <dgm:pt modelId="{C9E8C304-A4DC-4A4E-BF86-7741E2817264}" type="pres">
      <dgm:prSet presAssocID="{4E145055-9261-4814-B3B8-E92532179966}" presName="aSpace" presStyleCnt="0"/>
      <dgm:spPr/>
    </dgm:pt>
    <dgm:pt modelId="{36FC5572-776A-4D5F-AF72-B60F9783FF8F}" type="pres">
      <dgm:prSet presAssocID="{6E301CB1-863C-472A-A529-8DDA1E9F6101}" presName="compNode" presStyleCnt="0"/>
      <dgm:spPr/>
    </dgm:pt>
    <dgm:pt modelId="{12B658B6-5523-4638-AE9D-F8DEA2BCAC3E}" type="pres">
      <dgm:prSet presAssocID="{6E301CB1-863C-472A-A529-8DDA1E9F6101}" presName="noGeometry" presStyleCnt="0"/>
      <dgm:spPr/>
    </dgm:pt>
    <dgm:pt modelId="{78B02B8C-0375-4E70-9FF1-728CC2361D1A}" type="pres">
      <dgm:prSet presAssocID="{6E301CB1-863C-472A-A529-8DDA1E9F6101}" presName="childTextVisible" presStyleLbl="bgAccFollowNode1" presStyleIdx="4" presStyleCnt="14">
        <dgm:presLayoutVars>
          <dgm:bulletEnabled val="1"/>
        </dgm:presLayoutVars>
      </dgm:prSet>
      <dgm:spPr/>
    </dgm:pt>
    <dgm:pt modelId="{06F332C1-14AE-48E1-9C46-A24221AC1081}" type="pres">
      <dgm:prSet presAssocID="{6E301CB1-863C-472A-A529-8DDA1E9F6101}" presName="childTextHidden" presStyleLbl="bgAccFollowNode1" presStyleIdx="4" presStyleCnt="14"/>
      <dgm:spPr/>
    </dgm:pt>
    <dgm:pt modelId="{EF6657D5-E688-4510-83B8-45B06ECB8E69}" type="pres">
      <dgm:prSet presAssocID="{6E301CB1-863C-472A-A529-8DDA1E9F6101}" presName="parentText" presStyleLbl="node1" presStyleIdx="4" presStyleCnt="14">
        <dgm:presLayoutVars>
          <dgm:chMax val="1"/>
          <dgm:bulletEnabled val="1"/>
        </dgm:presLayoutVars>
      </dgm:prSet>
      <dgm:spPr/>
    </dgm:pt>
    <dgm:pt modelId="{085FD095-423B-4C4E-803F-62190EFE36C2}" type="pres">
      <dgm:prSet presAssocID="{6E301CB1-863C-472A-A529-8DDA1E9F6101}" presName="aSpace" presStyleCnt="0"/>
      <dgm:spPr/>
    </dgm:pt>
    <dgm:pt modelId="{BC967047-01DB-4CA1-83A0-33FF6B874F8D}" type="pres">
      <dgm:prSet presAssocID="{5FB09CCC-99C9-45F7-A257-E06469D879A7}" presName="compNode" presStyleCnt="0"/>
      <dgm:spPr/>
    </dgm:pt>
    <dgm:pt modelId="{8D1BC7DD-126B-419C-AEDE-609E52B8D743}" type="pres">
      <dgm:prSet presAssocID="{5FB09CCC-99C9-45F7-A257-E06469D879A7}" presName="noGeometry" presStyleCnt="0"/>
      <dgm:spPr/>
    </dgm:pt>
    <dgm:pt modelId="{7382A3EE-DE08-4016-AB2D-2C17C9CDDDF4}" type="pres">
      <dgm:prSet presAssocID="{5FB09CCC-99C9-45F7-A257-E06469D879A7}" presName="childTextVisible" presStyleLbl="bgAccFollowNode1" presStyleIdx="5" presStyleCnt="14">
        <dgm:presLayoutVars>
          <dgm:bulletEnabled val="1"/>
        </dgm:presLayoutVars>
      </dgm:prSet>
      <dgm:spPr/>
    </dgm:pt>
    <dgm:pt modelId="{0CD531FC-FA31-47A6-95FE-745B6A05D0F4}" type="pres">
      <dgm:prSet presAssocID="{5FB09CCC-99C9-45F7-A257-E06469D879A7}" presName="childTextHidden" presStyleLbl="bgAccFollowNode1" presStyleIdx="5" presStyleCnt="14"/>
      <dgm:spPr/>
    </dgm:pt>
    <dgm:pt modelId="{DAA324B6-9032-4792-B430-D270464C53CA}" type="pres">
      <dgm:prSet presAssocID="{5FB09CCC-99C9-45F7-A257-E06469D879A7}" presName="parentText" presStyleLbl="node1" presStyleIdx="5" presStyleCnt="14">
        <dgm:presLayoutVars>
          <dgm:chMax val="1"/>
          <dgm:bulletEnabled val="1"/>
        </dgm:presLayoutVars>
      </dgm:prSet>
      <dgm:spPr/>
    </dgm:pt>
    <dgm:pt modelId="{7CA9D0A0-F732-4AB0-8A82-CB2B61E6444C}" type="pres">
      <dgm:prSet presAssocID="{5FB09CCC-99C9-45F7-A257-E06469D879A7}" presName="aSpace" presStyleCnt="0"/>
      <dgm:spPr/>
    </dgm:pt>
    <dgm:pt modelId="{69F649F9-A5C8-4E09-ABE4-0F2EF8D4CD4F}" type="pres">
      <dgm:prSet presAssocID="{197A05C1-1A2F-4F08-9F96-6C95DCC8F25F}" presName="compNode" presStyleCnt="0"/>
      <dgm:spPr/>
    </dgm:pt>
    <dgm:pt modelId="{0C2150B0-9EFD-4CA6-9CE3-C99055B19B4E}" type="pres">
      <dgm:prSet presAssocID="{197A05C1-1A2F-4F08-9F96-6C95DCC8F25F}" presName="noGeometry" presStyleCnt="0"/>
      <dgm:spPr/>
    </dgm:pt>
    <dgm:pt modelId="{F39E6F65-05AD-4107-B580-4BE68D480843}" type="pres">
      <dgm:prSet presAssocID="{197A05C1-1A2F-4F08-9F96-6C95DCC8F25F}" presName="childTextVisible" presStyleLbl="bgAccFollowNode1" presStyleIdx="6" presStyleCnt="14">
        <dgm:presLayoutVars>
          <dgm:bulletEnabled val="1"/>
        </dgm:presLayoutVars>
      </dgm:prSet>
      <dgm:spPr/>
    </dgm:pt>
    <dgm:pt modelId="{1C350094-04DC-46AA-9C47-34778405D8D7}" type="pres">
      <dgm:prSet presAssocID="{197A05C1-1A2F-4F08-9F96-6C95DCC8F25F}" presName="childTextHidden" presStyleLbl="bgAccFollowNode1" presStyleIdx="6" presStyleCnt="14"/>
      <dgm:spPr/>
    </dgm:pt>
    <dgm:pt modelId="{1B11F913-8842-4C0E-AB5E-164402B4FB3D}" type="pres">
      <dgm:prSet presAssocID="{197A05C1-1A2F-4F08-9F96-6C95DCC8F25F}" presName="parentText" presStyleLbl="node1" presStyleIdx="6" presStyleCnt="14">
        <dgm:presLayoutVars>
          <dgm:chMax val="1"/>
          <dgm:bulletEnabled val="1"/>
        </dgm:presLayoutVars>
      </dgm:prSet>
      <dgm:spPr/>
    </dgm:pt>
    <dgm:pt modelId="{AC1E75D3-884A-462B-82E9-C5EFC6E08DBF}" type="pres">
      <dgm:prSet presAssocID="{197A05C1-1A2F-4F08-9F96-6C95DCC8F25F}" presName="aSpace" presStyleCnt="0"/>
      <dgm:spPr/>
    </dgm:pt>
    <dgm:pt modelId="{CC71C2F6-226B-4B68-96CD-C770B642570A}" type="pres">
      <dgm:prSet presAssocID="{47B43D68-B187-4F9B-8CB2-6BA78658F89B}" presName="compNode" presStyleCnt="0"/>
      <dgm:spPr/>
    </dgm:pt>
    <dgm:pt modelId="{3269C23F-7DA5-48B9-9F2A-689E590F65B7}" type="pres">
      <dgm:prSet presAssocID="{47B43D68-B187-4F9B-8CB2-6BA78658F89B}" presName="noGeometry" presStyleCnt="0"/>
      <dgm:spPr/>
    </dgm:pt>
    <dgm:pt modelId="{C5BCB23D-B78A-4FE4-8E93-F110F8FA4A79}" type="pres">
      <dgm:prSet presAssocID="{47B43D68-B187-4F9B-8CB2-6BA78658F89B}" presName="childTextVisible" presStyleLbl="bgAccFollowNode1" presStyleIdx="7" presStyleCnt="14">
        <dgm:presLayoutVars>
          <dgm:bulletEnabled val="1"/>
        </dgm:presLayoutVars>
      </dgm:prSet>
      <dgm:spPr/>
    </dgm:pt>
    <dgm:pt modelId="{43DDA119-3405-4C5C-BDDA-47E2E846C1AE}" type="pres">
      <dgm:prSet presAssocID="{47B43D68-B187-4F9B-8CB2-6BA78658F89B}" presName="childTextHidden" presStyleLbl="bgAccFollowNode1" presStyleIdx="7" presStyleCnt="14"/>
      <dgm:spPr/>
    </dgm:pt>
    <dgm:pt modelId="{D4D42FE1-ECB9-40E3-B5E9-915C9F3EEC7B}" type="pres">
      <dgm:prSet presAssocID="{47B43D68-B187-4F9B-8CB2-6BA78658F89B}" presName="parentText" presStyleLbl="node1" presStyleIdx="7" presStyleCnt="14">
        <dgm:presLayoutVars>
          <dgm:chMax val="1"/>
          <dgm:bulletEnabled val="1"/>
        </dgm:presLayoutVars>
      </dgm:prSet>
      <dgm:spPr/>
    </dgm:pt>
    <dgm:pt modelId="{FB382A24-1F68-4C0D-BD27-931A059F9763}" type="pres">
      <dgm:prSet presAssocID="{47B43D68-B187-4F9B-8CB2-6BA78658F89B}" presName="aSpace" presStyleCnt="0"/>
      <dgm:spPr/>
    </dgm:pt>
    <dgm:pt modelId="{732526E4-EB6E-4722-8488-01412EEFCF66}" type="pres">
      <dgm:prSet presAssocID="{A780ABB6-4D7C-49F1-B294-6A18E09A3873}" presName="compNode" presStyleCnt="0"/>
      <dgm:spPr/>
    </dgm:pt>
    <dgm:pt modelId="{36DF196D-FEE4-418F-8BDF-CBEDDDEE4C92}" type="pres">
      <dgm:prSet presAssocID="{A780ABB6-4D7C-49F1-B294-6A18E09A3873}" presName="noGeometry" presStyleCnt="0"/>
      <dgm:spPr/>
    </dgm:pt>
    <dgm:pt modelId="{9EB92240-B1DF-4BD5-9615-EE199DB12B91}" type="pres">
      <dgm:prSet presAssocID="{A780ABB6-4D7C-49F1-B294-6A18E09A3873}" presName="childTextVisible" presStyleLbl="bgAccFollowNode1" presStyleIdx="8" presStyleCnt="14">
        <dgm:presLayoutVars>
          <dgm:bulletEnabled val="1"/>
        </dgm:presLayoutVars>
      </dgm:prSet>
      <dgm:spPr/>
    </dgm:pt>
    <dgm:pt modelId="{C96133FB-6C97-4252-81C9-F34B1061BD19}" type="pres">
      <dgm:prSet presAssocID="{A780ABB6-4D7C-49F1-B294-6A18E09A3873}" presName="childTextHidden" presStyleLbl="bgAccFollowNode1" presStyleIdx="8" presStyleCnt="14"/>
      <dgm:spPr/>
    </dgm:pt>
    <dgm:pt modelId="{3B4FF5F3-450E-4C6B-9577-16EA867E8EDD}" type="pres">
      <dgm:prSet presAssocID="{A780ABB6-4D7C-49F1-B294-6A18E09A3873}" presName="parentText" presStyleLbl="node1" presStyleIdx="8" presStyleCnt="14">
        <dgm:presLayoutVars>
          <dgm:chMax val="1"/>
          <dgm:bulletEnabled val="1"/>
        </dgm:presLayoutVars>
      </dgm:prSet>
      <dgm:spPr/>
    </dgm:pt>
    <dgm:pt modelId="{604B7A84-578E-473B-8013-17615E723C65}" type="pres">
      <dgm:prSet presAssocID="{A780ABB6-4D7C-49F1-B294-6A18E09A3873}" presName="aSpace" presStyleCnt="0"/>
      <dgm:spPr/>
    </dgm:pt>
    <dgm:pt modelId="{733145E5-C1D9-4FAB-8352-4E53D860513A}" type="pres">
      <dgm:prSet presAssocID="{9A586174-49F0-49A8-8AB5-9F41F8FCB8D2}" presName="compNode" presStyleCnt="0"/>
      <dgm:spPr/>
    </dgm:pt>
    <dgm:pt modelId="{2BD8C762-EC76-486B-9709-497DF27AC9E9}" type="pres">
      <dgm:prSet presAssocID="{9A586174-49F0-49A8-8AB5-9F41F8FCB8D2}" presName="noGeometry" presStyleCnt="0"/>
      <dgm:spPr/>
    </dgm:pt>
    <dgm:pt modelId="{423DF8FD-5F2E-42A9-9EBA-B1D7F43EEE6A}" type="pres">
      <dgm:prSet presAssocID="{9A586174-49F0-49A8-8AB5-9F41F8FCB8D2}" presName="childTextVisible" presStyleLbl="bgAccFollowNode1" presStyleIdx="9" presStyleCnt="14">
        <dgm:presLayoutVars>
          <dgm:bulletEnabled val="1"/>
        </dgm:presLayoutVars>
      </dgm:prSet>
      <dgm:spPr/>
    </dgm:pt>
    <dgm:pt modelId="{947C3373-4B2F-44B4-8A71-D9C2CBEAFEE3}" type="pres">
      <dgm:prSet presAssocID="{9A586174-49F0-49A8-8AB5-9F41F8FCB8D2}" presName="childTextHidden" presStyleLbl="bgAccFollowNode1" presStyleIdx="9" presStyleCnt="14"/>
      <dgm:spPr/>
    </dgm:pt>
    <dgm:pt modelId="{93E65637-EDDE-4103-A0AE-7F053D9A0861}" type="pres">
      <dgm:prSet presAssocID="{9A586174-49F0-49A8-8AB5-9F41F8FCB8D2}" presName="parentText" presStyleLbl="node1" presStyleIdx="9" presStyleCnt="14">
        <dgm:presLayoutVars>
          <dgm:chMax val="1"/>
          <dgm:bulletEnabled val="1"/>
        </dgm:presLayoutVars>
      </dgm:prSet>
      <dgm:spPr/>
    </dgm:pt>
    <dgm:pt modelId="{0DBD914D-B1C3-4884-A034-CD7696F2CFA2}" type="pres">
      <dgm:prSet presAssocID="{9A586174-49F0-49A8-8AB5-9F41F8FCB8D2}" presName="aSpace" presStyleCnt="0"/>
      <dgm:spPr/>
    </dgm:pt>
    <dgm:pt modelId="{C1F7EF64-1ADD-4CB6-B353-82A152B4B7B7}" type="pres">
      <dgm:prSet presAssocID="{15943498-8CD9-4D69-BFC0-9AE57968DB43}" presName="compNode" presStyleCnt="0"/>
      <dgm:spPr/>
    </dgm:pt>
    <dgm:pt modelId="{D38A1AA7-99F8-45F9-8991-80883AAF27B0}" type="pres">
      <dgm:prSet presAssocID="{15943498-8CD9-4D69-BFC0-9AE57968DB43}" presName="noGeometry" presStyleCnt="0"/>
      <dgm:spPr/>
    </dgm:pt>
    <dgm:pt modelId="{F713DCD1-8BD7-4303-8709-CB73BB27A135}" type="pres">
      <dgm:prSet presAssocID="{15943498-8CD9-4D69-BFC0-9AE57968DB43}" presName="childTextVisible" presStyleLbl="bgAccFollowNode1" presStyleIdx="10" presStyleCnt="14">
        <dgm:presLayoutVars>
          <dgm:bulletEnabled val="1"/>
        </dgm:presLayoutVars>
      </dgm:prSet>
      <dgm:spPr/>
    </dgm:pt>
    <dgm:pt modelId="{91341FBD-47AC-41D4-8AC5-7BB64CDF255A}" type="pres">
      <dgm:prSet presAssocID="{15943498-8CD9-4D69-BFC0-9AE57968DB43}" presName="childTextHidden" presStyleLbl="bgAccFollowNode1" presStyleIdx="10" presStyleCnt="14"/>
      <dgm:spPr/>
    </dgm:pt>
    <dgm:pt modelId="{83A84507-DB56-4B4F-91C5-F79406C4F1E4}" type="pres">
      <dgm:prSet presAssocID="{15943498-8CD9-4D69-BFC0-9AE57968DB43}" presName="parentText" presStyleLbl="node1" presStyleIdx="10" presStyleCnt="14">
        <dgm:presLayoutVars>
          <dgm:chMax val="1"/>
          <dgm:bulletEnabled val="1"/>
        </dgm:presLayoutVars>
      </dgm:prSet>
      <dgm:spPr/>
    </dgm:pt>
    <dgm:pt modelId="{A89924D6-73BC-4BA4-BADC-E9F15AED52BE}" type="pres">
      <dgm:prSet presAssocID="{15943498-8CD9-4D69-BFC0-9AE57968DB43}" presName="aSpace" presStyleCnt="0"/>
      <dgm:spPr/>
    </dgm:pt>
    <dgm:pt modelId="{D5FFA511-4A27-4789-83DE-0C5E7EE7E33E}" type="pres">
      <dgm:prSet presAssocID="{E83643F2-CA32-40B9-8A6A-6C04B06F4228}" presName="compNode" presStyleCnt="0"/>
      <dgm:spPr/>
    </dgm:pt>
    <dgm:pt modelId="{8B79746B-8A9C-4561-8CC2-0DBD44CF1646}" type="pres">
      <dgm:prSet presAssocID="{E83643F2-CA32-40B9-8A6A-6C04B06F4228}" presName="noGeometry" presStyleCnt="0"/>
      <dgm:spPr/>
    </dgm:pt>
    <dgm:pt modelId="{1352B349-46C3-4634-B498-F3F75A36F08F}" type="pres">
      <dgm:prSet presAssocID="{E83643F2-CA32-40B9-8A6A-6C04B06F4228}" presName="childTextVisible" presStyleLbl="bgAccFollowNode1" presStyleIdx="11" presStyleCnt="14">
        <dgm:presLayoutVars>
          <dgm:bulletEnabled val="1"/>
        </dgm:presLayoutVars>
      </dgm:prSet>
      <dgm:spPr/>
    </dgm:pt>
    <dgm:pt modelId="{A69B7D51-11F1-429C-9FF5-8EFDFB0E25F6}" type="pres">
      <dgm:prSet presAssocID="{E83643F2-CA32-40B9-8A6A-6C04B06F4228}" presName="childTextHidden" presStyleLbl="bgAccFollowNode1" presStyleIdx="11" presStyleCnt="14"/>
      <dgm:spPr/>
    </dgm:pt>
    <dgm:pt modelId="{7C3F27D2-A363-4C54-A48E-41485719AAA2}" type="pres">
      <dgm:prSet presAssocID="{E83643F2-CA32-40B9-8A6A-6C04B06F4228}" presName="parentText" presStyleLbl="node1" presStyleIdx="11" presStyleCnt="14">
        <dgm:presLayoutVars>
          <dgm:chMax val="1"/>
          <dgm:bulletEnabled val="1"/>
        </dgm:presLayoutVars>
      </dgm:prSet>
      <dgm:spPr/>
    </dgm:pt>
    <dgm:pt modelId="{BED6CEC7-3626-489E-96CE-BFC4B65FE0CC}" type="pres">
      <dgm:prSet presAssocID="{E83643F2-CA32-40B9-8A6A-6C04B06F4228}" presName="aSpace" presStyleCnt="0"/>
      <dgm:spPr/>
    </dgm:pt>
    <dgm:pt modelId="{958D5B2F-D9C0-4F47-8BBB-3CD773EDD3F1}" type="pres">
      <dgm:prSet presAssocID="{64811295-A6C8-42FD-9B6F-78F164F931B7}" presName="compNode" presStyleCnt="0"/>
      <dgm:spPr/>
    </dgm:pt>
    <dgm:pt modelId="{D11680DB-1D6E-49FE-8F3D-BA65CB7354CC}" type="pres">
      <dgm:prSet presAssocID="{64811295-A6C8-42FD-9B6F-78F164F931B7}" presName="noGeometry" presStyleCnt="0"/>
      <dgm:spPr/>
    </dgm:pt>
    <dgm:pt modelId="{96E44CF5-BEB0-4312-9C15-53675AA0336B}" type="pres">
      <dgm:prSet presAssocID="{64811295-A6C8-42FD-9B6F-78F164F931B7}" presName="childTextVisible" presStyleLbl="bgAccFollowNode1" presStyleIdx="12" presStyleCnt="14">
        <dgm:presLayoutVars>
          <dgm:bulletEnabled val="1"/>
        </dgm:presLayoutVars>
      </dgm:prSet>
      <dgm:spPr/>
    </dgm:pt>
    <dgm:pt modelId="{06BF0C41-EC4C-4A58-8A91-76FD45696442}" type="pres">
      <dgm:prSet presAssocID="{64811295-A6C8-42FD-9B6F-78F164F931B7}" presName="childTextHidden" presStyleLbl="bgAccFollowNode1" presStyleIdx="12" presStyleCnt="14"/>
      <dgm:spPr/>
    </dgm:pt>
    <dgm:pt modelId="{1575D6FB-B6A1-45A8-A473-33ED4BCB5D54}" type="pres">
      <dgm:prSet presAssocID="{64811295-A6C8-42FD-9B6F-78F164F931B7}" presName="parentText" presStyleLbl="node1" presStyleIdx="12" presStyleCnt="14">
        <dgm:presLayoutVars>
          <dgm:chMax val="1"/>
          <dgm:bulletEnabled val="1"/>
        </dgm:presLayoutVars>
      </dgm:prSet>
      <dgm:spPr/>
    </dgm:pt>
    <dgm:pt modelId="{4A5767C8-24E6-4CEE-8CB1-8F5C2B49A500}" type="pres">
      <dgm:prSet presAssocID="{64811295-A6C8-42FD-9B6F-78F164F931B7}" presName="aSpace" presStyleCnt="0"/>
      <dgm:spPr/>
    </dgm:pt>
    <dgm:pt modelId="{924CD7B4-456E-42F3-A27F-CC782747B1D1}" type="pres">
      <dgm:prSet presAssocID="{47FE2B13-8BDD-4B9E-B21B-FB9979C98204}" presName="compNode" presStyleCnt="0"/>
      <dgm:spPr/>
    </dgm:pt>
    <dgm:pt modelId="{461E1C88-E6BB-4420-B322-93832A7BD8B4}" type="pres">
      <dgm:prSet presAssocID="{47FE2B13-8BDD-4B9E-B21B-FB9979C98204}" presName="noGeometry" presStyleCnt="0"/>
      <dgm:spPr/>
    </dgm:pt>
    <dgm:pt modelId="{667E06C0-0652-44C5-B1DB-7DE3239F7560}" type="pres">
      <dgm:prSet presAssocID="{47FE2B13-8BDD-4B9E-B21B-FB9979C98204}" presName="childTextVisible" presStyleLbl="bgAccFollowNode1" presStyleIdx="13" presStyleCnt="14">
        <dgm:presLayoutVars>
          <dgm:bulletEnabled val="1"/>
        </dgm:presLayoutVars>
      </dgm:prSet>
      <dgm:spPr/>
    </dgm:pt>
    <dgm:pt modelId="{71732AD3-E528-49CE-A717-8248231DA2EB}" type="pres">
      <dgm:prSet presAssocID="{47FE2B13-8BDD-4B9E-B21B-FB9979C98204}" presName="childTextHidden" presStyleLbl="bgAccFollowNode1" presStyleIdx="13" presStyleCnt="14"/>
      <dgm:spPr/>
    </dgm:pt>
    <dgm:pt modelId="{7F131CE6-9F7A-4B79-9D3E-FB867C6F73EE}" type="pres">
      <dgm:prSet presAssocID="{47FE2B13-8BDD-4B9E-B21B-FB9979C98204}" presName="parentText" presStyleLbl="node1" presStyleIdx="13" presStyleCnt="14">
        <dgm:presLayoutVars>
          <dgm:chMax val="1"/>
          <dgm:bulletEnabled val="1"/>
        </dgm:presLayoutVars>
      </dgm:prSet>
      <dgm:spPr/>
    </dgm:pt>
  </dgm:ptLst>
  <dgm:cxnLst>
    <dgm:cxn modelId="{771DFA03-5B09-4672-8075-8874BE38AA48}" type="presOf" srcId="{47B43D68-B187-4F9B-8CB2-6BA78658F89B}" destId="{D4D42FE1-ECB9-40E3-B5E9-915C9F3EEC7B}" srcOrd="0" destOrd="0" presId="urn:microsoft.com/office/officeart/2005/8/layout/hProcess6"/>
    <dgm:cxn modelId="{33CF2205-FE47-4A2D-9108-90D81417400C}" type="presOf" srcId="{3A837A21-311B-4B2E-921C-8AAD894015D7}" destId="{947C3373-4B2F-44B4-8A71-D9C2CBEAFEE3}" srcOrd="1" destOrd="0" presId="urn:microsoft.com/office/officeart/2005/8/layout/hProcess6"/>
    <dgm:cxn modelId="{6660E709-4482-4733-AB4F-2D2CCB49FF3D}" type="presOf" srcId="{197A05C1-1A2F-4F08-9F96-6C95DCC8F25F}" destId="{1B11F913-8842-4C0E-AB5E-164402B4FB3D}" srcOrd="0" destOrd="0" presId="urn:microsoft.com/office/officeart/2005/8/layout/hProcess6"/>
    <dgm:cxn modelId="{DA09D20A-987A-464C-9E9A-6AF3C1C84FDB}" type="presOf" srcId="{813ED614-1C47-45CE-9862-BA2A12978B44}" destId="{78E884DC-7949-4D2E-9075-7F1485160726}" srcOrd="0" destOrd="0" presId="urn:microsoft.com/office/officeart/2005/8/layout/hProcess6"/>
    <dgm:cxn modelId="{8AB42A0B-D29A-42C8-9B4E-6953BE4BA02D}" srcId="{336668DB-8072-4D72-8BBC-68D270D04877}" destId="{6E301CB1-863C-472A-A529-8DDA1E9F6101}" srcOrd="4" destOrd="0" parTransId="{77806298-03D7-40F7-A3A3-C897020EAF0D}" sibTransId="{A6C08B48-F0A2-46D9-9D27-B5D0124931C7}"/>
    <dgm:cxn modelId="{EE11B40C-1FB5-46B8-B25C-FBF0E5708409}" type="presOf" srcId="{EC1E0E40-A858-42B1-8FD3-4FA4F1D5C24B}" destId="{A59A0546-7DCF-43DA-B8F6-CC6402AE9141}" srcOrd="1" destOrd="0" presId="urn:microsoft.com/office/officeart/2005/8/layout/hProcess6"/>
    <dgm:cxn modelId="{0C41BE0C-A1D2-4F7A-8A5A-CDF2ED2AC131}" type="presOf" srcId="{47FE2B13-8BDD-4B9E-B21B-FB9979C98204}" destId="{7F131CE6-9F7A-4B79-9D3E-FB867C6F73EE}" srcOrd="0" destOrd="0" presId="urn:microsoft.com/office/officeart/2005/8/layout/hProcess6"/>
    <dgm:cxn modelId="{EFEABB0F-8602-4AF1-BA87-2332213129C4}" srcId="{336668DB-8072-4D72-8BBC-68D270D04877}" destId="{47B43D68-B187-4F9B-8CB2-6BA78658F89B}" srcOrd="7" destOrd="0" parTransId="{02C13B8C-771F-4542-BEBC-2CAED51532AC}" sibTransId="{C69E7C4E-6A30-4645-9702-DA6FB0C4A5AD}"/>
    <dgm:cxn modelId="{3B240211-F251-4FF6-98D7-D8FE55FAFC2C}" type="presOf" srcId="{79ADC54C-514B-4007-A7B3-26E8F01E44A9}" destId="{667E06C0-0652-44C5-B1DB-7DE3239F7560}" srcOrd="0" destOrd="0" presId="urn:microsoft.com/office/officeart/2005/8/layout/hProcess6"/>
    <dgm:cxn modelId="{8A1ADB1D-AE12-4DA4-92F8-FDEF421D6047}" srcId="{336668DB-8072-4D72-8BBC-68D270D04877}" destId="{A6D253BB-6BE8-489A-B687-E559821CD9BE}" srcOrd="1" destOrd="0" parTransId="{A97438AD-DBA2-459E-A513-145758F77C29}" sibTransId="{0EB2C59E-3B18-4273-B0B8-B3D3A624E74A}"/>
    <dgm:cxn modelId="{3EA95125-A505-4B52-877E-9D7CCEF12054}" type="presOf" srcId="{EC1E0E40-A858-42B1-8FD3-4FA4F1D5C24B}" destId="{6B66D766-7482-4295-93DC-8884CBE68710}" srcOrd="0" destOrd="0" presId="urn:microsoft.com/office/officeart/2005/8/layout/hProcess6"/>
    <dgm:cxn modelId="{489F4827-B59D-493B-B9B6-CAA73C48CCA6}" type="presOf" srcId="{DDE0A062-5526-4FC2-A54D-385C35712B38}" destId="{33F06E59-A078-4D35-90EF-7C95808E5EC3}" srcOrd="1" destOrd="0" presId="urn:microsoft.com/office/officeart/2005/8/layout/hProcess6"/>
    <dgm:cxn modelId="{FCC81829-4E9C-432A-893C-9E2C08D8E0CB}" srcId="{6E301CB1-863C-472A-A529-8DDA1E9F6101}" destId="{46F1028D-3236-435E-BBFD-63610EE0F519}" srcOrd="0" destOrd="0" parTransId="{DB7CE26F-85B5-45C2-85D6-FAA974EF5247}" sibTransId="{BCB9C674-4300-43BB-9E70-C52B865FC80C}"/>
    <dgm:cxn modelId="{422FA72E-8CD5-49A2-805A-FB95FF56FE58}" type="presOf" srcId="{206765FA-5A6D-4B96-BA9B-1C6D9D527B71}" destId="{43DDA119-3405-4C5C-BDDA-47E2E846C1AE}" srcOrd="1" destOrd="0" presId="urn:microsoft.com/office/officeart/2005/8/layout/hProcess6"/>
    <dgm:cxn modelId="{51BFB231-29EC-49DC-B782-855650EFD10D}" type="presOf" srcId="{336668DB-8072-4D72-8BBC-68D270D04877}" destId="{101A9124-48AD-4591-A435-577377210752}" srcOrd="0" destOrd="0" presId="urn:microsoft.com/office/officeart/2005/8/layout/hProcess6"/>
    <dgm:cxn modelId="{6E95B935-7D79-4719-9A15-4B2FB49AFFF3}" type="presOf" srcId="{B3A0E095-A17E-4B02-AB85-5EFE104787E4}" destId="{4CB4769A-776E-4D30-AB61-56BD9282739D}" srcOrd="0" destOrd="0" presId="urn:microsoft.com/office/officeart/2005/8/layout/hProcess6"/>
    <dgm:cxn modelId="{792D9037-231D-44CE-9453-F54DC4805087}" type="presOf" srcId="{46F1028D-3236-435E-BBFD-63610EE0F519}" destId="{78B02B8C-0375-4E70-9FF1-728CC2361D1A}" srcOrd="0" destOrd="0" presId="urn:microsoft.com/office/officeart/2005/8/layout/hProcess6"/>
    <dgm:cxn modelId="{4081313A-28C0-4D24-B776-2228AB135D38}" srcId="{B3A0E095-A17E-4B02-AB85-5EFE104787E4}" destId="{01974A5B-CB57-442E-AA03-DD807895512D}" srcOrd="0" destOrd="0" parTransId="{EBDC93A4-C723-4378-8F92-855BFB60506D}" sibTransId="{CF2F691E-08DA-4EC5-9362-C951AE320C24}"/>
    <dgm:cxn modelId="{E3AA1A3E-A0CE-4102-ACF2-9D4D13CE7DCD}" srcId="{336668DB-8072-4D72-8BBC-68D270D04877}" destId="{B3A0E095-A17E-4B02-AB85-5EFE104787E4}" srcOrd="2" destOrd="0" parTransId="{5F1BF1AB-052E-446E-AEC1-15010E133811}" sibTransId="{7FBE4700-45B9-450A-B551-BBB12AAEBD7F}"/>
    <dgm:cxn modelId="{0D6DD740-20F4-4FD2-A217-CFC72427DDFD}" type="presOf" srcId="{206765FA-5A6D-4B96-BA9B-1C6D9D527B71}" destId="{C5BCB23D-B78A-4FE4-8E93-F110F8FA4A79}" srcOrd="0" destOrd="0" presId="urn:microsoft.com/office/officeart/2005/8/layout/hProcess6"/>
    <dgm:cxn modelId="{C3786A5B-E82F-42EC-8BF2-87142DEC15C3}" type="presOf" srcId="{3A837A21-311B-4B2E-921C-8AAD894015D7}" destId="{423DF8FD-5F2E-42A9-9EBA-B1D7F43EEE6A}" srcOrd="0" destOrd="0" presId="urn:microsoft.com/office/officeart/2005/8/layout/hProcess6"/>
    <dgm:cxn modelId="{3777F562-4A12-47CF-A906-6FD0B229E459}" srcId="{197A05C1-1A2F-4F08-9F96-6C95DCC8F25F}" destId="{4A0CC5FE-00BA-44F4-B994-1472066AD8D2}" srcOrd="0" destOrd="0" parTransId="{A0E4AF04-5220-4ACF-9081-AFA555AECA69}" sibTransId="{58D231AF-0B40-482B-9B2C-360FA410C48D}"/>
    <dgm:cxn modelId="{DD176F43-B635-4D56-891D-3FD3FF5109EE}" srcId="{336668DB-8072-4D72-8BBC-68D270D04877}" destId="{5FB09CCC-99C9-45F7-A257-E06469D879A7}" srcOrd="5" destOrd="0" parTransId="{5219C503-6A40-449B-B473-926646B06AC3}" sibTransId="{62524E3C-3289-403A-8381-A23FFA3D1AC3}"/>
    <dgm:cxn modelId="{D5697C64-5111-49E8-8021-C87E5A161E99}" type="presOf" srcId="{DDE0A062-5526-4FC2-A54D-385C35712B38}" destId="{52CE53D0-0E1A-4C73-A4D4-938C8BD14D6B}" srcOrd="0" destOrd="0" presId="urn:microsoft.com/office/officeart/2005/8/layout/hProcess6"/>
    <dgm:cxn modelId="{66D6E36E-7FC6-41FB-992B-E75DE3B21ED1}" srcId="{336668DB-8072-4D72-8BBC-68D270D04877}" destId="{9A586174-49F0-49A8-8AB5-9F41F8FCB8D2}" srcOrd="9" destOrd="0" parTransId="{ED5AF4C0-F5FF-4AF3-936E-A37EA913A10B}" sibTransId="{4567BFED-06F2-4B29-9C65-857D54DEB347}"/>
    <dgm:cxn modelId="{D4A31A70-2D0C-4A72-8A7D-3CF0303DB559}" type="presOf" srcId="{E69E824E-037A-4207-875F-A36602EF838C}" destId="{0CD531FC-FA31-47A6-95FE-745B6A05D0F4}" srcOrd="1" destOrd="0" presId="urn:microsoft.com/office/officeart/2005/8/layout/hProcess6"/>
    <dgm:cxn modelId="{B75F5650-3414-4B5E-82B5-8DA5623B605C}" type="presOf" srcId="{01974A5B-CB57-442E-AA03-DD807895512D}" destId="{06460117-3283-4008-B8C6-B59090724BDE}" srcOrd="0" destOrd="0" presId="urn:microsoft.com/office/officeart/2005/8/layout/hProcess6"/>
    <dgm:cxn modelId="{89055A72-0373-4AAC-9979-B6C0D7B6918F}" srcId="{A6D253BB-6BE8-489A-B687-E559821CD9BE}" destId="{DDE0A062-5526-4FC2-A54D-385C35712B38}" srcOrd="0" destOrd="0" parTransId="{291D9721-B88F-43A7-ACE2-D99B565BB48B}" sibTransId="{2F22A5BF-695A-43EF-A32E-E95AB0DADD5F}"/>
    <dgm:cxn modelId="{4C2C0D75-4A91-449E-85E2-A611FE5271BD}" type="presOf" srcId="{5FB09CCC-99C9-45F7-A257-E06469D879A7}" destId="{DAA324B6-9032-4792-B430-D270464C53CA}" srcOrd="0" destOrd="0" presId="urn:microsoft.com/office/officeart/2005/8/layout/hProcess6"/>
    <dgm:cxn modelId="{8594F777-85D2-4B85-9677-A7E910D1DF98}" type="presOf" srcId="{4A0CC5FE-00BA-44F4-B994-1472066AD8D2}" destId="{F39E6F65-05AD-4107-B580-4BE68D480843}" srcOrd="0" destOrd="0" presId="urn:microsoft.com/office/officeart/2005/8/layout/hProcess6"/>
    <dgm:cxn modelId="{42663D78-1222-4C69-918F-8EC3314AA4A2}" type="presOf" srcId="{64811295-A6C8-42FD-9B6F-78F164F931B7}" destId="{1575D6FB-B6A1-45A8-A473-33ED4BCB5D54}" srcOrd="0" destOrd="0" presId="urn:microsoft.com/office/officeart/2005/8/layout/hProcess6"/>
    <dgm:cxn modelId="{2251ED79-18FC-4B8F-A9F7-0DB9C489CF9A}" type="presOf" srcId="{01CC180F-7544-4453-BC60-AAF174D5F2BD}" destId="{2BAB6A21-6F10-4F6A-B536-7E635CD19EC9}" srcOrd="0" destOrd="0" presId="urn:microsoft.com/office/officeart/2005/8/layout/hProcess6"/>
    <dgm:cxn modelId="{0FACED79-82C9-4C9A-AA4B-D7275874F434}" srcId="{5FB09CCC-99C9-45F7-A257-E06469D879A7}" destId="{E69E824E-037A-4207-875F-A36602EF838C}" srcOrd="0" destOrd="0" parTransId="{6FA2C758-9963-4B40-BD2C-DCF6D4CE7022}" sibTransId="{772AE8B0-E773-4243-AF02-FBA5B038C80B}"/>
    <dgm:cxn modelId="{8E88277A-8474-48C2-9CED-01244A01DC2E}" srcId="{A780ABB6-4D7C-49F1-B294-6A18E09A3873}" destId="{9AB9EFFD-198E-46FE-B332-577571C46566}" srcOrd="0" destOrd="0" parTransId="{4B49DC60-5E4E-435C-8D68-DB239E739D09}" sibTransId="{A06717BB-E04D-4D86-9350-C335F81136F0}"/>
    <dgm:cxn modelId="{A35E587C-ACA6-47F3-9B0D-7F43EB909C76}" srcId="{64811295-A6C8-42FD-9B6F-78F164F931B7}" destId="{B30C0C3A-C874-4E22-B3F5-351B2BF9A76E}" srcOrd="0" destOrd="0" parTransId="{4E0E93F1-76E1-40B1-8BBD-C5889807ACA3}" sibTransId="{F43DD456-7BDB-46FD-B013-70E28ED505E1}"/>
    <dgm:cxn modelId="{353BDC7E-FEEE-45C6-A97D-CF38361D5D9F}" srcId="{15943498-8CD9-4D69-BFC0-9AE57968DB43}" destId="{3A904EFB-C12D-4EB8-AC79-C86B34A7B076}" srcOrd="0" destOrd="0" parTransId="{EAE33EDC-EBD3-45D6-A39F-8AA758FC6141}" sibTransId="{482D0CEA-9D6E-4EAA-BC3F-9862EC3800CC}"/>
    <dgm:cxn modelId="{5EAB287F-7D46-4712-BD3E-4F226D646851}" type="presOf" srcId="{A6D253BB-6BE8-489A-B687-E559821CD9BE}" destId="{DA4E7EAB-0AC5-4015-926B-F9A3F951AAB0}" srcOrd="0" destOrd="0" presId="urn:microsoft.com/office/officeart/2005/8/layout/hProcess6"/>
    <dgm:cxn modelId="{45843E82-E87E-4904-A5E6-B4DCB45A5A76}" type="presOf" srcId="{A780ABB6-4D7C-49F1-B294-6A18E09A3873}" destId="{3B4FF5F3-450E-4C6B-9577-16EA867E8EDD}" srcOrd="0" destOrd="0" presId="urn:microsoft.com/office/officeart/2005/8/layout/hProcess6"/>
    <dgm:cxn modelId="{ACE38482-8437-488A-9993-56105A36C153}" type="presOf" srcId="{E83643F2-CA32-40B9-8A6A-6C04B06F4228}" destId="{7C3F27D2-A363-4C54-A48E-41485719AAA2}" srcOrd="0" destOrd="0" presId="urn:microsoft.com/office/officeart/2005/8/layout/hProcess6"/>
    <dgm:cxn modelId="{08F0C482-38B2-4A63-9CC0-6CEC29F166B6}" srcId="{336668DB-8072-4D72-8BBC-68D270D04877}" destId="{64811295-A6C8-42FD-9B6F-78F164F931B7}" srcOrd="12" destOrd="0" parTransId="{49FE1839-15F1-4CED-A179-74349DA939B6}" sibTransId="{C169F042-3A15-4A62-8BD2-F23AB7ADDBD5}"/>
    <dgm:cxn modelId="{71C4758D-0E8C-4119-B4CF-5999CBC208C4}" type="presOf" srcId="{15943498-8CD9-4D69-BFC0-9AE57968DB43}" destId="{83A84507-DB56-4B4F-91C5-F79406C4F1E4}" srcOrd="0" destOrd="0" presId="urn:microsoft.com/office/officeart/2005/8/layout/hProcess6"/>
    <dgm:cxn modelId="{9523E78F-D8B9-4981-B870-326668C43B1A}" srcId="{336668DB-8072-4D72-8BBC-68D270D04877}" destId="{197A05C1-1A2F-4F08-9F96-6C95DCC8F25F}" srcOrd="6" destOrd="0" parTransId="{5DFA17CF-3549-4F8B-A02E-3919A8F8CA6D}" sibTransId="{E07E1CD4-29DB-4A83-A625-C1AE8F758FE1}"/>
    <dgm:cxn modelId="{7C453191-3BD1-4AD4-B4A1-6858F476A8A2}" srcId="{336668DB-8072-4D72-8BBC-68D270D04877}" destId="{813ED614-1C47-45CE-9862-BA2A12978B44}" srcOrd="0" destOrd="0" parTransId="{E6254968-B98D-41E9-9226-F02A7F821FEB}" sibTransId="{1F4D53F9-29EB-46B4-804D-9050856F7489}"/>
    <dgm:cxn modelId="{815FCE93-2EC1-4C54-AA09-E17314AFAF44}" type="presOf" srcId="{79ADC54C-514B-4007-A7B3-26E8F01E44A9}" destId="{71732AD3-E528-49CE-A717-8248231DA2EB}" srcOrd="1" destOrd="0" presId="urn:microsoft.com/office/officeart/2005/8/layout/hProcess6"/>
    <dgm:cxn modelId="{D0E7D196-B870-4596-8ED2-CBAD257D014A}" srcId="{47FE2B13-8BDD-4B9E-B21B-FB9979C98204}" destId="{79ADC54C-514B-4007-A7B3-26E8F01E44A9}" srcOrd="0" destOrd="0" parTransId="{F9276798-19F8-4A55-AA4A-1D9CBA5182A8}" sibTransId="{F1E59491-330E-4CB8-BD85-EBD8D9EBF019}"/>
    <dgm:cxn modelId="{C13BB19C-64DC-422E-9D8D-3E4FDA39B37C}" srcId="{336668DB-8072-4D72-8BBC-68D270D04877}" destId="{A780ABB6-4D7C-49F1-B294-6A18E09A3873}" srcOrd="8" destOrd="0" parTransId="{833BC493-7993-4B73-B3E7-5D1E1C3F0BB9}" sibTransId="{D931F620-FDF0-4D36-8DAC-E03278FCA794}"/>
    <dgm:cxn modelId="{3198AE9D-69BB-43CD-8159-E5FE5527B37B}" type="presOf" srcId="{75EF8A55-7B55-42A7-A1C4-F6ACEDAFB1B6}" destId="{A69B7D51-11F1-429C-9FF5-8EFDFB0E25F6}" srcOrd="1" destOrd="0" presId="urn:microsoft.com/office/officeart/2005/8/layout/hProcess6"/>
    <dgm:cxn modelId="{5D6E53A5-4C11-49E8-AD0D-0A344B902133}" type="presOf" srcId="{75EF8A55-7B55-42A7-A1C4-F6ACEDAFB1B6}" destId="{1352B349-46C3-4634-B498-F3F75A36F08F}" srcOrd="0" destOrd="0" presId="urn:microsoft.com/office/officeart/2005/8/layout/hProcess6"/>
    <dgm:cxn modelId="{4E92CBAC-4AB7-4743-998A-48C6EA87752E}" type="presOf" srcId="{4E145055-9261-4814-B3B8-E92532179966}" destId="{71880AB6-ACC8-45AC-BDE6-8945F10BDB42}" srcOrd="0" destOrd="0" presId="urn:microsoft.com/office/officeart/2005/8/layout/hProcess6"/>
    <dgm:cxn modelId="{A46DFCB2-1308-413F-891E-D8CA7BEDF450}" srcId="{336668DB-8072-4D72-8BBC-68D270D04877}" destId="{E83643F2-CA32-40B9-8A6A-6C04B06F4228}" srcOrd="11" destOrd="0" parTransId="{047A68CA-1336-4C9B-9443-565B2D0C4ED3}" sibTransId="{679B64AE-AB2F-43FA-ACA5-36FF32BA9835}"/>
    <dgm:cxn modelId="{E5E284BC-B498-4230-A92D-F0D2B5017BF3}" type="presOf" srcId="{01974A5B-CB57-442E-AA03-DD807895512D}" destId="{3E20EDB8-FE19-4DDE-ADA3-BA715E91BCC7}" srcOrd="1" destOrd="0" presId="urn:microsoft.com/office/officeart/2005/8/layout/hProcess6"/>
    <dgm:cxn modelId="{FEC3A1BC-11F5-4D26-B408-5ED56D292565}" type="presOf" srcId="{4A0CC5FE-00BA-44F4-B994-1472066AD8D2}" destId="{1C350094-04DC-46AA-9C47-34778405D8D7}" srcOrd="1" destOrd="0" presId="urn:microsoft.com/office/officeart/2005/8/layout/hProcess6"/>
    <dgm:cxn modelId="{61E33BC7-08E0-40FE-A4AE-C40113594F27}" type="presOf" srcId="{9AB9EFFD-198E-46FE-B332-577571C46566}" destId="{9EB92240-B1DF-4BD5-9615-EE199DB12B91}" srcOrd="0" destOrd="0" presId="urn:microsoft.com/office/officeart/2005/8/layout/hProcess6"/>
    <dgm:cxn modelId="{8FEABBCA-985A-47CA-B90A-46A319663F6F}" type="presOf" srcId="{B30C0C3A-C874-4E22-B3F5-351B2BF9A76E}" destId="{06BF0C41-EC4C-4A58-8A91-76FD45696442}" srcOrd="1" destOrd="0" presId="urn:microsoft.com/office/officeart/2005/8/layout/hProcess6"/>
    <dgm:cxn modelId="{4595AED2-E378-47D9-9F2F-D3360E743656}" type="presOf" srcId="{B30C0C3A-C874-4E22-B3F5-351B2BF9A76E}" destId="{96E44CF5-BEB0-4312-9C15-53675AA0336B}" srcOrd="0" destOrd="0" presId="urn:microsoft.com/office/officeart/2005/8/layout/hProcess6"/>
    <dgm:cxn modelId="{27BBD1D5-BDA2-463E-8110-1859F3F37D1D}" srcId="{336668DB-8072-4D72-8BBC-68D270D04877}" destId="{4E145055-9261-4814-B3B8-E92532179966}" srcOrd="3" destOrd="0" parTransId="{E486EBD1-ECB6-49B3-BC99-EFBA1994726C}" sibTransId="{21E87E93-64CA-46E0-9503-5C6D4B98226F}"/>
    <dgm:cxn modelId="{626561D8-2F2B-4147-A14A-92D90DF6A635}" type="presOf" srcId="{E69E824E-037A-4207-875F-A36602EF838C}" destId="{7382A3EE-DE08-4016-AB2D-2C17C9CDDDF4}" srcOrd="0" destOrd="0" presId="urn:microsoft.com/office/officeart/2005/8/layout/hProcess6"/>
    <dgm:cxn modelId="{2EE9A3DB-EBBE-4568-A927-F122CFB7347A}" srcId="{9A586174-49F0-49A8-8AB5-9F41F8FCB8D2}" destId="{3A837A21-311B-4B2E-921C-8AAD894015D7}" srcOrd="0" destOrd="0" parTransId="{40F96F6C-812F-4844-A493-02D37FEEC14E}" sibTransId="{DA09BD0E-1BBE-4175-9942-0E171C434508}"/>
    <dgm:cxn modelId="{BFEF9AE2-C12F-48F1-B494-D7F49D44CAA8}" srcId="{336668DB-8072-4D72-8BBC-68D270D04877}" destId="{15943498-8CD9-4D69-BFC0-9AE57968DB43}" srcOrd="10" destOrd="0" parTransId="{2AD7C5C4-1519-41E6-8626-18374B270591}" sibTransId="{52C8AEB9-D49F-4D7B-85C0-D8280B131AC9}"/>
    <dgm:cxn modelId="{520076E6-27E9-4FCB-97D7-350287C805BD}" srcId="{4E145055-9261-4814-B3B8-E92532179966}" destId="{01CC180F-7544-4453-BC60-AAF174D5F2BD}" srcOrd="0" destOrd="0" parTransId="{CF993566-E19D-48B8-AA88-EB489F4C8C65}" sibTransId="{052E8672-7255-495E-8788-4AC3A536BDA2}"/>
    <dgm:cxn modelId="{3FAABEE6-5C5B-44EE-9643-DE1EBF956E9C}" srcId="{336668DB-8072-4D72-8BBC-68D270D04877}" destId="{47FE2B13-8BDD-4B9E-B21B-FB9979C98204}" srcOrd="13" destOrd="0" parTransId="{F12FEEC2-8167-498B-99A9-223A56BA3D6F}" sibTransId="{C8D537B8-41CD-491E-A470-1FD1EF807800}"/>
    <dgm:cxn modelId="{50F00AE9-E711-47DB-ADE8-D770A5D2E81F}" type="presOf" srcId="{6E301CB1-863C-472A-A529-8DDA1E9F6101}" destId="{EF6657D5-E688-4510-83B8-45B06ECB8E69}" srcOrd="0" destOrd="0" presId="urn:microsoft.com/office/officeart/2005/8/layout/hProcess6"/>
    <dgm:cxn modelId="{806A89EF-2065-4BA9-B5DC-97C99E8A6200}" type="presOf" srcId="{9A586174-49F0-49A8-8AB5-9F41F8FCB8D2}" destId="{93E65637-EDDE-4103-A0AE-7F053D9A0861}" srcOrd="0" destOrd="0" presId="urn:microsoft.com/office/officeart/2005/8/layout/hProcess6"/>
    <dgm:cxn modelId="{8F3327F0-ECBB-4DDF-B44C-BCF3D1709128}" srcId="{813ED614-1C47-45CE-9862-BA2A12978B44}" destId="{EC1E0E40-A858-42B1-8FD3-4FA4F1D5C24B}" srcOrd="0" destOrd="0" parTransId="{0D4FB6D2-0659-4D83-A374-891673D666BE}" sibTransId="{FB424105-91D7-4DEE-9DFB-B58694E710F0}"/>
    <dgm:cxn modelId="{8A57E9F1-9EB2-499E-A6B5-91D14432B122}" type="presOf" srcId="{3A904EFB-C12D-4EB8-AC79-C86B34A7B076}" destId="{F713DCD1-8BD7-4303-8709-CB73BB27A135}" srcOrd="0" destOrd="0" presId="urn:microsoft.com/office/officeart/2005/8/layout/hProcess6"/>
    <dgm:cxn modelId="{8226AAF4-F049-4F26-B003-1C79FC1ED88E}" type="presOf" srcId="{3A904EFB-C12D-4EB8-AC79-C86B34A7B076}" destId="{91341FBD-47AC-41D4-8AC5-7BB64CDF255A}" srcOrd="1" destOrd="0" presId="urn:microsoft.com/office/officeart/2005/8/layout/hProcess6"/>
    <dgm:cxn modelId="{8FE9F4F6-9C1C-409B-965C-956A61749102}" srcId="{E83643F2-CA32-40B9-8A6A-6C04B06F4228}" destId="{75EF8A55-7B55-42A7-A1C4-F6ACEDAFB1B6}" srcOrd="0" destOrd="0" parTransId="{8CB28577-F0D9-4B42-9B93-C8D24A7FBCB2}" sibTransId="{BE49B024-2422-44FF-BAB9-4BD0E47C05F9}"/>
    <dgm:cxn modelId="{FA003DF8-D938-4CAE-A43F-F0019DCBE146}" type="presOf" srcId="{46F1028D-3236-435E-BBFD-63610EE0F519}" destId="{06F332C1-14AE-48E1-9C46-A24221AC1081}" srcOrd="1" destOrd="0" presId="urn:microsoft.com/office/officeart/2005/8/layout/hProcess6"/>
    <dgm:cxn modelId="{75531FFC-9D8D-4B94-A726-C5A13C94F2B3}" type="presOf" srcId="{9AB9EFFD-198E-46FE-B332-577571C46566}" destId="{C96133FB-6C97-4252-81C9-F34B1061BD19}" srcOrd="1" destOrd="0" presId="urn:microsoft.com/office/officeart/2005/8/layout/hProcess6"/>
    <dgm:cxn modelId="{2E300EFD-5EBF-4B2A-AC8E-0D43C3422B54}" srcId="{47B43D68-B187-4F9B-8CB2-6BA78658F89B}" destId="{206765FA-5A6D-4B96-BA9B-1C6D9D527B71}" srcOrd="0" destOrd="0" parTransId="{970BD127-ACDC-4EA5-9601-15A3A0AB4A97}" sibTransId="{8D313298-E343-4EA9-A658-76039D8C7052}"/>
    <dgm:cxn modelId="{3192CCFF-C151-4BF0-B9E7-CE0D1BCD9A91}" type="presOf" srcId="{01CC180F-7544-4453-BC60-AAF174D5F2BD}" destId="{1A79257D-6DCD-43FF-99DE-8CF3B12F8A39}" srcOrd="1" destOrd="0" presId="urn:microsoft.com/office/officeart/2005/8/layout/hProcess6"/>
    <dgm:cxn modelId="{E5294920-3BCC-4CD7-ABA2-0D0B081C2901}" type="presParOf" srcId="{101A9124-48AD-4591-A435-577377210752}" destId="{33B2085E-A7C3-4316-BFC8-E92A91228D77}" srcOrd="0" destOrd="0" presId="urn:microsoft.com/office/officeart/2005/8/layout/hProcess6"/>
    <dgm:cxn modelId="{523808D8-BE38-4C2A-9BCE-70ED8F2C95E1}" type="presParOf" srcId="{33B2085E-A7C3-4316-BFC8-E92A91228D77}" destId="{B355C520-C9F5-4C4C-87D9-34508B9F5941}" srcOrd="0" destOrd="0" presId="urn:microsoft.com/office/officeart/2005/8/layout/hProcess6"/>
    <dgm:cxn modelId="{83ECD3C1-124E-4567-90DB-3A0E84028BF1}" type="presParOf" srcId="{33B2085E-A7C3-4316-BFC8-E92A91228D77}" destId="{6B66D766-7482-4295-93DC-8884CBE68710}" srcOrd="1" destOrd="0" presId="urn:microsoft.com/office/officeart/2005/8/layout/hProcess6"/>
    <dgm:cxn modelId="{71FEB40A-CC0A-4329-9E9F-55777A2B3127}" type="presParOf" srcId="{33B2085E-A7C3-4316-BFC8-E92A91228D77}" destId="{A59A0546-7DCF-43DA-B8F6-CC6402AE9141}" srcOrd="2" destOrd="0" presId="urn:microsoft.com/office/officeart/2005/8/layout/hProcess6"/>
    <dgm:cxn modelId="{E09003A9-9F50-4464-B4A2-77C397D59A72}" type="presParOf" srcId="{33B2085E-A7C3-4316-BFC8-E92A91228D77}" destId="{78E884DC-7949-4D2E-9075-7F1485160726}" srcOrd="3" destOrd="0" presId="urn:microsoft.com/office/officeart/2005/8/layout/hProcess6"/>
    <dgm:cxn modelId="{034266C2-BBAE-4BCC-84CF-9564DCD0A78B}" type="presParOf" srcId="{101A9124-48AD-4591-A435-577377210752}" destId="{A866446D-A126-4676-B241-766D2ACC30C2}" srcOrd="1" destOrd="0" presId="urn:microsoft.com/office/officeart/2005/8/layout/hProcess6"/>
    <dgm:cxn modelId="{5EF03F1D-DA13-4E98-A287-E781EECF989E}" type="presParOf" srcId="{101A9124-48AD-4591-A435-577377210752}" destId="{EBA592CD-3CB6-4FFB-A62A-60270FACC8E4}" srcOrd="2" destOrd="0" presId="urn:microsoft.com/office/officeart/2005/8/layout/hProcess6"/>
    <dgm:cxn modelId="{3E42F4B1-BAC5-4830-84C7-F1093E0F47D7}" type="presParOf" srcId="{EBA592CD-3CB6-4FFB-A62A-60270FACC8E4}" destId="{3FE39DF4-6251-4BE6-A1C4-7BCD5D03F70A}" srcOrd="0" destOrd="0" presId="urn:microsoft.com/office/officeart/2005/8/layout/hProcess6"/>
    <dgm:cxn modelId="{FD45490D-4B82-4A27-81AE-DFC91A40B188}" type="presParOf" srcId="{EBA592CD-3CB6-4FFB-A62A-60270FACC8E4}" destId="{52CE53D0-0E1A-4C73-A4D4-938C8BD14D6B}" srcOrd="1" destOrd="0" presId="urn:microsoft.com/office/officeart/2005/8/layout/hProcess6"/>
    <dgm:cxn modelId="{963FD332-636B-4AFC-8FA3-A630AFAED4A8}" type="presParOf" srcId="{EBA592CD-3CB6-4FFB-A62A-60270FACC8E4}" destId="{33F06E59-A078-4D35-90EF-7C95808E5EC3}" srcOrd="2" destOrd="0" presId="urn:microsoft.com/office/officeart/2005/8/layout/hProcess6"/>
    <dgm:cxn modelId="{FFF68BE5-D102-492C-BBAB-000CAFC147E4}" type="presParOf" srcId="{EBA592CD-3CB6-4FFB-A62A-60270FACC8E4}" destId="{DA4E7EAB-0AC5-4015-926B-F9A3F951AAB0}" srcOrd="3" destOrd="0" presId="urn:microsoft.com/office/officeart/2005/8/layout/hProcess6"/>
    <dgm:cxn modelId="{189FC682-EEC5-4DA7-892D-023A7E8920C5}" type="presParOf" srcId="{101A9124-48AD-4591-A435-577377210752}" destId="{12674F30-A254-4384-8B87-9CA8651120D3}" srcOrd="3" destOrd="0" presId="urn:microsoft.com/office/officeart/2005/8/layout/hProcess6"/>
    <dgm:cxn modelId="{07E68762-576C-40DA-8C46-C6FE263D5F50}" type="presParOf" srcId="{101A9124-48AD-4591-A435-577377210752}" destId="{6E18675E-CF8D-47C8-8587-3CFC9BD13FCA}" srcOrd="4" destOrd="0" presId="urn:microsoft.com/office/officeart/2005/8/layout/hProcess6"/>
    <dgm:cxn modelId="{C19FF7EB-77EE-4F68-A338-B5A32840E737}" type="presParOf" srcId="{6E18675E-CF8D-47C8-8587-3CFC9BD13FCA}" destId="{B752FB04-3307-426F-80D7-BDA2F471EB60}" srcOrd="0" destOrd="0" presId="urn:microsoft.com/office/officeart/2005/8/layout/hProcess6"/>
    <dgm:cxn modelId="{B215A7FF-E427-4953-A3B2-D91A56BFF119}" type="presParOf" srcId="{6E18675E-CF8D-47C8-8587-3CFC9BD13FCA}" destId="{06460117-3283-4008-B8C6-B59090724BDE}" srcOrd="1" destOrd="0" presId="urn:microsoft.com/office/officeart/2005/8/layout/hProcess6"/>
    <dgm:cxn modelId="{AB87E1AB-0972-4A86-90A8-EE14F5F8125A}" type="presParOf" srcId="{6E18675E-CF8D-47C8-8587-3CFC9BD13FCA}" destId="{3E20EDB8-FE19-4DDE-ADA3-BA715E91BCC7}" srcOrd="2" destOrd="0" presId="urn:microsoft.com/office/officeart/2005/8/layout/hProcess6"/>
    <dgm:cxn modelId="{CB6763F3-DD27-4FDB-B6C2-A98F433FA002}" type="presParOf" srcId="{6E18675E-CF8D-47C8-8587-3CFC9BD13FCA}" destId="{4CB4769A-776E-4D30-AB61-56BD9282739D}" srcOrd="3" destOrd="0" presId="urn:microsoft.com/office/officeart/2005/8/layout/hProcess6"/>
    <dgm:cxn modelId="{4F48E24D-063E-4D03-993B-C6BBFA7B13EC}" type="presParOf" srcId="{101A9124-48AD-4591-A435-577377210752}" destId="{ECE36F7D-8F2F-4DE9-B710-0EF9273453E7}" srcOrd="5" destOrd="0" presId="urn:microsoft.com/office/officeart/2005/8/layout/hProcess6"/>
    <dgm:cxn modelId="{1CC6C1AF-7C3D-431D-B3FF-FE49747E6F3E}" type="presParOf" srcId="{101A9124-48AD-4591-A435-577377210752}" destId="{26EDD41D-84F0-47EC-9613-5E1DDFB1CAE7}" srcOrd="6" destOrd="0" presId="urn:microsoft.com/office/officeart/2005/8/layout/hProcess6"/>
    <dgm:cxn modelId="{2C949EDB-B48D-4724-927E-0A61C8B18A5B}" type="presParOf" srcId="{26EDD41D-84F0-47EC-9613-5E1DDFB1CAE7}" destId="{4A973E6E-7455-4473-8B91-3F663B499523}" srcOrd="0" destOrd="0" presId="urn:microsoft.com/office/officeart/2005/8/layout/hProcess6"/>
    <dgm:cxn modelId="{0F0DC025-C6BE-404B-8232-8BF2E8C9FA0A}" type="presParOf" srcId="{26EDD41D-84F0-47EC-9613-5E1DDFB1CAE7}" destId="{2BAB6A21-6F10-4F6A-B536-7E635CD19EC9}" srcOrd="1" destOrd="0" presId="urn:microsoft.com/office/officeart/2005/8/layout/hProcess6"/>
    <dgm:cxn modelId="{6C0E37C3-4DC5-4553-AEC5-1D272B5B95E5}" type="presParOf" srcId="{26EDD41D-84F0-47EC-9613-5E1DDFB1CAE7}" destId="{1A79257D-6DCD-43FF-99DE-8CF3B12F8A39}" srcOrd="2" destOrd="0" presId="urn:microsoft.com/office/officeart/2005/8/layout/hProcess6"/>
    <dgm:cxn modelId="{4E01BA2E-E260-4271-83C1-326BD1D9E96D}" type="presParOf" srcId="{26EDD41D-84F0-47EC-9613-5E1DDFB1CAE7}" destId="{71880AB6-ACC8-45AC-BDE6-8945F10BDB42}" srcOrd="3" destOrd="0" presId="urn:microsoft.com/office/officeart/2005/8/layout/hProcess6"/>
    <dgm:cxn modelId="{9E1361AE-E2FE-405A-BB5E-609E832BBC71}" type="presParOf" srcId="{101A9124-48AD-4591-A435-577377210752}" destId="{C9E8C304-A4DC-4A4E-BF86-7741E2817264}" srcOrd="7" destOrd="0" presId="urn:microsoft.com/office/officeart/2005/8/layout/hProcess6"/>
    <dgm:cxn modelId="{8B101ED7-A297-4B5A-8A77-F8A5A950BB88}" type="presParOf" srcId="{101A9124-48AD-4591-A435-577377210752}" destId="{36FC5572-776A-4D5F-AF72-B60F9783FF8F}" srcOrd="8" destOrd="0" presId="urn:microsoft.com/office/officeart/2005/8/layout/hProcess6"/>
    <dgm:cxn modelId="{DAB4FAEE-4CA1-4972-B4B0-A35D0A7531ED}" type="presParOf" srcId="{36FC5572-776A-4D5F-AF72-B60F9783FF8F}" destId="{12B658B6-5523-4638-AE9D-F8DEA2BCAC3E}" srcOrd="0" destOrd="0" presId="urn:microsoft.com/office/officeart/2005/8/layout/hProcess6"/>
    <dgm:cxn modelId="{86A3B2E9-ED2C-4BFD-A339-1343D2451385}" type="presParOf" srcId="{36FC5572-776A-4D5F-AF72-B60F9783FF8F}" destId="{78B02B8C-0375-4E70-9FF1-728CC2361D1A}" srcOrd="1" destOrd="0" presId="urn:microsoft.com/office/officeart/2005/8/layout/hProcess6"/>
    <dgm:cxn modelId="{766678AB-BA96-424E-8C08-21F3FDCD2D7C}" type="presParOf" srcId="{36FC5572-776A-4D5F-AF72-B60F9783FF8F}" destId="{06F332C1-14AE-48E1-9C46-A24221AC1081}" srcOrd="2" destOrd="0" presId="urn:microsoft.com/office/officeart/2005/8/layout/hProcess6"/>
    <dgm:cxn modelId="{C18D7B65-7D85-48D0-A5D4-BEF6773EC4EF}" type="presParOf" srcId="{36FC5572-776A-4D5F-AF72-B60F9783FF8F}" destId="{EF6657D5-E688-4510-83B8-45B06ECB8E69}" srcOrd="3" destOrd="0" presId="urn:microsoft.com/office/officeart/2005/8/layout/hProcess6"/>
    <dgm:cxn modelId="{A33C9155-3758-43A4-A0B0-F0042B188D37}" type="presParOf" srcId="{101A9124-48AD-4591-A435-577377210752}" destId="{085FD095-423B-4C4E-803F-62190EFE36C2}" srcOrd="9" destOrd="0" presId="urn:microsoft.com/office/officeart/2005/8/layout/hProcess6"/>
    <dgm:cxn modelId="{B8A624E7-4DE1-470F-94F9-CCD4D21B94DA}" type="presParOf" srcId="{101A9124-48AD-4591-A435-577377210752}" destId="{BC967047-01DB-4CA1-83A0-33FF6B874F8D}" srcOrd="10" destOrd="0" presId="urn:microsoft.com/office/officeart/2005/8/layout/hProcess6"/>
    <dgm:cxn modelId="{3E7FF2D6-EDBF-43C7-BBC9-C28C756E5CE7}" type="presParOf" srcId="{BC967047-01DB-4CA1-83A0-33FF6B874F8D}" destId="{8D1BC7DD-126B-419C-AEDE-609E52B8D743}" srcOrd="0" destOrd="0" presId="urn:microsoft.com/office/officeart/2005/8/layout/hProcess6"/>
    <dgm:cxn modelId="{C2A72A33-7A46-4AD0-BEC0-B32AF2F16014}" type="presParOf" srcId="{BC967047-01DB-4CA1-83A0-33FF6B874F8D}" destId="{7382A3EE-DE08-4016-AB2D-2C17C9CDDDF4}" srcOrd="1" destOrd="0" presId="urn:microsoft.com/office/officeart/2005/8/layout/hProcess6"/>
    <dgm:cxn modelId="{59D88707-2DAB-4E34-B693-0DE93133ABAE}" type="presParOf" srcId="{BC967047-01DB-4CA1-83A0-33FF6B874F8D}" destId="{0CD531FC-FA31-47A6-95FE-745B6A05D0F4}" srcOrd="2" destOrd="0" presId="urn:microsoft.com/office/officeart/2005/8/layout/hProcess6"/>
    <dgm:cxn modelId="{C0ECC5DF-BCC7-4F48-8924-2CEA58A3CAFB}" type="presParOf" srcId="{BC967047-01DB-4CA1-83A0-33FF6B874F8D}" destId="{DAA324B6-9032-4792-B430-D270464C53CA}" srcOrd="3" destOrd="0" presId="urn:microsoft.com/office/officeart/2005/8/layout/hProcess6"/>
    <dgm:cxn modelId="{F0BAB116-6623-4B2C-A19F-EAF51D374580}" type="presParOf" srcId="{101A9124-48AD-4591-A435-577377210752}" destId="{7CA9D0A0-F732-4AB0-8A82-CB2B61E6444C}" srcOrd="11" destOrd="0" presId="urn:microsoft.com/office/officeart/2005/8/layout/hProcess6"/>
    <dgm:cxn modelId="{AFC7F974-FFD9-403A-BD47-23BCAC9140B6}" type="presParOf" srcId="{101A9124-48AD-4591-A435-577377210752}" destId="{69F649F9-A5C8-4E09-ABE4-0F2EF8D4CD4F}" srcOrd="12" destOrd="0" presId="urn:microsoft.com/office/officeart/2005/8/layout/hProcess6"/>
    <dgm:cxn modelId="{21C54574-D4C9-468B-AEC5-613EF0009DF1}" type="presParOf" srcId="{69F649F9-A5C8-4E09-ABE4-0F2EF8D4CD4F}" destId="{0C2150B0-9EFD-4CA6-9CE3-C99055B19B4E}" srcOrd="0" destOrd="0" presId="urn:microsoft.com/office/officeart/2005/8/layout/hProcess6"/>
    <dgm:cxn modelId="{787101EF-71D7-427E-8CBE-BC9FD81455CF}" type="presParOf" srcId="{69F649F9-A5C8-4E09-ABE4-0F2EF8D4CD4F}" destId="{F39E6F65-05AD-4107-B580-4BE68D480843}" srcOrd="1" destOrd="0" presId="urn:microsoft.com/office/officeart/2005/8/layout/hProcess6"/>
    <dgm:cxn modelId="{6031E02E-C4D4-4E59-9627-6B37C310C097}" type="presParOf" srcId="{69F649F9-A5C8-4E09-ABE4-0F2EF8D4CD4F}" destId="{1C350094-04DC-46AA-9C47-34778405D8D7}" srcOrd="2" destOrd="0" presId="urn:microsoft.com/office/officeart/2005/8/layout/hProcess6"/>
    <dgm:cxn modelId="{F0BE8959-EA3C-41FB-B8CC-8185E134361C}" type="presParOf" srcId="{69F649F9-A5C8-4E09-ABE4-0F2EF8D4CD4F}" destId="{1B11F913-8842-4C0E-AB5E-164402B4FB3D}" srcOrd="3" destOrd="0" presId="urn:microsoft.com/office/officeart/2005/8/layout/hProcess6"/>
    <dgm:cxn modelId="{E918E761-8BB0-40CD-BB02-84FC96D6ADB2}" type="presParOf" srcId="{101A9124-48AD-4591-A435-577377210752}" destId="{AC1E75D3-884A-462B-82E9-C5EFC6E08DBF}" srcOrd="13" destOrd="0" presId="urn:microsoft.com/office/officeart/2005/8/layout/hProcess6"/>
    <dgm:cxn modelId="{42976436-10F1-40B9-9BBB-5A0FF108A921}" type="presParOf" srcId="{101A9124-48AD-4591-A435-577377210752}" destId="{CC71C2F6-226B-4B68-96CD-C770B642570A}" srcOrd="14" destOrd="0" presId="urn:microsoft.com/office/officeart/2005/8/layout/hProcess6"/>
    <dgm:cxn modelId="{8D4E5CBF-4B18-4913-8577-A53C6EECFD54}" type="presParOf" srcId="{CC71C2F6-226B-4B68-96CD-C770B642570A}" destId="{3269C23F-7DA5-48B9-9F2A-689E590F65B7}" srcOrd="0" destOrd="0" presId="urn:microsoft.com/office/officeart/2005/8/layout/hProcess6"/>
    <dgm:cxn modelId="{A96DF72E-F3AE-47F0-B976-60A62E063FB6}" type="presParOf" srcId="{CC71C2F6-226B-4B68-96CD-C770B642570A}" destId="{C5BCB23D-B78A-4FE4-8E93-F110F8FA4A79}" srcOrd="1" destOrd="0" presId="urn:microsoft.com/office/officeart/2005/8/layout/hProcess6"/>
    <dgm:cxn modelId="{64AA28C1-F108-413E-9B62-6D8794487BE5}" type="presParOf" srcId="{CC71C2F6-226B-4B68-96CD-C770B642570A}" destId="{43DDA119-3405-4C5C-BDDA-47E2E846C1AE}" srcOrd="2" destOrd="0" presId="urn:microsoft.com/office/officeart/2005/8/layout/hProcess6"/>
    <dgm:cxn modelId="{F1B4F6D3-5433-4C4C-B0B5-A2EC0F5A2B64}" type="presParOf" srcId="{CC71C2F6-226B-4B68-96CD-C770B642570A}" destId="{D4D42FE1-ECB9-40E3-B5E9-915C9F3EEC7B}" srcOrd="3" destOrd="0" presId="urn:microsoft.com/office/officeart/2005/8/layout/hProcess6"/>
    <dgm:cxn modelId="{DBE3D95E-BBD8-4F8D-A1B1-03AC2B6812B1}" type="presParOf" srcId="{101A9124-48AD-4591-A435-577377210752}" destId="{FB382A24-1F68-4C0D-BD27-931A059F9763}" srcOrd="15" destOrd="0" presId="urn:microsoft.com/office/officeart/2005/8/layout/hProcess6"/>
    <dgm:cxn modelId="{AFB802B8-6295-481D-9E13-0243577F9EE5}" type="presParOf" srcId="{101A9124-48AD-4591-A435-577377210752}" destId="{732526E4-EB6E-4722-8488-01412EEFCF66}" srcOrd="16" destOrd="0" presId="urn:microsoft.com/office/officeart/2005/8/layout/hProcess6"/>
    <dgm:cxn modelId="{93451D94-9A81-41DB-A311-5BBCAF3F9288}" type="presParOf" srcId="{732526E4-EB6E-4722-8488-01412EEFCF66}" destId="{36DF196D-FEE4-418F-8BDF-CBEDDDEE4C92}" srcOrd="0" destOrd="0" presId="urn:microsoft.com/office/officeart/2005/8/layout/hProcess6"/>
    <dgm:cxn modelId="{08A895E6-87D7-4D44-A658-B9009332B3A6}" type="presParOf" srcId="{732526E4-EB6E-4722-8488-01412EEFCF66}" destId="{9EB92240-B1DF-4BD5-9615-EE199DB12B91}" srcOrd="1" destOrd="0" presId="urn:microsoft.com/office/officeart/2005/8/layout/hProcess6"/>
    <dgm:cxn modelId="{C9BF5ECB-9BF1-4172-85C2-BE55226C12CE}" type="presParOf" srcId="{732526E4-EB6E-4722-8488-01412EEFCF66}" destId="{C96133FB-6C97-4252-81C9-F34B1061BD19}" srcOrd="2" destOrd="0" presId="urn:microsoft.com/office/officeart/2005/8/layout/hProcess6"/>
    <dgm:cxn modelId="{4F47FAA2-F9FC-44C2-8E0D-502FD7D639C0}" type="presParOf" srcId="{732526E4-EB6E-4722-8488-01412EEFCF66}" destId="{3B4FF5F3-450E-4C6B-9577-16EA867E8EDD}" srcOrd="3" destOrd="0" presId="urn:microsoft.com/office/officeart/2005/8/layout/hProcess6"/>
    <dgm:cxn modelId="{8690F1C1-D482-4B95-96B2-5B6C206F1331}" type="presParOf" srcId="{101A9124-48AD-4591-A435-577377210752}" destId="{604B7A84-578E-473B-8013-17615E723C65}" srcOrd="17" destOrd="0" presId="urn:microsoft.com/office/officeart/2005/8/layout/hProcess6"/>
    <dgm:cxn modelId="{F3329A52-BAC4-4A07-8042-2852B55F02BD}" type="presParOf" srcId="{101A9124-48AD-4591-A435-577377210752}" destId="{733145E5-C1D9-4FAB-8352-4E53D860513A}" srcOrd="18" destOrd="0" presId="urn:microsoft.com/office/officeart/2005/8/layout/hProcess6"/>
    <dgm:cxn modelId="{596E297E-656B-46E6-B004-73E53630EFD6}" type="presParOf" srcId="{733145E5-C1D9-4FAB-8352-4E53D860513A}" destId="{2BD8C762-EC76-486B-9709-497DF27AC9E9}" srcOrd="0" destOrd="0" presId="urn:microsoft.com/office/officeart/2005/8/layout/hProcess6"/>
    <dgm:cxn modelId="{3E08BBAB-D46D-43FE-A5A6-2986418B2F70}" type="presParOf" srcId="{733145E5-C1D9-4FAB-8352-4E53D860513A}" destId="{423DF8FD-5F2E-42A9-9EBA-B1D7F43EEE6A}" srcOrd="1" destOrd="0" presId="urn:microsoft.com/office/officeart/2005/8/layout/hProcess6"/>
    <dgm:cxn modelId="{E9D464DE-90BA-4A50-9061-AEB800BE59F6}" type="presParOf" srcId="{733145E5-C1D9-4FAB-8352-4E53D860513A}" destId="{947C3373-4B2F-44B4-8A71-D9C2CBEAFEE3}" srcOrd="2" destOrd="0" presId="urn:microsoft.com/office/officeart/2005/8/layout/hProcess6"/>
    <dgm:cxn modelId="{46BEA0E1-9C5F-472B-9BF2-2C2424E30BD1}" type="presParOf" srcId="{733145E5-C1D9-4FAB-8352-4E53D860513A}" destId="{93E65637-EDDE-4103-A0AE-7F053D9A0861}" srcOrd="3" destOrd="0" presId="urn:microsoft.com/office/officeart/2005/8/layout/hProcess6"/>
    <dgm:cxn modelId="{BC7757C4-3FE0-44FC-8B34-57363478AC05}" type="presParOf" srcId="{101A9124-48AD-4591-A435-577377210752}" destId="{0DBD914D-B1C3-4884-A034-CD7696F2CFA2}" srcOrd="19" destOrd="0" presId="urn:microsoft.com/office/officeart/2005/8/layout/hProcess6"/>
    <dgm:cxn modelId="{BF1EA6C3-4004-4C74-A6A6-7FF68366FBA6}" type="presParOf" srcId="{101A9124-48AD-4591-A435-577377210752}" destId="{C1F7EF64-1ADD-4CB6-B353-82A152B4B7B7}" srcOrd="20" destOrd="0" presId="urn:microsoft.com/office/officeart/2005/8/layout/hProcess6"/>
    <dgm:cxn modelId="{374DCCE5-4343-4B56-B605-C5DB44304767}" type="presParOf" srcId="{C1F7EF64-1ADD-4CB6-B353-82A152B4B7B7}" destId="{D38A1AA7-99F8-45F9-8991-80883AAF27B0}" srcOrd="0" destOrd="0" presId="urn:microsoft.com/office/officeart/2005/8/layout/hProcess6"/>
    <dgm:cxn modelId="{F7F6BC19-5C4F-4F9B-AEC0-35065CA385C7}" type="presParOf" srcId="{C1F7EF64-1ADD-4CB6-B353-82A152B4B7B7}" destId="{F713DCD1-8BD7-4303-8709-CB73BB27A135}" srcOrd="1" destOrd="0" presId="urn:microsoft.com/office/officeart/2005/8/layout/hProcess6"/>
    <dgm:cxn modelId="{C5E9284C-E460-4622-8741-58A35C7D99AB}" type="presParOf" srcId="{C1F7EF64-1ADD-4CB6-B353-82A152B4B7B7}" destId="{91341FBD-47AC-41D4-8AC5-7BB64CDF255A}" srcOrd="2" destOrd="0" presId="urn:microsoft.com/office/officeart/2005/8/layout/hProcess6"/>
    <dgm:cxn modelId="{05060114-50DD-4CD7-B2C0-60D3675F4ECD}" type="presParOf" srcId="{C1F7EF64-1ADD-4CB6-B353-82A152B4B7B7}" destId="{83A84507-DB56-4B4F-91C5-F79406C4F1E4}" srcOrd="3" destOrd="0" presId="urn:microsoft.com/office/officeart/2005/8/layout/hProcess6"/>
    <dgm:cxn modelId="{B158F714-BA07-40B2-81F7-F0F7A4E48CBA}" type="presParOf" srcId="{101A9124-48AD-4591-A435-577377210752}" destId="{A89924D6-73BC-4BA4-BADC-E9F15AED52BE}" srcOrd="21" destOrd="0" presId="urn:microsoft.com/office/officeart/2005/8/layout/hProcess6"/>
    <dgm:cxn modelId="{301AEC7C-9764-42F6-895B-EEF5A85F873B}" type="presParOf" srcId="{101A9124-48AD-4591-A435-577377210752}" destId="{D5FFA511-4A27-4789-83DE-0C5E7EE7E33E}" srcOrd="22" destOrd="0" presId="urn:microsoft.com/office/officeart/2005/8/layout/hProcess6"/>
    <dgm:cxn modelId="{108E163A-3DC4-4C1A-9575-A5F50B44A021}" type="presParOf" srcId="{D5FFA511-4A27-4789-83DE-0C5E7EE7E33E}" destId="{8B79746B-8A9C-4561-8CC2-0DBD44CF1646}" srcOrd="0" destOrd="0" presId="urn:microsoft.com/office/officeart/2005/8/layout/hProcess6"/>
    <dgm:cxn modelId="{FACC6FE4-4FBA-414F-8BD7-FFBD640D39F1}" type="presParOf" srcId="{D5FFA511-4A27-4789-83DE-0C5E7EE7E33E}" destId="{1352B349-46C3-4634-B498-F3F75A36F08F}" srcOrd="1" destOrd="0" presId="urn:microsoft.com/office/officeart/2005/8/layout/hProcess6"/>
    <dgm:cxn modelId="{2EE68D0C-9195-429D-AE51-706DF668A4F1}" type="presParOf" srcId="{D5FFA511-4A27-4789-83DE-0C5E7EE7E33E}" destId="{A69B7D51-11F1-429C-9FF5-8EFDFB0E25F6}" srcOrd="2" destOrd="0" presId="urn:microsoft.com/office/officeart/2005/8/layout/hProcess6"/>
    <dgm:cxn modelId="{091B48FB-DE7C-4F45-B0F9-B54E3D6D206F}" type="presParOf" srcId="{D5FFA511-4A27-4789-83DE-0C5E7EE7E33E}" destId="{7C3F27D2-A363-4C54-A48E-41485719AAA2}" srcOrd="3" destOrd="0" presId="urn:microsoft.com/office/officeart/2005/8/layout/hProcess6"/>
    <dgm:cxn modelId="{D22DEF87-5944-483C-B6E2-5F777A9BFBC2}" type="presParOf" srcId="{101A9124-48AD-4591-A435-577377210752}" destId="{BED6CEC7-3626-489E-96CE-BFC4B65FE0CC}" srcOrd="23" destOrd="0" presId="urn:microsoft.com/office/officeart/2005/8/layout/hProcess6"/>
    <dgm:cxn modelId="{347E6271-D5A7-4E82-81D0-389B77E42F89}" type="presParOf" srcId="{101A9124-48AD-4591-A435-577377210752}" destId="{958D5B2F-D9C0-4F47-8BBB-3CD773EDD3F1}" srcOrd="24" destOrd="0" presId="urn:microsoft.com/office/officeart/2005/8/layout/hProcess6"/>
    <dgm:cxn modelId="{5E2286B4-15D1-4A2B-A10C-2C221D250695}" type="presParOf" srcId="{958D5B2F-D9C0-4F47-8BBB-3CD773EDD3F1}" destId="{D11680DB-1D6E-49FE-8F3D-BA65CB7354CC}" srcOrd="0" destOrd="0" presId="urn:microsoft.com/office/officeart/2005/8/layout/hProcess6"/>
    <dgm:cxn modelId="{E2B4C952-EB14-4ACF-9162-1A9580D747E6}" type="presParOf" srcId="{958D5B2F-D9C0-4F47-8BBB-3CD773EDD3F1}" destId="{96E44CF5-BEB0-4312-9C15-53675AA0336B}" srcOrd="1" destOrd="0" presId="urn:microsoft.com/office/officeart/2005/8/layout/hProcess6"/>
    <dgm:cxn modelId="{FDEAE822-5C64-4629-8A57-79C8E27AA164}" type="presParOf" srcId="{958D5B2F-D9C0-4F47-8BBB-3CD773EDD3F1}" destId="{06BF0C41-EC4C-4A58-8A91-76FD45696442}" srcOrd="2" destOrd="0" presId="urn:microsoft.com/office/officeart/2005/8/layout/hProcess6"/>
    <dgm:cxn modelId="{3FD54291-AC59-4C26-9A7A-2C2B58EDA9D0}" type="presParOf" srcId="{958D5B2F-D9C0-4F47-8BBB-3CD773EDD3F1}" destId="{1575D6FB-B6A1-45A8-A473-33ED4BCB5D54}" srcOrd="3" destOrd="0" presId="urn:microsoft.com/office/officeart/2005/8/layout/hProcess6"/>
    <dgm:cxn modelId="{BE39F35C-896C-4FA6-9BA8-10476371E34F}" type="presParOf" srcId="{101A9124-48AD-4591-A435-577377210752}" destId="{4A5767C8-24E6-4CEE-8CB1-8F5C2B49A500}" srcOrd="25" destOrd="0" presId="urn:microsoft.com/office/officeart/2005/8/layout/hProcess6"/>
    <dgm:cxn modelId="{EFBEEE19-D408-4FB8-BF1E-6331E2C5B01D}" type="presParOf" srcId="{101A9124-48AD-4591-A435-577377210752}" destId="{924CD7B4-456E-42F3-A27F-CC782747B1D1}" srcOrd="26" destOrd="0" presId="urn:microsoft.com/office/officeart/2005/8/layout/hProcess6"/>
    <dgm:cxn modelId="{E9989249-4F70-4340-9F21-04CDEB3ED687}" type="presParOf" srcId="{924CD7B4-456E-42F3-A27F-CC782747B1D1}" destId="{461E1C88-E6BB-4420-B322-93832A7BD8B4}" srcOrd="0" destOrd="0" presId="urn:microsoft.com/office/officeart/2005/8/layout/hProcess6"/>
    <dgm:cxn modelId="{1B0DB3E7-02FC-4268-AA58-E9CDAB93C3BF}" type="presParOf" srcId="{924CD7B4-456E-42F3-A27F-CC782747B1D1}" destId="{667E06C0-0652-44C5-B1DB-7DE3239F7560}" srcOrd="1" destOrd="0" presId="urn:microsoft.com/office/officeart/2005/8/layout/hProcess6"/>
    <dgm:cxn modelId="{11C94761-7778-4E54-956C-E9E0CECB2A14}" type="presParOf" srcId="{924CD7B4-456E-42F3-A27F-CC782747B1D1}" destId="{71732AD3-E528-49CE-A717-8248231DA2EB}" srcOrd="2" destOrd="0" presId="urn:microsoft.com/office/officeart/2005/8/layout/hProcess6"/>
    <dgm:cxn modelId="{F4B71E15-94D7-4FD5-84F5-3E79BBD3780E}" type="presParOf" srcId="{924CD7B4-456E-42F3-A27F-CC782747B1D1}" destId="{7F131CE6-9F7A-4B79-9D3E-FB867C6F73E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14A92B-DDC1-EE43-B270-134A86BA95CC}" type="doc">
      <dgm:prSet loTypeId="urn:microsoft.com/office/officeart/2005/8/layout/hProcess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29B0FC-BE22-0444-911B-EA9956301E0F}">
      <dgm:prSet phldrT="[Text]" custT="1"/>
      <dgm:spPr/>
      <dgm:t>
        <a:bodyPr/>
        <a:lstStyle/>
        <a:p>
          <a:r>
            <a:rPr lang="en-US" sz="2800" b="0" dirty="0">
              <a:solidFill>
                <a:schemeClr val="accent2"/>
              </a:solidFill>
            </a:rPr>
            <a:t>Evolution</a:t>
          </a:r>
          <a:endParaRPr lang="en-US" sz="2400" b="0" dirty="0">
            <a:solidFill>
              <a:schemeClr val="accent2"/>
            </a:solidFill>
          </a:endParaRPr>
        </a:p>
      </dgm:t>
    </dgm:pt>
    <dgm:pt modelId="{A2006857-B0E8-4D4A-BF46-408C78F20FFD}" type="parTrans" cxnId="{6C52D76A-12EE-FB47-BA83-DD879880415E}">
      <dgm:prSet/>
      <dgm:spPr/>
      <dgm:t>
        <a:bodyPr/>
        <a:lstStyle/>
        <a:p>
          <a:endParaRPr lang="en-US"/>
        </a:p>
      </dgm:t>
    </dgm:pt>
    <dgm:pt modelId="{269886C9-B42B-7746-9761-563604311951}" type="sibTrans" cxnId="{6C52D76A-12EE-FB47-BA83-DD879880415E}">
      <dgm:prSet/>
      <dgm:spPr/>
      <dgm:t>
        <a:bodyPr/>
        <a:lstStyle/>
        <a:p>
          <a:endParaRPr lang="en-US"/>
        </a:p>
      </dgm:t>
    </dgm:pt>
    <dgm:pt modelId="{8E1A1CF4-FD4B-154D-9C1E-45E9DB8EF449}">
      <dgm:prSet phldrT="[Text]"/>
      <dgm:spPr/>
      <dgm:t>
        <a:bodyPr/>
        <a:lstStyle/>
        <a:p>
          <a:pPr>
            <a:buFontTx/>
            <a:buNone/>
          </a:pPr>
          <a:r>
            <a:rPr lang="en-US" dirty="0">
              <a:solidFill>
                <a:schemeClr val="tx1"/>
              </a:solidFill>
            </a:rPr>
            <a:t>Airframes last decades</a:t>
          </a:r>
        </a:p>
        <a:p>
          <a:pPr>
            <a:buFont typeface="Arial" panose="020B0604020202020204" pitchFamily="34" charset="0"/>
            <a:buChar char="•"/>
          </a:pPr>
          <a:endParaRPr lang="en-US" dirty="0">
            <a:solidFill>
              <a:schemeClr val="tx1"/>
            </a:solidFill>
          </a:endParaRPr>
        </a:p>
      </dgm:t>
    </dgm:pt>
    <dgm:pt modelId="{0D440F50-F30D-E647-B589-17B639A93CF2}" type="parTrans" cxnId="{25494A67-30C4-AF48-8A3E-245FF8E6518A}">
      <dgm:prSet/>
      <dgm:spPr/>
      <dgm:t>
        <a:bodyPr/>
        <a:lstStyle/>
        <a:p>
          <a:endParaRPr lang="en-US"/>
        </a:p>
      </dgm:t>
    </dgm:pt>
    <dgm:pt modelId="{5F1D477D-CF79-B445-BB6D-454172BF9EB9}" type="sibTrans" cxnId="{25494A67-30C4-AF48-8A3E-245FF8E6518A}">
      <dgm:prSet/>
      <dgm:spPr/>
      <dgm:t>
        <a:bodyPr/>
        <a:lstStyle/>
        <a:p>
          <a:endParaRPr lang="en-US"/>
        </a:p>
      </dgm:t>
    </dgm:pt>
    <dgm:pt modelId="{A85CD6E8-CCA6-7841-BFB9-F2B2456576B3}">
      <dgm:prSet phldrT="[Text]" custT="1"/>
      <dgm:spPr/>
      <dgm:t>
        <a:bodyPr/>
        <a:lstStyle/>
        <a:p>
          <a:r>
            <a:rPr lang="en-US" sz="2800" dirty="0">
              <a:solidFill>
                <a:schemeClr val="accent2"/>
              </a:solidFill>
            </a:rPr>
            <a:t>Causation </a:t>
          </a:r>
        </a:p>
      </dgm:t>
    </dgm:pt>
    <dgm:pt modelId="{7A959C30-D530-8C44-A627-B1E129E4CEC3}" type="parTrans" cxnId="{CB47E1F5-9E57-1E4F-A650-3259011EA5D7}">
      <dgm:prSet/>
      <dgm:spPr/>
      <dgm:t>
        <a:bodyPr/>
        <a:lstStyle/>
        <a:p>
          <a:endParaRPr lang="en-US"/>
        </a:p>
      </dgm:t>
    </dgm:pt>
    <dgm:pt modelId="{2BCC3771-85D1-D24F-9A86-944654E928CE}" type="sibTrans" cxnId="{CB47E1F5-9E57-1E4F-A650-3259011EA5D7}">
      <dgm:prSet/>
      <dgm:spPr/>
      <dgm:t>
        <a:bodyPr/>
        <a:lstStyle/>
        <a:p>
          <a:endParaRPr lang="en-US"/>
        </a:p>
      </dgm:t>
    </dgm:pt>
    <dgm:pt modelId="{DFE2815D-B5E8-AE48-BE30-44C3B037840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Tech advances outpace platforms</a:t>
          </a:r>
          <a:br>
            <a:rPr lang="en-US" dirty="0">
              <a:solidFill>
                <a:schemeClr val="tx1"/>
              </a:solidFill>
            </a:rPr>
          </a:br>
          <a:endParaRPr lang="en-US" dirty="0">
            <a:solidFill>
              <a:schemeClr val="tx1"/>
            </a:solidFill>
          </a:endParaRPr>
        </a:p>
      </dgm:t>
    </dgm:pt>
    <dgm:pt modelId="{2A26276C-6C44-9C44-9C9B-20100A033D2B}" type="parTrans" cxnId="{7E0922EE-3E54-E24D-840F-85C45420F7CF}">
      <dgm:prSet/>
      <dgm:spPr/>
      <dgm:t>
        <a:bodyPr/>
        <a:lstStyle/>
        <a:p>
          <a:endParaRPr lang="en-US"/>
        </a:p>
      </dgm:t>
    </dgm:pt>
    <dgm:pt modelId="{160D6AAC-DCD8-C541-9332-C41A5F60CEC9}" type="sibTrans" cxnId="{7E0922EE-3E54-E24D-840F-85C45420F7CF}">
      <dgm:prSet/>
      <dgm:spPr/>
      <dgm:t>
        <a:bodyPr/>
        <a:lstStyle/>
        <a:p>
          <a:endParaRPr lang="en-US"/>
        </a:p>
      </dgm:t>
    </dgm:pt>
    <dgm:pt modelId="{BE6C8CB3-4760-A749-86C2-DC91FFEFA0C5}">
      <dgm:prSet phldrT="[Text]" custT="1"/>
      <dgm:spPr/>
      <dgm:t>
        <a:bodyPr/>
        <a:lstStyle/>
        <a:p>
          <a:r>
            <a:rPr lang="en-US" sz="2800" b="1" dirty="0">
              <a:solidFill>
                <a:schemeClr val="accent2"/>
              </a:solidFill>
            </a:rPr>
            <a:t>Realization</a:t>
          </a:r>
          <a:endParaRPr lang="en-US" sz="2400" b="1" dirty="0">
            <a:solidFill>
              <a:schemeClr val="accent2"/>
            </a:solidFill>
          </a:endParaRPr>
        </a:p>
      </dgm:t>
    </dgm:pt>
    <dgm:pt modelId="{73C8EB5F-D55A-6E4B-8781-18F2F712E35E}" type="parTrans" cxnId="{181A2FD7-0F6C-164B-B7BE-04C411E77131}">
      <dgm:prSet/>
      <dgm:spPr/>
      <dgm:t>
        <a:bodyPr/>
        <a:lstStyle/>
        <a:p>
          <a:endParaRPr lang="en-US"/>
        </a:p>
      </dgm:t>
    </dgm:pt>
    <dgm:pt modelId="{019B7413-CE70-B74F-AFEB-06E826B85CCA}" type="sibTrans" cxnId="{181A2FD7-0F6C-164B-B7BE-04C411E77131}">
      <dgm:prSet/>
      <dgm:spPr/>
      <dgm:t>
        <a:bodyPr/>
        <a:lstStyle/>
        <a:p>
          <a:endParaRPr lang="en-US"/>
        </a:p>
      </dgm:t>
    </dgm:pt>
    <dgm:pt modelId="{BFADECA9-B873-DB44-80E4-955C338BC5C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Constant upgrades are now essential</a:t>
          </a:r>
          <a:endParaRPr lang="en-US" dirty="0"/>
        </a:p>
      </dgm:t>
    </dgm:pt>
    <dgm:pt modelId="{5D4F6283-2333-BC4C-9928-D40EC196C70C}" type="parTrans" cxnId="{0E9C7B9B-F1E7-4242-8BDC-9E2730302B4F}">
      <dgm:prSet/>
      <dgm:spPr/>
      <dgm:t>
        <a:bodyPr/>
        <a:lstStyle/>
        <a:p>
          <a:endParaRPr lang="en-US"/>
        </a:p>
      </dgm:t>
    </dgm:pt>
    <dgm:pt modelId="{FA203D8E-52E0-BA45-B3BB-AE5314CBCDFE}" type="sibTrans" cxnId="{0E9C7B9B-F1E7-4242-8BDC-9E2730302B4F}">
      <dgm:prSet/>
      <dgm:spPr/>
      <dgm:t>
        <a:bodyPr/>
        <a:lstStyle/>
        <a:p>
          <a:endParaRPr lang="en-US"/>
        </a:p>
      </dgm:t>
    </dgm:pt>
    <dgm:pt modelId="{BE84BD48-9CD6-1848-91E1-8AAAFCA5356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Hardware evolves faster</a:t>
          </a:r>
        </a:p>
      </dgm:t>
    </dgm:pt>
    <dgm:pt modelId="{5757AECB-ACBA-1F42-93B6-63AAFC192A50}" type="parTrans" cxnId="{10462603-62C8-F343-AC04-DABBCA91ABB6}">
      <dgm:prSet/>
      <dgm:spPr/>
      <dgm:t>
        <a:bodyPr/>
        <a:lstStyle/>
        <a:p>
          <a:endParaRPr lang="en-US"/>
        </a:p>
      </dgm:t>
    </dgm:pt>
    <dgm:pt modelId="{CFD465D3-D7B0-0641-A746-394BF4C8596E}" type="sibTrans" cxnId="{10462603-62C8-F343-AC04-DABBCA91ABB6}">
      <dgm:prSet/>
      <dgm:spPr/>
      <dgm:t>
        <a:bodyPr/>
        <a:lstStyle/>
        <a:p>
          <a:endParaRPr lang="en-US"/>
        </a:p>
      </dgm:t>
    </dgm:pt>
    <dgm:pt modelId="{1B46521D-204E-804C-9E0A-A6BF7A191C8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br>
            <a:rPr lang="en-US" dirty="0">
              <a:solidFill>
                <a:schemeClr val="tx1"/>
              </a:solidFill>
            </a:rPr>
          </a:br>
          <a:r>
            <a:rPr lang="en-US" dirty="0">
              <a:solidFill>
                <a:schemeClr val="tx1"/>
              </a:solidFill>
            </a:rPr>
            <a:t>Software evolves fastest</a:t>
          </a:r>
        </a:p>
      </dgm:t>
    </dgm:pt>
    <dgm:pt modelId="{D1F410AF-2335-7245-9195-89D609A9E0C9}" type="parTrans" cxnId="{6524A27C-ADC3-4042-8D4F-536CFAB83DB3}">
      <dgm:prSet/>
      <dgm:spPr/>
      <dgm:t>
        <a:bodyPr/>
        <a:lstStyle/>
        <a:p>
          <a:endParaRPr lang="en-US"/>
        </a:p>
      </dgm:t>
    </dgm:pt>
    <dgm:pt modelId="{00DC0F6E-D810-1E49-88F9-453FA395AD50}" type="sibTrans" cxnId="{6524A27C-ADC3-4042-8D4F-536CFAB83DB3}">
      <dgm:prSet/>
      <dgm:spPr/>
      <dgm:t>
        <a:bodyPr/>
        <a:lstStyle/>
        <a:p>
          <a:endParaRPr lang="en-US"/>
        </a:p>
      </dgm:t>
    </dgm:pt>
    <dgm:pt modelId="{A4D7FF9C-9BC0-1B41-B294-039CC69F44B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Warfare is changing</a:t>
          </a:r>
        </a:p>
      </dgm:t>
    </dgm:pt>
    <dgm:pt modelId="{2D59231A-C26F-F24A-9A3B-0AA408A5723C}" type="parTrans" cxnId="{CE722AD7-6C74-0B42-B02E-21EA2B7F3D4E}">
      <dgm:prSet/>
      <dgm:spPr/>
      <dgm:t>
        <a:bodyPr/>
        <a:lstStyle/>
        <a:p>
          <a:endParaRPr lang="en-US"/>
        </a:p>
      </dgm:t>
    </dgm:pt>
    <dgm:pt modelId="{5F9B1AD6-2BFB-2E4E-8DD4-4845989C3CA2}" type="sibTrans" cxnId="{CE722AD7-6C74-0B42-B02E-21EA2B7F3D4E}">
      <dgm:prSet/>
      <dgm:spPr/>
      <dgm:t>
        <a:bodyPr/>
        <a:lstStyle/>
        <a:p>
          <a:endParaRPr lang="en-US"/>
        </a:p>
      </dgm:t>
    </dgm:pt>
    <dgm:pt modelId="{623B62E3-E9D9-DC49-A597-B01BDAC16B80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Rapid tech integration is critical</a:t>
          </a:r>
          <a:endParaRPr lang="en-US" dirty="0">
            <a:solidFill>
              <a:schemeClr val="tx1"/>
            </a:solidFill>
          </a:endParaRPr>
        </a:p>
      </dgm:t>
    </dgm:pt>
    <dgm:pt modelId="{CFAFC1D2-A218-EC49-8CB1-D5320964580A}" type="parTrans" cxnId="{F03B6650-1CC6-7C49-AA84-F4FD849825D9}">
      <dgm:prSet/>
      <dgm:spPr/>
      <dgm:t>
        <a:bodyPr/>
        <a:lstStyle/>
        <a:p>
          <a:endParaRPr lang="en-US"/>
        </a:p>
      </dgm:t>
    </dgm:pt>
    <dgm:pt modelId="{597D19EA-5C78-F648-BB77-79B1F8B4853D}" type="sibTrans" cxnId="{F03B6650-1CC6-7C49-AA84-F4FD849825D9}">
      <dgm:prSet/>
      <dgm:spPr/>
      <dgm:t>
        <a:bodyPr/>
        <a:lstStyle/>
        <a:p>
          <a:endParaRPr lang="en-US"/>
        </a:p>
      </dgm:t>
    </dgm:pt>
    <dgm:pt modelId="{D49EAFF5-308B-724D-9216-51781083F581}" type="pres">
      <dgm:prSet presAssocID="{6014A92B-DDC1-EE43-B270-134A86BA95CC}" presName="Name0" presStyleCnt="0">
        <dgm:presLayoutVars>
          <dgm:dir/>
          <dgm:animLvl val="lvl"/>
          <dgm:resizeHandles val="exact"/>
        </dgm:presLayoutVars>
      </dgm:prSet>
      <dgm:spPr/>
    </dgm:pt>
    <dgm:pt modelId="{87C63375-9C0C-9E4C-982A-0F3195138B2D}" type="pres">
      <dgm:prSet presAssocID="{0829B0FC-BE22-0444-911B-EA9956301E0F}" presName="compositeNode" presStyleCnt="0">
        <dgm:presLayoutVars>
          <dgm:bulletEnabled val="1"/>
        </dgm:presLayoutVars>
      </dgm:prSet>
      <dgm:spPr/>
    </dgm:pt>
    <dgm:pt modelId="{3EFC5843-F74E-544B-9513-614A04735AEC}" type="pres">
      <dgm:prSet presAssocID="{0829B0FC-BE22-0444-911B-EA9956301E0F}" presName="bgRect" presStyleLbl="node1" presStyleIdx="0" presStyleCnt="3"/>
      <dgm:spPr/>
    </dgm:pt>
    <dgm:pt modelId="{038CC497-F448-9949-ADB1-BAAA58D41DFC}" type="pres">
      <dgm:prSet presAssocID="{0829B0FC-BE22-0444-911B-EA9956301E0F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FCD1F20B-565B-8648-BEF6-064B731D194F}" type="pres">
      <dgm:prSet presAssocID="{0829B0FC-BE22-0444-911B-EA9956301E0F}" presName="childNode" presStyleLbl="node1" presStyleIdx="0" presStyleCnt="3">
        <dgm:presLayoutVars>
          <dgm:bulletEnabled val="1"/>
        </dgm:presLayoutVars>
      </dgm:prSet>
      <dgm:spPr/>
    </dgm:pt>
    <dgm:pt modelId="{7491BDE8-3620-EE43-BF76-E63CFD5D43E3}" type="pres">
      <dgm:prSet presAssocID="{269886C9-B42B-7746-9761-563604311951}" presName="hSp" presStyleCnt="0"/>
      <dgm:spPr/>
    </dgm:pt>
    <dgm:pt modelId="{24C50826-5813-5240-ADD9-2FBC2F189F71}" type="pres">
      <dgm:prSet presAssocID="{269886C9-B42B-7746-9761-563604311951}" presName="vProcSp" presStyleCnt="0"/>
      <dgm:spPr/>
    </dgm:pt>
    <dgm:pt modelId="{AF1D611B-A701-4949-AB57-5C86F951C06D}" type="pres">
      <dgm:prSet presAssocID="{269886C9-B42B-7746-9761-563604311951}" presName="vSp1" presStyleCnt="0"/>
      <dgm:spPr/>
    </dgm:pt>
    <dgm:pt modelId="{66739AEB-6560-DC48-8727-9492F714E4D7}" type="pres">
      <dgm:prSet presAssocID="{269886C9-B42B-7746-9761-563604311951}" presName="simulatedConn" presStyleLbl="solidFgAcc1" presStyleIdx="0" presStyleCnt="2" custLinFactY="-100000" custLinFactNeighborX="4901" custLinFactNeighborY="-132393"/>
      <dgm:spPr>
        <a:solidFill>
          <a:schemeClr val="accent2"/>
        </a:solidFill>
      </dgm:spPr>
    </dgm:pt>
    <dgm:pt modelId="{60F7D1FA-8030-FE4B-8AC7-A471C2B91395}" type="pres">
      <dgm:prSet presAssocID="{269886C9-B42B-7746-9761-563604311951}" presName="vSp2" presStyleCnt="0"/>
      <dgm:spPr/>
    </dgm:pt>
    <dgm:pt modelId="{48A88A98-827D-944A-83E7-E4E6463FABB4}" type="pres">
      <dgm:prSet presAssocID="{269886C9-B42B-7746-9761-563604311951}" presName="sibTrans" presStyleCnt="0"/>
      <dgm:spPr/>
    </dgm:pt>
    <dgm:pt modelId="{3F61DA39-7E8A-D246-B61C-0E7CD5EC84B9}" type="pres">
      <dgm:prSet presAssocID="{A85CD6E8-CCA6-7841-BFB9-F2B2456576B3}" presName="compositeNode" presStyleCnt="0">
        <dgm:presLayoutVars>
          <dgm:bulletEnabled val="1"/>
        </dgm:presLayoutVars>
      </dgm:prSet>
      <dgm:spPr/>
    </dgm:pt>
    <dgm:pt modelId="{6E193125-1250-B848-9E23-6988F019BE25}" type="pres">
      <dgm:prSet presAssocID="{A85CD6E8-CCA6-7841-BFB9-F2B2456576B3}" presName="bgRect" presStyleLbl="node1" presStyleIdx="1" presStyleCnt="3"/>
      <dgm:spPr/>
    </dgm:pt>
    <dgm:pt modelId="{9533F250-ED11-2349-BB32-BD2A9668E7C2}" type="pres">
      <dgm:prSet presAssocID="{A85CD6E8-CCA6-7841-BFB9-F2B2456576B3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BB537685-54ED-AA47-A9DE-63C906E96D40}" type="pres">
      <dgm:prSet presAssocID="{A85CD6E8-CCA6-7841-BFB9-F2B2456576B3}" presName="childNode" presStyleLbl="node1" presStyleIdx="1" presStyleCnt="3">
        <dgm:presLayoutVars>
          <dgm:bulletEnabled val="1"/>
        </dgm:presLayoutVars>
      </dgm:prSet>
      <dgm:spPr/>
    </dgm:pt>
    <dgm:pt modelId="{9DB95EDE-BFE5-6641-8C9C-E564878A0D33}" type="pres">
      <dgm:prSet presAssocID="{2BCC3771-85D1-D24F-9A86-944654E928CE}" presName="hSp" presStyleCnt="0"/>
      <dgm:spPr/>
    </dgm:pt>
    <dgm:pt modelId="{7B792EBC-62D0-8043-AC3A-38F6EF5A5C3E}" type="pres">
      <dgm:prSet presAssocID="{2BCC3771-85D1-D24F-9A86-944654E928CE}" presName="vProcSp" presStyleCnt="0"/>
      <dgm:spPr/>
    </dgm:pt>
    <dgm:pt modelId="{B05CD1F5-E3DC-2744-9192-D7DCA0724544}" type="pres">
      <dgm:prSet presAssocID="{2BCC3771-85D1-D24F-9A86-944654E928CE}" presName="vSp1" presStyleCnt="0"/>
      <dgm:spPr/>
    </dgm:pt>
    <dgm:pt modelId="{E2E9FC67-BD98-2F46-8202-261156427CCF}" type="pres">
      <dgm:prSet presAssocID="{2BCC3771-85D1-D24F-9A86-944654E928CE}" presName="simulatedConn" presStyleLbl="solidFgAcc1" presStyleIdx="1" presStyleCnt="2" custLinFactY="-53399" custLinFactNeighborX="-6535" custLinFactNeighborY="-100000"/>
      <dgm:spPr>
        <a:solidFill>
          <a:schemeClr val="accent2"/>
        </a:solidFill>
      </dgm:spPr>
    </dgm:pt>
    <dgm:pt modelId="{D48FB2D4-BA91-594A-B1F7-FBB7FF084E14}" type="pres">
      <dgm:prSet presAssocID="{2BCC3771-85D1-D24F-9A86-944654E928CE}" presName="vSp2" presStyleCnt="0"/>
      <dgm:spPr/>
    </dgm:pt>
    <dgm:pt modelId="{989888B7-9D02-C848-ACB8-1FE593FC19CC}" type="pres">
      <dgm:prSet presAssocID="{2BCC3771-85D1-D24F-9A86-944654E928CE}" presName="sibTrans" presStyleCnt="0"/>
      <dgm:spPr/>
    </dgm:pt>
    <dgm:pt modelId="{B9C76130-F99C-4246-872A-C9AB273C084C}" type="pres">
      <dgm:prSet presAssocID="{BE6C8CB3-4760-A749-86C2-DC91FFEFA0C5}" presName="compositeNode" presStyleCnt="0">
        <dgm:presLayoutVars>
          <dgm:bulletEnabled val="1"/>
        </dgm:presLayoutVars>
      </dgm:prSet>
      <dgm:spPr/>
    </dgm:pt>
    <dgm:pt modelId="{0E2EBF5A-8853-1F46-90AC-C2B29796E073}" type="pres">
      <dgm:prSet presAssocID="{BE6C8CB3-4760-A749-86C2-DC91FFEFA0C5}" presName="bgRect" presStyleLbl="node1" presStyleIdx="2" presStyleCnt="3"/>
      <dgm:spPr/>
    </dgm:pt>
    <dgm:pt modelId="{B6523234-3B0C-4344-9949-A5601541251B}" type="pres">
      <dgm:prSet presAssocID="{BE6C8CB3-4760-A749-86C2-DC91FFEFA0C5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A5E5CFCB-F761-6341-96B9-30F51A255E3A}" type="pres">
      <dgm:prSet presAssocID="{BE6C8CB3-4760-A749-86C2-DC91FFEFA0C5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0462603-62C8-F343-AC04-DABBCA91ABB6}" srcId="{0829B0FC-BE22-0444-911B-EA9956301E0F}" destId="{BE84BD48-9CD6-1848-91E1-8AAAFCA53563}" srcOrd="1" destOrd="0" parTransId="{5757AECB-ACBA-1F42-93B6-63AAFC192A50}" sibTransId="{CFD465D3-D7B0-0641-A746-394BF4C8596E}"/>
    <dgm:cxn modelId="{9072881B-8FC8-1340-919F-E026736D3422}" type="presOf" srcId="{6014A92B-DDC1-EE43-B270-134A86BA95CC}" destId="{D49EAFF5-308B-724D-9216-51781083F581}" srcOrd="0" destOrd="0" presId="urn:microsoft.com/office/officeart/2005/8/layout/hProcess7"/>
    <dgm:cxn modelId="{B1DD4E1C-23F5-4D49-BA77-442E72315A64}" type="presOf" srcId="{A4D7FF9C-9BC0-1B41-B294-039CC69F44BA}" destId="{BB537685-54ED-AA47-A9DE-63C906E96D40}" srcOrd="0" destOrd="1" presId="urn:microsoft.com/office/officeart/2005/8/layout/hProcess7"/>
    <dgm:cxn modelId="{C401855D-2E0E-5C4A-BBDB-65E54D3F2E22}" type="presOf" srcId="{623B62E3-E9D9-DC49-A597-B01BDAC16B80}" destId="{A5E5CFCB-F761-6341-96B9-30F51A255E3A}" srcOrd="0" destOrd="1" presId="urn:microsoft.com/office/officeart/2005/8/layout/hProcess7"/>
    <dgm:cxn modelId="{31F66043-7183-8140-9D46-57BEA94068D1}" type="presOf" srcId="{BE6C8CB3-4760-A749-86C2-DC91FFEFA0C5}" destId="{B6523234-3B0C-4344-9949-A5601541251B}" srcOrd="1" destOrd="0" presId="urn:microsoft.com/office/officeart/2005/8/layout/hProcess7"/>
    <dgm:cxn modelId="{B9A11347-5EF6-1D44-AF23-A8AC4B6F26E7}" type="presOf" srcId="{1B46521D-204E-804C-9E0A-A6BF7A191C89}" destId="{FCD1F20B-565B-8648-BEF6-064B731D194F}" srcOrd="0" destOrd="2" presId="urn:microsoft.com/office/officeart/2005/8/layout/hProcess7"/>
    <dgm:cxn modelId="{25494A67-30C4-AF48-8A3E-245FF8E6518A}" srcId="{0829B0FC-BE22-0444-911B-EA9956301E0F}" destId="{8E1A1CF4-FD4B-154D-9C1E-45E9DB8EF449}" srcOrd="0" destOrd="0" parTransId="{0D440F50-F30D-E647-B589-17B639A93CF2}" sibTransId="{5F1D477D-CF79-B445-BB6D-454172BF9EB9}"/>
    <dgm:cxn modelId="{6C52D76A-12EE-FB47-BA83-DD879880415E}" srcId="{6014A92B-DDC1-EE43-B270-134A86BA95CC}" destId="{0829B0FC-BE22-0444-911B-EA9956301E0F}" srcOrd="0" destOrd="0" parTransId="{A2006857-B0E8-4D4A-BF46-408C78F20FFD}" sibTransId="{269886C9-B42B-7746-9761-563604311951}"/>
    <dgm:cxn modelId="{B5F9CE4B-5FAA-5146-9350-1C8A76EE0EDE}" type="presOf" srcId="{DFE2815D-B5E8-AE48-BE30-44C3B0378403}" destId="{BB537685-54ED-AA47-A9DE-63C906E96D40}" srcOrd="0" destOrd="0" presId="urn:microsoft.com/office/officeart/2005/8/layout/hProcess7"/>
    <dgm:cxn modelId="{F03B6650-1CC6-7C49-AA84-F4FD849825D9}" srcId="{BE6C8CB3-4760-A749-86C2-DC91FFEFA0C5}" destId="{623B62E3-E9D9-DC49-A597-B01BDAC16B80}" srcOrd="1" destOrd="0" parTransId="{CFAFC1D2-A218-EC49-8CB1-D5320964580A}" sibTransId="{597D19EA-5C78-F648-BB77-79B1F8B4853D}"/>
    <dgm:cxn modelId="{2D20BF72-B02C-1644-812A-029C04A75D1A}" type="presOf" srcId="{A85CD6E8-CCA6-7841-BFB9-F2B2456576B3}" destId="{9533F250-ED11-2349-BB32-BD2A9668E7C2}" srcOrd="1" destOrd="0" presId="urn:microsoft.com/office/officeart/2005/8/layout/hProcess7"/>
    <dgm:cxn modelId="{6524A27C-ADC3-4042-8D4F-536CFAB83DB3}" srcId="{0829B0FC-BE22-0444-911B-EA9956301E0F}" destId="{1B46521D-204E-804C-9E0A-A6BF7A191C89}" srcOrd="2" destOrd="0" parTransId="{D1F410AF-2335-7245-9195-89D609A9E0C9}" sibTransId="{00DC0F6E-D810-1E49-88F9-453FA395AD50}"/>
    <dgm:cxn modelId="{24623E93-0136-4C47-9D3E-A1FF8667BEA4}" type="presOf" srcId="{0829B0FC-BE22-0444-911B-EA9956301E0F}" destId="{3EFC5843-F74E-544B-9513-614A04735AEC}" srcOrd="0" destOrd="0" presId="urn:microsoft.com/office/officeart/2005/8/layout/hProcess7"/>
    <dgm:cxn modelId="{0E9C7B9B-F1E7-4242-8BDC-9E2730302B4F}" srcId="{BE6C8CB3-4760-A749-86C2-DC91FFEFA0C5}" destId="{BFADECA9-B873-DB44-80E4-955C338BC5CF}" srcOrd="0" destOrd="0" parTransId="{5D4F6283-2333-BC4C-9928-D40EC196C70C}" sibTransId="{FA203D8E-52E0-BA45-B3BB-AE5314CBCDFE}"/>
    <dgm:cxn modelId="{F3BA97A6-ECA1-3549-8312-560EBF9B3361}" type="presOf" srcId="{8E1A1CF4-FD4B-154D-9C1E-45E9DB8EF449}" destId="{FCD1F20B-565B-8648-BEF6-064B731D194F}" srcOrd="0" destOrd="0" presId="urn:microsoft.com/office/officeart/2005/8/layout/hProcess7"/>
    <dgm:cxn modelId="{E2965AB9-ED5D-AB42-8CA4-62B7E52F28BA}" type="presOf" srcId="{BE6C8CB3-4760-A749-86C2-DC91FFEFA0C5}" destId="{0E2EBF5A-8853-1F46-90AC-C2B29796E073}" srcOrd="0" destOrd="0" presId="urn:microsoft.com/office/officeart/2005/8/layout/hProcess7"/>
    <dgm:cxn modelId="{DA5D29BC-3902-8941-ACCD-30B1617C9296}" type="presOf" srcId="{A85CD6E8-CCA6-7841-BFB9-F2B2456576B3}" destId="{6E193125-1250-B848-9E23-6988F019BE25}" srcOrd="0" destOrd="0" presId="urn:microsoft.com/office/officeart/2005/8/layout/hProcess7"/>
    <dgm:cxn modelId="{CE722AD7-6C74-0B42-B02E-21EA2B7F3D4E}" srcId="{A85CD6E8-CCA6-7841-BFB9-F2B2456576B3}" destId="{A4D7FF9C-9BC0-1B41-B294-039CC69F44BA}" srcOrd="1" destOrd="0" parTransId="{2D59231A-C26F-F24A-9A3B-0AA408A5723C}" sibTransId="{5F9B1AD6-2BFB-2E4E-8DD4-4845989C3CA2}"/>
    <dgm:cxn modelId="{181A2FD7-0F6C-164B-B7BE-04C411E77131}" srcId="{6014A92B-DDC1-EE43-B270-134A86BA95CC}" destId="{BE6C8CB3-4760-A749-86C2-DC91FFEFA0C5}" srcOrd="2" destOrd="0" parTransId="{73C8EB5F-D55A-6E4B-8781-18F2F712E35E}" sibTransId="{019B7413-CE70-B74F-AFEB-06E826B85CCA}"/>
    <dgm:cxn modelId="{7E0922EE-3E54-E24D-840F-85C45420F7CF}" srcId="{A85CD6E8-CCA6-7841-BFB9-F2B2456576B3}" destId="{DFE2815D-B5E8-AE48-BE30-44C3B0378403}" srcOrd="0" destOrd="0" parTransId="{2A26276C-6C44-9C44-9C9B-20100A033D2B}" sibTransId="{160D6AAC-DCD8-C541-9332-C41A5F60CEC9}"/>
    <dgm:cxn modelId="{FD34BBEE-E0EB-0142-93AA-0C8895D0EDC8}" type="presOf" srcId="{BFADECA9-B873-DB44-80E4-955C338BC5CF}" destId="{A5E5CFCB-F761-6341-96B9-30F51A255E3A}" srcOrd="0" destOrd="0" presId="urn:microsoft.com/office/officeart/2005/8/layout/hProcess7"/>
    <dgm:cxn modelId="{7037DBF2-C642-5943-87C5-2C680550557E}" type="presOf" srcId="{BE84BD48-9CD6-1848-91E1-8AAAFCA53563}" destId="{FCD1F20B-565B-8648-BEF6-064B731D194F}" srcOrd="0" destOrd="1" presId="urn:microsoft.com/office/officeart/2005/8/layout/hProcess7"/>
    <dgm:cxn modelId="{CB47E1F5-9E57-1E4F-A650-3259011EA5D7}" srcId="{6014A92B-DDC1-EE43-B270-134A86BA95CC}" destId="{A85CD6E8-CCA6-7841-BFB9-F2B2456576B3}" srcOrd="1" destOrd="0" parTransId="{7A959C30-D530-8C44-A627-B1E129E4CEC3}" sibTransId="{2BCC3771-85D1-D24F-9A86-944654E928CE}"/>
    <dgm:cxn modelId="{346D1AFE-3A73-2B40-AC53-34E305F07FD0}" type="presOf" srcId="{0829B0FC-BE22-0444-911B-EA9956301E0F}" destId="{038CC497-F448-9949-ADB1-BAAA58D41DFC}" srcOrd="1" destOrd="0" presId="urn:microsoft.com/office/officeart/2005/8/layout/hProcess7"/>
    <dgm:cxn modelId="{77CC508C-AB87-4045-A861-2F5099345C1C}" type="presParOf" srcId="{D49EAFF5-308B-724D-9216-51781083F581}" destId="{87C63375-9C0C-9E4C-982A-0F3195138B2D}" srcOrd="0" destOrd="0" presId="urn:microsoft.com/office/officeart/2005/8/layout/hProcess7"/>
    <dgm:cxn modelId="{BA3F4B5D-79D8-B441-BCD7-3394F73E63F0}" type="presParOf" srcId="{87C63375-9C0C-9E4C-982A-0F3195138B2D}" destId="{3EFC5843-F74E-544B-9513-614A04735AEC}" srcOrd="0" destOrd="0" presId="urn:microsoft.com/office/officeart/2005/8/layout/hProcess7"/>
    <dgm:cxn modelId="{CBBD3F8D-D043-574D-A1AB-2EE1FB017220}" type="presParOf" srcId="{87C63375-9C0C-9E4C-982A-0F3195138B2D}" destId="{038CC497-F448-9949-ADB1-BAAA58D41DFC}" srcOrd="1" destOrd="0" presId="urn:microsoft.com/office/officeart/2005/8/layout/hProcess7"/>
    <dgm:cxn modelId="{7179F8BF-EC86-6A4A-A3D5-5BAD0AAE538A}" type="presParOf" srcId="{87C63375-9C0C-9E4C-982A-0F3195138B2D}" destId="{FCD1F20B-565B-8648-BEF6-064B731D194F}" srcOrd="2" destOrd="0" presId="urn:microsoft.com/office/officeart/2005/8/layout/hProcess7"/>
    <dgm:cxn modelId="{2F95164A-6088-9547-A9AA-912142FEFB59}" type="presParOf" srcId="{D49EAFF5-308B-724D-9216-51781083F581}" destId="{7491BDE8-3620-EE43-BF76-E63CFD5D43E3}" srcOrd="1" destOrd="0" presId="urn:microsoft.com/office/officeart/2005/8/layout/hProcess7"/>
    <dgm:cxn modelId="{BA78C029-A770-9446-829C-F9B9D0B00091}" type="presParOf" srcId="{D49EAFF5-308B-724D-9216-51781083F581}" destId="{24C50826-5813-5240-ADD9-2FBC2F189F71}" srcOrd="2" destOrd="0" presId="urn:microsoft.com/office/officeart/2005/8/layout/hProcess7"/>
    <dgm:cxn modelId="{3FA7735D-4470-B041-9634-823429728A60}" type="presParOf" srcId="{24C50826-5813-5240-ADD9-2FBC2F189F71}" destId="{AF1D611B-A701-4949-AB57-5C86F951C06D}" srcOrd="0" destOrd="0" presId="urn:microsoft.com/office/officeart/2005/8/layout/hProcess7"/>
    <dgm:cxn modelId="{B3A7715C-033A-6E4D-882E-51FF84C9ACEB}" type="presParOf" srcId="{24C50826-5813-5240-ADD9-2FBC2F189F71}" destId="{66739AEB-6560-DC48-8727-9492F714E4D7}" srcOrd="1" destOrd="0" presId="urn:microsoft.com/office/officeart/2005/8/layout/hProcess7"/>
    <dgm:cxn modelId="{4E500C65-6335-0248-AE80-E516E96BA510}" type="presParOf" srcId="{24C50826-5813-5240-ADD9-2FBC2F189F71}" destId="{60F7D1FA-8030-FE4B-8AC7-A471C2B91395}" srcOrd="2" destOrd="0" presId="urn:microsoft.com/office/officeart/2005/8/layout/hProcess7"/>
    <dgm:cxn modelId="{C623FE32-2A87-184C-BCDA-BF41A44E4192}" type="presParOf" srcId="{D49EAFF5-308B-724D-9216-51781083F581}" destId="{48A88A98-827D-944A-83E7-E4E6463FABB4}" srcOrd="3" destOrd="0" presId="urn:microsoft.com/office/officeart/2005/8/layout/hProcess7"/>
    <dgm:cxn modelId="{EA59D2E1-2AED-034D-A441-CA4D29075CFE}" type="presParOf" srcId="{D49EAFF5-308B-724D-9216-51781083F581}" destId="{3F61DA39-7E8A-D246-B61C-0E7CD5EC84B9}" srcOrd="4" destOrd="0" presId="urn:microsoft.com/office/officeart/2005/8/layout/hProcess7"/>
    <dgm:cxn modelId="{206930E6-68F1-8341-97B1-342DC2FE6882}" type="presParOf" srcId="{3F61DA39-7E8A-D246-B61C-0E7CD5EC84B9}" destId="{6E193125-1250-B848-9E23-6988F019BE25}" srcOrd="0" destOrd="0" presId="urn:microsoft.com/office/officeart/2005/8/layout/hProcess7"/>
    <dgm:cxn modelId="{F3C8A0EB-4F2A-CF43-8B71-65DE682BACF9}" type="presParOf" srcId="{3F61DA39-7E8A-D246-B61C-0E7CD5EC84B9}" destId="{9533F250-ED11-2349-BB32-BD2A9668E7C2}" srcOrd="1" destOrd="0" presId="urn:microsoft.com/office/officeart/2005/8/layout/hProcess7"/>
    <dgm:cxn modelId="{7474B28F-E83D-7C40-895B-EFB43CCCDB08}" type="presParOf" srcId="{3F61DA39-7E8A-D246-B61C-0E7CD5EC84B9}" destId="{BB537685-54ED-AA47-A9DE-63C906E96D40}" srcOrd="2" destOrd="0" presId="urn:microsoft.com/office/officeart/2005/8/layout/hProcess7"/>
    <dgm:cxn modelId="{4D3E5FA2-A512-8348-94B1-3747F75B9CD2}" type="presParOf" srcId="{D49EAFF5-308B-724D-9216-51781083F581}" destId="{9DB95EDE-BFE5-6641-8C9C-E564878A0D33}" srcOrd="5" destOrd="0" presId="urn:microsoft.com/office/officeart/2005/8/layout/hProcess7"/>
    <dgm:cxn modelId="{67BE2500-63BA-3649-8FD9-9E7030679DA6}" type="presParOf" srcId="{D49EAFF5-308B-724D-9216-51781083F581}" destId="{7B792EBC-62D0-8043-AC3A-38F6EF5A5C3E}" srcOrd="6" destOrd="0" presId="urn:microsoft.com/office/officeart/2005/8/layout/hProcess7"/>
    <dgm:cxn modelId="{4B84335E-E853-7C41-9F91-C3D3735F0239}" type="presParOf" srcId="{7B792EBC-62D0-8043-AC3A-38F6EF5A5C3E}" destId="{B05CD1F5-E3DC-2744-9192-D7DCA0724544}" srcOrd="0" destOrd="0" presId="urn:microsoft.com/office/officeart/2005/8/layout/hProcess7"/>
    <dgm:cxn modelId="{027DE183-36E4-CC49-A9BC-466BEE5E3DBC}" type="presParOf" srcId="{7B792EBC-62D0-8043-AC3A-38F6EF5A5C3E}" destId="{E2E9FC67-BD98-2F46-8202-261156427CCF}" srcOrd="1" destOrd="0" presId="urn:microsoft.com/office/officeart/2005/8/layout/hProcess7"/>
    <dgm:cxn modelId="{9EC9FCE9-D60E-D043-BDC9-B23348DEA8D7}" type="presParOf" srcId="{7B792EBC-62D0-8043-AC3A-38F6EF5A5C3E}" destId="{D48FB2D4-BA91-594A-B1F7-FBB7FF084E14}" srcOrd="2" destOrd="0" presId="urn:microsoft.com/office/officeart/2005/8/layout/hProcess7"/>
    <dgm:cxn modelId="{52A45AD2-0DED-CA44-A7D2-2E3DC368D7F0}" type="presParOf" srcId="{D49EAFF5-308B-724D-9216-51781083F581}" destId="{989888B7-9D02-C848-ACB8-1FE593FC19CC}" srcOrd="7" destOrd="0" presId="urn:microsoft.com/office/officeart/2005/8/layout/hProcess7"/>
    <dgm:cxn modelId="{8D647D0F-D959-414C-AADA-F360596C3874}" type="presParOf" srcId="{D49EAFF5-308B-724D-9216-51781083F581}" destId="{B9C76130-F99C-4246-872A-C9AB273C084C}" srcOrd="8" destOrd="0" presId="urn:microsoft.com/office/officeart/2005/8/layout/hProcess7"/>
    <dgm:cxn modelId="{4CBCE77A-FB17-2741-BBC6-A3CAC377B8B9}" type="presParOf" srcId="{B9C76130-F99C-4246-872A-C9AB273C084C}" destId="{0E2EBF5A-8853-1F46-90AC-C2B29796E073}" srcOrd="0" destOrd="0" presId="urn:microsoft.com/office/officeart/2005/8/layout/hProcess7"/>
    <dgm:cxn modelId="{97AFEF20-72D9-8049-BD4E-B4F5E34D725E}" type="presParOf" srcId="{B9C76130-F99C-4246-872A-C9AB273C084C}" destId="{B6523234-3B0C-4344-9949-A5601541251B}" srcOrd="1" destOrd="0" presId="urn:microsoft.com/office/officeart/2005/8/layout/hProcess7"/>
    <dgm:cxn modelId="{C09BC093-0D18-1946-B97A-2AAD86AF99D7}" type="presParOf" srcId="{B9C76130-F99C-4246-872A-C9AB273C084C}" destId="{A5E5CFCB-F761-6341-96B9-30F51A255E3A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1C0CBA-07F3-2540-860E-40F8DA14B2DA}" type="doc">
      <dgm:prSet loTypeId="urn:microsoft.com/office/officeart/2005/8/layout/equation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137F79-9FE6-4845-939E-95E2B17C6686}">
      <dgm:prSet phldrT="[Text]"/>
      <dgm:spPr/>
      <dgm:t>
        <a:bodyPr/>
        <a:lstStyle/>
        <a:p>
          <a:r>
            <a:rPr lang="en-US" b="0" i="0" u="none" dirty="0">
              <a:solidFill>
                <a:schemeClr val="tx1"/>
              </a:solidFill>
            </a:rPr>
            <a:t>Autonomy is growing</a:t>
          </a:r>
          <a:endParaRPr lang="en-US" b="0" dirty="0">
            <a:solidFill>
              <a:schemeClr val="tx1"/>
            </a:solidFill>
          </a:endParaRPr>
        </a:p>
      </dgm:t>
    </dgm:pt>
    <dgm:pt modelId="{2A6A2C3B-144E-6F46-B2CF-E1E2472C9E70}" type="parTrans" cxnId="{3261ABC3-A7D1-2541-9421-F91C0227D629}">
      <dgm:prSet/>
      <dgm:spPr/>
      <dgm:t>
        <a:bodyPr/>
        <a:lstStyle/>
        <a:p>
          <a:endParaRPr lang="en-US"/>
        </a:p>
      </dgm:t>
    </dgm:pt>
    <dgm:pt modelId="{8AB2F326-45C2-C64D-9BE1-067617F4E613}" type="sibTrans" cxnId="{3261ABC3-A7D1-2541-9421-F91C0227D629}">
      <dgm:prSet/>
      <dgm:spPr/>
      <dgm:t>
        <a:bodyPr/>
        <a:lstStyle/>
        <a:p>
          <a:endParaRPr lang="en-US"/>
        </a:p>
      </dgm:t>
    </dgm:pt>
    <dgm:pt modelId="{1949116D-01C5-774A-86F1-558527CC89A6}">
      <dgm:prSet/>
      <dgm:spPr/>
      <dgm:t>
        <a:bodyPr/>
        <a:lstStyle/>
        <a:p>
          <a:r>
            <a:rPr lang="en-US" b="0" i="0" u="none" dirty="0">
              <a:solidFill>
                <a:schemeClr val="tx1"/>
              </a:solidFill>
            </a:rPr>
            <a:t>Software is taking over</a:t>
          </a:r>
          <a:endParaRPr lang="en-US" b="0" dirty="0">
            <a:solidFill>
              <a:schemeClr val="tx1"/>
            </a:solidFill>
          </a:endParaRPr>
        </a:p>
      </dgm:t>
    </dgm:pt>
    <dgm:pt modelId="{DECE71FB-E151-AB48-BF9E-0BBE190D6408}" type="parTrans" cxnId="{21A7CAE5-9791-7C47-903A-CDCAB1CF3B36}">
      <dgm:prSet/>
      <dgm:spPr/>
      <dgm:t>
        <a:bodyPr/>
        <a:lstStyle/>
        <a:p>
          <a:endParaRPr lang="en-US"/>
        </a:p>
      </dgm:t>
    </dgm:pt>
    <dgm:pt modelId="{BD684960-4742-A84E-AB3A-717FC0A57E38}" type="sibTrans" cxnId="{21A7CAE5-9791-7C47-903A-CDCAB1CF3B36}">
      <dgm:prSet/>
      <dgm:spPr/>
      <dgm:t>
        <a:bodyPr/>
        <a:lstStyle/>
        <a:p>
          <a:endParaRPr lang="en-US"/>
        </a:p>
      </dgm:t>
    </dgm:pt>
    <dgm:pt modelId="{4D28E557-9457-FB45-83B5-7086ECB545EE}">
      <dgm:prSet/>
      <dgm:spPr/>
      <dgm:t>
        <a:bodyPr/>
        <a:lstStyle/>
        <a:p>
          <a:r>
            <a:rPr lang="en-US" b="0" i="0" u="none" dirty="0">
              <a:solidFill>
                <a:schemeClr val="tx1"/>
              </a:solidFill>
            </a:rPr>
            <a:t>Sensors are everywhere</a:t>
          </a:r>
          <a:endParaRPr lang="en-US" b="0" dirty="0">
            <a:solidFill>
              <a:schemeClr val="tx1"/>
            </a:solidFill>
          </a:endParaRPr>
        </a:p>
      </dgm:t>
    </dgm:pt>
    <dgm:pt modelId="{530B8660-3482-D64E-9956-A0DC5AEBF450}" type="parTrans" cxnId="{7F9D3174-B882-1D45-8A1F-F73557CDEC40}">
      <dgm:prSet/>
      <dgm:spPr/>
      <dgm:t>
        <a:bodyPr/>
        <a:lstStyle/>
        <a:p>
          <a:endParaRPr lang="en-US"/>
        </a:p>
      </dgm:t>
    </dgm:pt>
    <dgm:pt modelId="{848746A3-E55D-F049-8DD9-BD0461F72045}" type="sibTrans" cxnId="{7F9D3174-B882-1D45-8A1F-F73557CDEC40}">
      <dgm:prSet/>
      <dgm:spPr/>
      <dgm:t>
        <a:bodyPr/>
        <a:lstStyle/>
        <a:p>
          <a:endParaRPr lang="en-US"/>
        </a:p>
      </dgm:t>
    </dgm:pt>
    <dgm:pt modelId="{0C3188D2-2271-964F-8538-C51A63C63F54}">
      <dgm:prSet/>
      <dgm:spPr/>
      <dgm:t>
        <a:bodyPr/>
        <a:lstStyle/>
        <a:p>
          <a:r>
            <a:rPr lang="en-US" b="1" i="0" u="none" dirty="0">
              <a:solidFill>
                <a:schemeClr val="tx1"/>
              </a:solidFill>
            </a:rPr>
            <a:t>Tomorrow’s systems must act as one.</a:t>
          </a:r>
          <a:endParaRPr lang="en-US" dirty="0">
            <a:solidFill>
              <a:schemeClr val="tx1"/>
            </a:solidFill>
          </a:endParaRPr>
        </a:p>
      </dgm:t>
    </dgm:pt>
    <dgm:pt modelId="{F03F4FD7-78AA-1F46-8FF8-70D519DC3C59}" type="parTrans" cxnId="{E314A7B4-8231-2644-8827-28186AEC844E}">
      <dgm:prSet/>
      <dgm:spPr/>
      <dgm:t>
        <a:bodyPr/>
        <a:lstStyle/>
        <a:p>
          <a:endParaRPr lang="en-US"/>
        </a:p>
      </dgm:t>
    </dgm:pt>
    <dgm:pt modelId="{50AA88E8-6655-7D49-A18A-BDDBCBA803A6}" type="sibTrans" cxnId="{E314A7B4-8231-2644-8827-28186AEC844E}">
      <dgm:prSet/>
      <dgm:spPr/>
      <dgm:t>
        <a:bodyPr/>
        <a:lstStyle/>
        <a:p>
          <a:endParaRPr lang="en-US"/>
        </a:p>
      </dgm:t>
    </dgm:pt>
    <dgm:pt modelId="{A53E9C91-F0AB-FD40-91B0-2791BA9EFFDC}" type="pres">
      <dgm:prSet presAssocID="{F61C0CBA-07F3-2540-860E-40F8DA14B2DA}" presName="linearFlow" presStyleCnt="0">
        <dgm:presLayoutVars>
          <dgm:dir/>
          <dgm:resizeHandles val="exact"/>
        </dgm:presLayoutVars>
      </dgm:prSet>
      <dgm:spPr/>
    </dgm:pt>
    <dgm:pt modelId="{661FA181-C6E6-6B48-8275-20021D5E9C70}" type="pres">
      <dgm:prSet presAssocID="{98137F79-9FE6-4845-939E-95E2B17C6686}" presName="node" presStyleLbl="node1" presStyleIdx="0" presStyleCnt="4">
        <dgm:presLayoutVars>
          <dgm:bulletEnabled val="1"/>
        </dgm:presLayoutVars>
      </dgm:prSet>
      <dgm:spPr/>
    </dgm:pt>
    <dgm:pt modelId="{FAF967D0-68CF-3442-983F-F56136A11A99}" type="pres">
      <dgm:prSet presAssocID="{8AB2F326-45C2-C64D-9BE1-067617F4E613}" presName="spacerL" presStyleCnt="0"/>
      <dgm:spPr/>
    </dgm:pt>
    <dgm:pt modelId="{74ADBA77-306F-B94B-BD30-E949F886D683}" type="pres">
      <dgm:prSet presAssocID="{8AB2F326-45C2-C64D-9BE1-067617F4E613}" presName="sibTrans" presStyleLbl="sibTrans2D1" presStyleIdx="0" presStyleCnt="3"/>
      <dgm:spPr/>
    </dgm:pt>
    <dgm:pt modelId="{FF7EED18-90B0-EE44-9BD7-E11F1127DE20}" type="pres">
      <dgm:prSet presAssocID="{8AB2F326-45C2-C64D-9BE1-067617F4E613}" presName="spacerR" presStyleCnt="0"/>
      <dgm:spPr/>
    </dgm:pt>
    <dgm:pt modelId="{E916196C-52B8-4D4D-95A5-15A68FD75CD0}" type="pres">
      <dgm:prSet presAssocID="{1949116D-01C5-774A-86F1-558527CC89A6}" presName="node" presStyleLbl="node1" presStyleIdx="1" presStyleCnt="4">
        <dgm:presLayoutVars>
          <dgm:bulletEnabled val="1"/>
        </dgm:presLayoutVars>
      </dgm:prSet>
      <dgm:spPr/>
    </dgm:pt>
    <dgm:pt modelId="{D5E1E4DB-3DC2-8848-A06B-CE95F9480507}" type="pres">
      <dgm:prSet presAssocID="{BD684960-4742-A84E-AB3A-717FC0A57E38}" presName="spacerL" presStyleCnt="0"/>
      <dgm:spPr/>
    </dgm:pt>
    <dgm:pt modelId="{6C2DFF19-F78B-414C-9EE9-6528CD38FD47}" type="pres">
      <dgm:prSet presAssocID="{BD684960-4742-A84E-AB3A-717FC0A57E38}" presName="sibTrans" presStyleLbl="sibTrans2D1" presStyleIdx="1" presStyleCnt="3"/>
      <dgm:spPr/>
    </dgm:pt>
    <dgm:pt modelId="{B6673CB3-247F-4244-A2E8-19916291952D}" type="pres">
      <dgm:prSet presAssocID="{BD684960-4742-A84E-AB3A-717FC0A57E38}" presName="spacerR" presStyleCnt="0"/>
      <dgm:spPr/>
    </dgm:pt>
    <dgm:pt modelId="{14C85FF0-8986-6840-9E6C-2B1A31AD9FD3}" type="pres">
      <dgm:prSet presAssocID="{4D28E557-9457-FB45-83B5-7086ECB545EE}" presName="node" presStyleLbl="node1" presStyleIdx="2" presStyleCnt="4">
        <dgm:presLayoutVars>
          <dgm:bulletEnabled val="1"/>
        </dgm:presLayoutVars>
      </dgm:prSet>
      <dgm:spPr/>
    </dgm:pt>
    <dgm:pt modelId="{13453FD1-962B-EA4E-A0E6-86DE2771403E}" type="pres">
      <dgm:prSet presAssocID="{848746A3-E55D-F049-8DD9-BD0461F72045}" presName="spacerL" presStyleCnt="0"/>
      <dgm:spPr/>
    </dgm:pt>
    <dgm:pt modelId="{9E63B0E5-40F6-9A4F-B787-829DC2A6287D}" type="pres">
      <dgm:prSet presAssocID="{848746A3-E55D-F049-8DD9-BD0461F72045}" presName="sibTrans" presStyleLbl="sibTrans2D1" presStyleIdx="2" presStyleCnt="3"/>
      <dgm:spPr/>
    </dgm:pt>
    <dgm:pt modelId="{4E030573-5A38-4843-80D7-500CB66B508A}" type="pres">
      <dgm:prSet presAssocID="{848746A3-E55D-F049-8DD9-BD0461F72045}" presName="spacerR" presStyleCnt="0"/>
      <dgm:spPr/>
    </dgm:pt>
    <dgm:pt modelId="{183EA3AD-3CB2-DB4B-B95C-C700F2610FA4}" type="pres">
      <dgm:prSet presAssocID="{0C3188D2-2271-964F-8538-C51A63C63F54}" presName="node" presStyleLbl="node1" presStyleIdx="3" presStyleCnt="4" custScaleX="195331" custScaleY="189799">
        <dgm:presLayoutVars>
          <dgm:bulletEnabled val="1"/>
        </dgm:presLayoutVars>
      </dgm:prSet>
      <dgm:spPr/>
    </dgm:pt>
  </dgm:ptLst>
  <dgm:cxnLst>
    <dgm:cxn modelId="{9CEDF707-3FF0-444D-9A34-68AC396E079C}" type="presOf" srcId="{848746A3-E55D-F049-8DD9-BD0461F72045}" destId="{9E63B0E5-40F6-9A4F-B787-829DC2A6287D}" srcOrd="0" destOrd="0" presId="urn:microsoft.com/office/officeart/2005/8/layout/equation1"/>
    <dgm:cxn modelId="{E9EDD735-0718-234F-8815-14E4289B95A3}" type="presOf" srcId="{8AB2F326-45C2-C64D-9BE1-067617F4E613}" destId="{74ADBA77-306F-B94B-BD30-E949F886D683}" srcOrd="0" destOrd="0" presId="urn:microsoft.com/office/officeart/2005/8/layout/equation1"/>
    <dgm:cxn modelId="{E8D2A269-DB05-F34E-83EB-2DC9C38EDCA5}" type="presOf" srcId="{4D28E557-9457-FB45-83B5-7086ECB545EE}" destId="{14C85FF0-8986-6840-9E6C-2B1A31AD9FD3}" srcOrd="0" destOrd="0" presId="urn:microsoft.com/office/officeart/2005/8/layout/equation1"/>
    <dgm:cxn modelId="{F381814B-9864-1943-82A8-1A8265103FF4}" type="presOf" srcId="{F61C0CBA-07F3-2540-860E-40F8DA14B2DA}" destId="{A53E9C91-F0AB-FD40-91B0-2791BA9EFFDC}" srcOrd="0" destOrd="0" presId="urn:microsoft.com/office/officeart/2005/8/layout/equation1"/>
    <dgm:cxn modelId="{7F9D3174-B882-1D45-8A1F-F73557CDEC40}" srcId="{F61C0CBA-07F3-2540-860E-40F8DA14B2DA}" destId="{4D28E557-9457-FB45-83B5-7086ECB545EE}" srcOrd="2" destOrd="0" parTransId="{530B8660-3482-D64E-9956-A0DC5AEBF450}" sibTransId="{848746A3-E55D-F049-8DD9-BD0461F72045}"/>
    <dgm:cxn modelId="{A4C86E76-433E-064F-92DF-3FB3E39E7D7D}" type="presOf" srcId="{1949116D-01C5-774A-86F1-558527CC89A6}" destId="{E916196C-52B8-4D4D-95A5-15A68FD75CD0}" srcOrd="0" destOrd="0" presId="urn:microsoft.com/office/officeart/2005/8/layout/equation1"/>
    <dgm:cxn modelId="{117D517D-048A-D143-A5C2-D68B2362A5CE}" type="presOf" srcId="{0C3188D2-2271-964F-8538-C51A63C63F54}" destId="{183EA3AD-3CB2-DB4B-B95C-C700F2610FA4}" srcOrd="0" destOrd="0" presId="urn:microsoft.com/office/officeart/2005/8/layout/equation1"/>
    <dgm:cxn modelId="{E314A7B4-8231-2644-8827-28186AEC844E}" srcId="{F61C0CBA-07F3-2540-860E-40F8DA14B2DA}" destId="{0C3188D2-2271-964F-8538-C51A63C63F54}" srcOrd="3" destOrd="0" parTransId="{F03F4FD7-78AA-1F46-8FF8-70D519DC3C59}" sibTransId="{50AA88E8-6655-7D49-A18A-BDDBCBA803A6}"/>
    <dgm:cxn modelId="{F482F1B4-87BE-C747-9CA7-6A2BC85141E0}" type="presOf" srcId="{98137F79-9FE6-4845-939E-95E2B17C6686}" destId="{661FA181-C6E6-6B48-8275-20021D5E9C70}" srcOrd="0" destOrd="0" presId="urn:microsoft.com/office/officeart/2005/8/layout/equation1"/>
    <dgm:cxn modelId="{3261ABC3-A7D1-2541-9421-F91C0227D629}" srcId="{F61C0CBA-07F3-2540-860E-40F8DA14B2DA}" destId="{98137F79-9FE6-4845-939E-95E2B17C6686}" srcOrd="0" destOrd="0" parTransId="{2A6A2C3B-144E-6F46-B2CF-E1E2472C9E70}" sibTransId="{8AB2F326-45C2-C64D-9BE1-067617F4E613}"/>
    <dgm:cxn modelId="{A5EAE2D7-0630-4449-A4B8-98051AB4FF61}" type="presOf" srcId="{BD684960-4742-A84E-AB3A-717FC0A57E38}" destId="{6C2DFF19-F78B-414C-9EE9-6528CD38FD47}" srcOrd="0" destOrd="0" presId="urn:microsoft.com/office/officeart/2005/8/layout/equation1"/>
    <dgm:cxn modelId="{21A7CAE5-9791-7C47-903A-CDCAB1CF3B36}" srcId="{F61C0CBA-07F3-2540-860E-40F8DA14B2DA}" destId="{1949116D-01C5-774A-86F1-558527CC89A6}" srcOrd="1" destOrd="0" parTransId="{DECE71FB-E151-AB48-BF9E-0BBE190D6408}" sibTransId="{BD684960-4742-A84E-AB3A-717FC0A57E38}"/>
    <dgm:cxn modelId="{7E6E96E3-9AF2-4A46-8782-7E7126ED77D0}" type="presParOf" srcId="{A53E9C91-F0AB-FD40-91B0-2791BA9EFFDC}" destId="{661FA181-C6E6-6B48-8275-20021D5E9C70}" srcOrd="0" destOrd="0" presId="urn:microsoft.com/office/officeart/2005/8/layout/equation1"/>
    <dgm:cxn modelId="{9F743990-51EE-6242-93A2-3356F55F6EE2}" type="presParOf" srcId="{A53E9C91-F0AB-FD40-91B0-2791BA9EFFDC}" destId="{FAF967D0-68CF-3442-983F-F56136A11A99}" srcOrd="1" destOrd="0" presId="urn:microsoft.com/office/officeart/2005/8/layout/equation1"/>
    <dgm:cxn modelId="{A6710EBD-3763-9143-840E-DFB790D7E8F9}" type="presParOf" srcId="{A53E9C91-F0AB-FD40-91B0-2791BA9EFFDC}" destId="{74ADBA77-306F-B94B-BD30-E949F886D683}" srcOrd="2" destOrd="0" presId="urn:microsoft.com/office/officeart/2005/8/layout/equation1"/>
    <dgm:cxn modelId="{195B0C09-E8D0-0947-B878-0828D39CEB36}" type="presParOf" srcId="{A53E9C91-F0AB-FD40-91B0-2791BA9EFFDC}" destId="{FF7EED18-90B0-EE44-9BD7-E11F1127DE20}" srcOrd="3" destOrd="0" presId="urn:microsoft.com/office/officeart/2005/8/layout/equation1"/>
    <dgm:cxn modelId="{B1D4880C-9047-A848-9C8E-FCA71B598A41}" type="presParOf" srcId="{A53E9C91-F0AB-FD40-91B0-2791BA9EFFDC}" destId="{E916196C-52B8-4D4D-95A5-15A68FD75CD0}" srcOrd="4" destOrd="0" presId="urn:microsoft.com/office/officeart/2005/8/layout/equation1"/>
    <dgm:cxn modelId="{D1345B8B-DB49-7240-89FF-D3AAF7EA5415}" type="presParOf" srcId="{A53E9C91-F0AB-FD40-91B0-2791BA9EFFDC}" destId="{D5E1E4DB-3DC2-8848-A06B-CE95F9480507}" srcOrd="5" destOrd="0" presId="urn:microsoft.com/office/officeart/2005/8/layout/equation1"/>
    <dgm:cxn modelId="{75743728-AF08-E44A-A8B5-E6F49CC6A3F1}" type="presParOf" srcId="{A53E9C91-F0AB-FD40-91B0-2791BA9EFFDC}" destId="{6C2DFF19-F78B-414C-9EE9-6528CD38FD47}" srcOrd="6" destOrd="0" presId="urn:microsoft.com/office/officeart/2005/8/layout/equation1"/>
    <dgm:cxn modelId="{A07D7B66-10E2-A743-9F37-02B177210199}" type="presParOf" srcId="{A53E9C91-F0AB-FD40-91B0-2791BA9EFFDC}" destId="{B6673CB3-247F-4244-A2E8-19916291952D}" srcOrd="7" destOrd="0" presId="urn:microsoft.com/office/officeart/2005/8/layout/equation1"/>
    <dgm:cxn modelId="{C60B178B-1A18-5943-A01B-4D04BCFE82D4}" type="presParOf" srcId="{A53E9C91-F0AB-FD40-91B0-2791BA9EFFDC}" destId="{14C85FF0-8986-6840-9E6C-2B1A31AD9FD3}" srcOrd="8" destOrd="0" presId="urn:microsoft.com/office/officeart/2005/8/layout/equation1"/>
    <dgm:cxn modelId="{BA5650D5-98C2-964D-AC18-343139EB2247}" type="presParOf" srcId="{A53E9C91-F0AB-FD40-91B0-2791BA9EFFDC}" destId="{13453FD1-962B-EA4E-A0E6-86DE2771403E}" srcOrd="9" destOrd="0" presId="urn:microsoft.com/office/officeart/2005/8/layout/equation1"/>
    <dgm:cxn modelId="{F8D7527F-AB4F-AB47-B7C7-1B148349FAFD}" type="presParOf" srcId="{A53E9C91-F0AB-FD40-91B0-2791BA9EFFDC}" destId="{9E63B0E5-40F6-9A4F-B787-829DC2A6287D}" srcOrd="10" destOrd="0" presId="urn:microsoft.com/office/officeart/2005/8/layout/equation1"/>
    <dgm:cxn modelId="{D2F2E7B0-DF0A-F54A-8C9B-BD8215AC3068}" type="presParOf" srcId="{A53E9C91-F0AB-FD40-91B0-2791BA9EFFDC}" destId="{4E030573-5A38-4843-80D7-500CB66B508A}" srcOrd="11" destOrd="0" presId="urn:microsoft.com/office/officeart/2005/8/layout/equation1"/>
    <dgm:cxn modelId="{FB7DB802-8D15-9E4F-8A99-84136011ABED}" type="presParOf" srcId="{A53E9C91-F0AB-FD40-91B0-2791BA9EFFDC}" destId="{183EA3AD-3CB2-DB4B-B95C-C700F2610FA4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341214-71B4-9C48-AF91-2E235A4C754B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BBAF5-BF50-B94F-8477-3440D81EAB56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Modular Design for Hardware </a:t>
          </a:r>
          <a:r>
            <a:rPr lang="en-US">
              <a:solidFill>
                <a:schemeClr val="tx1"/>
              </a:solidFill>
            </a:rPr>
            <a:t>and Software</a:t>
          </a:r>
          <a:endParaRPr lang="en-US" dirty="0">
            <a:solidFill>
              <a:schemeClr val="tx1"/>
            </a:solidFill>
          </a:endParaRPr>
        </a:p>
      </dgm:t>
    </dgm:pt>
    <dgm:pt modelId="{07F5813A-E946-AE46-8C50-675541B4BA81}" type="parTrans" cxnId="{8B3FA5E1-D27C-224B-B20B-BC1301A4698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8F9F89-379C-2341-9A02-555B4E3641BD}" type="sibTrans" cxnId="{8B3FA5E1-D27C-224B-B20B-BC1301A4698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5E124D9-2574-FE49-8A1B-E17465C7E98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Define Data Model</a:t>
          </a:r>
        </a:p>
      </dgm:t>
    </dgm:pt>
    <dgm:pt modelId="{26CA7183-C5B5-7E40-902F-8DB676BC61B4}" type="parTrans" cxnId="{C4F39FC3-BE99-BC46-850A-C4D25937227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4F70BA1-6675-6343-BAE7-DEB9386A93B7}" type="sibTrans" cxnId="{C4F39FC3-BE99-BC46-850A-C4D25937227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DE7C0C4-4F88-D340-8992-DADED28748E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Data-Centric Design</a:t>
          </a:r>
        </a:p>
      </dgm:t>
    </dgm:pt>
    <dgm:pt modelId="{A6E48528-94E0-FB4A-A78F-A3BE410E529F}" type="parTrans" cxnId="{340E11EE-F5C7-DB42-B30F-6DA4EA2886D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3FD5A38-A284-6945-9E4C-D01DE5B8AFD6}" type="sibTrans" cxnId="{340E11EE-F5C7-DB42-B30F-6DA4EA2886D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92CBD99-8A48-844B-A099-00FB51B7F88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Define Key Interfaces</a:t>
          </a:r>
        </a:p>
      </dgm:t>
    </dgm:pt>
    <dgm:pt modelId="{AA960E50-A5AC-3F47-AD85-EF8F0BA043BC}" type="parTrans" cxnId="{73A791B1-2CC4-064F-97E8-EAC8FBE14E8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37C15AC-BE98-C54F-9B31-C39B79377C44}" type="sibTrans" cxnId="{73A791B1-2CC4-064F-97E8-EAC8FBE14E8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64D2A87-99BA-4F41-8120-28DEA19BABF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Use of Open Standards</a:t>
          </a:r>
        </a:p>
      </dgm:t>
    </dgm:pt>
    <dgm:pt modelId="{B81BB9C3-88F4-0B4E-B339-7BE9014DA561}" type="parTrans" cxnId="{11C35995-363C-C34D-ABC6-1AA4B8D30E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E05A8FB-B0BC-BE4A-9B01-B4B76538847C}" type="sibTrans" cxnId="{11C35995-363C-C34D-ABC6-1AA4B8D30E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102E36-C991-2149-9740-2E09C950D9F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Data Centric Framework</a:t>
          </a:r>
        </a:p>
      </dgm:t>
    </dgm:pt>
    <dgm:pt modelId="{BD88E991-4D91-7D44-8F6C-2B7D95771510}" type="parTrans" cxnId="{3648089C-4252-2B46-BB7F-62A73960BAB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4BD0C85-E14E-1043-887C-690A719631D2}" type="sibTrans" cxnId="{3648089C-4252-2B46-BB7F-62A73960BAB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ECA85AB-F914-F844-9352-BE346B2A975D}" type="pres">
      <dgm:prSet presAssocID="{64341214-71B4-9C48-AF91-2E235A4C754B}" presName="diagram" presStyleCnt="0">
        <dgm:presLayoutVars>
          <dgm:dir/>
          <dgm:resizeHandles val="exact"/>
        </dgm:presLayoutVars>
      </dgm:prSet>
      <dgm:spPr/>
    </dgm:pt>
    <dgm:pt modelId="{66161B7A-C359-C34A-9384-B46CEEC48427}" type="pres">
      <dgm:prSet presAssocID="{0D3BBAF5-BF50-B94F-8477-3440D81EAB56}" presName="node" presStyleLbl="node1" presStyleIdx="0" presStyleCnt="6">
        <dgm:presLayoutVars>
          <dgm:bulletEnabled val="1"/>
        </dgm:presLayoutVars>
      </dgm:prSet>
      <dgm:spPr/>
    </dgm:pt>
    <dgm:pt modelId="{E5D74728-04BC-7E4F-A234-86E8BB895178}" type="pres">
      <dgm:prSet presAssocID="{D18F9F89-379C-2341-9A02-555B4E3641BD}" presName="sibTrans" presStyleCnt="0"/>
      <dgm:spPr/>
    </dgm:pt>
    <dgm:pt modelId="{A367914F-103C-5246-866E-63050B8DAE7A}" type="pres">
      <dgm:prSet presAssocID="{B5E124D9-2574-FE49-8A1B-E17465C7E980}" presName="node" presStyleLbl="node1" presStyleIdx="1" presStyleCnt="6">
        <dgm:presLayoutVars>
          <dgm:bulletEnabled val="1"/>
        </dgm:presLayoutVars>
      </dgm:prSet>
      <dgm:spPr/>
    </dgm:pt>
    <dgm:pt modelId="{12EE3FBE-0F2F-5045-B5CC-E915F34F3DBE}" type="pres">
      <dgm:prSet presAssocID="{84F70BA1-6675-6343-BAE7-DEB9386A93B7}" presName="sibTrans" presStyleCnt="0"/>
      <dgm:spPr/>
    </dgm:pt>
    <dgm:pt modelId="{C395D81B-1B53-7048-A637-9A371862DC0D}" type="pres">
      <dgm:prSet presAssocID="{9DE7C0C4-4F88-D340-8992-DADED28748ED}" presName="node" presStyleLbl="node1" presStyleIdx="2" presStyleCnt="6">
        <dgm:presLayoutVars>
          <dgm:bulletEnabled val="1"/>
        </dgm:presLayoutVars>
      </dgm:prSet>
      <dgm:spPr/>
    </dgm:pt>
    <dgm:pt modelId="{11FDDE9F-9097-9140-8D31-FF1D8DCE8FB0}" type="pres">
      <dgm:prSet presAssocID="{E3FD5A38-A284-6945-9E4C-D01DE5B8AFD6}" presName="sibTrans" presStyleCnt="0"/>
      <dgm:spPr/>
    </dgm:pt>
    <dgm:pt modelId="{5A195332-676A-BD42-BB62-41807D971B7C}" type="pres">
      <dgm:prSet presAssocID="{292CBD99-8A48-844B-A099-00FB51B7F88D}" presName="node" presStyleLbl="node1" presStyleIdx="3" presStyleCnt="6">
        <dgm:presLayoutVars>
          <dgm:bulletEnabled val="1"/>
        </dgm:presLayoutVars>
      </dgm:prSet>
      <dgm:spPr/>
    </dgm:pt>
    <dgm:pt modelId="{A2E7DFB2-C68E-5A45-98A0-CF9096F8D779}" type="pres">
      <dgm:prSet presAssocID="{137C15AC-BE98-C54F-9B31-C39B79377C44}" presName="sibTrans" presStyleCnt="0"/>
      <dgm:spPr/>
    </dgm:pt>
    <dgm:pt modelId="{618A810A-4D91-874E-80B7-A77940E8F7C7}" type="pres">
      <dgm:prSet presAssocID="{964D2A87-99BA-4F41-8120-28DEA19BABFE}" presName="node" presStyleLbl="node1" presStyleIdx="4" presStyleCnt="6">
        <dgm:presLayoutVars>
          <dgm:bulletEnabled val="1"/>
        </dgm:presLayoutVars>
      </dgm:prSet>
      <dgm:spPr/>
    </dgm:pt>
    <dgm:pt modelId="{922FFDDF-079D-5B42-A7A5-149AEEFDB3B6}" type="pres">
      <dgm:prSet presAssocID="{EE05A8FB-B0BC-BE4A-9B01-B4B76538847C}" presName="sibTrans" presStyleCnt="0"/>
      <dgm:spPr/>
    </dgm:pt>
    <dgm:pt modelId="{5986F007-572B-B44C-85A6-EC409BF881A6}" type="pres">
      <dgm:prSet presAssocID="{7D102E36-C991-2149-9740-2E09C950D9F0}" presName="node" presStyleLbl="node1" presStyleIdx="5" presStyleCnt="6">
        <dgm:presLayoutVars>
          <dgm:bulletEnabled val="1"/>
        </dgm:presLayoutVars>
      </dgm:prSet>
      <dgm:spPr/>
    </dgm:pt>
  </dgm:ptLst>
  <dgm:cxnLst>
    <dgm:cxn modelId="{795FD801-6A39-0A4E-A837-C122C3DA0F06}" type="presOf" srcId="{292CBD99-8A48-844B-A099-00FB51B7F88D}" destId="{5A195332-676A-BD42-BB62-41807D971B7C}" srcOrd="0" destOrd="0" presId="urn:microsoft.com/office/officeart/2005/8/layout/default"/>
    <dgm:cxn modelId="{F5B4600B-B1DE-1444-8266-FBC2B3A09C90}" type="presOf" srcId="{9DE7C0C4-4F88-D340-8992-DADED28748ED}" destId="{C395D81B-1B53-7048-A637-9A371862DC0D}" srcOrd="0" destOrd="0" presId="urn:microsoft.com/office/officeart/2005/8/layout/default"/>
    <dgm:cxn modelId="{2D966343-CB30-D348-B842-9C6A00B50EA3}" type="presOf" srcId="{0D3BBAF5-BF50-B94F-8477-3440D81EAB56}" destId="{66161B7A-C359-C34A-9384-B46CEEC48427}" srcOrd="0" destOrd="0" presId="urn:microsoft.com/office/officeart/2005/8/layout/default"/>
    <dgm:cxn modelId="{02F4FF6C-B8F8-774B-ACD0-10FD117B8FD4}" type="presOf" srcId="{64341214-71B4-9C48-AF91-2E235A4C754B}" destId="{0ECA85AB-F914-F844-9352-BE346B2A975D}" srcOrd="0" destOrd="0" presId="urn:microsoft.com/office/officeart/2005/8/layout/default"/>
    <dgm:cxn modelId="{11C35995-363C-C34D-ABC6-1AA4B8D30E85}" srcId="{64341214-71B4-9C48-AF91-2E235A4C754B}" destId="{964D2A87-99BA-4F41-8120-28DEA19BABFE}" srcOrd="4" destOrd="0" parTransId="{B81BB9C3-88F4-0B4E-B339-7BE9014DA561}" sibTransId="{EE05A8FB-B0BC-BE4A-9B01-B4B76538847C}"/>
    <dgm:cxn modelId="{14C5BD9B-2CD8-6048-967F-2650DABB0A06}" type="presOf" srcId="{7D102E36-C991-2149-9740-2E09C950D9F0}" destId="{5986F007-572B-B44C-85A6-EC409BF881A6}" srcOrd="0" destOrd="0" presId="urn:microsoft.com/office/officeart/2005/8/layout/default"/>
    <dgm:cxn modelId="{3648089C-4252-2B46-BB7F-62A73960BAB8}" srcId="{64341214-71B4-9C48-AF91-2E235A4C754B}" destId="{7D102E36-C991-2149-9740-2E09C950D9F0}" srcOrd="5" destOrd="0" parTransId="{BD88E991-4D91-7D44-8F6C-2B7D95771510}" sibTransId="{84BD0C85-E14E-1043-887C-690A719631D2}"/>
    <dgm:cxn modelId="{18A3AAA8-DAC5-DF40-988D-9BCAD2933014}" type="presOf" srcId="{B5E124D9-2574-FE49-8A1B-E17465C7E980}" destId="{A367914F-103C-5246-866E-63050B8DAE7A}" srcOrd="0" destOrd="0" presId="urn:microsoft.com/office/officeart/2005/8/layout/default"/>
    <dgm:cxn modelId="{0E0145AB-287A-C94C-8D74-2E6E2CCEFE98}" type="presOf" srcId="{964D2A87-99BA-4F41-8120-28DEA19BABFE}" destId="{618A810A-4D91-874E-80B7-A77940E8F7C7}" srcOrd="0" destOrd="0" presId="urn:microsoft.com/office/officeart/2005/8/layout/default"/>
    <dgm:cxn modelId="{73A791B1-2CC4-064F-97E8-EAC8FBE14E8A}" srcId="{64341214-71B4-9C48-AF91-2E235A4C754B}" destId="{292CBD99-8A48-844B-A099-00FB51B7F88D}" srcOrd="3" destOrd="0" parTransId="{AA960E50-A5AC-3F47-AD85-EF8F0BA043BC}" sibTransId="{137C15AC-BE98-C54F-9B31-C39B79377C44}"/>
    <dgm:cxn modelId="{C4F39FC3-BE99-BC46-850A-C4D25937227E}" srcId="{64341214-71B4-9C48-AF91-2E235A4C754B}" destId="{B5E124D9-2574-FE49-8A1B-E17465C7E980}" srcOrd="1" destOrd="0" parTransId="{26CA7183-C5B5-7E40-902F-8DB676BC61B4}" sibTransId="{84F70BA1-6675-6343-BAE7-DEB9386A93B7}"/>
    <dgm:cxn modelId="{8B3FA5E1-D27C-224B-B20B-BC1301A46989}" srcId="{64341214-71B4-9C48-AF91-2E235A4C754B}" destId="{0D3BBAF5-BF50-B94F-8477-3440D81EAB56}" srcOrd="0" destOrd="0" parTransId="{07F5813A-E946-AE46-8C50-675541B4BA81}" sibTransId="{D18F9F89-379C-2341-9A02-555B4E3641BD}"/>
    <dgm:cxn modelId="{340E11EE-F5C7-DB42-B30F-6DA4EA2886D5}" srcId="{64341214-71B4-9C48-AF91-2E235A4C754B}" destId="{9DE7C0C4-4F88-D340-8992-DADED28748ED}" srcOrd="2" destOrd="0" parTransId="{A6E48528-94E0-FB4A-A78F-A3BE410E529F}" sibTransId="{E3FD5A38-A284-6945-9E4C-D01DE5B8AFD6}"/>
    <dgm:cxn modelId="{8A6FA61F-3B5A-C040-BA7D-75A0B3F8AE5D}" type="presParOf" srcId="{0ECA85AB-F914-F844-9352-BE346B2A975D}" destId="{66161B7A-C359-C34A-9384-B46CEEC48427}" srcOrd="0" destOrd="0" presId="urn:microsoft.com/office/officeart/2005/8/layout/default"/>
    <dgm:cxn modelId="{0007252C-10C8-A140-8006-6C90AA1D81F1}" type="presParOf" srcId="{0ECA85AB-F914-F844-9352-BE346B2A975D}" destId="{E5D74728-04BC-7E4F-A234-86E8BB895178}" srcOrd="1" destOrd="0" presId="urn:microsoft.com/office/officeart/2005/8/layout/default"/>
    <dgm:cxn modelId="{A471A1A5-3D9B-354E-B504-B3841E963CB9}" type="presParOf" srcId="{0ECA85AB-F914-F844-9352-BE346B2A975D}" destId="{A367914F-103C-5246-866E-63050B8DAE7A}" srcOrd="2" destOrd="0" presId="urn:microsoft.com/office/officeart/2005/8/layout/default"/>
    <dgm:cxn modelId="{2766B3CD-A899-704E-A409-ECE26F8A4DB4}" type="presParOf" srcId="{0ECA85AB-F914-F844-9352-BE346B2A975D}" destId="{12EE3FBE-0F2F-5045-B5CC-E915F34F3DBE}" srcOrd="3" destOrd="0" presId="urn:microsoft.com/office/officeart/2005/8/layout/default"/>
    <dgm:cxn modelId="{1A361EB6-D284-524F-95A3-7EAE297D2C0A}" type="presParOf" srcId="{0ECA85AB-F914-F844-9352-BE346B2A975D}" destId="{C395D81B-1B53-7048-A637-9A371862DC0D}" srcOrd="4" destOrd="0" presId="urn:microsoft.com/office/officeart/2005/8/layout/default"/>
    <dgm:cxn modelId="{1D709110-DA38-834A-829F-3B2CF187112D}" type="presParOf" srcId="{0ECA85AB-F914-F844-9352-BE346B2A975D}" destId="{11FDDE9F-9097-9140-8D31-FF1D8DCE8FB0}" srcOrd="5" destOrd="0" presId="urn:microsoft.com/office/officeart/2005/8/layout/default"/>
    <dgm:cxn modelId="{B7B7D196-41ED-8145-B0B1-7825667132D8}" type="presParOf" srcId="{0ECA85AB-F914-F844-9352-BE346B2A975D}" destId="{5A195332-676A-BD42-BB62-41807D971B7C}" srcOrd="6" destOrd="0" presId="urn:microsoft.com/office/officeart/2005/8/layout/default"/>
    <dgm:cxn modelId="{4BA01218-9D58-694B-B106-C31139C47E58}" type="presParOf" srcId="{0ECA85AB-F914-F844-9352-BE346B2A975D}" destId="{A2E7DFB2-C68E-5A45-98A0-CF9096F8D779}" srcOrd="7" destOrd="0" presId="urn:microsoft.com/office/officeart/2005/8/layout/default"/>
    <dgm:cxn modelId="{4B6B1B5A-D898-5945-BFA7-6415787A9CEF}" type="presParOf" srcId="{0ECA85AB-F914-F844-9352-BE346B2A975D}" destId="{618A810A-4D91-874E-80B7-A77940E8F7C7}" srcOrd="8" destOrd="0" presId="urn:microsoft.com/office/officeart/2005/8/layout/default"/>
    <dgm:cxn modelId="{1EB17C86-AE31-D840-B9CA-366BBB0DF817}" type="presParOf" srcId="{0ECA85AB-F914-F844-9352-BE346B2A975D}" destId="{922FFDDF-079D-5B42-A7A5-149AEEFDB3B6}" srcOrd="9" destOrd="0" presId="urn:microsoft.com/office/officeart/2005/8/layout/default"/>
    <dgm:cxn modelId="{A00C2280-3513-D84A-8BC3-FC7B6CA4C4DD}" type="presParOf" srcId="{0ECA85AB-F914-F844-9352-BE346B2A975D}" destId="{5986F007-572B-B44C-85A6-EC409BF881A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66D766-7482-4295-93DC-8884CBE68710}">
      <dsp:nvSpPr>
        <dsp:cNvPr id="0" name=""/>
        <dsp:cNvSpPr/>
      </dsp:nvSpPr>
      <dsp:spPr>
        <a:xfrm>
          <a:off x="152978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1507</a:t>
          </a:r>
        </a:p>
      </dsp:txBody>
      <dsp:txXfrm>
        <a:off x="304166" y="527204"/>
        <a:ext cx="294815" cy="370038"/>
      </dsp:txXfrm>
    </dsp:sp>
    <dsp:sp modelId="{78E884DC-7949-4D2E-9075-7F1485160726}">
      <dsp:nvSpPr>
        <dsp:cNvPr id="0" name=""/>
        <dsp:cNvSpPr/>
      </dsp:nvSpPr>
      <dsp:spPr>
        <a:xfrm>
          <a:off x="1791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29-Jul-15</a:t>
          </a:r>
        </a:p>
      </dsp:txBody>
      <dsp:txXfrm>
        <a:off x="46073" y="605318"/>
        <a:ext cx="213810" cy="213810"/>
      </dsp:txXfrm>
    </dsp:sp>
    <dsp:sp modelId="{52CE53D0-0E1A-4C73-A4D4-938C8BD14D6B}">
      <dsp:nvSpPr>
        <dsp:cNvPr id="0" name=""/>
        <dsp:cNvSpPr/>
      </dsp:nvSpPr>
      <dsp:spPr>
        <a:xfrm>
          <a:off x="946711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1511</a:t>
          </a:r>
        </a:p>
      </dsp:txBody>
      <dsp:txXfrm>
        <a:off x="1097898" y="527204"/>
        <a:ext cx="294815" cy="370038"/>
      </dsp:txXfrm>
    </dsp:sp>
    <dsp:sp modelId="{DA4E7EAB-0AC5-4015-926B-F9A3F951AAB0}">
      <dsp:nvSpPr>
        <dsp:cNvPr id="0" name=""/>
        <dsp:cNvSpPr/>
      </dsp:nvSpPr>
      <dsp:spPr>
        <a:xfrm>
          <a:off x="795524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10-Nov-15</a:t>
          </a:r>
        </a:p>
      </dsp:txBody>
      <dsp:txXfrm>
        <a:off x="839806" y="605318"/>
        <a:ext cx="213810" cy="213810"/>
      </dsp:txXfrm>
    </dsp:sp>
    <dsp:sp modelId="{06460117-3283-4008-B8C6-B59090724BDE}">
      <dsp:nvSpPr>
        <dsp:cNvPr id="0" name=""/>
        <dsp:cNvSpPr/>
      </dsp:nvSpPr>
      <dsp:spPr>
        <a:xfrm>
          <a:off x="1740443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1607</a:t>
          </a:r>
        </a:p>
      </dsp:txBody>
      <dsp:txXfrm>
        <a:off x="1891631" y="527204"/>
        <a:ext cx="294815" cy="370038"/>
      </dsp:txXfrm>
    </dsp:sp>
    <dsp:sp modelId="{4CB4769A-776E-4D30-AB61-56BD9282739D}">
      <dsp:nvSpPr>
        <dsp:cNvPr id="0" name=""/>
        <dsp:cNvSpPr/>
      </dsp:nvSpPr>
      <dsp:spPr>
        <a:xfrm>
          <a:off x="1589256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2-Aug-16</a:t>
          </a:r>
        </a:p>
      </dsp:txBody>
      <dsp:txXfrm>
        <a:off x="1633538" y="605318"/>
        <a:ext cx="213810" cy="213810"/>
      </dsp:txXfrm>
    </dsp:sp>
    <dsp:sp modelId="{2BAB6A21-6F10-4F6A-B536-7E635CD19EC9}">
      <dsp:nvSpPr>
        <dsp:cNvPr id="0" name=""/>
        <dsp:cNvSpPr/>
      </dsp:nvSpPr>
      <dsp:spPr>
        <a:xfrm>
          <a:off x="2534176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1703</a:t>
          </a:r>
        </a:p>
      </dsp:txBody>
      <dsp:txXfrm>
        <a:off x="2685363" y="527204"/>
        <a:ext cx="294815" cy="370038"/>
      </dsp:txXfrm>
    </dsp:sp>
    <dsp:sp modelId="{71880AB6-ACC8-45AC-BDE6-8945F10BDB42}">
      <dsp:nvSpPr>
        <dsp:cNvPr id="0" name=""/>
        <dsp:cNvSpPr/>
      </dsp:nvSpPr>
      <dsp:spPr>
        <a:xfrm>
          <a:off x="2382989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5-Apr-17</a:t>
          </a:r>
        </a:p>
      </dsp:txBody>
      <dsp:txXfrm>
        <a:off x="2427271" y="605318"/>
        <a:ext cx="213810" cy="213810"/>
      </dsp:txXfrm>
    </dsp:sp>
    <dsp:sp modelId="{78B02B8C-0375-4E70-9FF1-728CC2361D1A}">
      <dsp:nvSpPr>
        <dsp:cNvPr id="0" name=""/>
        <dsp:cNvSpPr/>
      </dsp:nvSpPr>
      <dsp:spPr>
        <a:xfrm>
          <a:off x="3327908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1709</a:t>
          </a:r>
        </a:p>
      </dsp:txBody>
      <dsp:txXfrm>
        <a:off x="3479096" y="527204"/>
        <a:ext cx="294815" cy="370038"/>
      </dsp:txXfrm>
    </dsp:sp>
    <dsp:sp modelId="{EF6657D5-E688-4510-83B8-45B06ECB8E69}">
      <dsp:nvSpPr>
        <dsp:cNvPr id="0" name=""/>
        <dsp:cNvSpPr/>
      </dsp:nvSpPr>
      <dsp:spPr>
        <a:xfrm>
          <a:off x="3176721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17-Oct-17</a:t>
          </a:r>
        </a:p>
      </dsp:txBody>
      <dsp:txXfrm>
        <a:off x="3221003" y="605318"/>
        <a:ext cx="213810" cy="213810"/>
      </dsp:txXfrm>
    </dsp:sp>
    <dsp:sp modelId="{7382A3EE-DE08-4016-AB2D-2C17C9CDDDF4}">
      <dsp:nvSpPr>
        <dsp:cNvPr id="0" name=""/>
        <dsp:cNvSpPr/>
      </dsp:nvSpPr>
      <dsp:spPr>
        <a:xfrm>
          <a:off x="4121641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1803</a:t>
          </a:r>
        </a:p>
      </dsp:txBody>
      <dsp:txXfrm>
        <a:off x="4272828" y="527204"/>
        <a:ext cx="294815" cy="370038"/>
      </dsp:txXfrm>
    </dsp:sp>
    <dsp:sp modelId="{DAA324B6-9032-4792-B430-D270464C53CA}">
      <dsp:nvSpPr>
        <dsp:cNvPr id="0" name=""/>
        <dsp:cNvSpPr/>
      </dsp:nvSpPr>
      <dsp:spPr>
        <a:xfrm>
          <a:off x="3970454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30-Apr-18</a:t>
          </a:r>
        </a:p>
      </dsp:txBody>
      <dsp:txXfrm>
        <a:off x="4014736" y="605318"/>
        <a:ext cx="213810" cy="213810"/>
      </dsp:txXfrm>
    </dsp:sp>
    <dsp:sp modelId="{F39E6F65-05AD-4107-B580-4BE68D480843}">
      <dsp:nvSpPr>
        <dsp:cNvPr id="0" name=""/>
        <dsp:cNvSpPr/>
      </dsp:nvSpPr>
      <dsp:spPr>
        <a:xfrm>
          <a:off x="4915374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1809</a:t>
          </a:r>
        </a:p>
      </dsp:txBody>
      <dsp:txXfrm>
        <a:off x="5066561" y="527204"/>
        <a:ext cx="294815" cy="370038"/>
      </dsp:txXfrm>
    </dsp:sp>
    <dsp:sp modelId="{1B11F913-8842-4C0E-AB5E-164402B4FB3D}">
      <dsp:nvSpPr>
        <dsp:cNvPr id="0" name=""/>
        <dsp:cNvSpPr/>
      </dsp:nvSpPr>
      <dsp:spPr>
        <a:xfrm>
          <a:off x="4764186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13-Nov-18</a:t>
          </a:r>
        </a:p>
      </dsp:txBody>
      <dsp:txXfrm>
        <a:off x="4808468" y="605318"/>
        <a:ext cx="213810" cy="213810"/>
      </dsp:txXfrm>
    </dsp:sp>
    <dsp:sp modelId="{C5BCB23D-B78A-4FE4-8E93-F110F8FA4A79}">
      <dsp:nvSpPr>
        <dsp:cNvPr id="0" name=""/>
        <dsp:cNvSpPr/>
      </dsp:nvSpPr>
      <dsp:spPr>
        <a:xfrm>
          <a:off x="5709106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1903</a:t>
          </a:r>
        </a:p>
      </dsp:txBody>
      <dsp:txXfrm>
        <a:off x="5860293" y="527204"/>
        <a:ext cx="294815" cy="370038"/>
      </dsp:txXfrm>
    </dsp:sp>
    <dsp:sp modelId="{D4D42FE1-ECB9-40E3-B5E9-915C9F3EEC7B}">
      <dsp:nvSpPr>
        <dsp:cNvPr id="0" name=""/>
        <dsp:cNvSpPr/>
      </dsp:nvSpPr>
      <dsp:spPr>
        <a:xfrm>
          <a:off x="5557919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21-May-19</a:t>
          </a:r>
        </a:p>
      </dsp:txBody>
      <dsp:txXfrm>
        <a:off x="5602201" y="605318"/>
        <a:ext cx="213810" cy="213810"/>
      </dsp:txXfrm>
    </dsp:sp>
    <dsp:sp modelId="{9EB92240-B1DF-4BD5-9615-EE199DB12B91}">
      <dsp:nvSpPr>
        <dsp:cNvPr id="0" name=""/>
        <dsp:cNvSpPr/>
      </dsp:nvSpPr>
      <dsp:spPr>
        <a:xfrm>
          <a:off x="6502839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1909</a:t>
          </a:r>
        </a:p>
      </dsp:txBody>
      <dsp:txXfrm>
        <a:off x="6654026" y="527204"/>
        <a:ext cx="294815" cy="370038"/>
      </dsp:txXfrm>
    </dsp:sp>
    <dsp:sp modelId="{3B4FF5F3-450E-4C6B-9577-16EA867E8EDD}">
      <dsp:nvSpPr>
        <dsp:cNvPr id="0" name=""/>
        <dsp:cNvSpPr/>
      </dsp:nvSpPr>
      <dsp:spPr>
        <a:xfrm>
          <a:off x="6351651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12-Nov-19</a:t>
          </a:r>
        </a:p>
      </dsp:txBody>
      <dsp:txXfrm>
        <a:off x="6395933" y="605318"/>
        <a:ext cx="213810" cy="213810"/>
      </dsp:txXfrm>
    </dsp:sp>
    <dsp:sp modelId="{423DF8FD-5F2E-42A9-9EBA-B1D7F43EEE6A}">
      <dsp:nvSpPr>
        <dsp:cNvPr id="0" name=""/>
        <dsp:cNvSpPr/>
      </dsp:nvSpPr>
      <dsp:spPr>
        <a:xfrm>
          <a:off x="7296571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2004</a:t>
          </a:r>
        </a:p>
      </dsp:txBody>
      <dsp:txXfrm>
        <a:off x="7447758" y="527204"/>
        <a:ext cx="294815" cy="370038"/>
      </dsp:txXfrm>
    </dsp:sp>
    <dsp:sp modelId="{93E65637-EDDE-4103-A0AE-7F053D9A0861}">
      <dsp:nvSpPr>
        <dsp:cNvPr id="0" name=""/>
        <dsp:cNvSpPr/>
      </dsp:nvSpPr>
      <dsp:spPr>
        <a:xfrm>
          <a:off x="7145384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27-May-20</a:t>
          </a:r>
        </a:p>
      </dsp:txBody>
      <dsp:txXfrm>
        <a:off x="7189666" y="605318"/>
        <a:ext cx="213810" cy="213810"/>
      </dsp:txXfrm>
    </dsp:sp>
    <dsp:sp modelId="{F713DCD1-8BD7-4303-8709-CB73BB27A135}">
      <dsp:nvSpPr>
        <dsp:cNvPr id="0" name=""/>
        <dsp:cNvSpPr/>
      </dsp:nvSpPr>
      <dsp:spPr>
        <a:xfrm>
          <a:off x="8090304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20H2</a:t>
          </a:r>
        </a:p>
      </dsp:txBody>
      <dsp:txXfrm>
        <a:off x="8241491" y="527204"/>
        <a:ext cx="294815" cy="370038"/>
      </dsp:txXfrm>
    </dsp:sp>
    <dsp:sp modelId="{83A84507-DB56-4B4F-91C5-F79406C4F1E4}">
      <dsp:nvSpPr>
        <dsp:cNvPr id="0" name=""/>
        <dsp:cNvSpPr/>
      </dsp:nvSpPr>
      <dsp:spPr>
        <a:xfrm>
          <a:off x="7939116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20-Oct-20</a:t>
          </a:r>
        </a:p>
      </dsp:txBody>
      <dsp:txXfrm>
        <a:off x="7983398" y="605318"/>
        <a:ext cx="213810" cy="213810"/>
      </dsp:txXfrm>
    </dsp:sp>
    <dsp:sp modelId="{1352B349-46C3-4634-B498-F3F75A36F08F}">
      <dsp:nvSpPr>
        <dsp:cNvPr id="0" name=""/>
        <dsp:cNvSpPr/>
      </dsp:nvSpPr>
      <dsp:spPr>
        <a:xfrm>
          <a:off x="8884036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21H1</a:t>
          </a:r>
        </a:p>
      </dsp:txBody>
      <dsp:txXfrm>
        <a:off x="9035223" y="527204"/>
        <a:ext cx="294815" cy="370038"/>
      </dsp:txXfrm>
    </dsp:sp>
    <dsp:sp modelId="{7C3F27D2-A363-4C54-A48E-41485719AAA2}">
      <dsp:nvSpPr>
        <dsp:cNvPr id="0" name=""/>
        <dsp:cNvSpPr/>
      </dsp:nvSpPr>
      <dsp:spPr>
        <a:xfrm>
          <a:off x="8732849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18-May-21</a:t>
          </a:r>
        </a:p>
      </dsp:txBody>
      <dsp:txXfrm>
        <a:off x="8777131" y="605318"/>
        <a:ext cx="213810" cy="213810"/>
      </dsp:txXfrm>
    </dsp:sp>
    <dsp:sp modelId="{96E44CF5-BEB0-4312-9C15-53675AA0336B}">
      <dsp:nvSpPr>
        <dsp:cNvPr id="0" name=""/>
        <dsp:cNvSpPr/>
      </dsp:nvSpPr>
      <dsp:spPr>
        <a:xfrm>
          <a:off x="9677769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21H2</a:t>
          </a:r>
        </a:p>
      </dsp:txBody>
      <dsp:txXfrm>
        <a:off x="9828956" y="527204"/>
        <a:ext cx="294815" cy="370038"/>
      </dsp:txXfrm>
    </dsp:sp>
    <dsp:sp modelId="{1575D6FB-B6A1-45A8-A473-33ED4BCB5D54}">
      <dsp:nvSpPr>
        <dsp:cNvPr id="0" name=""/>
        <dsp:cNvSpPr/>
      </dsp:nvSpPr>
      <dsp:spPr>
        <a:xfrm>
          <a:off x="9526581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16-Nov-21</a:t>
          </a:r>
        </a:p>
      </dsp:txBody>
      <dsp:txXfrm>
        <a:off x="9570863" y="605318"/>
        <a:ext cx="213810" cy="213810"/>
      </dsp:txXfrm>
    </dsp:sp>
    <dsp:sp modelId="{667E06C0-0652-44C5-B1DB-7DE3239F7560}">
      <dsp:nvSpPr>
        <dsp:cNvPr id="0" name=""/>
        <dsp:cNvSpPr/>
      </dsp:nvSpPr>
      <dsp:spPr>
        <a:xfrm>
          <a:off x="10471501" y="447910"/>
          <a:ext cx="604748" cy="5286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22H2</a:t>
          </a:r>
        </a:p>
      </dsp:txBody>
      <dsp:txXfrm>
        <a:off x="10622688" y="527204"/>
        <a:ext cx="294815" cy="370038"/>
      </dsp:txXfrm>
    </dsp:sp>
    <dsp:sp modelId="{7F131CE6-9F7A-4B79-9D3E-FB867C6F73EE}">
      <dsp:nvSpPr>
        <dsp:cNvPr id="0" name=""/>
        <dsp:cNvSpPr/>
      </dsp:nvSpPr>
      <dsp:spPr>
        <a:xfrm>
          <a:off x="10320314" y="561036"/>
          <a:ext cx="302374" cy="302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18-Oct-22</a:t>
          </a:r>
        </a:p>
      </dsp:txBody>
      <dsp:txXfrm>
        <a:off x="10364596" y="605318"/>
        <a:ext cx="213810" cy="2138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C5843-F74E-544B-9513-614A04735AEC}">
      <dsp:nvSpPr>
        <dsp:cNvPr id="0" name=""/>
        <dsp:cNvSpPr/>
      </dsp:nvSpPr>
      <dsp:spPr>
        <a:xfrm>
          <a:off x="858" y="1497523"/>
          <a:ext cx="3694552" cy="443346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chemeClr val="accent2"/>
              </a:solidFill>
            </a:rPr>
            <a:t>Evolution</a:t>
          </a:r>
          <a:endParaRPr lang="en-US" sz="2400" b="0" kern="1200" dirty="0">
            <a:solidFill>
              <a:schemeClr val="accent2"/>
            </a:solidFill>
          </a:endParaRPr>
        </a:p>
      </dsp:txBody>
      <dsp:txXfrm rot="16200000">
        <a:off x="-1447405" y="2945788"/>
        <a:ext cx="3635439" cy="738910"/>
      </dsp:txXfrm>
    </dsp:sp>
    <dsp:sp modelId="{FCD1F20B-565B-8648-BEF6-064B731D194F}">
      <dsp:nvSpPr>
        <dsp:cNvPr id="0" name=""/>
        <dsp:cNvSpPr/>
      </dsp:nvSpPr>
      <dsp:spPr>
        <a:xfrm>
          <a:off x="739768" y="1497523"/>
          <a:ext cx="2752441" cy="44334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3200" kern="1200" dirty="0">
              <a:solidFill>
                <a:schemeClr val="tx1"/>
              </a:solidFill>
            </a:rPr>
            <a:t>Airframes last decades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3200" kern="1200" dirty="0">
            <a:solidFill>
              <a:schemeClr val="tx1"/>
            </a:solidFill>
          </a:endParaRP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200" kern="1200" dirty="0">
              <a:solidFill>
                <a:schemeClr val="tx1"/>
              </a:solidFill>
            </a:rPr>
            <a:t>Hardware evolves faster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br>
            <a:rPr lang="en-US" sz="3200" kern="1200" dirty="0">
              <a:solidFill>
                <a:schemeClr val="tx1"/>
              </a:solidFill>
            </a:rPr>
          </a:br>
          <a:r>
            <a:rPr lang="en-US" sz="3200" kern="1200" dirty="0">
              <a:solidFill>
                <a:schemeClr val="tx1"/>
              </a:solidFill>
            </a:rPr>
            <a:t>Software evolves fastest</a:t>
          </a:r>
        </a:p>
      </dsp:txBody>
      <dsp:txXfrm>
        <a:off x="739768" y="1497523"/>
        <a:ext cx="2752441" cy="4433462"/>
      </dsp:txXfrm>
    </dsp:sp>
    <dsp:sp modelId="{6E193125-1250-B848-9E23-6988F019BE25}">
      <dsp:nvSpPr>
        <dsp:cNvPr id="0" name=""/>
        <dsp:cNvSpPr/>
      </dsp:nvSpPr>
      <dsp:spPr>
        <a:xfrm>
          <a:off x="3824719" y="1497523"/>
          <a:ext cx="3694552" cy="443346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accent2"/>
              </a:solidFill>
            </a:rPr>
            <a:t>Causation </a:t>
          </a:r>
        </a:p>
      </dsp:txBody>
      <dsp:txXfrm rot="16200000">
        <a:off x="2376455" y="2945788"/>
        <a:ext cx="3635439" cy="738910"/>
      </dsp:txXfrm>
    </dsp:sp>
    <dsp:sp modelId="{66739AEB-6560-DC48-8727-9492F714E4D7}">
      <dsp:nvSpPr>
        <dsp:cNvPr id="0" name=""/>
        <dsp:cNvSpPr/>
      </dsp:nvSpPr>
      <dsp:spPr>
        <a:xfrm rot="5400000">
          <a:off x="3544641" y="3966510"/>
          <a:ext cx="651424" cy="554182"/>
        </a:xfrm>
        <a:prstGeom prst="flowChartExtract">
          <a:avLst/>
        </a:prstGeom>
        <a:solidFill>
          <a:schemeClr val="accent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37685-54ED-AA47-A9DE-63C906E96D40}">
      <dsp:nvSpPr>
        <dsp:cNvPr id="0" name=""/>
        <dsp:cNvSpPr/>
      </dsp:nvSpPr>
      <dsp:spPr>
        <a:xfrm>
          <a:off x="4563630" y="1497523"/>
          <a:ext cx="2752441" cy="44334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Tech advances outpace platforms</a:t>
          </a:r>
          <a:br>
            <a:rPr lang="en-US" sz="3200" kern="1200" dirty="0">
              <a:solidFill>
                <a:schemeClr val="tx1"/>
              </a:solidFill>
            </a:rPr>
          </a:br>
          <a:endParaRPr lang="en-US" sz="3200" kern="1200" dirty="0">
            <a:solidFill>
              <a:schemeClr val="tx1"/>
            </a:solidFill>
          </a:endParaRP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Warfare is changing</a:t>
          </a:r>
        </a:p>
      </dsp:txBody>
      <dsp:txXfrm>
        <a:off x="4563630" y="1497523"/>
        <a:ext cx="2752441" cy="4433462"/>
      </dsp:txXfrm>
    </dsp:sp>
    <dsp:sp modelId="{0E2EBF5A-8853-1F46-90AC-C2B29796E073}">
      <dsp:nvSpPr>
        <dsp:cNvPr id="0" name=""/>
        <dsp:cNvSpPr/>
      </dsp:nvSpPr>
      <dsp:spPr>
        <a:xfrm>
          <a:off x="7648581" y="1497523"/>
          <a:ext cx="3694552" cy="443346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2"/>
              </a:solidFill>
            </a:rPr>
            <a:t>Realization</a:t>
          </a:r>
          <a:endParaRPr lang="en-US" sz="2400" b="1" kern="1200" dirty="0">
            <a:solidFill>
              <a:schemeClr val="accent2"/>
            </a:solidFill>
          </a:endParaRPr>
        </a:p>
      </dsp:txBody>
      <dsp:txXfrm rot="16200000">
        <a:off x="6200316" y="2945788"/>
        <a:ext cx="3635439" cy="738910"/>
      </dsp:txXfrm>
    </dsp:sp>
    <dsp:sp modelId="{E2E9FC67-BD98-2F46-8202-261156427CCF}">
      <dsp:nvSpPr>
        <dsp:cNvPr id="0" name=""/>
        <dsp:cNvSpPr/>
      </dsp:nvSpPr>
      <dsp:spPr>
        <a:xfrm rot="5400000">
          <a:off x="7305126" y="4368554"/>
          <a:ext cx="651424" cy="554182"/>
        </a:xfrm>
        <a:prstGeom prst="flowChartExtract">
          <a:avLst/>
        </a:prstGeom>
        <a:solidFill>
          <a:schemeClr val="accent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E5CFCB-F761-6341-96B9-30F51A255E3A}">
      <dsp:nvSpPr>
        <dsp:cNvPr id="0" name=""/>
        <dsp:cNvSpPr/>
      </dsp:nvSpPr>
      <dsp:spPr>
        <a:xfrm>
          <a:off x="8387491" y="1497523"/>
          <a:ext cx="2752441" cy="44334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Constant upgrades are now essential</a:t>
          </a:r>
          <a:endParaRPr lang="en-US" sz="3200" kern="1200" dirty="0"/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tx1"/>
              </a:solidFill>
            </a:rPr>
            <a:t>Rapid tech integration is critical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8387491" y="1497523"/>
        <a:ext cx="2752441" cy="4433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FA181-C6E6-6B48-8275-20021D5E9C70}">
      <dsp:nvSpPr>
        <dsp:cNvPr id="0" name=""/>
        <dsp:cNvSpPr/>
      </dsp:nvSpPr>
      <dsp:spPr>
        <a:xfrm>
          <a:off x="4228" y="2731150"/>
          <a:ext cx="1550186" cy="15501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u="none" kern="1200" dirty="0">
              <a:solidFill>
                <a:schemeClr val="tx1"/>
              </a:solidFill>
            </a:rPr>
            <a:t>Autonomy is growing</a:t>
          </a:r>
          <a:endParaRPr lang="en-US" sz="1500" b="0" kern="1200" dirty="0">
            <a:solidFill>
              <a:schemeClr val="tx1"/>
            </a:solidFill>
          </a:endParaRPr>
        </a:p>
      </dsp:txBody>
      <dsp:txXfrm>
        <a:off x="231247" y="2958169"/>
        <a:ext cx="1096148" cy="1096148"/>
      </dsp:txXfrm>
    </dsp:sp>
    <dsp:sp modelId="{74ADBA77-306F-B94B-BD30-E949F886D683}">
      <dsp:nvSpPr>
        <dsp:cNvPr id="0" name=""/>
        <dsp:cNvSpPr/>
      </dsp:nvSpPr>
      <dsp:spPr>
        <a:xfrm>
          <a:off x="1680289" y="3056689"/>
          <a:ext cx="899108" cy="899108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799466" y="3400508"/>
        <a:ext cx="660754" cy="211470"/>
      </dsp:txXfrm>
    </dsp:sp>
    <dsp:sp modelId="{E916196C-52B8-4D4D-95A5-15A68FD75CD0}">
      <dsp:nvSpPr>
        <dsp:cNvPr id="0" name=""/>
        <dsp:cNvSpPr/>
      </dsp:nvSpPr>
      <dsp:spPr>
        <a:xfrm>
          <a:off x="2705273" y="2731150"/>
          <a:ext cx="1550186" cy="15501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u="none" kern="1200" dirty="0">
              <a:solidFill>
                <a:schemeClr val="tx1"/>
              </a:solidFill>
            </a:rPr>
            <a:t>Software is taking over</a:t>
          </a:r>
          <a:endParaRPr lang="en-US" sz="1500" b="0" kern="1200" dirty="0">
            <a:solidFill>
              <a:schemeClr val="tx1"/>
            </a:solidFill>
          </a:endParaRPr>
        </a:p>
      </dsp:txBody>
      <dsp:txXfrm>
        <a:off x="2932292" y="2958169"/>
        <a:ext cx="1096148" cy="1096148"/>
      </dsp:txXfrm>
    </dsp:sp>
    <dsp:sp modelId="{6C2DFF19-F78B-414C-9EE9-6528CD38FD47}">
      <dsp:nvSpPr>
        <dsp:cNvPr id="0" name=""/>
        <dsp:cNvSpPr/>
      </dsp:nvSpPr>
      <dsp:spPr>
        <a:xfrm>
          <a:off x="4381334" y="3056689"/>
          <a:ext cx="899108" cy="899108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500511" y="3400508"/>
        <a:ext cx="660754" cy="211470"/>
      </dsp:txXfrm>
    </dsp:sp>
    <dsp:sp modelId="{14C85FF0-8986-6840-9E6C-2B1A31AD9FD3}">
      <dsp:nvSpPr>
        <dsp:cNvPr id="0" name=""/>
        <dsp:cNvSpPr/>
      </dsp:nvSpPr>
      <dsp:spPr>
        <a:xfrm>
          <a:off x="5406318" y="2731150"/>
          <a:ext cx="1550186" cy="155018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u="none" kern="1200" dirty="0">
              <a:solidFill>
                <a:schemeClr val="tx1"/>
              </a:solidFill>
            </a:rPr>
            <a:t>Sensors are everywhere</a:t>
          </a:r>
          <a:endParaRPr lang="en-US" sz="1500" b="0" kern="1200" dirty="0">
            <a:solidFill>
              <a:schemeClr val="tx1"/>
            </a:solidFill>
          </a:endParaRPr>
        </a:p>
      </dsp:txBody>
      <dsp:txXfrm>
        <a:off x="5633337" y="2958169"/>
        <a:ext cx="1096148" cy="1096148"/>
      </dsp:txXfrm>
    </dsp:sp>
    <dsp:sp modelId="{9E63B0E5-40F6-9A4F-B787-829DC2A6287D}">
      <dsp:nvSpPr>
        <dsp:cNvPr id="0" name=""/>
        <dsp:cNvSpPr/>
      </dsp:nvSpPr>
      <dsp:spPr>
        <a:xfrm>
          <a:off x="7082379" y="3056689"/>
          <a:ext cx="899108" cy="899108"/>
        </a:xfrm>
        <a:prstGeom prst="mathEqual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7201556" y="3241905"/>
        <a:ext cx="660754" cy="528676"/>
      </dsp:txXfrm>
    </dsp:sp>
    <dsp:sp modelId="{183EA3AD-3CB2-DB4B-B95C-C700F2610FA4}">
      <dsp:nvSpPr>
        <dsp:cNvPr id="0" name=""/>
        <dsp:cNvSpPr/>
      </dsp:nvSpPr>
      <dsp:spPr>
        <a:xfrm>
          <a:off x="8107363" y="2035124"/>
          <a:ext cx="3027994" cy="29422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u="none" kern="1200" dirty="0">
              <a:solidFill>
                <a:schemeClr val="tx1"/>
              </a:solidFill>
            </a:rPr>
            <a:t>Tomorrow’s systems must act as one.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8550802" y="2466005"/>
        <a:ext cx="2141116" cy="20804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61B7A-C359-C34A-9384-B46CEEC48427}">
      <dsp:nvSpPr>
        <dsp:cNvPr id="0" name=""/>
        <dsp:cNvSpPr/>
      </dsp:nvSpPr>
      <dsp:spPr>
        <a:xfrm>
          <a:off x="0" y="455895"/>
          <a:ext cx="3198576" cy="19191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Modular Design for Hardware </a:t>
          </a:r>
          <a:r>
            <a:rPr lang="en-US" sz="3100" kern="1200">
              <a:solidFill>
                <a:schemeClr val="tx1"/>
              </a:solidFill>
            </a:rPr>
            <a:t>and Software</a:t>
          </a:r>
          <a:endParaRPr lang="en-US" sz="3100" kern="1200" dirty="0">
            <a:solidFill>
              <a:schemeClr val="tx1"/>
            </a:solidFill>
          </a:endParaRPr>
        </a:p>
      </dsp:txBody>
      <dsp:txXfrm>
        <a:off x="0" y="455895"/>
        <a:ext cx="3198576" cy="1919145"/>
      </dsp:txXfrm>
    </dsp:sp>
    <dsp:sp modelId="{A367914F-103C-5246-866E-63050B8DAE7A}">
      <dsp:nvSpPr>
        <dsp:cNvPr id="0" name=""/>
        <dsp:cNvSpPr/>
      </dsp:nvSpPr>
      <dsp:spPr>
        <a:xfrm>
          <a:off x="3518434" y="455895"/>
          <a:ext cx="3198576" cy="19191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Define Data Model</a:t>
          </a:r>
        </a:p>
      </dsp:txBody>
      <dsp:txXfrm>
        <a:off x="3518434" y="455895"/>
        <a:ext cx="3198576" cy="1919145"/>
      </dsp:txXfrm>
    </dsp:sp>
    <dsp:sp modelId="{C395D81B-1B53-7048-A637-9A371862DC0D}">
      <dsp:nvSpPr>
        <dsp:cNvPr id="0" name=""/>
        <dsp:cNvSpPr/>
      </dsp:nvSpPr>
      <dsp:spPr>
        <a:xfrm>
          <a:off x="7036868" y="455895"/>
          <a:ext cx="3198576" cy="19191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Data-Centric Design</a:t>
          </a:r>
        </a:p>
      </dsp:txBody>
      <dsp:txXfrm>
        <a:off x="7036868" y="455895"/>
        <a:ext cx="3198576" cy="1919145"/>
      </dsp:txXfrm>
    </dsp:sp>
    <dsp:sp modelId="{5A195332-676A-BD42-BB62-41807D971B7C}">
      <dsp:nvSpPr>
        <dsp:cNvPr id="0" name=""/>
        <dsp:cNvSpPr/>
      </dsp:nvSpPr>
      <dsp:spPr>
        <a:xfrm>
          <a:off x="0" y="2694898"/>
          <a:ext cx="3198576" cy="19191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Define Key Interfaces</a:t>
          </a:r>
        </a:p>
      </dsp:txBody>
      <dsp:txXfrm>
        <a:off x="0" y="2694898"/>
        <a:ext cx="3198576" cy="1919145"/>
      </dsp:txXfrm>
    </dsp:sp>
    <dsp:sp modelId="{618A810A-4D91-874E-80B7-A77940E8F7C7}">
      <dsp:nvSpPr>
        <dsp:cNvPr id="0" name=""/>
        <dsp:cNvSpPr/>
      </dsp:nvSpPr>
      <dsp:spPr>
        <a:xfrm>
          <a:off x="3518434" y="2694898"/>
          <a:ext cx="3198576" cy="19191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Use of Open Standards</a:t>
          </a:r>
        </a:p>
      </dsp:txBody>
      <dsp:txXfrm>
        <a:off x="3518434" y="2694898"/>
        <a:ext cx="3198576" cy="1919145"/>
      </dsp:txXfrm>
    </dsp:sp>
    <dsp:sp modelId="{5986F007-572B-B44C-85A6-EC409BF881A6}">
      <dsp:nvSpPr>
        <dsp:cNvPr id="0" name=""/>
        <dsp:cNvSpPr/>
      </dsp:nvSpPr>
      <dsp:spPr>
        <a:xfrm>
          <a:off x="7036868" y="2694898"/>
          <a:ext cx="3198576" cy="19191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Data Centric Framework</a:t>
          </a:r>
        </a:p>
      </dsp:txBody>
      <dsp:txXfrm>
        <a:off x="7036868" y="2694898"/>
        <a:ext cx="3198576" cy="1919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66733" cy="46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08705" y="0"/>
            <a:ext cx="3066733" cy="46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93297"/>
            <a:ext cx="3066733" cy="46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b" anchorCtr="0">
            <a:noAutofit/>
          </a:bodyPr>
          <a:lstStyle/>
          <a:p>
            <a:pPr algn="r">
              <a:buClr>
                <a:schemeClr val="dk1"/>
              </a:buClr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12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35" name="Google Shape;235;p1:notes"/>
          <p:cNvSpPr txBox="1">
            <a:spLocks noGrp="1"/>
          </p:cNvSpPr>
          <p:nvPr>
            <p:ph type="sldNum" idx="12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b" anchorCtr="0">
            <a:noAutofit/>
          </a:bodyPr>
          <a:lstStyle/>
          <a:p>
            <a:pPr algn="r">
              <a:buClr>
                <a:schemeClr val="dk1"/>
              </a:buClr>
              <a:buSzPts val="1800"/>
            </a:pPr>
            <a:fld id="{00000000-1234-1234-1234-123412341234}" type="slidenum">
              <a:rPr lang="en-US"/>
              <a:pPr algn="r">
                <a:buClr>
                  <a:schemeClr val="dk1"/>
                </a:buClr>
                <a:buSzPts val="1800"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9682" indent="-234841" defTabSz="939363">
              <a:defRPr/>
            </a:pPr>
            <a:r>
              <a:rPr lang="en-US" dirty="0"/>
              <a:t>Version	Build	Release date</a:t>
            </a:r>
          </a:p>
          <a:p>
            <a:endParaRPr lang="en-US" dirty="0"/>
          </a:p>
          <a:p>
            <a:r>
              <a:rPr lang="en-US" dirty="0"/>
              <a:t>1507	10240	29-Jul-15</a:t>
            </a:r>
          </a:p>
          <a:p>
            <a:r>
              <a:rPr lang="en-US" dirty="0"/>
              <a:t>1511	10586	10-Nov-15</a:t>
            </a:r>
          </a:p>
          <a:p>
            <a:r>
              <a:rPr lang="en-US" dirty="0"/>
              <a:t>1607	14393	2-Aug-16</a:t>
            </a:r>
          </a:p>
          <a:p>
            <a:r>
              <a:rPr lang="en-US" dirty="0"/>
              <a:t>1703	15063	5-Apr-17</a:t>
            </a:r>
          </a:p>
          <a:p>
            <a:r>
              <a:rPr lang="en-US" dirty="0"/>
              <a:t>1709	16299	17-Oct-17</a:t>
            </a:r>
          </a:p>
          <a:p>
            <a:r>
              <a:rPr lang="en-US" dirty="0"/>
              <a:t>1803	17134	30-Apr-18</a:t>
            </a:r>
          </a:p>
          <a:p>
            <a:r>
              <a:rPr lang="en-US" dirty="0"/>
              <a:t>1809	17763	13-Nov-18</a:t>
            </a:r>
          </a:p>
          <a:p>
            <a:r>
              <a:rPr lang="en-US" dirty="0"/>
              <a:t>1903	18362	21-May-19</a:t>
            </a:r>
          </a:p>
          <a:p>
            <a:r>
              <a:rPr lang="en-US" dirty="0"/>
              <a:t>1909	18363	12-Nov-19</a:t>
            </a:r>
          </a:p>
          <a:p>
            <a:r>
              <a:rPr lang="en-US" dirty="0"/>
              <a:t>2004	19041	27-May-20</a:t>
            </a:r>
          </a:p>
          <a:p>
            <a:r>
              <a:rPr lang="en-US" dirty="0"/>
              <a:t>20H2	19042	20-Oct-20</a:t>
            </a:r>
          </a:p>
          <a:p>
            <a:r>
              <a:rPr lang="en-US" dirty="0"/>
              <a:t>21H1	19043	18-May-21</a:t>
            </a:r>
          </a:p>
          <a:p>
            <a:r>
              <a:rPr lang="en-US" dirty="0"/>
              <a:t>21H2	19044	16-Nov-21</a:t>
            </a:r>
          </a:p>
          <a:p>
            <a:r>
              <a:rPr lang="en-US" dirty="0"/>
              <a:t>22H2	19045	18-Oct-22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1200"/>
              </a:pPr>
              <a:t>5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9433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1200"/>
              </a:pPr>
              <a:t>6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1688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future is autonomous</a:t>
            </a:r>
          </a:p>
          <a:p>
            <a:r>
              <a:rPr lang="en-US" dirty="0"/>
              <a:t>Software is taking over human tasks</a:t>
            </a:r>
          </a:p>
          <a:p>
            <a:r>
              <a:rPr lang="en-US" dirty="0"/>
              <a:t>The amount of software and sensors is increasing</a:t>
            </a:r>
          </a:p>
          <a:p>
            <a:pPr marL="1017643" lvl="2" indent="0"/>
            <a:r>
              <a:rPr lang="en-US" sz="3300" dirty="0"/>
              <a:t>=&gt; A need for distributed systems</a:t>
            </a:r>
          </a:p>
          <a:p>
            <a:endParaRPr lang="en-US" dirty="0"/>
          </a:p>
          <a:p>
            <a:pPr marL="26093" indent="0"/>
            <a:r>
              <a:rPr lang="en-US" b="1" dirty="0"/>
              <a:t>Future distributed systems need a real-time data centric communication framework which makes distributes systems working as one by getting the right data and the right place at the right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1200"/>
              </a:pPr>
              <a:t>7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1023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1200"/>
              </a:pPr>
              <a:t>8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1186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2c4e02e4fca_0_0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37" name="Google Shape;737;g2c4e02e4f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>
          <a:extLst>
            <a:ext uri="{FF2B5EF4-FFF2-40B4-BE49-F238E27FC236}">
              <a16:creationId xmlns:a16="http://schemas.microsoft.com/office/drawing/2014/main" id="{0A4F1360-D471-EADE-0CE8-EE41DF4FF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2:notes">
            <a:extLst>
              <a:ext uri="{FF2B5EF4-FFF2-40B4-BE49-F238E27FC236}">
                <a16:creationId xmlns:a16="http://schemas.microsoft.com/office/drawing/2014/main" id="{0009893F-DA39-F3CA-7D5C-B24932094E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71" name="Google Shape;571;p12:notes">
            <a:extLst>
              <a:ext uri="{FF2B5EF4-FFF2-40B4-BE49-F238E27FC236}">
                <a16:creationId xmlns:a16="http://schemas.microsoft.com/office/drawing/2014/main" id="{ACE5975D-58BA-B273-57E2-F1EA8EE52B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6030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3:notes"/>
          <p:cNvSpPr txBox="1">
            <a:spLocks noGrp="1"/>
          </p:cNvSpPr>
          <p:nvPr>
            <p:ph type="sldNum" idx="12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b" anchorCtr="0">
            <a:noAutofit/>
          </a:bodyPr>
          <a:lstStyle/>
          <a:p>
            <a:pPr algn="r">
              <a:buClr>
                <a:schemeClr val="dk1"/>
              </a:buClr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algn="r">
                <a:buClr>
                  <a:schemeClr val="dk1"/>
                </a:buClr>
                <a:buSzPts val="1200"/>
              </a:pPr>
              <a:t>11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01675"/>
            <a:ext cx="6242050" cy="3511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7" name="Google Shape;607;p13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4" name="Google Shape;554;p11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>
              <a:buClr>
                <a:schemeClr val="dk1"/>
              </a:buClr>
              <a:buSzPts val="1200"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CMS = Combat Management System</a:t>
            </a:r>
          </a:p>
          <a:p>
            <a:r>
              <a:rPr lang="en-US" dirty="0"/>
              <a:t>MS&amp;T = Modeling, Simulation, and Training</a:t>
            </a:r>
          </a:p>
          <a:p>
            <a:r>
              <a:rPr lang="en-US" dirty="0"/>
              <a:t>UAS = Unmanned/Uncrewed Air System</a:t>
            </a:r>
          </a:p>
          <a:p>
            <a:endParaRPr lang="en-US" dirty="0"/>
          </a:p>
          <a:p>
            <a:endParaRPr lang="en-US" dirty="0"/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</a:rPr>
              <a:t>ALMAS -- </a:t>
            </a:r>
            <a:r>
              <a:rPr lang="en-US" sz="6800" dirty="0" err="1">
                <a:solidFill>
                  <a:srgbClr val="000000"/>
                </a:solidFill>
                <a:latin typeface="Arial" panose="020B0604020202020204" pitchFamily="34" charset="0"/>
              </a:rPr>
              <a:t>ALert</a:t>
            </a: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6800" dirty="0" err="1">
                <a:solidFill>
                  <a:srgbClr val="000000"/>
                </a:solidFill>
                <a:latin typeface="Arial" panose="020B0604020202020204" pitchFamily="34" charset="0"/>
              </a:rPr>
              <a:t>MAnagement</a:t>
            </a: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</a:rPr>
              <a:t> Service in Combat Management Systems (CMS), consisting of a standard alerts data model, a model for an alert delivery and a lifecycle management service</a:t>
            </a:r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</a:rPr>
              <a:t>https://www.omg.org/spec/ALMAS/1.1/About-ALMAS</a:t>
            </a:r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endParaRPr lang="en-US" sz="6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endParaRPr lang="en-US" sz="6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r>
              <a:rPr lang="en-US" sz="9000" dirty="0">
                <a:solidFill>
                  <a:srgbClr val="000000"/>
                </a:solidFill>
                <a:latin typeface="Arial" panose="020B0604020202020204" pitchFamily="34" charset="0"/>
              </a:rPr>
              <a:t>AMSM -- Application Management and System Monitoring</a:t>
            </a: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</a:rPr>
              <a:t> – Naval Combat Management System (CMS)</a:t>
            </a:r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</a:rPr>
              <a:t>https://www.omg.org/spec/AMSM/</a:t>
            </a:r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endParaRPr lang="en-US" sz="6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66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AUTOSAR Adaptive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4900" dirty="0">
                <a:solidFill>
                  <a:schemeClr val="tx1"/>
                </a:solidFill>
              </a:rPr>
              <a:t>Connext DDS supported as a network binding in the AUTOSAR Adaptive Platform beginning with the 18.03 release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4900" dirty="0">
                <a:solidFill>
                  <a:schemeClr val="tx1"/>
                </a:solidFill>
              </a:rPr>
              <a:t>https://www.autosar.org/standards/adaptive-platform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49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49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9000" dirty="0">
                <a:solidFill>
                  <a:srgbClr val="333333"/>
                </a:solidFill>
                <a:latin typeface="Arial" panose="020B0604020202020204" pitchFamily="34" charset="0"/>
              </a:rPr>
              <a:t>CMOSS -- C4ISR/Electronic Warfare Modular Open Suite of Standards (CMOSS) is a modular open systems architecture (MOSA) intended to converge select Army warfighting capabilities – such as mission command, movement and maneuver, and fires – into one system vs. integrating a multitude of separate capability “boxes” into vehicles.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9000" dirty="0">
                <a:solidFill>
                  <a:srgbClr val="333333"/>
                </a:solidFill>
                <a:latin typeface="Arial" panose="020B0604020202020204" pitchFamily="34" charset="0"/>
              </a:rPr>
              <a:t>https://www.army.mil/article/219848/armys_investments_for_the_future_yield_common_open_architecture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9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90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 defTabSz="939363">
              <a:lnSpc>
                <a:spcPct val="120000"/>
              </a:lnSpc>
              <a:spcBef>
                <a:spcPts val="205"/>
              </a:spcBef>
              <a:buClrTx/>
              <a:buSzTx/>
              <a:defRPr/>
            </a:pPr>
            <a:r>
              <a:rPr lang="en-US" sz="6600" dirty="0" err="1">
                <a:solidFill>
                  <a:schemeClr val="tx1"/>
                </a:solidFill>
              </a:rPr>
              <a:t>CARACaS</a:t>
            </a:r>
            <a:r>
              <a:rPr lang="en-US" sz="6600" dirty="0">
                <a:solidFill>
                  <a:schemeClr val="tx1"/>
                </a:solidFill>
              </a:rPr>
              <a:t> -- Control Architecture for Robotic Agent Command and Sensing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 err="1">
                <a:solidFill>
                  <a:schemeClr val="tx1"/>
                </a:solidFill>
              </a:rPr>
              <a:t>Connext</a:t>
            </a:r>
            <a:r>
              <a:rPr lang="en-US" sz="5800" dirty="0">
                <a:solidFill>
                  <a:schemeClr val="tx1"/>
                </a:solidFill>
              </a:rPr>
              <a:t> DDS is used as the connectivity framework in MOCU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https://ieeexplore.ieee.org/document/6107312</a:t>
            </a: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CIGI -- Common Image Generator Interface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CIGI Next will be built on DDS and Connext DDS as the interface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https://en.wikipedia.org/wiki/Common_Image_Generator_Interface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FACE -- Future Airborne Capability </a:t>
            </a:r>
            <a:r>
              <a:rPr lang="en-US" sz="6600" dirty="0" err="1">
                <a:solidFill>
                  <a:schemeClr val="tx1"/>
                </a:solidFill>
              </a:rPr>
              <a:t>Environment</a:t>
            </a:r>
            <a:r>
              <a:rPr lang="en-US" sz="5800" dirty="0" err="1">
                <a:solidFill>
                  <a:schemeClr val="tx1"/>
                </a:solidFill>
              </a:rPr>
              <a:t>RTI</a:t>
            </a:r>
            <a:r>
              <a:rPr lang="en-US" sz="5800" dirty="0">
                <a:solidFill>
                  <a:schemeClr val="tx1"/>
                </a:solidFill>
              </a:rPr>
              <a:t> is an Open Group FACE Consortium member and RTI </a:t>
            </a:r>
            <a:r>
              <a:rPr lang="en-US" sz="5800" dirty="0" err="1">
                <a:solidFill>
                  <a:schemeClr val="tx1"/>
                </a:solidFill>
              </a:rPr>
              <a:t>Connext</a:t>
            </a:r>
            <a:r>
              <a:rPr lang="en-US" sz="5800" dirty="0">
                <a:solidFill>
                  <a:schemeClr val="tx1"/>
                </a:solidFill>
              </a:rPr>
              <a:t> TSS was the world’s first certified conformant FACE Transport Services Segment (TSS) for both FACE Technical Standard 2.1 and FACE Technical Standard 3.1.  RTI also offers commercial RTCA DO-178C DAL A certification evidence for </a:t>
            </a:r>
            <a:r>
              <a:rPr lang="en-US" sz="5800" dirty="0" err="1">
                <a:solidFill>
                  <a:schemeClr val="tx1"/>
                </a:solidFill>
              </a:rPr>
              <a:t>Connext</a:t>
            </a:r>
            <a:r>
              <a:rPr lang="en-US" sz="5800" dirty="0">
                <a:solidFill>
                  <a:schemeClr val="tx1"/>
                </a:solidFill>
              </a:rPr>
              <a:t> TSS 3.1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http://www.opengroup.org/face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 algn="l" fontAlgn="base"/>
            <a:r>
              <a:rPr lang="en-US" sz="6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GCIA -- </a:t>
            </a:r>
            <a:r>
              <a:rPr lang="en-US" sz="9000" dirty="0">
                <a:solidFill>
                  <a:srgbClr val="221F20"/>
                </a:solidFill>
                <a:latin typeface="Arial" panose="020B0604020202020204" pitchFamily="34" charset="0"/>
              </a:rPr>
              <a:t>Ground Combat Systems' Common Infrastructure Architecture integrates multiple systems and eliminates redundancies in fighting vehicles by using open architecture</a:t>
            </a:r>
            <a:endParaRPr lang="en-US" sz="6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https://www.army.mil/article/210117/reusable_and_refresh_able_open_systems_architecture_for_fighting_vehicles</a:t>
            </a:r>
            <a:br>
              <a:rPr lang="en-US" sz="6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6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6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GVA -- Generic Vehicle Architecture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The UK MoD GVA (DEF STAN 23-09) requires DDS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https://en.wikipedia.org/wiki/Generic_Vehicle_Architecture</a:t>
            </a: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LOSA -- Land Open Systems Architecture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The UK MoD GVA is part of LOSA and therefore requires the use of DDS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5800" dirty="0">
                <a:solidFill>
                  <a:schemeClr val="tx1"/>
                </a:solidFill>
              </a:rPr>
              <a:t>https://ui.adsabs.harvard.edu/abs/2013SPIE.8742E..0CP/abstract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58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MOCU -- Multi-Robot Operator Control Unit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200" dirty="0">
                <a:solidFill>
                  <a:schemeClr val="tx1"/>
                </a:solidFill>
              </a:rPr>
              <a:t>Connext DDS is used as the connectivity framework in MOCU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200" dirty="0">
                <a:solidFill>
                  <a:schemeClr val="tx1"/>
                </a:solidFill>
              </a:rPr>
              <a:t>https://apps.dtic.mil/sti/citations/ADA449450</a:t>
            </a: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62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  <a:spcBef>
                <a:spcPts val="205"/>
              </a:spcBef>
            </a:pPr>
            <a:endParaRPr lang="en-US" sz="62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600" dirty="0">
                <a:solidFill>
                  <a:schemeClr val="tx1"/>
                </a:solidFill>
              </a:rPr>
              <a:t>NGVA -- NATO Generic Vehicle Architecture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The NATO version of the GVA (NGVA) standard (STANAG 4754) requires DDS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https://www.natogva.org/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66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66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NOA – Navy Open Architecture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r>
              <a:rPr lang="en-US" sz="6600" dirty="0">
                <a:solidFill>
                  <a:schemeClr val="tx1"/>
                </a:solidFill>
              </a:rPr>
              <a:t>https://www.usni.org/magazines/proceedings/2010/june/naval-systems-open-architecture-versatility-through-flexibility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 lvl="1"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600" dirty="0">
                <a:solidFill>
                  <a:schemeClr val="tx1"/>
                </a:solidFill>
              </a:rPr>
              <a:t>OMS -- USAF Open Mission Systems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DDS is a supported publish/subscribe protocol in the Critical Abstraction Layer (CAL)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https://www.vdl.afrl.af.mil/programs/oam/oms.php</a:t>
            </a:r>
          </a:p>
          <a:p>
            <a:pPr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ROS2 -- </a:t>
            </a:r>
            <a:r>
              <a:rPr lang="en-US" sz="1600" dirty="0">
                <a:solidFill>
                  <a:schemeClr val="tx1"/>
                </a:solidFill>
              </a:rPr>
              <a:t>Open Robotics Robotic Operation System V2 (ROS2 / ROS-Military)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ROS2 is built on top of DDS as a connectivity framework, with RTI Connext DDS as an option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ROS-Military (ROS-M) is built on top of ROS2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https://www.ros.org/</a:t>
            </a:r>
          </a:p>
          <a:p>
            <a:pPr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 lvl="1"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600" dirty="0">
                <a:solidFill>
                  <a:schemeClr val="tx1"/>
                </a:solidFill>
              </a:rPr>
              <a:t>SOSA -- Sensor Open Systems Architecture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RTI is an Open Group SOSA DDS/RTPS is a SOSA Interaction Binding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https://www.opengroup.org/sosa</a:t>
            </a:r>
          </a:p>
          <a:p>
            <a:pPr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 lvl="1"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600" dirty="0">
                <a:solidFill>
                  <a:schemeClr val="tx1"/>
                </a:solidFill>
              </a:rPr>
              <a:t>TMSC -- Tactical Microgrid Standards Consortium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TMSC requires DDS for communication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https://www.nationalacademies.org/documents/embed/link/LF2255DA3DD1C41C0A42D3BEF0989ACAECE3053A6A9B/file/D75F0F083ECEDF19C44CADF56755799FF6216E08625F?noSaveAs=1</a:t>
            </a:r>
          </a:p>
          <a:p>
            <a:pPr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 lvl="1"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600" dirty="0">
                <a:solidFill>
                  <a:schemeClr val="tx1"/>
                </a:solidFill>
              </a:rPr>
              <a:t>UMAA -- Unmanned Maritime Autonomy Architecture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DDS is a supported transport protocol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https://www.dsp.dla.mil/Portals/26/Documents/Conference/2020-StateofDSPConf_Rothgeb.pdf?ver=lofexQym-3TE8qM4Tkqn6w%3D%3D</a:t>
            </a:r>
          </a:p>
          <a:p>
            <a:pPr lvl="1"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endParaRPr lang="en-US" sz="16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600" dirty="0">
                <a:solidFill>
                  <a:schemeClr val="tx1"/>
                </a:solidFill>
              </a:rPr>
              <a:t>UCS -- Unmanned Systems (UxS) Control Segment Architecture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The UCS Architecture supports DDS. Most UCS implementations use DDS</a:t>
            </a:r>
          </a:p>
          <a:p>
            <a:pPr>
              <a:spcBef>
                <a:spcPts val="205"/>
              </a:spcBef>
            </a:pPr>
            <a:r>
              <a:rPr lang="en-US" sz="1400" dirty="0">
                <a:solidFill>
                  <a:schemeClr val="tx1"/>
                </a:solidFill>
              </a:rPr>
              <a:t>https://www.sae.org/standards/content/as6512b/</a:t>
            </a:r>
          </a:p>
          <a:p>
            <a:pPr lvl="1"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205"/>
              </a:spcBef>
            </a:pPr>
            <a:r>
              <a:rPr lang="en-US" sz="1600" dirty="0">
                <a:solidFill>
                  <a:schemeClr val="tx1"/>
                </a:solidFill>
              </a:rPr>
              <a:t>More…</a:t>
            </a:r>
          </a:p>
          <a:p>
            <a:pPr>
              <a:lnSpc>
                <a:spcPct val="120000"/>
              </a:lnSpc>
              <a:spcBef>
                <a:spcPts val="205"/>
              </a:spcBef>
            </a:pPr>
            <a:endParaRPr lang="en-US" sz="66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06B82F-2287-458E-A95B-FD6CB59E37F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0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708025"/>
            <a:ext cx="6296025" cy="35417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6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rmAutofit/>
          </a:bodyPr>
          <a:lstStyle/>
          <a:p>
            <a:pPr marL="0" indent="0"/>
            <a:endParaRPr/>
          </a:p>
        </p:txBody>
      </p:sp>
      <p:sp>
        <p:nvSpPr>
          <p:cNvPr id="316" name="Google Shape;316;p6:notes"/>
          <p:cNvSpPr txBox="1">
            <a:spLocks noGrp="1"/>
          </p:cNvSpPr>
          <p:nvPr>
            <p:ph type="sldNum" idx="12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b" anchorCtr="0">
            <a:noAutofit/>
          </a:bodyPr>
          <a:lstStyle/>
          <a:p>
            <a:pPr algn="r">
              <a:buClr>
                <a:schemeClr val="dk1"/>
              </a:buClr>
              <a:buSzPts val="1800"/>
            </a:pPr>
            <a:fld id="{00000000-1234-1234-1234-123412341234}" type="slidenum">
              <a:rPr lang="en-US"/>
              <a:pPr algn="r">
                <a:buClr>
                  <a:schemeClr val="dk1"/>
                </a:buClr>
                <a:buSzPts val="1800"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b72d3d0699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g2b72d3d0699_2_3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48" name="Google Shape;348;g2b72d3d0699_2_3:notes"/>
          <p:cNvSpPr txBox="1">
            <a:spLocks noGrp="1"/>
          </p:cNvSpPr>
          <p:nvPr>
            <p:ph type="sldNum" idx="12"/>
          </p:nvPr>
        </p:nvSpPr>
        <p:spPr>
          <a:xfrm>
            <a:off x="4008705" y="8893296"/>
            <a:ext cx="3066733" cy="469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b" anchorCtr="0">
            <a:noAutofit/>
          </a:bodyPr>
          <a:lstStyle/>
          <a:p>
            <a:pPr algn="r">
              <a:buClr>
                <a:srgbClr val="000000"/>
              </a:buClr>
              <a:buSzPts val="1800"/>
            </a:pPr>
            <a:fld id="{00000000-1234-1234-1234-123412341234}" type="slidenum">
              <a:rPr lang="en-US"/>
              <a:pPr algn="r">
                <a:buClr>
                  <a:srgbClr val="000000"/>
                </a:buClr>
                <a:buSzPts val="1800"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2b72d3d0699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9" name="Google Shape;639;g2b72d3d0699_2_20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40" name="Google Shape;640;g2b72d3d0699_2_20:notes"/>
          <p:cNvSpPr txBox="1">
            <a:spLocks noGrp="1"/>
          </p:cNvSpPr>
          <p:nvPr>
            <p:ph type="sldNum" idx="12"/>
          </p:nvPr>
        </p:nvSpPr>
        <p:spPr>
          <a:xfrm>
            <a:off x="4008705" y="8893296"/>
            <a:ext cx="3066733" cy="469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b" anchorCtr="0">
            <a:noAutofit/>
          </a:bodyPr>
          <a:lstStyle/>
          <a:p>
            <a:pPr algn="r">
              <a:buClr>
                <a:srgbClr val="000000"/>
              </a:buClr>
              <a:buSzPts val="1800"/>
            </a:pPr>
            <a:fld id="{00000000-1234-1234-1234-123412341234}" type="slidenum">
              <a:rPr lang="en-US"/>
              <a:pPr algn="r">
                <a:buClr>
                  <a:srgbClr val="000000"/>
                </a:buClr>
                <a:buSzPts val="1800"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01675"/>
            <a:ext cx="6242050" cy="3511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6" name="Google Shape;666;p16:notes"/>
          <p:cNvSpPr txBox="1">
            <a:spLocks noGrp="1"/>
          </p:cNvSpPr>
          <p:nvPr>
            <p:ph type="body" idx="1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93921" rIns="93921" bIns="93921" anchor="t" anchorCtr="0">
            <a:noAutofit/>
          </a:bodyPr>
          <a:lstStyle/>
          <a:p>
            <a:pPr marL="0" indent="0">
              <a:buClr>
                <a:schemeClr val="dk1"/>
              </a:buClr>
              <a:buSzPts val="1200"/>
            </a:pPr>
            <a:r>
              <a:rPr lang="en-US"/>
              <a:t>Clarify OS and transport differentiation when it comes to interfaces.  </a:t>
            </a:r>
            <a:endParaRPr/>
          </a:p>
          <a:p>
            <a:pPr marL="0" indent="0">
              <a:buClr>
                <a:schemeClr val="dk1"/>
              </a:buClr>
              <a:buSzPts val="1200"/>
            </a:pPr>
            <a:endParaRPr/>
          </a:p>
          <a:p>
            <a:pPr marL="0" indent="0">
              <a:buClr>
                <a:schemeClr val="dk1"/>
              </a:buClr>
              <a:buSzPts val="1200"/>
            </a:pPr>
            <a:r>
              <a:rPr lang="en-US"/>
              <a:t>See if differences from VxWorks 653 2.x and 3.x are related to this vision:</a:t>
            </a:r>
            <a:endParaRPr/>
          </a:p>
          <a:p>
            <a:pPr marL="0" indent="0">
              <a:buClr>
                <a:schemeClr val="dk1"/>
              </a:buClr>
              <a:buSzPts val="1200"/>
            </a:pPr>
            <a:r>
              <a:rPr lang="en-US"/>
              <a:t>	2.x = MOS is the owner of the OS network stack</a:t>
            </a:r>
            <a:endParaRPr/>
          </a:p>
          <a:p>
            <a:pPr marL="0" indent="0">
              <a:buClr>
                <a:schemeClr val="dk1"/>
              </a:buClr>
              <a:buSzPts val="1200"/>
            </a:pPr>
            <a:r>
              <a:rPr lang="en-US"/>
              <a:t>	3.x Partition is the owner</a:t>
            </a:r>
            <a:endParaRPr/>
          </a:p>
          <a:p>
            <a:pPr marL="0" indent="0">
              <a:buClr>
                <a:schemeClr val="dk1"/>
              </a:buClr>
              <a:buSzPts val="1200"/>
            </a:pPr>
            <a:r>
              <a:rPr lang="en-US"/>
              <a:t>From current AIRBUS work, a partition will be able to use up to the 3 available interfaces: ARINC 653, Intra and UDP</a:t>
            </a:r>
            <a:endParaRPr/>
          </a:p>
          <a:p>
            <a:pPr marL="0" indent="0">
              <a:buClr>
                <a:schemeClr val="dk1"/>
              </a:buClr>
              <a:buSzPts val="1200"/>
            </a:pPr>
            <a:endParaRPr/>
          </a:p>
          <a:p>
            <a:pPr marL="0" indent="0">
              <a:buClr>
                <a:schemeClr val="dk1"/>
              </a:buClr>
              <a:buSzPts val="1200"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>
          <a:extLst>
            <a:ext uri="{FF2B5EF4-FFF2-40B4-BE49-F238E27FC236}">
              <a16:creationId xmlns:a16="http://schemas.microsoft.com/office/drawing/2014/main" id="{33487E3C-0507-6B94-5A8F-27C752FCE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:notes">
            <a:extLst>
              <a:ext uri="{FF2B5EF4-FFF2-40B4-BE49-F238E27FC236}">
                <a16:creationId xmlns:a16="http://schemas.microsoft.com/office/drawing/2014/main" id="{61069BA5-0C81-C1C7-1B3E-4E959192AB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40" name="Google Shape;240;p1:notes">
            <a:extLst>
              <a:ext uri="{FF2B5EF4-FFF2-40B4-BE49-F238E27FC236}">
                <a16:creationId xmlns:a16="http://schemas.microsoft.com/office/drawing/2014/main" id="{97C77ACE-7A91-9006-8659-76C5F1C631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6729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01675"/>
            <a:ext cx="6242050" cy="3511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3" name="Google Shape;743;p19:notes"/>
          <p:cNvSpPr txBox="1"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21" tIns="46948" rIns="93921" bIns="46948" anchor="t" anchorCtr="0">
            <a:noAutofit/>
          </a:bodyPr>
          <a:lstStyle/>
          <a:p>
            <a:pPr marL="0" indent="0"/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jpeg"/><Relationship Id="rId18" Type="http://schemas.openxmlformats.org/officeDocument/2006/relationships/image" Target="../media/image39.svg"/><Relationship Id="rId3" Type="http://schemas.openxmlformats.org/officeDocument/2006/relationships/image" Target="../media/image24.jpeg"/><Relationship Id="rId21" Type="http://schemas.openxmlformats.org/officeDocument/2006/relationships/image" Target="../media/image42.sv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" Type="http://schemas.openxmlformats.org/officeDocument/2006/relationships/image" Target="../media/image23.jpe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svg"/><Relationship Id="rId19" Type="http://schemas.openxmlformats.org/officeDocument/2006/relationships/image" Target="../media/image40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Relationship Id="rId14" Type="http://schemas.openxmlformats.org/officeDocument/2006/relationships/image" Target="../media/image35.jpeg"/><Relationship Id="rId22" Type="http://schemas.openxmlformats.org/officeDocument/2006/relationships/image" Target="../media/image6.pn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jpeg"/><Relationship Id="rId18" Type="http://schemas.openxmlformats.org/officeDocument/2006/relationships/image" Target="../media/image39.svg"/><Relationship Id="rId3" Type="http://schemas.openxmlformats.org/officeDocument/2006/relationships/image" Target="../media/image24.jpeg"/><Relationship Id="rId21" Type="http://schemas.openxmlformats.org/officeDocument/2006/relationships/image" Target="../media/image44.sv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" Type="http://schemas.openxmlformats.org/officeDocument/2006/relationships/image" Target="../media/image23.jpeg"/><Relationship Id="rId16" Type="http://schemas.openxmlformats.org/officeDocument/2006/relationships/image" Target="../media/image37.png"/><Relationship Id="rId20" Type="http://schemas.openxmlformats.org/officeDocument/2006/relationships/image" Target="../media/image4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svg"/><Relationship Id="rId19" Type="http://schemas.openxmlformats.org/officeDocument/2006/relationships/image" Target="../media/image40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Relationship Id="rId14" Type="http://schemas.openxmlformats.org/officeDocument/2006/relationships/image" Target="../media/image35.jpeg"/><Relationship Id="rId22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0A0D7C-B7C3-2421-F005-549FA684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554480"/>
            <a:ext cx="10698480" cy="310896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Brief, Concise Title (48pt)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019E8C-EFD2-B76D-6E39-AB80BED703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4937760"/>
            <a:ext cx="10698480" cy="640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(24pt)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2784D2E6-5B90-B142-A5E3-718953BCC62E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766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0A0D7C-B7C3-2421-F005-549FA684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554480"/>
            <a:ext cx="10698480" cy="310896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Brief, Concise Title (48pt)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019E8C-EFD2-B76D-6E39-AB80BED703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4937760"/>
            <a:ext cx="10698480" cy="640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(24pt)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81F935CA-D584-DB0F-B58C-11A581D1FC63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763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0A0D7C-B7C3-2421-F005-549FA684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554480"/>
            <a:ext cx="10698480" cy="310896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Brief, Concise Title (48pt)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019E8C-EFD2-B76D-6E39-AB80BED703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4937760"/>
            <a:ext cx="10698480" cy="640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(24pt)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766E068F-FF6B-7A52-A54E-FD2F0A22D5B3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8477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0A0D7C-B7C3-2421-F005-549FA684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554480"/>
            <a:ext cx="10698480" cy="310896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Brief, Concise Title (48pt)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019E8C-EFD2-B76D-6E39-AB80BED703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4937760"/>
            <a:ext cx="10698480" cy="6400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(24pt)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B9B52B73-70D8-DD86-F6AC-A89702099AD1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7755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29184"/>
            <a:ext cx="10698480" cy="731520"/>
          </a:xfrm>
        </p:spPr>
        <p:txBody>
          <a:bodyPr anchor="b"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(1 line)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98387"/>
            <a:ext cx="10698480" cy="450739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baseline="0">
                <a:solidFill>
                  <a:schemeClr val="tx2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A white and orange logo&#10;&#10;Description automatically generated">
            <a:extLst>
              <a:ext uri="{FF2B5EF4-FFF2-40B4-BE49-F238E27FC236}">
                <a16:creationId xmlns:a16="http://schemas.microsoft.com/office/drawing/2014/main" id="{04E5E5B7-5F08-9A59-D5B5-7189B373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68298EA4-0812-DEFB-8B6B-5A2C255F237B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31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69083"/>
            <a:ext cx="10698480" cy="940339"/>
          </a:xfrm>
        </p:spPr>
        <p:txBody>
          <a:bodyPr anchor="t">
            <a:normAutofit/>
          </a:bodyPr>
          <a:lstStyle>
            <a:lvl1pPr>
              <a:defRPr sz="35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Title: 1st line</a:t>
            </a:r>
            <a:br>
              <a:rPr lang="en-US" dirty="0"/>
            </a:br>
            <a:r>
              <a:rPr lang="en-US" dirty="0"/>
              <a:t>Title: 2nd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893406"/>
            <a:ext cx="10698480" cy="411237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baseline="0">
                <a:solidFill>
                  <a:schemeClr val="tx2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A white and orange logo&#10;&#10;Description automatically generated">
            <a:extLst>
              <a:ext uri="{FF2B5EF4-FFF2-40B4-BE49-F238E27FC236}">
                <a16:creationId xmlns:a16="http://schemas.microsoft.com/office/drawing/2014/main" id="{40090A3A-43C0-E0E1-D59E-DDD1967E6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C8FD284-C8D2-828F-BF93-918442A36FB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7323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2570A2C-3DA8-2684-BBE8-E23015867FD4}"/>
              </a:ext>
            </a:extLst>
          </p:cNvPr>
          <p:cNvSpPr/>
          <p:nvPr/>
        </p:nvSpPr>
        <p:spPr>
          <a:xfrm>
            <a:off x="6386194" y="1428591"/>
            <a:ext cx="4114801" cy="3910965"/>
          </a:xfrm>
          <a:prstGeom prst="roundRect">
            <a:avLst>
              <a:gd name="adj" fmla="val 312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B70C341-0001-7D73-965B-625B9F2576C8}"/>
              </a:ext>
            </a:extLst>
          </p:cNvPr>
          <p:cNvSpPr/>
          <p:nvPr/>
        </p:nvSpPr>
        <p:spPr>
          <a:xfrm>
            <a:off x="731520" y="3749040"/>
            <a:ext cx="8321040" cy="2697480"/>
          </a:xfrm>
          <a:prstGeom prst="roundRect">
            <a:avLst>
              <a:gd name="adj" fmla="val 439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0934" y="3178515"/>
            <a:ext cx="10515600" cy="1826590"/>
          </a:xfrm>
        </p:spPr>
        <p:txBody>
          <a:bodyPr anchor="b"/>
          <a:lstStyle>
            <a:lvl1pPr>
              <a:defRPr sz="6000" baseline="0">
                <a:solidFill>
                  <a:schemeClr val="tx1"/>
                </a:solidFill>
              </a:defRPr>
            </a:lvl1pPr>
          </a:lstStyle>
          <a:p>
            <a:br>
              <a:rPr lang="en-US" dirty="0"/>
            </a:br>
            <a:r>
              <a:rPr lang="en-US" dirty="0"/>
              <a:t>Section Header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0934" y="5116410"/>
            <a:ext cx="10515600" cy="121880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</a:t>
            </a:r>
          </a:p>
        </p:txBody>
      </p:sp>
      <p:pic>
        <p:nvPicPr>
          <p:cNvPr id="6" name="Picture 5" descr="A white and orange logo&#10;&#10;Description automatically generated">
            <a:extLst>
              <a:ext uri="{FF2B5EF4-FFF2-40B4-BE49-F238E27FC236}">
                <a16:creationId xmlns:a16="http://schemas.microsoft.com/office/drawing/2014/main" id="{F36197E3-CDC4-4103-1793-3DC77E09E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C63390F-6AC6-415E-352F-5D06C94D6EDA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4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No Graphic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536193"/>
            <a:ext cx="10515600" cy="1826590"/>
          </a:xfrm>
        </p:spPr>
        <p:txBody>
          <a:bodyPr anchor="b"/>
          <a:lstStyle>
            <a:lvl1pPr>
              <a:defRPr sz="6000" baseline="0">
                <a:solidFill>
                  <a:schemeClr val="tx1"/>
                </a:solidFill>
              </a:defRPr>
            </a:lvl1pPr>
          </a:lstStyle>
          <a:p>
            <a:br>
              <a:rPr lang="en-US" dirty="0"/>
            </a:br>
            <a:r>
              <a:rPr lang="en-US" dirty="0"/>
              <a:t>Section Header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062769"/>
            <a:ext cx="10515600" cy="121880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</a:t>
            </a:r>
          </a:p>
        </p:txBody>
      </p:sp>
      <p:pic>
        <p:nvPicPr>
          <p:cNvPr id="4" name="Picture 3" descr="A white and orange logo&#10;&#10;Description automatically generated">
            <a:extLst>
              <a:ext uri="{FF2B5EF4-FFF2-40B4-BE49-F238E27FC236}">
                <a16:creationId xmlns:a16="http://schemas.microsoft.com/office/drawing/2014/main" id="{6577C012-689D-BAFD-A80F-05FDE8AD3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0E70FCE-3E03-05DD-1DAC-8867FAA9A16F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5956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184"/>
            <a:ext cx="10698480" cy="731520"/>
          </a:xfrm>
          <a:noFill/>
        </p:spPr>
        <p:txBody>
          <a:bodyPr>
            <a:normAutofit/>
          </a:bodyPr>
          <a:lstStyle>
            <a:lvl1pPr>
              <a:defRPr sz="432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noFill/>
        </p:spPr>
        <p:txBody>
          <a:bodyPr/>
          <a:lstStyle>
            <a:lvl1pPr>
              <a:defRPr sz="3360">
                <a:solidFill>
                  <a:schemeClr val="tx1"/>
                </a:solidFill>
              </a:defRPr>
            </a:lvl1pPr>
            <a:lvl2pPr>
              <a:defRPr sz="288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noFill/>
        </p:spPr>
        <p:txBody>
          <a:bodyPr/>
          <a:lstStyle>
            <a:lvl1pPr>
              <a:defRPr sz="3360">
                <a:solidFill>
                  <a:schemeClr val="tx1"/>
                </a:solidFill>
              </a:defRPr>
            </a:lvl1pPr>
            <a:lvl2pPr>
              <a:defRPr sz="288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white and orange logo&#10;&#10;Description automatically generated">
            <a:extLst>
              <a:ext uri="{FF2B5EF4-FFF2-40B4-BE49-F238E27FC236}">
                <a16:creationId xmlns:a16="http://schemas.microsoft.com/office/drawing/2014/main" id="{9E8FA4F9-5375-023D-8D0A-068A64746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9A9282A-F109-1A23-5426-001D43124CAC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04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1501439"/>
            <a:ext cx="5157787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mr-IN" dirty="0"/>
              <a:t>…</a:t>
            </a:r>
            <a:r>
              <a:rPr lang="en-US" dirty="0"/>
              <a:t>and extends up here for 2 lines</a:t>
            </a:r>
            <a:br>
              <a:rPr lang="en-US" dirty="0"/>
            </a:br>
            <a:r>
              <a:rPr lang="en-US" dirty="0"/>
              <a:t>Column 1 title starts here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200" y="2325351"/>
            <a:ext cx="5157787" cy="3680426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Comparison 1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501439"/>
            <a:ext cx="518318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mr-IN" dirty="0"/>
              <a:t>…</a:t>
            </a:r>
            <a:r>
              <a:rPr lang="en-US" dirty="0"/>
              <a:t>and extends up here for 2 lines</a:t>
            </a:r>
            <a:br>
              <a:rPr lang="en-US" dirty="0"/>
            </a:br>
            <a:r>
              <a:rPr lang="en-US" dirty="0"/>
              <a:t>Column 2 title starts here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0612" y="2325351"/>
            <a:ext cx="5183188" cy="36804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Comparison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29184"/>
            <a:ext cx="10698480" cy="731520"/>
          </a:xfrm>
        </p:spPr>
        <p:txBody>
          <a:bodyPr anchor="b"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(1 line)</a:t>
            </a:r>
          </a:p>
        </p:txBody>
      </p:sp>
      <p:pic>
        <p:nvPicPr>
          <p:cNvPr id="2" name="Picture 1" descr="A white and orange logo&#10;&#10;Description automatically generated">
            <a:extLst>
              <a:ext uri="{FF2B5EF4-FFF2-40B4-BE49-F238E27FC236}">
                <a16:creationId xmlns:a16="http://schemas.microsoft.com/office/drawing/2014/main" id="{A6CD5C66-FDC4-8D4E-F986-A04AD3B44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1C67B86-050F-B53E-9416-19E3EC010AEA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685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29184"/>
            <a:ext cx="10698480" cy="731520"/>
          </a:xfrm>
        </p:spPr>
        <p:txBody>
          <a:bodyPr anchor="b"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(1 line)</a:t>
            </a:r>
          </a:p>
        </p:txBody>
      </p:sp>
      <p:pic>
        <p:nvPicPr>
          <p:cNvPr id="2" name="Picture 1" descr="A white and orange logo&#10;&#10;Description automatically generated">
            <a:extLst>
              <a:ext uri="{FF2B5EF4-FFF2-40B4-BE49-F238E27FC236}">
                <a16:creationId xmlns:a16="http://schemas.microsoft.com/office/drawing/2014/main" id="{2BB2F858-B96C-505E-09FF-8CD27723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74F0EE5B-95B8-DB13-84A4-6A86B7B99BCB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517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and orange logo&#10;&#10;Description automatically generated">
            <a:extLst>
              <a:ext uri="{FF2B5EF4-FFF2-40B4-BE49-F238E27FC236}">
                <a16:creationId xmlns:a16="http://schemas.microsoft.com/office/drawing/2014/main" id="{719EE609-4E69-E543-2549-6401C4D09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461362CA-6698-305E-3D27-B09A275C753C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592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and orange logo&#10;&#10;Description automatically generated">
            <a:extLst>
              <a:ext uri="{FF2B5EF4-FFF2-40B4-BE49-F238E27FC236}">
                <a16:creationId xmlns:a16="http://schemas.microsoft.com/office/drawing/2014/main" id="{719EE609-4E69-E543-2549-6401C4D09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7FE4C63F-1611-E266-52BF-B2B4E087F46A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66100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Content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Caption here</a:t>
            </a:r>
          </a:p>
        </p:txBody>
      </p:sp>
      <p:pic>
        <p:nvPicPr>
          <p:cNvPr id="5" name="Picture 4" descr="A white and orange logo&#10;&#10;Description automatically generated">
            <a:extLst>
              <a:ext uri="{FF2B5EF4-FFF2-40B4-BE49-F238E27FC236}">
                <a16:creationId xmlns:a16="http://schemas.microsoft.com/office/drawing/2014/main" id="{49032D16-8A96-233F-07EB-9AE450891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5BB2F87-24AF-8C54-81AA-8F218BB8804F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74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</a:t>
            </a:r>
            <a:br>
              <a:rPr lang="en-US" dirty="0"/>
            </a:br>
            <a:r>
              <a:rPr lang="en-US" dirty="0"/>
              <a:t>click icon to add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Caption here</a:t>
            </a:r>
          </a:p>
        </p:txBody>
      </p:sp>
      <p:pic>
        <p:nvPicPr>
          <p:cNvPr id="4" name="Picture 3" descr="A white and orange logo&#10;&#10;Description automatically generated">
            <a:extLst>
              <a:ext uri="{FF2B5EF4-FFF2-40B4-BE49-F238E27FC236}">
                <a16:creationId xmlns:a16="http://schemas.microsoft.com/office/drawing/2014/main" id="{153D2EB4-F1B0-1B54-79E3-448D297DF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7597FA0-0495-E22C-5718-D30F8C37DD4A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59509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Line Title and Content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29184"/>
            <a:ext cx="10698480" cy="731520"/>
          </a:xfrm>
        </p:spPr>
        <p:txBody>
          <a:bodyPr anchor="b"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(1 line)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98387"/>
            <a:ext cx="10698480" cy="450739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baseline="0">
                <a:solidFill>
                  <a:schemeClr val="tx2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A blue and orange logo&#10;&#10;Description automatically generated">
            <a:extLst>
              <a:ext uri="{FF2B5EF4-FFF2-40B4-BE49-F238E27FC236}">
                <a16:creationId xmlns:a16="http://schemas.microsoft.com/office/drawing/2014/main" id="{DEB5A9B8-DDC2-1829-E3B6-07A54E519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CD6A8D7-DA5A-722F-ED46-B6B775D36C1C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3348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69083"/>
            <a:ext cx="10698480" cy="940339"/>
          </a:xfrm>
        </p:spPr>
        <p:txBody>
          <a:bodyPr anchor="t">
            <a:normAutofit/>
          </a:bodyPr>
          <a:lstStyle>
            <a:lvl1pPr>
              <a:defRPr sz="35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Title: 1st line</a:t>
            </a:r>
            <a:br>
              <a:rPr lang="en-US" dirty="0"/>
            </a:br>
            <a:r>
              <a:rPr lang="en-US" dirty="0"/>
              <a:t>Title: 2nd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893406"/>
            <a:ext cx="10698480" cy="411237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baseline="0">
                <a:solidFill>
                  <a:schemeClr val="tx2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A blue and orange logo&#10;&#10;Description automatically generated">
            <a:extLst>
              <a:ext uri="{FF2B5EF4-FFF2-40B4-BE49-F238E27FC236}">
                <a16:creationId xmlns:a16="http://schemas.microsoft.com/office/drawing/2014/main" id="{D7AC573F-FB67-9D75-EE07-1C1848E09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3DA8449-BCC3-D9E9-CD46-88AF69E1A73A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7021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536193"/>
            <a:ext cx="10515600" cy="1826590"/>
          </a:xfrm>
          <a:noFill/>
        </p:spPr>
        <p:txBody>
          <a:bodyPr anchor="b"/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r>
              <a:rPr lang="en-US" dirty="0"/>
              <a:t>Section Header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062769"/>
            <a:ext cx="10515600" cy="1218805"/>
          </a:xfrm>
          <a:noFill/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</a:t>
            </a:r>
          </a:p>
        </p:txBody>
      </p:sp>
      <p:pic>
        <p:nvPicPr>
          <p:cNvPr id="4" name="Picture 3" descr="A blue and orange logo&#10;&#10;Description automatically generated">
            <a:extLst>
              <a:ext uri="{FF2B5EF4-FFF2-40B4-BE49-F238E27FC236}">
                <a16:creationId xmlns:a16="http://schemas.microsoft.com/office/drawing/2014/main" id="{F9DC89AB-0A30-FE72-C49A-656392820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7607E54-E3D5-E0B8-8702-B83A49B345D8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15106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184"/>
            <a:ext cx="10698480" cy="731520"/>
          </a:xfrm>
          <a:noFill/>
        </p:spPr>
        <p:txBody>
          <a:bodyPr>
            <a:normAutofit/>
          </a:bodyPr>
          <a:lstStyle>
            <a:lvl1pPr>
              <a:defRPr sz="432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noFill/>
        </p:spPr>
        <p:txBody>
          <a:bodyPr/>
          <a:lstStyle>
            <a:lvl1pPr>
              <a:defRPr sz="3360">
                <a:solidFill>
                  <a:schemeClr val="bg1"/>
                </a:solidFill>
              </a:defRPr>
            </a:lvl1pPr>
            <a:lvl2pPr>
              <a:defRPr sz="288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60">
                <a:solidFill>
                  <a:schemeClr val="bg1"/>
                </a:solidFill>
              </a:defRPr>
            </a:lvl4pPr>
            <a:lvl5pPr>
              <a:defRPr sz="2160">
                <a:solidFill>
                  <a:schemeClr val="bg1"/>
                </a:solidFill>
              </a:defRPr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  <a:noFill/>
        </p:spPr>
        <p:txBody>
          <a:bodyPr/>
          <a:lstStyle>
            <a:lvl1pPr>
              <a:defRPr sz="3360">
                <a:solidFill>
                  <a:schemeClr val="bg1"/>
                </a:solidFill>
              </a:defRPr>
            </a:lvl1pPr>
            <a:lvl2pPr>
              <a:defRPr sz="288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60">
                <a:solidFill>
                  <a:schemeClr val="bg1"/>
                </a:solidFill>
              </a:defRPr>
            </a:lvl4pPr>
            <a:lvl5pPr>
              <a:defRPr sz="2160">
                <a:solidFill>
                  <a:schemeClr val="bg1"/>
                </a:solidFill>
              </a:defRPr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blue and orange logo&#10;&#10;Description automatically generated">
            <a:extLst>
              <a:ext uri="{FF2B5EF4-FFF2-40B4-BE49-F238E27FC236}">
                <a16:creationId xmlns:a16="http://schemas.microsoft.com/office/drawing/2014/main" id="{3DE2C995-BBAC-732A-9774-99F08CFCC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21717CC-799E-CE73-3EBD-3BAC0BE7F2ED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08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1501439"/>
            <a:ext cx="5157787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mr-IN" dirty="0"/>
              <a:t>…</a:t>
            </a:r>
            <a:r>
              <a:rPr lang="en-US" dirty="0"/>
              <a:t>and extends up here for 2 lines</a:t>
            </a:r>
            <a:br>
              <a:rPr lang="en-US" dirty="0"/>
            </a:br>
            <a:r>
              <a:rPr lang="en-US" dirty="0"/>
              <a:t>Column 1 title starts here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200" y="2325351"/>
            <a:ext cx="5157787" cy="3680426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Comparison 1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501439"/>
            <a:ext cx="518318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mr-IN" dirty="0"/>
              <a:t>…</a:t>
            </a:r>
            <a:r>
              <a:rPr lang="en-US" dirty="0"/>
              <a:t>and extends up here for 2 lines</a:t>
            </a:r>
            <a:br>
              <a:rPr lang="en-US" dirty="0"/>
            </a:br>
            <a:r>
              <a:rPr lang="en-US" dirty="0"/>
              <a:t>Column 2 title starts here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0612" y="2325351"/>
            <a:ext cx="5183188" cy="36804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Comparison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29184"/>
            <a:ext cx="10698480" cy="731520"/>
          </a:xfrm>
        </p:spPr>
        <p:txBody>
          <a:bodyPr anchor="b"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(1 line)</a:t>
            </a:r>
          </a:p>
        </p:txBody>
      </p:sp>
      <p:pic>
        <p:nvPicPr>
          <p:cNvPr id="2" name="Picture 1" descr="A blue and orange logo&#10;&#10;Description automatically generated">
            <a:extLst>
              <a:ext uri="{FF2B5EF4-FFF2-40B4-BE49-F238E27FC236}">
                <a16:creationId xmlns:a16="http://schemas.microsoft.com/office/drawing/2014/main" id="{BE282E19-BA5D-B8CB-7738-86C91A9BE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654218-B959-B713-CA52-6C88A7EE2AF9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4789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329184"/>
            <a:ext cx="10698480" cy="731520"/>
          </a:xfrm>
        </p:spPr>
        <p:txBody>
          <a:bodyPr anchor="b"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(1 line)</a:t>
            </a:r>
          </a:p>
        </p:txBody>
      </p:sp>
      <p:pic>
        <p:nvPicPr>
          <p:cNvPr id="2" name="Picture 1" descr="A blue and orange logo&#10;&#10;Description automatically generated">
            <a:extLst>
              <a:ext uri="{FF2B5EF4-FFF2-40B4-BE49-F238E27FC236}">
                <a16:creationId xmlns:a16="http://schemas.microsoft.com/office/drawing/2014/main" id="{43B39E9E-D51F-E646-D4D6-BC4A266DE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2B7E566-505C-C7BC-A5F7-6AE642CDB6F2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69211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orange logo&#10;&#10;Description automatically generated">
            <a:extLst>
              <a:ext uri="{FF2B5EF4-FFF2-40B4-BE49-F238E27FC236}">
                <a16:creationId xmlns:a16="http://schemas.microsoft.com/office/drawing/2014/main" id="{A0C30AE9-9EAF-7F5A-950C-F5D272AA5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A753B148-D260-C720-3959-24081B7D516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60136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Content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Caption here</a:t>
            </a:r>
          </a:p>
        </p:txBody>
      </p:sp>
      <p:pic>
        <p:nvPicPr>
          <p:cNvPr id="5" name="Picture 4" descr="A blue and orange logo&#10;&#10;Description automatically generated">
            <a:extLst>
              <a:ext uri="{FF2B5EF4-FFF2-40B4-BE49-F238E27FC236}">
                <a16:creationId xmlns:a16="http://schemas.microsoft.com/office/drawing/2014/main" id="{92D64DBA-445A-AF8C-70F0-C503B31CE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8F18FE6-8761-84D2-CEF1-18FB99F86538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30119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</a:t>
            </a:r>
            <a:br>
              <a:rPr lang="en-US" dirty="0"/>
            </a:br>
            <a:r>
              <a:rPr lang="en-US" dirty="0"/>
              <a:t>click icon to add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Caption here</a:t>
            </a:r>
          </a:p>
        </p:txBody>
      </p:sp>
      <p:pic>
        <p:nvPicPr>
          <p:cNvPr id="4" name="Picture 3" descr="A blue and orange logo&#10;&#10;Description automatically generated">
            <a:extLst>
              <a:ext uri="{FF2B5EF4-FFF2-40B4-BE49-F238E27FC236}">
                <a16:creationId xmlns:a16="http://schemas.microsoft.com/office/drawing/2014/main" id="{885E9F80-9804-1C89-787F-CEBCB3DC1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59C99B7-B5A1-1B1E-0848-0E7CBD85984B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72682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resen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EA63E7E-35B5-1038-A6E5-A22575F5C46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180608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5A1C192-4E63-A322-2F9E-2D44D2D20D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7122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23F22C-C981-8D55-D14F-C41ECD74A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7122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5" name="Picture 4" descr="A white and orange logo&#10;&#10;Description automatically generated">
            <a:extLst>
              <a:ext uri="{FF2B5EF4-FFF2-40B4-BE49-F238E27FC236}">
                <a16:creationId xmlns:a16="http://schemas.microsoft.com/office/drawing/2014/main" id="{BA90E879-BDE0-E612-BAAA-AA9041458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C666B7-9DDA-59ED-CF6C-AC20E2816B5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19017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resenter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EA63E7E-35B5-1038-A6E5-A22575F5C46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180608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5A1C192-4E63-A322-2F9E-2D44D2D20D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7122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23F22C-C981-8D55-D14F-C41ECD74A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7122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5" name="Picture 4" descr="A blue and orange logo&#10;&#10;Description automatically generated">
            <a:extLst>
              <a:ext uri="{FF2B5EF4-FFF2-40B4-BE49-F238E27FC236}">
                <a16:creationId xmlns:a16="http://schemas.microsoft.com/office/drawing/2014/main" id="{FCF38138-0F2D-00F3-4AD1-7CA35CA4B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C1038D-976B-33B9-8868-2C76378895F1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61334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resent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71C8C16A-B93D-FFB4-F316-656C8E71773B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787435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67017C3-88A8-D9AD-A144-C3652D3E6B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3949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3DF280B-D58B-4173-97B5-50B372AECF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13949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7D599D3-EDB4-B971-AB17-D6D63C82AB33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571795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657169C-EB23-0867-6BF6-816126D04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8309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EB3AFB7-C0A7-5D71-C558-7CFAD0DFC9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8309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5" name="Picture 4" descr="A white and orange logo&#10;&#10;Description automatically generated">
            <a:extLst>
              <a:ext uri="{FF2B5EF4-FFF2-40B4-BE49-F238E27FC236}">
                <a16:creationId xmlns:a16="http://schemas.microsoft.com/office/drawing/2014/main" id="{CC5ED2B2-2157-5501-ADBA-BE65E7992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6FC8F-5A5A-03F4-CF67-0F29A64229A9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42930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resenters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71C8C16A-B93D-FFB4-F316-656C8E71773B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787435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67017C3-88A8-D9AD-A144-C3652D3E6B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3949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3DF280B-D58B-4173-97B5-50B372AECF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13949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7D599D3-EDB4-B971-AB17-D6D63C82AB33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571795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657169C-EB23-0867-6BF6-816126D04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8309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EB3AFB7-C0A7-5D71-C558-7CFAD0DFC9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8309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02779759-4D4E-6F18-36A0-2730C9717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D64A8-6F6F-0A01-68C9-585ABF2F0C34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86724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resent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EA63E7E-35B5-1038-A6E5-A22575F5C46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180608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5A1C192-4E63-A322-2F9E-2D44D2D20D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7122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23F22C-C981-8D55-D14F-C41ECD74A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7122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FFC93-7436-67EB-9C2F-2E37C7873FE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964968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77A37-79F3-F12C-1D64-4AD086D792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91482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061EEF-7E62-E861-A925-A635B269CE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91482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C19DC4B-66DC-F4B1-8C8E-9B62CF7D25B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8396248" y="2026493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2AEA8C2-FFDB-21EE-827B-804026D0B3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2762" y="4047811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049CD6E-CFBE-B95F-0714-543A18186C8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2762" y="4413571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15" name="Picture 14" descr="A white and orange logo&#10;&#10;Description automatically generated">
            <a:extLst>
              <a:ext uri="{FF2B5EF4-FFF2-40B4-BE49-F238E27FC236}">
                <a16:creationId xmlns:a16="http://schemas.microsoft.com/office/drawing/2014/main" id="{4330988A-D8F2-0364-94C2-1B58833C4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DB1E755-9CB9-EC0D-C848-E809BC1F478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03475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resenters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EA63E7E-35B5-1038-A6E5-A22575F5C46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180608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5A1C192-4E63-A322-2F9E-2D44D2D20D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7122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23F22C-C981-8D55-D14F-C41ECD74A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7122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FFC93-7436-67EB-9C2F-2E37C7873FE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964968" y="2011680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77A37-79F3-F12C-1D64-4AD086D792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91482" y="4032998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061EEF-7E62-E861-A925-A635B269CE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91482" y="4398758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C19DC4B-66DC-F4B1-8C8E-9B62CF7D25B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8396248" y="2026493"/>
            <a:ext cx="1830785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2AEA8C2-FFDB-21EE-827B-804026D0B3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2762" y="4047811"/>
            <a:ext cx="2377757" cy="247773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Name Name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049CD6E-CFBE-B95F-0714-543A18186C8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2762" y="4413571"/>
            <a:ext cx="2377757" cy="72106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14" name="Picture 13" descr="A blue and orange logo&#10;&#10;Description automatically generated">
            <a:extLst>
              <a:ext uri="{FF2B5EF4-FFF2-40B4-BE49-F238E27FC236}">
                <a16:creationId xmlns:a16="http://schemas.microsoft.com/office/drawing/2014/main" id="{27D5520E-906B-6361-9905-7776B6C54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3B68252-61F7-760A-40E1-3999602F26AD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308335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E1C9A0D1-FBE9-1171-673C-7308F59065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2000" cy="6858000"/>
          </a:xfrm>
          <a:solidFill>
            <a:schemeClr val="tx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6320" y="365125"/>
            <a:ext cx="6583680" cy="6949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Agenda Slide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73B10-B997-78C0-1E74-2F3CC433D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4270" y="1825625"/>
            <a:ext cx="659573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pic>
        <p:nvPicPr>
          <p:cNvPr id="5" name="Picture 4" descr="A white and orange logo&#10;&#10;Description automatically generated">
            <a:extLst>
              <a:ext uri="{FF2B5EF4-FFF2-40B4-BE49-F238E27FC236}">
                <a16:creationId xmlns:a16="http://schemas.microsoft.com/office/drawing/2014/main" id="{40E21D75-9EFB-FD3D-EA82-F68511C57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854D576-29AA-B3C2-6F3B-D4BC5CD8F63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05201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6320" y="365125"/>
            <a:ext cx="6583680" cy="6949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 Slide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73B10-B997-78C0-1E74-2F3CC433D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4270" y="1825625"/>
            <a:ext cx="659573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pic>
        <p:nvPicPr>
          <p:cNvPr id="7" name="Picture 6" descr="A blue and orange logo&#10;&#10;Description automatically generated">
            <a:extLst>
              <a:ext uri="{FF2B5EF4-FFF2-40B4-BE49-F238E27FC236}">
                <a16:creationId xmlns:a16="http://schemas.microsoft.com/office/drawing/2014/main" id="{15E03A4F-CDB5-FD73-B03F-D1D2A1B15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7F883ABE-9205-165C-AEC0-036F0A51C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2000" cy="6858000"/>
          </a:xfrm>
          <a:solidFill>
            <a:schemeClr val="tx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63BCDF7-08B3-E734-CBDC-558E1682222A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0288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05371-61D5-AC40-BF5F-9E34CBC28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4248" y="2743200"/>
            <a:ext cx="8229600" cy="2560320"/>
          </a:xfrm>
          <a:prstGeom prst="roundRect">
            <a:avLst>
              <a:gd name="adj" fmla="val 4464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Transition/Section Slide</a:t>
            </a:r>
          </a:p>
        </p:txBody>
      </p:sp>
      <p:pic>
        <p:nvPicPr>
          <p:cNvPr id="2" name="Picture 1" descr="A white and orange logo&#10;&#10;Description automatically generated">
            <a:extLst>
              <a:ext uri="{FF2B5EF4-FFF2-40B4-BE49-F238E27FC236}">
                <a16:creationId xmlns:a16="http://schemas.microsoft.com/office/drawing/2014/main" id="{CC40BEA3-09EE-584B-D784-4CA677E0C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38BC82-4D1E-185F-1299-1254D0352E61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30171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05371-61D5-AC40-BF5F-9E34CBC28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4248" y="2743200"/>
            <a:ext cx="8229600" cy="2560320"/>
          </a:xfrm>
          <a:prstGeom prst="roundRect">
            <a:avLst>
              <a:gd name="adj" fmla="val 4464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Transition/Section Slide</a:t>
            </a:r>
          </a:p>
        </p:txBody>
      </p:sp>
      <p:pic>
        <p:nvPicPr>
          <p:cNvPr id="5" name="Picture 4" descr="A blue and orange logo&#10;&#10;Description automatically generated">
            <a:extLst>
              <a:ext uri="{FF2B5EF4-FFF2-40B4-BE49-F238E27FC236}">
                <a16:creationId xmlns:a16="http://schemas.microsoft.com/office/drawing/2014/main" id="{F9988070-7897-BB02-651C-A5F9FCA6F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3C6B0-0EF9-C42C-B883-47FBA00E23C7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759968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F02F33F-DA86-3ABE-AC56-8D1773CA004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3840" y="256031"/>
            <a:ext cx="11704320" cy="5303520"/>
          </a:xfrm>
          <a:solidFill>
            <a:schemeClr val="tx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image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05371-61D5-AC40-BF5F-9E34CBC28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4248" y="3657600"/>
            <a:ext cx="8229600" cy="2560320"/>
          </a:xfrm>
          <a:prstGeom prst="roundRect">
            <a:avLst>
              <a:gd name="adj" fmla="val 4464"/>
            </a:avLst>
          </a:prstGeom>
          <a:solidFill>
            <a:schemeClr val="accent1"/>
          </a:solidFill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Transition/Section Slide</a:t>
            </a:r>
          </a:p>
        </p:txBody>
      </p:sp>
      <p:pic>
        <p:nvPicPr>
          <p:cNvPr id="2" name="Picture 1" descr="A white and orange logo&#10;&#10;Description automatically generated">
            <a:extLst>
              <a:ext uri="{FF2B5EF4-FFF2-40B4-BE49-F238E27FC236}">
                <a16:creationId xmlns:a16="http://schemas.microsoft.com/office/drawing/2014/main" id="{42262066-92F5-CC17-11F9-EAD7B9602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BEBC08-58C4-DC03-1866-5B0E8E74B9A8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3352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with Image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F02F33F-DA86-3ABE-AC56-8D1773CA004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3840" y="256031"/>
            <a:ext cx="11704320" cy="530352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image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05371-61D5-AC40-BF5F-9E34CBC28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4248" y="3657600"/>
            <a:ext cx="8229600" cy="2560320"/>
          </a:xfrm>
          <a:prstGeom prst="roundRect">
            <a:avLst>
              <a:gd name="adj" fmla="val 4464"/>
            </a:avLst>
          </a:prstGeom>
          <a:solidFill>
            <a:schemeClr val="accent1"/>
          </a:solidFill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Transition/Section Slide</a:t>
            </a:r>
          </a:p>
        </p:txBody>
      </p:sp>
      <p:pic>
        <p:nvPicPr>
          <p:cNvPr id="7" name="Picture 6" descr="A blue and orange logo&#10;&#10;Description automatically generated">
            <a:extLst>
              <a:ext uri="{FF2B5EF4-FFF2-40B4-BE49-F238E27FC236}">
                <a16:creationId xmlns:a16="http://schemas.microsoft.com/office/drawing/2014/main" id="{36DCC880-5247-A148-38DC-AA1F200C2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92C41-6AB1-22DC-540A-CB2AD64FB7F6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471648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efits-Solutions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Benefits/Solution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363663" y="1523841"/>
            <a:ext cx="3657600" cy="36576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4267200" y="1523841"/>
            <a:ext cx="3657600" cy="36576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170739" y="1523841"/>
            <a:ext cx="3657600" cy="36576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54843" y="2542042"/>
            <a:ext cx="392112" cy="16211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+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F0BDADA-71DF-E928-4DED-AEE73C5330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58380" y="2542042"/>
            <a:ext cx="392112" cy="16211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=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02301" y="5334159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0598" y="5334158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09376" y="5334158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pic>
        <p:nvPicPr>
          <p:cNvPr id="7" name="Picture 6" descr="A white and orange logo&#10;&#10;Description automatically generated">
            <a:extLst>
              <a:ext uri="{FF2B5EF4-FFF2-40B4-BE49-F238E27FC236}">
                <a16:creationId xmlns:a16="http://schemas.microsoft.com/office/drawing/2014/main" id="{7F3DD5A3-C1A1-BEC2-8DB8-3709C2620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C2AD412D-C1F1-D5C9-0CF8-6289A49A130F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30620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efits-Solutions 3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Benefits/Solution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363663" y="1523841"/>
            <a:ext cx="3657600" cy="36576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4267200" y="1523841"/>
            <a:ext cx="3657600" cy="36576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170739" y="1523841"/>
            <a:ext cx="3657600" cy="36576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54843" y="2542042"/>
            <a:ext cx="392112" cy="16211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+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F0BDADA-71DF-E928-4DED-AEE73C5330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58380" y="2542042"/>
            <a:ext cx="392112" cy="16211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=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02301" y="5334159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0598" y="5334158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09376" y="5334158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pic>
        <p:nvPicPr>
          <p:cNvPr id="9" name="Picture 8" descr="A blue and orange logo&#10;&#10;Description automatically generated">
            <a:extLst>
              <a:ext uri="{FF2B5EF4-FFF2-40B4-BE49-F238E27FC236}">
                <a16:creationId xmlns:a16="http://schemas.microsoft.com/office/drawing/2014/main" id="{CECE1EEE-26EB-095F-CAB6-4C89A3E4B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2466C23-DE37-8630-034A-B635D68C6292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74358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efits-Solutions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Benefits/Solution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527790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172433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817076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7496" y="2755561"/>
            <a:ext cx="392112" cy="11001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+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F0BDADA-71DF-E928-4DED-AEE73C5330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99944" y="2755561"/>
            <a:ext cx="392112" cy="11001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+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7828" y="5341936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82471" y="5341935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7114" y="5341934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7A0D94A-3BE6-87E0-DAC7-D7A5446FD4DF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8461718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B1BEED9-0329-4424-936D-F1DB84D675B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4084" y="2755561"/>
            <a:ext cx="392112" cy="11001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=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5E281B5-F0CF-7F95-04EB-967F729D60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73849" y="5341934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pic>
        <p:nvPicPr>
          <p:cNvPr id="7" name="Picture 6" descr="A white and orange logo&#10;&#10;Description automatically generated">
            <a:extLst>
              <a:ext uri="{FF2B5EF4-FFF2-40B4-BE49-F238E27FC236}">
                <a16:creationId xmlns:a16="http://schemas.microsoft.com/office/drawing/2014/main" id="{DE21440E-7AC6-7489-E0BE-16237B790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FB9B2528-77DC-74D5-A359-7D3EC31A16C3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002303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efits-Solutions 4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Benefits/Solution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527790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172433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817076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7496" y="2755561"/>
            <a:ext cx="392112" cy="11001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+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F0BDADA-71DF-E928-4DED-AEE73C5330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99944" y="2755561"/>
            <a:ext cx="392112" cy="11001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+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7828" y="5341936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82471" y="5341935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7114" y="5341934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7A0D94A-3BE6-87E0-DAC7-D7A5446FD4DF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8461718" y="1685459"/>
            <a:ext cx="3200400" cy="320040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B1BEED9-0329-4424-936D-F1DB84D675B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44084" y="2755561"/>
            <a:ext cx="392112" cy="110016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=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5E281B5-F0CF-7F95-04EB-967F729D60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73849" y="5341934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pic>
        <p:nvPicPr>
          <p:cNvPr id="16" name="Picture 15" descr="A blue and orange logo&#10;&#10;Description automatically generated">
            <a:extLst>
              <a:ext uri="{FF2B5EF4-FFF2-40B4-BE49-F238E27FC236}">
                <a16:creationId xmlns:a16="http://schemas.microsoft.com/office/drawing/2014/main" id="{91E0EC61-2865-97CB-8DD9-AEF51D615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CB1B44D-528F-8FC7-52FE-90212FF9F433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762163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ges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4 Stages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31520" y="1685459"/>
            <a:ext cx="2377440" cy="2377440"/>
          </a:xfrm>
          <a:prstGeom prst="ellipse">
            <a:avLst/>
          </a:prstGeom>
          <a:solidFill>
            <a:schemeClr val="tx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479924" y="1685459"/>
            <a:ext cx="2377440" cy="2377440"/>
          </a:xfrm>
          <a:prstGeom prst="ellipse">
            <a:avLst/>
          </a:prstGeom>
          <a:solidFill>
            <a:srgbClr val="FFA30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228328" y="1685459"/>
            <a:ext cx="2377440" cy="2377440"/>
          </a:xfrm>
          <a:prstGeom prst="ellipse">
            <a:avLst/>
          </a:prstGeom>
          <a:solidFill>
            <a:srgbClr val="00B5E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98386" y="2339105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078" y="4298308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78482" y="4305614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6886" y="4298307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7A0D94A-3BE6-87E0-DAC7-D7A5446FD4DF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8976732" y="1685459"/>
            <a:ext cx="2377440" cy="237744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5E281B5-F0CF-7F95-04EB-967F729D60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75290" y="4298306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00EA8DB3-DF97-6BEA-108A-DF6E796C5C3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46790" y="2339105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A65C24B-FEDD-9B79-DF82-3D3DA6AF2D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95194" y="2339105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pic>
        <p:nvPicPr>
          <p:cNvPr id="7" name="Picture 6" descr="A white and orange logo&#10;&#10;Description automatically generated">
            <a:extLst>
              <a:ext uri="{FF2B5EF4-FFF2-40B4-BE49-F238E27FC236}">
                <a16:creationId xmlns:a16="http://schemas.microsoft.com/office/drawing/2014/main" id="{B2267EA3-8505-2D4B-F064-587A0371F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29EE404-A80E-A225-D135-C51E39CAEC21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39741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ges 4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 Stages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31520" y="1685459"/>
            <a:ext cx="2377440" cy="2377440"/>
          </a:xfrm>
          <a:prstGeom prst="ellipse">
            <a:avLst/>
          </a:prstGeom>
          <a:solidFill>
            <a:schemeClr val="tx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479924" y="1685459"/>
            <a:ext cx="2377440" cy="2377440"/>
          </a:xfrm>
          <a:prstGeom prst="ellipse">
            <a:avLst/>
          </a:prstGeom>
          <a:solidFill>
            <a:srgbClr val="FFA30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228328" y="1685459"/>
            <a:ext cx="2377440" cy="2377440"/>
          </a:xfrm>
          <a:prstGeom prst="ellipse">
            <a:avLst/>
          </a:prstGeom>
          <a:solidFill>
            <a:srgbClr val="00B5E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98386" y="2339105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078" y="4298308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78482" y="4305614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6886" y="4298307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7A0D94A-3BE6-87E0-DAC7-D7A5446FD4DF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8976732" y="1685459"/>
            <a:ext cx="2377440" cy="237744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5E281B5-F0CF-7F95-04EB-967F729D60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75290" y="4298306"/>
            <a:ext cx="2580323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00EA8DB3-DF97-6BEA-108A-DF6E796C5C3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46790" y="2339105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A65C24B-FEDD-9B79-DF82-3D3DA6AF2D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95194" y="2339105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pic>
        <p:nvPicPr>
          <p:cNvPr id="10" name="Picture 9" descr="A blue and orange logo&#10;&#10;Description automatically generated">
            <a:extLst>
              <a:ext uri="{FF2B5EF4-FFF2-40B4-BE49-F238E27FC236}">
                <a16:creationId xmlns:a16="http://schemas.microsoft.com/office/drawing/2014/main" id="{2FEBA5B1-27B1-70FF-EE5F-F42BD69B5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5970091-05EA-4E67-5618-5ABF86BB71C9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74728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ges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5 Stages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31520" y="1685459"/>
            <a:ext cx="1828800" cy="1828800"/>
          </a:xfrm>
          <a:prstGeom prst="ellipse">
            <a:avLst/>
          </a:prstGeom>
          <a:solidFill>
            <a:schemeClr val="tx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909623" y="1685459"/>
            <a:ext cx="1828800" cy="1828800"/>
          </a:xfrm>
          <a:prstGeom prst="ellipse">
            <a:avLst/>
          </a:prstGeom>
          <a:solidFill>
            <a:srgbClr val="FFA30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087726" y="1685459"/>
            <a:ext cx="1828800" cy="1828800"/>
          </a:xfrm>
          <a:prstGeom prst="ellipse">
            <a:avLst/>
          </a:prstGeom>
          <a:solidFill>
            <a:srgbClr val="A4D65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8916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520" y="3801988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31028" y="3801988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7726" y="3801987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7A0D94A-3BE6-87E0-DAC7-D7A5446FD4DF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265829" y="1685459"/>
            <a:ext cx="1828800" cy="1828800"/>
          </a:xfrm>
          <a:prstGeom prst="ellipse">
            <a:avLst/>
          </a:prstGeom>
          <a:solidFill>
            <a:srgbClr val="00B5E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5E281B5-F0CF-7F95-04EB-967F729D60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87232" y="3801986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00EA8DB3-DF97-6BEA-108A-DF6E796C5C3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17018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A65C24B-FEDD-9B79-DF82-3D3DA6AF2D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073225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9587E4F0-3FDD-6AE6-DC18-0677F4362485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9443933" y="1685459"/>
            <a:ext cx="1828800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D3F07F1-92D9-0A85-1CDA-D7A430C028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95120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7324967-0279-3BB4-C458-0816E52E3CB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43933" y="3801985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pic>
        <p:nvPicPr>
          <p:cNvPr id="7" name="Picture 6" descr="A white and orange logo&#10;&#10;Description automatically generated">
            <a:extLst>
              <a:ext uri="{FF2B5EF4-FFF2-40B4-BE49-F238E27FC236}">
                <a16:creationId xmlns:a16="http://schemas.microsoft.com/office/drawing/2014/main" id="{A68A8D6B-2F62-5BE7-692B-78BF0838C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8EF14A2B-E775-387B-8F99-2F36F25AD9E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828030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ges 5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5 Stages Slide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EB998F-21A1-E73C-07AD-807D25E9EDC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31520" y="1685459"/>
            <a:ext cx="1828800" cy="1828800"/>
          </a:xfrm>
          <a:prstGeom prst="ellipse">
            <a:avLst/>
          </a:prstGeom>
          <a:solidFill>
            <a:schemeClr val="tx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1E4FCA9-1B0A-5518-531D-EA5E8E9901AC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909623" y="1685459"/>
            <a:ext cx="1828800" cy="1828800"/>
          </a:xfrm>
          <a:prstGeom prst="ellipse">
            <a:avLst/>
          </a:prstGeom>
          <a:solidFill>
            <a:srgbClr val="FFA30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00F6FC-C244-7A80-F262-18AECD9871B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087726" y="1685459"/>
            <a:ext cx="1828800" cy="1828800"/>
          </a:xfrm>
          <a:prstGeom prst="ellipse">
            <a:avLst/>
          </a:prstGeom>
          <a:solidFill>
            <a:srgbClr val="A4D65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A3862B-3349-0BD2-154A-5CF3B08707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8916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520" y="3801988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87B1B5A-DBA2-8734-6D72-1C0965E99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31028" y="3801988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3102D9D-B508-9A9C-44A5-8DD3A9F529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7726" y="3801987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7A0D94A-3BE6-87E0-DAC7-D7A5446FD4DF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265829" y="1685459"/>
            <a:ext cx="1828800" cy="1828800"/>
          </a:xfrm>
          <a:prstGeom prst="ellipse">
            <a:avLst/>
          </a:prstGeom>
          <a:solidFill>
            <a:srgbClr val="00B5E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5E281B5-F0CF-7F95-04EB-967F729D60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87232" y="3801986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00EA8DB3-DF97-6BEA-108A-DF6E796C5C3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17018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A65C24B-FEDD-9B79-DF82-3D3DA6AF2D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073225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9587E4F0-3FDD-6AE6-DC18-0677F4362485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9443933" y="1685459"/>
            <a:ext cx="1828800" cy="1828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D3F07F1-92D9-0A85-1CDA-D7A430C028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95120" y="2049779"/>
            <a:ext cx="392112" cy="11001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Wingdings 3" pitchFamily="2" charset="2"/>
              </a:defRPr>
            </a:lvl1pPr>
          </a:lstStyle>
          <a:p>
            <a:pPr lvl="0"/>
            <a:r>
              <a:rPr lang="en-US" dirty="0"/>
              <a:t>u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7324967-0279-3BB4-C458-0816E52E3CB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43933" y="3801985"/>
            <a:ext cx="1828800" cy="56356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Text Description</a:t>
            </a:r>
          </a:p>
        </p:txBody>
      </p:sp>
      <p:pic>
        <p:nvPicPr>
          <p:cNvPr id="19" name="Picture 18" descr="A blue and orange logo&#10;&#10;Description automatically generated">
            <a:extLst>
              <a:ext uri="{FF2B5EF4-FFF2-40B4-BE49-F238E27FC236}">
                <a16:creationId xmlns:a16="http://schemas.microsoft.com/office/drawing/2014/main" id="{4A6585B9-7638-3D2F-0195-633466A58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6E16C7CE-342C-35C0-87B2-CE9A6CF2F1A5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747065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quenc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5 Sequence Slide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520" y="3421380"/>
            <a:ext cx="2011997" cy="2560320"/>
          </a:xfrm>
          <a:solidFill>
            <a:schemeClr val="tx1">
              <a:lumMod val="75000"/>
            </a:schemeClr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8C8B75BB-0E8A-C4F5-4791-7AAEC4544DAC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31837" y="1257300"/>
            <a:ext cx="2011680" cy="1371600"/>
          </a:xfrm>
          <a:prstGeom prst="round2SameRect">
            <a:avLst/>
          </a:prstGeom>
          <a:solidFill>
            <a:schemeClr val="tx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4" name="Picture Placeholder 32">
            <a:extLst>
              <a:ext uri="{FF2B5EF4-FFF2-40B4-BE49-F238E27FC236}">
                <a16:creationId xmlns:a16="http://schemas.microsoft.com/office/drawing/2014/main" id="{635A34D5-BC24-4D75-6FE5-1F9D14D39A7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2903458" y="1257300"/>
            <a:ext cx="2011680" cy="1371600"/>
          </a:xfrm>
          <a:prstGeom prst="round2SameRect">
            <a:avLst/>
          </a:prstGeom>
          <a:solidFill>
            <a:srgbClr val="FFA30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5" name="Picture Placeholder 32">
            <a:extLst>
              <a:ext uri="{FF2B5EF4-FFF2-40B4-BE49-F238E27FC236}">
                <a16:creationId xmlns:a16="http://schemas.microsoft.com/office/drawing/2014/main" id="{7A4181A3-BFB5-4936-EB3A-935E893100A4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5075079" y="1257300"/>
            <a:ext cx="2011680" cy="1371600"/>
          </a:xfrm>
          <a:prstGeom prst="round2SameRect">
            <a:avLst/>
          </a:prstGeom>
          <a:solidFill>
            <a:srgbClr val="A4D65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6" name="Picture Placeholder 32">
            <a:extLst>
              <a:ext uri="{FF2B5EF4-FFF2-40B4-BE49-F238E27FC236}">
                <a16:creationId xmlns:a16="http://schemas.microsoft.com/office/drawing/2014/main" id="{B986210F-00FB-53D6-F3FE-751502304987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246700" y="1257300"/>
            <a:ext cx="2011680" cy="1371600"/>
          </a:xfrm>
          <a:prstGeom prst="round2SameRect">
            <a:avLst/>
          </a:prstGeom>
          <a:solidFill>
            <a:srgbClr val="00B5E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7" name="Picture Placeholder 32">
            <a:extLst>
              <a:ext uri="{FF2B5EF4-FFF2-40B4-BE49-F238E27FC236}">
                <a16:creationId xmlns:a16="http://schemas.microsoft.com/office/drawing/2014/main" id="{9A8F6409-BFB1-1FFF-14D1-84B087A9F727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418320" y="1260362"/>
            <a:ext cx="2011680" cy="1371600"/>
          </a:xfrm>
          <a:prstGeom prst="round2Same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BA8D141-0B9E-F6E2-F438-21831885857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403081" y="2644140"/>
            <a:ext cx="2048256" cy="75438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lIns="182880"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D4BD689F-9C14-05CC-C0FA-4EEAE007B2C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31459" y="2644140"/>
            <a:ext cx="2414587" cy="754380"/>
          </a:xfrm>
          <a:prstGeom prst="homePlate">
            <a:avLst/>
          </a:prstGeom>
          <a:solidFill>
            <a:srgbClr val="00B5E2"/>
          </a:solidFill>
          <a:ln w="1905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2DD84FE6-7D00-FDCF-6818-CDDEAFB02B2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59838" y="2644140"/>
            <a:ext cx="2414587" cy="754380"/>
          </a:xfrm>
          <a:prstGeom prst="homePlate">
            <a:avLst/>
          </a:prstGeom>
          <a:solidFill>
            <a:srgbClr val="A4D65E"/>
          </a:solidFill>
          <a:ln w="1905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34BBF001-567D-57D2-9BE2-543DE8B5BDD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888217" y="2644140"/>
            <a:ext cx="2414587" cy="754380"/>
          </a:xfrm>
          <a:prstGeom prst="homePlate">
            <a:avLst/>
          </a:prstGeom>
          <a:solidFill>
            <a:srgbClr val="FFA300"/>
          </a:solidFill>
          <a:ln w="1905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D32B0F2A-49AD-B4A8-0DCF-61BFBC99E80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16596" y="2644140"/>
            <a:ext cx="2414587" cy="754380"/>
          </a:xfrm>
          <a:prstGeom prst="homePlate">
            <a:avLst/>
          </a:prstGeom>
          <a:solidFill>
            <a:schemeClr val="tx1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7205B0F8-9D26-36E9-85CD-AC6B2F45A9D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903141" y="3421380"/>
            <a:ext cx="2011997" cy="2560320"/>
          </a:xfrm>
          <a:solidFill>
            <a:srgbClr val="FFA300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A45B76D7-9DAB-42DF-85FF-22425501212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074762" y="3421380"/>
            <a:ext cx="2011997" cy="2560320"/>
          </a:xfrm>
          <a:solidFill>
            <a:srgbClr val="A4D65E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83250438-1EA8-3304-39F1-392347BA919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246541" y="3421380"/>
            <a:ext cx="2011997" cy="2560320"/>
          </a:xfrm>
          <a:solidFill>
            <a:srgbClr val="00B5E2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D14FFAFD-D844-9A14-F566-C8B6CA90D3B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418161" y="3421380"/>
            <a:ext cx="2011997" cy="2560320"/>
          </a:xfrm>
          <a:solidFill>
            <a:schemeClr val="accent1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DAE47071-BA0E-C906-0E3E-C621A854AB8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17478" y="5684520"/>
            <a:ext cx="640080" cy="640080"/>
          </a:xfrm>
          <a:prstGeom prst="ellipse">
            <a:avLst/>
          </a:prstGeom>
          <a:solidFill>
            <a:schemeClr val="tx1">
              <a:lumMod val="75000"/>
            </a:schemeClr>
          </a:solidFill>
          <a:ln w="2540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47FDFB06-DBBA-CE7C-6855-8D656AC90BC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89099" y="5661660"/>
            <a:ext cx="640080" cy="640080"/>
          </a:xfrm>
          <a:prstGeom prst="ellipse">
            <a:avLst/>
          </a:prstGeom>
          <a:solidFill>
            <a:srgbClr val="FFA300"/>
          </a:solidFill>
          <a:ln w="2540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51" name="Text Placeholder 48">
            <a:extLst>
              <a:ext uri="{FF2B5EF4-FFF2-40B4-BE49-F238E27FC236}">
                <a16:creationId xmlns:a16="http://schemas.microsoft.com/office/drawing/2014/main" id="{5B988B61-32B5-8309-8348-EF0979476C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760720" y="5661660"/>
            <a:ext cx="640080" cy="640080"/>
          </a:xfrm>
          <a:prstGeom prst="ellipse">
            <a:avLst/>
          </a:prstGeom>
          <a:solidFill>
            <a:srgbClr val="A4D65E"/>
          </a:solidFill>
          <a:ln w="2540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10B125DB-EC60-DA15-AF71-65B6A1CC286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32341" y="5646420"/>
            <a:ext cx="640080" cy="640080"/>
          </a:xfrm>
          <a:prstGeom prst="ellipse">
            <a:avLst/>
          </a:prstGeom>
          <a:solidFill>
            <a:srgbClr val="00B5E2"/>
          </a:solidFill>
          <a:ln w="2540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53" name="Text Placeholder 48">
            <a:extLst>
              <a:ext uri="{FF2B5EF4-FFF2-40B4-BE49-F238E27FC236}">
                <a16:creationId xmlns:a16="http://schemas.microsoft.com/office/drawing/2014/main" id="{2DE5B4FA-6814-EC87-2073-818F5FBBF81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04119" y="5619750"/>
            <a:ext cx="640080" cy="64008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05</a:t>
            </a:r>
          </a:p>
        </p:txBody>
      </p:sp>
      <p:pic>
        <p:nvPicPr>
          <p:cNvPr id="4" name="Picture 3" descr="A white and orange logo&#10;&#10;Description automatically generated">
            <a:extLst>
              <a:ext uri="{FF2B5EF4-FFF2-40B4-BE49-F238E27FC236}">
                <a16:creationId xmlns:a16="http://schemas.microsoft.com/office/drawing/2014/main" id="{5EB58FEF-067C-0F99-1C8F-1981249DE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B7E421F-D1ED-D797-26CC-1C8B9898105B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68017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quenc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5 Sequence Slide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87854B-81DE-6DA9-5B7F-A49B610FDA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520" y="3421380"/>
            <a:ext cx="2011997" cy="2560320"/>
          </a:xfrm>
          <a:solidFill>
            <a:schemeClr val="tx1">
              <a:lumMod val="75000"/>
            </a:schemeClr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8C8B75BB-0E8A-C4F5-4791-7AAEC4544DAC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31837" y="1257300"/>
            <a:ext cx="2011680" cy="1371600"/>
          </a:xfrm>
          <a:prstGeom prst="round2SameRect">
            <a:avLst/>
          </a:prstGeom>
          <a:solidFill>
            <a:schemeClr val="tx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4" name="Picture Placeholder 32">
            <a:extLst>
              <a:ext uri="{FF2B5EF4-FFF2-40B4-BE49-F238E27FC236}">
                <a16:creationId xmlns:a16="http://schemas.microsoft.com/office/drawing/2014/main" id="{635A34D5-BC24-4D75-6FE5-1F9D14D39A7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2903458" y="1257300"/>
            <a:ext cx="2011680" cy="1371600"/>
          </a:xfrm>
          <a:prstGeom prst="round2SameRect">
            <a:avLst/>
          </a:prstGeom>
          <a:solidFill>
            <a:srgbClr val="FFA30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5" name="Picture Placeholder 32">
            <a:extLst>
              <a:ext uri="{FF2B5EF4-FFF2-40B4-BE49-F238E27FC236}">
                <a16:creationId xmlns:a16="http://schemas.microsoft.com/office/drawing/2014/main" id="{7A4181A3-BFB5-4936-EB3A-935E893100A4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5075079" y="1257300"/>
            <a:ext cx="2011680" cy="1371600"/>
          </a:xfrm>
          <a:prstGeom prst="round2SameRect">
            <a:avLst/>
          </a:prstGeom>
          <a:solidFill>
            <a:srgbClr val="A4D65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6" name="Picture Placeholder 32">
            <a:extLst>
              <a:ext uri="{FF2B5EF4-FFF2-40B4-BE49-F238E27FC236}">
                <a16:creationId xmlns:a16="http://schemas.microsoft.com/office/drawing/2014/main" id="{B986210F-00FB-53D6-F3FE-751502304987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246700" y="1257300"/>
            <a:ext cx="2011680" cy="1371600"/>
          </a:xfrm>
          <a:prstGeom prst="round2SameRect">
            <a:avLst/>
          </a:prstGeom>
          <a:solidFill>
            <a:srgbClr val="00B5E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7" name="Picture Placeholder 32">
            <a:extLst>
              <a:ext uri="{FF2B5EF4-FFF2-40B4-BE49-F238E27FC236}">
                <a16:creationId xmlns:a16="http://schemas.microsoft.com/office/drawing/2014/main" id="{9A8F6409-BFB1-1FFF-14D1-84B087A9F727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418320" y="1260362"/>
            <a:ext cx="2011680" cy="1371600"/>
          </a:xfrm>
          <a:prstGeom prst="round2Same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picture or icon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BA8D141-0B9E-F6E2-F438-21831885857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403081" y="2644140"/>
            <a:ext cx="2048256" cy="75438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txBody>
          <a:bodyPr lIns="182880"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D4BD689F-9C14-05CC-C0FA-4EEAE007B2C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31459" y="2644140"/>
            <a:ext cx="2414587" cy="754380"/>
          </a:xfrm>
          <a:prstGeom prst="homePlate">
            <a:avLst/>
          </a:prstGeom>
          <a:solidFill>
            <a:srgbClr val="00B5E2"/>
          </a:solidFill>
          <a:ln w="1905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2DD84FE6-7D00-FDCF-6818-CDDEAFB02B2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59838" y="2644140"/>
            <a:ext cx="2414587" cy="754380"/>
          </a:xfrm>
          <a:prstGeom prst="homePlate">
            <a:avLst/>
          </a:prstGeom>
          <a:solidFill>
            <a:srgbClr val="A4D65E"/>
          </a:solidFill>
          <a:ln w="1905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34BBF001-567D-57D2-9BE2-543DE8B5BDD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888217" y="2644140"/>
            <a:ext cx="2414587" cy="754380"/>
          </a:xfrm>
          <a:prstGeom prst="homePlate">
            <a:avLst/>
          </a:prstGeom>
          <a:solidFill>
            <a:srgbClr val="FFA300"/>
          </a:solidFill>
          <a:ln w="1905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D32B0F2A-49AD-B4A8-0DCF-61BFBC99E80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16596" y="2644140"/>
            <a:ext cx="2414587" cy="754380"/>
          </a:xfrm>
          <a:prstGeom prst="homePlate">
            <a:avLst/>
          </a:prstGeom>
          <a:solidFill>
            <a:schemeClr val="tx1">
              <a:lumMod val="75000"/>
            </a:schemeClr>
          </a:solidFill>
          <a:ln w="1905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7205B0F8-9D26-36E9-85CD-AC6B2F45A9D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903141" y="3421380"/>
            <a:ext cx="2011997" cy="2560320"/>
          </a:xfrm>
          <a:solidFill>
            <a:srgbClr val="FFA300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A45B76D7-9DAB-42DF-85FF-22425501212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074762" y="3421380"/>
            <a:ext cx="2011997" cy="2560320"/>
          </a:xfrm>
          <a:solidFill>
            <a:srgbClr val="A4D65E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83250438-1EA8-3304-39F1-392347BA919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246541" y="3421380"/>
            <a:ext cx="2011997" cy="2560320"/>
          </a:xfrm>
          <a:solidFill>
            <a:srgbClr val="00B5E2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D14FFAFD-D844-9A14-F566-C8B6CA90D3B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418161" y="3421380"/>
            <a:ext cx="2011997" cy="2560320"/>
          </a:xfrm>
          <a:solidFill>
            <a:schemeClr val="accent1"/>
          </a:solidFill>
        </p:spPr>
        <p:txBody>
          <a:bodyPr tIns="182880" anchor="t"/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DAE47071-BA0E-C906-0E3E-C621A854AB8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17478" y="5684520"/>
            <a:ext cx="640080" cy="640080"/>
          </a:xfrm>
          <a:prstGeom prst="ellipse">
            <a:avLst/>
          </a:prstGeom>
          <a:solidFill>
            <a:schemeClr val="tx1">
              <a:lumMod val="75000"/>
            </a:schemeClr>
          </a:solidFill>
          <a:ln w="2540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47FDFB06-DBBA-CE7C-6855-8D656AC90BC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89099" y="5661660"/>
            <a:ext cx="640080" cy="640080"/>
          </a:xfrm>
          <a:prstGeom prst="ellipse">
            <a:avLst/>
          </a:prstGeom>
          <a:solidFill>
            <a:srgbClr val="FFA300"/>
          </a:solidFill>
          <a:ln w="2540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51" name="Text Placeholder 48">
            <a:extLst>
              <a:ext uri="{FF2B5EF4-FFF2-40B4-BE49-F238E27FC236}">
                <a16:creationId xmlns:a16="http://schemas.microsoft.com/office/drawing/2014/main" id="{5B988B61-32B5-8309-8348-EF0979476C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760720" y="5661660"/>
            <a:ext cx="640080" cy="640080"/>
          </a:xfrm>
          <a:prstGeom prst="ellipse">
            <a:avLst/>
          </a:prstGeom>
          <a:solidFill>
            <a:srgbClr val="A4D65E"/>
          </a:solidFill>
          <a:ln w="2540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10B125DB-EC60-DA15-AF71-65B6A1CC286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32341" y="5646420"/>
            <a:ext cx="640080" cy="640080"/>
          </a:xfrm>
          <a:prstGeom prst="ellipse">
            <a:avLst/>
          </a:prstGeom>
          <a:solidFill>
            <a:srgbClr val="00B5E2"/>
          </a:solidFill>
          <a:ln w="2540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53" name="Text Placeholder 48">
            <a:extLst>
              <a:ext uri="{FF2B5EF4-FFF2-40B4-BE49-F238E27FC236}">
                <a16:creationId xmlns:a16="http://schemas.microsoft.com/office/drawing/2014/main" id="{2DE5B4FA-6814-EC87-2073-818F5FBBF81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04119" y="5619750"/>
            <a:ext cx="640080" cy="64008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  <a:effectLst>
            <a:outerShdw blurRad="101600" dist="50800" algn="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05</a:t>
            </a:r>
          </a:p>
        </p:txBody>
      </p:sp>
      <p:pic>
        <p:nvPicPr>
          <p:cNvPr id="5" name="Picture 4" descr="A blue and orange logo&#10;&#10;Description automatically generated">
            <a:extLst>
              <a:ext uri="{FF2B5EF4-FFF2-40B4-BE49-F238E27FC236}">
                <a16:creationId xmlns:a16="http://schemas.microsoft.com/office/drawing/2014/main" id="{4E1E800B-7BB7-E293-7007-22A64CAEE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059DB-C787-6BAD-9E8C-F3B3C88FE72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224974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admap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Roadmap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AD157-1AD5-1FB5-84A5-7D5C0836E91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40000"/>
          </a:blip>
          <a:stretch>
            <a:fillRect/>
          </a:stretch>
        </p:blipFill>
        <p:spPr>
          <a:xfrm>
            <a:off x="1519237" y="1405133"/>
            <a:ext cx="9123046" cy="4587149"/>
          </a:xfrm>
          <a:prstGeom prst="rect">
            <a:avLst/>
          </a:prstGeom>
        </p:spPr>
      </p:pic>
      <p:pic>
        <p:nvPicPr>
          <p:cNvPr id="6" name="Picture 5" descr="A white and orange logo&#10;&#10;Description automatically generated">
            <a:extLst>
              <a:ext uri="{FF2B5EF4-FFF2-40B4-BE49-F238E27FC236}">
                <a16:creationId xmlns:a16="http://schemas.microsoft.com/office/drawing/2014/main" id="{15B685DC-2B3B-E177-69BF-5E8F69FE1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28022E0-C8A0-BCBF-A512-91DE1AA11EF1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33053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admap 1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Roadmap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69508E-79BA-AE1A-0086-30037BDD9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237" y="1405133"/>
            <a:ext cx="9123046" cy="4587149"/>
          </a:xfrm>
          <a:prstGeom prst="rect">
            <a:avLst/>
          </a:prstGeom>
        </p:spPr>
      </p:pic>
      <p:pic>
        <p:nvPicPr>
          <p:cNvPr id="5" name="Picture 4" descr="A blue and orange logo&#10;&#10;Description automatically generated">
            <a:extLst>
              <a:ext uri="{FF2B5EF4-FFF2-40B4-BE49-F238E27FC236}">
                <a16:creationId xmlns:a16="http://schemas.microsoft.com/office/drawing/2014/main" id="{050948FF-A77C-456B-2305-CF1D894AC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A1329-F0BB-1363-8DB7-142205A609B6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11860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Vertical St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Timeline Vertical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6096000" y="1476991"/>
            <a:ext cx="0" cy="5381009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>
            <a:off x="6040395" y="3192117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150D6041-EB12-F0D2-E853-E033D7E8019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21629" y="121067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>
            <a:off x="6041270" y="1438234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>
            <a:off x="6033775" y="4946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36E3AEE-5B6F-B4E4-453F-DFEAF1A935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1212" y="131635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EF80DC9-394E-0F54-544A-ADA98EC1A088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397972" y="2964487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876090D9-A26B-C870-A3A5-354C1DCB07C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121629" y="4718304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C2A53AA6-83C1-2952-3307-24711901F3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972" y="484392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2001" y="3108295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</p:spTree>
    <p:extLst>
      <p:ext uri="{BB962C8B-B14F-4D97-AF65-F5344CB8AC3E}">
        <p14:creationId xmlns:p14="http://schemas.microsoft.com/office/powerpoint/2010/main" val="578545274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Vertical Continu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>
            <a:off x="6040395" y="2864457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150D6041-EB12-F0D2-E853-E033D7E8019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34869" y="2635857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>
            <a:off x="6033775" y="1110574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>
            <a:off x="6033775" y="461834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2001" y="1010112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17E8C56-1CAE-3951-CE53-67F5F9CCFB56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411212" y="873905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1F7662F-E7F7-7791-3916-6F43FAB9CD3B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6397972" y="439780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27A7C1CF-5A78-144A-879F-50DBC922BB9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11212" y="2780634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85D58D84-4E3A-8E1C-F792-F36EDCF492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1" y="4516265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</p:spTree>
    <p:extLst>
      <p:ext uri="{BB962C8B-B14F-4D97-AF65-F5344CB8AC3E}">
        <p14:creationId xmlns:p14="http://schemas.microsoft.com/office/powerpoint/2010/main" val="2082289881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Vertical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  <a:endCxn id="22" idx="4"/>
          </p:cNvCxnSpPr>
          <p:nvPr/>
        </p:nvCxnSpPr>
        <p:spPr>
          <a:xfrm flipH="1">
            <a:off x="6089381" y="0"/>
            <a:ext cx="6619" cy="4729551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>
            <a:off x="6040395" y="2864457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150D6041-EB12-F0D2-E853-E033D7E8019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21629" y="877824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>
            <a:off x="6033775" y="1110574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>
            <a:off x="6033775" y="461834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36E3AEE-5B6F-B4E4-453F-DFEAF1A935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1212" y="98869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EF80DC9-394E-0F54-544A-ADA98EC1A088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411212" y="263378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876090D9-A26B-C870-A3A5-354C1DCB07C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148109" y="438912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C2A53AA6-83C1-2952-3307-24711901F3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972" y="451626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2001" y="2780635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pic>
        <p:nvPicPr>
          <p:cNvPr id="3" name="Picture 2" descr="A white and orange logo&#10;&#10;Description automatically generated">
            <a:extLst>
              <a:ext uri="{FF2B5EF4-FFF2-40B4-BE49-F238E27FC236}">
                <a16:creationId xmlns:a16="http://schemas.microsoft.com/office/drawing/2014/main" id="{150E98F6-3EC3-244A-20AB-6C2BA58E6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D389F4-0586-C81B-3811-AE51FA6CC60E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1923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Vertical Start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Timeline Vertical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6096000" y="1476991"/>
            <a:ext cx="0" cy="5381009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>
            <a:off x="6040395" y="3192117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150D6041-EB12-F0D2-E853-E033D7E8019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21629" y="121067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>
            <a:off x="6041270" y="1438234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>
            <a:off x="6033775" y="4946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36E3AEE-5B6F-B4E4-453F-DFEAF1A935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1212" y="131635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EF80DC9-394E-0F54-544A-ADA98EC1A088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397972" y="2964487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876090D9-A26B-C870-A3A5-354C1DCB07C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121629" y="4718304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C2A53AA6-83C1-2952-3307-24711901F3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972" y="484392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2001" y="3108295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</p:spTree>
    <p:extLst>
      <p:ext uri="{BB962C8B-B14F-4D97-AF65-F5344CB8AC3E}">
        <p14:creationId xmlns:p14="http://schemas.microsoft.com/office/powerpoint/2010/main" val="3051468069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Vertical Continued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>
            <a:off x="6040395" y="2864457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150D6041-EB12-F0D2-E853-E033D7E8019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34869" y="2635857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>
            <a:off x="6033775" y="1110574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>
            <a:off x="6033775" y="461834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2001" y="1010112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17E8C56-1CAE-3951-CE53-67F5F9CCFB56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411212" y="873905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1F7662F-E7F7-7791-3916-6F43FAB9CD3B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6397972" y="439780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27A7C1CF-5A78-144A-879F-50DBC922BB9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11212" y="2780634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85D58D84-4E3A-8E1C-F792-F36EDCF492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1" y="4516265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</p:spTree>
    <p:extLst>
      <p:ext uri="{BB962C8B-B14F-4D97-AF65-F5344CB8AC3E}">
        <p14:creationId xmlns:p14="http://schemas.microsoft.com/office/powerpoint/2010/main" val="3633615789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Vertical End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  <a:endCxn id="22" idx="4"/>
          </p:cNvCxnSpPr>
          <p:nvPr/>
        </p:nvCxnSpPr>
        <p:spPr>
          <a:xfrm flipH="1">
            <a:off x="6089381" y="0"/>
            <a:ext cx="6619" cy="4729551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>
            <a:off x="6040395" y="2864457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150D6041-EB12-F0D2-E853-E033D7E8019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21629" y="877824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>
            <a:off x="6033775" y="1110574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>
            <a:off x="6033775" y="461834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36E3AEE-5B6F-B4E4-453F-DFEAF1A935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1212" y="98869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EF80DC9-394E-0F54-544A-ADA98EC1A088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411212" y="263378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876090D9-A26B-C870-A3A5-354C1DCB07C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148109" y="438912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C2A53AA6-83C1-2952-3307-24711901F3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972" y="4516265"/>
            <a:ext cx="5018788" cy="119062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2001" y="2780635"/>
            <a:ext cx="5018788" cy="11906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pic>
        <p:nvPicPr>
          <p:cNvPr id="4" name="Picture 3" descr="A blue and orange logo&#10;&#10;Description automatically generated">
            <a:extLst>
              <a:ext uri="{FF2B5EF4-FFF2-40B4-BE49-F238E27FC236}">
                <a16:creationId xmlns:a16="http://schemas.microsoft.com/office/drawing/2014/main" id="{8EFD40BD-B77C-6A93-AFB8-4F70FB429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81A0B86-AA06-9226-346A-F8D692C3D863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819569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Horizontal St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Timeline Horizontal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2133600" y="3484605"/>
            <a:ext cx="10058400" cy="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74C39D62-6E93-E1F1-3320-E0CADD4154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41650" y="152555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AFC4A8E-1511-47CB-A1D0-7FE300C1B448}"/>
              </a:ext>
            </a:extLst>
          </p:cNvPr>
          <p:cNvSpPr/>
          <p:nvPr/>
        </p:nvSpPr>
        <p:spPr>
          <a:xfrm rot="16200000">
            <a:off x="4728093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22B7D97-A558-B5D2-1C0C-2FA9BA8E2646}"/>
              </a:ext>
            </a:extLst>
          </p:cNvPr>
          <p:cNvSpPr/>
          <p:nvPr/>
        </p:nvSpPr>
        <p:spPr>
          <a:xfrm rot="16200000">
            <a:off x="2109006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710E1A3-A716-1F15-3331-AB3C4A4749D4}"/>
              </a:ext>
            </a:extLst>
          </p:cNvPr>
          <p:cNvSpPr/>
          <p:nvPr/>
        </p:nvSpPr>
        <p:spPr>
          <a:xfrm rot="16200000">
            <a:off x="7347180" y="3429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DAB482FC-1A91-E5C2-77AB-E08517828418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579824" y="1469946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6EA51AA9-A82D-0DC6-4158-69E7BBD7A0F4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960737" y="381155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E133E41C-62A2-E74A-44CB-63EBC40A36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3427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92E4AA6-B491-BA65-D202-B30D887173CC}"/>
              </a:ext>
            </a:extLst>
          </p:cNvPr>
          <p:cNvSpPr/>
          <p:nvPr/>
        </p:nvSpPr>
        <p:spPr>
          <a:xfrm rot="16200000">
            <a:off x="9966268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2405E649-637A-144E-132C-BB24F7E40FBF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198912" y="379773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6AAB4E77-3AAF-C63B-52DB-BE0B06BFECD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1601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F9DBCC7F-A024-C5D2-BB88-7554518869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2514" y="1980845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D5CF1792-F3A3-1413-C41B-7140D01B56D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689" y="1925241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</p:spTree>
    <p:extLst>
      <p:ext uri="{BB962C8B-B14F-4D97-AF65-F5344CB8AC3E}">
        <p14:creationId xmlns:p14="http://schemas.microsoft.com/office/powerpoint/2010/main" val="1511056022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Horizontal Continu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0" y="3484605"/>
            <a:ext cx="12192000" cy="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 rot="16200000">
            <a:off x="4728093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 rot="16200000">
            <a:off x="2109006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 rot="16200000">
            <a:off x="7347180" y="3429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3427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03972A-69DD-1CA9-FC54-CC665465F134}"/>
              </a:ext>
            </a:extLst>
          </p:cNvPr>
          <p:cNvSpPr/>
          <p:nvPr/>
        </p:nvSpPr>
        <p:spPr>
          <a:xfrm rot="16200000">
            <a:off x="9966268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E873B20B-1D98-68E6-5D76-BCAF8481BB3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1601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F91513B0-ED11-4F06-E983-DA2A34C571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2514" y="1980845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787D52BE-3271-50FA-F3BC-EA3E1E36769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689" y="1925241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8FD5AABA-A439-53AC-CCE8-A71978D4E76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41650" y="152555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B2F19578-C8D2-2859-4A50-1FAF6E7EB6B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579824" y="1469946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9070680-7D41-3010-6181-20FE631E4FE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960737" y="381155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ED57E12-AFCC-EBF0-FCDF-11F0558E15CD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198912" y="379773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</p:spTree>
    <p:extLst>
      <p:ext uri="{BB962C8B-B14F-4D97-AF65-F5344CB8AC3E}">
        <p14:creationId xmlns:p14="http://schemas.microsoft.com/office/powerpoint/2010/main" val="310206668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Horizontal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0" y="3484605"/>
            <a:ext cx="10058400" cy="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8B9249C4-E691-7F54-C978-71492CB70E07}"/>
              </a:ext>
            </a:extLst>
          </p:cNvPr>
          <p:cNvSpPr/>
          <p:nvPr/>
        </p:nvSpPr>
        <p:spPr>
          <a:xfrm rot="16200000">
            <a:off x="4728093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187E45-C6F2-085C-9B01-48A39DAAE37D}"/>
              </a:ext>
            </a:extLst>
          </p:cNvPr>
          <p:cNvSpPr/>
          <p:nvPr/>
        </p:nvSpPr>
        <p:spPr>
          <a:xfrm rot="16200000">
            <a:off x="2109006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1F82A9-BE5A-4C9D-DEF7-20D03A873CA2}"/>
              </a:ext>
            </a:extLst>
          </p:cNvPr>
          <p:cNvSpPr/>
          <p:nvPr/>
        </p:nvSpPr>
        <p:spPr>
          <a:xfrm rot="16200000">
            <a:off x="7347180" y="3429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A4DAEB66-A194-45AD-38D2-F8FE0BCFFB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3427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8870B45-7C6F-0FAA-2E36-761EEE9D3F8B}"/>
              </a:ext>
            </a:extLst>
          </p:cNvPr>
          <p:cNvSpPr/>
          <p:nvPr/>
        </p:nvSpPr>
        <p:spPr>
          <a:xfrm rot="16200000">
            <a:off x="9966268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71672EE9-16B6-3F92-FEB6-1FEE7ACA91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1601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6E01ED4-EB89-FE0C-613F-652EF1E8C2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2514" y="1980845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09694BD3-2B8D-224D-233A-0A2C87F74F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689" y="1925241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3113C6A5-B60C-67F5-21A8-00AD7DC83FB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41650" y="152555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891D9D93-263C-AB06-B892-23CCF7350A12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579824" y="1469946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3744931F-16F9-CCA5-8B12-808F8C01FD8E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960737" y="381155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2ACC651-3E41-A4A7-FAF3-A1857541939E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198912" y="379773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pic>
        <p:nvPicPr>
          <p:cNvPr id="3" name="Picture 2" descr="A white and orange logo&#10;&#10;Description automatically generated">
            <a:extLst>
              <a:ext uri="{FF2B5EF4-FFF2-40B4-BE49-F238E27FC236}">
                <a16:creationId xmlns:a16="http://schemas.microsoft.com/office/drawing/2014/main" id="{AAA6E076-94F9-2F9A-2FC7-9616986FC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48C94C22-FA74-21AB-F2F4-A1974F1CB4F4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705326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Horizontal Start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84BB7-A1E2-2C1C-88DD-BE27E9A057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Timeline Horizontal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2133600" y="3484605"/>
            <a:ext cx="10058400" cy="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74C39D62-6E93-E1F1-3320-E0CADD4154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41650" y="152555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AFC4A8E-1511-47CB-A1D0-7FE300C1B448}"/>
              </a:ext>
            </a:extLst>
          </p:cNvPr>
          <p:cNvSpPr/>
          <p:nvPr/>
        </p:nvSpPr>
        <p:spPr>
          <a:xfrm rot="16200000">
            <a:off x="4728093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22B7D97-A558-B5D2-1C0C-2FA9BA8E2646}"/>
              </a:ext>
            </a:extLst>
          </p:cNvPr>
          <p:cNvSpPr/>
          <p:nvPr/>
        </p:nvSpPr>
        <p:spPr>
          <a:xfrm rot="16200000">
            <a:off x="2109006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710E1A3-A716-1F15-3331-AB3C4A4749D4}"/>
              </a:ext>
            </a:extLst>
          </p:cNvPr>
          <p:cNvSpPr/>
          <p:nvPr/>
        </p:nvSpPr>
        <p:spPr>
          <a:xfrm rot="16200000">
            <a:off x="7347180" y="3429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DAB482FC-1A91-E5C2-77AB-E08517828418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579824" y="1469946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6EA51AA9-A82D-0DC6-4158-69E7BBD7A0F4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960737" y="381155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E133E41C-62A2-E74A-44CB-63EBC40A36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3427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92E4AA6-B491-BA65-D202-B30D887173CC}"/>
              </a:ext>
            </a:extLst>
          </p:cNvPr>
          <p:cNvSpPr/>
          <p:nvPr/>
        </p:nvSpPr>
        <p:spPr>
          <a:xfrm rot="16200000">
            <a:off x="9966268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2405E649-637A-144E-132C-BB24F7E40FBF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198912" y="379773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6AAB4E77-3AAF-C63B-52DB-BE0B06BFECD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1601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F9DBCC7F-A024-C5D2-BB88-7554518869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2514" y="1980845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D5CF1792-F3A3-1413-C41B-7140D01B56D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689" y="1925241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</p:spTree>
    <p:extLst>
      <p:ext uri="{BB962C8B-B14F-4D97-AF65-F5344CB8AC3E}">
        <p14:creationId xmlns:p14="http://schemas.microsoft.com/office/powerpoint/2010/main" val="2455471943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Horizontal Continued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0" y="3484605"/>
            <a:ext cx="12192000" cy="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974900-584A-17D4-00BF-115DB319120C}"/>
              </a:ext>
            </a:extLst>
          </p:cNvPr>
          <p:cNvSpPr/>
          <p:nvPr/>
        </p:nvSpPr>
        <p:spPr>
          <a:xfrm rot="16200000">
            <a:off x="4728093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A8544F-C867-CDDE-23CB-A667D5E88A38}"/>
              </a:ext>
            </a:extLst>
          </p:cNvPr>
          <p:cNvSpPr/>
          <p:nvPr/>
        </p:nvSpPr>
        <p:spPr>
          <a:xfrm rot="16200000">
            <a:off x="2109006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EB9D41-87F3-77F5-EBA1-1EF37F434776}"/>
              </a:ext>
            </a:extLst>
          </p:cNvPr>
          <p:cNvSpPr/>
          <p:nvPr/>
        </p:nvSpPr>
        <p:spPr>
          <a:xfrm rot="16200000">
            <a:off x="7347180" y="3429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5255679F-6CBC-6BAF-06AB-1CD8BE28AF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3427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03972A-69DD-1CA9-FC54-CC665465F134}"/>
              </a:ext>
            </a:extLst>
          </p:cNvPr>
          <p:cNvSpPr/>
          <p:nvPr/>
        </p:nvSpPr>
        <p:spPr>
          <a:xfrm rot="16200000">
            <a:off x="9966268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E873B20B-1D98-68E6-5D76-BCAF8481BB3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1601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F91513B0-ED11-4F06-E983-DA2A34C571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2514" y="1980845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787D52BE-3271-50FA-F3BC-EA3E1E36769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689" y="1925241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8FD5AABA-A439-53AC-CCE8-A71978D4E76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41650" y="152555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B2F19578-C8D2-2859-4A50-1FAF6E7EB6B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579824" y="1469946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9070680-7D41-3010-6181-20FE631E4FE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960737" y="381155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ED57E12-AFCC-EBF0-FCDF-11F0558E15CD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198912" y="379773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</p:spTree>
    <p:extLst>
      <p:ext uri="{BB962C8B-B14F-4D97-AF65-F5344CB8AC3E}">
        <p14:creationId xmlns:p14="http://schemas.microsoft.com/office/powerpoint/2010/main" val="419207276"/>
      </p:ext>
    </p:extLst>
  </p:cSld>
  <p:clrMapOvr>
    <a:masterClrMapping/>
  </p:clrMapOvr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Horizontal End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85DC36-7FFF-B34C-95E7-B4C2630B69FF}"/>
              </a:ext>
            </a:extLst>
          </p:cNvPr>
          <p:cNvCxnSpPr>
            <a:cxnSpLocks/>
          </p:cNvCxnSpPr>
          <p:nvPr/>
        </p:nvCxnSpPr>
        <p:spPr>
          <a:xfrm>
            <a:off x="0" y="3484605"/>
            <a:ext cx="10058400" cy="0"/>
          </a:xfrm>
          <a:prstGeom prst="line">
            <a:avLst/>
          </a:prstGeom>
          <a:ln w="22225">
            <a:solidFill>
              <a:schemeClr val="tx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8B9249C4-E691-7F54-C978-71492CB70E07}"/>
              </a:ext>
            </a:extLst>
          </p:cNvPr>
          <p:cNvSpPr/>
          <p:nvPr/>
        </p:nvSpPr>
        <p:spPr>
          <a:xfrm rot="16200000">
            <a:off x="4728093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187E45-C6F2-085C-9B01-48A39DAAE37D}"/>
              </a:ext>
            </a:extLst>
          </p:cNvPr>
          <p:cNvSpPr/>
          <p:nvPr/>
        </p:nvSpPr>
        <p:spPr>
          <a:xfrm rot="16200000">
            <a:off x="2109006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1F82A9-BE5A-4C9D-DEF7-20D03A873CA2}"/>
              </a:ext>
            </a:extLst>
          </p:cNvPr>
          <p:cNvSpPr/>
          <p:nvPr/>
        </p:nvSpPr>
        <p:spPr>
          <a:xfrm rot="16200000">
            <a:off x="7347180" y="3429000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A4DAEB66-A194-45AD-38D2-F8FE0BCFFB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3427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8870B45-7C6F-0FAA-2E36-761EEE9D3F8B}"/>
              </a:ext>
            </a:extLst>
          </p:cNvPr>
          <p:cNvSpPr/>
          <p:nvPr/>
        </p:nvSpPr>
        <p:spPr>
          <a:xfrm rot="16200000">
            <a:off x="9966268" y="3428999"/>
            <a:ext cx="111211" cy="1112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71672EE9-16B6-3F92-FEB6-1FEE7ACA91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11601" y="3797737"/>
            <a:ext cx="2182367" cy="119062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6E01ED4-EB89-FE0C-613F-652EF1E8C2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2514" y="1980845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09694BD3-2B8D-224D-233A-0A2C87F74F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689" y="1925241"/>
            <a:ext cx="2182367" cy="119062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3113C6A5-B60C-67F5-21A8-00AD7DC83FB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41650" y="1525550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891D9D93-263C-AB06-B892-23CCF7350A12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579824" y="1469946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3744931F-16F9-CCA5-8B12-808F8C01FD8E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3960737" y="3811551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2ACC651-3E41-A4A7-FAF3-A1857541939E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198912" y="3797739"/>
            <a:ext cx="1645920" cy="164592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picture or icon</a:t>
            </a:r>
          </a:p>
        </p:txBody>
      </p:sp>
      <p:pic>
        <p:nvPicPr>
          <p:cNvPr id="7" name="Picture 6" descr="A blue and orange logo&#10;&#10;Description automatically generated">
            <a:extLst>
              <a:ext uri="{FF2B5EF4-FFF2-40B4-BE49-F238E27FC236}">
                <a16:creationId xmlns:a16="http://schemas.microsoft.com/office/drawing/2014/main" id="{0CB61457-E329-AA49-7E8B-3CB67483E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7195039E-6440-F56F-8CDF-08D0A1203A12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157130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E2E9EED3-8523-39A8-B973-AEF4461D0CA4}"/>
              </a:ext>
            </a:extLst>
          </p:cNvPr>
          <p:cNvSpPr/>
          <p:nvPr/>
        </p:nvSpPr>
        <p:spPr>
          <a:xfrm>
            <a:off x="1259586" y="1083012"/>
            <a:ext cx="9672828" cy="4967475"/>
          </a:xfrm>
          <a:custGeom>
            <a:avLst/>
            <a:gdLst>
              <a:gd name="connsiteX0" fmla="*/ 105065 w 6518563"/>
              <a:gd name="connsiteY0" fmla="*/ 0 h 3430732"/>
              <a:gd name="connsiteX1" fmla="*/ 6413498 w 6518563"/>
              <a:gd name="connsiteY1" fmla="*/ 0 h 3430732"/>
              <a:gd name="connsiteX2" fmla="*/ 6518563 w 6518563"/>
              <a:gd name="connsiteY2" fmla="*/ 105065 h 3430732"/>
              <a:gd name="connsiteX3" fmla="*/ 6518563 w 6518563"/>
              <a:gd name="connsiteY3" fmla="*/ 2603499 h 3430732"/>
              <a:gd name="connsiteX4" fmla="*/ 6413498 w 6518563"/>
              <a:gd name="connsiteY4" fmla="*/ 2708564 h 3430732"/>
              <a:gd name="connsiteX5" fmla="*/ 1972077 w 6518563"/>
              <a:gd name="connsiteY5" fmla="*/ 2708564 h 3430732"/>
              <a:gd name="connsiteX6" fmla="*/ 3134590 w 6518563"/>
              <a:gd name="connsiteY6" fmla="*/ 3430732 h 3430732"/>
              <a:gd name="connsiteX7" fmla="*/ 943605 w 6518563"/>
              <a:gd name="connsiteY7" fmla="*/ 2708564 h 3430732"/>
              <a:gd name="connsiteX8" fmla="*/ 105065 w 6518563"/>
              <a:gd name="connsiteY8" fmla="*/ 2708564 h 3430732"/>
              <a:gd name="connsiteX9" fmla="*/ 0 w 6518563"/>
              <a:gd name="connsiteY9" fmla="*/ 2603499 h 3430732"/>
              <a:gd name="connsiteX10" fmla="*/ 0 w 6518563"/>
              <a:gd name="connsiteY10" fmla="*/ 105065 h 3430732"/>
              <a:gd name="connsiteX11" fmla="*/ 105065 w 6518563"/>
              <a:gd name="connsiteY11" fmla="*/ 0 h 3430732"/>
              <a:gd name="connsiteX0" fmla="*/ 105065 w 6518563"/>
              <a:gd name="connsiteY0" fmla="*/ 0 h 3347604"/>
              <a:gd name="connsiteX1" fmla="*/ 6413498 w 6518563"/>
              <a:gd name="connsiteY1" fmla="*/ 0 h 3347604"/>
              <a:gd name="connsiteX2" fmla="*/ 6518563 w 6518563"/>
              <a:gd name="connsiteY2" fmla="*/ 105065 h 3347604"/>
              <a:gd name="connsiteX3" fmla="*/ 6518563 w 6518563"/>
              <a:gd name="connsiteY3" fmla="*/ 2603499 h 3347604"/>
              <a:gd name="connsiteX4" fmla="*/ 6413498 w 6518563"/>
              <a:gd name="connsiteY4" fmla="*/ 2708564 h 3347604"/>
              <a:gd name="connsiteX5" fmla="*/ 1972077 w 6518563"/>
              <a:gd name="connsiteY5" fmla="*/ 2708564 h 3347604"/>
              <a:gd name="connsiteX6" fmla="*/ 2310245 w 6518563"/>
              <a:gd name="connsiteY6" fmla="*/ 3347604 h 3347604"/>
              <a:gd name="connsiteX7" fmla="*/ 943605 w 6518563"/>
              <a:gd name="connsiteY7" fmla="*/ 2708564 h 3347604"/>
              <a:gd name="connsiteX8" fmla="*/ 105065 w 6518563"/>
              <a:gd name="connsiteY8" fmla="*/ 2708564 h 3347604"/>
              <a:gd name="connsiteX9" fmla="*/ 0 w 6518563"/>
              <a:gd name="connsiteY9" fmla="*/ 2603499 h 3347604"/>
              <a:gd name="connsiteX10" fmla="*/ 0 w 6518563"/>
              <a:gd name="connsiteY10" fmla="*/ 105065 h 3347604"/>
              <a:gd name="connsiteX11" fmla="*/ 105065 w 6518563"/>
              <a:gd name="connsiteY11" fmla="*/ 0 h 334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18563" h="3347604">
                <a:moveTo>
                  <a:pt x="105065" y="0"/>
                </a:moveTo>
                <a:lnTo>
                  <a:pt x="6413498" y="0"/>
                </a:lnTo>
                <a:cubicBezTo>
                  <a:pt x="6471524" y="0"/>
                  <a:pt x="6518563" y="47039"/>
                  <a:pt x="6518563" y="105065"/>
                </a:cubicBezTo>
                <a:lnTo>
                  <a:pt x="6518563" y="2603499"/>
                </a:lnTo>
                <a:cubicBezTo>
                  <a:pt x="6518563" y="2661525"/>
                  <a:pt x="6471524" y="2708564"/>
                  <a:pt x="6413498" y="2708564"/>
                </a:cubicBezTo>
                <a:lnTo>
                  <a:pt x="1972077" y="2708564"/>
                </a:lnTo>
                <a:lnTo>
                  <a:pt x="2310245" y="3347604"/>
                </a:lnTo>
                <a:lnTo>
                  <a:pt x="943605" y="2708564"/>
                </a:lnTo>
                <a:lnTo>
                  <a:pt x="105065" y="2708564"/>
                </a:lnTo>
                <a:cubicBezTo>
                  <a:pt x="47039" y="2708564"/>
                  <a:pt x="0" y="2661525"/>
                  <a:pt x="0" y="2603499"/>
                </a:cubicBezTo>
                <a:lnTo>
                  <a:pt x="0" y="105065"/>
                </a:lnTo>
                <a:cubicBezTo>
                  <a:pt x="0" y="47039"/>
                  <a:pt x="47039" y="0"/>
                  <a:pt x="105065" y="0"/>
                </a:cubicBezTo>
                <a:close/>
              </a:path>
            </a:pathLst>
          </a:custGeom>
          <a:noFill/>
          <a:ln w="38100">
            <a:solidFill>
              <a:srgbClr val="00B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66C04A-A90D-1EC2-4741-D11AA49116EA}"/>
              </a:ext>
            </a:extLst>
          </p:cNvPr>
          <p:cNvGrpSpPr/>
          <p:nvPr/>
        </p:nvGrpSpPr>
        <p:grpSpPr>
          <a:xfrm>
            <a:off x="1711037" y="498524"/>
            <a:ext cx="1066800" cy="914400"/>
            <a:chOff x="1620982" y="320384"/>
            <a:chExt cx="1066800" cy="914400"/>
          </a:xfrm>
          <a:solidFill>
            <a:srgbClr val="00B5E2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1DB348-D815-06B5-CA19-ABDED1601E44}"/>
                </a:ext>
              </a:extLst>
            </p:cNvPr>
            <p:cNvSpPr/>
            <p:nvPr userDrawn="1"/>
          </p:nvSpPr>
          <p:spPr>
            <a:xfrm>
              <a:off x="1620982" y="832137"/>
              <a:ext cx="1066800" cy="145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8785957-4973-0179-C1A4-C8A563DAB4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7182" y="320384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87133AB-0571-9A0C-8C0A-F5A56A2D7DBD}"/>
              </a:ext>
            </a:extLst>
          </p:cNvPr>
          <p:cNvGrpSpPr/>
          <p:nvPr/>
        </p:nvGrpSpPr>
        <p:grpSpPr>
          <a:xfrm>
            <a:off x="9511715" y="4774212"/>
            <a:ext cx="1066800" cy="914400"/>
            <a:chOff x="6453819" y="3289786"/>
            <a:chExt cx="1066800" cy="914400"/>
          </a:xfrm>
          <a:solidFill>
            <a:srgbClr val="00B5E2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9D8489-9655-4C30-9010-0C96EF809919}"/>
                </a:ext>
              </a:extLst>
            </p:cNvPr>
            <p:cNvSpPr/>
            <p:nvPr userDrawn="1"/>
          </p:nvSpPr>
          <p:spPr>
            <a:xfrm>
              <a:off x="6453819" y="3540701"/>
              <a:ext cx="1066800" cy="145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12C321F-7311-664E-1566-40EB322D6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30019" y="3289786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Text Placeholder 40">
            <a:extLst>
              <a:ext uri="{FF2B5EF4-FFF2-40B4-BE49-F238E27FC236}">
                <a16:creationId xmlns:a16="http://schemas.microsoft.com/office/drawing/2014/main" id="{6225A427-8BB6-4305-34B8-E91B3DD64F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5853" y="1485659"/>
            <a:ext cx="9052339" cy="340294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Tentative efforts lead to tentative outcomes. Therefore, give yourself fully to your endeavors. Decide to construct your character through excellent actions and determine to pay the price of a worthy goal. The trials you encounter will introduce you to your strengths. Remain steadfast, and one day you will build something that endures; something worthy of your potential.</a:t>
            </a:r>
          </a:p>
        </p:txBody>
      </p:sp>
      <p:sp>
        <p:nvSpPr>
          <p:cNvPr id="11" name="Text Placeholder 43">
            <a:extLst>
              <a:ext uri="{FF2B5EF4-FFF2-40B4-BE49-F238E27FC236}">
                <a16:creationId xmlns:a16="http://schemas.microsoft.com/office/drawing/2014/main" id="{77CF2E33-1CA4-9938-31B7-57C280FD99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4026" y="5823718"/>
            <a:ext cx="2333625" cy="4857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Epictetus</a:t>
            </a:r>
          </a:p>
          <a:p>
            <a:pPr lvl="0"/>
            <a:r>
              <a:rPr lang="en-US" dirty="0"/>
              <a:t>Roman Philosopher</a:t>
            </a:r>
          </a:p>
        </p:txBody>
      </p:sp>
      <p:pic>
        <p:nvPicPr>
          <p:cNvPr id="7" name="Picture 6" descr="A white and orange logo&#10;&#10;Description automatically generated">
            <a:extLst>
              <a:ext uri="{FF2B5EF4-FFF2-40B4-BE49-F238E27FC236}">
                <a16:creationId xmlns:a16="http://schemas.microsoft.com/office/drawing/2014/main" id="{9D1C5EC3-0EC3-06A6-54C5-D1A98BBA3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A0D5A2EA-2D99-DB83-0BB7-E6D04387C18C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807853"/>
      </p:ext>
    </p:extLst>
  </p:cSld>
  <p:clrMapOvr>
    <a:masterClrMapping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E2E9EED3-8523-39A8-B973-AEF4461D0CA4}"/>
              </a:ext>
            </a:extLst>
          </p:cNvPr>
          <p:cNvSpPr/>
          <p:nvPr/>
        </p:nvSpPr>
        <p:spPr>
          <a:xfrm>
            <a:off x="1259586" y="1083012"/>
            <a:ext cx="9672828" cy="4967475"/>
          </a:xfrm>
          <a:custGeom>
            <a:avLst/>
            <a:gdLst>
              <a:gd name="connsiteX0" fmla="*/ 105065 w 6518563"/>
              <a:gd name="connsiteY0" fmla="*/ 0 h 3430732"/>
              <a:gd name="connsiteX1" fmla="*/ 6413498 w 6518563"/>
              <a:gd name="connsiteY1" fmla="*/ 0 h 3430732"/>
              <a:gd name="connsiteX2" fmla="*/ 6518563 w 6518563"/>
              <a:gd name="connsiteY2" fmla="*/ 105065 h 3430732"/>
              <a:gd name="connsiteX3" fmla="*/ 6518563 w 6518563"/>
              <a:gd name="connsiteY3" fmla="*/ 2603499 h 3430732"/>
              <a:gd name="connsiteX4" fmla="*/ 6413498 w 6518563"/>
              <a:gd name="connsiteY4" fmla="*/ 2708564 h 3430732"/>
              <a:gd name="connsiteX5" fmla="*/ 1972077 w 6518563"/>
              <a:gd name="connsiteY5" fmla="*/ 2708564 h 3430732"/>
              <a:gd name="connsiteX6" fmla="*/ 3134590 w 6518563"/>
              <a:gd name="connsiteY6" fmla="*/ 3430732 h 3430732"/>
              <a:gd name="connsiteX7" fmla="*/ 943605 w 6518563"/>
              <a:gd name="connsiteY7" fmla="*/ 2708564 h 3430732"/>
              <a:gd name="connsiteX8" fmla="*/ 105065 w 6518563"/>
              <a:gd name="connsiteY8" fmla="*/ 2708564 h 3430732"/>
              <a:gd name="connsiteX9" fmla="*/ 0 w 6518563"/>
              <a:gd name="connsiteY9" fmla="*/ 2603499 h 3430732"/>
              <a:gd name="connsiteX10" fmla="*/ 0 w 6518563"/>
              <a:gd name="connsiteY10" fmla="*/ 105065 h 3430732"/>
              <a:gd name="connsiteX11" fmla="*/ 105065 w 6518563"/>
              <a:gd name="connsiteY11" fmla="*/ 0 h 3430732"/>
              <a:gd name="connsiteX0" fmla="*/ 105065 w 6518563"/>
              <a:gd name="connsiteY0" fmla="*/ 0 h 3347604"/>
              <a:gd name="connsiteX1" fmla="*/ 6413498 w 6518563"/>
              <a:gd name="connsiteY1" fmla="*/ 0 h 3347604"/>
              <a:gd name="connsiteX2" fmla="*/ 6518563 w 6518563"/>
              <a:gd name="connsiteY2" fmla="*/ 105065 h 3347604"/>
              <a:gd name="connsiteX3" fmla="*/ 6518563 w 6518563"/>
              <a:gd name="connsiteY3" fmla="*/ 2603499 h 3347604"/>
              <a:gd name="connsiteX4" fmla="*/ 6413498 w 6518563"/>
              <a:gd name="connsiteY4" fmla="*/ 2708564 h 3347604"/>
              <a:gd name="connsiteX5" fmla="*/ 1972077 w 6518563"/>
              <a:gd name="connsiteY5" fmla="*/ 2708564 h 3347604"/>
              <a:gd name="connsiteX6" fmla="*/ 2310245 w 6518563"/>
              <a:gd name="connsiteY6" fmla="*/ 3347604 h 3347604"/>
              <a:gd name="connsiteX7" fmla="*/ 943605 w 6518563"/>
              <a:gd name="connsiteY7" fmla="*/ 2708564 h 3347604"/>
              <a:gd name="connsiteX8" fmla="*/ 105065 w 6518563"/>
              <a:gd name="connsiteY8" fmla="*/ 2708564 h 3347604"/>
              <a:gd name="connsiteX9" fmla="*/ 0 w 6518563"/>
              <a:gd name="connsiteY9" fmla="*/ 2603499 h 3347604"/>
              <a:gd name="connsiteX10" fmla="*/ 0 w 6518563"/>
              <a:gd name="connsiteY10" fmla="*/ 105065 h 3347604"/>
              <a:gd name="connsiteX11" fmla="*/ 105065 w 6518563"/>
              <a:gd name="connsiteY11" fmla="*/ 0 h 334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18563" h="3347604">
                <a:moveTo>
                  <a:pt x="105065" y="0"/>
                </a:moveTo>
                <a:lnTo>
                  <a:pt x="6413498" y="0"/>
                </a:lnTo>
                <a:cubicBezTo>
                  <a:pt x="6471524" y="0"/>
                  <a:pt x="6518563" y="47039"/>
                  <a:pt x="6518563" y="105065"/>
                </a:cubicBezTo>
                <a:lnTo>
                  <a:pt x="6518563" y="2603499"/>
                </a:lnTo>
                <a:cubicBezTo>
                  <a:pt x="6518563" y="2661525"/>
                  <a:pt x="6471524" y="2708564"/>
                  <a:pt x="6413498" y="2708564"/>
                </a:cubicBezTo>
                <a:lnTo>
                  <a:pt x="1972077" y="2708564"/>
                </a:lnTo>
                <a:lnTo>
                  <a:pt x="2310245" y="3347604"/>
                </a:lnTo>
                <a:lnTo>
                  <a:pt x="943605" y="2708564"/>
                </a:lnTo>
                <a:lnTo>
                  <a:pt x="105065" y="2708564"/>
                </a:lnTo>
                <a:cubicBezTo>
                  <a:pt x="47039" y="2708564"/>
                  <a:pt x="0" y="2661525"/>
                  <a:pt x="0" y="2603499"/>
                </a:cubicBezTo>
                <a:lnTo>
                  <a:pt x="0" y="105065"/>
                </a:lnTo>
                <a:cubicBezTo>
                  <a:pt x="0" y="47039"/>
                  <a:pt x="47039" y="0"/>
                  <a:pt x="105065" y="0"/>
                </a:cubicBezTo>
                <a:close/>
              </a:path>
            </a:pathLst>
          </a:custGeom>
          <a:noFill/>
          <a:ln w="38100">
            <a:solidFill>
              <a:srgbClr val="00B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66C04A-A90D-1EC2-4741-D11AA49116EA}"/>
              </a:ext>
            </a:extLst>
          </p:cNvPr>
          <p:cNvGrpSpPr/>
          <p:nvPr/>
        </p:nvGrpSpPr>
        <p:grpSpPr>
          <a:xfrm>
            <a:off x="1711037" y="498524"/>
            <a:ext cx="1066800" cy="914400"/>
            <a:chOff x="1620982" y="320384"/>
            <a:chExt cx="1066800" cy="914400"/>
          </a:xfrm>
          <a:solidFill>
            <a:srgbClr val="00B5E2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1DB348-D815-06B5-CA19-ABDED1601E44}"/>
                </a:ext>
              </a:extLst>
            </p:cNvPr>
            <p:cNvSpPr/>
            <p:nvPr userDrawn="1"/>
          </p:nvSpPr>
          <p:spPr>
            <a:xfrm>
              <a:off x="1620982" y="832137"/>
              <a:ext cx="1066800" cy="1454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8785957-4973-0179-C1A4-C8A563DAB4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7182" y="320384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87133AB-0571-9A0C-8C0A-F5A56A2D7DBD}"/>
              </a:ext>
            </a:extLst>
          </p:cNvPr>
          <p:cNvGrpSpPr/>
          <p:nvPr/>
        </p:nvGrpSpPr>
        <p:grpSpPr>
          <a:xfrm>
            <a:off x="9511715" y="4774212"/>
            <a:ext cx="1066800" cy="914400"/>
            <a:chOff x="6453819" y="3289786"/>
            <a:chExt cx="1066800" cy="914400"/>
          </a:xfrm>
          <a:solidFill>
            <a:srgbClr val="00B5E2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9D8489-9655-4C30-9010-0C96EF809919}"/>
                </a:ext>
              </a:extLst>
            </p:cNvPr>
            <p:cNvSpPr/>
            <p:nvPr userDrawn="1"/>
          </p:nvSpPr>
          <p:spPr>
            <a:xfrm>
              <a:off x="6453819" y="3540701"/>
              <a:ext cx="1066800" cy="1454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12C321F-7311-664E-1566-40EB322D6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30019" y="3289786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Text Placeholder 40">
            <a:extLst>
              <a:ext uri="{FF2B5EF4-FFF2-40B4-BE49-F238E27FC236}">
                <a16:creationId xmlns:a16="http://schemas.microsoft.com/office/drawing/2014/main" id="{6225A427-8BB6-4305-34B8-E91B3DD64F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5853" y="1485659"/>
            <a:ext cx="9052339" cy="340294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Tentative efforts lead to tentative outcomes. Therefore, give yourself fully to your endeavors. Decide to construct your character through excellent actions and determine to pay the price of a worthy goal. The trials you encounter will introduce you to your strengths. Remain steadfast, and one day you will build something that endures; something worthy of your potential.</a:t>
            </a:r>
          </a:p>
        </p:txBody>
      </p:sp>
      <p:sp>
        <p:nvSpPr>
          <p:cNvPr id="11" name="Text Placeholder 43">
            <a:extLst>
              <a:ext uri="{FF2B5EF4-FFF2-40B4-BE49-F238E27FC236}">
                <a16:creationId xmlns:a16="http://schemas.microsoft.com/office/drawing/2014/main" id="{77CF2E33-1CA4-9938-31B7-57C280FD99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4026" y="5823718"/>
            <a:ext cx="2333625" cy="4857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Epictetus</a:t>
            </a:r>
          </a:p>
          <a:p>
            <a:pPr lvl="0"/>
            <a:r>
              <a:rPr lang="en-US" dirty="0"/>
              <a:t>Roman Philosopher</a:t>
            </a:r>
          </a:p>
        </p:txBody>
      </p:sp>
      <p:pic>
        <p:nvPicPr>
          <p:cNvPr id="13" name="Picture 12" descr="A blue and orange logo&#10;&#10;Description automatically generated">
            <a:extLst>
              <a:ext uri="{FF2B5EF4-FFF2-40B4-BE49-F238E27FC236}">
                <a16:creationId xmlns:a16="http://schemas.microsoft.com/office/drawing/2014/main" id="{CBC748DB-7822-30EF-68EC-62D8A2D262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B1D0BBE-6EA6-8C78-8480-3C19B259D3CF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4029"/>
      </p:ext>
    </p:extLst>
  </p:cSld>
  <p:clrMapOvr>
    <a:masterClrMapping/>
  </p:clrMapOvr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E2E9EED3-8523-39A8-B973-AEF4461D0CA4}"/>
              </a:ext>
            </a:extLst>
          </p:cNvPr>
          <p:cNvSpPr/>
          <p:nvPr/>
        </p:nvSpPr>
        <p:spPr>
          <a:xfrm>
            <a:off x="1259586" y="1083012"/>
            <a:ext cx="9672828" cy="4967475"/>
          </a:xfrm>
          <a:custGeom>
            <a:avLst/>
            <a:gdLst>
              <a:gd name="connsiteX0" fmla="*/ 105065 w 6518563"/>
              <a:gd name="connsiteY0" fmla="*/ 0 h 3430732"/>
              <a:gd name="connsiteX1" fmla="*/ 6413498 w 6518563"/>
              <a:gd name="connsiteY1" fmla="*/ 0 h 3430732"/>
              <a:gd name="connsiteX2" fmla="*/ 6518563 w 6518563"/>
              <a:gd name="connsiteY2" fmla="*/ 105065 h 3430732"/>
              <a:gd name="connsiteX3" fmla="*/ 6518563 w 6518563"/>
              <a:gd name="connsiteY3" fmla="*/ 2603499 h 3430732"/>
              <a:gd name="connsiteX4" fmla="*/ 6413498 w 6518563"/>
              <a:gd name="connsiteY4" fmla="*/ 2708564 h 3430732"/>
              <a:gd name="connsiteX5" fmla="*/ 1972077 w 6518563"/>
              <a:gd name="connsiteY5" fmla="*/ 2708564 h 3430732"/>
              <a:gd name="connsiteX6" fmla="*/ 3134590 w 6518563"/>
              <a:gd name="connsiteY6" fmla="*/ 3430732 h 3430732"/>
              <a:gd name="connsiteX7" fmla="*/ 943605 w 6518563"/>
              <a:gd name="connsiteY7" fmla="*/ 2708564 h 3430732"/>
              <a:gd name="connsiteX8" fmla="*/ 105065 w 6518563"/>
              <a:gd name="connsiteY8" fmla="*/ 2708564 h 3430732"/>
              <a:gd name="connsiteX9" fmla="*/ 0 w 6518563"/>
              <a:gd name="connsiteY9" fmla="*/ 2603499 h 3430732"/>
              <a:gd name="connsiteX10" fmla="*/ 0 w 6518563"/>
              <a:gd name="connsiteY10" fmla="*/ 105065 h 3430732"/>
              <a:gd name="connsiteX11" fmla="*/ 105065 w 6518563"/>
              <a:gd name="connsiteY11" fmla="*/ 0 h 3430732"/>
              <a:gd name="connsiteX0" fmla="*/ 105065 w 6518563"/>
              <a:gd name="connsiteY0" fmla="*/ 0 h 3347604"/>
              <a:gd name="connsiteX1" fmla="*/ 6413498 w 6518563"/>
              <a:gd name="connsiteY1" fmla="*/ 0 h 3347604"/>
              <a:gd name="connsiteX2" fmla="*/ 6518563 w 6518563"/>
              <a:gd name="connsiteY2" fmla="*/ 105065 h 3347604"/>
              <a:gd name="connsiteX3" fmla="*/ 6518563 w 6518563"/>
              <a:gd name="connsiteY3" fmla="*/ 2603499 h 3347604"/>
              <a:gd name="connsiteX4" fmla="*/ 6413498 w 6518563"/>
              <a:gd name="connsiteY4" fmla="*/ 2708564 h 3347604"/>
              <a:gd name="connsiteX5" fmla="*/ 1972077 w 6518563"/>
              <a:gd name="connsiteY5" fmla="*/ 2708564 h 3347604"/>
              <a:gd name="connsiteX6" fmla="*/ 2310245 w 6518563"/>
              <a:gd name="connsiteY6" fmla="*/ 3347604 h 3347604"/>
              <a:gd name="connsiteX7" fmla="*/ 943605 w 6518563"/>
              <a:gd name="connsiteY7" fmla="*/ 2708564 h 3347604"/>
              <a:gd name="connsiteX8" fmla="*/ 105065 w 6518563"/>
              <a:gd name="connsiteY8" fmla="*/ 2708564 h 3347604"/>
              <a:gd name="connsiteX9" fmla="*/ 0 w 6518563"/>
              <a:gd name="connsiteY9" fmla="*/ 2603499 h 3347604"/>
              <a:gd name="connsiteX10" fmla="*/ 0 w 6518563"/>
              <a:gd name="connsiteY10" fmla="*/ 105065 h 3347604"/>
              <a:gd name="connsiteX11" fmla="*/ 105065 w 6518563"/>
              <a:gd name="connsiteY11" fmla="*/ 0 h 334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18563" h="3347604">
                <a:moveTo>
                  <a:pt x="105065" y="0"/>
                </a:moveTo>
                <a:lnTo>
                  <a:pt x="6413498" y="0"/>
                </a:lnTo>
                <a:cubicBezTo>
                  <a:pt x="6471524" y="0"/>
                  <a:pt x="6518563" y="47039"/>
                  <a:pt x="6518563" y="105065"/>
                </a:cubicBezTo>
                <a:lnTo>
                  <a:pt x="6518563" y="2603499"/>
                </a:lnTo>
                <a:cubicBezTo>
                  <a:pt x="6518563" y="2661525"/>
                  <a:pt x="6471524" y="2708564"/>
                  <a:pt x="6413498" y="2708564"/>
                </a:cubicBezTo>
                <a:lnTo>
                  <a:pt x="1972077" y="2708564"/>
                </a:lnTo>
                <a:lnTo>
                  <a:pt x="2310245" y="3347604"/>
                </a:lnTo>
                <a:lnTo>
                  <a:pt x="943605" y="2708564"/>
                </a:lnTo>
                <a:lnTo>
                  <a:pt x="105065" y="2708564"/>
                </a:lnTo>
                <a:cubicBezTo>
                  <a:pt x="47039" y="2708564"/>
                  <a:pt x="0" y="2661525"/>
                  <a:pt x="0" y="2603499"/>
                </a:cubicBezTo>
                <a:lnTo>
                  <a:pt x="0" y="105065"/>
                </a:lnTo>
                <a:cubicBezTo>
                  <a:pt x="0" y="47039"/>
                  <a:pt x="47039" y="0"/>
                  <a:pt x="105065" y="0"/>
                </a:cubicBezTo>
                <a:close/>
              </a:path>
            </a:pathLst>
          </a:custGeom>
          <a:noFill/>
          <a:ln w="38100">
            <a:solidFill>
              <a:srgbClr val="FFA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66C04A-A90D-1EC2-4741-D11AA49116EA}"/>
              </a:ext>
            </a:extLst>
          </p:cNvPr>
          <p:cNvGrpSpPr/>
          <p:nvPr/>
        </p:nvGrpSpPr>
        <p:grpSpPr>
          <a:xfrm>
            <a:off x="1711037" y="498524"/>
            <a:ext cx="1066800" cy="914400"/>
            <a:chOff x="1620982" y="320384"/>
            <a:chExt cx="1066800" cy="914400"/>
          </a:xfrm>
          <a:solidFill>
            <a:srgbClr val="FFA30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1DB348-D815-06B5-CA19-ABDED1601E44}"/>
                </a:ext>
              </a:extLst>
            </p:cNvPr>
            <p:cNvSpPr/>
            <p:nvPr userDrawn="1"/>
          </p:nvSpPr>
          <p:spPr>
            <a:xfrm>
              <a:off x="1620982" y="832137"/>
              <a:ext cx="1066800" cy="145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8785957-4973-0179-C1A4-C8A563DAB4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7182" y="320384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87133AB-0571-9A0C-8C0A-F5A56A2D7DBD}"/>
              </a:ext>
            </a:extLst>
          </p:cNvPr>
          <p:cNvGrpSpPr/>
          <p:nvPr/>
        </p:nvGrpSpPr>
        <p:grpSpPr>
          <a:xfrm>
            <a:off x="9511715" y="4774212"/>
            <a:ext cx="1066800" cy="914400"/>
            <a:chOff x="6453819" y="3289786"/>
            <a:chExt cx="1066800" cy="914400"/>
          </a:xfrm>
          <a:solidFill>
            <a:srgbClr val="FFA300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9D8489-9655-4C30-9010-0C96EF809919}"/>
                </a:ext>
              </a:extLst>
            </p:cNvPr>
            <p:cNvSpPr/>
            <p:nvPr userDrawn="1"/>
          </p:nvSpPr>
          <p:spPr>
            <a:xfrm>
              <a:off x="6453819" y="3540701"/>
              <a:ext cx="1066800" cy="145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12C321F-7311-664E-1566-40EB322D6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30019" y="3289786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Text Placeholder 40">
            <a:extLst>
              <a:ext uri="{FF2B5EF4-FFF2-40B4-BE49-F238E27FC236}">
                <a16:creationId xmlns:a16="http://schemas.microsoft.com/office/drawing/2014/main" id="{6225A427-8BB6-4305-34B8-E91B3DD64F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5853" y="1485659"/>
            <a:ext cx="9052339" cy="340294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Tentative efforts lead to tentative outcomes. Therefore, give yourself fully to your endeavors. Decide to construct your character through excellent actions and determine to pay the price of a worthy goal. The trials you encounter will introduce you to your strengths. Remain steadfast, and one day you will build something that endures; something worthy of your potential.</a:t>
            </a:r>
          </a:p>
        </p:txBody>
      </p:sp>
      <p:sp>
        <p:nvSpPr>
          <p:cNvPr id="11" name="Text Placeholder 43">
            <a:extLst>
              <a:ext uri="{FF2B5EF4-FFF2-40B4-BE49-F238E27FC236}">
                <a16:creationId xmlns:a16="http://schemas.microsoft.com/office/drawing/2014/main" id="{77CF2E33-1CA4-9938-31B7-57C280FD99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4026" y="5823718"/>
            <a:ext cx="2333625" cy="4857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Epictetus</a:t>
            </a:r>
          </a:p>
          <a:p>
            <a:pPr lvl="0"/>
            <a:r>
              <a:rPr lang="en-US" dirty="0"/>
              <a:t>Roman Philosopher</a:t>
            </a:r>
          </a:p>
        </p:txBody>
      </p:sp>
      <p:pic>
        <p:nvPicPr>
          <p:cNvPr id="7" name="Picture 6" descr="A white and orange logo&#10;&#10;Description automatically generated">
            <a:extLst>
              <a:ext uri="{FF2B5EF4-FFF2-40B4-BE49-F238E27FC236}">
                <a16:creationId xmlns:a16="http://schemas.microsoft.com/office/drawing/2014/main" id="{7841CAB0-1D48-AA0D-3690-63697251A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32ED80E0-98A0-552B-16A7-921826470BA8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35986"/>
      </p:ext>
    </p:extLst>
  </p:cSld>
  <p:clrMapOvr>
    <a:masterClrMapping/>
  </p:clrMapOvr>
  <p:hf sldNum="0"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Orange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E2E9EED3-8523-39A8-B973-AEF4461D0CA4}"/>
              </a:ext>
            </a:extLst>
          </p:cNvPr>
          <p:cNvSpPr/>
          <p:nvPr/>
        </p:nvSpPr>
        <p:spPr>
          <a:xfrm>
            <a:off x="1259586" y="1083012"/>
            <a:ext cx="9672828" cy="4967475"/>
          </a:xfrm>
          <a:custGeom>
            <a:avLst/>
            <a:gdLst>
              <a:gd name="connsiteX0" fmla="*/ 105065 w 6518563"/>
              <a:gd name="connsiteY0" fmla="*/ 0 h 3430732"/>
              <a:gd name="connsiteX1" fmla="*/ 6413498 w 6518563"/>
              <a:gd name="connsiteY1" fmla="*/ 0 h 3430732"/>
              <a:gd name="connsiteX2" fmla="*/ 6518563 w 6518563"/>
              <a:gd name="connsiteY2" fmla="*/ 105065 h 3430732"/>
              <a:gd name="connsiteX3" fmla="*/ 6518563 w 6518563"/>
              <a:gd name="connsiteY3" fmla="*/ 2603499 h 3430732"/>
              <a:gd name="connsiteX4" fmla="*/ 6413498 w 6518563"/>
              <a:gd name="connsiteY4" fmla="*/ 2708564 h 3430732"/>
              <a:gd name="connsiteX5" fmla="*/ 1972077 w 6518563"/>
              <a:gd name="connsiteY5" fmla="*/ 2708564 h 3430732"/>
              <a:gd name="connsiteX6" fmla="*/ 3134590 w 6518563"/>
              <a:gd name="connsiteY6" fmla="*/ 3430732 h 3430732"/>
              <a:gd name="connsiteX7" fmla="*/ 943605 w 6518563"/>
              <a:gd name="connsiteY7" fmla="*/ 2708564 h 3430732"/>
              <a:gd name="connsiteX8" fmla="*/ 105065 w 6518563"/>
              <a:gd name="connsiteY8" fmla="*/ 2708564 h 3430732"/>
              <a:gd name="connsiteX9" fmla="*/ 0 w 6518563"/>
              <a:gd name="connsiteY9" fmla="*/ 2603499 h 3430732"/>
              <a:gd name="connsiteX10" fmla="*/ 0 w 6518563"/>
              <a:gd name="connsiteY10" fmla="*/ 105065 h 3430732"/>
              <a:gd name="connsiteX11" fmla="*/ 105065 w 6518563"/>
              <a:gd name="connsiteY11" fmla="*/ 0 h 3430732"/>
              <a:gd name="connsiteX0" fmla="*/ 105065 w 6518563"/>
              <a:gd name="connsiteY0" fmla="*/ 0 h 3347604"/>
              <a:gd name="connsiteX1" fmla="*/ 6413498 w 6518563"/>
              <a:gd name="connsiteY1" fmla="*/ 0 h 3347604"/>
              <a:gd name="connsiteX2" fmla="*/ 6518563 w 6518563"/>
              <a:gd name="connsiteY2" fmla="*/ 105065 h 3347604"/>
              <a:gd name="connsiteX3" fmla="*/ 6518563 w 6518563"/>
              <a:gd name="connsiteY3" fmla="*/ 2603499 h 3347604"/>
              <a:gd name="connsiteX4" fmla="*/ 6413498 w 6518563"/>
              <a:gd name="connsiteY4" fmla="*/ 2708564 h 3347604"/>
              <a:gd name="connsiteX5" fmla="*/ 1972077 w 6518563"/>
              <a:gd name="connsiteY5" fmla="*/ 2708564 h 3347604"/>
              <a:gd name="connsiteX6" fmla="*/ 2310245 w 6518563"/>
              <a:gd name="connsiteY6" fmla="*/ 3347604 h 3347604"/>
              <a:gd name="connsiteX7" fmla="*/ 943605 w 6518563"/>
              <a:gd name="connsiteY7" fmla="*/ 2708564 h 3347604"/>
              <a:gd name="connsiteX8" fmla="*/ 105065 w 6518563"/>
              <a:gd name="connsiteY8" fmla="*/ 2708564 h 3347604"/>
              <a:gd name="connsiteX9" fmla="*/ 0 w 6518563"/>
              <a:gd name="connsiteY9" fmla="*/ 2603499 h 3347604"/>
              <a:gd name="connsiteX10" fmla="*/ 0 w 6518563"/>
              <a:gd name="connsiteY10" fmla="*/ 105065 h 3347604"/>
              <a:gd name="connsiteX11" fmla="*/ 105065 w 6518563"/>
              <a:gd name="connsiteY11" fmla="*/ 0 h 334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18563" h="3347604">
                <a:moveTo>
                  <a:pt x="105065" y="0"/>
                </a:moveTo>
                <a:lnTo>
                  <a:pt x="6413498" y="0"/>
                </a:lnTo>
                <a:cubicBezTo>
                  <a:pt x="6471524" y="0"/>
                  <a:pt x="6518563" y="47039"/>
                  <a:pt x="6518563" y="105065"/>
                </a:cubicBezTo>
                <a:lnTo>
                  <a:pt x="6518563" y="2603499"/>
                </a:lnTo>
                <a:cubicBezTo>
                  <a:pt x="6518563" y="2661525"/>
                  <a:pt x="6471524" y="2708564"/>
                  <a:pt x="6413498" y="2708564"/>
                </a:cubicBezTo>
                <a:lnTo>
                  <a:pt x="1972077" y="2708564"/>
                </a:lnTo>
                <a:lnTo>
                  <a:pt x="2310245" y="3347604"/>
                </a:lnTo>
                <a:lnTo>
                  <a:pt x="943605" y="2708564"/>
                </a:lnTo>
                <a:lnTo>
                  <a:pt x="105065" y="2708564"/>
                </a:lnTo>
                <a:cubicBezTo>
                  <a:pt x="47039" y="2708564"/>
                  <a:pt x="0" y="2661525"/>
                  <a:pt x="0" y="2603499"/>
                </a:cubicBezTo>
                <a:lnTo>
                  <a:pt x="0" y="105065"/>
                </a:lnTo>
                <a:cubicBezTo>
                  <a:pt x="0" y="47039"/>
                  <a:pt x="47039" y="0"/>
                  <a:pt x="105065" y="0"/>
                </a:cubicBezTo>
                <a:close/>
              </a:path>
            </a:pathLst>
          </a:custGeom>
          <a:noFill/>
          <a:ln w="38100">
            <a:solidFill>
              <a:srgbClr val="FFA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66C04A-A90D-1EC2-4741-D11AA49116EA}"/>
              </a:ext>
            </a:extLst>
          </p:cNvPr>
          <p:cNvGrpSpPr/>
          <p:nvPr/>
        </p:nvGrpSpPr>
        <p:grpSpPr>
          <a:xfrm>
            <a:off x="1711037" y="498524"/>
            <a:ext cx="1066800" cy="914400"/>
            <a:chOff x="1620982" y="320384"/>
            <a:chExt cx="1066800" cy="914400"/>
          </a:xfrm>
          <a:solidFill>
            <a:srgbClr val="FFA30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1DB348-D815-06B5-CA19-ABDED1601E44}"/>
                </a:ext>
              </a:extLst>
            </p:cNvPr>
            <p:cNvSpPr/>
            <p:nvPr userDrawn="1"/>
          </p:nvSpPr>
          <p:spPr>
            <a:xfrm>
              <a:off x="1620982" y="832137"/>
              <a:ext cx="1066800" cy="1454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8785957-4973-0179-C1A4-C8A563DAB4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97182" y="320384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87133AB-0571-9A0C-8C0A-F5A56A2D7DBD}"/>
              </a:ext>
            </a:extLst>
          </p:cNvPr>
          <p:cNvGrpSpPr/>
          <p:nvPr/>
        </p:nvGrpSpPr>
        <p:grpSpPr>
          <a:xfrm>
            <a:off x="9511715" y="4774212"/>
            <a:ext cx="1066800" cy="914400"/>
            <a:chOff x="6453819" y="3289786"/>
            <a:chExt cx="1066800" cy="914400"/>
          </a:xfrm>
          <a:solidFill>
            <a:srgbClr val="FFA300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9D8489-9655-4C30-9010-0C96EF809919}"/>
                </a:ext>
              </a:extLst>
            </p:cNvPr>
            <p:cNvSpPr/>
            <p:nvPr userDrawn="1"/>
          </p:nvSpPr>
          <p:spPr>
            <a:xfrm>
              <a:off x="6453819" y="3540701"/>
              <a:ext cx="1066800" cy="1454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12C321F-7311-664E-1566-40EB322D6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30019" y="3289786"/>
              <a:ext cx="914400" cy="914400"/>
            </a:xfrm>
            <a:prstGeom prst="rect">
              <a:avLst/>
            </a:prstGeom>
          </p:spPr>
        </p:pic>
      </p:grpSp>
      <p:sp>
        <p:nvSpPr>
          <p:cNvPr id="10" name="Text Placeholder 40">
            <a:extLst>
              <a:ext uri="{FF2B5EF4-FFF2-40B4-BE49-F238E27FC236}">
                <a16:creationId xmlns:a16="http://schemas.microsoft.com/office/drawing/2014/main" id="{6225A427-8BB6-4305-34B8-E91B3DD64F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5853" y="1485659"/>
            <a:ext cx="9052339" cy="340294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Tentative efforts lead to tentative outcomes. Therefore, give yourself fully to your endeavors. Decide to construct your character through excellent actions and determine to pay the price of a worthy goal. The trials you encounter will introduce you to your strengths. Remain steadfast, and one day you will build something that endures; something worthy of your potential.</a:t>
            </a:r>
          </a:p>
        </p:txBody>
      </p:sp>
      <p:sp>
        <p:nvSpPr>
          <p:cNvPr id="11" name="Text Placeholder 43">
            <a:extLst>
              <a:ext uri="{FF2B5EF4-FFF2-40B4-BE49-F238E27FC236}">
                <a16:creationId xmlns:a16="http://schemas.microsoft.com/office/drawing/2014/main" id="{77CF2E33-1CA4-9938-31B7-57C280FD99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4026" y="5823718"/>
            <a:ext cx="2333625" cy="4857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Epictetus</a:t>
            </a:r>
          </a:p>
          <a:p>
            <a:pPr lvl="0"/>
            <a:r>
              <a:rPr lang="en-US" dirty="0"/>
              <a:t>Roman Philosopher</a:t>
            </a:r>
          </a:p>
        </p:txBody>
      </p:sp>
      <p:pic>
        <p:nvPicPr>
          <p:cNvPr id="13" name="Picture 12" descr="A blue and orange logo&#10;&#10;Description automatically generated">
            <a:extLst>
              <a:ext uri="{FF2B5EF4-FFF2-40B4-BE49-F238E27FC236}">
                <a16:creationId xmlns:a16="http://schemas.microsoft.com/office/drawing/2014/main" id="{24742AB5-2016-EE34-DA3D-9F7B599DE6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8F93C63-87A7-9D97-33FA-1A98709938E0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29438"/>
      </p:ext>
    </p:extLst>
  </p:cSld>
  <p:clrMapOvr>
    <a:masterClrMapping/>
  </p:clrMapOvr>
  <p:hf sldNum="0"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 and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FF4D0B0-781B-D582-A919-8B7D14272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116" y="503274"/>
            <a:ext cx="6196123" cy="55076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DE90C2-A17C-D139-7363-B7D05F25F288}"/>
              </a:ext>
            </a:extLst>
          </p:cNvPr>
          <p:cNvSpPr txBox="1"/>
          <p:nvPr/>
        </p:nvSpPr>
        <p:spPr>
          <a:xfrm>
            <a:off x="1006550" y="847060"/>
            <a:ext cx="3778102" cy="239941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sz="10000" b="1" i="0" dirty="0">
                <a:solidFill>
                  <a:srgbClr val="00B5E2"/>
                </a:solidFill>
                <a:latin typeface="Avenir Next LT Pro" panose="020B0504020202020204" pitchFamily="34" charset="77"/>
              </a:rPr>
              <a:t>Q</a:t>
            </a:r>
            <a:r>
              <a:rPr lang="en-US" sz="10000" b="1" i="0" dirty="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</a:rPr>
              <a:t>&amp;</a:t>
            </a:r>
            <a:r>
              <a:rPr lang="en-US" sz="10000" b="1" i="0" dirty="0">
                <a:solidFill>
                  <a:srgbClr val="FFA300"/>
                </a:solidFill>
                <a:latin typeface="Avenir Next LT Pro" panose="020B0504020202020204" pitchFamily="34" charset="77"/>
              </a:rPr>
              <a:t>A</a:t>
            </a:r>
          </a:p>
        </p:txBody>
      </p:sp>
      <p:pic>
        <p:nvPicPr>
          <p:cNvPr id="3" name="Picture 2" descr="A white and orange logo&#10;&#10;Description automatically generated">
            <a:extLst>
              <a:ext uri="{FF2B5EF4-FFF2-40B4-BE49-F238E27FC236}">
                <a16:creationId xmlns:a16="http://schemas.microsoft.com/office/drawing/2014/main" id="{FF99B431-4067-488A-C533-ACD113DC8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1F0A49-5A96-C1EB-D7FD-01D922764DA5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100041"/>
      </p:ext>
    </p:extLst>
  </p:cSld>
  <p:clrMapOvr>
    <a:masterClrMapping/>
  </p:clrMapOvr>
  <p:hf sldNum="0"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 and A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FF4D0B0-781B-D582-A919-8B7D14272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116" y="503274"/>
            <a:ext cx="6196123" cy="55076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DE90C2-A17C-D139-7363-B7D05F25F288}"/>
              </a:ext>
            </a:extLst>
          </p:cNvPr>
          <p:cNvSpPr txBox="1"/>
          <p:nvPr/>
        </p:nvSpPr>
        <p:spPr>
          <a:xfrm>
            <a:off x="1006550" y="847060"/>
            <a:ext cx="3778102" cy="2399414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sz="10000" b="1" i="0" dirty="0">
                <a:solidFill>
                  <a:srgbClr val="00B5E2"/>
                </a:solidFill>
                <a:latin typeface="Avenir Next LT Pro" panose="020B0504020202020204" pitchFamily="34" charset="77"/>
              </a:rPr>
              <a:t>Q</a:t>
            </a:r>
            <a:r>
              <a:rPr lang="en-US" sz="10000" b="1" i="0" dirty="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</a:rPr>
              <a:t>&amp;</a:t>
            </a:r>
            <a:r>
              <a:rPr lang="en-US" sz="10000" b="1" i="0" dirty="0">
                <a:solidFill>
                  <a:srgbClr val="FFA300"/>
                </a:solidFill>
                <a:latin typeface="Avenir Next LT Pro" panose="020B0504020202020204" pitchFamily="34" charset="77"/>
              </a:rPr>
              <a:t>A</a:t>
            </a:r>
          </a:p>
        </p:txBody>
      </p:sp>
      <p:pic>
        <p:nvPicPr>
          <p:cNvPr id="4" name="Picture 3" descr="A blue and orange logo&#10;&#10;Description automatically generated">
            <a:extLst>
              <a:ext uri="{FF2B5EF4-FFF2-40B4-BE49-F238E27FC236}">
                <a16:creationId xmlns:a16="http://schemas.microsoft.com/office/drawing/2014/main" id="{736F2CF5-3CE4-D45A-7187-50D696CB8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13E2A183-D475-EEDA-32E5-0C111392E07A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415689"/>
      </p:ext>
    </p:extLst>
  </p:cSld>
  <p:clrMapOvr>
    <a:masterClrMapping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2E5A005-E476-70C6-014D-FB9126B342E2}"/>
              </a:ext>
            </a:extLst>
          </p:cNvPr>
          <p:cNvSpPr/>
          <p:nvPr/>
        </p:nvSpPr>
        <p:spPr>
          <a:xfrm>
            <a:off x="918408" y="2516606"/>
            <a:ext cx="1824789" cy="1824789"/>
          </a:xfrm>
          <a:prstGeom prst="ellipse">
            <a:avLst/>
          </a:prstGeom>
          <a:solidFill>
            <a:srgbClr val="A4D6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574C9B1-F888-CA41-365E-D63793253F4F}"/>
              </a:ext>
            </a:extLst>
          </p:cNvPr>
          <p:cNvSpPr/>
          <p:nvPr/>
        </p:nvSpPr>
        <p:spPr>
          <a:xfrm>
            <a:off x="2957562" y="2532413"/>
            <a:ext cx="1824789" cy="1824789"/>
          </a:xfrm>
          <a:prstGeom prst="ellipse">
            <a:avLst/>
          </a:prstGeom>
          <a:solidFill>
            <a:srgbClr val="00B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51B211-C6B4-13F9-EFA6-1E61F7DFFF83}"/>
              </a:ext>
            </a:extLst>
          </p:cNvPr>
          <p:cNvSpPr/>
          <p:nvPr/>
        </p:nvSpPr>
        <p:spPr>
          <a:xfrm>
            <a:off x="7409649" y="2516605"/>
            <a:ext cx="1824789" cy="1824789"/>
          </a:xfrm>
          <a:prstGeom prst="ellips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3C84C98-94B6-1D23-A7B0-6010B9E41513}"/>
              </a:ext>
            </a:extLst>
          </p:cNvPr>
          <p:cNvSpPr/>
          <p:nvPr/>
        </p:nvSpPr>
        <p:spPr>
          <a:xfrm>
            <a:off x="9450807" y="2523898"/>
            <a:ext cx="1824789" cy="1824789"/>
          </a:xfrm>
          <a:prstGeom prst="ellipse">
            <a:avLst/>
          </a:prstGeom>
          <a:solidFill>
            <a:srgbClr val="BB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C5C9BA-A2EE-4A30-F593-580D62E01A11}"/>
              </a:ext>
            </a:extLst>
          </p:cNvPr>
          <p:cNvSpPr/>
          <p:nvPr/>
        </p:nvSpPr>
        <p:spPr>
          <a:xfrm>
            <a:off x="4998720" y="2331719"/>
            <a:ext cx="2194560" cy="21945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6FCE7C-65C1-FEE8-FA82-577CFA8666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638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258109-CA97-E2D2-4A18-C20453D482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4673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E5437F-8E63-4A7A-4513-C8873CA108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802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B514AA-1366-771A-960A-5FD7750254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8239" y="548640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9D3EC6-56C0-80C6-BEF5-51B4018AEE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638" y="548640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0B70EDE-980C-81D2-468F-7F36196352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11862" y="2703827"/>
            <a:ext cx="1270535" cy="14630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33FBF98-2B36-C3BB-BCD2-0E553594F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675296" y="2703827"/>
            <a:ext cx="1375811" cy="1463040"/>
          </a:xfrm>
          <a:prstGeom prst="rect">
            <a:avLst/>
          </a:prstGeom>
        </p:spPr>
      </p:pic>
      <p:pic>
        <p:nvPicPr>
          <p:cNvPr id="19" name="Research">
            <a:extLst>
              <a:ext uri="{FF2B5EF4-FFF2-40B4-BE49-F238E27FC236}">
                <a16:creationId xmlns:a16="http://schemas.microsoft.com/office/drawing/2014/main" id="{7E3E20AA-72CF-036A-4ECE-C244405A84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708168" y="2971799"/>
            <a:ext cx="1236133" cy="9143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651C54-6810-5F65-ADAA-B7DD442A33D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8720" y="4081778"/>
            <a:ext cx="2194560" cy="2241300"/>
          </a:xfrm>
          <a:custGeom>
            <a:avLst/>
            <a:gdLst>
              <a:gd name="connsiteX0" fmla="*/ 0 w 2194560"/>
              <a:gd name="connsiteY0" fmla="*/ 0 h 2241300"/>
              <a:gd name="connsiteX1" fmla="*/ 35751 w 2194560"/>
              <a:gd name="connsiteY1" fmla="*/ 58848 h 2241300"/>
              <a:gd name="connsiteX2" fmla="*/ 1097280 w 2194560"/>
              <a:gd name="connsiteY2" fmla="*/ 623258 h 2241300"/>
              <a:gd name="connsiteX3" fmla="*/ 2158809 w 2194560"/>
              <a:gd name="connsiteY3" fmla="*/ 58848 h 2241300"/>
              <a:gd name="connsiteX4" fmla="*/ 2194560 w 2194560"/>
              <a:gd name="connsiteY4" fmla="*/ 0 h 2241300"/>
              <a:gd name="connsiteX5" fmla="*/ 2194560 w 2194560"/>
              <a:gd name="connsiteY5" fmla="*/ 2241300 h 2241300"/>
              <a:gd name="connsiteX6" fmla="*/ 0 w 2194560"/>
              <a:gd name="connsiteY6" fmla="*/ 2241300 h 22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4560" h="2241300">
                <a:moveTo>
                  <a:pt x="0" y="0"/>
                </a:moveTo>
                <a:lnTo>
                  <a:pt x="35751" y="58848"/>
                </a:lnTo>
                <a:cubicBezTo>
                  <a:pt x="265805" y="399373"/>
                  <a:pt x="655397" y="623258"/>
                  <a:pt x="1097280" y="623258"/>
                </a:cubicBezTo>
                <a:cubicBezTo>
                  <a:pt x="1539163" y="623258"/>
                  <a:pt x="1928755" y="399373"/>
                  <a:pt x="2158809" y="58848"/>
                </a:cubicBezTo>
                <a:lnTo>
                  <a:pt x="2194560" y="0"/>
                </a:lnTo>
                <a:lnTo>
                  <a:pt x="2194560" y="2241300"/>
                </a:lnTo>
                <a:lnTo>
                  <a:pt x="0" y="2241300"/>
                </a:lnTo>
                <a:close/>
              </a:path>
            </a:pathLst>
          </a:cu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8213E99-20A6-B7D8-4E64-8661C14D517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408" y="548641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10F7F4-FC07-B76A-2234-74D5AE6EC89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4673" y="548640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F5AA10-5179-6DAB-ECE4-634CB1CC2593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404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48B3EEA-5FEA-C5D2-279C-7710E8388F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99284" y="2958099"/>
            <a:ext cx="1463040" cy="872197"/>
          </a:xfrm>
          <a:prstGeom prst="rect">
            <a:avLst/>
          </a:prstGeom>
        </p:spPr>
      </p:pic>
      <p:pic>
        <p:nvPicPr>
          <p:cNvPr id="13" name="Number 1">
            <a:extLst>
              <a:ext uri="{FF2B5EF4-FFF2-40B4-BE49-F238E27FC236}">
                <a16:creationId xmlns:a16="http://schemas.microsoft.com/office/drawing/2014/main" id="{31BA018F-8DD3-4184-727F-2250207C2E8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8093" y="2679917"/>
            <a:ext cx="1583840" cy="1428561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4A23609-A46A-202B-3C93-5A1A7446727C}"/>
              </a:ext>
            </a:extLst>
          </p:cNvPr>
          <p:cNvSpPr/>
          <p:nvPr/>
        </p:nvSpPr>
        <p:spPr>
          <a:xfrm>
            <a:off x="4998720" y="0"/>
            <a:ext cx="2194560" cy="2772098"/>
          </a:xfrm>
          <a:custGeom>
            <a:avLst/>
            <a:gdLst>
              <a:gd name="connsiteX0" fmla="*/ 0 w 2194560"/>
              <a:gd name="connsiteY0" fmla="*/ 0 h 2772098"/>
              <a:gd name="connsiteX1" fmla="*/ 2194560 w 2194560"/>
              <a:gd name="connsiteY1" fmla="*/ 0 h 2772098"/>
              <a:gd name="connsiteX2" fmla="*/ 2194560 w 2194560"/>
              <a:gd name="connsiteY2" fmla="*/ 2772098 h 2772098"/>
              <a:gd name="connsiteX3" fmla="*/ 2158809 w 2194560"/>
              <a:gd name="connsiteY3" fmla="*/ 2713250 h 2772098"/>
              <a:gd name="connsiteX4" fmla="*/ 1097280 w 2194560"/>
              <a:gd name="connsiteY4" fmla="*/ 2148840 h 2772098"/>
              <a:gd name="connsiteX5" fmla="*/ 35751 w 2194560"/>
              <a:gd name="connsiteY5" fmla="*/ 2713250 h 2772098"/>
              <a:gd name="connsiteX6" fmla="*/ 0 w 2194560"/>
              <a:gd name="connsiteY6" fmla="*/ 2772098 h 2772098"/>
              <a:gd name="connsiteX7" fmla="*/ 0 w 2194560"/>
              <a:gd name="connsiteY7" fmla="*/ 0 h 2772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4560" h="2772098">
                <a:moveTo>
                  <a:pt x="0" y="0"/>
                </a:moveTo>
                <a:lnTo>
                  <a:pt x="2194560" y="0"/>
                </a:lnTo>
                <a:lnTo>
                  <a:pt x="2194560" y="2772098"/>
                </a:lnTo>
                <a:lnTo>
                  <a:pt x="2158809" y="2713250"/>
                </a:lnTo>
                <a:cubicBezTo>
                  <a:pt x="1928755" y="2372726"/>
                  <a:pt x="1539163" y="2148840"/>
                  <a:pt x="1097280" y="2148840"/>
                </a:cubicBezTo>
                <a:cubicBezTo>
                  <a:pt x="655397" y="2148840"/>
                  <a:pt x="265805" y="2372726"/>
                  <a:pt x="35751" y="2713250"/>
                </a:cubicBezTo>
                <a:lnTo>
                  <a:pt x="0" y="277209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F0A4AFA-89FD-AEEC-FB2E-6CA5072B985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5550640" y="696254"/>
            <a:ext cx="1090721" cy="1005839"/>
          </a:xfrm>
          <a:prstGeom prst="rect">
            <a:avLst/>
          </a:prstGeom>
        </p:spPr>
      </p:pic>
      <p:pic>
        <p:nvPicPr>
          <p:cNvPr id="27" name="Picture 26" descr="A white and orange logo&#10;&#10;Description automatically generated">
            <a:extLst>
              <a:ext uri="{FF2B5EF4-FFF2-40B4-BE49-F238E27FC236}">
                <a16:creationId xmlns:a16="http://schemas.microsoft.com/office/drawing/2014/main" id="{558CB5D5-A206-312E-4D08-8FE681A815C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5704CA9F-B0CC-AE26-D1CF-667073BD8B95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25774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view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2E5A005-E476-70C6-014D-FB9126B342E2}"/>
              </a:ext>
            </a:extLst>
          </p:cNvPr>
          <p:cNvSpPr/>
          <p:nvPr/>
        </p:nvSpPr>
        <p:spPr>
          <a:xfrm>
            <a:off x="918408" y="2516606"/>
            <a:ext cx="1824789" cy="1824789"/>
          </a:xfrm>
          <a:prstGeom prst="ellipse">
            <a:avLst/>
          </a:prstGeom>
          <a:solidFill>
            <a:srgbClr val="A4D6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574C9B1-F888-CA41-365E-D63793253F4F}"/>
              </a:ext>
            </a:extLst>
          </p:cNvPr>
          <p:cNvSpPr/>
          <p:nvPr/>
        </p:nvSpPr>
        <p:spPr>
          <a:xfrm>
            <a:off x="2957562" y="2532413"/>
            <a:ext cx="1824789" cy="1824789"/>
          </a:xfrm>
          <a:prstGeom prst="ellipse">
            <a:avLst/>
          </a:prstGeom>
          <a:solidFill>
            <a:srgbClr val="00B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51B211-C6B4-13F9-EFA6-1E61F7DFFF83}"/>
              </a:ext>
            </a:extLst>
          </p:cNvPr>
          <p:cNvSpPr/>
          <p:nvPr/>
        </p:nvSpPr>
        <p:spPr>
          <a:xfrm>
            <a:off x="7409649" y="2516605"/>
            <a:ext cx="1824789" cy="1824789"/>
          </a:xfrm>
          <a:prstGeom prst="ellips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3C84C98-94B6-1D23-A7B0-6010B9E41513}"/>
              </a:ext>
            </a:extLst>
          </p:cNvPr>
          <p:cNvSpPr/>
          <p:nvPr/>
        </p:nvSpPr>
        <p:spPr>
          <a:xfrm>
            <a:off x="9450807" y="2523898"/>
            <a:ext cx="1824789" cy="1824789"/>
          </a:xfrm>
          <a:prstGeom prst="ellipse">
            <a:avLst/>
          </a:prstGeom>
          <a:solidFill>
            <a:srgbClr val="BB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C5C9BA-A2EE-4A30-F593-580D62E01A11}"/>
              </a:ext>
            </a:extLst>
          </p:cNvPr>
          <p:cNvSpPr/>
          <p:nvPr/>
        </p:nvSpPr>
        <p:spPr>
          <a:xfrm>
            <a:off x="4998720" y="2331719"/>
            <a:ext cx="2194560" cy="21945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6FCE7C-65C1-FEE8-FA82-577CFA8666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638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258109-CA97-E2D2-4A18-C20453D482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4673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E5437F-8E63-4A7A-4513-C8873CA108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802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B514AA-1366-771A-960A-5FD7750254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8239" y="548640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9D3EC6-56C0-80C6-BEF5-51B4018AEE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638" y="548640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0B70EDE-980C-81D2-468F-7F36196352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11862" y="2703827"/>
            <a:ext cx="1270535" cy="14630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33FBF98-2B36-C3BB-BCD2-0E553594F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675296" y="2703827"/>
            <a:ext cx="1375811" cy="1463040"/>
          </a:xfrm>
          <a:prstGeom prst="rect">
            <a:avLst/>
          </a:prstGeom>
        </p:spPr>
      </p:pic>
      <p:pic>
        <p:nvPicPr>
          <p:cNvPr id="19" name="Research">
            <a:extLst>
              <a:ext uri="{FF2B5EF4-FFF2-40B4-BE49-F238E27FC236}">
                <a16:creationId xmlns:a16="http://schemas.microsoft.com/office/drawing/2014/main" id="{7E3E20AA-72CF-036A-4ECE-C244405A84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708168" y="2971799"/>
            <a:ext cx="1236133" cy="9143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651C54-6810-5F65-ADAA-B7DD442A33D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8720" y="4081778"/>
            <a:ext cx="2194560" cy="2241300"/>
          </a:xfrm>
          <a:custGeom>
            <a:avLst/>
            <a:gdLst>
              <a:gd name="connsiteX0" fmla="*/ 0 w 2194560"/>
              <a:gd name="connsiteY0" fmla="*/ 0 h 2241300"/>
              <a:gd name="connsiteX1" fmla="*/ 35751 w 2194560"/>
              <a:gd name="connsiteY1" fmla="*/ 58848 h 2241300"/>
              <a:gd name="connsiteX2" fmla="*/ 1097280 w 2194560"/>
              <a:gd name="connsiteY2" fmla="*/ 623258 h 2241300"/>
              <a:gd name="connsiteX3" fmla="*/ 2158809 w 2194560"/>
              <a:gd name="connsiteY3" fmla="*/ 58848 h 2241300"/>
              <a:gd name="connsiteX4" fmla="*/ 2194560 w 2194560"/>
              <a:gd name="connsiteY4" fmla="*/ 0 h 2241300"/>
              <a:gd name="connsiteX5" fmla="*/ 2194560 w 2194560"/>
              <a:gd name="connsiteY5" fmla="*/ 2241300 h 2241300"/>
              <a:gd name="connsiteX6" fmla="*/ 0 w 2194560"/>
              <a:gd name="connsiteY6" fmla="*/ 2241300 h 22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4560" h="2241300">
                <a:moveTo>
                  <a:pt x="0" y="0"/>
                </a:moveTo>
                <a:lnTo>
                  <a:pt x="35751" y="58848"/>
                </a:lnTo>
                <a:cubicBezTo>
                  <a:pt x="265805" y="399373"/>
                  <a:pt x="655397" y="623258"/>
                  <a:pt x="1097280" y="623258"/>
                </a:cubicBezTo>
                <a:cubicBezTo>
                  <a:pt x="1539163" y="623258"/>
                  <a:pt x="1928755" y="399373"/>
                  <a:pt x="2158809" y="58848"/>
                </a:cubicBezTo>
                <a:lnTo>
                  <a:pt x="2194560" y="0"/>
                </a:lnTo>
                <a:lnTo>
                  <a:pt x="2194560" y="2241300"/>
                </a:lnTo>
                <a:lnTo>
                  <a:pt x="0" y="2241300"/>
                </a:lnTo>
                <a:close/>
              </a:path>
            </a:pathLst>
          </a:cu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8213E99-20A6-B7D8-4E64-8661C14D517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408" y="548641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10F7F4-FC07-B76A-2234-74D5AE6EC89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4673" y="548640"/>
            <a:ext cx="1828800" cy="2299717"/>
          </a:xfrm>
          <a:custGeom>
            <a:avLst/>
            <a:gdLst>
              <a:gd name="connsiteX0" fmla="*/ 0 w 1828800"/>
              <a:gd name="connsiteY0" fmla="*/ 0 h 2299717"/>
              <a:gd name="connsiteX1" fmla="*/ 1828800 w 1828800"/>
              <a:gd name="connsiteY1" fmla="*/ 0 h 2299717"/>
              <a:gd name="connsiteX2" fmla="*/ 1828800 w 1828800"/>
              <a:gd name="connsiteY2" fmla="*/ 2299227 h 2299717"/>
              <a:gd name="connsiteX3" fmla="*/ 1786519 w 1828800"/>
              <a:gd name="connsiteY3" fmla="*/ 2229630 h 2299717"/>
              <a:gd name="connsiteX4" fmla="*/ 914549 w 1828800"/>
              <a:gd name="connsiteY4" fmla="*/ 1766007 h 2299717"/>
              <a:gd name="connsiteX5" fmla="*/ 42579 w 1828800"/>
              <a:gd name="connsiteY5" fmla="*/ 2229630 h 2299717"/>
              <a:gd name="connsiteX6" fmla="*/ 0 w 1828800"/>
              <a:gd name="connsiteY6" fmla="*/ 229971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0" y="0"/>
                </a:moveTo>
                <a:lnTo>
                  <a:pt x="1828800" y="0"/>
                </a:lnTo>
                <a:lnTo>
                  <a:pt x="1828800" y="2299227"/>
                </a:lnTo>
                <a:lnTo>
                  <a:pt x="1786519" y="2229630"/>
                </a:lnTo>
                <a:cubicBezTo>
                  <a:pt x="1597546" y="1949913"/>
                  <a:pt x="1277525" y="1766007"/>
                  <a:pt x="914549" y="1766007"/>
                </a:cubicBezTo>
                <a:cubicBezTo>
                  <a:pt x="551573" y="1766007"/>
                  <a:pt x="231552" y="1949913"/>
                  <a:pt x="42579" y="2229630"/>
                </a:cubicBezTo>
                <a:lnTo>
                  <a:pt x="0" y="2299717"/>
                </a:lnTo>
                <a:close/>
              </a:path>
            </a:pathLst>
          </a:cu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F5AA10-5179-6DAB-ECE4-634CB1CC2593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404" y="4023361"/>
            <a:ext cx="1828800" cy="2299717"/>
          </a:xfrm>
          <a:custGeom>
            <a:avLst/>
            <a:gdLst>
              <a:gd name="connsiteX0" fmla="*/ 1828800 w 1828800"/>
              <a:gd name="connsiteY0" fmla="*/ 0 h 2299717"/>
              <a:gd name="connsiteX1" fmla="*/ 1828800 w 1828800"/>
              <a:gd name="connsiteY1" fmla="*/ 2299717 h 2299717"/>
              <a:gd name="connsiteX2" fmla="*/ 0 w 1828800"/>
              <a:gd name="connsiteY2" fmla="*/ 2299717 h 2299717"/>
              <a:gd name="connsiteX3" fmla="*/ 0 w 1828800"/>
              <a:gd name="connsiteY3" fmla="*/ 490 h 2299717"/>
              <a:gd name="connsiteX4" fmla="*/ 42281 w 1828800"/>
              <a:gd name="connsiteY4" fmla="*/ 70087 h 2299717"/>
              <a:gd name="connsiteX5" fmla="*/ 914251 w 1828800"/>
              <a:gd name="connsiteY5" fmla="*/ 533710 h 2299717"/>
              <a:gd name="connsiteX6" fmla="*/ 1786221 w 1828800"/>
              <a:gd name="connsiteY6" fmla="*/ 70087 h 229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99717">
                <a:moveTo>
                  <a:pt x="1828800" y="0"/>
                </a:moveTo>
                <a:lnTo>
                  <a:pt x="1828800" y="2299717"/>
                </a:lnTo>
                <a:lnTo>
                  <a:pt x="0" y="2299717"/>
                </a:lnTo>
                <a:lnTo>
                  <a:pt x="0" y="490"/>
                </a:lnTo>
                <a:lnTo>
                  <a:pt x="42281" y="70087"/>
                </a:lnTo>
                <a:cubicBezTo>
                  <a:pt x="231254" y="349804"/>
                  <a:pt x="551275" y="533710"/>
                  <a:pt x="914251" y="533710"/>
                </a:cubicBezTo>
                <a:cubicBezTo>
                  <a:pt x="1277227" y="533710"/>
                  <a:pt x="1597248" y="349804"/>
                  <a:pt x="1786221" y="70087"/>
                </a:cubicBezTo>
                <a:close/>
              </a:path>
            </a:pathLst>
          </a:custGeom>
        </p:spPr>
      </p:pic>
      <p:sp>
        <p:nvSpPr>
          <p:cNvPr id="24" name="Freeform 23">
            <a:extLst>
              <a:ext uri="{FF2B5EF4-FFF2-40B4-BE49-F238E27FC236}">
                <a16:creationId xmlns:a16="http://schemas.microsoft.com/office/drawing/2014/main" id="{45689DA3-EE5C-36B4-F375-2BCAA8DABD34}"/>
              </a:ext>
            </a:extLst>
          </p:cNvPr>
          <p:cNvSpPr/>
          <p:nvPr/>
        </p:nvSpPr>
        <p:spPr>
          <a:xfrm>
            <a:off x="4998720" y="0"/>
            <a:ext cx="2194560" cy="2772098"/>
          </a:xfrm>
          <a:custGeom>
            <a:avLst/>
            <a:gdLst>
              <a:gd name="connsiteX0" fmla="*/ 0 w 2194560"/>
              <a:gd name="connsiteY0" fmla="*/ 0 h 2772098"/>
              <a:gd name="connsiteX1" fmla="*/ 2194560 w 2194560"/>
              <a:gd name="connsiteY1" fmla="*/ 0 h 2772098"/>
              <a:gd name="connsiteX2" fmla="*/ 2194560 w 2194560"/>
              <a:gd name="connsiteY2" fmla="*/ 2772098 h 2772098"/>
              <a:gd name="connsiteX3" fmla="*/ 2158809 w 2194560"/>
              <a:gd name="connsiteY3" fmla="*/ 2713250 h 2772098"/>
              <a:gd name="connsiteX4" fmla="*/ 1097280 w 2194560"/>
              <a:gd name="connsiteY4" fmla="*/ 2148840 h 2772098"/>
              <a:gd name="connsiteX5" fmla="*/ 35751 w 2194560"/>
              <a:gd name="connsiteY5" fmla="*/ 2713250 h 2772098"/>
              <a:gd name="connsiteX6" fmla="*/ 0 w 2194560"/>
              <a:gd name="connsiteY6" fmla="*/ 2772098 h 2772098"/>
              <a:gd name="connsiteX7" fmla="*/ 0 w 2194560"/>
              <a:gd name="connsiteY7" fmla="*/ 0 h 2772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4560" h="2772098">
                <a:moveTo>
                  <a:pt x="0" y="0"/>
                </a:moveTo>
                <a:lnTo>
                  <a:pt x="2194560" y="0"/>
                </a:lnTo>
                <a:lnTo>
                  <a:pt x="2194560" y="2772098"/>
                </a:lnTo>
                <a:lnTo>
                  <a:pt x="2158809" y="2713250"/>
                </a:lnTo>
                <a:cubicBezTo>
                  <a:pt x="1928755" y="2372726"/>
                  <a:pt x="1539163" y="2148840"/>
                  <a:pt x="1097280" y="2148840"/>
                </a:cubicBezTo>
                <a:cubicBezTo>
                  <a:pt x="655397" y="2148840"/>
                  <a:pt x="265805" y="2372726"/>
                  <a:pt x="35751" y="2713250"/>
                </a:cubicBezTo>
                <a:lnTo>
                  <a:pt x="0" y="27720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48B3EEA-5FEA-C5D2-279C-7710E8388F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99284" y="2958099"/>
            <a:ext cx="1463040" cy="872197"/>
          </a:xfrm>
          <a:prstGeom prst="rect">
            <a:avLst/>
          </a:prstGeom>
        </p:spPr>
      </p:pic>
      <p:pic>
        <p:nvPicPr>
          <p:cNvPr id="13" name="Number 1">
            <a:extLst>
              <a:ext uri="{FF2B5EF4-FFF2-40B4-BE49-F238E27FC236}">
                <a16:creationId xmlns:a16="http://schemas.microsoft.com/office/drawing/2014/main" id="{31BA018F-8DD3-4184-727F-2250207C2E8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8093" y="2679917"/>
            <a:ext cx="1583840" cy="142856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4934D3CC-C8E9-159F-D662-6CEE1799679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5550807" y="696254"/>
            <a:ext cx="1090387" cy="1005839"/>
          </a:xfrm>
          <a:prstGeom prst="rect">
            <a:avLst/>
          </a:prstGeom>
        </p:spPr>
      </p:pic>
      <p:pic>
        <p:nvPicPr>
          <p:cNvPr id="26" name="Picture 25" descr="A blue and orange logo&#10;&#10;Description automatically generated">
            <a:extLst>
              <a:ext uri="{FF2B5EF4-FFF2-40B4-BE49-F238E27FC236}">
                <a16:creationId xmlns:a16="http://schemas.microsoft.com/office/drawing/2014/main" id="{68523EB2-BB78-EA9A-2E32-E188DC4A301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80" y="6245346"/>
            <a:ext cx="548640" cy="548640"/>
          </a:xfrm>
          <a:prstGeom prst="rect">
            <a:avLst/>
          </a:prstGeom>
        </p:spPr>
      </p:pic>
      <p:sp>
        <p:nvSpPr>
          <p:cNvPr id="27" name="Footer Placeholder 3">
            <a:extLst>
              <a:ext uri="{FF2B5EF4-FFF2-40B4-BE49-F238E27FC236}">
                <a16:creationId xmlns:a16="http://schemas.microsoft.com/office/drawing/2014/main" id="{A86160FD-A1C5-4417-684B-614DD3630EA6}"/>
              </a:ext>
            </a:extLst>
          </p:cNvPr>
          <p:cNvSpPr txBox="1">
            <a:spLocks/>
          </p:cNvSpPr>
          <p:nvPr/>
        </p:nvSpPr>
        <p:spPr>
          <a:xfrm>
            <a:off x="728055" y="6492240"/>
            <a:ext cx="106984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29649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(2 line)">
  <p:cSld name="Title (2 line)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4"/>
          <p:cNvSpPr txBox="1">
            <a:spLocks noGrp="1"/>
          </p:cNvSpPr>
          <p:nvPr>
            <p:ph type="ctrTitle"/>
          </p:nvPr>
        </p:nvSpPr>
        <p:spPr>
          <a:xfrm>
            <a:off x="902836" y="3471333"/>
            <a:ext cx="10199171" cy="162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4"/>
          <p:cNvSpPr txBox="1">
            <a:spLocks noGrp="1"/>
          </p:cNvSpPr>
          <p:nvPr>
            <p:ph type="subTitle" idx="1"/>
          </p:nvPr>
        </p:nvSpPr>
        <p:spPr>
          <a:xfrm>
            <a:off x="902836" y="6206888"/>
            <a:ext cx="5205483" cy="295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>
                <a:solidFill>
                  <a:srgbClr val="3F3F3F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44"/>
          <p:cNvSpPr txBox="1">
            <a:spLocks noGrp="1"/>
          </p:cNvSpPr>
          <p:nvPr>
            <p:ph type="body" idx="2"/>
          </p:nvPr>
        </p:nvSpPr>
        <p:spPr>
          <a:xfrm>
            <a:off x="902836" y="5751619"/>
            <a:ext cx="5205483" cy="45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44"/>
          <p:cNvSpPr txBox="1">
            <a:spLocks noGrp="1"/>
          </p:cNvSpPr>
          <p:nvPr>
            <p:ph type="ftr" idx="11"/>
          </p:nvPr>
        </p:nvSpPr>
        <p:spPr>
          <a:xfrm>
            <a:off x="7989438" y="5541278"/>
            <a:ext cx="4114800" cy="105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6391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5"/>
          <p:cNvSpPr txBox="1">
            <a:spLocks noGrp="1"/>
          </p:cNvSpPr>
          <p:nvPr>
            <p:ph type="title"/>
          </p:nvPr>
        </p:nvSpPr>
        <p:spPr>
          <a:xfrm>
            <a:off x="838200" y="402333"/>
            <a:ext cx="10515600" cy="65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 b="1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50283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-Line Title and Content">
  <p:cSld name="1_1-Line 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7"/>
          <p:cNvSpPr txBox="1">
            <a:spLocks noGrp="1"/>
          </p:cNvSpPr>
          <p:nvPr>
            <p:ph type="title"/>
          </p:nvPr>
        </p:nvSpPr>
        <p:spPr>
          <a:xfrm>
            <a:off x="838200" y="402333"/>
            <a:ext cx="10515600" cy="65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 b="1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7"/>
          <p:cNvSpPr txBox="1">
            <a:spLocks noGrp="1"/>
          </p:cNvSpPr>
          <p:nvPr>
            <p:ph type="body" idx="1"/>
          </p:nvPr>
        </p:nvSpPr>
        <p:spPr>
          <a:xfrm>
            <a:off x="838200" y="1498387"/>
            <a:ext cx="10515600" cy="450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>
                <a:solidFill>
                  <a:srgbClr val="3F3F3F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–"/>
              <a:defRPr sz="2800">
                <a:solidFill>
                  <a:srgbClr val="3F3F3F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>
                <a:solidFill>
                  <a:srgbClr val="3F3F3F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–"/>
              <a:defRPr sz="2000">
                <a:solidFill>
                  <a:srgbClr val="3F3F3F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»"/>
              <a:defRPr sz="2000"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668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184"/>
            <a:ext cx="1069848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25625"/>
            <a:ext cx="1069848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DBD10-83F7-EDEB-DB0E-DA7B25F011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400800"/>
            <a:ext cx="106984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</a:schemeClr>
                </a:solidFill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© 2025 Real-Time Innovations, Inc.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00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  <p:sldLayoutId id="2147483732" r:id="rId60"/>
    <p:sldLayoutId id="2147483733" r:id="rId61"/>
    <p:sldLayoutId id="2147483734" r:id="rId62"/>
    <p:sldLayoutId id="2147483735" r:id="rId63"/>
    <p:sldLayoutId id="2147483736" r:id="rId64"/>
    <p:sldLayoutId id="2147483737" r:id="rId65"/>
    <p:sldLayoutId id="2147483738" r:id="rId66"/>
    <p:sldLayoutId id="2147483739" r:id="rId67"/>
    <p:sldLayoutId id="2147483740" r:id="rId68"/>
    <p:sldLayoutId id="2147483741" r:id="rId69"/>
    <p:sldLayoutId id="2147483742" r:id="rId70"/>
    <p:sldLayoutId id="2147483743" r:id="rId7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Font typeface=".AppleSystemUIFont" charset="-120"/>
        <a:buChar char="–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.AppleSystemUIFont" charset="-12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.AppleSystemUIFont" charset="-12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Relationship Id="rId4" Type="http://schemas.openxmlformats.org/officeDocument/2006/relationships/hyperlink" Target="mailto:andre@rti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hyperlink" Target="https://www.opengroup.org/face" TargetMode="External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@rti.co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"/>
          <p:cNvSpPr txBox="1">
            <a:spLocks noGrp="1"/>
          </p:cNvSpPr>
          <p:nvPr>
            <p:ph type="ctrTitle"/>
          </p:nvPr>
        </p:nvSpPr>
        <p:spPr>
          <a:xfrm>
            <a:off x="902836" y="3188473"/>
            <a:ext cx="10199171" cy="1423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4400" dirty="0">
                <a:solidFill>
                  <a:schemeClr val="tx1"/>
                </a:solidFill>
                <a:latin typeface="+mn-lt"/>
              </a:rPr>
              <a:t>Real-Time mission systems and advanced communications in avionics</a:t>
            </a:r>
            <a:endParaRPr sz="4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8" name="Google Shape;238;p1"/>
          <p:cNvSpPr txBox="1">
            <a:spLocks noGrp="1"/>
          </p:cNvSpPr>
          <p:nvPr>
            <p:ph type="body" idx="2"/>
          </p:nvPr>
        </p:nvSpPr>
        <p:spPr>
          <a:xfrm>
            <a:off x="902836" y="4932868"/>
            <a:ext cx="6252300" cy="10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None/>
            </a:pPr>
            <a:r>
              <a:rPr lang="en-US" sz="4400" dirty="0"/>
              <a:t>Andre Odermatt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ct val="100000"/>
              <a:buNone/>
            </a:pPr>
            <a:r>
              <a:rPr lang="en-US" dirty="0"/>
              <a:t>Principal Application Engineer,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andre@rti.com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F91D656-1CD0-270F-3D61-02AA46FE9979}"/>
              </a:ext>
            </a:extLst>
          </p:cNvPr>
          <p:cNvSpPr/>
          <p:nvPr/>
        </p:nvSpPr>
        <p:spPr>
          <a:xfrm>
            <a:off x="7189076" y="2396359"/>
            <a:ext cx="5002924" cy="3342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First Boeing 737 flight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Flying was a luxury experience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Manual controls, minimal automation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Pilots navigated with analog instruments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Isolated, mechanical systems</a:t>
            </a:r>
          </a:p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AD46B-3DD8-80AD-4813-FA86DF18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Air Travel in 1968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711680-9D76-80ED-110D-ACF9753BA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61" y="1104859"/>
            <a:ext cx="405235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03EA221-4373-1084-3A33-256AEA0F5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469" y="3000449"/>
            <a:ext cx="3197172" cy="321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07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A8ADB-37E2-7000-C7D0-EF5BF767A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3D12BA3-B3CF-7941-773D-AB92FDB93E6D}"/>
              </a:ext>
            </a:extLst>
          </p:cNvPr>
          <p:cNvSpPr/>
          <p:nvPr/>
        </p:nvSpPr>
        <p:spPr>
          <a:xfrm>
            <a:off x="7189076" y="2396359"/>
            <a:ext cx="5002924" cy="3342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Navigation required paper maps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 GPS or digital assistance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Driving was fully manual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Vehicles had no onboard sensors or connectivity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A4DC76-9B38-D781-F30F-2B5681D5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 Travel in 1968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FA04BAA-9042-4666-07F0-D5E0E514E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95" y="1740309"/>
            <a:ext cx="4799883" cy="379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87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E583E-3B5E-3218-4BBE-90D27A40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Evolution at Different Speeds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D323949A-F7C7-9DB1-D376-459CAF5D7494}"/>
              </a:ext>
            </a:extLst>
          </p:cNvPr>
          <p:cNvSpPr/>
          <p:nvPr/>
        </p:nvSpPr>
        <p:spPr>
          <a:xfrm>
            <a:off x="850572" y="2678074"/>
            <a:ext cx="10698480" cy="497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FA352E-FA3D-5138-DB7C-45A18D14025E}"/>
              </a:ext>
            </a:extLst>
          </p:cNvPr>
          <p:cNvSpPr txBox="1"/>
          <p:nvPr/>
        </p:nvSpPr>
        <p:spPr>
          <a:xfrm>
            <a:off x="3305783" y="4738156"/>
            <a:ext cx="6094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78EEF8-8E84-3AB3-0EAC-39B11B8354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0" t="15698" r="79186" b="59624"/>
          <a:stretch/>
        </p:blipFill>
        <p:spPr>
          <a:xfrm>
            <a:off x="119052" y="2140286"/>
            <a:ext cx="1224936" cy="4979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C44940F-9FA2-D70B-A2D6-F7801508AF5A}"/>
              </a:ext>
            </a:extLst>
          </p:cNvPr>
          <p:cNvSpPr txBox="1"/>
          <p:nvPr/>
        </p:nvSpPr>
        <p:spPr>
          <a:xfrm>
            <a:off x="850572" y="2757767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1967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7F8E6F-2121-2F7A-A70C-23DEE03D53C7}"/>
              </a:ext>
            </a:extLst>
          </p:cNvPr>
          <p:cNvSpPr txBox="1"/>
          <p:nvPr/>
        </p:nvSpPr>
        <p:spPr>
          <a:xfrm>
            <a:off x="9747789" y="2757767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2025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CBDDA01-1D8E-6837-896A-76C01B6A30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167" t="2645" r="7779" b="69627"/>
          <a:stretch/>
        </p:blipFill>
        <p:spPr>
          <a:xfrm>
            <a:off x="10096250" y="1922313"/>
            <a:ext cx="1224936" cy="559459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4077508A-7171-373F-1EA5-E129EA5E72A2}"/>
              </a:ext>
            </a:extLst>
          </p:cNvPr>
          <p:cNvGrpSpPr/>
          <p:nvPr/>
        </p:nvGrpSpPr>
        <p:grpSpPr>
          <a:xfrm>
            <a:off x="1005099" y="4896466"/>
            <a:ext cx="2664900" cy="497941"/>
            <a:chOff x="746760" y="3393431"/>
            <a:chExt cx="2664900" cy="497941"/>
          </a:xfrm>
        </p:grpSpPr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78B2027D-EB95-C4B4-2AEF-6D2CECD59BBC}"/>
                </a:ext>
              </a:extLst>
            </p:cNvPr>
            <p:cNvSpPr/>
            <p:nvPr/>
          </p:nvSpPr>
          <p:spPr>
            <a:xfrm>
              <a:off x="746760" y="3393431"/>
              <a:ext cx="2664900" cy="49794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9AB387-7483-707E-D82A-047FE6D77736}"/>
                </a:ext>
              </a:extLst>
            </p:cNvPr>
            <p:cNvSpPr txBox="1"/>
            <p:nvPr/>
          </p:nvSpPr>
          <p:spPr>
            <a:xfrm>
              <a:off x="746760" y="3473124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1968</a:t>
              </a:r>
              <a:endParaRPr lang="en-US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E1B36C9-BE01-F805-97E6-75D126B7EC9D}"/>
              </a:ext>
            </a:extLst>
          </p:cNvPr>
          <p:cNvSpPr txBox="1"/>
          <p:nvPr/>
        </p:nvSpPr>
        <p:spPr>
          <a:xfrm>
            <a:off x="6815619" y="4966946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1997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0E57329-F05C-F93B-10A7-2E11EEF195C0}"/>
              </a:ext>
            </a:extLst>
          </p:cNvPr>
          <p:cNvSpPr txBox="1"/>
          <p:nvPr/>
        </p:nvSpPr>
        <p:spPr>
          <a:xfrm>
            <a:off x="9902374" y="4966946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2017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5EE7EA-2434-DBD4-B27D-3F63FA4AF39E}"/>
              </a:ext>
            </a:extLst>
          </p:cNvPr>
          <p:cNvSpPr txBox="1"/>
          <p:nvPr/>
        </p:nvSpPr>
        <p:spPr>
          <a:xfrm>
            <a:off x="989916" y="4399602"/>
            <a:ext cx="659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P&amp;W </a:t>
            </a:r>
            <a:b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JT8D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880161-93CC-D083-ED71-A22F242339AB}"/>
              </a:ext>
            </a:extLst>
          </p:cNvPr>
          <p:cNvSpPr txBox="1"/>
          <p:nvPr/>
        </p:nvSpPr>
        <p:spPr>
          <a:xfrm>
            <a:off x="3760661" y="4464019"/>
            <a:ext cx="659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CFM56-3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70AAAD-B025-DBBB-7E37-2FB6D507CD81}"/>
              </a:ext>
            </a:extLst>
          </p:cNvPr>
          <p:cNvSpPr txBox="1"/>
          <p:nvPr/>
        </p:nvSpPr>
        <p:spPr>
          <a:xfrm>
            <a:off x="6448360" y="4521003"/>
            <a:ext cx="659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CFM56-7B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00BB81A-0546-FA91-6099-2A2F5E235145}"/>
              </a:ext>
            </a:extLst>
          </p:cNvPr>
          <p:cNvGrpSpPr/>
          <p:nvPr/>
        </p:nvGrpSpPr>
        <p:grpSpPr>
          <a:xfrm>
            <a:off x="3685298" y="4896467"/>
            <a:ext cx="2546196" cy="497941"/>
            <a:chOff x="3426901" y="3402645"/>
            <a:chExt cx="2546196" cy="497941"/>
          </a:xfrm>
        </p:grpSpPr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63330A06-F887-D20D-97F5-24266058B7FB}"/>
                </a:ext>
              </a:extLst>
            </p:cNvPr>
            <p:cNvSpPr/>
            <p:nvPr/>
          </p:nvSpPr>
          <p:spPr>
            <a:xfrm>
              <a:off x="3426901" y="3402645"/>
              <a:ext cx="2546196" cy="49794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FF71AC-F78F-F62B-0B64-BA09D11A19D2}"/>
                </a:ext>
              </a:extLst>
            </p:cNvPr>
            <p:cNvSpPr txBox="1"/>
            <p:nvPr/>
          </p:nvSpPr>
          <p:spPr>
            <a:xfrm>
              <a:off x="3502264" y="3486946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1984</a:t>
              </a:r>
              <a:endParaRPr lang="en-US" dirty="0"/>
            </a:p>
          </p:txBody>
        </p:sp>
      </p:grpSp>
      <p:sp>
        <p:nvSpPr>
          <p:cNvPr id="33" name="Right Arrow 32">
            <a:extLst>
              <a:ext uri="{FF2B5EF4-FFF2-40B4-BE49-F238E27FC236}">
                <a16:creationId xmlns:a16="http://schemas.microsoft.com/office/drawing/2014/main" id="{CC50844D-4762-1504-5D90-E1F3CFED913F}"/>
              </a:ext>
            </a:extLst>
          </p:cNvPr>
          <p:cNvSpPr/>
          <p:nvPr/>
        </p:nvSpPr>
        <p:spPr>
          <a:xfrm>
            <a:off x="6306857" y="4875465"/>
            <a:ext cx="2546196" cy="497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C66F9401-6EB3-A3A1-4AEF-905305C21C73}"/>
              </a:ext>
            </a:extLst>
          </p:cNvPr>
          <p:cNvSpPr/>
          <p:nvPr/>
        </p:nvSpPr>
        <p:spPr>
          <a:xfrm>
            <a:off x="9002856" y="4858516"/>
            <a:ext cx="2546196" cy="497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C00777-C954-2470-8FEE-F306E8725A47}"/>
              </a:ext>
            </a:extLst>
          </p:cNvPr>
          <p:cNvSpPr txBox="1"/>
          <p:nvPr/>
        </p:nvSpPr>
        <p:spPr>
          <a:xfrm>
            <a:off x="9066666" y="4458890"/>
            <a:ext cx="9256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CFM LEAP-1B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C95C64F-1EBE-1147-46BF-92EEF55CA9B3}"/>
              </a:ext>
            </a:extLst>
          </p:cNvPr>
          <p:cNvSpPr txBox="1"/>
          <p:nvPr/>
        </p:nvSpPr>
        <p:spPr>
          <a:xfrm>
            <a:off x="6315157" y="4972164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1997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EE7A24-B83A-3A25-7E04-448708714C88}"/>
              </a:ext>
            </a:extLst>
          </p:cNvPr>
          <p:cNvSpPr txBox="1"/>
          <p:nvPr/>
        </p:nvSpPr>
        <p:spPr>
          <a:xfrm>
            <a:off x="8972257" y="4955158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2017</a:t>
            </a:r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DB994CF-BE22-8148-171D-7C1F9A820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8756" y="4408749"/>
            <a:ext cx="440556" cy="49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8" name="TextBox 4137">
            <a:extLst>
              <a:ext uri="{FF2B5EF4-FFF2-40B4-BE49-F238E27FC236}">
                <a16:creationId xmlns:a16="http://schemas.microsoft.com/office/drawing/2014/main" id="{C791ED0A-C964-F899-0E19-03312C247860}"/>
              </a:ext>
            </a:extLst>
          </p:cNvPr>
          <p:cNvSpPr txBox="1"/>
          <p:nvPr/>
        </p:nvSpPr>
        <p:spPr>
          <a:xfrm>
            <a:off x="5040518" y="3059668"/>
            <a:ext cx="1407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Airframe</a:t>
            </a:r>
          </a:p>
        </p:txBody>
      </p:sp>
      <p:sp>
        <p:nvSpPr>
          <p:cNvPr id="4139" name="TextBox 4138">
            <a:extLst>
              <a:ext uri="{FF2B5EF4-FFF2-40B4-BE49-F238E27FC236}">
                <a16:creationId xmlns:a16="http://schemas.microsoft.com/office/drawing/2014/main" id="{8FA7C551-25D4-6221-1A82-3E6EAD21F92C}"/>
              </a:ext>
            </a:extLst>
          </p:cNvPr>
          <p:cNvSpPr txBox="1"/>
          <p:nvPr/>
        </p:nvSpPr>
        <p:spPr>
          <a:xfrm>
            <a:off x="4922987" y="5531717"/>
            <a:ext cx="2315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</a:t>
            </a: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(Engines)</a:t>
            </a:r>
          </a:p>
        </p:txBody>
      </p:sp>
    </p:spTree>
    <p:extLst>
      <p:ext uri="{BB962C8B-B14F-4D97-AF65-F5344CB8AC3E}">
        <p14:creationId xmlns:p14="http://schemas.microsoft.com/office/powerpoint/2010/main" val="2314876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193F7-8A2C-8DF9-6265-E95C42E69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Of  How Software Has Changed</a:t>
            </a:r>
          </a:p>
        </p:txBody>
      </p:sp>
      <p:pic>
        <p:nvPicPr>
          <p:cNvPr id="1026" name="Picture 2" descr="Windows versions">
            <a:extLst>
              <a:ext uri="{FF2B5EF4-FFF2-40B4-BE49-F238E27FC236}">
                <a16:creationId xmlns:a16="http://schemas.microsoft.com/office/drawing/2014/main" id="{A241ADCA-50D3-72BC-DA98-8A32C367D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889" y="1929386"/>
            <a:ext cx="679132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2637CBC-0B90-85A6-25CB-7E128DEA5504}"/>
              </a:ext>
            </a:extLst>
          </p:cNvPr>
          <p:cNvGrpSpPr/>
          <p:nvPr/>
        </p:nvGrpSpPr>
        <p:grpSpPr>
          <a:xfrm>
            <a:off x="492369" y="3074334"/>
            <a:ext cx="11142652" cy="2359404"/>
            <a:chOff x="492369" y="3074334"/>
            <a:chExt cx="11142652" cy="235940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DC1BEB7-5B65-3D52-0F7C-0DF657E5A23C}"/>
                </a:ext>
              </a:extLst>
            </p:cNvPr>
            <p:cNvGrpSpPr/>
            <p:nvPr/>
          </p:nvGrpSpPr>
          <p:grpSpPr>
            <a:xfrm>
              <a:off x="492369" y="3320036"/>
              <a:ext cx="11142652" cy="2113702"/>
              <a:chOff x="492369" y="3320036"/>
              <a:chExt cx="11142652" cy="2113702"/>
            </a:xfrm>
          </p:grpSpPr>
          <p:graphicFrame>
            <p:nvGraphicFramePr>
              <p:cNvPr id="10" name="Diagram 9">
                <a:extLst>
                  <a:ext uri="{FF2B5EF4-FFF2-40B4-BE49-F238E27FC236}">
                    <a16:creationId xmlns:a16="http://schemas.microsoft.com/office/drawing/2014/main" id="{097B1DE2-640F-2487-5CE4-81BA2536260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78786469"/>
                  </p:ext>
                </p:extLst>
              </p:nvPr>
            </p:nvGraphicFramePr>
            <p:xfrm>
              <a:off x="556979" y="4009291"/>
              <a:ext cx="11078042" cy="142444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7EB907CA-6591-48B8-968B-33E43E468487}"/>
                  </a:ext>
                </a:extLst>
              </p:cNvPr>
              <p:cNvCxnSpPr/>
              <p:nvPr/>
            </p:nvCxnSpPr>
            <p:spPr>
              <a:xfrm flipH="1">
                <a:off x="492369" y="3320036"/>
                <a:ext cx="7798777" cy="114206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DB556FF-707E-80D7-0B59-310A058AF35B}"/>
                </a:ext>
              </a:extLst>
            </p:cNvPr>
            <p:cNvGrpSpPr/>
            <p:nvPr/>
          </p:nvGrpSpPr>
          <p:grpSpPr>
            <a:xfrm>
              <a:off x="594881" y="3074334"/>
              <a:ext cx="10937629" cy="1302553"/>
              <a:chOff x="627184" y="3074334"/>
              <a:chExt cx="10937629" cy="1302553"/>
            </a:xfrm>
          </p:grpSpPr>
          <p:sp>
            <p:nvSpPr>
              <p:cNvPr id="7" name="Left Brace 6">
                <a:extLst>
                  <a:ext uri="{FF2B5EF4-FFF2-40B4-BE49-F238E27FC236}">
                    <a16:creationId xmlns:a16="http://schemas.microsoft.com/office/drawing/2014/main" id="{026CF6EA-B87D-3A1A-5493-7C3B0D73604F}"/>
                  </a:ext>
                </a:extLst>
              </p:cNvPr>
              <p:cNvSpPr/>
              <p:nvPr/>
            </p:nvSpPr>
            <p:spPr>
              <a:xfrm rot="5400000">
                <a:off x="5730238" y="-1457688"/>
                <a:ext cx="731521" cy="10937629"/>
              </a:xfrm>
              <a:prstGeom prst="leftBrace">
                <a:avLst>
                  <a:gd name="adj1" fmla="val 8333"/>
                  <a:gd name="adj2" fmla="val 25064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Left Brace 12">
                <a:extLst>
                  <a:ext uri="{FF2B5EF4-FFF2-40B4-BE49-F238E27FC236}">
                    <a16:creationId xmlns:a16="http://schemas.microsoft.com/office/drawing/2014/main" id="{BCC50596-3CE0-E7C6-BE24-08F9FFE8132B}"/>
                  </a:ext>
                </a:extLst>
              </p:cNvPr>
              <p:cNvSpPr/>
              <p:nvPr/>
            </p:nvSpPr>
            <p:spPr>
              <a:xfrm rot="16200000">
                <a:off x="8420239" y="2845252"/>
                <a:ext cx="731521" cy="1189686"/>
              </a:xfrm>
              <a:prstGeom prst="leftBrace">
                <a:avLst>
                  <a:gd name="adj1" fmla="val 8333"/>
                  <a:gd name="adj2" fmla="val 53266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909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13A3D-D992-FBEF-FF3E-AF101F4C6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770CF-EE81-213F-82EA-98A61A21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We Are Today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F46C43D-15D2-F428-B013-DBFA7161D7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8171756"/>
              </p:ext>
            </p:extLst>
          </p:nvPr>
        </p:nvGraphicFramePr>
        <p:xfrm>
          <a:off x="235390" y="0"/>
          <a:ext cx="11343992" cy="7428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3160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ADEB-ABF6-AA59-F975-1238470B3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607B3-D865-997F-75EA-C9D514577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Future is Distributed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C9270BC-860B-108E-50F6-64C3EC27A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096567"/>
              </p:ext>
            </p:extLst>
          </p:nvPr>
        </p:nvGraphicFramePr>
        <p:xfrm>
          <a:off x="320894" y="-349137"/>
          <a:ext cx="11139586" cy="701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09085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2E2FBB-C178-D400-5DDA-BAB6FA195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We Get There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6D58D3A-26B8-9CD3-2D03-8726D5EE2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6116902"/>
              </p:ext>
            </p:extLst>
          </p:nvPr>
        </p:nvGraphicFramePr>
        <p:xfrm>
          <a:off x="900316" y="968721"/>
          <a:ext cx="10235445" cy="5069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688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2c4e02e4fca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r>
              <a:rPr lang="en-US" dirty="0"/>
              <a:t>RTI </a:t>
            </a:r>
            <a:r>
              <a:rPr lang="en-US" dirty="0" err="1"/>
              <a:t>Connext</a:t>
            </a:r>
            <a:r>
              <a:rPr lang="en-US" dirty="0"/>
              <a:t> In Action</a:t>
            </a:r>
            <a:endParaRPr dirty="0"/>
          </a:p>
        </p:txBody>
      </p:sp>
      <p:pic>
        <p:nvPicPr>
          <p:cNvPr id="740" name="Google Shape;740;g2c4e02e4fc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79" y="1198520"/>
            <a:ext cx="11407877" cy="516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>
          <a:extLst>
            <a:ext uri="{FF2B5EF4-FFF2-40B4-BE49-F238E27FC236}">
              <a16:creationId xmlns:a16="http://schemas.microsoft.com/office/drawing/2014/main" id="{FC724B93-B9A1-345A-B19D-7DA73CD5B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1;g2b72d3d0699_2_3">
            <a:extLst>
              <a:ext uri="{FF2B5EF4-FFF2-40B4-BE49-F238E27FC236}">
                <a16:creationId xmlns:a16="http://schemas.microsoft.com/office/drawing/2014/main" id="{82BDC3A3-A69D-FDFD-1031-6172E28657B7}"/>
              </a:ext>
            </a:extLst>
          </p:cNvPr>
          <p:cNvSpPr/>
          <p:nvPr/>
        </p:nvSpPr>
        <p:spPr>
          <a:xfrm>
            <a:off x="1851212" y="4033225"/>
            <a:ext cx="8933329" cy="2468116"/>
          </a:xfrm>
          <a:prstGeom prst="leftRightArrow">
            <a:avLst>
              <a:gd name="adj1" fmla="val 79568"/>
              <a:gd name="adj2" fmla="val 23051"/>
            </a:avLst>
          </a:prstGeom>
          <a:solidFill>
            <a:srgbClr val="EC8B22">
              <a:alpha val="69804"/>
            </a:srgbClr>
          </a:solidFill>
          <a:ln w="12700" cap="flat" cmpd="sng">
            <a:solidFill>
              <a:srgbClr val="AC651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7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2">
            <a:extLst>
              <a:ext uri="{FF2B5EF4-FFF2-40B4-BE49-F238E27FC236}">
                <a16:creationId xmlns:a16="http://schemas.microsoft.com/office/drawing/2014/main" id="{4AC01139-89AB-5639-B391-A31F20C0F5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r>
              <a:rPr lang="en-US" dirty="0"/>
              <a:t>Data-Centric Framework</a:t>
            </a:r>
            <a:endParaRPr dirty="0"/>
          </a:p>
        </p:txBody>
      </p:sp>
      <p:sp>
        <p:nvSpPr>
          <p:cNvPr id="574" name="Google Shape;574;p12">
            <a:extLst>
              <a:ext uri="{FF2B5EF4-FFF2-40B4-BE49-F238E27FC236}">
                <a16:creationId xmlns:a16="http://schemas.microsoft.com/office/drawing/2014/main" id="{D913CB13-5CEE-3925-89CA-91551863C169}"/>
              </a:ext>
            </a:extLst>
          </p:cNvPr>
          <p:cNvSpPr txBox="1"/>
          <p:nvPr/>
        </p:nvSpPr>
        <p:spPr>
          <a:xfrm>
            <a:off x="662913" y="1062658"/>
            <a:ext cx="11235206" cy="197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533373" marR="0" lvl="0" indent="-53337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US" sz="24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Global Data Bus</a:t>
            </a:r>
            <a:r>
              <a:rPr lang="en-US" sz="24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” generalizes Subject-Based Addressing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354" marR="0" lvl="1" indent="-2285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</a:pPr>
            <a:r>
              <a:rPr lang="en-US" sz="2133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Data objects addressed by </a:t>
            </a:r>
            <a:r>
              <a:rPr lang="en-US" sz="2133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Domain ID, Topic</a:t>
            </a:r>
            <a:r>
              <a:rPr lang="en-US" sz="2133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133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Key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354" marR="0" lvl="1" indent="-2285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</a:pPr>
            <a:r>
              <a:rPr lang="en-US" sz="2133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Domains </a:t>
            </a:r>
            <a:r>
              <a:rPr lang="en-US" sz="2133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provide a level of isolation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354" marR="0" lvl="1" indent="-2285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</a:pPr>
            <a:r>
              <a:rPr lang="en-US" sz="2133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Topic </a:t>
            </a:r>
            <a:r>
              <a:rPr lang="en-US" sz="2133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groups homogeneous subjects (same data-type &amp; meaning) </a:t>
            </a:r>
            <a:endParaRPr sz="2133" b="1" i="0" u="none" strike="noStrike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354" marR="0" lvl="1" indent="-2285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</a:pPr>
            <a:r>
              <a:rPr lang="en-US" sz="2133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Key </a:t>
            </a:r>
            <a:r>
              <a:rPr lang="en-US" sz="2133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is a generalization of</a:t>
            </a:r>
            <a:r>
              <a:rPr lang="en-US" sz="2133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subject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2">
            <a:extLst>
              <a:ext uri="{FF2B5EF4-FFF2-40B4-BE49-F238E27FC236}">
                <a16:creationId xmlns:a16="http://schemas.microsoft.com/office/drawing/2014/main" id="{375D5B43-82EB-12FF-1683-248887AC9179}"/>
              </a:ext>
            </a:extLst>
          </p:cNvPr>
          <p:cNvSpPr/>
          <p:nvPr/>
        </p:nvSpPr>
        <p:spPr>
          <a:xfrm>
            <a:off x="590073" y="3815731"/>
            <a:ext cx="1306554" cy="4548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6CBD8"/>
              </a:gs>
              <a:gs pos="50000">
                <a:srgbClr val="C8DDE5"/>
              </a:gs>
              <a:gs pos="100000">
                <a:srgbClr val="E4EEF1"/>
              </a:gs>
            </a:gsLst>
            <a:lin ang="5400000" scaled="0"/>
          </a:gradFill>
          <a:ln w="12700" cap="flat" cmpd="sng">
            <a:solidFill>
              <a:srgbClr val="0037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Writer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2" name="Google Shape;582;p12">
            <a:extLst>
              <a:ext uri="{FF2B5EF4-FFF2-40B4-BE49-F238E27FC236}">
                <a16:creationId xmlns:a16="http://schemas.microsoft.com/office/drawing/2014/main" id="{F3A9C10A-E485-D96F-51FA-D658A1706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221149"/>
              </p:ext>
            </p:extLst>
          </p:nvPr>
        </p:nvGraphicFramePr>
        <p:xfrm>
          <a:off x="3181693" y="4395543"/>
          <a:ext cx="4480625" cy="822990"/>
        </p:xfrm>
        <a:graphic>
          <a:graphicData uri="http://schemas.openxmlformats.org/drawingml/2006/table">
            <a:tbl>
              <a:tblPr firstRow="1" bandRow="1">
                <a:noFill/>
                <a:tableStyleId>{0C6A07C4-2F8C-4E8A-9FE1-B8D3D58A8AC8}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Airline</a:t>
                      </a:r>
                      <a:endParaRPr sz="1800" u="none" strike="noStrike" cap="none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Flight</a:t>
                      </a:r>
                      <a:endParaRPr sz="1800" u="none" strike="noStrike" cap="none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Destination</a:t>
                      </a:r>
                      <a:endParaRPr sz="1800" u="none" strike="noStrike" cap="none" dirty="0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Time</a:t>
                      </a:r>
                      <a:endParaRPr sz="1800" u="none" strike="noStrike" cap="none" dirty="0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SWA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023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PDX</a:t>
                      </a:r>
                      <a:endParaRPr sz="1800" u="none" strike="noStrike" cap="none" dirty="0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14:05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UA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119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LAX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14:40</a:t>
                      </a:r>
                      <a:endParaRPr sz="1800" u="none" strike="noStrike" cap="none" dirty="0"/>
                    </a:p>
                  </a:txBody>
                  <a:tcPr marL="121925" marR="121925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83" name="Google Shape;583;p12">
            <a:extLst>
              <a:ext uri="{FF2B5EF4-FFF2-40B4-BE49-F238E27FC236}">
                <a16:creationId xmlns:a16="http://schemas.microsoft.com/office/drawing/2014/main" id="{521FA885-307E-4EE0-8B32-6CF79C95F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0586776"/>
              </p:ext>
            </p:extLst>
          </p:nvPr>
        </p:nvGraphicFramePr>
        <p:xfrm>
          <a:off x="4968092" y="5297627"/>
          <a:ext cx="4817600" cy="822990"/>
        </p:xfrm>
        <a:graphic>
          <a:graphicData uri="http://schemas.openxmlformats.org/drawingml/2006/table">
            <a:tbl>
              <a:tblPr firstRow="1" bandRow="1">
                <a:noFill/>
                <a:tableStyleId>{0C6A07C4-2F8C-4E8A-9FE1-B8D3D58A8AC8}</a:tableStyleId>
              </a:tblPr>
              <a:tblGrid>
                <a:gridCol w="109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Sensor</a:t>
                      </a:r>
                      <a:endParaRPr sz="1800" u="none" strike="noStrike" cap="none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Value</a:t>
                      </a:r>
                      <a:endParaRPr sz="1800" u="none" strike="noStrike" cap="none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Units</a:t>
                      </a:r>
                      <a:endParaRPr sz="1800" u="none" strike="noStrike" cap="none" dirty="0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Location</a:t>
                      </a:r>
                      <a:endParaRPr sz="1800" u="none" strike="noStrike" cap="none" dirty="0"/>
                    </a:p>
                  </a:txBody>
                  <a:tcPr marL="121925" marR="121925" marT="45725" marB="45725">
                    <a:solidFill>
                      <a:srgbClr val="6EA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4535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72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Fahrenheit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Bldg. 405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5677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64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Fahrenheit</a:t>
                      </a:r>
                      <a:endParaRPr sz="1800" u="none" strike="noStrike" cap="none"/>
                    </a:p>
                  </a:txBody>
                  <a:tcPr marL="121925" marR="1219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Bldg., 201</a:t>
                      </a:r>
                      <a:endParaRPr sz="1800" u="none" strike="noStrike" cap="none" dirty="0"/>
                    </a:p>
                  </a:txBody>
                  <a:tcPr marL="121925" marR="121925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85" name="Google Shape;585;p12">
            <a:extLst>
              <a:ext uri="{FF2B5EF4-FFF2-40B4-BE49-F238E27FC236}">
                <a16:creationId xmlns:a16="http://schemas.microsoft.com/office/drawing/2014/main" id="{626E331C-D984-46AF-7843-BFAD4E49EC08}"/>
              </a:ext>
            </a:extLst>
          </p:cNvPr>
          <p:cNvCxnSpPr>
            <a:cxnSpLocks/>
            <a:stCxn id="9" idx="2"/>
            <a:endCxn id="582" idx="1"/>
          </p:cNvCxnSpPr>
          <p:nvPr/>
        </p:nvCxnSpPr>
        <p:spPr>
          <a:xfrm>
            <a:off x="2369631" y="3456039"/>
            <a:ext cx="812062" cy="1350999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86" name="Google Shape;586;p12">
            <a:extLst>
              <a:ext uri="{FF2B5EF4-FFF2-40B4-BE49-F238E27FC236}">
                <a16:creationId xmlns:a16="http://schemas.microsoft.com/office/drawing/2014/main" id="{493E9B6B-3E12-4048-DDA0-B35A5B8DE01D}"/>
              </a:ext>
            </a:extLst>
          </p:cNvPr>
          <p:cNvCxnSpPr>
            <a:cxnSpLocks/>
            <a:stCxn id="575" idx="3"/>
          </p:cNvCxnSpPr>
          <p:nvPr/>
        </p:nvCxnSpPr>
        <p:spPr>
          <a:xfrm>
            <a:off x="1896627" y="4043170"/>
            <a:ext cx="1285066" cy="1057748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87" name="Google Shape;587;p12">
            <a:extLst>
              <a:ext uri="{FF2B5EF4-FFF2-40B4-BE49-F238E27FC236}">
                <a16:creationId xmlns:a16="http://schemas.microsoft.com/office/drawing/2014/main" id="{B33F886A-2348-08ED-E604-D5F694497BA4}"/>
              </a:ext>
            </a:extLst>
          </p:cNvPr>
          <p:cNvCxnSpPr>
            <a:cxnSpLocks/>
            <a:stCxn id="10" idx="3"/>
            <a:endCxn id="583" idx="1"/>
          </p:cNvCxnSpPr>
          <p:nvPr/>
        </p:nvCxnSpPr>
        <p:spPr>
          <a:xfrm>
            <a:off x="1788757" y="5237173"/>
            <a:ext cx="3179335" cy="471949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88" name="Google Shape;588;p12">
            <a:extLst>
              <a:ext uri="{FF2B5EF4-FFF2-40B4-BE49-F238E27FC236}">
                <a16:creationId xmlns:a16="http://schemas.microsoft.com/office/drawing/2014/main" id="{2A979170-4A43-D8E7-58B7-CC68C80D474F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811845" y="6028007"/>
            <a:ext cx="3180681" cy="36703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89" name="Google Shape;589;p12">
            <a:extLst>
              <a:ext uri="{FF2B5EF4-FFF2-40B4-BE49-F238E27FC236}">
                <a16:creationId xmlns:a16="http://schemas.microsoft.com/office/drawing/2014/main" id="{E3C7F88F-DCED-1EC5-AFE0-6C94868F251C}"/>
              </a:ext>
            </a:extLst>
          </p:cNvPr>
          <p:cNvCxnSpPr>
            <a:cxnSpLocks/>
            <a:stCxn id="583" idx="3"/>
            <a:endCxn id="23" idx="2"/>
          </p:cNvCxnSpPr>
          <p:nvPr/>
        </p:nvCxnSpPr>
        <p:spPr>
          <a:xfrm flipV="1">
            <a:off x="9785692" y="3798213"/>
            <a:ext cx="998849" cy="1910909"/>
          </a:xfrm>
          <a:prstGeom prst="straightConnector1">
            <a:avLst/>
          </a:prstGeom>
          <a:noFill/>
          <a:ln w="603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0" name="Google Shape;590;p12">
            <a:extLst>
              <a:ext uri="{FF2B5EF4-FFF2-40B4-BE49-F238E27FC236}">
                <a16:creationId xmlns:a16="http://schemas.microsoft.com/office/drawing/2014/main" id="{E672C4CC-2AD2-BFE9-457C-43AC9B4B7A05}"/>
              </a:ext>
            </a:extLst>
          </p:cNvPr>
          <p:cNvCxnSpPr>
            <a:cxnSpLocks/>
            <a:stCxn id="583" idx="3"/>
            <a:endCxn id="24" idx="2"/>
          </p:cNvCxnSpPr>
          <p:nvPr/>
        </p:nvCxnSpPr>
        <p:spPr>
          <a:xfrm flipV="1">
            <a:off x="9785692" y="4472379"/>
            <a:ext cx="1433524" cy="1236743"/>
          </a:xfrm>
          <a:prstGeom prst="straightConnector1">
            <a:avLst/>
          </a:prstGeom>
          <a:noFill/>
          <a:ln w="603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1" name="Google Shape;591;p12">
            <a:extLst>
              <a:ext uri="{FF2B5EF4-FFF2-40B4-BE49-F238E27FC236}">
                <a16:creationId xmlns:a16="http://schemas.microsoft.com/office/drawing/2014/main" id="{297CE844-9894-5659-C6A9-0DC6DEC9D0D9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7662318" y="3572979"/>
            <a:ext cx="1211607" cy="1343924"/>
          </a:xfrm>
          <a:prstGeom prst="straightConnector1">
            <a:avLst/>
          </a:prstGeom>
          <a:noFill/>
          <a:ln w="603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592" name="Google Shape;592;p12">
            <a:extLst>
              <a:ext uri="{FF2B5EF4-FFF2-40B4-BE49-F238E27FC236}">
                <a16:creationId xmlns:a16="http://schemas.microsoft.com/office/drawing/2014/main" id="{A491FF09-56C3-8B3A-D43A-B5661FC41FD9}"/>
              </a:ext>
            </a:extLst>
          </p:cNvPr>
          <p:cNvGrpSpPr/>
          <p:nvPr/>
        </p:nvGrpSpPr>
        <p:grpSpPr>
          <a:xfrm>
            <a:off x="3303911" y="3069747"/>
            <a:ext cx="6652972" cy="3694311"/>
            <a:chOff x="2387600" y="3467101"/>
            <a:chExt cx="4152900" cy="3174998"/>
          </a:xfrm>
        </p:grpSpPr>
        <p:sp>
          <p:nvSpPr>
            <p:cNvPr id="593" name="Google Shape;593;p12">
              <a:extLst>
                <a:ext uri="{FF2B5EF4-FFF2-40B4-BE49-F238E27FC236}">
                  <a16:creationId xmlns:a16="http://schemas.microsoft.com/office/drawing/2014/main" id="{FD243976-CD31-B046-F75D-31F78F8B30FE}"/>
                </a:ext>
              </a:extLst>
            </p:cNvPr>
            <p:cNvSpPr/>
            <p:nvPr/>
          </p:nvSpPr>
          <p:spPr>
            <a:xfrm>
              <a:off x="2387600" y="3678684"/>
              <a:ext cx="4152900" cy="2963415"/>
            </a:xfrm>
            <a:prstGeom prst="ellipse">
              <a:avLst/>
            </a:prstGeom>
            <a:noFill/>
            <a:ln w="222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12">
              <a:extLst>
                <a:ext uri="{FF2B5EF4-FFF2-40B4-BE49-F238E27FC236}">
                  <a16:creationId xmlns:a16="http://schemas.microsoft.com/office/drawing/2014/main" id="{831AD8A4-7AA5-0707-1D64-0A2A0B899092}"/>
                </a:ext>
              </a:extLst>
            </p:cNvPr>
            <p:cNvSpPr txBox="1"/>
            <p:nvPr/>
          </p:nvSpPr>
          <p:spPr>
            <a:xfrm>
              <a:off x="2560638" y="3467101"/>
              <a:ext cx="1168400" cy="326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867"/>
                <a:buFont typeface="Calibri"/>
                <a:buNone/>
              </a:pPr>
              <a:r>
                <a:rPr lang="en-US" sz="1867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Domain</a:t>
              </a:r>
              <a:endParaRPr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5" name="Google Shape;595;p12">
            <a:extLst>
              <a:ext uri="{FF2B5EF4-FFF2-40B4-BE49-F238E27FC236}">
                <a16:creationId xmlns:a16="http://schemas.microsoft.com/office/drawing/2014/main" id="{BC7C882E-952A-17A0-C9FB-040F69D5DB91}"/>
              </a:ext>
            </a:extLst>
          </p:cNvPr>
          <p:cNvGrpSpPr/>
          <p:nvPr/>
        </p:nvGrpSpPr>
        <p:grpSpPr>
          <a:xfrm>
            <a:off x="2038269" y="3775533"/>
            <a:ext cx="5938380" cy="1706699"/>
            <a:chOff x="1810" y="2560"/>
            <a:chExt cx="2000" cy="818"/>
          </a:xfrm>
        </p:grpSpPr>
        <p:sp>
          <p:nvSpPr>
            <p:cNvPr id="596" name="Google Shape;596;p12">
              <a:extLst>
                <a:ext uri="{FF2B5EF4-FFF2-40B4-BE49-F238E27FC236}">
                  <a16:creationId xmlns:a16="http://schemas.microsoft.com/office/drawing/2014/main" id="{1BDDB7A6-AB1F-A529-4FE2-7AB32F318DBD}"/>
                </a:ext>
              </a:extLst>
            </p:cNvPr>
            <p:cNvSpPr/>
            <p:nvPr/>
          </p:nvSpPr>
          <p:spPr>
            <a:xfrm>
              <a:off x="2088" y="2718"/>
              <a:ext cx="1722" cy="660"/>
            </a:xfrm>
            <a:prstGeom prst="ellipse">
              <a:avLst/>
            </a:prstGeom>
            <a:noFill/>
            <a:ln w="222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12">
              <a:extLst>
                <a:ext uri="{FF2B5EF4-FFF2-40B4-BE49-F238E27FC236}">
                  <a16:creationId xmlns:a16="http://schemas.microsoft.com/office/drawing/2014/main" id="{31B72B94-099F-6C65-6FC0-8A8786658ED1}"/>
                </a:ext>
              </a:extLst>
            </p:cNvPr>
            <p:cNvSpPr txBox="1"/>
            <p:nvPr/>
          </p:nvSpPr>
          <p:spPr>
            <a:xfrm>
              <a:off x="1810" y="2560"/>
              <a:ext cx="413" cy="1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867"/>
                <a:buFont typeface="Calibri"/>
                <a:buNone/>
              </a:pPr>
              <a:r>
                <a:rPr lang="en-US" sz="1867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Topic</a:t>
              </a:r>
              <a:endParaRPr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8" name="Google Shape;598;p12">
            <a:extLst>
              <a:ext uri="{FF2B5EF4-FFF2-40B4-BE49-F238E27FC236}">
                <a16:creationId xmlns:a16="http://schemas.microsoft.com/office/drawing/2014/main" id="{C1C82DF8-8E87-1804-0D99-2788FF2C90C8}"/>
              </a:ext>
            </a:extLst>
          </p:cNvPr>
          <p:cNvGrpSpPr/>
          <p:nvPr/>
        </p:nvGrpSpPr>
        <p:grpSpPr>
          <a:xfrm>
            <a:off x="1896627" y="4739615"/>
            <a:ext cx="5941823" cy="512763"/>
            <a:chOff x="1819" y="2983"/>
            <a:chExt cx="2015" cy="323"/>
          </a:xfrm>
        </p:grpSpPr>
        <p:sp>
          <p:nvSpPr>
            <p:cNvPr id="599" name="Google Shape;599;p12">
              <a:extLst>
                <a:ext uri="{FF2B5EF4-FFF2-40B4-BE49-F238E27FC236}">
                  <a16:creationId xmlns:a16="http://schemas.microsoft.com/office/drawing/2014/main" id="{061AB8B5-88BB-867E-7AF2-F360D6B175FF}"/>
                </a:ext>
              </a:extLst>
            </p:cNvPr>
            <p:cNvSpPr/>
            <p:nvPr/>
          </p:nvSpPr>
          <p:spPr>
            <a:xfrm>
              <a:off x="2184" y="3096"/>
              <a:ext cx="1650" cy="210"/>
            </a:xfrm>
            <a:prstGeom prst="ellipse">
              <a:avLst/>
            </a:prstGeom>
            <a:noFill/>
            <a:ln w="222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12">
              <a:extLst>
                <a:ext uri="{FF2B5EF4-FFF2-40B4-BE49-F238E27FC236}">
                  <a16:creationId xmlns:a16="http://schemas.microsoft.com/office/drawing/2014/main" id="{E20C90A7-3910-83F7-ED07-C94D148A5909}"/>
                </a:ext>
              </a:extLst>
            </p:cNvPr>
            <p:cNvSpPr txBox="1"/>
            <p:nvPr/>
          </p:nvSpPr>
          <p:spPr>
            <a:xfrm>
              <a:off x="1819" y="2983"/>
              <a:ext cx="346" cy="2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867"/>
                <a:buFont typeface="Calibri"/>
                <a:buNone/>
              </a:pPr>
              <a:r>
                <a:rPr lang="en-US" sz="1867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Instance</a:t>
              </a:r>
              <a:endParaRPr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1" name="Google Shape;601;p12">
            <a:extLst>
              <a:ext uri="{FF2B5EF4-FFF2-40B4-BE49-F238E27FC236}">
                <a16:creationId xmlns:a16="http://schemas.microsoft.com/office/drawing/2014/main" id="{5EF50361-5299-D49B-797D-35A975F6AE4C}"/>
              </a:ext>
            </a:extLst>
          </p:cNvPr>
          <p:cNvGrpSpPr/>
          <p:nvPr/>
        </p:nvGrpSpPr>
        <p:grpSpPr>
          <a:xfrm>
            <a:off x="1878349" y="4311910"/>
            <a:ext cx="2544233" cy="1046163"/>
            <a:chOff x="1774" y="2689"/>
            <a:chExt cx="1202" cy="659"/>
          </a:xfrm>
        </p:grpSpPr>
        <p:sp>
          <p:nvSpPr>
            <p:cNvPr id="602" name="Google Shape;602;p12">
              <a:extLst>
                <a:ext uri="{FF2B5EF4-FFF2-40B4-BE49-F238E27FC236}">
                  <a16:creationId xmlns:a16="http://schemas.microsoft.com/office/drawing/2014/main" id="{12C7CF75-2AC8-8382-CBFD-7D8E62378ACA}"/>
                </a:ext>
              </a:extLst>
            </p:cNvPr>
            <p:cNvSpPr/>
            <p:nvPr/>
          </p:nvSpPr>
          <p:spPr>
            <a:xfrm>
              <a:off x="2214" y="2814"/>
              <a:ext cx="762" cy="534"/>
            </a:xfrm>
            <a:prstGeom prst="ellipse">
              <a:avLst/>
            </a:prstGeom>
            <a:noFill/>
            <a:ln w="222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12">
              <a:extLst>
                <a:ext uri="{FF2B5EF4-FFF2-40B4-BE49-F238E27FC236}">
                  <a16:creationId xmlns:a16="http://schemas.microsoft.com/office/drawing/2014/main" id="{0C703A15-AE04-CD12-193C-FEBFF544EB02}"/>
                </a:ext>
              </a:extLst>
            </p:cNvPr>
            <p:cNvSpPr txBox="1"/>
            <p:nvPr/>
          </p:nvSpPr>
          <p:spPr>
            <a:xfrm>
              <a:off x="1774" y="2689"/>
              <a:ext cx="816" cy="2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867"/>
                <a:buFont typeface="Calibri"/>
                <a:buNone/>
              </a:pPr>
              <a:r>
                <a:rPr lang="en-US" sz="1867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Key (subject)</a:t>
              </a:r>
              <a:endParaRPr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Google Shape;575;p12">
            <a:extLst>
              <a:ext uri="{FF2B5EF4-FFF2-40B4-BE49-F238E27FC236}">
                <a16:creationId xmlns:a16="http://schemas.microsoft.com/office/drawing/2014/main" id="{3A417678-8908-AAD8-887C-349FE8B9D822}"/>
              </a:ext>
            </a:extLst>
          </p:cNvPr>
          <p:cNvSpPr/>
          <p:nvPr/>
        </p:nvSpPr>
        <p:spPr>
          <a:xfrm>
            <a:off x="1716354" y="3001162"/>
            <a:ext cx="1306554" cy="4548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6CBD8"/>
              </a:gs>
              <a:gs pos="50000">
                <a:srgbClr val="C8DDE5"/>
              </a:gs>
              <a:gs pos="100000">
                <a:srgbClr val="E4EEF1"/>
              </a:gs>
            </a:gsLst>
            <a:lin ang="5400000" scaled="0"/>
          </a:gradFill>
          <a:ln w="12700" cap="flat" cmpd="sng">
            <a:solidFill>
              <a:srgbClr val="0037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Writer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575;p12">
            <a:extLst>
              <a:ext uri="{FF2B5EF4-FFF2-40B4-BE49-F238E27FC236}">
                <a16:creationId xmlns:a16="http://schemas.microsoft.com/office/drawing/2014/main" id="{0BF9CC40-963A-E20B-A2E4-10E65CC21E86}"/>
              </a:ext>
            </a:extLst>
          </p:cNvPr>
          <p:cNvSpPr/>
          <p:nvPr/>
        </p:nvSpPr>
        <p:spPr>
          <a:xfrm>
            <a:off x="482203" y="5009734"/>
            <a:ext cx="1306554" cy="4548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6CBD8"/>
              </a:gs>
              <a:gs pos="50000">
                <a:srgbClr val="C8DDE5"/>
              </a:gs>
              <a:gs pos="100000">
                <a:srgbClr val="E4EEF1"/>
              </a:gs>
            </a:gsLst>
            <a:lin ang="5400000" scaled="0"/>
          </a:gradFill>
          <a:ln w="12700" cap="flat" cmpd="sng">
            <a:solidFill>
              <a:srgbClr val="0037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Writer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575;p12">
            <a:extLst>
              <a:ext uri="{FF2B5EF4-FFF2-40B4-BE49-F238E27FC236}">
                <a16:creationId xmlns:a16="http://schemas.microsoft.com/office/drawing/2014/main" id="{4D49A294-D053-B909-4859-343278F706E4}"/>
              </a:ext>
            </a:extLst>
          </p:cNvPr>
          <p:cNvSpPr/>
          <p:nvPr/>
        </p:nvSpPr>
        <p:spPr>
          <a:xfrm>
            <a:off x="505291" y="5837271"/>
            <a:ext cx="1306554" cy="4548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6CBD8"/>
              </a:gs>
              <a:gs pos="50000">
                <a:srgbClr val="C8DDE5"/>
              </a:gs>
              <a:gs pos="100000">
                <a:srgbClr val="E4EEF1"/>
              </a:gs>
            </a:gsLst>
            <a:lin ang="5400000" scaled="0"/>
          </a:gradFill>
          <a:ln w="12700" cap="flat" cmpd="sng">
            <a:solidFill>
              <a:srgbClr val="0037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Writer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575;p12">
            <a:extLst>
              <a:ext uri="{FF2B5EF4-FFF2-40B4-BE49-F238E27FC236}">
                <a16:creationId xmlns:a16="http://schemas.microsoft.com/office/drawing/2014/main" id="{31AD559B-1E52-2862-023A-FD12BA7AEB4A}"/>
              </a:ext>
            </a:extLst>
          </p:cNvPr>
          <p:cNvSpPr/>
          <p:nvPr/>
        </p:nvSpPr>
        <p:spPr>
          <a:xfrm>
            <a:off x="8195021" y="3118102"/>
            <a:ext cx="1357807" cy="4548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6CBD8"/>
              </a:gs>
              <a:gs pos="50000">
                <a:srgbClr val="C8DDE5"/>
              </a:gs>
              <a:gs pos="100000">
                <a:srgbClr val="E4EEF1"/>
              </a:gs>
            </a:gsLst>
            <a:lin ang="5400000" scaled="0"/>
          </a:gradFill>
          <a:ln w="12700" cap="flat" cmpd="sng">
            <a:solidFill>
              <a:srgbClr val="0037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Reader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575;p12">
            <a:extLst>
              <a:ext uri="{FF2B5EF4-FFF2-40B4-BE49-F238E27FC236}">
                <a16:creationId xmlns:a16="http://schemas.microsoft.com/office/drawing/2014/main" id="{4AD2DC78-7888-97D1-0DCD-B934A7F9A989}"/>
              </a:ext>
            </a:extLst>
          </p:cNvPr>
          <p:cNvSpPr/>
          <p:nvPr/>
        </p:nvSpPr>
        <p:spPr>
          <a:xfrm>
            <a:off x="10105637" y="3343336"/>
            <a:ext cx="1357807" cy="4548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6CBD8"/>
              </a:gs>
              <a:gs pos="50000">
                <a:srgbClr val="C8DDE5"/>
              </a:gs>
              <a:gs pos="100000">
                <a:srgbClr val="E4EEF1"/>
              </a:gs>
            </a:gsLst>
            <a:lin ang="5400000" scaled="0"/>
          </a:gradFill>
          <a:ln w="12700" cap="flat" cmpd="sng">
            <a:solidFill>
              <a:srgbClr val="0037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Reader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575;p12">
            <a:extLst>
              <a:ext uri="{FF2B5EF4-FFF2-40B4-BE49-F238E27FC236}">
                <a16:creationId xmlns:a16="http://schemas.microsoft.com/office/drawing/2014/main" id="{48845931-E558-C357-30A3-064EEC12F4E0}"/>
              </a:ext>
            </a:extLst>
          </p:cNvPr>
          <p:cNvSpPr/>
          <p:nvPr/>
        </p:nvSpPr>
        <p:spPr>
          <a:xfrm>
            <a:off x="10540312" y="4017502"/>
            <a:ext cx="1357807" cy="45487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6CBD8"/>
              </a:gs>
              <a:gs pos="50000">
                <a:srgbClr val="C8DDE5"/>
              </a:gs>
              <a:gs pos="100000">
                <a:srgbClr val="E4EEF1"/>
              </a:gs>
            </a:gsLst>
            <a:lin ang="5400000" scaled="0"/>
          </a:gradFill>
          <a:ln w="12700" cap="flat" cmpd="sng">
            <a:solidFill>
              <a:srgbClr val="0037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 Reader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67EC7D-F857-4636-EA83-64E0EDF842E0}"/>
              </a:ext>
            </a:extLst>
          </p:cNvPr>
          <p:cNvSpPr txBox="1"/>
          <p:nvPr/>
        </p:nvSpPr>
        <p:spPr>
          <a:xfrm>
            <a:off x="2161294" y="5579274"/>
            <a:ext cx="60952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Databus</a:t>
            </a:r>
            <a:endParaRPr lang="en-US" sz="2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Google Shape;326;p6">
            <a:extLst>
              <a:ext uri="{FF2B5EF4-FFF2-40B4-BE49-F238E27FC236}">
                <a16:creationId xmlns:a16="http://schemas.microsoft.com/office/drawing/2014/main" id="{26B6CC07-6307-B8F3-EA7C-BAF84339D5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7943" y="4378458"/>
            <a:ext cx="1006616" cy="760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196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89062"/>
              <a:buFont typeface="Calibri"/>
              <a:buNone/>
            </a:pPr>
            <a:r>
              <a:rPr lang="en-US" dirty="0"/>
              <a:t>Using QoS to Shape Data Flow</a:t>
            </a:r>
            <a:endParaRPr sz="3200" i="1" dirty="0"/>
          </a:p>
        </p:txBody>
      </p:sp>
      <p:sp>
        <p:nvSpPr>
          <p:cNvPr id="610" name="Google Shape;610;p13"/>
          <p:cNvSpPr txBox="1">
            <a:spLocks noGrp="1"/>
          </p:cNvSpPr>
          <p:nvPr>
            <p:ph idx="1"/>
          </p:nvPr>
        </p:nvSpPr>
        <p:spPr>
          <a:xfrm>
            <a:off x="731520" y="4102763"/>
            <a:ext cx="10698480" cy="1903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300"/>
              <a:buChar char="•"/>
            </a:pPr>
            <a:r>
              <a:rPr lang="en-US" sz="1800" dirty="0"/>
              <a:t>Discovery matches publishers and subscribers of a topic</a:t>
            </a:r>
            <a:endParaRPr sz="1800"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300"/>
              <a:buChar char="•"/>
            </a:pPr>
            <a:r>
              <a:rPr lang="en-US" sz="1800" dirty="0"/>
              <a:t>Topics tied to Data type, allowing smarter bus</a:t>
            </a:r>
            <a:endParaRPr sz="1800"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300"/>
              <a:buChar char="•"/>
            </a:pPr>
            <a:r>
              <a:rPr lang="en-US" sz="1800" dirty="0"/>
              <a:t>Quality of Service describing application data needs must be compatible to communicate</a:t>
            </a:r>
            <a:endParaRPr sz="1800"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300"/>
              <a:buChar char="•"/>
            </a:pPr>
            <a:r>
              <a:rPr lang="en-US" sz="1800" dirty="0"/>
              <a:t>Specifying and relying only on these data properties enables decoupled, resilient systems</a:t>
            </a:r>
            <a:endParaRPr sz="1800" dirty="0"/>
          </a:p>
        </p:txBody>
      </p:sp>
      <p:sp>
        <p:nvSpPr>
          <p:cNvPr id="611" name="Google Shape;611;p13"/>
          <p:cNvSpPr/>
          <p:nvPr/>
        </p:nvSpPr>
        <p:spPr>
          <a:xfrm>
            <a:off x="8139335" y="1595436"/>
            <a:ext cx="1371600" cy="45720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Calibri"/>
              <a:buNone/>
            </a:pPr>
            <a:r>
              <a:rPr lang="en-US" sz="1867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Subscriber</a:t>
            </a:r>
            <a:endParaRPr sz="1867" b="0" i="1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3"/>
          <p:cNvSpPr/>
          <p:nvPr/>
        </p:nvSpPr>
        <p:spPr>
          <a:xfrm>
            <a:off x="8140923" y="3170240"/>
            <a:ext cx="1371600" cy="45720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Calibri"/>
              <a:buNone/>
            </a:pPr>
            <a:r>
              <a:rPr lang="en-US" sz="1867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Subscriber</a:t>
            </a:r>
            <a:endParaRPr sz="1867" b="0" i="1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3"/>
          <p:cNvSpPr/>
          <p:nvPr/>
        </p:nvSpPr>
        <p:spPr>
          <a:xfrm>
            <a:off x="8140923" y="2362200"/>
            <a:ext cx="1371600" cy="45720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Calibri"/>
              <a:buNone/>
            </a:pPr>
            <a:r>
              <a:rPr lang="en-US" sz="1867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Subscriber</a:t>
            </a:r>
            <a:endParaRPr sz="1867" b="0" i="1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4" name="Google Shape;614;p13" descr="RTI Arch No Tex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87279" y="2970899"/>
            <a:ext cx="892175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13"/>
          <p:cNvSpPr txBox="1"/>
          <p:nvPr/>
        </p:nvSpPr>
        <p:spPr>
          <a:xfrm>
            <a:off x="9549788" y="1333113"/>
            <a:ext cx="1447439" cy="861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Collision</a:t>
            </a:r>
            <a:b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avoidance</a:t>
            </a:r>
            <a:b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3"/>
          <p:cNvSpPr/>
          <p:nvPr/>
        </p:nvSpPr>
        <p:spPr>
          <a:xfrm>
            <a:off x="2784150" y="1600200"/>
            <a:ext cx="1828800" cy="1828800"/>
          </a:xfrm>
          <a:prstGeom prst="ellipse">
            <a:avLst/>
          </a:prstGeom>
          <a:gradFill>
            <a:gsLst>
              <a:gs pos="0">
                <a:srgbClr val="5E5E76">
                  <a:alpha val="0"/>
                </a:srgbClr>
              </a:gs>
              <a:gs pos="100000">
                <a:srgbClr val="CCCC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Calibri"/>
              <a:buNone/>
            </a:pPr>
            <a:r>
              <a:rPr lang="en-US" sz="1867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Radar Track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Calibri"/>
              <a:buNone/>
            </a:pPr>
            <a:r>
              <a:rPr lang="en-US" sz="1867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Topic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17" name="Google Shape;617;p13"/>
          <p:cNvGrpSpPr/>
          <p:nvPr/>
        </p:nvGrpSpPr>
        <p:grpSpPr>
          <a:xfrm>
            <a:off x="920655" y="1614714"/>
            <a:ext cx="1831975" cy="457200"/>
            <a:chOff x="326" y="1337"/>
            <a:chExt cx="1154" cy="288"/>
          </a:xfrm>
        </p:grpSpPr>
        <p:sp>
          <p:nvSpPr>
            <p:cNvPr id="618" name="Google Shape;618;p13"/>
            <p:cNvSpPr/>
            <p:nvPr/>
          </p:nvSpPr>
          <p:spPr>
            <a:xfrm>
              <a:off x="326" y="1337"/>
              <a:ext cx="864" cy="288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67"/>
                <a:buFont typeface="Calibri"/>
                <a:buNone/>
              </a:pPr>
              <a:r>
                <a:rPr lang="en-US" sz="1867" b="0" i="0" u="none" strike="noStrike" cap="none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Publisher</a:t>
              </a:r>
              <a:endParaRPr sz="1867" b="0" i="1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19" name="Google Shape;619;p13"/>
            <p:cNvCxnSpPr/>
            <p:nvPr/>
          </p:nvCxnSpPr>
          <p:spPr>
            <a:xfrm>
              <a:off x="1306" y="1446"/>
              <a:ext cx="174" cy="35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cxnSp>
        <p:nvCxnSpPr>
          <p:cNvPr id="620" name="Google Shape;620;p13"/>
          <p:cNvCxnSpPr/>
          <p:nvPr/>
        </p:nvCxnSpPr>
        <p:spPr>
          <a:xfrm rot="10800000" flipH="1">
            <a:off x="4612953" y="1827892"/>
            <a:ext cx="3262860" cy="45175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1" name="Google Shape;621;p13"/>
          <p:cNvCxnSpPr/>
          <p:nvPr/>
        </p:nvCxnSpPr>
        <p:spPr>
          <a:xfrm rot="10800000" flipH="1">
            <a:off x="4612953" y="2514602"/>
            <a:ext cx="3380335" cy="635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2" name="Google Shape;622;p13"/>
          <p:cNvCxnSpPr/>
          <p:nvPr/>
        </p:nvCxnSpPr>
        <p:spPr>
          <a:xfrm>
            <a:off x="4612953" y="2928486"/>
            <a:ext cx="3310487" cy="40005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3" name="Google Shape;623;p13"/>
          <p:cNvSpPr txBox="1"/>
          <p:nvPr/>
        </p:nvSpPr>
        <p:spPr>
          <a:xfrm rot="-515254">
            <a:off x="6127920" y="1584292"/>
            <a:ext cx="2095500" cy="61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Reliable; 1 Hz;</a:t>
            </a:r>
            <a:b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get history 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3"/>
          <p:cNvSpPr txBox="1"/>
          <p:nvPr/>
        </p:nvSpPr>
        <p:spPr>
          <a:xfrm>
            <a:off x="4801552" y="2232234"/>
            <a:ext cx="2762756" cy="61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Best effort; 0.2 HZ;</a:t>
            </a:r>
            <a:b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get history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13"/>
          <p:cNvSpPr txBox="1"/>
          <p:nvPr/>
        </p:nvSpPr>
        <p:spPr>
          <a:xfrm>
            <a:off x="9571262" y="2970898"/>
            <a:ext cx="1116013" cy="61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Airport ATC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3"/>
          <p:cNvSpPr txBox="1"/>
          <p:nvPr/>
        </p:nvSpPr>
        <p:spPr>
          <a:xfrm rot="459685">
            <a:off x="6211609" y="2685961"/>
            <a:ext cx="1514836" cy="1107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Nearby tracks with</a:t>
            </a:r>
            <a:b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altitude &lt; 5000m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3"/>
          <p:cNvSpPr txBox="1"/>
          <p:nvPr/>
        </p:nvSpPr>
        <p:spPr>
          <a:xfrm>
            <a:off x="985971" y="2183955"/>
            <a:ext cx="1798183" cy="1107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Publish reliably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10 Hz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600 sample history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8" name="Google Shape;628;p13" descr="RTI Arch No Tex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174" y="2208669"/>
            <a:ext cx="679451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13"/>
          <p:cNvSpPr txBox="1"/>
          <p:nvPr/>
        </p:nvSpPr>
        <p:spPr>
          <a:xfrm>
            <a:off x="9635442" y="2268083"/>
            <a:ext cx="1116013" cy="61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Airline NOC</a:t>
            </a: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r>
              <a:rPr lang="en-US"/>
              <a:t>DDS is the Foundation of Open Standards</a:t>
            </a:r>
            <a:endParaRPr/>
          </a:p>
        </p:txBody>
      </p:sp>
      <p:sp>
        <p:nvSpPr>
          <p:cNvPr id="557" name="Google Shape;557;p11"/>
          <p:cNvSpPr txBox="1">
            <a:spLocks noGrp="1"/>
          </p:cNvSpPr>
          <p:nvPr>
            <p:ph idx="1"/>
          </p:nvPr>
        </p:nvSpPr>
        <p:spPr>
          <a:xfrm>
            <a:off x="731520" y="1498387"/>
            <a:ext cx="7076661" cy="450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•"/>
            </a:pPr>
            <a:r>
              <a:rPr lang="en-US" dirty="0"/>
              <a:t>DDS Standard defines</a:t>
            </a:r>
            <a:endParaRPr dirty="0"/>
          </a:p>
          <a:p>
            <a:pPr marL="742950" lvl="1" indent="-2857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–"/>
            </a:pPr>
            <a:r>
              <a:rPr lang="en-US" dirty="0"/>
              <a:t>API for application portability</a:t>
            </a:r>
            <a:endParaRPr dirty="0"/>
          </a:p>
          <a:p>
            <a:pPr marL="742950" lvl="1" indent="-2857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–"/>
            </a:pPr>
            <a:r>
              <a:rPr lang="en-US" dirty="0"/>
              <a:t>Data-Centric framework</a:t>
            </a:r>
            <a:endParaRPr dirty="0"/>
          </a:p>
          <a:p>
            <a:pPr marL="742950" lvl="1" indent="-2857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–"/>
            </a:pPr>
            <a:r>
              <a:rPr lang="en-US" dirty="0"/>
              <a:t>Wire protocol for interoperability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•"/>
            </a:pPr>
            <a:r>
              <a:rPr lang="en-US" dirty="0"/>
              <a:t>Multiple language bindings</a:t>
            </a:r>
            <a:endParaRPr dirty="0"/>
          </a:p>
          <a:p>
            <a:pPr marL="742950" lvl="1" indent="-2857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–"/>
            </a:pPr>
            <a:r>
              <a:rPr lang="en-US" dirty="0"/>
              <a:t>C, C++, Java, .NET, Ada, LabView, </a:t>
            </a:r>
            <a:r>
              <a:rPr lang="en-US" dirty="0" err="1"/>
              <a:t>Matlab</a:t>
            </a:r>
            <a:r>
              <a:rPr lang="en-US" dirty="0"/>
              <a:t>, Python, Lua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•"/>
            </a:pPr>
            <a:r>
              <a:rPr lang="en-US" dirty="0"/>
              <a:t>Multi platform support</a:t>
            </a:r>
            <a:endParaRPr dirty="0"/>
          </a:p>
          <a:p>
            <a:pPr marL="742950" lvl="1" indent="-2857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–"/>
            </a:pPr>
            <a:r>
              <a:rPr lang="en-US" dirty="0"/>
              <a:t>Windows, Linux, Unix, embedded OS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6C83F3-C0F9-1F1E-46CB-AD8E10C5EFB6}"/>
              </a:ext>
            </a:extLst>
          </p:cNvPr>
          <p:cNvGrpSpPr/>
          <p:nvPr/>
        </p:nvGrpSpPr>
        <p:grpSpPr>
          <a:xfrm>
            <a:off x="7615305" y="1477876"/>
            <a:ext cx="3045324" cy="4516377"/>
            <a:chOff x="7615305" y="1477876"/>
            <a:chExt cx="3045324" cy="4516377"/>
          </a:xfrm>
        </p:grpSpPr>
        <p:sp>
          <p:nvSpPr>
            <p:cNvPr id="559" name="Google Shape;559;p11"/>
            <p:cNvSpPr/>
            <p:nvPr/>
          </p:nvSpPr>
          <p:spPr>
            <a:xfrm rot="10800000" flipH="1">
              <a:off x="8841894" y="5021297"/>
              <a:ext cx="592146" cy="614636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11"/>
            <p:cNvSpPr txBox="1"/>
            <p:nvPr/>
          </p:nvSpPr>
          <p:spPr>
            <a:xfrm rot="16200000" flipH="1">
              <a:off x="8869064" y="5133017"/>
              <a:ext cx="537806" cy="296073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11"/>
            <p:cNvSpPr/>
            <p:nvPr/>
          </p:nvSpPr>
          <p:spPr>
            <a:xfrm>
              <a:off x="8031218" y="4071687"/>
              <a:ext cx="2213499" cy="878051"/>
            </a:xfrm>
            <a:prstGeom prst="rect">
              <a:avLst/>
            </a:prstGeom>
            <a:solidFill>
              <a:srgbClr val="BED7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Real-Time 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Publish-Subscribe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Wire Protocol (RTPS)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11"/>
            <p:cNvSpPr/>
            <p:nvPr/>
          </p:nvSpPr>
          <p:spPr>
            <a:xfrm>
              <a:off x="8031218" y="3347295"/>
              <a:ext cx="2213499" cy="614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E7C135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rgbClr val="E7C135"/>
                  </a:solidFill>
                  <a:latin typeface="Calibri"/>
                  <a:ea typeface="Calibri"/>
                  <a:cs typeface="Calibri"/>
                  <a:sym typeface="Calibri"/>
                </a:rPr>
                <a:t>Data-Centric Framework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11"/>
            <p:cNvSpPr/>
            <p:nvPr/>
          </p:nvSpPr>
          <p:spPr>
            <a:xfrm>
              <a:off x="8031218" y="2579000"/>
              <a:ext cx="2213499" cy="614636"/>
            </a:xfrm>
            <a:prstGeom prst="rect">
              <a:avLst/>
            </a:prstGeom>
            <a:solidFill>
              <a:srgbClr val="BED7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DDS API</a:t>
              </a:r>
              <a:endPara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11"/>
            <p:cNvSpPr/>
            <p:nvPr/>
          </p:nvSpPr>
          <p:spPr>
            <a:xfrm>
              <a:off x="8841894" y="1876559"/>
              <a:ext cx="592146" cy="614636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11"/>
            <p:cNvSpPr txBox="1"/>
            <p:nvPr/>
          </p:nvSpPr>
          <p:spPr>
            <a:xfrm rot="5400000">
              <a:off x="8869064" y="2074255"/>
              <a:ext cx="537806" cy="296073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11"/>
            <p:cNvSpPr txBox="1"/>
            <p:nvPr/>
          </p:nvSpPr>
          <p:spPr>
            <a:xfrm>
              <a:off x="7615305" y="1477876"/>
              <a:ext cx="3045324" cy="305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-US" sz="14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Cross-vendor portability</a:t>
              </a:r>
              <a:endParaRPr sz="1400" b="1" i="0" u="none" strike="noStrike" cap="none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7" name="Google Shape;567;p11"/>
            <p:cNvSpPr txBox="1"/>
            <p:nvPr/>
          </p:nvSpPr>
          <p:spPr>
            <a:xfrm>
              <a:off x="7615305" y="5686935"/>
              <a:ext cx="3045324" cy="307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-US" sz="14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Cross-vendor interoperability</a:t>
              </a:r>
              <a:endParaRPr sz="1400" b="1" i="0" u="none" strike="noStrike" cap="none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568" name="Google Shape;568;p11" descr="DDS Vendor Directory | Object Management Grou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02925" y="399924"/>
            <a:ext cx="837248" cy="818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515F-A4C7-44B1-8F8E-20FB1A67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DDS The Backbone of MOSA</a:t>
            </a:r>
          </a:p>
        </p:txBody>
      </p:sp>
      <p:sp>
        <p:nvSpPr>
          <p:cNvPr id="21" name="Left-Right Arrow 194">
            <a:extLst>
              <a:ext uri="{FF2B5EF4-FFF2-40B4-BE49-F238E27FC236}">
                <a16:creationId xmlns:a16="http://schemas.microsoft.com/office/drawing/2014/main" id="{96E94523-EF8E-46BF-9AC1-C1F4003FDA81}"/>
              </a:ext>
            </a:extLst>
          </p:cNvPr>
          <p:cNvSpPr/>
          <p:nvPr/>
        </p:nvSpPr>
        <p:spPr>
          <a:xfrm>
            <a:off x="838200" y="5203451"/>
            <a:ext cx="10295238" cy="1061189"/>
          </a:xfrm>
          <a:prstGeom prst="leftRightArrow">
            <a:avLst/>
          </a:prstGeom>
          <a:solidFill>
            <a:srgbClr val="EC8B22"/>
          </a:solidFill>
          <a:ln w="254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22860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DDS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98BC29C-FC7D-4623-A920-E367EDCB1A23}"/>
              </a:ext>
            </a:extLst>
          </p:cNvPr>
          <p:cNvSpPr/>
          <p:nvPr/>
        </p:nvSpPr>
        <p:spPr>
          <a:xfrm>
            <a:off x="1591052" y="4382243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ROS2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Robotics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70FB657-2572-4734-84BA-7C692E8F769A}"/>
              </a:ext>
            </a:extLst>
          </p:cNvPr>
          <p:cNvSpPr/>
          <p:nvPr/>
        </p:nvSpPr>
        <p:spPr>
          <a:xfrm>
            <a:off x="3081724" y="4375188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SOSA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Military Sensors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E3A378A-05A2-4FD9-95EE-CBC779A5E6DF}"/>
              </a:ext>
            </a:extLst>
          </p:cNvPr>
          <p:cNvSpPr/>
          <p:nvPr/>
        </p:nvSpPr>
        <p:spPr>
          <a:xfrm>
            <a:off x="4569823" y="4369354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TMSC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Power Microgrids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4F5F73D-E850-4DFE-8382-BB80E072CAC6}"/>
              </a:ext>
            </a:extLst>
          </p:cNvPr>
          <p:cNvSpPr/>
          <p:nvPr/>
        </p:nvSpPr>
        <p:spPr>
          <a:xfrm>
            <a:off x="6055304" y="4377202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UMAA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150" dirty="0">
                <a:solidFill>
                  <a:schemeClr val="tx1"/>
                </a:solidFill>
              </a:rPr>
              <a:t>Maritime Robotics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752A63E-E717-4F89-9141-2656FFEA0599}"/>
              </a:ext>
            </a:extLst>
          </p:cNvPr>
          <p:cNvSpPr/>
          <p:nvPr/>
        </p:nvSpPr>
        <p:spPr>
          <a:xfrm>
            <a:off x="7552560" y="4380414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UCS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UAS Control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98A23CB-F0B7-4B9D-890F-6A4FA2B392F9}"/>
              </a:ext>
            </a:extLst>
          </p:cNvPr>
          <p:cNvSpPr/>
          <p:nvPr/>
        </p:nvSpPr>
        <p:spPr>
          <a:xfrm>
            <a:off x="9062412" y="3317377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OMS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Military Avionics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D578DAA-14E9-4C6A-8FE6-8744A26DB2AB}"/>
              </a:ext>
            </a:extLst>
          </p:cNvPr>
          <p:cNvSpPr/>
          <p:nvPr/>
        </p:nvSpPr>
        <p:spPr>
          <a:xfrm>
            <a:off x="1619514" y="2275005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ALMAS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CMS Alerts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DC17A79-4993-4DEA-A383-252E1590D6EA}"/>
              </a:ext>
            </a:extLst>
          </p:cNvPr>
          <p:cNvSpPr/>
          <p:nvPr/>
        </p:nvSpPr>
        <p:spPr>
          <a:xfrm>
            <a:off x="6059422" y="3327425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MOCU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Robot Control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57AE3BB-5CB6-4E5F-BCE7-111F994917B2}"/>
              </a:ext>
            </a:extLst>
          </p:cNvPr>
          <p:cNvSpPr/>
          <p:nvPr/>
        </p:nvSpPr>
        <p:spPr>
          <a:xfrm>
            <a:off x="4580459" y="3324256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LOSA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Military Vehicle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82087FB-8BBE-48D7-9B41-7904933BCC73}"/>
              </a:ext>
            </a:extLst>
          </p:cNvPr>
          <p:cNvSpPr/>
          <p:nvPr/>
        </p:nvSpPr>
        <p:spPr>
          <a:xfrm>
            <a:off x="1588650" y="3312533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GCIA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Military Vehicle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377A7AB-42C1-4287-8C86-F117B725ED7B}"/>
              </a:ext>
            </a:extLst>
          </p:cNvPr>
          <p:cNvSpPr/>
          <p:nvPr/>
        </p:nvSpPr>
        <p:spPr>
          <a:xfrm>
            <a:off x="9065959" y="2287468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FACE</a:t>
            </a:r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Military Avionics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B79EC93-D354-4395-A94C-93BF6D6EE449}"/>
              </a:ext>
            </a:extLst>
          </p:cNvPr>
          <p:cNvSpPr/>
          <p:nvPr/>
        </p:nvSpPr>
        <p:spPr>
          <a:xfrm>
            <a:off x="7570686" y="2290557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CIGI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MS&amp;T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D6BAFBF-3A8C-4BB0-B1B4-3CBF5B9B2E14}"/>
              </a:ext>
            </a:extLst>
          </p:cNvPr>
          <p:cNvSpPr/>
          <p:nvPr/>
        </p:nvSpPr>
        <p:spPr>
          <a:xfrm>
            <a:off x="6089186" y="2282935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CARACaS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Marine Robotics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78F8923-598B-4B59-B480-6867A645D332}"/>
              </a:ext>
            </a:extLst>
          </p:cNvPr>
          <p:cNvSpPr/>
          <p:nvPr/>
        </p:nvSpPr>
        <p:spPr>
          <a:xfrm>
            <a:off x="4607686" y="2286854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CMOSS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Vehicular EW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FD116DB-929A-465F-9E26-69498A8E275C}"/>
              </a:ext>
            </a:extLst>
          </p:cNvPr>
          <p:cNvSpPr/>
          <p:nvPr/>
        </p:nvSpPr>
        <p:spPr>
          <a:xfrm>
            <a:off x="3139341" y="2280142"/>
            <a:ext cx="1371600" cy="912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AUTOSAR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Automotive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071783-ED90-A444-62FF-00F408F38BA3}"/>
              </a:ext>
            </a:extLst>
          </p:cNvPr>
          <p:cNvSpPr/>
          <p:nvPr/>
        </p:nvSpPr>
        <p:spPr>
          <a:xfrm>
            <a:off x="7559538" y="3327601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NOA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Naval Ship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565D50-050A-C0E8-F457-CBE6E81E2A69}"/>
              </a:ext>
            </a:extLst>
          </p:cNvPr>
          <p:cNvSpPr/>
          <p:nvPr/>
        </p:nvSpPr>
        <p:spPr>
          <a:xfrm>
            <a:off x="9041702" y="4373287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EUROCAE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ED-247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Avionics Testing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418E61-7FFC-7494-E959-E50681D91015}"/>
              </a:ext>
            </a:extLst>
          </p:cNvPr>
          <p:cNvSpPr/>
          <p:nvPr/>
        </p:nvSpPr>
        <p:spPr>
          <a:xfrm>
            <a:off x="3100011" y="3324300"/>
            <a:ext cx="1371600" cy="91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GVA/NGVA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Military Vehicle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C71AB7-50A7-ABFC-C19B-9B9D1E9CB099}"/>
              </a:ext>
            </a:extLst>
          </p:cNvPr>
          <p:cNvSpPr txBox="1"/>
          <p:nvPr/>
        </p:nvSpPr>
        <p:spPr>
          <a:xfrm>
            <a:off x="795130" y="1214483"/>
            <a:ext cx="106196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Data Distribution Service (DDS) is the software connectivity foundation for over 20 cross-industry open standards, enabling the rapid integration of Open Systems Architectures (OSA) and deployment of Modular Open Systems Approach (MOSA) platforms</a:t>
            </a:r>
          </a:p>
        </p:txBody>
      </p:sp>
    </p:spTree>
    <p:extLst>
      <p:ext uri="{BB962C8B-B14F-4D97-AF65-F5344CB8AC3E}">
        <p14:creationId xmlns:p14="http://schemas.microsoft.com/office/powerpoint/2010/main" val="329897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"/>
          <p:cNvSpPr txBox="1">
            <a:spLocks noGrp="1"/>
          </p:cNvSpPr>
          <p:nvPr>
            <p:ph type="title"/>
          </p:nvPr>
        </p:nvSpPr>
        <p:spPr>
          <a:xfrm>
            <a:off x="731520" y="329184"/>
            <a:ext cx="8571506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 sz="2800" dirty="0"/>
              <a:t>The Future Airborne Capability Environment (FACE</a:t>
            </a:r>
            <a:r>
              <a:rPr lang="en-US" sz="2800" baseline="30000" dirty="0"/>
              <a:t>®</a:t>
            </a:r>
            <a:r>
              <a:rPr lang="en-US" sz="2800" dirty="0"/>
              <a:t>)</a:t>
            </a:r>
            <a:r>
              <a:rPr lang="en-US" sz="2800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en-US" sz="2800" dirty="0"/>
              <a:t>Reference Architecture</a:t>
            </a:r>
            <a:endParaRPr sz="2800" dirty="0"/>
          </a:p>
        </p:txBody>
      </p:sp>
      <p:sp>
        <p:nvSpPr>
          <p:cNvPr id="319" name="Google Shape;319;p6"/>
          <p:cNvSpPr/>
          <p:nvPr/>
        </p:nvSpPr>
        <p:spPr>
          <a:xfrm>
            <a:off x="1524000" y="-184666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6"/>
          <p:cNvSpPr/>
          <p:nvPr/>
        </p:nvSpPr>
        <p:spPr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1524000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6"/>
          <p:cNvSpPr/>
          <p:nvPr/>
        </p:nvSpPr>
        <p:spPr>
          <a:xfrm>
            <a:off x="1524000" y="-184666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6"/>
          <p:cNvSpPr txBox="1"/>
          <p:nvPr/>
        </p:nvSpPr>
        <p:spPr>
          <a:xfrm>
            <a:off x="6744337" y="1678429"/>
            <a:ext cx="4609500" cy="4201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7338" marR="0" lvl="0" indent="-28733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FACE Portable Components Segment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7338" marR="0" lvl="0" indent="-28733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Transport Services Segment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7338" marR="0" lvl="0" indent="-28733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Platform Specific Services Segment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8975" marR="0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1800"/>
              <a:buFont typeface="Arial"/>
              <a:buChar char="–"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Platform Device Services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8975" marR="0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1800"/>
              <a:buFont typeface="Arial"/>
              <a:buChar char="–"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Platform Common Services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8975" marR="0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1800"/>
              <a:buFont typeface="Arial"/>
              <a:buChar char="–"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Graphics Services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7338" marR="0" lvl="0" indent="-28733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I/O Services Segment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7338" marR="0" lvl="0" indent="-28733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Drivers</a:t>
            </a: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7338" marR="0" lvl="0" indent="-28733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9548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Operating System Segmen</a:t>
            </a:r>
            <a:r>
              <a:rPr lang="en-US" sz="24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sz="14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4" name="Google Shape;324;p6"/>
          <p:cNvGrpSpPr/>
          <p:nvPr/>
        </p:nvGrpSpPr>
        <p:grpSpPr>
          <a:xfrm>
            <a:off x="1666935" y="1678434"/>
            <a:ext cx="4720560" cy="4149412"/>
            <a:chOff x="2019300" y="1391790"/>
            <a:chExt cx="4452938" cy="4640362"/>
          </a:xfrm>
        </p:grpSpPr>
        <p:pic>
          <p:nvPicPr>
            <p:cNvPr id="325" name="Google Shape;325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19300" y="1391790"/>
              <a:ext cx="4452938" cy="46403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6" name="Google Shape;326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95600" y="2416320"/>
              <a:ext cx="484654" cy="3745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7" name="Google Shape;327;p6"/>
          <p:cNvSpPr txBox="1"/>
          <p:nvPr/>
        </p:nvSpPr>
        <p:spPr>
          <a:xfrm>
            <a:off x="4119275" y="6031150"/>
            <a:ext cx="3512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700"/>
              <a:buFont typeface="Calibri"/>
              <a:buNone/>
            </a:pPr>
            <a:r>
              <a:rPr lang="en-US" sz="17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https://www.opengroup.org/face</a:t>
            </a:r>
            <a:endParaRPr sz="17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 close up of a logo&#10;&#10;AI-generated content may be incorrect.">
            <a:extLst>
              <a:ext uri="{FF2B5EF4-FFF2-40B4-BE49-F238E27FC236}">
                <a16:creationId xmlns:a16="http://schemas.microsoft.com/office/drawing/2014/main" id="{6FC337B3-CA6D-C45B-C5EC-DEC0199D3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670" y="197767"/>
            <a:ext cx="2338552" cy="7337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b72d3d0699_2_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r>
              <a:rPr lang="en-US" dirty="0"/>
              <a:t>The Transport Services Segment</a:t>
            </a:r>
            <a:endParaRPr dirty="0"/>
          </a:p>
        </p:txBody>
      </p:sp>
      <p:sp>
        <p:nvSpPr>
          <p:cNvPr id="351" name="Google Shape;351;g2b72d3d0699_2_3"/>
          <p:cNvSpPr/>
          <p:nvPr/>
        </p:nvSpPr>
        <p:spPr>
          <a:xfrm>
            <a:off x="838200" y="3059723"/>
            <a:ext cx="10066200" cy="1675227"/>
          </a:xfrm>
          <a:prstGeom prst="leftRightArrow">
            <a:avLst>
              <a:gd name="adj1" fmla="val 50000"/>
              <a:gd name="adj2" fmla="val 40041"/>
            </a:avLst>
          </a:prstGeom>
          <a:solidFill>
            <a:srgbClr val="EC8B22">
              <a:alpha val="69804"/>
            </a:srgbClr>
          </a:solidFill>
          <a:ln w="12700" cap="flat" cmpd="sng">
            <a:solidFill>
              <a:srgbClr val="AC651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700" b="0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2b72d3d0699_2_3"/>
          <p:cNvSpPr/>
          <p:nvPr/>
        </p:nvSpPr>
        <p:spPr>
          <a:xfrm>
            <a:off x="3327762" y="3669633"/>
            <a:ext cx="5816237" cy="457200"/>
          </a:xfrm>
          <a:prstGeom prst="roundRect">
            <a:avLst>
              <a:gd name="adj" fmla="val 16667"/>
            </a:avLst>
          </a:prstGeom>
          <a:solidFill>
            <a:srgbClr val="85A446"/>
          </a:solidFill>
          <a:ln>
            <a:noFill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18287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FACE Transport Services Segment (TSS)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 with RTI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  <a:sym typeface="Calibri"/>
              </a:rPr>
              <a:t>Connext</a:t>
            </a:r>
            <a:endParaRPr sz="1600" b="1" i="0" u="none" strike="noStrike" cap="none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2b72d3d0699_2_3"/>
          <p:cNvSpPr/>
          <p:nvPr/>
        </p:nvSpPr>
        <p:spPr>
          <a:xfrm>
            <a:off x="2953700" y="2523500"/>
            <a:ext cx="825000" cy="810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18287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PCS</a:t>
            </a:r>
            <a:endParaRPr sz="1600" b="1" i="0" u="none" strike="noStrike" cap="none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2b72d3d0699_2_3"/>
          <p:cNvSpPr/>
          <p:nvPr/>
        </p:nvSpPr>
        <p:spPr>
          <a:xfrm>
            <a:off x="5788050" y="2523488"/>
            <a:ext cx="825000" cy="810000"/>
          </a:xfrm>
          <a:prstGeom prst="roundRect">
            <a:avLst>
              <a:gd name="adj" fmla="val 16667"/>
            </a:avLst>
          </a:prstGeom>
          <a:solidFill>
            <a:srgbClr val="BFB1CF"/>
          </a:solidFill>
          <a:ln>
            <a:noFill/>
          </a:ln>
        </p:spPr>
        <p:txBody>
          <a:bodyPr spcFirstLastPara="1" wrap="square" lIns="18287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PSSS</a:t>
            </a:r>
            <a:endParaRPr sz="1600" b="0" i="0" u="none" strike="noStrike" cap="none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g2b72d3d0699_2_3"/>
          <p:cNvSpPr/>
          <p:nvPr/>
        </p:nvSpPr>
        <p:spPr>
          <a:xfrm>
            <a:off x="4768650" y="2523500"/>
            <a:ext cx="825000" cy="810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18287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PCS</a:t>
            </a:r>
            <a:endParaRPr sz="1600" b="1" i="0" u="none" strike="noStrike" cap="none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g2b72d3d0699_2_3"/>
          <p:cNvSpPr/>
          <p:nvPr/>
        </p:nvSpPr>
        <p:spPr>
          <a:xfrm>
            <a:off x="7582200" y="2523488"/>
            <a:ext cx="825000" cy="810000"/>
          </a:xfrm>
          <a:prstGeom prst="roundRect">
            <a:avLst>
              <a:gd name="adj" fmla="val 16667"/>
            </a:avLst>
          </a:prstGeom>
          <a:solidFill>
            <a:srgbClr val="BFB1CF"/>
          </a:solidFill>
          <a:ln>
            <a:noFill/>
          </a:ln>
        </p:spPr>
        <p:txBody>
          <a:bodyPr spcFirstLastPara="1" wrap="square" lIns="18287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</a:pPr>
            <a:r>
              <a:rPr lang="en-US" sz="16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PSSS</a:t>
            </a:r>
            <a:endParaRPr sz="1600" b="0" i="0" u="none" strike="noStrike" cap="none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360" name="Google Shape;360;g2b72d3d0699_2_3"/>
          <p:cNvCxnSpPr/>
          <p:nvPr/>
        </p:nvCxnSpPr>
        <p:spPr>
          <a:xfrm rot="10800000" flipH="1">
            <a:off x="3904525" y="2956738"/>
            <a:ext cx="704100" cy="9000"/>
          </a:xfrm>
          <a:prstGeom prst="straightConnector1">
            <a:avLst/>
          </a:prstGeom>
          <a:noFill/>
          <a:ln w="76200" cap="flat" cmpd="sng">
            <a:solidFill>
              <a:schemeClr val="bg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61" name="Google Shape;361;g2b72d3d0699_2_3"/>
          <p:cNvCxnSpPr/>
          <p:nvPr/>
        </p:nvCxnSpPr>
        <p:spPr>
          <a:xfrm rot="10800000" flipH="1">
            <a:off x="6736000" y="2956738"/>
            <a:ext cx="704100" cy="9000"/>
          </a:xfrm>
          <a:prstGeom prst="straightConnector1">
            <a:avLst/>
          </a:prstGeom>
          <a:noFill/>
          <a:ln w="76200" cap="flat" cmpd="sng">
            <a:solidFill>
              <a:schemeClr val="bg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62" name="Google Shape;362;g2b72d3d0699_2_3"/>
          <p:cNvSpPr txBox="1"/>
          <p:nvPr/>
        </p:nvSpPr>
        <p:spPr>
          <a:xfrm>
            <a:off x="1095605" y="3544223"/>
            <a:ext cx="2391900" cy="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3F3F3F"/>
                </a:solidFill>
                <a:ea typeface="Calibri"/>
                <a:cs typeface="Calibri"/>
                <a:sym typeface="Calibri"/>
              </a:rPr>
              <a:t>RTI </a:t>
            </a:r>
            <a:r>
              <a:rPr lang="en-US" sz="2800" dirty="0" err="1">
                <a:solidFill>
                  <a:srgbClr val="3F3F3F"/>
                </a:solidFill>
                <a:ea typeface="Calibri"/>
                <a:cs typeface="Calibri"/>
                <a:sym typeface="Calibri"/>
              </a:rPr>
              <a:t>Connext</a:t>
            </a:r>
            <a:endParaRPr sz="2800" dirty="0">
              <a:solidFill>
                <a:srgbClr val="3F3F3F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326;p6">
            <a:extLst>
              <a:ext uri="{FF2B5EF4-FFF2-40B4-BE49-F238E27FC236}">
                <a16:creationId xmlns:a16="http://schemas.microsoft.com/office/drawing/2014/main" id="{1D02E02D-328A-C2F2-C5A9-456BE6AB89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98340" y="3489641"/>
            <a:ext cx="1006616" cy="76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b72d3d0699_2_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r>
              <a:rPr lang="en-US" dirty="0"/>
              <a:t>RTI </a:t>
            </a:r>
            <a:r>
              <a:rPr lang="en-US" dirty="0" err="1"/>
              <a:t>Connext</a:t>
            </a:r>
            <a:r>
              <a:rPr lang="en-US" dirty="0"/>
              <a:t> TSS</a:t>
            </a:r>
            <a:endParaRPr dirty="0"/>
          </a:p>
        </p:txBody>
      </p:sp>
      <p:sp>
        <p:nvSpPr>
          <p:cNvPr id="643" name="Google Shape;643;g2b72d3d0699_2_2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084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First TSS Conformant to the FACE Technical standard 2.1 and 3.1</a:t>
            </a:r>
            <a:endParaRPr sz="2000" dirty="0"/>
          </a:p>
          <a:p>
            <a:pPr marL="457200" lvl="0" indent="-3708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Safety Base, Safety Extended, and general Purpose Profile</a:t>
            </a:r>
            <a:endParaRPr sz="2000" dirty="0"/>
          </a:p>
          <a:p>
            <a:pPr marL="457200" lvl="0" indent="-3708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Publish / Subscribe Message Pattern</a:t>
            </a:r>
            <a:endParaRPr sz="2000" dirty="0"/>
          </a:p>
          <a:p>
            <a:pPr marL="457200" lvl="0" indent="-3708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Debugging and Analysis tools</a:t>
            </a:r>
            <a:endParaRPr sz="2000" dirty="0"/>
          </a:p>
          <a:p>
            <a:pPr marL="457200" lvl="0" indent="-3708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Available on a wide variety of operating systems and CPUs</a:t>
            </a:r>
            <a:endParaRPr sz="2000" dirty="0"/>
          </a:p>
          <a:p>
            <a:pPr marL="457200" lvl="0" indent="-3708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Works with RTI </a:t>
            </a:r>
            <a:r>
              <a:rPr lang="en-US" sz="2000" dirty="0" err="1"/>
              <a:t>Connext</a:t>
            </a:r>
            <a:r>
              <a:rPr lang="en-US" sz="2000" dirty="0"/>
              <a:t> DDS (Professional, Micro, and Cert)</a:t>
            </a:r>
            <a:endParaRPr sz="2000" dirty="0"/>
          </a:p>
          <a:p>
            <a:pPr marL="457200" lvl="0" indent="-3708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Interoperability with non FACE applications through DDS</a:t>
            </a:r>
            <a:endParaRPr sz="2000" dirty="0"/>
          </a:p>
          <a:p>
            <a:pPr marL="457200" lvl="0" indent="-3708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/>
              <a:t>DO-178 Artifacts</a:t>
            </a:r>
            <a:endParaRPr sz="2000" dirty="0"/>
          </a:p>
        </p:txBody>
      </p:sp>
      <p:pic>
        <p:nvPicPr>
          <p:cNvPr id="644" name="Google Shape;644;g2b72d3d0699_2_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78078" y="1498375"/>
            <a:ext cx="2865650" cy="37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</a:pPr>
            <a:r>
              <a:rPr lang="en-US" sz="4000" dirty="0"/>
              <a:t>RTI </a:t>
            </a:r>
            <a:r>
              <a:rPr lang="en-US" sz="4000" dirty="0" err="1"/>
              <a:t>Connext</a:t>
            </a:r>
            <a:r>
              <a:rPr lang="en-US" sz="4000" dirty="0"/>
              <a:t> for Real-Time Communication</a:t>
            </a:r>
            <a:endParaRPr sz="4000" dirty="0"/>
          </a:p>
        </p:txBody>
      </p:sp>
      <p:sp>
        <p:nvSpPr>
          <p:cNvPr id="669" name="Google Shape;669;p16"/>
          <p:cNvSpPr txBox="1">
            <a:spLocks noGrp="1"/>
          </p:cNvSpPr>
          <p:nvPr>
            <p:ph type="sldNum" idx="4294967295"/>
          </p:nvPr>
        </p:nvSpPr>
        <p:spPr>
          <a:xfrm>
            <a:off x="11841163" y="4505325"/>
            <a:ext cx="350837" cy="109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800" b="0" i="0" u="none" strike="noStrike" cap="none">
                <a:solidFill>
                  <a:srgbClr val="BCBEC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800" b="0" i="0" u="none" strike="noStrike" cap="none">
              <a:solidFill>
                <a:srgbClr val="BCBE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16"/>
          <p:cNvSpPr/>
          <p:nvPr/>
        </p:nvSpPr>
        <p:spPr>
          <a:xfrm>
            <a:off x="5846621" y="4635537"/>
            <a:ext cx="146000" cy="361600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1" name="Google Shape;671;p16"/>
          <p:cNvGrpSpPr/>
          <p:nvPr/>
        </p:nvGrpSpPr>
        <p:grpSpPr>
          <a:xfrm>
            <a:off x="754143" y="1682684"/>
            <a:ext cx="10952357" cy="4819484"/>
            <a:chOff x="42633" y="1229333"/>
            <a:chExt cx="12026800" cy="5612200"/>
          </a:xfrm>
        </p:grpSpPr>
        <p:grpSp>
          <p:nvGrpSpPr>
            <p:cNvPr id="672" name="Google Shape;672;p16"/>
            <p:cNvGrpSpPr/>
            <p:nvPr/>
          </p:nvGrpSpPr>
          <p:grpSpPr>
            <a:xfrm>
              <a:off x="981800" y="1229333"/>
              <a:ext cx="10228400" cy="3768726"/>
              <a:chOff x="981800" y="1229333"/>
              <a:chExt cx="10228400" cy="3768726"/>
            </a:xfrm>
          </p:grpSpPr>
          <p:sp>
            <p:nvSpPr>
              <p:cNvPr id="673" name="Google Shape;673;p16"/>
              <p:cNvSpPr/>
              <p:nvPr/>
            </p:nvSpPr>
            <p:spPr>
              <a:xfrm>
                <a:off x="981800" y="4083659"/>
                <a:ext cx="10228400" cy="914400"/>
              </a:xfrm>
              <a:prstGeom prst="leftRightArrow">
                <a:avLst>
                  <a:gd name="adj1" fmla="val 50000"/>
                  <a:gd name="adj2" fmla="val 50000"/>
                </a:avLst>
              </a:prstGeom>
              <a:solidFill>
                <a:schemeClr val="accent2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</a:pPr>
                <a:r>
                  <a:rPr lang="en-US" sz="1400" b="1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On-Board Connext Databus</a:t>
                </a:r>
                <a:endParaRPr sz="20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74" name="Google Shape;674;p16"/>
              <p:cNvGrpSpPr/>
              <p:nvPr/>
            </p:nvGrpSpPr>
            <p:grpSpPr>
              <a:xfrm>
                <a:off x="1461237" y="1229333"/>
                <a:ext cx="8695834" cy="3191894"/>
                <a:chOff x="1461237" y="1229333"/>
                <a:chExt cx="8695834" cy="3191894"/>
              </a:xfrm>
            </p:grpSpPr>
            <p:sp>
              <p:nvSpPr>
                <p:cNvPr id="675" name="Google Shape;675;p16"/>
                <p:cNvSpPr/>
                <p:nvPr/>
              </p:nvSpPr>
              <p:spPr>
                <a:xfrm>
                  <a:off x="8041471" y="1229333"/>
                  <a:ext cx="2115600" cy="22216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34343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676" name="Google Shape;676;p16"/>
                <p:cNvGrpSpPr/>
                <p:nvPr/>
              </p:nvGrpSpPr>
              <p:grpSpPr>
                <a:xfrm>
                  <a:off x="8126961" y="2388775"/>
                  <a:ext cx="1969712" cy="948141"/>
                  <a:chOff x="8126961" y="2388775"/>
                  <a:chExt cx="1969712" cy="948141"/>
                </a:xfrm>
              </p:grpSpPr>
              <p:sp>
                <p:nvSpPr>
                  <p:cNvPr id="677" name="Google Shape;677;p16"/>
                  <p:cNvSpPr/>
                  <p:nvPr/>
                </p:nvSpPr>
                <p:spPr>
                  <a:xfrm>
                    <a:off x="8126961" y="2388775"/>
                    <a:ext cx="1969712" cy="948141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600"/>
                      <a:buFont typeface="Calibri"/>
                      <a:buNone/>
                    </a:pPr>
                    <a:endParaRPr sz="16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8" name="Google Shape;678;p16"/>
                  <p:cNvSpPr/>
                  <p:nvPr/>
                </p:nvSpPr>
                <p:spPr>
                  <a:xfrm>
                    <a:off x="8126961" y="2388775"/>
                    <a:ext cx="1969712" cy="227356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accent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100"/>
                      <a:buFont typeface="Calibri"/>
                      <a:buNone/>
                    </a:pPr>
                    <a:r>
                      <a:rPr lang="en-US" sz="11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Connext TSS</a:t>
                    </a:r>
                    <a:endParaRPr sz="1100" b="1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79" name="Google Shape;679;p16"/>
                <p:cNvSpPr/>
                <p:nvPr/>
              </p:nvSpPr>
              <p:spPr>
                <a:xfrm>
                  <a:off x="1908495" y="3232507"/>
                  <a:ext cx="182880" cy="1188720"/>
                </a:xfrm>
                <a:prstGeom prst="upDownArrow">
                  <a:avLst>
                    <a:gd name="adj1" fmla="val 50000"/>
                    <a:gd name="adj2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0" name="Google Shape;680;p16"/>
                <p:cNvSpPr/>
                <p:nvPr/>
              </p:nvSpPr>
              <p:spPr>
                <a:xfrm>
                  <a:off x="3859947" y="3232509"/>
                  <a:ext cx="182880" cy="1097280"/>
                </a:xfrm>
                <a:prstGeom prst="upDownArrow">
                  <a:avLst>
                    <a:gd name="adj1" fmla="val 50000"/>
                    <a:gd name="adj2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1" name="Google Shape;681;p16"/>
                <p:cNvSpPr/>
                <p:nvPr/>
              </p:nvSpPr>
              <p:spPr>
                <a:xfrm>
                  <a:off x="8168025" y="1341777"/>
                  <a:ext cx="1831600" cy="948000"/>
                </a:xfrm>
                <a:prstGeom prst="roundRect">
                  <a:avLst>
                    <a:gd name="adj" fmla="val 4107"/>
                  </a:avLst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600"/>
                    <a:buFont typeface="Calibri"/>
                    <a:buNone/>
                  </a:pPr>
                  <a:r>
                    <a:rPr lang="en-US" sz="16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App N</a:t>
                  </a:r>
                  <a:endParaRPr sz="16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100"/>
                    <a:buFont typeface="Calibri"/>
                    <a:buNone/>
                  </a:pPr>
                  <a:r>
                    <a:rPr lang="en-US" sz="11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DAL ‘B’</a:t>
                  </a:r>
                  <a:endParaRPr sz="16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2" name="Google Shape;682;p16"/>
                <p:cNvSpPr/>
                <p:nvPr/>
              </p:nvSpPr>
              <p:spPr>
                <a:xfrm>
                  <a:off x="8403269" y="3232493"/>
                  <a:ext cx="146000" cy="1097280"/>
                </a:xfrm>
                <a:prstGeom prst="upDownArrow">
                  <a:avLst>
                    <a:gd name="adj1" fmla="val 50000"/>
                    <a:gd name="adj2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3" name="Google Shape;683;p16"/>
                <p:cNvSpPr txBox="1"/>
                <p:nvPr/>
              </p:nvSpPr>
              <p:spPr>
                <a:xfrm>
                  <a:off x="8283235" y="2557833"/>
                  <a:ext cx="948800" cy="36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050"/>
                    <a:buFont typeface="Calibri"/>
                    <a:buNone/>
                  </a:pPr>
                  <a:r>
                    <a:rPr lang="en-US" sz="1050" b="1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Transport</a:t>
                  </a:r>
                  <a:endParaRPr sz="1050" b="1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4" name="Google Shape;684;p16"/>
                <p:cNvSpPr txBox="1"/>
                <p:nvPr/>
              </p:nvSpPr>
              <p:spPr>
                <a:xfrm>
                  <a:off x="9556641" y="2557843"/>
                  <a:ext cx="465200" cy="36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050"/>
                    <a:buFont typeface="Calibri"/>
                    <a:buNone/>
                  </a:pPr>
                  <a:r>
                    <a:rPr lang="en-US" sz="1050" b="1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OS</a:t>
                  </a:r>
                  <a:endParaRPr sz="1050" b="1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5" name="Google Shape;685;p16"/>
                <p:cNvSpPr/>
                <p:nvPr/>
              </p:nvSpPr>
              <p:spPr>
                <a:xfrm>
                  <a:off x="6284328" y="3336881"/>
                  <a:ext cx="79600" cy="81600"/>
                </a:xfrm>
                <a:prstGeom prst="flowChartConnector">
                  <a:avLst/>
                </a:pr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6" name="Google Shape;686;p16"/>
                <p:cNvSpPr/>
                <p:nvPr/>
              </p:nvSpPr>
              <p:spPr>
                <a:xfrm>
                  <a:off x="6527411" y="3336881"/>
                  <a:ext cx="79600" cy="81600"/>
                </a:xfrm>
                <a:prstGeom prst="flowChartConnector">
                  <a:avLst/>
                </a:pr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7" name="Google Shape;687;p16"/>
                <p:cNvSpPr/>
                <p:nvPr/>
              </p:nvSpPr>
              <p:spPr>
                <a:xfrm>
                  <a:off x="6770476" y="3336881"/>
                  <a:ext cx="79600" cy="81600"/>
                </a:xfrm>
                <a:prstGeom prst="flowChartConnector">
                  <a:avLst/>
                </a:pr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600"/>
                    <a:buFont typeface="Calibri"/>
                    <a:buNone/>
                  </a:pP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8" name="Google Shape;688;p16"/>
                <p:cNvSpPr/>
                <p:nvPr/>
              </p:nvSpPr>
              <p:spPr>
                <a:xfrm>
                  <a:off x="8224243" y="3586392"/>
                  <a:ext cx="1747200" cy="3616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7F7F7F"/>
                </a:solidFill>
                <a:ln w="12700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050"/>
                    <a:buFont typeface="Calibri"/>
                    <a:buNone/>
                  </a:pPr>
                  <a:r>
                    <a:rPr lang="en-US" sz="1050" b="1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Partition OS N</a:t>
                  </a:r>
                  <a:endParaRPr sz="1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9" name="Google Shape;689;p16"/>
                <p:cNvSpPr/>
                <p:nvPr/>
              </p:nvSpPr>
              <p:spPr>
                <a:xfrm>
                  <a:off x="8168025" y="2886032"/>
                  <a:ext cx="553600" cy="361600"/>
                </a:xfrm>
                <a:prstGeom prst="roundRect">
                  <a:avLst>
                    <a:gd name="adj" fmla="val 31654"/>
                  </a:avLst>
                </a:prstGeom>
                <a:solidFill>
                  <a:srgbClr val="FFF2C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000"/>
                    <a:buFont typeface="Calibri"/>
                    <a:buNone/>
                  </a:pPr>
                  <a:r>
                    <a:rPr lang="en-US" sz="1000" b="0" i="0" u="none" strike="noStrike" cap="none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653</a:t>
                  </a:r>
                  <a:endParaRPr sz="1000" b="0" i="0" u="none" strike="noStrike" cap="none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0" name="Google Shape;690;p16"/>
                <p:cNvSpPr/>
                <p:nvPr/>
              </p:nvSpPr>
              <p:spPr>
                <a:xfrm>
                  <a:off x="8748757" y="2886032"/>
                  <a:ext cx="710400" cy="361600"/>
                </a:xfrm>
                <a:prstGeom prst="roundRect">
                  <a:avLst>
                    <a:gd name="adj" fmla="val 31654"/>
                  </a:avLst>
                </a:prstGeom>
                <a:solidFill>
                  <a:srgbClr val="FFF2C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700"/>
                    <a:buFont typeface="Calibri"/>
                    <a:buNone/>
                  </a:pPr>
                  <a:r>
                    <a:rPr lang="en-US" sz="900" b="0" i="0" u="none" strike="noStrike" cap="none" dirty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Socket</a:t>
                  </a:r>
                  <a:endParaRPr sz="700" b="0" i="0" u="none" strike="noStrike" cap="none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1" name="Google Shape;691;p16"/>
                <p:cNvSpPr/>
                <p:nvPr/>
              </p:nvSpPr>
              <p:spPr>
                <a:xfrm>
                  <a:off x="9512468" y="2886032"/>
                  <a:ext cx="553600" cy="361600"/>
                </a:xfrm>
                <a:prstGeom prst="roundRect">
                  <a:avLst>
                    <a:gd name="adj" fmla="val 31654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000"/>
                    <a:buFont typeface="Calibri"/>
                    <a:buNone/>
                  </a:pPr>
                  <a:r>
                    <a:rPr lang="en-US" sz="1000" b="0" i="0" u="none" strike="noStrike" cap="none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653</a:t>
                  </a:r>
                  <a:endParaRPr sz="1000" b="0" i="0" u="none" strike="noStrike" cap="none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2" name="Google Shape;692;p16"/>
                <p:cNvSpPr/>
                <p:nvPr/>
              </p:nvSpPr>
              <p:spPr>
                <a:xfrm>
                  <a:off x="8748757" y="3284235"/>
                  <a:ext cx="710400" cy="265600"/>
                </a:xfrm>
                <a:prstGeom prst="roundRect">
                  <a:avLst>
                    <a:gd name="adj" fmla="val 31654"/>
                  </a:avLst>
                </a:prstGeom>
                <a:solidFill>
                  <a:srgbClr val="FFF2C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900"/>
                    <a:buFont typeface="Calibri"/>
                    <a:buNone/>
                  </a:pPr>
                  <a:r>
                    <a:rPr lang="en-US" sz="900" b="0" i="0" u="none" strike="noStrike" cap="none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UDP</a:t>
                  </a:r>
                  <a:endParaRPr sz="900" b="0" i="0" u="none" strike="noStrike" cap="none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693" name="Google Shape;693;p16"/>
                <p:cNvGrpSpPr/>
                <p:nvPr/>
              </p:nvGrpSpPr>
              <p:grpSpPr>
                <a:xfrm>
                  <a:off x="1461237" y="1229333"/>
                  <a:ext cx="3733463" cy="2898204"/>
                  <a:chOff x="1461237" y="1229333"/>
                  <a:chExt cx="3733463" cy="2898204"/>
                </a:xfrm>
              </p:grpSpPr>
              <p:sp>
                <p:nvSpPr>
                  <p:cNvPr id="694" name="Google Shape;694;p16"/>
                  <p:cNvSpPr/>
                  <p:nvPr/>
                </p:nvSpPr>
                <p:spPr>
                  <a:xfrm>
                    <a:off x="1461237" y="1244611"/>
                    <a:ext cx="1792400" cy="22216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434343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600"/>
                      <a:buFont typeface="Calibri"/>
                      <a:buNone/>
                    </a:pPr>
                    <a:endParaRPr sz="16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695" name="Google Shape;695;p16"/>
                  <p:cNvGrpSpPr/>
                  <p:nvPr/>
                </p:nvGrpSpPr>
                <p:grpSpPr>
                  <a:xfrm>
                    <a:off x="1601249" y="2388775"/>
                    <a:ext cx="1535385" cy="948141"/>
                    <a:chOff x="1601249" y="2388775"/>
                    <a:chExt cx="1535385" cy="948141"/>
                  </a:xfrm>
                </p:grpSpPr>
                <p:sp>
                  <p:nvSpPr>
                    <p:cNvPr id="696" name="Google Shape;696;p16"/>
                    <p:cNvSpPr/>
                    <p:nvPr/>
                  </p:nvSpPr>
                  <p:spPr>
                    <a:xfrm>
                      <a:off x="1601249" y="2388775"/>
                      <a:ext cx="1535385" cy="948141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chemeClr val="accent1"/>
                    </a:solidFill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97" name="Google Shape;697;p16"/>
                    <p:cNvSpPr/>
                    <p:nvPr/>
                  </p:nvSpPr>
                  <p:spPr>
                    <a:xfrm>
                      <a:off x="1601249" y="2388775"/>
                      <a:ext cx="1535385" cy="227356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chemeClr val="accent2"/>
                    </a:solidFill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Connext TSS</a:t>
                      </a:r>
                      <a:endParaRPr sz="11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698" name="Google Shape;698;p16"/>
                  <p:cNvSpPr/>
                  <p:nvPr/>
                </p:nvSpPr>
                <p:spPr>
                  <a:xfrm>
                    <a:off x="1593853" y="1341777"/>
                    <a:ext cx="1550400" cy="948000"/>
                  </a:xfrm>
                  <a:prstGeom prst="roundRect">
                    <a:avLst>
                      <a:gd name="adj" fmla="val 4107"/>
                    </a:avLst>
                  </a:prstGeom>
                  <a:noFill/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600"/>
                      <a:buFont typeface="Calibri"/>
                      <a:buNone/>
                    </a:pPr>
                    <a:r>
                      <a:rPr lang="en-US" sz="1600" b="0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App 0</a:t>
                    </a:r>
                    <a:endParaRPr sz="16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600"/>
                      <a:buFont typeface="Calibri"/>
                      <a:buNone/>
                    </a:pPr>
                    <a:endParaRPr sz="16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100"/>
                      <a:buFont typeface="Calibri"/>
                      <a:buNone/>
                    </a:pPr>
                    <a:r>
                      <a:rPr lang="en-US" sz="1100" b="0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DAL ‘A’</a:t>
                    </a:r>
                    <a:endParaRPr sz="1100" b="0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9" name="Google Shape;699;p16"/>
                  <p:cNvSpPr txBox="1"/>
                  <p:nvPr/>
                </p:nvSpPr>
                <p:spPr>
                  <a:xfrm>
                    <a:off x="1464900" y="2557817"/>
                    <a:ext cx="1033200" cy="361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121900" tIns="121900" rIns="121900" bIns="121900" anchor="t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050"/>
                      <a:buFont typeface="Calibri"/>
                      <a:buNone/>
                    </a:pPr>
                    <a:r>
                      <a:rPr lang="en-US" sz="105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Transport</a:t>
                    </a:r>
                    <a:endParaRPr sz="1050" b="1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0" name="Google Shape;700;p16"/>
                  <p:cNvSpPr txBox="1"/>
                  <p:nvPr/>
                </p:nvSpPr>
                <p:spPr>
                  <a:xfrm>
                    <a:off x="2500843" y="2557843"/>
                    <a:ext cx="465200" cy="361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121900" tIns="121900" rIns="121900" bIns="121900" anchor="t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050"/>
                      <a:buFont typeface="Calibri"/>
                      <a:buNone/>
                    </a:pPr>
                    <a:r>
                      <a:rPr lang="en-US" sz="105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OS</a:t>
                    </a:r>
                    <a:endParaRPr sz="1050" b="1" i="0" u="none" strike="noStrike" cap="none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1" name="Google Shape;701;p16"/>
                  <p:cNvSpPr/>
                  <p:nvPr/>
                </p:nvSpPr>
                <p:spPr>
                  <a:xfrm>
                    <a:off x="1483895" y="3594047"/>
                    <a:ext cx="1747200" cy="3616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7F7F7F"/>
                  </a:solidFill>
                  <a:ln w="12700" cap="flat" cmpd="sng">
                    <a:solidFill>
                      <a:srgbClr val="FFFFFF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050"/>
                      <a:buFont typeface="Calibri"/>
                      <a:buNone/>
                    </a:pPr>
                    <a:r>
                      <a:rPr lang="en-US" sz="105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Partition OS 0</a:t>
                    </a:r>
                    <a:endParaRPr sz="16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2" name="Google Shape;702;p16"/>
                  <p:cNvSpPr/>
                  <p:nvPr/>
                </p:nvSpPr>
                <p:spPr>
                  <a:xfrm>
                    <a:off x="3447500" y="3586392"/>
                    <a:ext cx="1747200" cy="3616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7F7F7F"/>
                  </a:solidFill>
                  <a:ln w="12700" cap="flat" cmpd="sng">
                    <a:solidFill>
                      <a:srgbClr val="FFFFFF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050"/>
                      <a:buFont typeface="Calibri"/>
                      <a:buNone/>
                    </a:pPr>
                    <a:r>
                      <a:rPr lang="en-US" sz="105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Partition OS 1</a:t>
                    </a:r>
                    <a:endParaRPr sz="160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3" name="Google Shape;703;p16"/>
                  <p:cNvSpPr/>
                  <p:nvPr/>
                </p:nvSpPr>
                <p:spPr>
                  <a:xfrm>
                    <a:off x="1680583" y="2886032"/>
                    <a:ext cx="628400" cy="361600"/>
                  </a:xfrm>
                  <a:prstGeom prst="roundRect">
                    <a:avLst>
                      <a:gd name="adj" fmla="val 31654"/>
                    </a:avLst>
                  </a:prstGeom>
                  <a:solidFill>
                    <a:srgbClr val="FFF2CC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000"/>
                      <a:buFont typeface="Calibri"/>
                      <a:buNone/>
                    </a:pPr>
                    <a:r>
                      <a:rPr lang="en-US" sz="1000" b="0" i="0" u="none" strike="noStrike" cap="none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653</a:t>
                    </a:r>
                    <a:endParaRPr sz="1000" b="0" i="0" u="none" strike="noStrike" cap="none" dirty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4" name="Google Shape;704;p16"/>
                  <p:cNvSpPr/>
                  <p:nvPr/>
                </p:nvSpPr>
                <p:spPr>
                  <a:xfrm>
                    <a:off x="2419349" y="2886032"/>
                    <a:ext cx="628400" cy="361600"/>
                  </a:xfrm>
                  <a:prstGeom prst="roundRect">
                    <a:avLst>
                      <a:gd name="adj" fmla="val 31654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000"/>
                      <a:buFont typeface="Calibri"/>
                      <a:buNone/>
                    </a:pPr>
                    <a:r>
                      <a:rPr lang="en-US" sz="1000" b="0" i="0" u="none" strike="noStrike" cap="non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653</a:t>
                    </a:r>
                    <a:endParaRPr sz="1000" b="0" i="0" u="none" strike="noStrike" cap="none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705" name="Google Shape;705;p16"/>
                  <p:cNvGrpSpPr/>
                  <p:nvPr/>
                </p:nvGrpSpPr>
                <p:grpSpPr>
                  <a:xfrm>
                    <a:off x="3401437" y="1229333"/>
                    <a:ext cx="1792400" cy="2221600"/>
                    <a:chOff x="3401437" y="1229333"/>
                    <a:chExt cx="1792400" cy="2221600"/>
                  </a:xfrm>
                </p:grpSpPr>
                <p:sp>
                  <p:nvSpPr>
                    <p:cNvPr id="706" name="Google Shape;706;p16"/>
                    <p:cNvSpPr/>
                    <p:nvPr/>
                  </p:nvSpPr>
                  <p:spPr>
                    <a:xfrm>
                      <a:off x="3401437" y="1229333"/>
                      <a:ext cx="1792400" cy="2221600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434343"/>
                    </a:solidFill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grpSp>
                  <p:nvGrpSpPr>
                    <p:cNvPr id="707" name="Google Shape;707;p16"/>
                    <p:cNvGrpSpPr/>
                    <p:nvPr/>
                  </p:nvGrpSpPr>
                  <p:grpSpPr>
                    <a:xfrm>
                      <a:off x="3528882" y="2388775"/>
                      <a:ext cx="1535385" cy="948141"/>
                      <a:chOff x="3528882" y="2388775"/>
                      <a:chExt cx="1535385" cy="948141"/>
                    </a:xfrm>
                  </p:grpSpPr>
                  <p:sp>
                    <p:nvSpPr>
                      <p:cNvPr id="708" name="Google Shape;708;p16"/>
                      <p:cNvSpPr/>
                      <p:nvPr/>
                    </p:nvSpPr>
                    <p:spPr>
                      <a:xfrm>
                        <a:off x="3528882" y="2388775"/>
                        <a:ext cx="1535385" cy="948141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chemeClr val="accent1"/>
                      </a:solidFill>
                      <a:ln w="9525" cap="flat" cmpd="sng">
                        <a:solidFill>
                          <a:srgbClr val="FFFFF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600"/>
                          <a:buFont typeface="Calibri"/>
                          <a:buNone/>
                        </a:pPr>
                        <a:endParaRPr sz="16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709" name="Google Shape;709;p16"/>
                      <p:cNvSpPr/>
                      <p:nvPr/>
                    </p:nvSpPr>
                    <p:spPr>
                      <a:xfrm>
                        <a:off x="3528882" y="2388775"/>
                        <a:ext cx="1535385" cy="22735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solidFill>
                        <a:schemeClr val="accent2"/>
                      </a:solidFill>
                      <a:ln w="9525" cap="flat" cmpd="sng">
                        <a:solidFill>
                          <a:srgbClr val="FFFFF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121900" tIns="121900" rIns="121900" bIns="1219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FFFFFF"/>
                          </a:buClr>
                          <a:buSzPts val="1100"/>
                          <a:buFont typeface="Calibri"/>
                          <a:buNone/>
                        </a:pPr>
                        <a:r>
                          <a:rPr lang="en-US" sz="1100" b="1" i="0" u="none" strike="noStrike" cap="none">
                            <a:solidFill>
                              <a:srgbClr val="FFFFFF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rPr>
                          <a:t>Connext TSS</a:t>
                        </a:r>
                        <a:endParaRPr sz="11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  <p:sp>
                  <p:nvSpPr>
                    <p:cNvPr id="710" name="Google Shape;710;p16"/>
                    <p:cNvSpPr/>
                    <p:nvPr/>
                  </p:nvSpPr>
                  <p:spPr>
                    <a:xfrm>
                      <a:off x="3545304" y="1341777"/>
                      <a:ext cx="1550400" cy="948000"/>
                    </a:xfrm>
                    <a:prstGeom prst="roundRect">
                      <a:avLst>
                        <a:gd name="adj" fmla="val 4107"/>
                      </a:avLst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 1</a:t>
                      </a:r>
                      <a:endParaRPr sz="1600" b="0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 b="0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DAL ‘C’</a:t>
                      </a:r>
                      <a:endParaRPr sz="1100" b="0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11" name="Google Shape;711;p16"/>
                    <p:cNvSpPr txBox="1"/>
                    <p:nvPr/>
                  </p:nvSpPr>
                  <p:spPr>
                    <a:xfrm>
                      <a:off x="3447500" y="2557833"/>
                      <a:ext cx="948800" cy="361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121900" tIns="121900" rIns="121900" bIns="121900" anchor="t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Transport</a:t>
                      </a:r>
                      <a:endParaRPr sz="105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12" name="Google Shape;712;p16"/>
                    <p:cNvSpPr txBox="1"/>
                    <p:nvPr/>
                  </p:nvSpPr>
                  <p:spPr>
                    <a:xfrm>
                      <a:off x="4452293" y="2557843"/>
                      <a:ext cx="465200" cy="3616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121900" tIns="121900" rIns="121900" bIns="121900" anchor="t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OS\</a:t>
                      </a:r>
                      <a:endParaRPr sz="105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13" name="Google Shape;713;p16"/>
                    <p:cNvSpPr/>
                    <p:nvPr/>
                  </p:nvSpPr>
                  <p:spPr>
                    <a:xfrm>
                      <a:off x="3636888" y="2886032"/>
                      <a:ext cx="628400" cy="361600"/>
                    </a:xfrm>
                    <a:prstGeom prst="roundRect">
                      <a:avLst>
                        <a:gd name="adj" fmla="val 31654"/>
                      </a:avLst>
                    </a:prstGeom>
                    <a:solidFill>
                      <a:srgbClr val="FFF2CC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strike="noStrike" cap="none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653</a:t>
                      </a:r>
                      <a:endParaRPr sz="1000" b="0" i="0" u="none" strike="noStrike" cap="non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14" name="Google Shape;714;p16"/>
                    <p:cNvSpPr/>
                    <p:nvPr/>
                  </p:nvSpPr>
                  <p:spPr>
                    <a:xfrm>
                      <a:off x="4293369" y="2886032"/>
                      <a:ext cx="710400" cy="361600"/>
                    </a:xfrm>
                    <a:prstGeom prst="roundRect">
                      <a:avLst>
                        <a:gd name="adj" fmla="val 31654"/>
                      </a:avLst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POSIX</a:t>
                      </a:r>
                      <a:endParaRPr sz="700" b="1" i="0" u="none" strike="noStrike" cap="none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715" name="Google Shape;715;p16"/>
                  <p:cNvGrpSpPr/>
                  <p:nvPr/>
                </p:nvGrpSpPr>
                <p:grpSpPr>
                  <a:xfrm>
                    <a:off x="2200018" y="3247118"/>
                    <a:ext cx="656580" cy="741244"/>
                    <a:chOff x="2200018" y="3247118"/>
                    <a:chExt cx="656580" cy="741244"/>
                  </a:xfrm>
                </p:grpSpPr>
                <p:cxnSp>
                  <p:nvCxnSpPr>
                    <p:cNvPr id="716" name="Google Shape;716;p16"/>
                    <p:cNvCxnSpPr/>
                    <p:nvPr/>
                  </p:nvCxnSpPr>
                  <p:spPr>
                    <a:xfrm>
                      <a:off x="2200018" y="3247118"/>
                      <a:ext cx="0" cy="741185"/>
                    </a:xfrm>
                    <a:prstGeom prst="straightConnector1">
                      <a:avLst/>
                    </a:prstGeom>
                    <a:noFill/>
                    <a:ln w="38100" cap="flat" cmpd="sng">
                      <a:solidFill>
                        <a:srgbClr val="6AA84F"/>
                      </a:solidFill>
                      <a:prstDash val="solid"/>
                      <a:miter lim="800000"/>
                      <a:headEnd type="oval" w="med" len="med"/>
                      <a:tailEnd type="none" w="sm" len="sm"/>
                    </a:ln>
                  </p:spPr>
                </p:cxnSp>
                <p:cxnSp>
                  <p:nvCxnSpPr>
                    <p:cNvPr id="717" name="Google Shape;717;p16"/>
                    <p:cNvCxnSpPr/>
                    <p:nvPr/>
                  </p:nvCxnSpPr>
                  <p:spPr>
                    <a:xfrm rot="10800000">
                      <a:off x="2200227" y="3988362"/>
                      <a:ext cx="656371" cy="0"/>
                    </a:xfrm>
                    <a:prstGeom prst="straightConnector1">
                      <a:avLst/>
                    </a:prstGeom>
                    <a:noFill/>
                    <a:ln w="38100" cap="flat" cmpd="sng">
                      <a:solidFill>
                        <a:srgbClr val="6AA84F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</p:cxnSp>
                <p:cxnSp>
                  <p:nvCxnSpPr>
                    <p:cNvPr id="718" name="Google Shape;718;p16"/>
                    <p:cNvCxnSpPr/>
                    <p:nvPr/>
                  </p:nvCxnSpPr>
                  <p:spPr>
                    <a:xfrm>
                      <a:off x="2856598" y="3247118"/>
                      <a:ext cx="0" cy="741185"/>
                    </a:xfrm>
                    <a:prstGeom prst="straightConnector1">
                      <a:avLst/>
                    </a:prstGeom>
                    <a:noFill/>
                    <a:ln w="38100" cap="flat" cmpd="sng">
                      <a:solidFill>
                        <a:srgbClr val="6AA84F"/>
                      </a:solidFill>
                      <a:prstDash val="solid"/>
                      <a:miter lim="800000"/>
                      <a:headEnd type="triangle" w="med" len="med"/>
                      <a:tailEnd type="none" w="sm" len="sm"/>
                    </a:ln>
                  </p:spPr>
                </p:cxnSp>
              </p:grpSp>
              <p:grpSp>
                <p:nvGrpSpPr>
                  <p:cNvPr id="719" name="Google Shape;719;p16"/>
                  <p:cNvGrpSpPr/>
                  <p:nvPr/>
                </p:nvGrpSpPr>
                <p:grpSpPr>
                  <a:xfrm>
                    <a:off x="2553017" y="3289329"/>
                    <a:ext cx="2057108" cy="838208"/>
                    <a:chOff x="2553017" y="3289329"/>
                    <a:chExt cx="2057108" cy="838208"/>
                  </a:xfrm>
                </p:grpSpPr>
                <p:cxnSp>
                  <p:nvCxnSpPr>
                    <p:cNvPr id="720" name="Google Shape;720;p16"/>
                    <p:cNvCxnSpPr/>
                    <p:nvPr/>
                  </p:nvCxnSpPr>
                  <p:spPr>
                    <a:xfrm>
                      <a:off x="2553017" y="3289329"/>
                      <a:ext cx="0" cy="838141"/>
                    </a:xfrm>
                    <a:prstGeom prst="straightConnector1">
                      <a:avLst/>
                    </a:prstGeom>
                    <a:noFill/>
                    <a:ln w="38100" cap="flat" cmpd="sng">
                      <a:solidFill>
                        <a:srgbClr val="6AA84F"/>
                      </a:solidFill>
                      <a:prstDash val="solid"/>
                      <a:miter lim="800000"/>
                      <a:headEnd type="oval" w="med" len="med"/>
                      <a:tailEnd type="none" w="sm" len="sm"/>
                    </a:ln>
                  </p:spPr>
                </p:cxnSp>
                <p:cxnSp>
                  <p:nvCxnSpPr>
                    <p:cNvPr id="721" name="Google Shape;721;p16"/>
                    <p:cNvCxnSpPr/>
                    <p:nvPr/>
                  </p:nvCxnSpPr>
                  <p:spPr>
                    <a:xfrm rot="10800000">
                      <a:off x="2553671" y="4127537"/>
                      <a:ext cx="2056454" cy="0"/>
                    </a:xfrm>
                    <a:prstGeom prst="straightConnector1">
                      <a:avLst/>
                    </a:prstGeom>
                    <a:noFill/>
                    <a:ln w="38100" cap="flat" cmpd="sng">
                      <a:solidFill>
                        <a:srgbClr val="6AA84F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</p:cxnSp>
                <p:cxnSp>
                  <p:nvCxnSpPr>
                    <p:cNvPr id="722" name="Google Shape;722;p16"/>
                    <p:cNvCxnSpPr/>
                    <p:nvPr/>
                  </p:nvCxnSpPr>
                  <p:spPr>
                    <a:xfrm>
                      <a:off x="4610125" y="3289329"/>
                      <a:ext cx="0" cy="838141"/>
                    </a:xfrm>
                    <a:prstGeom prst="straightConnector1">
                      <a:avLst/>
                    </a:prstGeom>
                    <a:noFill/>
                    <a:ln w="38100" cap="flat" cmpd="sng">
                      <a:solidFill>
                        <a:srgbClr val="6AA84F"/>
                      </a:solidFill>
                      <a:prstDash val="solid"/>
                      <a:miter lim="800000"/>
                      <a:headEnd type="triangle" w="med" len="med"/>
                      <a:tailEnd type="none" w="sm" len="sm"/>
                    </a:ln>
                  </p:spPr>
                </p:cxnSp>
              </p:grpSp>
            </p:grpSp>
          </p:grpSp>
        </p:grpSp>
        <p:sp>
          <p:nvSpPr>
            <p:cNvPr id="723" name="Google Shape;723;p16"/>
            <p:cNvSpPr/>
            <p:nvPr/>
          </p:nvSpPr>
          <p:spPr>
            <a:xfrm>
              <a:off x="42633" y="5893533"/>
              <a:ext cx="12026800" cy="948000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Global Connext Databus</a:t>
              </a:r>
              <a:endParaRPr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6"/>
            <p:cNvSpPr/>
            <p:nvPr/>
          </p:nvSpPr>
          <p:spPr>
            <a:xfrm>
              <a:off x="1330229" y="5523328"/>
              <a:ext cx="9508000" cy="548640"/>
            </a:xfrm>
            <a:prstGeom prst="roundRect">
              <a:avLst>
                <a:gd name="adj" fmla="val 25703"/>
              </a:avLst>
            </a:prstGeom>
            <a:solidFill>
              <a:schemeClr val="dk1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Processor Hardware</a:t>
              </a: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6"/>
            <p:cNvSpPr/>
            <p:nvPr/>
          </p:nvSpPr>
          <p:spPr>
            <a:xfrm>
              <a:off x="1353771" y="4868394"/>
              <a:ext cx="9508000" cy="548640"/>
            </a:xfrm>
            <a:prstGeom prst="roundRect">
              <a:avLst>
                <a:gd name="adj" fmla="val 25703"/>
              </a:avLst>
            </a:prstGeom>
            <a:solidFill>
              <a:srgbClr val="7F7F7F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ARINC 653 Enabled Kernel (+ POSIX)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26" name="Google Shape;726;p16"/>
            <p:cNvCxnSpPr/>
            <p:nvPr/>
          </p:nvCxnSpPr>
          <p:spPr>
            <a:xfrm>
              <a:off x="9091044" y="3615807"/>
              <a:ext cx="0" cy="2729200"/>
            </a:xfrm>
            <a:prstGeom prst="straightConnector1">
              <a:avLst/>
            </a:prstGeom>
            <a:noFill/>
            <a:ln w="38100" cap="flat" cmpd="sng">
              <a:solidFill>
                <a:srgbClr val="6AA84F"/>
              </a:solidFill>
              <a:prstDash val="solid"/>
              <a:miter lim="800000"/>
              <a:headEnd type="oval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>
          <a:extLst>
            <a:ext uri="{FF2B5EF4-FFF2-40B4-BE49-F238E27FC236}">
              <a16:creationId xmlns:a16="http://schemas.microsoft.com/office/drawing/2014/main" id="{B53C5EAA-E87E-6923-1A52-6C440291D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">
            <a:extLst>
              <a:ext uri="{FF2B5EF4-FFF2-40B4-BE49-F238E27FC236}">
                <a16:creationId xmlns:a16="http://schemas.microsoft.com/office/drawing/2014/main" id="{C1C1670A-95C4-8558-9DD9-A366DF07917A}"/>
              </a:ext>
            </a:extLst>
          </p:cNvPr>
          <p:cNvSpPr/>
          <p:nvPr/>
        </p:nvSpPr>
        <p:spPr>
          <a:xfrm>
            <a:off x="1164019" y="3068103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Connext DDS </a:t>
            </a:r>
            <a:endParaRPr sz="1600"/>
          </a:p>
        </p:txBody>
      </p:sp>
      <p:sp>
        <p:nvSpPr>
          <p:cNvPr id="245" name="Google Shape;245;p1">
            <a:extLst>
              <a:ext uri="{FF2B5EF4-FFF2-40B4-BE49-F238E27FC236}">
                <a16:creationId xmlns:a16="http://schemas.microsoft.com/office/drawing/2014/main" id="{9E03E6F6-1712-9FF4-21FB-89D1ACF3EA2E}"/>
              </a:ext>
            </a:extLst>
          </p:cNvPr>
          <p:cNvSpPr/>
          <p:nvPr/>
        </p:nvSpPr>
        <p:spPr>
          <a:xfrm>
            <a:off x="1187654" y="4425445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652B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OS / RTOS</a:t>
            </a:r>
            <a:endParaRPr sz="1600"/>
          </a:p>
        </p:txBody>
      </p:sp>
      <p:sp>
        <p:nvSpPr>
          <p:cNvPr id="246" name="Google Shape;246;p1">
            <a:extLst>
              <a:ext uri="{FF2B5EF4-FFF2-40B4-BE49-F238E27FC236}">
                <a16:creationId xmlns:a16="http://schemas.microsoft.com/office/drawing/2014/main" id="{955F3E45-7F6A-6BE6-757A-069C7A9A9E4B}"/>
              </a:ext>
            </a:extLst>
          </p:cNvPr>
          <p:cNvSpPr/>
          <p:nvPr/>
        </p:nvSpPr>
        <p:spPr>
          <a:xfrm>
            <a:off x="380527" y="3497935"/>
            <a:ext cx="11461237" cy="117622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     RTI Connext DDS</a:t>
            </a:r>
            <a:endParaRPr sz="1600"/>
          </a:p>
        </p:txBody>
      </p:sp>
      <p:sp>
        <p:nvSpPr>
          <p:cNvPr id="247" name="Google Shape;247;p1">
            <a:extLst>
              <a:ext uri="{FF2B5EF4-FFF2-40B4-BE49-F238E27FC236}">
                <a16:creationId xmlns:a16="http://schemas.microsoft.com/office/drawing/2014/main" id="{0CC17BB1-5EF8-F137-49BA-1C0AC4B02A86}"/>
              </a:ext>
            </a:extLst>
          </p:cNvPr>
          <p:cNvSpPr/>
          <p:nvPr/>
        </p:nvSpPr>
        <p:spPr>
          <a:xfrm>
            <a:off x="1187654" y="5826081"/>
            <a:ext cx="2286000" cy="64008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Microprocessor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248" name="Google Shape;248;p1">
            <a:extLst>
              <a:ext uri="{FF2B5EF4-FFF2-40B4-BE49-F238E27FC236}">
                <a16:creationId xmlns:a16="http://schemas.microsoft.com/office/drawing/2014/main" id="{F6FD60A7-48C2-AD01-FDB2-59A3129DCB38}"/>
              </a:ext>
            </a:extLst>
          </p:cNvPr>
          <p:cNvSpPr/>
          <p:nvPr/>
        </p:nvSpPr>
        <p:spPr>
          <a:xfrm>
            <a:off x="1187654" y="2233290"/>
            <a:ext cx="2286000" cy="73152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Avionics</a:t>
            </a:r>
            <a:endParaRPr sz="1600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Innovation</a:t>
            </a:r>
            <a:endParaRPr sz="1600" b="1" dirty="0"/>
          </a:p>
        </p:txBody>
      </p:sp>
      <p:sp>
        <p:nvSpPr>
          <p:cNvPr id="249" name="Google Shape;249;p1">
            <a:extLst>
              <a:ext uri="{FF2B5EF4-FFF2-40B4-BE49-F238E27FC236}">
                <a16:creationId xmlns:a16="http://schemas.microsoft.com/office/drawing/2014/main" id="{506B22CC-EF00-141B-0C7A-DCF9D7FFEBBF}"/>
              </a:ext>
            </a:extLst>
          </p:cNvPr>
          <p:cNvSpPr/>
          <p:nvPr/>
        </p:nvSpPr>
        <p:spPr>
          <a:xfrm>
            <a:off x="1172585" y="5122232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3F3F3F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Board Vendors</a:t>
            </a:r>
            <a:endParaRPr sz="1600"/>
          </a:p>
        </p:txBody>
      </p:sp>
      <p:sp>
        <p:nvSpPr>
          <p:cNvPr id="250" name="Google Shape;250;p1">
            <a:extLst>
              <a:ext uri="{FF2B5EF4-FFF2-40B4-BE49-F238E27FC236}">
                <a16:creationId xmlns:a16="http://schemas.microsoft.com/office/drawing/2014/main" id="{F704B676-38F0-4BEE-3603-35197386DA83}"/>
              </a:ext>
            </a:extLst>
          </p:cNvPr>
          <p:cNvSpPr/>
          <p:nvPr/>
        </p:nvSpPr>
        <p:spPr>
          <a:xfrm>
            <a:off x="3658824" y="3068103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Connext DDS </a:t>
            </a:r>
            <a:endParaRPr sz="1600"/>
          </a:p>
        </p:txBody>
      </p:sp>
      <p:sp>
        <p:nvSpPr>
          <p:cNvPr id="251" name="Google Shape;251;p1">
            <a:extLst>
              <a:ext uri="{FF2B5EF4-FFF2-40B4-BE49-F238E27FC236}">
                <a16:creationId xmlns:a16="http://schemas.microsoft.com/office/drawing/2014/main" id="{78EC5B94-5910-051C-9FA6-FBD9E62108CD}"/>
              </a:ext>
            </a:extLst>
          </p:cNvPr>
          <p:cNvSpPr/>
          <p:nvPr/>
        </p:nvSpPr>
        <p:spPr>
          <a:xfrm>
            <a:off x="3682459" y="4425445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652B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OS / RTOS</a:t>
            </a:r>
            <a:endParaRPr sz="1600"/>
          </a:p>
        </p:txBody>
      </p:sp>
      <p:sp>
        <p:nvSpPr>
          <p:cNvPr id="252" name="Google Shape;252;p1">
            <a:extLst>
              <a:ext uri="{FF2B5EF4-FFF2-40B4-BE49-F238E27FC236}">
                <a16:creationId xmlns:a16="http://schemas.microsoft.com/office/drawing/2014/main" id="{733E51BA-64A5-D6EA-6F9B-A758AB4E8FA6}"/>
              </a:ext>
            </a:extLst>
          </p:cNvPr>
          <p:cNvSpPr/>
          <p:nvPr/>
        </p:nvSpPr>
        <p:spPr>
          <a:xfrm>
            <a:off x="3682459" y="5826081"/>
            <a:ext cx="2286000" cy="64008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Microprocessor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253" name="Google Shape;253;p1">
            <a:extLst>
              <a:ext uri="{FF2B5EF4-FFF2-40B4-BE49-F238E27FC236}">
                <a16:creationId xmlns:a16="http://schemas.microsoft.com/office/drawing/2014/main" id="{8F7BCFFD-1B76-83CB-9811-D49AAD030ED9}"/>
              </a:ext>
            </a:extLst>
          </p:cNvPr>
          <p:cNvSpPr/>
          <p:nvPr/>
        </p:nvSpPr>
        <p:spPr>
          <a:xfrm>
            <a:off x="3682459" y="1504870"/>
            <a:ext cx="2286000" cy="73152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Avionics</a:t>
            </a:r>
            <a:endParaRPr sz="16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Innovation</a:t>
            </a:r>
            <a:endParaRPr sz="1600" b="1"/>
          </a:p>
        </p:txBody>
      </p:sp>
      <p:sp>
        <p:nvSpPr>
          <p:cNvPr id="254" name="Google Shape;254;p1">
            <a:extLst>
              <a:ext uri="{FF2B5EF4-FFF2-40B4-BE49-F238E27FC236}">
                <a16:creationId xmlns:a16="http://schemas.microsoft.com/office/drawing/2014/main" id="{E91E3DE4-2636-CA4A-BA31-CBB26DBD9D06}"/>
              </a:ext>
            </a:extLst>
          </p:cNvPr>
          <p:cNvSpPr/>
          <p:nvPr/>
        </p:nvSpPr>
        <p:spPr>
          <a:xfrm>
            <a:off x="3667390" y="5122232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3F3F3F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Board Vendors</a:t>
            </a:r>
            <a:endParaRPr sz="1600"/>
          </a:p>
        </p:txBody>
      </p:sp>
      <p:sp>
        <p:nvSpPr>
          <p:cNvPr id="255" name="Google Shape;255;p1">
            <a:extLst>
              <a:ext uri="{FF2B5EF4-FFF2-40B4-BE49-F238E27FC236}">
                <a16:creationId xmlns:a16="http://schemas.microsoft.com/office/drawing/2014/main" id="{6A4C09A6-9BC8-7A6F-9059-83F4065D351C}"/>
              </a:ext>
            </a:extLst>
          </p:cNvPr>
          <p:cNvSpPr/>
          <p:nvPr/>
        </p:nvSpPr>
        <p:spPr>
          <a:xfrm>
            <a:off x="6190259" y="2339682"/>
            <a:ext cx="2286000" cy="6400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ECOA </a:t>
            </a:r>
            <a:endParaRPr sz="1600"/>
          </a:p>
        </p:txBody>
      </p:sp>
      <p:sp>
        <p:nvSpPr>
          <p:cNvPr id="256" name="Google Shape;256;p1">
            <a:extLst>
              <a:ext uri="{FF2B5EF4-FFF2-40B4-BE49-F238E27FC236}">
                <a16:creationId xmlns:a16="http://schemas.microsoft.com/office/drawing/2014/main" id="{637A8A0B-5EA8-E405-FD9F-323175000B21}"/>
              </a:ext>
            </a:extLst>
          </p:cNvPr>
          <p:cNvSpPr/>
          <p:nvPr/>
        </p:nvSpPr>
        <p:spPr>
          <a:xfrm>
            <a:off x="6213894" y="4425445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652B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OS / RTOS</a:t>
            </a:r>
            <a:endParaRPr sz="1600"/>
          </a:p>
        </p:txBody>
      </p:sp>
      <p:sp>
        <p:nvSpPr>
          <p:cNvPr id="257" name="Google Shape;257;p1">
            <a:extLst>
              <a:ext uri="{FF2B5EF4-FFF2-40B4-BE49-F238E27FC236}">
                <a16:creationId xmlns:a16="http://schemas.microsoft.com/office/drawing/2014/main" id="{47D32DAA-9CC2-4CA3-6275-ACF1CD988DB8}"/>
              </a:ext>
            </a:extLst>
          </p:cNvPr>
          <p:cNvSpPr/>
          <p:nvPr/>
        </p:nvSpPr>
        <p:spPr>
          <a:xfrm>
            <a:off x="6213894" y="5826081"/>
            <a:ext cx="2286000" cy="64008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Microprocessor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258" name="Google Shape;258;p1">
            <a:extLst>
              <a:ext uri="{FF2B5EF4-FFF2-40B4-BE49-F238E27FC236}">
                <a16:creationId xmlns:a16="http://schemas.microsoft.com/office/drawing/2014/main" id="{2144CFB4-FA44-1D64-340B-94C815F25B8F}"/>
              </a:ext>
            </a:extLst>
          </p:cNvPr>
          <p:cNvSpPr/>
          <p:nvPr/>
        </p:nvSpPr>
        <p:spPr>
          <a:xfrm>
            <a:off x="6184866" y="1504865"/>
            <a:ext cx="2286000" cy="73152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Avionics</a:t>
            </a:r>
            <a:endParaRPr sz="16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Innovation</a:t>
            </a:r>
            <a:endParaRPr sz="1600" b="1"/>
          </a:p>
        </p:txBody>
      </p:sp>
      <p:sp>
        <p:nvSpPr>
          <p:cNvPr id="259" name="Google Shape;259;p1">
            <a:extLst>
              <a:ext uri="{FF2B5EF4-FFF2-40B4-BE49-F238E27FC236}">
                <a16:creationId xmlns:a16="http://schemas.microsoft.com/office/drawing/2014/main" id="{06266C43-21BA-A7A1-0A0A-0CCA1C321622}"/>
              </a:ext>
            </a:extLst>
          </p:cNvPr>
          <p:cNvSpPr/>
          <p:nvPr/>
        </p:nvSpPr>
        <p:spPr>
          <a:xfrm>
            <a:off x="6198825" y="5122232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3F3F3F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Board Vendors</a:t>
            </a:r>
            <a:endParaRPr sz="1600"/>
          </a:p>
        </p:txBody>
      </p:sp>
      <p:sp>
        <p:nvSpPr>
          <p:cNvPr id="260" name="Google Shape;260;p1">
            <a:extLst>
              <a:ext uri="{FF2B5EF4-FFF2-40B4-BE49-F238E27FC236}">
                <a16:creationId xmlns:a16="http://schemas.microsoft.com/office/drawing/2014/main" id="{6A69EFFF-80D3-C339-2F26-4F2F6E8E4B83}"/>
              </a:ext>
            </a:extLst>
          </p:cNvPr>
          <p:cNvSpPr/>
          <p:nvPr/>
        </p:nvSpPr>
        <p:spPr>
          <a:xfrm>
            <a:off x="3674322" y="2337746"/>
            <a:ext cx="2286000" cy="6400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FACE</a:t>
            </a:r>
            <a:r>
              <a:rPr lang="en-US" sz="2400" b="1" i="0" u="none" strike="noStrike" cap="none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E</a:t>
            </a:r>
            <a:endParaRPr sz="2400" b="1" i="0" u="none" strike="noStrike" cap="none"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">
            <a:extLst>
              <a:ext uri="{FF2B5EF4-FFF2-40B4-BE49-F238E27FC236}">
                <a16:creationId xmlns:a16="http://schemas.microsoft.com/office/drawing/2014/main" id="{7A930D4F-F731-AF8A-007C-FB2A9EB84776}"/>
              </a:ext>
            </a:extLst>
          </p:cNvPr>
          <p:cNvSpPr/>
          <p:nvPr/>
        </p:nvSpPr>
        <p:spPr>
          <a:xfrm>
            <a:off x="6190240" y="3078931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Connext DDS </a:t>
            </a:r>
            <a:endParaRPr sz="2400" b="1" i="0" u="none" strike="noStrike" cap="none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">
            <a:extLst>
              <a:ext uri="{FF2B5EF4-FFF2-40B4-BE49-F238E27FC236}">
                <a16:creationId xmlns:a16="http://schemas.microsoft.com/office/drawing/2014/main" id="{03E78294-3D44-D2BD-EA43-0C88F495BD3D}"/>
              </a:ext>
            </a:extLst>
          </p:cNvPr>
          <p:cNvSpPr/>
          <p:nvPr/>
        </p:nvSpPr>
        <p:spPr>
          <a:xfrm>
            <a:off x="8682908" y="2352600"/>
            <a:ext cx="2377440" cy="6400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PYRAMID </a:t>
            </a:r>
            <a:endParaRPr sz="1600"/>
          </a:p>
        </p:txBody>
      </p:sp>
      <p:sp>
        <p:nvSpPr>
          <p:cNvPr id="263" name="Google Shape;263;p1">
            <a:extLst>
              <a:ext uri="{FF2B5EF4-FFF2-40B4-BE49-F238E27FC236}">
                <a16:creationId xmlns:a16="http://schemas.microsoft.com/office/drawing/2014/main" id="{2CB734B1-5750-EE45-EB79-FBBE1182A5AC}"/>
              </a:ext>
            </a:extLst>
          </p:cNvPr>
          <p:cNvSpPr/>
          <p:nvPr/>
        </p:nvSpPr>
        <p:spPr>
          <a:xfrm>
            <a:off x="8706543" y="4438363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652B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OS / RTOS</a:t>
            </a:r>
            <a:endParaRPr sz="1600"/>
          </a:p>
        </p:txBody>
      </p:sp>
      <p:sp>
        <p:nvSpPr>
          <p:cNvPr id="264" name="Google Shape;264;p1">
            <a:extLst>
              <a:ext uri="{FF2B5EF4-FFF2-40B4-BE49-F238E27FC236}">
                <a16:creationId xmlns:a16="http://schemas.microsoft.com/office/drawing/2014/main" id="{78CE2AD1-35F0-FF13-9711-0AB8403CBAA6}"/>
              </a:ext>
            </a:extLst>
          </p:cNvPr>
          <p:cNvSpPr/>
          <p:nvPr/>
        </p:nvSpPr>
        <p:spPr>
          <a:xfrm>
            <a:off x="8706543" y="5838999"/>
            <a:ext cx="2286000" cy="64008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chemeClr val="bg1"/>
                </a:solidFill>
                <a:ea typeface="Calibri"/>
                <a:cs typeface="Calibri"/>
                <a:sym typeface="Calibri"/>
              </a:rPr>
              <a:t>Microprocessor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265" name="Google Shape;265;p1">
            <a:extLst>
              <a:ext uri="{FF2B5EF4-FFF2-40B4-BE49-F238E27FC236}">
                <a16:creationId xmlns:a16="http://schemas.microsoft.com/office/drawing/2014/main" id="{1D6687A3-454C-C93B-A2A8-A3B6B6C7A866}"/>
              </a:ext>
            </a:extLst>
          </p:cNvPr>
          <p:cNvSpPr/>
          <p:nvPr/>
        </p:nvSpPr>
        <p:spPr>
          <a:xfrm>
            <a:off x="8706543" y="1517783"/>
            <a:ext cx="2377440" cy="73152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Avionics</a:t>
            </a:r>
            <a:endParaRPr sz="16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Innovation</a:t>
            </a:r>
            <a:endParaRPr sz="1600" b="1"/>
          </a:p>
        </p:txBody>
      </p:sp>
      <p:sp>
        <p:nvSpPr>
          <p:cNvPr id="266" name="Google Shape;266;p1">
            <a:extLst>
              <a:ext uri="{FF2B5EF4-FFF2-40B4-BE49-F238E27FC236}">
                <a16:creationId xmlns:a16="http://schemas.microsoft.com/office/drawing/2014/main" id="{45210568-2C9C-C2C9-50F7-0BA48BD22BBF}"/>
              </a:ext>
            </a:extLst>
          </p:cNvPr>
          <p:cNvSpPr/>
          <p:nvPr/>
        </p:nvSpPr>
        <p:spPr>
          <a:xfrm>
            <a:off x="8691474" y="5135150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3F3F3F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Board Vendors</a:t>
            </a:r>
            <a:endParaRPr sz="1600"/>
          </a:p>
        </p:txBody>
      </p:sp>
      <p:sp>
        <p:nvSpPr>
          <p:cNvPr id="267" name="Google Shape;267;p1">
            <a:extLst>
              <a:ext uri="{FF2B5EF4-FFF2-40B4-BE49-F238E27FC236}">
                <a16:creationId xmlns:a16="http://schemas.microsoft.com/office/drawing/2014/main" id="{CB73FBB2-02D7-70C8-84D2-99F6EC072E18}"/>
              </a:ext>
            </a:extLst>
          </p:cNvPr>
          <p:cNvSpPr/>
          <p:nvPr/>
        </p:nvSpPr>
        <p:spPr>
          <a:xfrm>
            <a:off x="8682889" y="3091849"/>
            <a:ext cx="2377440" cy="64008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>
            <a:outerShdw blurRad="50800" dist="25400" dir="5400000" algn="t" rotWithShape="0">
              <a:schemeClr val="dk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Connext DDS </a:t>
            </a:r>
            <a:endParaRPr sz="2400" b="1" i="0" u="none" strike="noStrike" cap="none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1">
            <a:extLst>
              <a:ext uri="{FF2B5EF4-FFF2-40B4-BE49-F238E27FC236}">
                <a16:creationId xmlns:a16="http://schemas.microsoft.com/office/drawing/2014/main" id="{802DAED8-ACD9-6587-B18A-A30A4A6E6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797" t="1484" r="8286" b="-1484"/>
          <a:stretch/>
        </p:blipFill>
        <p:spPr>
          <a:xfrm>
            <a:off x="10283770" y="2397503"/>
            <a:ext cx="715826" cy="561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" descr="A black circle with colored dots&#10;&#10;Description automatically generated">
            <a:extLst>
              <a:ext uri="{FF2B5EF4-FFF2-40B4-BE49-F238E27FC236}">
                <a16:creationId xmlns:a16="http://schemas.microsoft.com/office/drawing/2014/main" id="{70901D97-E78D-D7DB-092E-2E0F4E94D3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7771" y="2388539"/>
            <a:ext cx="529043" cy="54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">
            <a:extLst>
              <a:ext uri="{FF2B5EF4-FFF2-40B4-BE49-F238E27FC236}">
                <a16:creationId xmlns:a16="http://schemas.microsoft.com/office/drawing/2014/main" id="{21134652-FA63-48A9-ADB7-3886274ED8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4598" y="2395409"/>
            <a:ext cx="1093306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642;g2b72d3d0699_2_20">
            <a:extLst>
              <a:ext uri="{FF2B5EF4-FFF2-40B4-BE49-F238E27FC236}">
                <a16:creationId xmlns:a16="http://schemas.microsoft.com/office/drawing/2014/main" id="{07A92021-799D-76B0-5ECD-FA5664F601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519" y="329184"/>
            <a:ext cx="11378317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r>
              <a:rPr lang="en-US" sz="3600" dirty="0"/>
              <a:t>RTI </a:t>
            </a:r>
            <a:r>
              <a:rPr lang="en-US" sz="3600" dirty="0" err="1"/>
              <a:t>Connext</a:t>
            </a:r>
            <a:r>
              <a:rPr lang="en-US" sz="3600" dirty="0"/>
              <a:t> Enables Cross-Platform Interoperability</a:t>
            </a:r>
          </a:p>
        </p:txBody>
      </p:sp>
    </p:spTree>
    <p:extLst>
      <p:ext uri="{BB962C8B-B14F-4D97-AF65-F5344CB8AC3E}">
        <p14:creationId xmlns:p14="http://schemas.microsoft.com/office/powerpoint/2010/main" val="1890144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19"/>
          <p:cNvSpPr txBox="1">
            <a:spLocks noGrp="1"/>
          </p:cNvSpPr>
          <p:nvPr>
            <p:ph type="body" idx="4294967295"/>
          </p:nvPr>
        </p:nvSpPr>
        <p:spPr>
          <a:xfrm>
            <a:off x="3116911" y="3703640"/>
            <a:ext cx="3403600" cy="1281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None/>
            </a:pPr>
            <a:r>
              <a:rPr lang="en-US" sz="2800" dirty="0">
                <a:solidFill>
                  <a:schemeClr val="bg1"/>
                </a:solidFill>
              </a:rPr>
              <a:t>Andre Odermatt</a:t>
            </a:r>
            <a:endParaRPr sz="28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None/>
            </a:pPr>
            <a:r>
              <a:rPr lang="en-US" sz="1800" dirty="0">
                <a:solidFill>
                  <a:schemeClr val="bg1"/>
                </a:solidFill>
              </a:rPr>
              <a:t>Principal Application Engineer </a:t>
            </a:r>
            <a:endParaRPr sz="18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None/>
            </a:pPr>
            <a:r>
              <a:rPr lang="en-US" sz="2400" u="sng" dirty="0">
                <a:solidFill>
                  <a:schemeClr val="hlink"/>
                </a:solidFill>
                <a:hlinkClick r:id="rId3"/>
              </a:rPr>
              <a:t>andre@rti.com</a:t>
            </a:r>
            <a:endParaRPr sz="2400" dirty="0"/>
          </a:p>
        </p:txBody>
      </p:sp>
      <p:sp>
        <p:nvSpPr>
          <p:cNvPr id="748" name="Google Shape;748;p19"/>
          <p:cNvSpPr txBox="1"/>
          <p:nvPr/>
        </p:nvSpPr>
        <p:spPr>
          <a:xfrm>
            <a:off x="6863323" y="940023"/>
            <a:ext cx="501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Visit us at booth #K24</a:t>
            </a:r>
            <a:endParaRPr sz="3600" b="0" i="0" u="none" strike="noStrike" cap="none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4DDCB7-89CF-A778-1DA6-A51F5A6248AD}"/>
              </a:ext>
            </a:extLst>
          </p:cNvPr>
          <p:cNvGrpSpPr/>
          <p:nvPr/>
        </p:nvGrpSpPr>
        <p:grpSpPr>
          <a:xfrm>
            <a:off x="7130335" y="1621678"/>
            <a:ext cx="4475976" cy="3775252"/>
            <a:chOff x="6990303" y="2662599"/>
            <a:chExt cx="4475976" cy="377525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50573A0-E6B9-5FED-9A87-2D428BB7B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90303" y="2662599"/>
              <a:ext cx="4475976" cy="3775252"/>
            </a:xfrm>
            <a:prstGeom prst="rect">
              <a:avLst/>
            </a:prstGeom>
          </p:spPr>
        </p:pic>
        <p:sp>
          <p:nvSpPr>
            <p:cNvPr id="751" name="Google Shape;751;p19"/>
            <p:cNvSpPr/>
            <p:nvPr/>
          </p:nvSpPr>
          <p:spPr>
            <a:xfrm>
              <a:off x="7469275" y="4706612"/>
              <a:ext cx="895792" cy="1137807"/>
            </a:xfrm>
            <a:prstGeom prst="rect">
              <a:avLst/>
            </a:prstGeom>
            <a:solidFill>
              <a:srgbClr val="EC8B22">
                <a:alpha val="40000"/>
              </a:srgbClr>
            </a:solidFill>
            <a:ln w="12700" cap="flat" cmpd="sng">
              <a:solidFill>
                <a:srgbClr val="AC651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9B826-7A6C-00C4-B55D-6A5E2E4D7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F0FC0-F5EA-67F7-16D4-871373F00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Connected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000374-F2F6-ED8A-48C0-E774F417957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28055" y="6502179"/>
            <a:ext cx="10698479" cy="228600"/>
          </a:xfrm>
        </p:spPr>
        <p:txBody>
          <a:bodyPr/>
          <a:lstStyle/>
          <a:p>
            <a:r>
              <a:rPr lang="en-US"/>
              <a:t>© 2025 Real-Time Innovations, Inc.  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8047BB-BD0B-2358-4512-F9F80102EDAA}"/>
              </a:ext>
            </a:extLst>
          </p:cNvPr>
          <p:cNvGrpSpPr/>
          <p:nvPr/>
        </p:nvGrpSpPr>
        <p:grpSpPr>
          <a:xfrm>
            <a:off x="2543087" y="2201970"/>
            <a:ext cx="7191466" cy="2957282"/>
            <a:chOff x="2543087" y="2201970"/>
            <a:chExt cx="7191466" cy="295728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64303E-86DD-5C4A-FF8B-F82D85B74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50465" y="3377655"/>
              <a:ext cx="603504" cy="60350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AAFC8C-8784-ED3A-9F89-1C8B0200C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50465" y="4550703"/>
              <a:ext cx="603504" cy="60350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29C477E-F107-AB3F-E276-75C95FE2B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50641" y="2215541"/>
              <a:ext cx="603504" cy="60350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40E539-AD03-984C-3A1C-F0B3F1A6F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43087" y="4555748"/>
              <a:ext cx="603504" cy="60350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AFB457F-DE26-8FBF-6754-4E6414575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43087" y="2201970"/>
              <a:ext cx="603504" cy="60350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2ACCD78-18B8-3616-C2F3-45ECFF680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43087" y="3378859"/>
              <a:ext cx="603504" cy="603504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468D035-E910-F748-2E36-D34B70F96E93}"/>
                </a:ext>
              </a:extLst>
            </p:cNvPr>
            <p:cNvGrpSpPr/>
            <p:nvPr/>
          </p:nvGrpSpPr>
          <p:grpSpPr>
            <a:xfrm>
              <a:off x="3338134" y="2204783"/>
              <a:ext cx="6396419" cy="2854659"/>
              <a:chOff x="3338134" y="2204783"/>
              <a:chExt cx="6396419" cy="2854659"/>
            </a:xfrm>
          </p:grpSpPr>
          <p:sp>
            <p:nvSpPr>
              <p:cNvPr id="12" name="Text Placeholder 7">
                <a:extLst>
                  <a:ext uri="{FF2B5EF4-FFF2-40B4-BE49-F238E27FC236}">
                    <a16:creationId xmlns:a16="http://schemas.microsoft.com/office/drawing/2014/main" id="{D775385F-3EA0-B64F-7D71-E8FFD52C66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38134" y="2204783"/>
                <a:ext cx="2453067" cy="62502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tabLst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 err="1">
                    <a:latin typeface="Avenir Next LT Pro" panose="020B0504020202020204" pitchFamily="34" charset="77"/>
                  </a:rPr>
                  <a:t>rti.com</a:t>
                </a:r>
                <a:br>
                  <a:rPr lang="en-US" sz="2000" dirty="0">
                    <a:latin typeface="Avenir Next LT Pro" panose="020B0504020202020204" pitchFamily="34" charset="77"/>
                  </a:rPr>
                </a:br>
                <a:r>
                  <a:rPr lang="en-US" sz="1600" i="1" dirty="0">
                    <a:latin typeface="Avenir Next LT Pro" panose="020B0504020202020204" pitchFamily="34" charset="77"/>
                  </a:rPr>
                  <a:t>Free trial of </a:t>
                </a:r>
                <a:r>
                  <a:rPr lang="en-US" sz="1600" i="1" dirty="0" err="1">
                    <a:latin typeface="Avenir Next LT Pro" panose="020B0504020202020204" pitchFamily="34" charset="77"/>
                  </a:rPr>
                  <a:t>Connext</a:t>
                </a:r>
                <a:endParaRPr lang="en-US" sz="1600" i="1" dirty="0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3" name="Text Placeholder 7">
                <a:extLst>
                  <a:ext uri="{FF2B5EF4-FFF2-40B4-BE49-F238E27FC236}">
                    <a16:creationId xmlns:a16="http://schemas.microsoft.com/office/drawing/2014/main" id="{6BB124D1-FB3E-1147-7DCC-29EBD5DE9E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38134" y="3504793"/>
                <a:ext cx="2453066" cy="50514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tabLst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>
                    <a:latin typeface="Avenir Next LT Pro" panose="020B0504020202020204" pitchFamily="34" charset="77"/>
                  </a:rPr>
                  <a:t>company/</a:t>
                </a:r>
                <a:r>
                  <a:rPr lang="en-US" sz="2200" dirty="0" err="1">
                    <a:latin typeface="Avenir Next LT Pro" panose="020B0504020202020204" pitchFamily="34" charset="77"/>
                  </a:rPr>
                  <a:t>rti</a:t>
                </a:r>
                <a:endParaRPr lang="en-US" sz="1600" i="1" dirty="0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4" name="Text Placeholder 7">
                <a:extLst>
                  <a:ext uri="{FF2B5EF4-FFF2-40B4-BE49-F238E27FC236}">
                    <a16:creationId xmlns:a16="http://schemas.microsoft.com/office/drawing/2014/main" id="{ECA3AD57-B7E4-7AA3-F193-394F1DCAE38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38135" y="4690579"/>
                <a:ext cx="2453066" cy="3688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tabLst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>
                    <a:latin typeface="Avenir Next LT Pro" panose="020B0504020202020204" pitchFamily="34" charset="77"/>
                  </a:rPr>
                  <a:t>@</a:t>
                </a:r>
                <a:r>
                  <a:rPr lang="en-US" sz="2200" dirty="0" err="1">
                    <a:latin typeface="Avenir Next LT Pro" panose="020B0504020202020204" pitchFamily="34" charset="77"/>
                  </a:rPr>
                  <a:t>rti_software</a:t>
                </a:r>
                <a:endParaRPr lang="en-US" sz="2200" dirty="0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5" name="Text Placeholder 7">
                <a:extLst>
                  <a:ext uri="{FF2B5EF4-FFF2-40B4-BE49-F238E27FC236}">
                    <a16:creationId xmlns:a16="http://schemas.microsoft.com/office/drawing/2014/main" id="{0CDDF132-B9FE-03F8-1773-23ED096939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77499" y="2335349"/>
                <a:ext cx="2257054" cy="3138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tabLst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 err="1">
                    <a:latin typeface="Avenir Next LT Pro" panose="020B0504020202020204" pitchFamily="34" charset="77"/>
                  </a:rPr>
                  <a:t>rtisoftware</a:t>
                </a:r>
                <a:endParaRPr lang="en-US" sz="2200" dirty="0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6" name="Text Placeholder 7">
                <a:extLst>
                  <a:ext uri="{FF2B5EF4-FFF2-40B4-BE49-F238E27FC236}">
                    <a16:creationId xmlns:a16="http://schemas.microsoft.com/office/drawing/2014/main" id="{06FB92CA-E693-558F-4B4E-E8F3380019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77499" y="4690579"/>
                <a:ext cx="2257053" cy="3688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tabLst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 err="1">
                    <a:latin typeface="Avenir Next LT Pro" panose="020B0504020202020204" pitchFamily="34" charset="77"/>
                  </a:rPr>
                  <a:t>rti.com</a:t>
                </a:r>
                <a:r>
                  <a:rPr lang="en-US" sz="2200" dirty="0">
                    <a:latin typeface="Avenir Next LT Pro" panose="020B0504020202020204" pitchFamily="34" charset="77"/>
                  </a:rPr>
                  <a:t>/podcast</a:t>
                </a:r>
              </a:p>
            </p:txBody>
          </p:sp>
          <p:sp>
            <p:nvSpPr>
              <p:cNvPr id="17" name="Text Placeholder 7">
                <a:extLst>
                  <a:ext uri="{FF2B5EF4-FFF2-40B4-BE49-F238E27FC236}">
                    <a16:creationId xmlns:a16="http://schemas.microsoft.com/office/drawing/2014/main" id="{1984B7E5-A6D2-D2E3-2BA3-8B0F380520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77497" y="3504793"/>
                <a:ext cx="2257053" cy="3688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tabLst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.AppleSystemUIFont" charset="-12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 err="1">
                    <a:latin typeface="Avenir Next LT Pro" panose="020B0504020202020204" pitchFamily="34" charset="77"/>
                  </a:rPr>
                  <a:t>rti.com</a:t>
                </a:r>
                <a:r>
                  <a:rPr lang="en-US" sz="2200" dirty="0">
                    <a:latin typeface="Avenir Next LT Pro" panose="020B0504020202020204" pitchFamily="34" charset="77"/>
                  </a:rPr>
                  <a:t>/blog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0927713"/>
      </p:ext>
    </p:extLst>
  </p:cSld>
  <p:clrMapOvr>
    <a:masterClrMapping/>
  </p:clrMapOvr>
</p:sld>
</file>

<file path=ppt/theme/theme1.xml><?xml version="1.0" encoding="utf-8"?>
<a:theme xmlns:a="http://schemas.openxmlformats.org/drawingml/2006/main" name="RTI Corporate Template">
  <a:themeElements>
    <a:clrScheme name="RTI Palette">
      <a:dk1>
        <a:srgbClr val="FFFFFF"/>
      </a:dk1>
      <a:lt1>
        <a:srgbClr val="000000"/>
      </a:lt1>
      <a:dk2>
        <a:srgbClr val="CACACA"/>
      </a:dk2>
      <a:lt2>
        <a:srgbClr val="515151"/>
      </a:lt2>
      <a:accent1>
        <a:srgbClr val="004C97"/>
      </a:accent1>
      <a:accent2>
        <a:srgbClr val="ED8B00"/>
      </a:accent2>
      <a:accent3>
        <a:srgbClr val="C22C2C"/>
      </a:accent3>
      <a:accent4>
        <a:srgbClr val="A3D65D"/>
      </a:accent4>
      <a:accent5>
        <a:srgbClr val="BE7B01"/>
      </a:accent5>
      <a:accent6>
        <a:srgbClr val="47598D"/>
      </a:accent6>
      <a:hlink>
        <a:srgbClr val="008E00"/>
      </a:hlink>
      <a:folHlink>
        <a:srgbClr val="807E82"/>
      </a:folHlink>
    </a:clrScheme>
    <a:fontScheme name="RTI Template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5A55F5C1-3660-7A48-A04B-9D44C4FEC982}" vid="{18E9E786-C4D3-A444-B345-111E8ABB94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D4CEDDD1961A4986B9B810FA00E77A" ma:contentTypeVersion="16" ma:contentTypeDescription="Create a new document." ma:contentTypeScope="" ma:versionID="170f77be9eb1fa3e8716d1faa5184dd9">
  <xsd:schema xmlns:xsd="http://www.w3.org/2001/XMLSchema" xmlns:xs="http://www.w3.org/2001/XMLSchema" xmlns:p="http://schemas.microsoft.com/office/2006/metadata/properties" xmlns:ns2="452e1119-c8f3-45f0-8f7a-d6accdf1916a" xmlns:ns3="9f85bc88-ac47-427f-b880-1214a612ccfd" targetNamespace="http://schemas.microsoft.com/office/2006/metadata/properties" ma:root="true" ma:fieldsID="2e45db7d48ec80f93e534a44d85fd29f" ns2:_="" ns3:_="">
    <xsd:import namespace="452e1119-c8f3-45f0-8f7a-d6accdf1916a"/>
    <xsd:import namespace="9f85bc88-ac47-427f-b880-1214a612cc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e1119-c8f3-45f0-8f7a-d6accdf191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5bc88-ac47-427f-b880-1214a612ccf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e5e8d24-20d5-4a3d-8f17-83dae7f7d707}" ma:internalName="TaxCatchAll" ma:showField="CatchAllData" ma:web="9f85bc88-ac47-427f-b880-1214a612cc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2e1119-c8f3-45f0-8f7a-d6accdf1916a">
      <Terms xmlns="http://schemas.microsoft.com/office/infopath/2007/PartnerControls"/>
    </lcf76f155ced4ddcb4097134ff3c332f>
    <TaxCatchAll xmlns="9f85bc88-ac47-427f-b880-1214a612ccfd" xsi:nil="true"/>
  </documentManagement>
</p:properties>
</file>

<file path=customXml/itemProps1.xml><?xml version="1.0" encoding="utf-8"?>
<ds:datastoreItem xmlns:ds="http://schemas.openxmlformats.org/officeDocument/2006/customXml" ds:itemID="{6B4CA16A-F99A-4E86-8D05-559F7A2FE553}"/>
</file>

<file path=customXml/itemProps2.xml><?xml version="1.0" encoding="utf-8"?>
<ds:datastoreItem xmlns:ds="http://schemas.openxmlformats.org/officeDocument/2006/customXml" ds:itemID="{D2120D21-D2DC-44B0-B4D5-E503F99F64DA}"/>
</file>

<file path=customXml/itemProps3.xml><?xml version="1.0" encoding="utf-8"?>
<ds:datastoreItem xmlns:ds="http://schemas.openxmlformats.org/officeDocument/2006/customXml" ds:itemID="{E3C2CD06-A4C1-4858-9312-00CDF0567B3E}"/>
</file>

<file path=docProps/app.xml><?xml version="1.0" encoding="utf-8"?>
<Properties xmlns="http://schemas.openxmlformats.org/officeDocument/2006/extended-properties" xmlns:vt="http://schemas.openxmlformats.org/officeDocument/2006/docPropsVTypes">
  <Template>RTI-Presentation-Template-V4</Template>
  <TotalTime>4831</TotalTime>
  <Words>1892</Words>
  <Application>Microsoft Office PowerPoint</Application>
  <PresentationFormat>Widescreen</PresentationFormat>
  <Paragraphs>455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.AppleSystemUIFont</vt:lpstr>
      <vt:lpstr>Arial</vt:lpstr>
      <vt:lpstr>Avenir Next LT Pro</vt:lpstr>
      <vt:lpstr>Calibri</vt:lpstr>
      <vt:lpstr>Helvetica</vt:lpstr>
      <vt:lpstr>Helvetica Neue</vt:lpstr>
      <vt:lpstr>Wingdings 3</vt:lpstr>
      <vt:lpstr>RTI Corporate Template</vt:lpstr>
      <vt:lpstr>Real-Time mission systems and advanced communications in avionics</vt:lpstr>
      <vt:lpstr>Air Travel in 1968</vt:lpstr>
      <vt:lpstr>Car Travel in 1968</vt:lpstr>
      <vt:lpstr>Evolution at Different Speeds</vt:lpstr>
      <vt:lpstr>Example Of  How Software Has Changed</vt:lpstr>
      <vt:lpstr>Where We Are Today</vt:lpstr>
      <vt:lpstr>The Future is Distributed</vt:lpstr>
      <vt:lpstr>How Do We Get There</vt:lpstr>
      <vt:lpstr>RTI Connext In Action</vt:lpstr>
      <vt:lpstr>Data-Centric Framework</vt:lpstr>
      <vt:lpstr>Using QoS to Shape Data Flow</vt:lpstr>
      <vt:lpstr>DDS is the Foundation of Open Standards</vt:lpstr>
      <vt:lpstr>DDS The Backbone of MOSA</vt:lpstr>
      <vt:lpstr>The Future Airborne Capability Environment (FACE®) Reference Architecture</vt:lpstr>
      <vt:lpstr>The Transport Services Segment</vt:lpstr>
      <vt:lpstr>RTI Connext TSS</vt:lpstr>
      <vt:lpstr>RTI Connext for Real-Time Communication</vt:lpstr>
      <vt:lpstr>RTI Connext Enables Cross-Platform Interoperability</vt:lpstr>
      <vt:lpstr>PowerPoint Presentation</vt:lpstr>
      <vt:lpstr>Stay Connected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 Odermatt</dc:creator>
  <cp:lastModifiedBy>Andre Odermatt</cp:lastModifiedBy>
  <cp:revision>24</cp:revision>
  <cp:lastPrinted>2025-03-27T15:00:08Z</cp:lastPrinted>
  <dcterms:created xsi:type="dcterms:W3CDTF">2022-10-21T18:47:58Z</dcterms:created>
  <dcterms:modified xsi:type="dcterms:W3CDTF">2025-03-27T16:19:22Z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0x0101000FD4CEDDD1961A4986B9B810FA00E77A</vt:lpwstr>
  </property>
</Properties>
</file>