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44.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2" r:id="rId2"/>
  </p:sldMasterIdLst>
  <p:notesMasterIdLst>
    <p:notesMasterId r:id="rId54"/>
  </p:notesMasterIdLst>
  <p:sldIdLst>
    <p:sldId id="262" r:id="rId3"/>
    <p:sldId id="258" r:id="rId4"/>
    <p:sldId id="282" r:id="rId5"/>
    <p:sldId id="283" r:id="rId6"/>
    <p:sldId id="310" r:id="rId7"/>
    <p:sldId id="627" r:id="rId8"/>
    <p:sldId id="650" r:id="rId9"/>
    <p:sldId id="311" r:id="rId10"/>
    <p:sldId id="309"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300" r:id="rId28"/>
    <p:sldId id="302" r:id="rId29"/>
    <p:sldId id="2578" r:id="rId30"/>
    <p:sldId id="303" r:id="rId31"/>
    <p:sldId id="2579" r:id="rId32"/>
    <p:sldId id="2581" r:id="rId33"/>
    <p:sldId id="305" r:id="rId34"/>
    <p:sldId id="2580" r:id="rId35"/>
    <p:sldId id="301" r:id="rId36"/>
    <p:sldId id="2570" r:id="rId37"/>
    <p:sldId id="2574" r:id="rId38"/>
    <p:sldId id="2575" r:id="rId39"/>
    <p:sldId id="2571" r:id="rId40"/>
    <p:sldId id="2576" r:id="rId41"/>
    <p:sldId id="306" r:id="rId42"/>
    <p:sldId id="312" r:id="rId43"/>
    <p:sldId id="316" r:id="rId44"/>
    <p:sldId id="313" r:id="rId45"/>
    <p:sldId id="649" r:id="rId46"/>
    <p:sldId id="654" r:id="rId47"/>
    <p:sldId id="314" r:id="rId48"/>
    <p:sldId id="2577" r:id="rId49"/>
    <p:sldId id="307" r:id="rId50"/>
    <p:sldId id="315" r:id="rId51"/>
    <p:sldId id="308" r:id="rId52"/>
    <p:sldId id="28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AA31B5-95B8-E642-3E16-4D57C6D4D9FD}" name="Shelby Mathers" initials="SM" userId="S::shelby.mathers@weaver.com::25a6ca9f-5aaf-4570-80ee-0e4033748b04" providerId="AD"/>
  <p188:author id="{21B8E5BF-4AA7-2CB1-C64C-1DA5B9E732EA}" name="Alexis Kennedy" initials="AK" userId="S::alexis.kennedy@weaver.com::023d6023-2456-4e47-9c62-042938a4b56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140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0" autoAdjust="0"/>
    <p:restoredTop sz="64342" autoAdjust="0"/>
  </p:normalViewPr>
  <p:slideViewPr>
    <p:cSldViewPr snapToGrid="0">
      <p:cViewPr varScale="1">
        <p:scale>
          <a:sx n="53" d="100"/>
          <a:sy n="53" d="100"/>
        </p:scale>
        <p:origin x="845" y="2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63"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customXml" Target="../customXml/item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is Kennedy" userId="023d6023-2456-4e47-9c62-042938a4b56f" providerId="ADAL" clId="{4352B65F-613D-44B0-9B4F-7DABF165D82E}"/>
    <pc:docChg chg="modSld">
      <pc:chgData name="Alexis Kennedy" userId="023d6023-2456-4e47-9c62-042938a4b56f" providerId="ADAL" clId="{4352B65F-613D-44B0-9B4F-7DABF165D82E}" dt="2026-04-14T20:10:44.115" v="1" actId="20577"/>
      <pc:docMkLst>
        <pc:docMk/>
      </pc:docMkLst>
      <pc:sldChg chg="modNotesTx">
        <pc:chgData name="Alexis Kennedy" userId="023d6023-2456-4e47-9c62-042938a4b56f" providerId="ADAL" clId="{4352B65F-613D-44B0-9B4F-7DABF165D82E}" dt="2026-04-14T20:10:23.529" v="0" actId="20577"/>
        <pc:sldMkLst>
          <pc:docMk/>
          <pc:sldMk cId="2224592841" sldId="310"/>
        </pc:sldMkLst>
      </pc:sldChg>
      <pc:sldChg chg="modNotesTx">
        <pc:chgData name="Alexis Kennedy" userId="023d6023-2456-4e47-9c62-042938a4b56f" providerId="ADAL" clId="{4352B65F-613D-44B0-9B4F-7DABF165D82E}" dt="2026-04-14T20:10:44.115" v="1" actId="20577"/>
        <pc:sldMkLst>
          <pc:docMk/>
          <pc:sldMk cId="307526719" sldId="257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5BA4FC-EBF9-4F5B-9ECC-508CA6AB2FFF}" type="doc">
      <dgm:prSet loTypeId="urn:microsoft.com/office/officeart/2005/8/layout/cycle5" loCatId="cycle" qsTypeId="urn:microsoft.com/office/officeart/2005/8/quickstyle/simple1" qsCatId="simple" csTypeId="urn:microsoft.com/office/officeart/2005/8/colors/colorful3" csCatId="colorful" phldr="1"/>
      <dgm:spPr/>
      <dgm:t>
        <a:bodyPr/>
        <a:lstStyle/>
        <a:p>
          <a:endParaRPr lang="en-US"/>
        </a:p>
      </dgm:t>
    </dgm:pt>
    <dgm:pt modelId="{89C1D949-5DC1-4CDD-845D-97F59EF4F58D}">
      <dgm:prSet phldrT="[Text]" custT="1"/>
      <dgm:spPr/>
      <dgm:t>
        <a:bodyPr/>
        <a:lstStyle/>
        <a:p>
          <a:r>
            <a:rPr lang="en-US" sz="1600" b="1">
              <a:solidFill>
                <a:schemeClr val="tx1"/>
              </a:solidFill>
            </a:rPr>
            <a:t>Planning</a:t>
          </a:r>
        </a:p>
      </dgm:t>
    </dgm:pt>
    <dgm:pt modelId="{419A2ED8-5CDB-442C-9D5A-B5B828F3B535}" type="parTrans" cxnId="{293AEA63-7F2E-4339-ACDE-0D50B47D5B2C}">
      <dgm:prSet/>
      <dgm:spPr/>
      <dgm:t>
        <a:bodyPr/>
        <a:lstStyle/>
        <a:p>
          <a:endParaRPr lang="en-US" sz="1600" b="1">
            <a:solidFill>
              <a:schemeClr val="tx1"/>
            </a:solidFill>
          </a:endParaRPr>
        </a:p>
      </dgm:t>
    </dgm:pt>
    <dgm:pt modelId="{43D2958B-3095-4C51-9453-F0343D203596}" type="sibTrans" cxnId="{293AEA63-7F2E-4339-ACDE-0D50B47D5B2C}">
      <dgm:prSet/>
      <dgm:spPr/>
      <dgm:t>
        <a:bodyPr/>
        <a:lstStyle/>
        <a:p>
          <a:endParaRPr lang="en-US" sz="1600" b="1">
            <a:solidFill>
              <a:schemeClr val="tx1"/>
            </a:solidFill>
          </a:endParaRPr>
        </a:p>
      </dgm:t>
    </dgm:pt>
    <dgm:pt modelId="{51BE1EBF-F4F2-4A4C-8292-A721F69FFE02}">
      <dgm:prSet phldrT="[Text]" custT="1"/>
      <dgm:spPr/>
      <dgm:t>
        <a:bodyPr/>
        <a:lstStyle/>
        <a:p>
          <a:r>
            <a:rPr lang="en-US" sz="1600" b="1">
              <a:solidFill>
                <a:schemeClr val="tx1"/>
              </a:solidFill>
            </a:rPr>
            <a:t>Due Diligence</a:t>
          </a:r>
        </a:p>
      </dgm:t>
    </dgm:pt>
    <dgm:pt modelId="{327B5FF4-F305-42EA-A532-3939D1CFDE5B}" type="parTrans" cxnId="{8C997684-7AFA-4369-B8D2-97E0DD6CEBD6}">
      <dgm:prSet/>
      <dgm:spPr/>
      <dgm:t>
        <a:bodyPr/>
        <a:lstStyle/>
        <a:p>
          <a:endParaRPr lang="en-US" sz="1600" b="1">
            <a:solidFill>
              <a:schemeClr val="tx1"/>
            </a:solidFill>
          </a:endParaRPr>
        </a:p>
      </dgm:t>
    </dgm:pt>
    <dgm:pt modelId="{2617B1D2-2106-4576-BD33-B0FDFAAEEC50}" type="sibTrans" cxnId="{8C997684-7AFA-4369-B8D2-97E0DD6CEBD6}">
      <dgm:prSet/>
      <dgm:spPr/>
      <dgm:t>
        <a:bodyPr/>
        <a:lstStyle/>
        <a:p>
          <a:endParaRPr lang="en-US" sz="1600" b="1">
            <a:solidFill>
              <a:schemeClr val="tx1"/>
            </a:solidFill>
          </a:endParaRPr>
        </a:p>
      </dgm:t>
    </dgm:pt>
    <dgm:pt modelId="{88FB3A60-4308-4256-B085-92975F8BA452}">
      <dgm:prSet phldrT="[Text]" custT="1"/>
      <dgm:spPr/>
      <dgm:t>
        <a:bodyPr/>
        <a:lstStyle/>
        <a:p>
          <a:r>
            <a:rPr lang="en-US" sz="1600" b="1">
              <a:solidFill>
                <a:schemeClr val="tx1"/>
              </a:solidFill>
            </a:rPr>
            <a:t>Contracting</a:t>
          </a:r>
        </a:p>
      </dgm:t>
    </dgm:pt>
    <dgm:pt modelId="{0EE78396-953A-4F2B-A24B-988F51F642EA}" type="parTrans" cxnId="{01508C53-81D8-4B40-BFA9-B973545CA6FA}">
      <dgm:prSet/>
      <dgm:spPr/>
      <dgm:t>
        <a:bodyPr/>
        <a:lstStyle/>
        <a:p>
          <a:endParaRPr lang="en-US" sz="1600" b="1">
            <a:solidFill>
              <a:schemeClr val="tx1"/>
            </a:solidFill>
          </a:endParaRPr>
        </a:p>
      </dgm:t>
    </dgm:pt>
    <dgm:pt modelId="{C886E6B0-2711-4964-8EFC-6B12BBEEDDAC}" type="sibTrans" cxnId="{01508C53-81D8-4B40-BFA9-B973545CA6FA}">
      <dgm:prSet/>
      <dgm:spPr/>
      <dgm:t>
        <a:bodyPr/>
        <a:lstStyle/>
        <a:p>
          <a:endParaRPr lang="en-US" sz="1600" b="1">
            <a:solidFill>
              <a:schemeClr val="tx1"/>
            </a:solidFill>
          </a:endParaRPr>
        </a:p>
      </dgm:t>
    </dgm:pt>
    <dgm:pt modelId="{49B6FEA5-0E65-4417-A064-5CC4A720676C}">
      <dgm:prSet phldrT="[Text]" custT="1"/>
      <dgm:spPr/>
      <dgm:t>
        <a:bodyPr/>
        <a:lstStyle/>
        <a:p>
          <a:r>
            <a:rPr lang="en-US" sz="1600" b="1">
              <a:solidFill>
                <a:schemeClr val="tx1"/>
              </a:solidFill>
            </a:rPr>
            <a:t>Ongoing monitoring</a:t>
          </a:r>
        </a:p>
      </dgm:t>
    </dgm:pt>
    <dgm:pt modelId="{6F78206B-5E00-4947-A54B-E24F82A9BFA0}" type="parTrans" cxnId="{88831B6E-F858-44E8-B9FC-F244B62300E3}">
      <dgm:prSet/>
      <dgm:spPr/>
      <dgm:t>
        <a:bodyPr/>
        <a:lstStyle/>
        <a:p>
          <a:endParaRPr lang="en-US" sz="1600" b="1">
            <a:solidFill>
              <a:schemeClr val="tx1"/>
            </a:solidFill>
          </a:endParaRPr>
        </a:p>
      </dgm:t>
    </dgm:pt>
    <dgm:pt modelId="{1C4E683A-8968-43E2-8198-A2C9314945E4}" type="sibTrans" cxnId="{88831B6E-F858-44E8-B9FC-F244B62300E3}">
      <dgm:prSet/>
      <dgm:spPr/>
      <dgm:t>
        <a:bodyPr/>
        <a:lstStyle/>
        <a:p>
          <a:endParaRPr lang="en-US" sz="1600" b="1">
            <a:solidFill>
              <a:schemeClr val="tx1"/>
            </a:solidFill>
          </a:endParaRPr>
        </a:p>
      </dgm:t>
    </dgm:pt>
    <dgm:pt modelId="{EF2E3BB1-FB8F-4430-9D87-0CFEB3D36A22}">
      <dgm:prSet phldrT="[Text]" custT="1"/>
      <dgm:spPr/>
      <dgm:t>
        <a:bodyPr/>
        <a:lstStyle/>
        <a:p>
          <a:r>
            <a:rPr lang="en-US" sz="1600" b="1">
              <a:solidFill>
                <a:schemeClr val="tx1"/>
              </a:solidFill>
            </a:rPr>
            <a:t>Termination</a:t>
          </a:r>
        </a:p>
      </dgm:t>
    </dgm:pt>
    <dgm:pt modelId="{7D193BA5-CFDD-4BDB-BA7C-D9BF13E90700}" type="parTrans" cxnId="{81C56291-03E9-449E-9626-733785D0E22A}">
      <dgm:prSet/>
      <dgm:spPr/>
      <dgm:t>
        <a:bodyPr/>
        <a:lstStyle/>
        <a:p>
          <a:endParaRPr lang="en-US" sz="1600" b="1">
            <a:solidFill>
              <a:schemeClr val="tx1"/>
            </a:solidFill>
          </a:endParaRPr>
        </a:p>
      </dgm:t>
    </dgm:pt>
    <dgm:pt modelId="{6509135A-F8CA-464D-8F7E-761D26205E25}" type="sibTrans" cxnId="{81C56291-03E9-449E-9626-733785D0E22A}">
      <dgm:prSet/>
      <dgm:spPr/>
      <dgm:t>
        <a:bodyPr/>
        <a:lstStyle/>
        <a:p>
          <a:endParaRPr lang="en-US" sz="1600" b="1">
            <a:solidFill>
              <a:schemeClr val="tx1"/>
            </a:solidFill>
          </a:endParaRPr>
        </a:p>
      </dgm:t>
    </dgm:pt>
    <dgm:pt modelId="{58417869-FF77-452A-AD40-B84315FF6A57}">
      <dgm:prSet custT="1"/>
      <dgm:spPr/>
      <dgm:t>
        <a:bodyPr/>
        <a:lstStyle/>
        <a:p>
          <a:r>
            <a:rPr lang="en-US" sz="1600" b="1">
              <a:solidFill>
                <a:schemeClr val="tx1"/>
              </a:solidFill>
            </a:rPr>
            <a:t>Selection</a:t>
          </a:r>
        </a:p>
      </dgm:t>
    </dgm:pt>
    <dgm:pt modelId="{35129CA8-4FBA-4FD2-9DE5-26042187EA85}" type="parTrans" cxnId="{BB42C7A2-E376-4365-807A-3DDB4D9D8F59}">
      <dgm:prSet/>
      <dgm:spPr/>
      <dgm:t>
        <a:bodyPr/>
        <a:lstStyle/>
        <a:p>
          <a:endParaRPr lang="en-US" sz="1600" b="1">
            <a:solidFill>
              <a:schemeClr val="tx1"/>
            </a:solidFill>
          </a:endParaRPr>
        </a:p>
      </dgm:t>
    </dgm:pt>
    <dgm:pt modelId="{A3160626-46A6-401B-8579-48E873487BC5}" type="sibTrans" cxnId="{BB42C7A2-E376-4365-807A-3DDB4D9D8F59}">
      <dgm:prSet/>
      <dgm:spPr/>
      <dgm:t>
        <a:bodyPr/>
        <a:lstStyle/>
        <a:p>
          <a:endParaRPr lang="en-US" sz="1600" b="1">
            <a:solidFill>
              <a:schemeClr val="tx1"/>
            </a:solidFill>
          </a:endParaRPr>
        </a:p>
      </dgm:t>
    </dgm:pt>
    <dgm:pt modelId="{A6D83E63-7F80-4713-BA03-FCDE954496E7}" type="pres">
      <dgm:prSet presAssocID="{495BA4FC-EBF9-4F5B-9ECC-508CA6AB2FFF}" presName="cycle" presStyleCnt="0">
        <dgm:presLayoutVars>
          <dgm:dir/>
          <dgm:resizeHandles val="exact"/>
        </dgm:presLayoutVars>
      </dgm:prSet>
      <dgm:spPr/>
    </dgm:pt>
    <dgm:pt modelId="{B725B5D5-49AF-445B-85BC-1CAE8EDA8B9A}" type="pres">
      <dgm:prSet presAssocID="{89C1D949-5DC1-4CDD-845D-97F59EF4F58D}" presName="node" presStyleLbl="node1" presStyleIdx="0" presStyleCnt="6">
        <dgm:presLayoutVars>
          <dgm:bulletEnabled val="1"/>
        </dgm:presLayoutVars>
      </dgm:prSet>
      <dgm:spPr/>
    </dgm:pt>
    <dgm:pt modelId="{59C39B7E-0FA1-4C93-B658-EB80B0683B02}" type="pres">
      <dgm:prSet presAssocID="{89C1D949-5DC1-4CDD-845D-97F59EF4F58D}" presName="spNode" presStyleCnt="0"/>
      <dgm:spPr/>
    </dgm:pt>
    <dgm:pt modelId="{269D3157-8CAB-410E-A6AE-494D9003839E}" type="pres">
      <dgm:prSet presAssocID="{43D2958B-3095-4C51-9453-F0343D203596}" presName="sibTrans" presStyleLbl="sibTrans1D1" presStyleIdx="0" presStyleCnt="6"/>
      <dgm:spPr/>
    </dgm:pt>
    <dgm:pt modelId="{7AC2A7E6-AC57-4EF8-AEAA-DE2287734A45}" type="pres">
      <dgm:prSet presAssocID="{51BE1EBF-F4F2-4A4C-8292-A721F69FFE02}" presName="node" presStyleLbl="node1" presStyleIdx="1" presStyleCnt="6">
        <dgm:presLayoutVars>
          <dgm:bulletEnabled val="1"/>
        </dgm:presLayoutVars>
      </dgm:prSet>
      <dgm:spPr/>
    </dgm:pt>
    <dgm:pt modelId="{2EAAA87F-363D-4BAF-8FF0-6C933C783F41}" type="pres">
      <dgm:prSet presAssocID="{51BE1EBF-F4F2-4A4C-8292-A721F69FFE02}" presName="spNode" presStyleCnt="0"/>
      <dgm:spPr/>
    </dgm:pt>
    <dgm:pt modelId="{F0B0BFD6-364A-40E9-8B44-94B01D8B0933}" type="pres">
      <dgm:prSet presAssocID="{2617B1D2-2106-4576-BD33-B0FDFAAEEC50}" presName="sibTrans" presStyleLbl="sibTrans1D1" presStyleIdx="1" presStyleCnt="6"/>
      <dgm:spPr/>
    </dgm:pt>
    <dgm:pt modelId="{285CCCB7-652C-40FC-BFD3-268DB3F7907C}" type="pres">
      <dgm:prSet presAssocID="{58417869-FF77-452A-AD40-B84315FF6A57}" presName="node" presStyleLbl="node1" presStyleIdx="2" presStyleCnt="6">
        <dgm:presLayoutVars>
          <dgm:bulletEnabled val="1"/>
        </dgm:presLayoutVars>
      </dgm:prSet>
      <dgm:spPr/>
    </dgm:pt>
    <dgm:pt modelId="{9CA9E694-C5D5-4D62-8922-D9ECC5A6040E}" type="pres">
      <dgm:prSet presAssocID="{58417869-FF77-452A-AD40-B84315FF6A57}" presName="spNode" presStyleCnt="0"/>
      <dgm:spPr/>
    </dgm:pt>
    <dgm:pt modelId="{952853CC-BA74-4087-8DF2-CC144D8A0BBA}" type="pres">
      <dgm:prSet presAssocID="{A3160626-46A6-401B-8579-48E873487BC5}" presName="sibTrans" presStyleLbl="sibTrans1D1" presStyleIdx="2" presStyleCnt="6"/>
      <dgm:spPr/>
    </dgm:pt>
    <dgm:pt modelId="{D0BECC0F-2943-4B79-ADDF-CF1A056EA65A}" type="pres">
      <dgm:prSet presAssocID="{88FB3A60-4308-4256-B085-92975F8BA452}" presName="node" presStyleLbl="node1" presStyleIdx="3" presStyleCnt="6">
        <dgm:presLayoutVars>
          <dgm:bulletEnabled val="1"/>
        </dgm:presLayoutVars>
      </dgm:prSet>
      <dgm:spPr/>
    </dgm:pt>
    <dgm:pt modelId="{64882FD6-56E8-4B98-8F29-AA5EAE77B66A}" type="pres">
      <dgm:prSet presAssocID="{88FB3A60-4308-4256-B085-92975F8BA452}" presName="spNode" presStyleCnt="0"/>
      <dgm:spPr/>
    </dgm:pt>
    <dgm:pt modelId="{8FA89F41-4776-46DE-9645-9715278A0C19}" type="pres">
      <dgm:prSet presAssocID="{C886E6B0-2711-4964-8EFC-6B12BBEEDDAC}" presName="sibTrans" presStyleLbl="sibTrans1D1" presStyleIdx="3" presStyleCnt="6"/>
      <dgm:spPr/>
    </dgm:pt>
    <dgm:pt modelId="{8366D625-F00F-4274-8E0F-E1DC0D54B99F}" type="pres">
      <dgm:prSet presAssocID="{49B6FEA5-0E65-4417-A064-5CC4A720676C}" presName="node" presStyleLbl="node1" presStyleIdx="4" presStyleCnt="6">
        <dgm:presLayoutVars>
          <dgm:bulletEnabled val="1"/>
        </dgm:presLayoutVars>
      </dgm:prSet>
      <dgm:spPr/>
    </dgm:pt>
    <dgm:pt modelId="{21E5F241-A5AE-4622-9368-7037A14A3CF2}" type="pres">
      <dgm:prSet presAssocID="{49B6FEA5-0E65-4417-A064-5CC4A720676C}" presName="spNode" presStyleCnt="0"/>
      <dgm:spPr/>
    </dgm:pt>
    <dgm:pt modelId="{28965AAB-BBEB-4F19-BF25-55F910D9C4B5}" type="pres">
      <dgm:prSet presAssocID="{1C4E683A-8968-43E2-8198-A2C9314945E4}" presName="sibTrans" presStyleLbl="sibTrans1D1" presStyleIdx="4" presStyleCnt="6"/>
      <dgm:spPr/>
    </dgm:pt>
    <dgm:pt modelId="{EB2DADDD-1AE6-4B88-82EB-5F132787F2E1}" type="pres">
      <dgm:prSet presAssocID="{EF2E3BB1-FB8F-4430-9D87-0CFEB3D36A22}" presName="node" presStyleLbl="node1" presStyleIdx="5" presStyleCnt="6">
        <dgm:presLayoutVars>
          <dgm:bulletEnabled val="1"/>
        </dgm:presLayoutVars>
      </dgm:prSet>
      <dgm:spPr/>
    </dgm:pt>
    <dgm:pt modelId="{DADFA1C7-9EE6-4685-A877-914C280DC072}" type="pres">
      <dgm:prSet presAssocID="{EF2E3BB1-FB8F-4430-9D87-0CFEB3D36A22}" presName="spNode" presStyleCnt="0"/>
      <dgm:spPr/>
    </dgm:pt>
    <dgm:pt modelId="{55BC0790-F8DC-481E-8402-320FEB7BC463}" type="pres">
      <dgm:prSet presAssocID="{6509135A-F8CA-464D-8F7E-761D26205E25}" presName="sibTrans" presStyleLbl="sibTrans1D1" presStyleIdx="5" presStyleCnt="6"/>
      <dgm:spPr/>
    </dgm:pt>
  </dgm:ptLst>
  <dgm:cxnLst>
    <dgm:cxn modelId="{F67DC006-6D01-4793-B8D9-F58A91D61591}" type="presOf" srcId="{88FB3A60-4308-4256-B085-92975F8BA452}" destId="{D0BECC0F-2943-4B79-ADDF-CF1A056EA65A}" srcOrd="0" destOrd="0" presId="urn:microsoft.com/office/officeart/2005/8/layout/cycle5"/>
    <dgm:cxn modelId="{5711D607-C926-45D8-85E6-53905FB2B939}" type="presOf" srcId="{49B6FEA5-0E65-4417-A064-5CC4A720676C}" destId="{8366D625-F00F-4274-8E0F-E1DC0D54B99F}" srcOrd="0" destOrd="0" presId="urn:microsoft.com/office/officeart/2005/8/layout/cycle5"/>
    <dgm:cxn modelId="{0911DD24-C88B-4C19-906D-A0459A526019}" type="presOf" srcId="{A3160626-46A6-401B-8579-48E873487BC5}" destId="{952853CC-BA74-4087-8DF2-CC144D8A0BBA}" srcOrd="0" destOrd="0" presId="urn:microsoft.com/office/officeart/2005/8/layout/cycle5"/>
    <dgm:cxn modelId="{293AEA63-7F2E-4339-ACDE-0D50B47D5B2C}" srcId="{495BA4FC-EBF9-4F5B-9ECC-508CA6AB2FFF}" destId="{89C1D949-5DC1-4CDD-845D-97F59EF4F58D}" srcOrd="0" destOrd="0" parTransId="{419A2ED8-5CDB-442C-9D5A-B5B828F3B535}" sibTransId="{43D2958B-3095-4C51-9453-F0343D203596}"/>
    <dgm:cxn modelId="{29C8A748-EA60-40F1-ADD2-257787A6E43D}" type="presOf" srcId="{6509135A-F8CA-464D-8F7E-761D26205E25}" destId="{55BC0790-F8DC-481E-8402-320FEB7BC463}" srcOrd="0" destOrd="0" presId="urn:microsoft.com/office/officeart/2005/8/layout/cycle5"/>
    <dgm:cxn modelId="{A2D2FA4A-AE31-4BE9-9EA2-935BCC59D2EB}" type="presOf" srcId="{89C1D949-5DC1-4CDD-845D-97F59EF4F58D}" destId="{B725B5D5-49AF-445B-85BC-1CAE8EDA8B9A}" srcOrd="0" destOrd="0" presId="urn:microsoft.com/office/officeart/2005/8/layout/cycle5"/>
    <dgm:cxn modelId="{88831B6E-F858-44E8-B9FC-F244B62300E3}" srcId="{495BA4FC-EBF9-4F5B-9ECC-508CA6AB2FFF}" destId="{49B6FEA5-0E65-4417-A064-5CC4A720676C}" srcOrd="4" destOrd="0" parTransId="{6F78206B-5E00-4947-A54B-E24F82A9BFA0}" sibTransId="{1C4E683A-8968-43E2-8198-A2C9314945E4}"/>
    <dgm:cxn modelId="{30ED0853-35FF-44FA-AD83-ADD6280A91F0}" type="presOf" srcId="{2617B1D2-2106-4576-BD33-B0FDFAAEEC50}" destId="{F0B0BFD6-364A-40E9-8B44-94B01D8B0933}" srcOrd="0" destOrd="0" presId="urn:microsoft.com/office/officeart/2005/8/layout/cycle5"/>
    <dgm:cxn modelId="{880E1F73-9560-4E19-8AEE-6D5032C89C84}" type="presOf" srcId="{495BA4FC-EBF9-4F5B-9ECC-508CA6AB2FFF}" destId="{A6D83E63-7F80-4713-BA03-FCDE954496E7}" srcOrd="0" destOrd="0" presId="urn:microsoft.com/office/officeart/2005/8/layout/cycle5"/>
    <dgm:cxn modelId="{01508C53-81D8-4B40-BFA9-B973545CA6FA}" srcId="{495BA4FC-EBF9-4F5B-9ECC-508CA6AB2FFF}" destId="{88FB3A60-4308-4256-B085-92975F8BA452}" srcOrd="3" destOrd="0" parTransId="{0EE78396-953A-4F2B-A24B-988F51F642EA}" sibTransId="{C886E6B0-2711-4964-8EFC-6B12BBEEDDAC}"/>
    <dgm:cxn modelId="{8C997684-7AFA-4369-B8D2-97E0DD6CEBD6}" srcId="{495BA4FC-EBF9-4F5B-9ECC-508CA6AB2FFF}" destId="{51BE1EBF-F4F2-4A4C-8292-A721F69FFE02}" srcOrd="1" destOrd="0" parTransId="{327B5FF4-F305-42EA-A532-3939D1CFDE5B}" sibTransId="{2617B1D2-2106-4576-BD33-B0FDFAAEEC50}"/>
    <dgm:cxn modelId="{81C56291-03E9-449E-9626-733785D0E22A}" srcId="{495BA4FC-EBF9-4F5B-9ECC-508CA6AB2FFF}" destId="{EF2E3BB1-FB8F-4430-9D87-0CFEB3D36A22}" srcOrd="5" destOrd="0" parTransId="{7D193BA5-CFDD-4BDB-BA7C-D9BF13E90700}" sibTransId="{6509135A-F8CA-464D-8F7E-761D26205E25}"/>
    <dgm:cxn modelId="{BB42C7A2-E376-4365-807A-3DDB4D9D8F59}" srcId="{495BA4FC-EBF9-4F5B-9ECC-508CA6AB2FFF}" destId="{58417869-FF77-452A-AD40-B84315FF6A57}" srcOrd="2" destOrd="0" parTransId="{35129CA8-4FBA-4FD2-9DE5-26042187EA85}" sibTransId="{A3160626-46A6-401B-8579-48E873487BC5}"/>
    <dgm:cxn modelId="{BA2A10A8-0E73-47C0-88FF-5403FADBAF5A}" type="presOf" srcId="{43D2958B-3095-4C51-9453-F0343D203596}" destId="{269D3157-8CAB-410E-A6AE-494D9003839E}" srcOrd="0" destOrd="0" presId="urn:microsoft.com/office/officeart/2005/8/layout/cycle5"/>
    <dgm:cxn modelId="{629598BE-C3BD-4156-BE29-D9FD169E8379}" type="presOf" srcId="{51BE1EBF-F4F2-4A4C-8292-A721F69FFE02}" destId="{7AC2A7E6-AC57-4EF8-AEAA-DE2287734A45}" srcOrd="0" destOrd="0" presId="urn:microsoft.com/office/officeart/2005/8/layout/cycle5"/>
    <dgm:cxn modelId="{E4DE75C5-41A2-45DE-9DAB-4AE74FB2394B}" type="presOf" srcId="{1C4E683A-8968-43E2-8198-A2C9314945E4}" destId="{28965AAB-BBEB-4F19-BF25-55F910D9C4B5}" srcOrd="0" destOrd="0" presId="urn:microsoft.com/office/officeart/2005/8/layout/cycle5"/>
    <dgm:cxn modelId="{F867F6DF-D1D2-409B-AD38-456EC61EB623}" type="presOf" srcId="{EF2E3BB1-FB8F-4430-9D87-0CFEB3D36A22}" destId="{EB2DADDD-1AE6-4B88-82EB-5F132787F2E1}" srcOrd="0" destOrd="0" presId="urn:microsoft.com/office/officeart/2005/8/layout/cycle5"/>
    <dgm:cxn modelId="{22A29CEC-1433-48D7-9A3E-688749C365F8}" type="presOf" srcId="{58417869-FF77-452A-AD40-B84315FF6A57}" destId="{285CCCB7-652C-40FC-BFD3-268DB3F7907C}" srcOrd="0" destOrd="0" presId="urn:microsoft.com/office/officeart/2005/8/layout/cycle5"/>
    <dgm:cxn modelId="{66E2A8EE-C916-4291-88D7-216CF33310D1}" type="presOf" srcId="{C886E6B0-2711-4964-8EFC-6B12BBEEDDAC}" destId="{8FA89F41-4776-46DE-9645-9715278A0C19}" srcOrd="0" destOrd="0" presId="urn:microsoft.com/office/officeart/2005/8/layout/cycle5"/>
    <dgm:cxn modelId="{41EB719A-B479-47FE-94E2-F71659F9FB48}" type="presParOf" srcId="{A6D83E63-7F80-4713-BA03-FCDE954496E7}" destId="{B725B5D5-49AF-445B-85BC-1CAE8EDA8B9A}" srcOrd="0" destOrd="0" presId="urn:microsoft.com/office/officeart/2005/8/layout/cycle5"/>
    <dgm:cxn modelId="{D2A9D30E-F312-4684-9333-F1A066BCD79B}" type="presParOf" srcId="{A6D83E63-7F80-4713-BA03-FCDE954496E7}" destId="{59C39B7E-0FA1-4C93-B658-EB80B0683B02}" srcOrd="1" destOrd="0" presId="urn:microsoft.com/office/officeart/2005/8/layout/cycle5"/>
    <dgm:cxn modelId="{AE4BE89E-8B08-49E8-8D46-A0A756EA435D}" type="presParOf" srcId="{A6D83E63-7F80-4713-BA03-FCDE954496E7}" destId="{269D3157-8CAB-410E-A6AE-494D9003839E}" srcOrd="2" destOrd="0" presId="urn:microsoft.com/office/officeart/2005/8/layout/cycle5"/>
    <dgm:cxn modelId="{F65FCE9F-CCCC-4411-B23E-7C1218ADFE7A}" type="presParOf" srcId="{A6D83E63-7F80-4713-BA03-FCDE954496E7}" destId="{7AC2A7E6-AC57-4EF8-AEAA-DE2287734A45}" srcOrd="3" destOrd="0" presId="urn:microsoft.com/office/officeart/2005/8/layout/cycle5"/>
    <dgm:cxn modelId="{945F270E-87A3-4D16-A459-CA85F9075B5D}" type="presParOf" srcId="{A6D83E63-7F80-4713-BA03-FCDE954496E7}" destId="{2EAAA87F-363D-4BAF-8FF0-6C933C783F41}" srcOrd="4" destOrd="0" presId="urn:microsoft.com/office/officeart/2005/8/layout/cycle5"/>
    <dgm:cxn modelId="{BDCE5534-66AC-4673-9022-8AFF3DA8243B}" type="presParOf" srcId="{A6D83E63-7F80-4713-BA03-FCDE954496E7}" destId="{F0B0BFD6-364A-40E9-8B44-94B01D8B0933}" srcOrd="5" destOrd="0" presId="urn:microsoft.com/office/officeart/2005/8/layout/cycle5"/>
    <dgm:cxn modelId="{D7F0B6D9-570B-44D4-8FDE-1685F4AC89D4}" type="presParOf" srcId="{A6D83E63-7F80-4713-BA03-FCDE954496E7}" destId="{285CCCB7-652C-40FC-BFD3-268DB3F7907C}" srcOrd="6" destOrd="0" presId="urn:microsoft.com/office/officeart/2005/8/layout/cycle5"/>
    <dgm:cxn modelId="{FB17AA59-4026-4E52-997F-59EA17704046}" type="presParOf" srcId="{A6D83E63-7F80-4713-BA03-FCDE954496E7}" destId="{9CA9E694-C5D5-4D62-8922-D9ECC5A6040E}" srcOrd="7" destOrd="0" presId="urn:microsoft.com/office/officeart/2005/8/layout/cycle5"/>
    <dgm:cxn modelId="{D65C866E-5A30-4F00-82D1-6D2B36871424}" type="presParOf" srcId="{A6D83E63-7F80-4713-BA03-FCDE954496E7}" destId="{952853CC-BA74-4087-8DF2-CC144D8A0BBA}" srcOrd="8" destOrd="0" presId="urn:microsoft.com/office/officeart/2005/8/layout/cycle5"/>
    <dgm:cxn modelId="{59E1EA15-4AE0-4DFE-88C0-345C36F80242}" type="presParOf" srcId="{A6D83E63-7F80-4713-BA03-FCDE954496E7}" destId="{D0BECC0F-2943-4B79-ADDF-CF1A056EA65A}" srcOrd="9" destOrd="0" presId="urn:microsoft.com/office/officeart/2005/8/layout/cycle5"/>
    <dgm:cxn modelId="{A0109667-751B-46C3-93CB-5AEADE8F7A3C}" type="presParOf" srcId="{A6D83E63-7F80-4713-BA03-FCDE954496E7}" destId="{64882FD6-56E8-4B98-8F29-AA5EAE77B66A}" srcOrd="10" destOrd="0" presId="urn:microsoft.com/office/officeart/2005/8/layout/cycle5"/>
    <dgm:cxn modelId="{B0FC4113-5440-4EBC-AE06-16FC2798B301}" type="presParOf" srcId="{A6D83E63-7F80-4713-BA03-FCDE954496E7}" destId="{8FA89F41-4776-46DE-9645-9715278A0C19}" srcOrd="11" destOrd="0" presId="urn:microsoft.com/office/officeart/2005/8/layout/cycle5"/>
    <dgm:cxn modelId="{949E45D9-6F94-447B-A44F-D1466EA6C0C5}" type="presParOf" srcId="{A6D83E63-7F80-4713-BA03-FCDE954496E7}" destId="{8366D625-F00F-4274-8E0F-E1DC0D54B99F}" srcOrd="12" destOrd="0" presId="urn:microsoft.com/office/officeart/2005/8/layout/cycle5"/>
    <dgm:cxn modelId="{91107F02-3169-475C-8A5A-695A2F4C807F}" type="presParOf" srcId="{A6D83E63-7F80-4713-BA03-FCDE954496E7}" destId="{21E5F241-A5AE-4622-9368-7037A14A3CF2}" srcOrd="13" destOrd="0" presId="urn:microsoft.com/office/officeart/2005/8/layout/cycle5"/>
    <dgm:cxn modelId="{48E5C0A4-2097-4827-8B2E-EDD12EAC9986}" type="presParOf" srcId="{A6D83E63-7F80-4713-BA03-FCDE954496E7}" destId="{28965AAB-BBEB-4F19-BF25-55F910D9C4B5}" srcOrd="14" destOrd="0" presId="urn:microsoft.com/office/officeart/2005/8/layout/cycle5"/>
    <dgm:cxn modelId="{E10172EC-0A23-46E3-8516-86E78D4FB954}" type="presParOf" srcId="{A6D83E63-7F80-4713-BA03-FCDE954496E7}" destId="{EB2DADDD-1AE6-4B88-82EB-5F132787F2E1}" srcOrd="15" destOrd="0" presId="urn:microsoft.com/office/officeart/2005/8/layout/cycle5"/>
    <dgm:cxn modelId="{D44E1F4E-0704-43D7-8F4F-E77FE8D4B9C4}" type="presParOf" srcId="{A6D83E63-7F80-4713-BA03-FCDE954496E7}" destId="{DADFA1C7-9EE6-4685-A877-914C280DC072}" srcOrd="16" destOrd="0" presId="urn:microsoft.com/office/officeart/2005/8/layout/cycle5"/>
    <dgm:cxn modelId="{12CBF2DC-D9FC-4A99-80C1-26DCF3604D77}" type="presParOf" srcId="{A6D83E63-7F80-4713-BA03-FCDE954496E7}" destId="{55BC0790-F8DC-481E-8402-320FEB7BC463}"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091CB1-3634-4E6C-9DEC-AA433FEE33A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D12710F-C976-4922-86F0-26DFEA4579C2}">
      <dgm:prSet phldrT="[Text]" custT="1"/>
      <dgm:spPr>
        <a:solidFill>
          <a:schemeClr val="accent2">
            <a:lumMod val="20000"/>
            <a:lumOff val="80000"/>
          </a:schemeClr>
        </a:solidFill>
      </dgm:spPr>
      <dgm:t>
        <a:bodyPr/>
        <a:lstStyle/>
        <a:p>
          <a:r>
            <a:rPr lang="en-US" sz="1600" b="1">
              <a:solidFill>
                <a:schemeClr val="tx1"/>
              </a:solidFill>
            </a:rPr>
            <a:t>Risk Assessment and Treatment</a:t>
          </a:r>
        </a:p>
      </dgm:t>
    </dgm:pt>
    <dgm:pt modelId="{7F42546A-7FDE-47F6-8FDC-16FCA1BEE667}" type="parTrans" cxnId="{BD57AF72-A749-4AB2-B3FB-E70BE697AB85}">
      <dgm:prSet/>
      <dgm:spPr/>
      <dgm:t>
        <a:bodyPr/>
        <a:lstStyle/>
        <a:p>
          <a:endParaRPr lang="en-US" sz="1800" b="1">
            <a:solidFill>
              <a:schemeClr val="tx1"/>
            </a:solidFill>
          </a:endParaRPr>
        </a:p>
      </dgm:t>
    </dgm:pt>
    <dgm:pt modelId="{AEA7C675-3192-4EB0-9572-7EACCF0AE0AE}" type="sibTrans" cxnId="{BD57AF72-A749-4AB2-B3FB-E70BE697AB85}">
      <dgm:prSet/>
      <dgm:spPr/>
      <dgm:t>
        <a:bodyPr/>
        <a:lstStyle/>
        <a:p>
          <a:endParaRPr lang="en-US" sz="1800" b="1">
            <a:solidFill>
              <a:schemeClr val="tx1"/>
            </a:solidFill>
          </a:endParaRPr>
        </a:p>
      </dgm:t>
    </dgm:pt>
    <dgm:pt modelId="{9348420C-EFAD-4400-96B1-ACE673B576FE}">
      <dgm:prSet phldrT="[Text]" custT="1"/>
      <dgm:spPr/>
      <dgm:t>
        <a:bodyPr/>
        <a:lstStyle/>
        <a:p>
          <a:r>
            <a:rPr lang="en-US" sz="1600" b="1">
              <a:solidFill>
                <a:schemeClr val="tx1"/>
              </a:solidFill>
            </a:rPr>
            <a:t>Organizational Security</a:t>
          </a:r>
        </a:p>
      </dgm:t>
    </dgm:pt>
    <dgm:pt modelId="{AFA3A360-BA63-493F-B551-8B9E5A077648}" type="parTrans" cxnId="{A41E6F66-9E45-490A-9E4F-0B53A1EA2493}">
      <dgm:prSet/>
      <dgm:spPr/>
      <dgm:t>
        <a:bodyPr/>
        <a:lstStyle/>
        <a:p>
          <a:endParaRPr lang="en-US" sz="1800" b="1">
            <a:solidFill>
              <a:schemeClr val="tx1"/>
            </a:solidFill>
          </a:endParaRPr>
        </a:p>
      </dgm:t>
    </dgm:pt>
    <dgm:pt modelId="{A2C3F222-7922-4A03-9702-0784F6810FCA}" type="sibTrans" cxnId="{A41E6F66-9E45-490A-9E4F-0B53A1EA2493}">
      <dgm:prSet/>
      <dgm:spPr/>
      <dgm:t>
        <a:bodyPr/>
        <a:lstStyle/>
        <a:p>
          <a:endParaRPr lang="en-US" sz="1800" b="1">
            <a:solidFill>
              <a:schemeClr val="tx1"/>
            </a:solidFill>
          </a:endParaRPr>
        </a:p>
      </dgm:t>
    </dgm:pt>
    <dgm:pt modelId="{DD52B862-6A6E-4237-94EA-7B7BA027FF97}">
      <dgm:prSet phldrT="[Text]" custT="1"/>
      <dgm:spPr/>
      <dgm:t>
        <a:bodyPr/>
        <a:lstStyle/>
        <a:p>
          <a:r>
            <a:rPr lang="en-US" sz="1600" b="1">
              <a:solidFill>
                <a:schemeClr val="tx1"/>
              </a:solidFill>
            </a:rPr>
            <a:t>Security Policy</a:t>
          </a:r>
        </a:p>
      </dgm:t>
    </dgm:pt>
    <dgm:pt modelId="{F548AD75-921B-4261-BFC0-E3B5C1E61FCB}" type="parTrans" cxnId="{07D33455-632C-46F3-B2F5-34CE11B7DBC9}">
      <dgm:prSet/>
      <dgm:spPr/>
      <dgm:t>
        <a:bodyPr/>
        <a:lstStyle/>
        <a:p>
          <a:endParaRPr lang="en-US" sz="1800" b="1">
            <a:solidFill>
              <a:schemeClr val="tx1"/>
            </a:solidFill>
          </a:endParaRPr>
        </a:p>
      </dgm:t>
    </dgm:pt>
    <dgm:pt modelId="{BF9E63EA-6CDC-468F-9D30-4E8FB8EFCB68}" type="sibTrans" cxnId="{07D33455-632C-46F3-B2F5-34CE11B7DBC9}">
      <dgm:prSet/>
      <dgm:spPr/>
      <dgm:t>
        <a:bodyPr/>
        <a:lstStyle/>
        <a:p>
          <a:endParaRPr lang="en-US" sz="1800" b="1">
            <a:solidFill>
              <a:schemeClr val="tx1"/>
            </a:solidFill>
          </a:endParaRPr>
        </a:p>
      </dgm:t>
    </dgm:pt>
    <dgm:pt modelId="{DFA7EE14-3983-457B-9FE1-700D15145FF3}">
      <dgm:prSet phldrT="[Text]" custT="1"/>
      <dgm:spPr/>
      <dgm:t>
        <a:bodyPr/>
        <a:lstStyle/>
        <a:p>
          <a:r>
            <a:rPr lang="en-US" sz="1600" b="1">
              <a:solidFill>
                <a:schemeClr val="tx1"/>
              </a:solidFill>
            </a:rPr>
            <a:t>Asset and Information Management</a:t>
          </a:r>
        </a:p>
      </dgm:t>
    </dgm:pt>
    <dgm:pt modelId="{9421F410-43AC-4960-B5DC-2ED6E77B0131}" type="parTrans" cxnId="{045D7C27-13BC-4A0F-AC39-E89BDC19E689}">
      <dgm:prSet/>
      <dgm:spPr/>
      <dgm:t>
        <a:bodyPr/>
        <a:lstStyle/>
        <a:p>
          <a:endParaRPr lang="en-US" sz="1800" b="1">
            <a:solidFill>
              <a:schemeClr val="tx1"/>
            </a:solidFill>
          </a:endParaRPr>
        </a:p>
      </dgm:t>
    </dgm:pt>
    <dgm:pt modelId="{84F0C960-30F4-45EC-BE3A-317EF9CA8C21}" type="sibTrans" cxnId="{045D7C27-13BC-4A0F-AC39-E89BDC19E689}">
      <dgm:prSet/>
      <dgm:spPr/>
      <dgm:t>
        <a:bodyPr/>
        <a:lstStyle/>
        <a:p>
          <a:endParaRPr lang="en-US" sz="1800" b="1">
            <a:solidFill>
              <a:schemeClr val="tx1"/>
            </a:solidFill>
          </a:endParaRPr>
        </a:p>
      </dgm:t>
    </dgm:pt>
    <dgm:pt modelId="{7BDCC1FA-4C90-40F4-B0E4-102BC949A67B}">
      <dgm:prSet phldrT="[Text]" custT="1"/>
      <dgm:spPr/>
      <dgm:t>
        <a:bodyPr/>
        <a:lstStyle/>
        <a:p>
          <a:r>
            <a:rPr lang="en-US" sz="1600" b="1">
              <a:solidFill>
                <a:schemeClr val="tx1"/>
              </a:solidFill>
            </a:rPr>
            <a:t>Human Resources Security</a:t>
          </a:r>
        </a:p>
      </dgm:t>
    </dgm:pt>
    <dgm:pt modelId="{D2D796E6-6DF8-4841-B14E-BED44EE8798E}" type="parTrans" cxnId="{15649C9B-B863-4358-9CC5-B7E29886CCA2}">
      <dgm:prSet/>
      <dgm:spPr/>
      <dgm:t>
        <a:bodyPr/>
        <a:lstStyle/>
        <a:p>
          <a:endParaRPr lang="en-US" sz="1800" b="1">
            <a:solidFill>
              <a:schemeClr val="tx1"/>
            </a:solidFill>
          </a:endParaRPr>
        </a:p>
      </dgm:t>
    </dgm:pt>
    <dgm:pt modelId="{E15F3B60-4F66-4EDC-879D-CF80A7C3F49D}" type="sibTrans" cxnId="{15649C9B-B863-4358-9CC5-B7E29886CCA2}">
      <dgm:prSet/>
      <dgm:spPr/>
      <dgm:t>
        <a:bodyPr/>
        <a:lstStyle/>
        <a:p>
          <a:endParaRPr lang="en-US" sz="1800" b="1">
            <a:solidFill>
              <a:schemeClr val="tx1"/>
            </a:solidFill>
          </a:endParaRPr>
        </a:p>
      </dgm:t>
    </dgm:pt>
    <dgm:pt modelId="{D386E573-E2B5-4CCF-86E7-DADEB7910589}">
      <dgm:prSet phldrT="[Text]" custT="1"/>
      <dgm:spPr>
        <a:solidFill>
          <a:schemeClr val="accent2">
            <a:lumMod val="20000"/>
            <a:lumOff val="80000"/>
          </a:schemeClr>
        </a:solidFill>
      </dgm:spPr>
      <dgm:t>
        <a:bodyPr/>
        <a:lstStyle/>
        <a:p>
          <a:r>
            <a:rPr lang="en-US" sz="1600" b="1">
              <a:solidFill>
                <a:schemeClr val="tx1"/>
              </a:solidFill>
            </a:rPr>
            <a:t>Physical and Environment Security</a:t>
          </a:r>
        </a:p>
      </dgm:t>
    </dgm:pt>
    <dgm:pt modelId="{014F6486-D32A-41B8-BA7A-F46B8502A4D9}" type="parTrans" cxnId="{466D142C-4C6A-4582-913B-8F856C0569B7}">
      <dgm:prSet/>
      <dgm:spPr/>
      <dgm:t>
        <a:bodyPr/>
        <a:lstStyle/>
        <a:p>
          <a:endParaRPr lang="en-US" sz="1800" b="1">
            <a:solidFill>
              <a:schemeClr val="tx1"/>
            </a:solidFill>
          </a:endParaRPr>
        </a:p>
      </dgm:t>
    </dgm:pt>
    <dgm:pt modelId="{32EF9A4D-963C-423A-A829-D5B0A9029FF6}" type="sibTrans" cxnId="{466D142C-4C6A-4582-913B-8F856C0569B7}">
      <dgm:prSet/>
      <dgm:spPr/>
      <dgm:t>
        <a:bodyPr/>
        <a:lstStyle/>
        <a:p>
          <a:endParaRPr lang="en-US" sz="1800" b="1">
            <a:solidFill>
              <a:schemeClr val="tx1"/>
            </a:solidFill>
          </a:endParaRPr>
        </a:p>
      </dgm:t>
    </dgm:pt>
    <dgm:pt modelId="{C756E899-6BA9-486D-AC4C-B1278259150F}">
      <dgm:prSet phldrT="[Text]" custT="1"/>
      <dgm:spPr/>
      <dgm:t>
        <a:bodyPr/>
        <a:lstStyle/>
        <a:p>
          <a:r>
            <a:rPr lang="en-US" sz="1600" b="1">
              <a:solidFill>
                <a:schemeClr val="tx1"/>
              </a:solidFill>
            </a:rPr>
            <a:t>Operations Management</a:t>
          </a:r>
        </a:p>
      </dgm:t>
    </dgm:pt>
    <dgm:pt modelId="{4275E55D-20BC-4A6B-BA05-37C7DE595EE7}" type="parTrans" cxnId="{45AB6403-95AC-486E-B60D-8541DB0C3286}">
      <dgm:prSet/>
      <dgm:spPr/>
      <dgm:t>
        <a:bodyPr/>
        <a:lstStyle/>
        <a:p>
          <a:endParaRPr lang="en-US" sz="1800" b="1">
            <a:solidFill>
              <a:schemeClr val="tx1"/>
            </a:solidFill>
          </a:endParaRPr>
        </a:p>
      </dgm:t>
    </dgm:pt>
    <dgm:pt modelId="{8B6C06F5-2551-4063-ADED-AE5F7C52E0ED}" type="sibTrans" cxnId="{45AB6403-95AC-486E-B60D-8541DB0C3286}">
      <dgm:prSet/>
      <dgm:spPr/>
      <dgm:t>
        <a:bodyPr/>
        <a:lstStyle/>
        <a:p>
          <a:endParaRPr lang="en-US" sz="1800" b="1">
            <a:solidFill>
              <a:schemeClr val="tx1"/>
            </a:solidFill>
          </a:endParaRPr>
        </a:p>
      </dgm:t>
    </dgm:pt>
    <dgm:pt modelId="{667C9CAE-C92D-49F3-AC5F-4932597AC730}">
      <dgm:prSet phldrT="[Text]" custT="1"/>
      <dgm:spPr/>
      <dgm:t>
        <a:bodyPr/>
        <a:lstStyle/>
        <a:p>
          <a:r>
            <a:rPr lang="en-US" sz="1600" b="1">
              <a:solidFill>
                <a:schemeClr val="tx1"/>
              </a:solidFill>
            </a:rPr>
            <a:t>Access Control</a:t>
          </a:r>
        </a:p>
      </dgm:t>
    </dgm:pt>
    <dgm:pt modelId="{0DEFCB23-08C7-4C4D-970A-66C7B9F1E569}" type="parTrans" cxnId="{B692519B-C51F-47AC-BEFD-52C81F0F2917}">
      <dgm:prSet/>
      <dgm:spPr/>
      <dgm:t>
        <a:bodyPr/>
        <a:lstStyle/>
        <a:p>
          <a:endParaRPr lang="en-US" sz="1800" b="1">
            <a:solidFill>
              <a:schemeClr val="tx1"/>
            </a:solidFill>
          </a:endParaRPr>
        </a:p>
      </dgm:t>
    </dgm:pt>
    <dgm:pt modelId="{BEB08F71-B700-4DFD-AC53-DDD6F5A67531}" type="sibTrans" cxnId="{B692519B-C51F-47AC-BEFD-52C81F0F2917}">
      <dgm:prSet/>
      <dgm:spPr/>
      <dgm:t>
        <a:bodyPr/>
        <a:lstStyle/>
        <a:p>
          <a:endParaRPr lang="en-US" sz="1800" b="1">
            <a:solidFill>
              <a:schemeClr val="tx1"/>
            </a:solidFill>
          </a:endParaRPr>
        </a:p>
      </dgm:t>
    </dgm:pt>
    <dgm:pt modelId="{247986B8-48F5-48C6-B110-B224D1EABD98}">
      <dgm:prSet phldrT="[Text]" custT="1"/>
      <dgm:spPr/>
      <dgm:t>
        <a:bodyPr/>
        <a:lstStyle/>
        <a:p>
          <a:r>
            <a:rPr lang="en-US" sz="1600" b="1">
              <a:solidFill>
                <a:schemeClr val="tx1"/>
              </a:solidFill>
            </a:rPr>
            <a:t>Application Security</a:t>
          </a:r>
        </a:p>
      </dgm:t>
    </dgm:pt>
    <dgm:pt modelId="{E1A90A57-AA7C-445A-AB06-C3F549C527A8}" type="parTrans" cxnId="{373A4684-9E62-4FA1-86EE-BD2B41050C8C}">
      <dgm:prSet/>
      <dgm:spPr/>
      <dgm:t>
        <a:bodyPr/>
        <a:lstStyle/>
        <a:p>
          <a:endParaRPr lang="en-US" sz="1800" b="1">
            <a:solidFill>
              <a:schemeClr val="tx1"/>
            </a:solidFill>
          </a:endParaRPr>
        </a:p>
      </dgm:t>
    </dgm:pt>
    <dgm:pt modelId="{3208C733-8F19-4126-918A-CD4958BA9488}" type="sibTrans" cxnId="{373A4684-9E62-4FA1-86EE-BD2B41050C8C}">
      <dgm:prSet/>
      <dgm:spPr/>
      <dgm:t>
        <a:bodyPr/>
        <a:lstStyle/>
        <a:p>
          <a:endParaRPr lang="en-US" sz="1800" b="1">
            <a:solidFill>
              <a:schemeClr val="tx1"/>
            </a:solidFill>
          </a:endParaRPr>
        </a:p>
      </dgm:t>
    </dgm:pt>
    <dgm:pt modelId="{3EEB758A-2FED-44AA-90AE-FA5794691AA6}">
      <dgm:prSet phldrT="[Text]" custT="1"/>
      <dgm:spPr/>
      <dgm:t>
        <a:bodyPr/>
        <a:lstStyle/>
        <a:p>
          <a:r>
            <a:rPr lang="en-US" sz="1600" b="1">
              <a:solidFill>
                <a:schemeClr val="tx1"/>
              </a:solidFill>
            </a:rPr>
            <a:t>Incident Event and Communication Management</a:t>
          </a:r>
        </a:p>
      </dgm:t>
    </dgm:pt>
    <dgm:pt modelId="{F8D00C57-84EF-4EB1-B4D6-9997B35C2DA6}" type="parTrans" cxnId="{54573ABB-C147-4BAE-A6A1-1E842E49F64E}">
      <dgm:prSet/>
      <dgm:spPr/>
      <dgm:t>
        <a:bodyPr/>
        <a:lstStyle/>
        <a:p>
          <a:endParaRPr lang="en-US" sz="1800" b="1">
            <a:solidFill>
              <a:schemeClr val="tx1"/>
            </a:solidFill>
          </a:endParaRPr>
        </a:p>
      </dgm:t>
    </dgm:pt>
    <dgm:pt modelId="{FA968A37-477A-4AC9-A9D1-5BAA1577136E}" type="sibTrans" cxnId="{54573ABB-C147-4BAE-A6A1-1E842E49F64E}">
      <dgm:prSet/>
      <dgm:spPr/>
      <dgm:t>
        <a:bodyPr/>
        <a:lstStyle/>
        <a:p>
          <a:endParaRPr lang="en-US" sz="1800" b="1">
            <a:solidFill>
              <a:schemeClr val="tx1"/>
            </a:solidFill>
          </a:endParaRPr>
        </a:p>
      </dgm:t>
    </dgm:pt>
    <dgm:pt modelId="{39625F86-DDFE-4E87-AC0D-4775366E12A7}">
      <dgm:prSet phldrT="[Text]" custT="1"/>
      <dgm:spPr>
        <a:solidFill>
          <a:schemeClr val="accent2">
            <a:lumMod val="20000"/>
            <a:lumOff val="80000"/>
          </a:schemeClr>
        </a:solidFill>
      </dgm:spPr>
      <dgm:t>
        <a:bodyPr/>
        <a:lstStyle/>
        <a:p>
          <a:r>
            <a:rPr lang="en-US" sz="1600" b="1">
              <a:solidFill>
                <a:schemeClr val="tx1"/>
              </a:solidFill>
            </a:rPr>
            <a:t>Business Resiliency</a:t>
          </a:r>
        </a:p>
      </dgm:t>
    </dgm:pt>
    <dgm:pt modelId="{101BC8DA-6DE3-4CC9-ACA7-85281F6A0B79}" type="parTrans" cxnId="{6BD4A51B-5FD8-467D-9584-74B2DAF0996F}">
      <dgm:prSet/>
      <dgm:spPr/>
      <dgm:t>
        <a:bodyPr/>
        <a:lstStyle/>
        <a:p>
          <a:endParaRPr lang="en-US" sz="1800" b="1">
            <a:solidFill>
              <a:schemeClr val="tx1"/>
            </a:solidFill>
          </a:endParaRPr>
        </a:p>
      </dgm:t>
    </dgm:pt>
    <dgm:pt modelId="{DAC53751-D7FF-4EB1-A2E8-C178E1BEE675}" type="sibTrans" cxnId="{6BD4A51B-5FD8-467D-9584-74B2DAF0996F}">
      <dgm:prSet/>
      <dgm:spPr/>
      <dgm:t>
        <a:bodyPr/>
        <a:lstStyle/>
        <a:p>
          <a:endParaRPr lang="en-US" sz="1800" b="1">
            <a:solidFill>
              <a:schemeClr val="tx1"/>
            </a:solidFill>
          </a:endParaRPr>
        </a:p>
      </dgm:t>
    </dgm:pt>
    <dgm:pt modelId="{5B700E8F-5C4D-415A-9CBD-7915A39E7B0F}">
      <dgm:prSet phldrT="[Text]" custT="1"/>
      <dgm:spPr/>
      <dgm:t>
        <a:bodyPr/>
        <a:lstStyle/>
        <a:p>
          <a:r>
            <a:rPr lang="en-US" sz="1600" b="1">
              <a:solidFill>
                <a:schemeClr val="tx1"/>
              </a:solidFill>
            </a:rPr>
            <a:t>Compliance</a:t>
          </a:r>
        </a:p>
      </dgm:t>
    </dgm:pt>
    <dgm:pt modelId="{10A17685-7434-4733-8160-CBE5AD8DB2A6}" type="parTrans" cxnId="{6A277DAE-A58A-4CD4-90D3-2A243BB4740A}">
      <dgm:prSet/>
      <dgm:spPr/>
      <dgm:t>
        <a:bodyPr/>
        <a:lstStyle/>
        <a:p>
          <a:endParaRPr lang="en-US" sz="1800" b="1">
            <a:solidFill>
              <a:schemeClr val="tx1"/>
            </a:solidFill>
          </a:endParaRPr>
        </a:p>
      </dgm:t>
    </dgm:pt>
    <dgm:pt modelId="{CB9D1B33-0D7C-4D6A-9540-580515E43EAC}" type="sibTrans" cxnId="{6A277DAE-A58A-4CD4-90D3-2A243BB4740A}">
      <dgm:prSet/>
      <dgm:spPr/>
      <dgm:t>
        <a:bodyPr/>
        <a:lstStyle/>
        <a:p>
          <a:endParaRPr lang="en-US" sz="1800" b="1">
            <a:solidFill>
              <a:schemeClr val="tx1"/>
            </a:solidFill>
          </a:endParaRPr>
        </a:p>
      </dgm:t>
    </dgm:pt>
    <dgm:pt modelId="{E8492FD1-2D2D-4F24-A076-8E22E99BF5F6}">
      <dgm:prSet phldrT="[Text]" custT="1"/>
      <dgm:spPr/>
      <dgm:t>
        <a:bodyPr/>
        <a:lstStyle/>
        <a:p>
          <a:r>
            <a:rPr lang="en-US" sz="1600" b="1">
              <a:solidFill>
                <a:schemeClr val="tx1"/>
              </a:solidFill>
            </a:rPr>
            <a:t>End User Device Security</a:t>
          </a:r>
        </a:p>
      </dgm:t>
    </dgm:pt>
    <dgm:pt modelId="{DF6E7CC7-2541-4D60-BB82-1CC316313AD8}" type="parTrans" cxnId="{95EBF48D-59DD-4AE5-902C-0C234E29C387}">
      <dgm:prSet/>
      <dgm:spPr/>
      <dgm:t>
        <a:bodyPr/>
        <a:lstStyle/>
        <a:p>
          <a:endParaRPr lang="en-US" sz="1800" b="1">
            <a:solidFill>
              <a:schemeClr val="tx1"/>
            </a:solidFill>
          </a:endParaRPr>
        </a:p>
      </dgm:t>
    </dgm:pt>
    <dgm:pt modelId="{F9A2A844-BE6D-4E33-A113-F03480D19FBE}" type="sibTrans" cxnId="{95EBF48D-59DD-4AE5-902C-0C234E29C387}">
      <dgm:prSet/>
      <dgm:spPr/>
      <dgm:t>
        <a:bodyPr/>
        <a:lstStyle/>
        <a:p>
          <a:endParaRPr lang="en-US" sz="1800" b="1">
            <a:solidFill>
              <a:schemeClr val="tx1"/>
            </a:solidFill>
          </a:endParaRPr>
        </a:p>
      </dgm:t>
    </dgm:pt>
    <dgm:pt modelId="{6030F6A7-26A2-47CD-A350-6915290466C5}">
      <dgm:prSet phldrT="[Text]" custT="1"/>
      <dgm:spPr/>
      <dgm:t>
        <a:bodyPr/>
        <a:lstStyle/>
        <a:p>
          <a:r>
            <a:rPr lang="en-US" sz="1600" b="1">
              <a:solidFill>
                <a:schemeClr val="tx1"/>
              </a:solidFill>
            </a:rPr>
            <a:t>Network Security</a:t>
          </a:r>
        </a:p>
      </dgm:t>
    </dgm:pt>
    <dgm:pt modelId="{D8A406D0-FA77-48BB-84D4-BAC70A07C9B0}" type="parTrans" cxnId="{B15838BC-1EB0-45E2-9054-59D5CA66493F}">
      <dgm:prSet/>
      <dgm:spPr/>
      <dgm:t>
        <a:bodyPr/>
        <a:lstStyle/>
        <a:p>
          <a:endParaRPr lang="en-US" sz="1800" b="1">
            <a:solidFill>
              <a:schemeClr val="tx1"/>
            </a:solidFill>
          </a:endParaRPr>
        </a:p>
      </dgm:t>
    </dgm:pt>
    <dgm:pt modelId="{66D0A704-9D59-4FCA-8EF5-409E7BC868AC}" type="sibTrans" cxnId="{B15838BC-1EB0-45E2-9054-59D5CA66493F}">
      <dgm:prSet/>
      <dgm:spPr/>
      <dgm:t>
        <a:bodyPr/>
        <a:lstStyle/>
        <a:p>
          <a:endParaRPr lang="en-US" sz="1800" b="1">
            <a:solidFill>
              <a:schemeClr val="tx1"/>
            </a:solidFill>
          </a:endParaRPr>
        </a:p>
      </dgm:t>
    </dgm:pt>
    <dgm:pt modelId="{9533FB31-80AF-4AE3-A3C4-A91AB2431AEF}">
      <dgm:prSet phldrT="[Text]" custT="1"/>
      <dgm:spPr/>
      <dgm:t>
        <a:bodyPr/>
        <a:lstStyle/>
        <a:p>
          <a:r>
            <a:rPr lang="en-US" sz="1600" b="1">
              <a:solidFill>
                <a:schemeClr val="tx1"/>
              </a:solidFill>
            </a:rPr>
            <a:t>Privacy</a:t>
          </a:r>
        </a:p>
      </dgm:t>
    </dgm:pt>
    <dgm:pt modelId="{BF844CD2-33D9-4584-AE89-A27A8BD2D8D0}" type="parTrans" cxnId="{F93B0D6A-CA46-479D-8A72-E05ECFD1DF85}">
      <dgm:prSet/>
      <dgm:spPr/>
      <dgm:t>
        <a:bodyPr/>
        <a:lstStyle/>
        <a:p>
          <a:endParaRPr lang="en-US" sz="1800" b="1">
            <a:solidFill>
              <a:schemeClr val="tx1"/>
            </a:solidFill>
          </a:endParaRPr>
        </a:p>
      </dgm:t>
    </dgm:pt>
    <dgm:pt modelId="{F24001F6-C7E2-4C95-8438-EAE6526A8F29}" type="sibTrans" cxnId="{F93B0D6A-CA46-479D-8A72-E05ECFD1DF85}">
      <dgm:prSet/>
      <dgm:spPr/>
      <dgm:t>
        <a:bodyPr/>
        <a:lstStyle/>
        <a:p>
          <a:endParaRPr lang="en-US" sz="1800" b="1">
            <a:solidFill>
              <a:schemeClr val="tx1"/>
            </a:solidFill>
          </a:endParaRPr>
        </a:p>
      </dgm:t>
    </dgm:pt>
    <dgm:pt modelId="{273FD6F4-6EE4-434C-86DE-F3659EF2EFB2}">
      <dgm:prSet phldrT="[Text]" custT="1"/>
      <dgm:spPr>
        <a:solidFill>
          <a:schemeClr val="accent2">
            <a:lumMod val="20000"/>
            <a:lumOff val="80000"/>
          </a:schemeClr>
        </a:solidFill>
      </dgm:spPr>
      <dgm:t>
        <a:bodyPr/>
        <a:lstStyle/>
        <a:p>
          <a:r>
            <a:rPr lang="en-US" sz="1600" b="1">
              <a:solidFill>
                <a:schemeClr val="tx1"/>
              </a:solidFill>
            </a:rPr>
            <a:t>Threat Management</a:t>
          </a:r>
        </a:p>
      </dgm:t>
    </dgm:pt>
    <dgm:pt modelId="{A1D5F220-D399-45FE-8101-38EE8F14CC05}" type="parTrans" cxnId="{35EBA479-88A2-4495-951E-5AB18D8556DA}">
      <dgm:prSet/>
      <dgm:spPr/>
      <dgm:t>
        <a:bodyPr/>
        <a:lstStyle/>
        <a:p>
          <a:endParaRPr lang="en-US" sz="1800" b="1">
            <a:solidFill>
              <a:schemeClr val="tx1"/>
            </a:solidFill>
          </a:endParaRPr>
        </a:p>
      </dgm:t>
    </dgm:pt>
    <dgm:pt modelId="{25A5DCFC-162B-4CF9-ABCD-F5686DCCBEBE}" type="sibTrans" cxnId="{35EBA479-88A2-4495-951E-5AB18D8556DA}">
      <dgm:prSet/>
      <dgm:spPr/>
      <dgm:t>
        <a:bodyPr/>
        <a:lstStyle/>
        <a:p>
          <a:endParaRPr lang="en-US" sz="1800" b="1">
            <a:solidFill>
              <a:schemeClr val="tx1"/>
            </a:solidFill>
          </a:endParaRPr>
        </a:p>
      </dgm:t>
    </dgm:pt>
    <dgm:pt modelId="{98395074-FEDD-4182-B5BD-947EEF8B9840}">
      <dgm:prSet phldrT="[Text]" custT="1"/>
      <dgm:spPr/>
      <dgm:t>
        <a:bodyPr/>
        <a:lstStyle/>
        <a:p>
          <a:r>
            <a:rPr lang="en-US" sz="1600" b="1">
              <a:solidFill>
                <a:schemeClr val="tx1"/>
              </a:solidFill>
            </a:rPr>
            <a:t>Server Security</a:t>
          </a:r>
        </a:p>
      </dgm:t>
    </dgm:pt>
    <dgm:pt modelId="{3D288ECB-E051-4E93-B5DC-6647AEC281AD}" type="parTrans" cxnId="{4E940F0A-7787-461B-A9BA-8EEF64847733}">
      <dgm:prSet/>
      <dgm:spPr/>
      <dgm:t>
        <a:bodyPr/>
        <a:lstStyle/>
        <a:p>
          <a:endParaRPr lang="en-US" sz="1800" b="1">
            <a:solidFill>
              <a:schemeClr val="tx1"/>
            </a:solidFill>
          </a:endParaRPr>
        </a:p>
      </dgm:t>
    </dgm:pt>
    <dgm:pt modelId="{0B84880E-86A7-467A-B1A1-1AC16DA38020}" type="sibTrans" cxnId="{4E940F0A-7787-461B-A9BA-8EEF64847733}">
      <dgm:prSet/>
      <dgm:spPr/>
      <dgm:t>
        <a:bodyPr/>
        <a:lstStyle/>
        <a:p>
          <a:endParaRPr lang="en-US" sz="1800" b="1">
            <a:solidFill>
              <a:schemeClr val="tx1"/>
            </a:solidFill>
          </a:endParaRPr>
        </a:p>
      </dgm:t>
    </dgm:pt>
    <dgm:pt modelId="{77E91DFB-863A-4227-8CFB-013E8110F91F}" type="pres">
      <dgm:prSet presAssocID="{0A091CB1-3634-4E6C-9DEC-AA433FEE33AC}" presName="diagram" presStyleCnt="0">
        <dgm:presLayoutVars>
          <dgm:dir/>
          <dgm:resizeHandles val="exact"/>
        </dgm:presLayoutVars>
      </dgm:prSet>
      <dgm:spPr/>
    </dgm:pt>
    <dgm:pt modelId="{1D1100F3-F89C-47B3-842E-7AF252F25404}" type="pres">
      <dgm:prSet presAssocID="{ED12710F-C976-4922-86F0-26DFEA4579C2}" presName="node" presStyleLbl="node1" presStyleIdx="0" presStyleCnt="17">
        <dgm:presLayoutVars>
          <dgm:bulletEnabled val="1"/>
        </dgm:presLayoutVars>
      </dgm:prSet>
      <dgm:spPr/>
    </dgm:pt>
    <dgm:pt modelId="{64CC9BBD-F93F-4A06-926E-C95F16DCE563}" type="pres">
      <dgm:prSet presAssocID="{AEA7C675-3192-4EB0-9572-7EACCF0AE0AE}" presName="sibTrans" presStyleCnt="0"/>
      <dgm:spPr/>
    </dgm:pt>
    <dgm:pt modelId="{E681A0EC-4CD1-4850-8DCF-FB392EDB1015}" type="pres">
      <dgm:prSet presAssocID="{9348420C-EFAD-4400-96B1-ACE673B576FE}" presName="node" presStyleLbl="node1" presStyleIdx="1" presStyleCnt="17">
        <dgm:presLayoutVars>
          <dgm:bulletEnabled val="1"/>
        </dgm:presLayoutVars>
      </dgm:prSet>
      <dgm:spPr/>
    </dgm:pt>
    <dgm:pt modelId="{4F41618F-20A4-4C5C-A095-B5C622D91F4F}" type="pres">
      <dgm:prSet presAssocID="{A2C3F222-7922-4A03-9702-0784F6810FCA}" presName="sibTrans" presStyleCnt="0"/>
      <dgm:spPr/>
    </dgm:pt>
    <dgm:pt modelId="{629A2B1F-7576-4182-89DF-84832E375A8D}" type="pres">
      <dgm:prSet presAssocID="{DD52B862-6A6E-4237-94EA-7B7BA027FF97}" presName="node" presStyleLbl="node1" presStyleIdx="2" presStyleCnt="17">
        <dgm:presLayoutVars>
          <dgm:bulletEnabled val="1"/>
        </dgm:presLayoutVars>
      </dgm:prSet>
      <dgm:spPr/>
    </dgm:pt>
    <dgm:pt modelId="{02FF3EA2-E5CA-488F-A137-BEF9A1D6855E}" type="pres">
      <dgm:prSet presAssocID="{BF9E63EA-6CDC-468F-9D30-4E8FB8EFCB68}" presName="sibTrans" presStyleCnt="0"/>
      <dgm:spPr/>
    </dgm:pt>
    <dgm:pt modelId="{17F96C78-FFC0-4072-9EF9-915E3047D674}" type="pres">
      <dgm:prSet presAssocID="{DFA7EE14-3983-457B-9FE1-700D15145FF3}" presName="node" presStyleLbl="node1" presStyleIdx="3" presStyleCnt="17">
        <dgm:presLayoutVars>
          <dgm:bulletEnabled val="1"/>
        </dgm:presLayoutVars>
      </dgm:prSet>
      <dgm:spPr/>
    </dgm:pt>
    <dgm:pt modelId="{773E16B8-BB91-4A12-B98F-5A240E1D1074}" type="pres">
      <dgm:prSet presAssocID="{84F0C960-30F4-45EC-BE3A-317EF9CA8C21}" presName="sibTrans" presStyleCnt="0"/>
      <dgm:spPr/>
    </dgm:pt>
    <dgm:pt modelId="{38CE41C5-B1B0-4EBA-8E58-A1D016041732}" type="pres">
      <dgm:prSet presAssocID="{7BDCC1FA-4C90-40F4-B0E4-102BC949A67B}" presName="node" presStyleLbl="node1" presStyleIdx="4" presStyleCnt="17">
        <dgm:presLayoutVars>
          <dgm:bulletEnabled val="1"/>
        </dgm:presLayoutVars>
      </dgm:prSet>
      <dgm:spPr/>
    </dgm:pt>
    <dgm:pt modelId="{A3E59E56-8786-43C9-8C37-60580BA435AE}" type="pres">
      <dgm:prSet presAssocID="{E15F3B60-4F66-4EDC-879D-CF80A7C3F49D}" presName="sibTrans" presStyleCnt="0"/>
      <dgm:spPr/>
    </dgm:pt>
    <dgm:pt modelId="{838D433D-5E52-4132-AC2E-D8BCBD068068}" type="pres">
      <dgm:prSet presAssocID="{D386E573-E2B5-4CCF-86E7-DADEB7910589}" presName="node" presStyleLbl="node1" presStyleIdx="5" presStyleCnt="17">
        <dgm:presLayoutVars>
          <dgm:bulletEnabled val="1"/>
        </dgm:presLayoutVars>
      </dgm:prSet>
      <dgm:spPr/>
    </dgm:pt>
    <dgm:pt modelId="{1A060C74-62FE-4267-8BF9-AA894726DC92}" type="pres">
      <dgm:prSet presAssocID="{32EF9A4D-963C-423A-A829-D5B0A9029FF6}" presName="sibTrans" presStyleCnt="0"/>
      <dgm:spPr/>
    </dgm:pt>
    <dgm:pt modelId="{528BA2B2-37DC-44DF-8B6E-28AD25EF94AF}" type="pres">
      <dgm:prSet presAssocID="{C756E899-6BA9-486D-AC4C-B1278259150F}" presName="node" presStyleLbl="node1" presStyleIdx="6" presStyleCnt="17">
        <dgm:presLayoutVars>
          <dgm:bulletEnabled val="1"/>
        </dgm:presLayoutVars>
      </dgm:prSet>
      <dgm:spPr/>
    </dgm:pt>
    <dgm:pt modelId="{A4DEBC8C-9F25-4482-AC86-6BE15012ED95}" type="pres">
      <dgm:prSet presAssocID="{8B6C06F5-2551-4063-ADED-AE5F7C52E0ED}" presName="sibTrans" presStyleCnt="0"/>
      <dgm:spPr/>
    </dgm:pt>
    <dgm:pt modelId="{03F6BE1C-0A14-4529-A790-2E24EEA7D20B}" type="pres">
      <dgm:prSet presAssocID="{667C9CAE-C92D-49F3-AC5F-4932597AC730}" presName="node" presStyleLbl="node1" presStyleIdx="7" presStyleCnt="17">
        <dgm:presLayoutVars>
          <dgm:bulletEnabled val="1"/>
        </dgm:presLayoutVars>
      </dgm:prSet>
      <dgm:spPr/>
    </dgm:pt>
    <dgm:pt modelId="{E6145E07-0F4F-4177-A23D-DE6FD2591F3B}" type="pres">
      <dgm:prSet presAssocID="{BEB08F71-B700-4DFD-AC53-DDD6F5A67531}" presName="sibTrans" presStyleCnt="0"/>
      <dgm:spPr/>
    </dgm:pt>
    <dgm:pt modelId="{8F504ECB-B139-4D79-931C-46FB3BB93F50}" type="pres">
      <dgm:prSet presAssocID="{247986B8-48F5-48C6-B110-B224D1EABD98}" presName="node" presStyleLbl="node1" presStyleIdx="8" presStyleCnt="17">
        <dgm:presLayoutVars>
          <dgm:bulletEnabled val="1"/>
        </dgm:presLayoutVars>
      </dgm:prSet>
      <dgm:spPr/>
    </dgm:pt>
    <dgm:pt modelId="{6D4AE5A2-8CB0-4704-9526-FCA35A35CECE}" type="pres">
      <dgm:prSet presAssocID="{3208C733-8F19-4126-918A-CD4958BA9488}" presName="sibTrans" presStyleCnt="0"/>
      <dgm:spPr/>
    </dgm:pt>
    <dgm:pt modelId="{5E7DDD7F-08F9-49ED-8536-DE63BE250996}" type="pres">
      <dgm:prSet presAssocID="{3EEB758A-2FED-44AA-90AE-FA5794691AA6}" presName="node" presStyleLbl="node1" presStyleIdx="9" presStyleCnt="17">
        <dgm:presLayoutVars>
          <dgm:bulletEnabled val="1"/>
        </dgm:presLayoutVars>
      </dgm:prSet>
      <dgm:spPr/>
    </dgm:pt>
    <dgm:pt modelId="{C93C43EE-ABBA-45A2-88A3-42413CF2FEF4}" type="pres">
      <dgm:prSet presAssocID="{FA968A37-477A-4AC9-A9D1-5BAA1577136E}" presName="sibTrans" presStyleCnt="0"/>
      <dgm:spPr/>
    </dgm:pt>
    <dgm:pt modelId="{D4B12E72-FBCB-42F3-900A-0BBAEFA51EED}" type="pres">
      <dgm:prSet presAssocID="{39625F86-DDFE-4E87-AC0D-4775366E12A7}" presName="node" presStyleLbl="node1" presStyleIdx="10" presStyleCnt="17">
        <dgm:presLayoutVars>
          <dgm:bulletEnabled val="1"/>
        </dgm:presLayoutVars>
      </dgm:prSet>
      <dgm:spPr/>
    </dgm:pt>
    <dgm:pt modelId="{739836BB-3541-49F5-8252-A3B4B66F0636}" type="pres">
      <dgm:prSet presAssocID="{DAC53751-D7FF-4EB1-A2E8-C178E1BEE675}" presName="sibTrans" presStyleCnt="0"/>
      <dgm:spPr/>
    </dgm:pt>
    <dgm:pt modelId="{E02A83BF-CE50-4AA3-BCEB-AF1E0C529B7F}" type="pres">
      <dgm:prSet presAssocID="{5B700E8F-5C4D-415A-9CBD-7915A39E7B0F}" presName="node" presStyleLbl="node1" presStyleIdx="11" presStyleCnt="17">
        <dgm:presLayoutVars>
          <dgm:bulletEnabled val="1"/>
        </dgm:presLayoutVars>
      </dgm:prSet>
      <dgm:spPr/>
    </dgm:pt>
    <dgm:pt modelId="{E3BCFAD7-4F97-4AEF-B663-B7833641244B}" type="pres">
      <dgm:prSet presAssocID="{CB9D1B33-0D7C-4D6A-9540-580515E43EAC}" presName="sibTrans" presStyleCnt="0"/>
      <dgm:spPr/>
    </dgm:pt>
    <dgm:pt modelId="{E40BF294-4933-47B4-8EB5-AA5FFF1E1669}" type="pres">
      <dgm:prSet presAssocID="{E8492FD1-2D2D-4F24-A076-8E22E99BF5F6}" presName="node" presStyleLbl="node1" presStyleIdx="12" presStyleCnt="17">
        <dgm:presLayoutVars>
          <dgm:bulletEnabled val="1"/>
        </dgm:presLayoutVars>
      </dgm:prSet>
      <dgm:spPr/>
    </dgm:pt>
    <dgm:pt modelId="{5AB2494A-4024-42FF-BFC9-507FDB51E7F5}" type="pres">
      <dgm:prSet presAssocID="{F9A2A844-BE6D-4E33-A113-F03480D19FBE}" presName="sibTrans" presStyleCnt="0"/>
      <dgm:spPr/>
    </dgm:pt>
    <dgm:pt modelId="{0609B8B9-8C08-4FDA-B8EB-9E2BC45DB03D}" type="pres">
      <dgm:prSet presAssocID="{6030F6A7-26A2-47CD-A350-6915290466C5}" presName="node" presStyleLbl="node1" presStyleIdx="13" presStyleCnt="17">
        <dgm:presLayoutVars>
          <dgm:bulletEnabled val="1"/>
        </dgm:presLayoutVars>
      </dgm:prSet>
      <dgm:spPr/>
    </dgm:pt>
    <dgm:pt modelId="{9DB1C89C-312A-4C4B-A8E1-DB2E87F8EDA7}" type="pres">
      <dgm:prSet presAssocID="{66D0A704-9D59-4FCA-8EF5-409E7BC868AC}" presName="sibTrans" presStyleCnt="0"/>
      <dgm:spPr/>
    </dgm:pt>
    <dgm:pt modelId="{3F93ADE8-4474-437D-B08A-BBCFEBE4CBC5}" type="pres">
      <dgm:prSet presAssocID="{9533FB31-80AF-4AE3-A3C4-A91AB2431AEF}" presName="node" presStyleLbl="node1" presStyleIdx="14" presStyleCnt="17">
        <dgm:presLayoutVars>
          <dgm:bulletEnabled val="1"/>
        </dgm:presLayoutVars>
      </dgm:prSet>
      <dgm:spPr/>
    </dgm:pt>
    <dgm:pt modelId="{4B59CEC1-86FF-4E60-9F6F-A9F12CAA4BF9}" type="pres">
      <dgm:prSet presAssocID="{F24001F6-C7E2-4C95-8438-EAE6526A8F29}" presName="sibTrans" presStyleCnt="0"/>
      <dgm:spPr/>
    </dgm:pt>
    <dgm:pt modelId="{3CA8C15B-49E3-4CD5-B131-49F5A8D5B0D4}" type="pres">
      <dgm:prSet presAssocID="{273FD6F4-6EE4-434C-86DE-F3659EF2EFB2}" presName="node" presStyleLbl="node1" presStyleIdx="15" presStyleCnt="17">
        <dgm:presLayoutVars>
          <dgm:bulletEnabled val="1"/>
        </dgm:presLayoutVars>
      </dgm:prSet>
      <dgm:spPr/>
    </dgm:pt>
    <dgm:pt modelId="{91BC46D8-830F-481B-9170-46D975B2EDD8}" type="pres">
      <dgm:prSet presAssocID="{25A5DCFC-162B-4CF9-ABCD-F5686DCCBEBE}" presName="sibTrans" presStyleCnt="0"/>
      <dgm:spPr/>
    </dgm:pt>
    <dgm:pt modelId="{B7A714BB-9490-4720-AA72-ED0869DB7FF7}" type="pres">
      <dgm:prSet presAssocID="{98395074-FEDD-4182-B5BD-947EEF8B9840}" presName="node" presStyleLbl="node1" presStyleIdx="16" presStyleCnt="17">
        <dgm:presLayoutVars>
          <dgm:bulletEnabled val="1"/>
        </dgm:presLayoutVars>
      </dgm:prSet>
      <dgm:spPr/>
    </dgm:pt>
  </dgm:ptLst>
  <dgm:cxnLst>
    <dgm:cxn modelId="{45AB6403-95AC-486E-B60D-8541DB0C3286}" srcId="{0A091CB1-3634-4E6C-9DEC-AA433FEE33AC}" destId="{C756E899-6BA9-486D-AC4C-B1278259150F}" srcOrd="6" destOrd="0" parTransId="{4275E55D-20BC-4A6B-BA05-37C7DE595EE7}" sibTransId="{8B6C06F5-2551-4063-ADED-AE5F7C52E0ED}"/>
    <dgm:cxn modelId="{364A9D08-A3AD-41B6-970F-21BDD2FDD67C}" type="presOf" srcId="{D386E573-E2B5-4CCF-86E7-DADEB7910589}" destId="{838D433D-5E52-4132-AC2E-D8BCBD068068}" srcOrd="0" destOrd="0" presId="urn:microsoft.com/office/officeart/2005/8/layout/default"/>
    <dgm:cxn modelId="{4E940F0A-7787-461B-A9BA-8EEF64847733}" srcId="{0A091CB1-3634-4E6C-9DEC-AA433FEE33AC}" destId="{98395074-FEDD-4182-B5BD-947EEF8B9840}" srcOrd="16" destOrd="0" parTransId="{3D288ECB-E051-4E93-B5DC-6647AEC281AD}" sibTransId="{0B84880E-86A7-467A-B1A1-1AC16DA38020}"/>
    <dgm:cxn modelId="{C0B0180C-2BB4-4D99-A560-229B3911472F}" type="presOf" srcId="{6030F6A7-26A2-47CD-A350-6915290466C5}" destId="{0609B8B9-8C08-4FDA-B8EB-9E2BC45DB03D}" srcOrd="0" destOrd="0" presId="urn:microsoft.com/office/officeart/2005/8/layout/default"/>
    <dgm:cxn modelId="{DA4C6F1A-3EB2-42BB-A1B5-C24FD746934D}" type="presOf" srcId="{E8492FD1-2D2D-4F24-A076-8E22E99BF5F6}" destId="{E40BF294-4933-47B4-8EB5-AA5FFF1E1669}" srcOrd="0" destOrd="0" presId="urn:microsoft.com/office/officeart/2005/8/layout/default"/>
    <dgm:cxn modelId="{4761561A-B4CE-49ED-8351-500DA211689F}" type="presOf" srcId="{5B700E8F-5C4D-415A-9CBD-7915A39E7B0F}" destId="{E02A83BF-CE50-4AA3-BCEB-AF1E0C529B7F}" srcOrd="0" destOrd="0" presId="urn:microsoft.com/office/officeart/2005/8/layout/default"/>
    <dgm:cxn modelId="{6BD4A51B-5FD8-467D-9584-74B2DAF0996F}" srcId="{0A091CB1-3634-4E6C-9DEC-AA433FEE33AC}" destId="{39625F86-DDFE-4E87-AC0D-4775366E12A7}" srcOrd="10" destOrd="0" parTransId="{101BC8DA-6DE3-4CC9-ACA7-85281F6A0B79}" sibTransId="{DAC53751-D7FF-4EB1-A2E8-C178E1BEE675}"/>
    <dgm:cxn modelId="{4C98CC26-E26B-4D05-ACCD-C32DB4A82BA1}" type="presOf" srcId="{39625F86-DDFE-4E87-AC0D-4775366E12A7}" destId="{D4B12E72-FBCB-42F3-900A-0BBAEFA51EED}" srcOrd="0" destOrd="0" presId="urn:microsoft.com/office/officeart/2005/8/layout/default"/>
    <dgm:cxn modelId="{045D7C27-13BC-4A0F-AC39-E89BDC19E689}" srcId="{0A091CB1-3634-4E6C-9DEC-AA433FEE33AC}" destId="{DFA7EE14-3983-457B-9FE1-700D15145FF3}" srcOrd="3" destOrd="0" parTransId="{9421F410-43AC-4960-B5DC-2ED6E77B0131}" sibTransId="{84F0C960-30F4-45EC-BE3A-317EF9CA8C21}"/>
    <dgm:cxn modelId="{466D142C-4C6A-4582-913B-8F856C0569B7}" srcId="{0A091CB1-3634-4E6C-9DEC-AA433FEE33AC}" destId="{D386E573-E2B5-4CCF-86E7-DADEB7910589}" srcOrd="5" destOrd="0" parTransId="{014F6486-D32A-41B8-BA7A-F46B8502A4D9}" sibTransId="{32EF9A4D-963C-423A-A829-D5B0A9029FF6}"/>
    <dgm:cxn modelId="{871C0532-E2E7-4CB2-AE82-E94235B293CB}" type="presOf" srcId="{273FD6F4-6EE4-434C-86DE-F3659EF2EFB2}" destId="{3CA8C15B-49E3-4CD5-B131-49F5A8D5B0D4}" srcOrd="0" destOrd="0" presId="urn:microsoft.com/office/officeart/2005/8/layout/default"/>
    <dgm:cxn modelId="{59C31C5E-EFD4-4F91-999D-F1C7A44691A8}" type="presOf" srcId="{98395074-FEDD-4182-B5BD-947EEF8B9840}" destId="{B7A714BB-9490-4720-AA72-ED0869DB7FF7}" srcOrd="0" destOrd="0" presId="urn:microsoft.com/office/officeart/2005/8/layout/default"/>
    <dgm:cxn modelId="{A41E6F66-9E45-490A-9E4F-0B53A1EA2493}" srcId="{0A091CB1-3634-4E6C-9DEC-AA433FEE33AC}" destId="{9348420C-EFAD-4400-96B1-ACE673B576FE}" srcOrd="1" destOrd="0" parTransId="{AFA3A360-BA63-493F-B551-8B9E5A077648}" sibTransId="{A2C3F222-7922-4A03-9702-0784F6810FCA}"/>
    <dgm:cxn modelId="{F93B0D6A-CA46-479D-8A72-E05ECFD1DF85}" srcId="{0A091CB1-3634-4E6C-9DEC-AA433FEE33AC}" destId="{9533FB31-80AF-4AE3-A3C4-A91AB2431AEF}" srcOrd="14" destOrd="0" parTransId="{BF844CD2-33D9-4584-AE89-A27A8BD2D8D0}" sibTransId="{F24001F6-C7E2-4C95-8438-EAE6526A8F29}"/>
    <dgm:cxn modelId="{189D7A71-D91A-4210-B6DD-182AB76FCDFB}" type="presOf" srcId="{7BDCC1FA-4C90-40F4-B0E4-102BC949A67B}" destId="{38CE41C5-B1B0-4EBA-8E58-A1D016041732}" srcOrd="0" destOrd="0" presId="urn:microsoft.com/office/officeart/2005/8/layout/default"/>
    <dgm:cxn modelId="{BD57AF72-A749-4AB2-B3FB-E70BE697AB85}" srcId="{0A091CB1-3634-4E6C-9DEC-AA433FEE33AC}" destId="{ED12710F-C976-4922-86F0-26DFEA4579C2}" srcOrd="0" destOrd="0" parTransId="{7F42546A-7FDE-47F6-8FDC-16FCA1BEE667}" sibTransId="{AEA7C675-3192-4EB0-9572-7EACCF0AE0AE}"/>
    <dgm:cxn modelId="{07D33455-632C-46F3-B2F5-34CE11B7DBC9}" srcId="{0A091CB1-3634-4E6C-9DEC-AA433FEE33AC}" destId="{DD52B862-6A6E-4237-94EA-7B7BA027FF97}" srcOrd="2" destOrd="0" parTransId="{F548AD75-921B-4261-BFC0-E3B5C1E61FCB}" sibTransId="{BF9E63EA-6CDC-468F-9D30-4E8FB8EFCB68}"/>
    <dgm:cxn modelId="{DEFEE658-30BA-4463-9AC1-A1770626B17A}" type="presOf" srcId="{247986B8-48F5-48C6-B110-B224D1EABD98}" destId="{8F504ECB-B139-4D79-931C-46FB3BB93F50}" srcOrd="0" destOrd="0" presId="urn:microsoft.com/office/officeart/2005/8/layout/default"/>
    <dgm:cxn modelId="{35EBA479-88A2-4495-951E-5AB18D8556DA}" srcId="{0A091CB1-3634-4E6C-9DEC-AA433FEE33AC}" destId="{273FD6F4-6EE4-434C-86DE-F3659EF2EFB2}" srcOrd="15" destOrd="0" parTransId="{A1D5F220-D399-45FE-8101-38EE8F14CC05}" sibTransId="{25A5DCFC-162B-4CF9-ABCD-F5686DCCBEBE}"/>
    <dgm:cxn modelId="{5D4A6B7D-317A-4188-B7C1-FB6F1BE31848}" type="presOf" srcId="{0A091CB1-3634-4E6C-9DEC-AA433FEE33AC}" destId="{77E91DFB-863A-4227-8CFB-013E8110F91F}" srcOrd="0" destOrd="0" presId="urn:microsoft.com/office/officeart/2005/8/layout/default"/>
    <dgm:cxn modelId="{373A4684-9E62-4FA1-86EE-BD2B41050C8C}" srcId="{0A091CB1-3634-4E6C-9DEC-AA433FEE33AC}" destId="{247986B8-48F5-48C6-B110-B224D1EABD98}" srcOrd="8" destOrd="0" parTransId="{E1A90A57-AA7C-445A-AB06-C3F549C527A8}" sibTransId="{3208C733-8F19-4126-918A-CD4958BA9488}"/>
    <dgm:cxn modelId="{13EFE989-D9F0-4B3B-82FB-90CF43A68F25}" type="presOf" srcId="{DFA7EE14-3983-457B-9FE1-700D15145FF3}" destId="{17F96C78-FFC0-4072-9EF9-915E3047D674}" srcOrd="0" destOrd="0" presId="urn:microsoft.com/office/officeart/2005/8/layout/default"/>
    <dgm:cxn modelId="{D6D3928D-4982-434E-AFD9-18A58E5DB795}" type="presOf" srcId="{9533FB31-80AF-4AE3-A3C4-A91AB2431AEF}" destId="{3F93ADE8-4474-437D-B08A-BBCFEBE4CBC5}" srcOrd="0" destOrd="0" presId="urn:microsoft.com/office/officeart/2005/8/layout/default"/>
    <dgm:cxn modelId="{95EBF48D-59DD-4AE5-902C-0C234E29C387}" srcId="{0A091CB1-3634-4E6C-9DEC-AA433FEE33AC}" destId="{E8492FD1-2D2D-4F24-A076-8E22E99BF5F6}" srcOrd="12" destOrd="0" parTransId="{DF6E7CC7-2541-4D60-BB82-1CC316313AD8}" sibTransId="{F9A2A844-BE6D-4E33-A113-F03480D19FBE}"/>
    <dgm:cxn modelId="{517BD095-BE60-47B8-BAFC-C0E5E670F23F}" type="presOf" srcId="{667C9CAE-C92D-49F3-AC5F-4932597AC730}" destId="{03F6BE1C-0A14-4529-A790-2E24EEA7D20B}" srcOrd="0" destOrd="0" presId="urn:microsoft.com/office/officeart/2005/8/layout/default"/>
    <dgm:cxn modelId="{FC70669A-DB0C-4404-B685-76683C9B75EE}" type="presOf" srcId="{DD52B862-6A6E-4237-94EA-7B7BA027FF97}" destId="{629A2B1F-7576-4182-89DF-84832E375A8D}" srcOrd="0" destOrd="0" presId="urn:microsoft.com/office/officeart/2005/8/layout/default"/>
    <dgm:cxn modelId="{B692519B-C51F-47AC-BEFD-52C81F0F2917}" srcId="{0A091CB1-3634-4E6C-9DEC-AA433FEE33AC}" destId="{667C9CAE-C92D-49F3-AC5F-4932597AC730}" srcOrd="7" destOrd="0" parTransId="{0DEFCB23-08C7-4C4D-970A-66C7B9F1E569}" sibTransId="{BEB08F71-B700-4DFD-AC53-DDD6F5A67531}"/>
    <dgm:cxn modelId="{15649C9B-B863-4358-9CC5-B7E29886CCA2}" srcId="{0A091CB1-3634-4E6C-9DEC-AA433FEE33AC}" destId="{7BDCC1FA-4C90-40F4-B0E4-102BC949A67B}" srcOrd="4" destOrd="0" parTransId="{D2D796E6-6DF8-4841-B14E-BED44EE8798E}" sibTransId="{E15F3B60-4F66-4EDC-879D-CF80A7C3F49D}"/>
    <dgm:cxn modelId="{742EB79C-4298-4A99-86F5-F1C82E2D17D4}" type="presOf" srcId="{C756E899-6BA9-486D-AC4C-B1278259150F}" destId="{528BA2B2-37DC-44DF-8B6E-28AD25EF94AF}" srcOrd="0" destOrd="0" presId="urn:microsoft.com/office/officeart/2005/8/layout/default"/>
    <dgm:cxn modelId="{365C51AD-8F10-4EFF-B17C-0E71F8BC0EA3}" type="presOf" srcId="{3EEB758A-2FED-44AA-90AE-FA5794691AA6}" destId="{5E7DDD7F-08F9-49ED-8536-DE63BE250996}" srcOrd="0" destOrd="0" presId="urn:microsoft.com/office/officeart/2005/8/layout/default"/>
    <dgm:cxn modelId="{6A277DAE-A58A-4CD4-90D3-2A243BB4740A}" srcId="{0A091CB1-3634-4E6C-9DEC-AA433FEE33AC}" destId="{5B700E8F-5C4D-415A-9CBD-7915A39E7B0F}" srcOrd="11" destOrd="0" parTransId="{10A17685-7434-4733-8160-CBE5AD8DB2A6}" sibTransId="{CB9D1B33-0D7C-4D6A-9540-580515E43EAC}"/>
    <dgm:cxn modelId="{54573ABB-C147-4BAE-A6A1-1E842E49F64E}" srcId="{0A091CB1-3634-4E6C-9DEC-AA433FEE33AC}" destId="{3EEB758A-2FED-44AA-90AE-FA5794691AA6}" srcOrd="9" destOrd="0" parTransId="{F8D00C57-84EF-4EB1-B4D6-9997B35C2DA6}" sibTransId="{FA968A37-477A-4AC9-A9D1-5BAA1577136E}"/>
    <dgm:cxn modelId="{B15838BC-1EB0-45E2-9054-59D5CA66493F}" srcId="{0A091CB1-3634-4E6C-9DEC-AA433FEE33AC}" destId="{6030F6A7-26A2-47CD-A350-6915290466C5}" srcOrd="13" destOrd="0" parTransId="{D8A406D0-FA77-48BB-84D4-BAC70A07C9B0}" sibTransId="{66D0A704-9D59-4FCA-8EF5-409E7BC868AC}"/>
    <dgm:cxn modelId="{E300E0C3-AB16-4AD2-B04A-6853084AF18F}" type="presOf" srcId="{ED12710F-C976-4922-86F0-26DFEA4579C2}" destId="{1D1100F3-F89C-47B3-842E-7AF252F25404}" srcOrd="0" destOrd="0" presId="urn:microsoft.com/office/officeart/2005/8/layout/default"/>
    <dgm:cxn modelId="{5E3850F9-EFC9-4BFF-A298-DD3B89666C98}" type="presOf" srcId="{9348420C-EFAD-4400-96B1-ACE673B576FE}" destId="{E681A0EC-4CD1-4850-8DCF-FB392EDB1015}" srcOrd="0" destOrd="0" presId="urn:microsoft.com/office/officeart/2005/8/layout/default"/>
    <dgm:cxn modelId="{A3FBD861-C9C7-4DEC-928E-467E119B7E36}" type="presParOf" srcId="{77E91DFB-863A-4227-8CFB-013E8110F91F}" destId="{1D1100F3-F89C-47B3-842E-7AF252F25404}" srcOrd="0" destOrd="0" presId="urn:microsoft.com/office/officeart/2005/8/layout/default"/>
    <dgm:cxn modelId="{C54C5E53-5089-46E1-926B-9DDEE1D9C200}" type="presParOf" srcId="{77E91DFB-863A-4227-8CFB-013E8110F91F}" destId="{64CC9BBD-F93F-4A06-926E-C95F16DCE563}" srcOrd="1" destOrd="0" presId="urn:microsoft.com/office/officeart/2005/8/layout/default"/>
    <dgm:cxn modelId="{55816622-E24E-4C4D-8828-24596DA47C11}" type="presParOf" srcId="{77E91DFB-863A-4227-8CFB-013E8110F91F}" destId="{E681A0EC-4CD1-4850-8DCF-FB392EDB1015}" srcOrd="2" destOrd="0" presId="urn:microsoft.com/office/officeart/2005/8/layout/default"/>
    <dgm:cxn modelId="{8C685E75-4CCC-46EF-8099-060E2B0208DD}" type="presParOf" srcId="{77E91DFB-863A-4227-8CFB-013E8110F91F}" destId="{4F41618F-20A4-4C5C-A095-B5C622D91F4F}" srcOrd="3" destOrd="0" presId="urn:microsoft.com/office/officeart/2005/8/layout/default"/>
    <dgm:cxn modelId="{336ABB9C-FA6B-4395-989E-45307A953DCB}" type="presParOf" srcId="{77E91DFB-863A-4227-8CFB-013E8110F91F}" destId="{629A2B1F-7576-4182-89DF-84832E375A8D}" srcOrd="4" destOrd="0" presId="urn:microsoft.com/office/officeart/2005/8/layout/default"/>
    <dgm:cxn modelId="{2B817B1C-9830-4738-9380-63C83FA1E98C}" type="presParOf" srcId="{77E91DFB-863A-4227-8CFB-013E8110F91F}" destId="{02FF3EA2-E5CA-488F-A137-BEF9A1D6855E}" srcOrd="5" destOrd="0" presId="urn:microsoft.com/office/officeart/2005/8/layout/default"/>
    <dgm:cxn modelId="{077AAFC5-E429-4670-A053-E487F20B970B}" type="presParOf" srcId="{77E91DFB-863A-4227-8CFB-013E8110F91F}" destId="{17F96C78-FFC0-4072-9EF9-915E3047D674}" srcOrd="6" destOrd="0" presId="urn:microsoft.com/office/officeart/2005/8/layout/default"/>
    <dgm:cxn modelId="{3E95D945-9A6A-4EB1-9702-02122A3B54A9}" type="presParOf" srcId="{77E91DFB-863A-4227-8CFB-013E8110F91F}" destId="{773E16B8-BB91-4A12-B98F-5A240E1D1074}" srcOrd="7" destOrd="0" presId="urn:microsoft.com/office/officeart/2005/8/layout/default"/>
    <dgm:cxn modelId="{5D708475-E74B-4D3C-84C4-DC057CE1BBAC}" type="presParOf" srcId="{77E91DFB-863A-4227-8CFB-013E8110F91F}" destId="{38CE41C5-B1B0-4EBA-8E58-A1D016041732}" srcOrd="8" destOrd="0" presId="urn:microsoft.com/office/officeart/2005/8/layout/default"/>
    <dgm:cxn modelId="{DED9639A-716C-4B5A-A9A0-69367E28D9EB}" type="presParOf" srcId="{77E91DFB-863A-4227-8CFB-013E8110F91F}" destId="{A3E59E56-8786-43C9-8C37-60580BA435AE}" srcOrd="9" destOrd="0" presId="urn:microsoft.com/office/officeart/2005/8/layout/default"/>
    <dgm:cxn modelId="{0D1F66FD-A5D6-4F85-8FEB-C9B511054728}" type="presParOf" srcId="{77E91DFB-863A-4227-8CFB-013E8110F91F}" destId="{838D433D-5E52-4132-AC2E-D8BCBD068068}" srcOrd="10" destOrd="0" presId="urn:microsoft.com/office/officeart/2005/8/layout/default"/>
    <dgm:cxn modelId="{A5192DEC-3D97-45DC-8478-5C58DDD8BB3C}" type="presParOf" srcId="{77E91DFB-863A-4227-8CFB-013E8110F91F}" destId="{1A060C74-62FE-4267-8BF9-AA894726DC92}" srcOrd="11" destOrd="0" presId="urn:microsoft.com/office/officeart/2005/8/layout/default"/>
    <dgm:cxn modelId="{635C9002-D2C1-4200-B92C-0BEA8A679B4F}" type="presParOf" srcId="{77E91DFB-863A-4227-8CFB-013E8110F91F}" destId="{528BA2B2-37DC-44DF-8B6E-28AD25EF94AF}" srcOrd="12" destOrd="0" presId="urn:microsoft.com/office/officeart/2005/8/layout/default"/>
    <dgm:cxn modelId="{3973AC9E-6CAD-4B8A-B5FF-4198D13AA188}" type="presParOf" srcId="{77E91DFB-863A-4227-8CFB-013E8110F91F}" destId="{A4DEBC8C-9F25-4482-AC86-6BE15012ED95}" srcOrd="13" destOrd="0" presId="urn:microsoft.com/office/officeart/2005/8/layout/default"/>
    <dgm:cxn modelId="{EF5A5442-CA46-4AE7-A311-891B71F5F549}" type="presParOf" srcId="{77E91DFB-863A-4227-8CFB-013E8110F91F}" destId="{03F6BE1C-0A14-4529-A790-2E24EEA7D20B}" srcOrd="14" destOrd="0" presId="urn:microsoft.com/office/officeart/2005/8/layout/default"/>
    <dgm:cxn modelId="{DE26D277-0290-4318-9BD2-412451DFF1DF}" type="presParOf" srcId="{77E91DFB-863A-4227-8CFB-013E8110F91F}" destId="{E6145E07-0F4F-4177-A23D-DE6FD2591F3B}" srcOrd="15" destOrd="0" presId="urn:microsoft.com/office/officeart/2005/8/layout/default"/>
    <dgm:cxn modelId="{AFB54BFE-657C-4F6C-9C01-747A05DBF0DA}" type="presParOf" srcId="{77E91DFB-863A-4227-8CFB-013E8110F91F}" destId="{8F504ECB-B139-4D79-931C-46FB3BB93F50}" srcOrd="16" destOrd="0" presId="urn:microsoft.com/office/officeart/2005/8/layout/default"/>
    <dgm:cxn modelId="{7503CC9A-1CEE-4E1A-8BDD-32D63A99922E}" type="presParOf" srcId="{77E91DFB-863A-4227-8CFB-013E8110F91F}" destId="{6D4AE5A2-8CB0-4704-9526-FCA35A35CECE}" srcOrd="17" destOrd="0" presId="urn:microsoft.com/office/officeart/2005/8/layout/default"/>
    <dgm:cxn modelId="{BC54314E-F6BB-405F-A0A2-5C3F1129AEFE}" type="presParOf" srcId="{77E91DFB-863A-4227-8CFB-013E8110F91F}" destId="{5E7DDD7F-08F9-49ED-8536-DE63BE250996}" srcOrd="18" destOrd="0" presId="urn:microsoft.com/office/officeart/2005/8/layout/default"/>
    <dgm:cxn modelId="{4EBC5E77-0E83-4F34-A2E6-3D7671B0DEAD}" type="presParOf" srcId="{77E91DFB-863A-4227-8CFB-013E8110F91F}" destId="{C93C43EE-ABBA-45A2-88A3-42413CF2FEF4}" srcOrd="19" destOrd="0" presId="urn:microsoft.com/office/officeart/2005/8/layout/default"/>
    <dgm:cxn modelId="{4EE29D49-E0BF-435D-9D23-932201F4BF82}" type="presParOf" srcId="{77E91DFB-863A-4227-8CFB-013E8110F91F}" destId="{D4B12E72-FBCB-42F3-900A-0BBAEFA51EED}" srcOrd="20" destOrd="0" presId="urn:microsoft.com/office/officeart/2005/8/layout/default"/>
    <dgm:cxn modelId="{DAB93DA1-684C-4EE4-AD69-AD2E56C918F5}" type="presParOf" srcId="{77E91DFB-863A-4227-8CFB-013E8110F91F}" destId="{739836BB-3541-49F5-8252-A3B4B66F0636}" srcOrd="21" destOrd="0" presId="urn:microsoft.com/office/officeart/2005/8/layout/default"/>
    <dgm:cxn modelId="{5AED5908-33EB-49F1-9400-6B7E4509F091}" type="presParOf" srcId="{77E91DFB-863A-4227-8CFB-013E8110F91F}" destId="{E02A83BF-CE50-4AA3-BCEB-AF1E0C529B7F}" srcOrd="22" destOrd="0" presId="urn:microsoft.com/office/officeart/2005/8/layout/default"/>
    <dgm:cxn modelId="{FC563891-2C9A-401E-9AC0-BCD5C33847B7}" type="presParOf" srcId="{77E91DFB-863A-4227-8CFB-013E8110F91F}" destId="{E3BCFAD7-4F97-4AEF-B663-B7833641244B}" srcOrd="23" destOrd="0" presId="urn:microsoft.com/office/officeart/2005/8/layout/default"/>
    <dgm:cxn modelId="{D50FA460-1BBC-4017-98B5-C889DC15A002}" type="presParOf" srcId="{77E91DFB-863A-4227-8CFB-013E8110F91F}" destId="{E40BF294-4933-47B4-8EB5-AA5FFF1E1669}" srcOrd="24" destOrd="0" presId="urn:microsoft.com/office/officeart/2005/8/layout/default"/>
    <dgm:cxn modelId="{2D003CDE-FB8D-47C3-95B4-6F8BCCC5B47D}" type="presParOf" srcId="{77E91DFB-863A-4227-8CFB-013E8110F91F}" destId="{5AB2494A-4024-42FF-BFC9-507FDB51E7F5}" srcOrd="25" destOrd="0" presId="urn:microsoft.com/office/officeart/2005/8/layout/default"/>
    <dgm:cxn modelId="{97158D8F-5C2F-4162-8D2E-EFF6123D39B8}" type="presParOf" srcId="{77E91DFB-863A-4227-8CFB-013E8110F91F}" destId="{0609B8B9-8C08-4FDA-B8EB-9E2BC45DB03D}" srcOrd="26" destOrd="0" presId="urn:microsoft.com/office/officeart/2005/8/layout/default"/>
    <dgm:cxn modelId="{F560D7C9-E4F7-45E7-8210-DC5487EAE355}" type="presParOf" srcId="{77E91DFB-863A-4227-8CFB-013E8110F91F}" destId="{9DB1C89C-312A-4C4B-A8E1-DB2E87F8EDA7}" srcOrd="27" destOrd="0" presId="urn:microsoft.com/office/officeart/2005/8/layout/default"/>
    <dgm:cxn modelId="{33F31055-C962-45F2-9D33-3F01178521BC}" type="presParOf" srcId="{77E91DFB-863A-4227-8CFB-013E8110F91F}" destId="{3F93ADE8-4474-437D-B08A-BBCFEBE4CBC5}" srcOrd="28" destOrd="0" presId="urn:microsoft.com/office/officeart/2005/8/layout/default"/>
    <dgm:cxn modelId="{C21FE999-E271-4BA2-BC70-310A802EB674}" type="presParOf" srcId="{77E91DFB-863A-4227-8CFB-013E8110F91F}" destId="{4B59CEC1-86FF-4E60-9F6F-A9F12CAA4BF9}" srcOrd="29" destOrd="0" presId="urn:microsoft.com/office/officeart/2005/8/layout/default"/>
    <dgm:cxn modelId="{AC1503EF-3300-47FD-8F8B-36D57F782F5F}" type="presParOf" srcId="{77E91DFB-863A-4227-8CFB-013E8110F91F}" destId="{3CA8C15B-49E3-4CD5-B131-49F5A8D5B0D4}" srcOrd="30" destOrd="0" presId="urn:microsoft.com/office/officeart/2005/8/layout/default"/>
    <dgm:cxn modelId="{2C995EB1-E740-4BAC-B59D-75F6EAF262C5}" type="presParOf" srcId="{77E91DFB-863A-4227-8CFB-013E8110F91F}" destId="{91BC46D8-830F-481B-9170-46D975B2EDD8}" srcOrd="31" destOrd="0" presId="urn:microsoft.com/office/officeart/2005/8/layout/default"/>
    <dgm:cxn modelId="{4D64182E-449A-49E4-AD7F-39C964A3B542}" type="presParOf" srcId="{77E91DFB-863A-4227-8CFB-013E8110F91F}" destId="{B7A714BB-9490-4720-AA72-ED0869DB7FF7}" srcOrd="3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D58A0F-7125-498E-94F1-1FD48439B3EB}"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FDE2C767-D06E-4927-AFD7-52E8627CDA54}">
      <dgm:prSet phldrT="[Text]" custT="1"/>
      <dgm:spPr/>
      <dgm:t>
        <a:bodyPr/>
        <a:lstStyle/>
        <a:p>
          <a:r>
            <a:rPr lang="en-US" sz="1150">
              <a:solidFill>
                <a:schemeClr val="tx1"/>
              </a:solidFill>
            </a:rPr>
            <a:t>Financial exposure</a:t>
          </a:r>
        </a:p>
      </dgm:t>
    </dgm:pt>
    <dgm:pt modelId="{D681E2E0-3ADB-4C75-92D9-010C21BF2D16}" type="parTrans" cxnId="{9CF27BAC-164F-42C4-A0BC-9202E18ED0CA}">
      <dgm:prSet/>
      <dgm:spPr/>
      <dgm:t>
        <a:bodyPr/>
        <a:lstStyle/>
        <a:p>
          <a:endParaRPr lang="en-US" sz="1150">
            <a:solidFill>
              <a:schemeClr val="tx1"/>
            </a:solidFill>
          </a:endParaRPr>
        </a:p>
      </dgm:t>
    </dgm:pt>
    <dgm:pt modelId="{27A77F28-1293-47E4-8DA0-AD68DE5E5CB9}" type="sibTrans" cxnId="{9CF27BAC-164F-42C4-A0BC-9202E18ED0CA}">
      <dgm:prSet/>
      <dgm:spPr/>
      <dgm:t>
        <a:bodyPr/>
        <a:lstStyle/>
        <a:p>
          <a:endParaRPr lang="en-US" sz="1150">
            <a:solidFill>
              <a:schemeClr val="tx1"/>
            </a:solidFill>
          </a:endParaRPr>
        </a:p>
      </dgm:t>
    </dgm:pt>
    <dgm:pt modelId="{30E4F9CF-9462-45B7-BF05-8B19592B10B4}">
      <dgm:prSet phldrT="[Text]" custT="1"/>
      <dgm:spPr/>
      <dgm:t>
        <a:bodyPr/>
        <a:lstStyle/>
        <a:p>
          <a:r>
            <a:rPr lang="en-US" sz="1150">
              <a:solidFill>
                <a:schemeClr val="tx1"/>
              </a:solidFill>
            </a:rPr>
            <a:t>Risk management</a:t>
          </a:r>
        </a:p>
      </dgm:t>
    </dgm:pt>
    <dgm:pt modelId="{67ACA0F4-DE8A-4AF9-84EF-BD393AA3EC13}" type="parTrans" cxnId="{9CE1A9B2-F724-4501-BB5F-FCC46CC5EDD9}">
      <dgm:prSet/>
      <dgm:spPr/>
      <dgm:t>
        <a:bodyPr/>
        <a:lstStyle/>
        <a:p>
          <a:endParaRPr lang="en-US" sz="1150">
            <a:solidFill>
              <a:schemeClr val="tx1"/>
            </a:solidFill>
          </a:endParaRPr>
        </a:p>
      </dgm:t>
    </dgm:pt>
    <dgm:pt modelId="{98CB2132-FB52-4BC3-96E6-8C56E55843AA}" type="sibTrans" cxnId="{9CE1A9B2-F724-4501-BB5F-FCC46CC5EDD9}">
      <dgm:prSet/>
      <dgm:spPr/>
      <dgm:t>
        <a:bodyPr/>
        <a:lstStyle/>
        <a:p>
          <a:endParaRPr lang="en-US" sz="1150">
            <a:solidFill>
              <a:schemeClr val="tx1"/>
            </a:solidFill>
          </a:endParaRPr>
        </a:p>
      </dgm:t>
    </dgm:pt>
    <dgm:pt modelId="{773201C8-98CA-4952-B3FF-4976CF01B42B}">
      <dgm:prSet phldrT="[Text]" custT="1"/>
      <dgm:spPr/>
      <dgm:t>
        <a:bodyPr/>
        <a:lstStyle/>
        <a:p>
          <a:r>
            <a:rPr lang="en-US" sz="1150">
              <a:solidFill>
                <a:schemeClr val="tx1"/>
              </a:solidFill>
            </a:rPr>
            <a:t>Information Security</a:t>
          </a:r>
        </a:p>
      </dgm:t>
    </dgm:pt>
    <dgm:pt modelId="{B1D5EB35-51FB-48FA-A2E1-BDF830538930}" type="parTrans" cxnId="{629A699D-DDE0-406D-989C-0E7CCA948FEA}">
      <dgm:prSet/>
      <dgm:spPr/>
      <dgm:t>
        <a:bodyPr/>
        <a:lstStyle/>
        <a:p>
          <a:endParaRPr lang="en-US" sz="1150">
            <a:solidFill>
              <a:schemeClr val="tx1"/>
            </a:solidFill>
          </a:endParaRPr>
        </a:p>
      </dgm:t>
    </dgm:pt>
    <dgm:pt modelId="{DC7110D5-028B-47E2-A45B-C0AD209A1F51}" type="sibTrans" cxnId="{629A699D-DDE0-406D-989C-0E7CCA948FEA}">
      <dgm:prSet/>
      <dgm:spPr/>
      <dgm:t>
        <a:bodyPr/>
        <a:lstStyle/>
        <a:p>
          <a:endParaRPr lang="en-US" sz="1150">
            <a:solidFill>
              <a:schemeClr val="tx1"/>
            </a:solidFill>
          </a:endParaRPr>
        </a:p>
      </dgm:t>
    </dgm:pt>
    <dgm:pt modelId="{12FFF595-B2AA-4686-B624-BAB2A8F3A32C}">
      <dgm:prSet phldrT="[Text]" custT="1"/>
      <dgm:spPr/>
      <dgm:t>
        <a:bodyPr/>
        <a:lstStyle/>
        <a:p>
          <a:r>
            <a:rPr lang="en-US" sz="1150">
              <a:solidFill>
                <a:schemeClr val="tx1"/>
              </a:solidFill>
            </a:rPr>
            <a:t>Reliance on Sub-contractors</a:t>
          </a:r>
        </a:p>
      </dgm:t>
    </dgm:pt>
    <dgm:pt modelId="{26D21E41-9FB9-4A88-859C-83AE7F3FD417}" type="parTrans" cxnId="{CCC46014-9DB6-4232-A2A2-28BE0AFA801E}">
      <dgm:prSet/>
      <dgm:spPr/>
      <dgm:t>
        <a:bodyPr/>
        <a:lstStyle/>
        <a:p>
          <a:endParaRPr lang="en-US" sz="1150">
            <a:solidFill>
              <a:schemeClr val="tx1"/>
            </a:solidFill>
          </a:endParaRPr>
        </a:p>
      </dgm:t>
    </dgm:pt>
    <dgm:pt modelId="{F879EA51-164E-42DA-B427-E78099E474F5}" type="sibTrans" cxnId="{CCC46014-9DB6-4232-A2A2-28BE0AFA801E}">
      <dgm:prSet/>
      <dgm:spPr/>
      <dgm:t>
        <a:bodyPr/>
        <a:lstStyle/>
        <a:p>
          <a:endParaRPr lang="en-US" sz="1150">
            <a:solidFill>
              <a:schemeClr val="tx1"/>
            </a:solidFill>
          </a:endParaRPr>
        </a:p>
      </dgm:t>
    </dgm:pt>
    <dgm:pt modelId="{8988D819-F6E5-4234-B523-A5FD5C7FFD68}">
      <dgm:prSet phldrT="[Text]" custT="1"/>
      <dgm:spPr/>
      <dgm:t>
        <a:bodyPr/>
        <a:lstStyle/>
        <a:p>
          <a:r>
            <a:rPr lang="en-US" sz="1150">
              <a:solidFill>
                <a:schemeClr val="tx1"/>
              </a:solidFill>
            </a:rPr>
            <a:t>Transition experience</a:t>
          </a:r>
        </a:p>
      </dgm:t>
    </dgm:pt>
    <dgm:pt modelId="{FE604BC8-A8C5-4C60-ADE3-5838DBA0786A}" type="parTrans" cxnId="{A25B03E9-8E67-48F5-AFEB-75322EC20246}">
      <dgm:prSet/>
      <dgm:spPr/>
      <dgm:t>
        <a:bodyPr/>
        <a:lstStyle/>
        <a:p>
          <a:endParaRPr lang="en-US" sz="1150">
            <a:solidFill>
              <a:schemeClr val="tx1"/>
            </a:solidFill>
          </a:endParaRPr>
        </a:p>
      </dgm:t>
    </dgm:pt>
    <dgm:pt modelId="{1788DBDB-421A-4A71-9137-60C328E78D2E}" type="sibTrans" cxnId="{A25B03E9-8E67-48F5-AFEB-75322EC20246}">
      <dgm:prSet/>
      <dgm:spPr/>
      <dgm:t>
        <a:bodyPr/>
        <a:lstStyle/>
        <a:p>
          <a:endParaRPr lang="en-US" sz="1150">
            <a:solidFill>
              <a:schemeClr val="tx1"/>
            </a:solidFill>
          </a:endParaRPr>
        </a:p>
      </dgm:t>
    </dgm:pt>
    <dgm:pt modelId="{087CE203-8195-4442-AEF6-3825D01E00BB}">
      <dgm:prSet custT="1"/>
      <dgm:spPr/>
      <dgm:t>
        <a:bodyPr/>
        <a:lstStyle/>
        <a:p>
          <a:r>
            <a:rPr lang="en-US" sz="1150">
              <a:solidFill>
                <a:schemeClr val="tx1"/>
              </a:solidFill>
            </a:rPr>
            <a:t>Business Maturity</a:t>
          </a:r>
        </a:p>
      </dgm:t>
    </dgm:pt>
    <dgm:pt modelId="{4142BC2B-8B85-4F0C-90FC-8AA66A99E573}" type="parTrans" cxnId="{5E68F8F6-1BB1-4D72-9F5C-8526166DAF88}">
      <dgm:prSet/>
      <dgm:spPr/>
      <dgm:t>
        <a:bodyPr/>
        <a:lstStyle/>
        <a:p>
          <a:endParaRPr lang="en-US" sz="1150">
            <a:solidFill>
              <a:schemeClr val="tx1"/>
            </a:solidFill>
          </a:endParaRPr>
        </a:p>
      </dgm:t>
    </dgm:pt>
    <dgm:pt modelId="{9413FBE5-3FEE-4C8E-9732-BAC3FFC9021C}" type="sibTrans" cxnId="{5E68F8F6-1BB1-4D72-9F5C-8526166DAF88}">
      <dgm:prSet/>
      <dgm:spPr/>
      <dgm:t>
        <a:bodyPr/>
        <a:lstStyle/>
        <a:p>
          <a:endParaRPr lang="en-US" sz="1150">
            <a:solidFill>
              <a:schemeClr val="tx1"/>
            </a:solidFill>
          </a:endParaRPr>
        </a:p>
      </dgm:t>
    </dgm:pt>
    <dgm:pt modelId="{D52B7F97-8AD4-42FD-9A84-28B2C24BD1FC}">
      <dgm:prSet custT="1"/>
      <dgm:spPr/>
      <dgm:t>
        <a:bodyPr/>
        <a:lstStyle/>
        <a:p>
          <a:r>
            <a:rPr lang="en-US" sz="1150">
              <a:solidFill>
                <a:schemeClr val="tx1"/>
              </a:solidFill>
            </a:rPr>
            <a:t>Operational Resilience</a:t>
          </a:r>
        </a:p>
      </dgm:t>
    </dgm:pt>
    <dgm:pt modelId="{1A28B181-828E-42DD-A7D0-FB7BAEB94FEB}" type="parTrans" cxnId="{073ADA7C-9CCC-466A-A1AD-03648496B32C}">
      <dgm:prSet/>
      <dgm:spPr/>
      <dgm:t>
        <a:bodyPr/>
        <a:lstStyle/>
        <a:p>
          <a:endParaRPr lang="en-US" sz="1150">
            <a:solidFill>
              <a:schemeClr val="tx1"/>
            </a:solidFill>
          </a:endParaRPr>
        </a:p>
      </dgm:t>
    </dgm:pt>
    <dgm:pt modelId="{F56592AC-E095-4E10-A102-995C671C0B0F}" type="sibTrans" cxnId="{073ADA7C-9CCC-466A-A1AD-03648496B32C}">
      <dgm:prSet/>
      <dgm:spPr/>
      <dgm:t>
        <a:bodyPr/>
        <a:lstStyle/>
        <a:p>
          <a:endParaRPr lang="en-US" sz="1150">
            <a:solidFill>
              <a:schemeClr val="tx1"/>
            </a:solidFill>
          </a:endParaRPr>
        </a:p>
      </dgm:t>
    </dgm:pt>
    <dgm:pt modelId="{A8B1A0C9-D067-45B6-9DDD-F5FB023D70D0}">
      <dgm:prSet custT="1"/>
      <dgm:spPr/>
      <dgm:t>
        <a:bodyPr/>
        <a:lstStyle/>
        <a:p>
          <a:r>
            <a:rPr lang="en-US" sz="1150">
              <a:solidFill>
                <a:schemeClr val="tx1"/>
              </a:solidFill>
            </a:rPr>
            <a:t>Conflicting arrangements</a:t>
          </a:r>
        </a:p>
      </dgm:t>
    </dgm:pt>
    <dgm:pt modelId="{0E61272A-0E94-4265-8D39-860B93D26186}" type="parTrans" cxnId="{FC864A5D-C8C6-494C-9021-455C8D714B8B}">
      <dgm:prSet/>
      <dgm:spPr/>
      <dgm:t>
        <a:bodyPr/>
        <a:lstStyle/>
        <a:p>
          <a:endParaRPr lang="en-US" sz="1150">
            <a:solidFill>
              <a:schemeClr val="tx1"/>
            </a:solidFill>
          </a:endParaRPr>
        </a:p>
      </dgm:t>
    </dgm:pt>
    <dgm:pt modelId="{AFDE5508-87D7-4407-8F43-F5A381CDECBA}" type="sibTrans" cxnId="{FC864A5D-C8C6-494C-9021-455C8D714B8B}">
      <dgm:prSet/>
      <dgm:spPr/>
      <dgm:t>
        <a:bodyPr/>
        <a:lstStyle/>
        <a:p>
          <a:endParaRPr lang="en-US" sz="1150">
            <a:solidFill>
              <a:schemeClr val="tx1"/>
            </a:solidFill>
          </a:endParaRPr>
        </a:p>
      </dgm:t>
    </dgm:pt>
    <dgm:pt modelId="{19C6F5F7-580F-42DE-911C-07D9B2AAF063}">
      <dgm:prSet custT="1"/>
      <dgm:spPr/>
      <dgm:t>
        <a:bodyPr/>
        <a:lstStyle/>
        <a:p>
          <a:r>
            <a:rPr lang="en-US" sz="1150">
              <a:solidFill>
                <a:schemeClr val="tx1"/>
              </a:solidFill>
            </a:rPr>
            <a:t>Incident reporting</a:t>
          </a:r>
        </a:p>
      </dgm:t>
    </dgm:pt>
    <dgm:pt modelId="{8BF29F61-BA07-462E-BDC4-07932F942C39}" type="parTrans" cxnId="{EEAAB272-FC5C-490C-A28C-2B3D52F7C653}">
      <dgm:prSet/>
      <dgm:spPr/>
      <dgm:t>
        <a:bodyPr/>
        <a:lstStyle/>
        <a:p>
          <a:endParaRPr lang="en-US" sz="1150">
            <a:solidFill>
              <a:schemeClr val="tx1"/>
            </a:solidFill>
          </a:endParaRPr>
        </a:p>
      </dgm:t>
    </dgm:pt>
    <dgm:pt modelId="{60C82EEC-C094-4802-BBC1-D3CA650AA718}" type="sibTrans" cxnId="{EEAAB272-FC5C-490C-A28C-2B3D52F7C653}">
      <dgm:prSet/>
      <dgm:spPr/>
      <dgm:t>
        <a:bodyPr/>
        <a:lstStyle/>
        <a:p>
          <a:endParaRPr lang="en-US" sz="1150">
            <a:solidFill>
              <a:schemeClr val="tx1"/>
            </a:solidFill>
          </a:endParaRPr>
        </a:p>
      </dgm:t>
    </dgm:pt>
    <dgm:pt modelId="{58F95625-878F-4C36-BFF6-D4045A255E0B}">
      <dgm:prSet custT="1"/>
      <dgm:spPr/>
      <dgm:t>
        <a:bodyPr/>
        <a:lstStyle/>
        <a:p>
          <a:r>
            <a:rPr lang="en-US" sz="1150">
              <a:solidFill>
                <a:schemeClr val="tx1"/>
              </a:solidFill>
            </a:rPr>
            <a:t>Physical Security</a:t>
          </a:r>
        </a:p>
      </dgm:t>
    </dgm:pt>
    <dgm:pt modelId="{769D1C51-F0FE-4AF4-9C86-019E75E73D62}" type="parTrans" cxnId="{4860F13A-B5EE-49A9-A644-338BFCC7542C}">
      <dgm:prSet/>
      <dgm:spPr/>
      <dgm:t>
        <a:bodyPr/>
        <a:lstStyle/>
        <a:p>
          <a:endParaRPr lang="en-US" sz="1150">
            <a:solidFill>
              <a:schemeClr val="tx1"/>
            </a:solidFill>
          </a:endParaRPr>
        </a:p>
      </dgm:t>
    </dgm:pt>
    <dgm:pt modelId="{56609420-4D55-40A2-AC16-CC456F89F221}" type="sibTrans" cxnId="{4860F13A-B5EE-49A9-A644-338BFCC7542C}">
      <dgm:prSet/>
      <dgm:spPr/>
      <dgm:t>
        <a:bodyPr/>
        <a:lstStyle/>
        <a:p>
          <a:endParaRPr lang="en-US" sz="1150">
            <a:solidFill>
              <a:schemeClr val="tx1"/>
            </a:solidFill>
          </a:endParaRPr>
        </a:p>
      </dgm:t>
    </dgm:pt>
    <dgm:pt modelId="{D6A32109-EB60-4088-94E4-9E7E51F0FA81}">
      <dgm:prSet custT="1"/>
      <dgm:spPr/>
      <dgm:t>
        <a:bodyPr/>
        <a:lstStyle/>
        <a:p>
          <a:r>
            <a:rPr lang="en-US" sz="1150">
              <a:solidFill>
                <a:schemeClr val="tx1"/>
              </a:solidFill>
            </a:rPr>
            <a:t>Human resources management</a:t>
          </a:r>
        </a:p>
      </dgm:t>
    </dgm:pt>
    <dgm:pt modelId="{E18B0F9E-DDAD-4DD0-B3FB-CA41CE991EB7}" type="parTrans" cxnId="{756CB2F3-EF12-4D85-B68F-B2B22F2555A5}">
      <dgm:prSet/>
      <dgm:spPr/>
      <dgm:t>
        <a:bodyPr/>
        <a:lstStyle/>
        <a:p>
          <a:endParaRPr lang="en-US" sz="1150">
            <a:solidFill>
              <a:schemeClr val="tx1"/>
            </a:solidFill>
          </a:endParaRPr>
        </a:p>
      </dgm:t>
    </dgm:pt>
    <dgm:pt modelId="{1755CE85-D0C2-4AC6-B79D-8C8068AAD8C5}" type="sibTrans" cxnId="{756CB2F3-EF12-4D85-B68F-B2B22F2555A5}">
      <dgm:prSet/>
      <dgm:spPr/>
      <dgm:t>
        <a:bodyPr/>
        <a:lstStyle/>
        <a:p>
          <a:endParaRPr lang="en-US" sz="1150">
            <a:solidFill>
              <a:schemeClr val="tx1"/>
            </a:solidFill>
          </a:endParaRPr>
        </a:p>
      </dgm:t>
    </dgm:pt>
    <dgm:pt modelId="{2485C74D-A608-4FDD-AD54-1A80A1B2DCB3}">
      <dgm:prSet custT="1"/>
      <dgm:spPr/>
      <dgm:t>
        <a:bodyPr/>
        <a:lstStyle/>
        <a:p>
          <a:r>
            <a:rPr lang="en-US" sz="1150">
              <a:solidFill>
                <a:schemeClr val="tx1"/>
              </a:solidFill>
            </a:rPr>
            <a:t>Insurance</a:t>
          </a:r>
        </a:p>
      </dgm:t>
    </dgm:pt>
    <dgm:pt modelId="{D571D326-C4D5-4618-A788-027B3A832BCD}" type="parTrans" cxnId="{655BD4B1-3F83-4755-B44A-C32FDB2C0EFD}">
      <dgm:prSet/>
      <dgm:spPr/>
      <dgm:t>
        <a:bodyPr/>
        <a:lstStyle/>
        <a:p>
          <a:endParaRPr lang="en-US" sz="1150">
            <a:solidFill>
              <a:schemeClr val="tx1"/>
            </a:solidFill>
          </a:endParaRPr>
        </a:p>
      </dgm:t>
    </dgm:pt>
    <dgm:pt modelId="{306B35C1-6EBF-4ADC-933D-7FEA745EE9C9}" type="sibTrans" cxnId="{655BD4B1-3F83-4755-B44A-C32FDB2C0EFD}">
      <dgm:prSet/>
      <dgm:spPr/>
      <dgm:t>
        <a:bodyPr/>
        <a:lstStyle/>
        <a:p>
          <a:endParaRPr lang="en-US" sz="1150">
            <a:solidFill>
              <a:schemeClr val="tx1"/>
            </a:solidFill>
          </a:endParaRPr>
        </a:p>
      </dgm:t>
    </dgm:pt>
    <dgm:pt modelId="{4582D6EC-3CD9-47D5-A981-35F5CBD82EFB}">
      <dgm:prSet custT="1"/>
      <dgm:spPr/>
      <dgm:t>
        <a:bodyPr/>
        <a:lstStyle/>
        <a:p>
          <a:r>
            <a:rPr lang="en-US" sz="1150">
              <a:solidFill>
                <a:schemeClr val="tx1"/>
              </a:solidFill>
            </a:rPr>
            <a:t>Strategies and Goals</a:t>
          </a:r>
        </a:p>
      </dgm:t>
    </dgm:pt>
    <dgm:pt modelId="{0131961D-2E90-4A3A-97D1-ADD753C2E48F}" type="parTrans" cxnId="{8B4FDEAE-BCCC-4234-9855-9C54F973210A}">
      <dgm:prSet/>
      <dgm:spPr/>
      <dgm:t>
        <a:bodyPr/>
        <a:lstStyle/>
        <a:p>
          <a:endParaRPr lang="en-US" sz="1150">
            <a:solidFill>
              <a:schemeClr val="tx1"/>
            </a:solidFill>
          </a:endParaRPr>
        </a:p>
      </dgm:t>
    </dgm:pt>
    <dgm:pt modelId="{CC3E41BB-EBBC-427D-8F22-7A95B06E9433}" type="sibTrans" cxnId="{8B4FDEAE-BCCC-4234-9855-9C54F973210A}">
      <dgm:prSet/>
      <dgm:spPr/>
      <dgm:t>
        <a:bodyPr/>
        <a:lstStyle/>
        <a:p>
          <a:endParaRPr lang="en-US" sz="1150">
            <a:solidFill>
              <a:schemeClr val="tx1"/>
            </a:solidFill>
          </a:endParaRPr>
        </a:p>
      </dgm:t>
    </dgm:pt>
    <dgm:pt modelId="{D4C5FCCF-F4FA-4917-926F-38BE70269DFF}">
      <dgm:prSet custT="1"/>
      <dgm:spPr/>
      <dgm:t>
        <a:bodyPr/>
        <a:lstStyle/>
        <a:p>
          <a:r>
            <a:rPr lang="en-US" sz="1150">
              <a:solidFill>
                <a:schemeClr val="tx1"/>
              </a:solidFill>
            </a:rPr>
            <a:t>Financial Condition</a:t>
          </a:r>
        </a:p>
      </dgm:t>
    </dgm:pt>
    <dgm:pt modelId="{9771079A-D4C8-4245-8516-5E04BED7380D}" type="parTrans" cxnId="{6DF20B4F-B951-4B2F-A2CC-7F3A111B0827}">
      <dgm:prSet/>
      <dgm:spPr/>
      <dgm:t>
        <a:bodyPr/>
        <a:lstStyle/>
        <a:p>
          <a:endParaRPr lang="en-US" sz="1150">
            <a:solidFill>
              <a:schemeClr val="tx1"/>
            </a:solidFill>
          </a:endParaRPr>
        </a:p>
      </dgm:t>
    </dgm:pt>
    <dgm:pt modelId="{87838C3E-482B-4123-B78F-834A71E58D5C}" type="sibTrans" cxnId="{6DF20B4F-B951-4B2F-A2CC-7F3A111B0827}">
      <dgm:prSet/>
      <dgm:spPr/>
      <dgm:t>
        <a:bodyPr/>
        <a:lstStyle/>
        <a:p>
          <a:endParaRPr lang="en-US" sz="1150">
            <a:solidFill>
              <a:schemeClr val="tx1"/>
            </a:solidFill>
          </a:endParaRPr>
        </a:p>
      </dgm:t>
    </dgm:pt>
    <dgm:pt modelId="{FE5593A4-A309-4934-AB3D-1B489B0C4633}">
      <dgm:prSet custT="1"/>
      <dgm:spPr/>
      <dgm:t>
        <a:bodyPr/>
        <a:lstStyle/>
        <a:p>
          <a:r>
            <a:rPr lang="en-US" sz="1150">
              <a:solidFill>
                <a:schemeClr val="tx1"/>
              </a:solidFill>
            </a:rPr>
            <a:t>Fee structure &amp; incentives</a:t>
          </a:r>
        </a:p>
      </dgm:t>
    </dgm:pt>
    <dgm:pt modelId="{9E159990-A538-40D1-A369-3F88E680133C}" type="parTrans" cxnId="{5C459EF9-3A53-49F1-B616-E649E038E740}">
      <dgm:prSet/>
      <dgm:spPr/>
      <dgm:t>
        <a:bodyPr/>
        <a:lstStyle/>
        <a:p>
          <a:endParaRPr lang="en-US" sz="1150">
            <a:solidFill>
              <a:schemeClr val="tx1"/>
            </a:solidFill>
          </a:endParaRPr>
        </a:p>
      </dgm:t>
    </dgm:pt>
    <dgm:pt modelId="{EED41860-6F63-4E78-94E8-9F806BBCBC61}" type="sibTrans" cxnId="{5C459EF9-3A53-49F1-B616-E649E038E740}">
      <dgm:prSet/>
      <dgm:spPr/>
      <dgm:t>
        <a:bodyPr/>
        <a:lstStyle/>
        <a:p>
          <a:endParaRPr lang="en-US" sz="1150">
            <a:solidFill>
              <a:schemeClr val="tx1"/>
            </a:solidFill>
          </a:endParaRPr>
        </a:p>
      </dgm:t>
    </dgm:pt>
    <dgm:pt modelId="{4B419E1F-7A07-4EE1-A0CC-0C79CF6FF6F3}">
      <dgm:prSet custT="1"/>
      <dgm:spPr/>
      <dgm:t>
        <a:bodyPr/>
        <a:lstStyle/>
        <a:p>
          <a:r>
            <a:rPr lang="en-US" sz="1150">
              <a:solidFill>
                <a:schemeClr val="tx1"/>
              </a:solidFill>
            </a:rPr>
            <a:t>Qualifications</a:t>
          </a:r>
        </a:p>
      </dgm:t>
    </dgm:pt>
    <dgm:pt modelId="{3B7967B8-9EAF-49F5-83C9-292D045E0A30}" type="parTrans" cxnId="{35554B1E-001C-4C4A-B1A0-DDAFE367B537}">
      <dgm:prSet/>
      <dgm:spPr/>
      <dgm:t>
        <a:bodyPr/>
        <a:lstStyle/>
        <a:p>
          <a:endParaRPr lang="en-US" sz="1150">
            <a:solidFill>
              <a:schemeClr val="tx1"/>
            </a:solidFill>
          </a:endParaRPr>
        </a:p>
      </dgm:t>
    </dgm:pt>
    <dgm:pt modelId="{D7231228-1C93-4D8C-93FD-AA46EF725293}" type="sibTrans" cxnId="{35554B1E-001C-4C4A-B1A0-DDAFE367B537}">
      <dgm:prSet/>
      <dgm:spPr/>
      <dgm:t>
        <a:bodyPr/>
        <a:lstStyle/>
        <a:p>
          <a:endParaRPr lang="en-US" sz="1150">
            <a:solidFill>
              <a:schemeClr val="tx1"/>
            </a:solidFill>
          </a:endParaRPr>
        </a:p>
      </dgm:t>
    </dgm:pt>
    <dgm:pt modelId="{04C9559B-2EF7-4022-B22A-4F748E187BD6}">
      <dgm:prSet custT="1"/>
      <dgm:spPr/>
      <dgm:t>
        <a:bodyPr/>
        <a:lstStyle/>
        <a:p>
          <a:r>
            <a:rPr lang="en-US" sz="1150">
              <a:solidFill>
                <a:schemeClr val="tx1"/>
              </a:solidFill>
            </a:rPr>
            <a:t>Company management</a:t>
          </a:r>
        </a:p>
      </dgm:t>
    </dgm:pt>
    <dgm:pt modelId="{29885375-6384-45E7-BE0E-8EE530FE097B}" type="parTrans" cxnId="{E175CC1F-AB02-42B0-A895-D96C9E8F6ADB}">
      <dgm:prSet/>
      <dgm:spPr/>
      <dgm:t>
        <a:bodyPr/>
        <a:lstStyle/>
        <a:p>
          <a:endParaRPr lang="en-US" sz="1150">
            <a:solidFill>
              <a:schemeClr val="tx1"/>
            </a:solidFill>
          </a:endParaRPr>
        </a:p>
      </dgm:t>
    </dgm:pt>
    <dgm:pt modelId="{995FB502-601C-415F-AA39-6FB375F9FE39}" type="sibTrans" cxnId="{E175CC1F-AB02-42B0-A895-D96C9E8F6ADB}">
      <dgm:prSet/>
      <dgm:spPr/>
      <dgm:t>
        <a:bodyPr/>
        <a:lstStyle/>
        <a:p>
          <a:endParaRPr lang="en-US" sz="1150">
            <a:solidFill>
              <a:schemeClr val="tx1"/>
            </a:solidFill>
          </a:endParaRPr>
        </a:p>
      </dgm:t>
    </dgm:pt>
    <dgm:pt modelId="{00466878-1BE4-4938-9D1D-76417992515A}">
      <dgm:prSet custT="1"/>
      <dgm:spPr/>
      <dgm:t>
        <a:bodyPr/>
        <a:lstStyle/>
        <a:p>
          <a:r>
            <a:rPr lang="en-US" sz="1150">
              <a:solidFill>
                <a:schemeClr val="tx1"/>
              </a:solidFill>
            </a:rPr>
            <a:t>Legal &amp; Regulatory</a:t>
          </a:r>
        </a:p>
      </dgm:t>
    </dgm:pt>
    <dgm:pt modelId="{111E74DC-987F-4A3F-9E99-A898FF3E0865}" type="parTrans" cxnId="{F990D0F9-57D4-4178-8A21-76C40266AA1C}">
      <dgm:prSet/>
      <dgm:spPr/>
      <dgm:t>
        <a:bodyPr/>
        <a:lstStyle/>
        <a:p>
          <a:endParaRPr lang="en-US" sz="1150">
            <a:solidFill>
              <a:schemeClr val="tx1"/>
            </a:solidFill>
          </a:endParaRPr>
        </a:p>
      </dgm:t>
    </dgm:pt>
    <dgm:pt modelId="{1843831B-E14F-4B9D-B5E3-1A36E85C933F}" type="sibTrans" cxnId="{F990D0F9-57D4-4178-8A21-76C40266AA1C}">
      <dgm:prSet/>
      <dgm:spPr/>
      <dgm:t>
        <a:bodyPr/>
        <a:lstStyle/>
        <a:p>
          <a:endParaRPr lang="en-US" sz="1150">
            <a:solidFill>
              <a:schemeClr val="tx1"/>
            </a:solidFill>
          </a:endParaRPr>
        </a:p>
      </dgm:t>
    </dgm:pt>
    <dgm:pt modelId="{F2233225-C1FC-4CCA-86C4-FE9CEAFA44C3}" type="pres">
      <dgm:prSet presAssocID="{26D58A0F-7125-498E-94F1-1FD48439B3EB}" presName="diagram" presStyleCnt="0">
        <dgm:presLayoutVars>
          <dgm:dir/>
          <dgm:resizeHandles val="exact"/>
        </dgm:presLayoutVars>
      </dgm:prSet>
      <dgm:spPr/>
    </dgm:pt>
    <dgm:pt modelId="{C327500E-025D-4EAC-9B0C-DC0137E40DD6}" type="pres">
      <dgm:prSet presAssocID="{FDE2C767-D06E-4927-AFD7-52E8627CDA54}" presName="node" presStyleLbl="node1" presStyleIdx="0" presStyleCnt="18">
        <dgm:presLayoutVars>
          <dgm:bulletEnabled val="1"/>
        </dgm:presLayoutVars>
      </dgm:prSet>
      <dgm:spPr/>
    </dgm:pt>
    <dgm:pt modelId="{D80D0F1F-9C8C-4BB7-ADB6-57BD7559640E}" type="pres">
      <dgm:prSet presAssocID="{27A77F28-1293-47E4-8DA0-AD68DE5E5CB9}" presName="sibTrans" presStyleCnt="0"/>
      <dgm:spPr/>
    </dgm:pt>
    <dgm:pt modelId="{C06CFBDA-7B70-4E27-B52B-F2A5FDD259B1}" type="pres">
      <dgm:prSet presAssocID="{30E4F9CF-9462-45B7-BF05-8B19592B10B4}" presName="node" presStyleLbl="node1" presStyleIdx="1" presStyleCnt="18">
        <dgm:presLayoutVars>
          <dgm:bulletEnabled val="1"/>
        </dgm:presLayoutVars>
      </dgm:prSet>
      <dgm:spPr/>
    </dgm:pt>
    <dgm:pt modelId="{E8FFAC7E-3FB2-43BB-9969-AC36AEC2CE9E}" type="pres">
      <dgm:prSet presAssocID="{98CB2132-FB52-4BC3-96E6-8C56E55843AA}" presName="sibTrans" presStyleCnt="0"/>
      <dgm:spPr/>
    </dgm:pt>
    <dgm:pt modelId="{1EB469A0-E773-4C55-A2D4-84B2520E8E57}" type="pres">
      <dgm:prSet presAssocID="{773201C8-98CA-4952-B3FF-4976CF01B42B}" presName="node" presStyleLbl="node1" presStyleIdx="2" presStyleCnt="18">
        <dgm:presLayoutVars>
          <dgm:bulletEnabled val="1"/>
        </dgm:presLayoutVars>
      </dgm:prSet>
      <dgm:spPr/>
    </dgm:pt>
    <dgm:pt modelId="{7F50DCAB-B7B6-4729-A7DF-4B3E8AA92B2D}" type="pres">
      <dgm:prSet presAssocID="{DC7110D5-028B-47E2-A45B-C0AD209A1F51}" presName="sibTrans" presStyleCnt="0"/>
      <dgm:spPr/>
    </dgm:pt>
    <dgm:pt modelId="{880A5BC0-C52B-48F3-BE4B-D9506C9B898B}" type="pres">
      <dgm:prSet presAssocID="{12FFF595-B2AA-4686-B624-BAB2A8F3A32C}" presName="node" presStyleLbl="node1" presStyleIdx="3" presStyleCnt="18">
        <dgm:presLayoutVars>
          <dgm:bulletEnabled val="1"/>
        </dgm:presLayoutVars>
      </dgm:prSet>
      <dgm:spPr/>
    </dgm:pt>
    <dgm:pt modelId="{8D907804-6812-42A4-BB20-2ED98C430B59}" type="pres">
      <dgm:prSet presAssocID="{F879EA51-164E-42DA-B427-E78099E474F5}" presName="sibTrans" presStyleCnt="0"/>
      <dgm:spPr/>
    </dgm:pt>
    <dgm:pt modelId="{25B0C0FC-2BF8-4CD1-8ACE-4055E693EE82}" type="pres">
      <dgm:prSet presAssocID="{8988D819-F6E5-4234-B523-A5FD5C7FFD68}" presName="node" presStyleLbl="node1" presStyleIdx="4" presStyleCnt="18">
        <dgm:presLayoutVars>
          <dgm:bulletEnabled val="1"/>
        </dgm:presLayoutVars>
      </dgm:prSet>
      <dgm:spPr/>
    </dgm:pt>
    <dgm:pt modelId="{5CE3D202-E03E-411F-B144-8C134A5E5090}" type="pres">
      <dgm:prSet presAssocID="{1788DBDB-421A-4A71-9137-60C328E78D2E}" presName="sibTrans" presStyleCnt="0"/>
      <dgm:spPr/>
    </dgm:pt>
    <dgm:pt modelId="{A7244308-AC6D-4F7F-A560-8C58FA56DE7F}" type="pres">
      <dgm:prSet presAssocID="{087CE203-8195-4442-AEF6-3825D01E00BB}" presName="node" presStyleLbl="node1" presStyleIdx="5" presStyleCnt="18">
        <dgm:presLayoutVars>
          <dgm:bulletEnabled val="1"/>
        </dgm:presLayoutVars>
      </dgm:prSet>
      <dgm:spPr/>
    </dgm:pt>
    <dgm:pt modelId="{37A9848C-E861-4BFF-8081-C70D253F015E}" type="pres">
      <dgm:prSet presAssocID="{9413FBE5-3FEE-4C8E-9732-BAC3FFC9021C}" presName="sibTrans" presStyleCnt="0"/>
      <dgm:spPr/>
    </dgm:pt>
    <dgm:pt modelId="{0A67604D-1CF2-487F-B6D2-681FAD33F6CB}" type="pres">
      <dgm:prSet presAssocID="{D52B7F97-8AD4-42FD-9A84-28B2C24BD1FC}" presName="node" presStyleLbl="node1" presStyleIdx="6" presStyleCnt="18">
        <dgm:presLayoutVars>
          <dgm:bulletEnabled val="1"/>
        </dgm:presLayoutVars>
      </dgm:prSet>
      <dgm:spPr/>
    </dgm:pt>
    <dgm:pt modelId="{54D6E4E4-9473-4307-8575-E17556B3928F}" type="pres">
      <dgm:prSet presAssocID="{F56592AC-E095-4E10-A102-995C671C0B0F}" presName="sibTrans" presStyleCnt="0"/>
      <dgm:spPr/>
    </dgm:pt>
    <dgm:pt modelId="{228DEF27-069F-441C-B5E3-3A409D72DBA2}" type="pres">
      <dgm:prSet presAssocID="{A8B1A0C9-D067-45B6-9DDD-F5FB023D70D0}" presName="node" presStyleLbl="node1" presStyleIdx="7" presStyleCnt="18">
        <dgm:presLayoutVars>
          <dgm:bulletEnabled val="1"/>
        </dgm:presLayoutVars>
      </dgm:prSet>
      <dgm:spPr/>
    </dgm:pt>
    <dgm:pt modelId="{FA1305B9-FDB1-4266-B9DF-92FF0270943C}" type="pres">
      <dgm:prSet presAssocID="{AFDE5508-87D7-4407-8F43-F5A381CDECBA}" presName="sibTrans" presStyleCnt="0"/>
      <dgm:spPr/>
    </dgm:pt>
    <dgm:pt modelId="{C8F9CAA7-DC72-4E68-9CF2-E887CC2A88A9}" type="pres">
      <dgm:prSet presAssocID="{19C6F5F7-580F-42DE-911C-07D9B2AAF063}" presName="node" presStyleLbl="node1" presStyleIdx="8" presStyleCnt="18">
        <dgm:presLayoutVars>
          <dgm:bulletEnabled val="1"/>
        </dgm:presLayoutVars>
      </dgm:prSet>
      <dgm:spPr/>
    </dgm:pt>
    <dgm:pt modelId="{4BDEF711-A1F3-4EF4-9D81-3A11FFB43F0A}" type="pres">
      <dgm:prSet presAssocID="{60C82EEC-C094-4802-BBC1-D3CA650AA718}" presName="sibTrans" presStyleCnt="0"/>
      <dgm:spPr/>
    </dgm:pt>
    <dgm:pt modelId="{0FC0061E-23E7-49BE-930D-F87A6A7333F2}" type="pres">
      <dgm:prSet presAssocID="{58F95625-878F-4C36-BFF6-D4045A255E0B}" presName="node" presStyleLbl="node1" presStyleIdx="9" presStyleCnt="18">
        <dgm:presLayoutVars>
          <dgm:bulletEnabled val="1"/>
        </dgm:presLayoutVars>
      </dgm:prSet>
      <dgm:spPr/>
    </dgm:pt>
    <dgm:pt modelId="{4EFD3000-BDBE-4385-A425-60CE7E1BCA3C}" type="pres">
      <dgm:prSet presAssocID="{56609420-4D55-40A2-AC16-CC456F89F221}" presName="sibTrans" presStyleCnt="0"/>
      <dgm:spPr/>
    </dgm:pt>
    <dgm:pt modelId="{0FEB0B18-4F72-4A68-BF33-0F74DEA2EE25}" type="pres">
      <dgm:prSet presAssocID="{D6A32109-EB60-4088-94E4-9E7E51F0FA81}" presName="node" presStyleLbl="node1" presStyleIdx="10" presStyleCnt="18">
        <dgm:presLayoutVars>
          <dgm:bulletEnabled val="1"/>
        </dgm:presLayoutVars>
      </dgm:prSet>
      <dgm:spPr/>
    </dgm:pt>
    <dgm:pt modelId="{041EC578-4B1C-4B9E-AFD3-60A4CF28E37B}" type="pres">
      <dgm:prSet presAssocID="{1755CE85-D0C2-4AC6-B79D-8C8068AAD8C5}" presName="sibTrans" presStyleCnt="0"/>
      <dgm:spPr/>
    </dgm:pt>
    <dgm:pt modelId="{32014011-1BBA-42C8-ABCF-FA92F76C6EE5}" type="pres">
      <dgm:prSet presAssocID="{2485C74D-A608-4FDD-AD54-1A80A1B2DCB3}" presName="node" presStyleLbl="node1" presStyleIdx="11" presStyleCnt="18">
        <dgm:presLayoutVars>
          <dgm:bulletEnabled val="1"/>
        </dgm:presLayoutVars>
      </dgm:prSet>
      <dgm:spPr/>
    </dgm:pt>
    <dgm:pt modelId="{A7F35161-3FEF-42E3-9E5B-4A6A643C31D3}" type="pres">
      <dgm:prSet presAssocID="{306B35C1-6EBF-4ADC-933D-7FEA745EE9C9}" presName="sibTrans" presStyleCnt="0"/>
      <dgm:spPr/>
    </dgm:pt>
    <dgm:pt modelId="{FC85AFD1-4A56-4715-80E7-D7EAB122A193}" type="pres">
      <dgm:prSet presAssocID="{4582D6EC-3CD9-47D5-A981-35F5CBD82EFB}" presName="node" presStyleLbl="node1" presStyleIdx="12" presStyleCnt="18">
        <dgm:presLayoutVars>
          <dgm:bulletEnabled val="1"/>
        </dgm:presLayoutVars>
      </dgm:prSet>
      <dgm:spPr/>
    </dgm:pt>
    <dgm:pt modelId="{1C607B0C-E93C-4D99-8DE1-85C78912C598}" type="pres">
      <dgm:prSet presAssocID="{CC3E41BB-EBBC-427D-8F22-7A95B06E9433}" presName="sibTrans" presStyleCnt="0"/>
      <dgm:spPr/>
    </dgm:pt>
    <dgm:pt modelId="{EF92190E-7EAB-400A-9BCF-86F483BF3585}" type="pres">
      <dgm:prSet presAssocID="{D4C5FCCF-F4FA-4917-926F-38BE70269DFF}" presName="node" presStyleLbl="node1" presStyleIdx="13" presStyleCnt="18">
        <dgm:presLayoutVars>
          <dgm:bulletEnabled val="1"/>
        </dgm:presLayoutVars>
      </dgm:prSet>
      <dgm:spPr/>
    </dgm:pt>
    <dgm:pt modelId="{46B9D3F4-AB95-483C-ADAA-FA40D64CA38C}" type="pres">
      <dgm:prSet presAssocID="{87838C3E-482B-4123-B78F-834A71E58D5C}" presName="sibTrans" presStyleCnt="0"/>
      <dgm:spPr/>
    </dgm:pt>
    <dgm:pt modelId="{1B82A851-B5A3-4D05-A243-C1E8263A7981}" type="pres">
      <dgm:prSet presAssocID="{FE5593A4-A309-4934-AB3D-1B489B0C4633}" presName="node" presStyleLbl="node1" presStyleIdx="14" presStyleCnt="18">
        <dgm:presLayoutVars>
          <dgm:bulletEnabled val="1"/>
        </dgm:presLayoutVars>
      </dgm:prSet>
      <dgm:spPr/>
    </dgm:pt>
    <dgm:pt modelId="{36B620A0-5AFC-4EF2-8813-50ADE2DD0D6B}" type="pres">
      <dgm:prSet presAssocID="{EED41860-6F63-4E78-94E8-9F806BBCBC61}" presName="sibTrans" presStyleCnt="0"/>
      <dgm:spPr/>
    </dgm:pt>
    <dgm:pt modelId="{17518165-D9F6-4B7B-9884-0625C0DEC088}" type="pres">
      <dgm:prSet presAssocID="{4B419E1F-7A07-4EE1-A0CC-0C79CF6FF6F3}" presName="node" presStyleLbl="node1" presStyleIdx="15" presStyleCnt="18">
        <dgm:presLayoutVars>
          <dgm:bulletEnabled val="1"/>
        </dgm:presLayoutVars>
      </dgm:prSet>
      <dgm:spPr/>
    </dgm:pt>
    <dgm:pt modelId="{C6A119FD-362A-4B3D-9F12-51A2A15A9309}" type="pres">
      <dgm:prSet presAssocID="{D7231228-1C93-4D8C-93FD-AA46EF725293}" presName="sibTrans" presStyleCnt="0"/>
      <dgm:spPr/>
    </dgm:pt>
    <dgm:pt modelId="{02322C29-A98F-43C2-952D-D7EC1FBCA4EF}" type="pres">
      <dgm:prSet presAssocID="{04C9559B-2EF7-4022-B22A-4F748E187BD6}" presName="node" presStyleLbl="node1" presStyleIdx="16" presStyleCnt="18">
        <dgm:presLayoutVars>
          <dgm:bulletEnabled val="1"/>
        </dgm:presLayoutVars>
      </dgm:prSet>
      <dgm:spPr/>
    </dgm:pt>
    <dgm:pt modelId="{80CDA40C-A2F1-4F51-95E9-5A16F485DE1D}" type="pres">
      <dgm:prSet presAssocID="{995FB502-601C-415F-AA39-6FB375F9FE39}" presName="sibTrans" presStyleCnt="0"/>
      <dgm:spPr/>
    </dgm:pt>
    <dgm:pt modelId="{DA20668D-AAE8-4484-9A2D-9E80D9A48471}" type="pres">
      <dgm:prSet presAssocID="{00466878-1BE4-4938-9D1D-76417992515A}" presName="node" presStyleLbl="node1" presStyleIdx="17" presStyleCnt="18">
        <dgm:presLayoutVars>
          <dgm:bulletEnabled val="1"/>
        </dgm:presLayoutVars>
      </dgm:prSet>
      <dgm:spPr/>
    </dgm:pt>
  </dgm:ptLst>
  <dgm:cxnLst>
    <dgm:cxn modelId="{CCC46014-9DB6-4232-A2A2-28BE0AFA801E}" srcId="{26D58A0F-7125-498E-94F1-1FD48439B3EB}" destId="{12FFF595-B2AA-4686-B624-BAB2A8F3A32C}" srcOrd="3" destOrd="0" parTransId="{26D21E41-9FB9-4A88-859C-83AE7F3FD417}" sibTransId="{F879EA51-164E-42DA-B427-E78099E474F5}"/>
    <dgm:cxn modelId="{8FCFAF15-F3D5-4752-AAB1-4DE7ABA049D4}" type="presOf" srcId="{D6A32109-EB60-4088-94E4-9E7E51F0FA81}" destId="{0FEB0B18-4F72-4A68-BF33-0F74DEA2EE25}" srcOrd="0" destOrd="0" presId="urn:microsoft.com/office/officeart/2005/8/layout/default"/>
    <dgm:cxn modelId="{35554B1E-001C-4C4A-B1A0-DDAFE367B537}" srcId="{26D58A0F-7125-498E-94F1-1FD48439B3EB}" destId="{4B419E1F-7A07-4EE1-A0CC-0C79CF6FF6F3}" srcOrd="15" destOrd="0" parTransId="{3B7967B8-9EAF-49F5-83C9-292D045E0A30}" sibTransId="{D7231228-1C93-4D8C-93FD-AA46EF725293}"/>
    <dgm:cxn modelId="{E175CC1F-AB02-42B0-A895-D96C9E8F6ADB}" srcId="{26D58A0F-7125-498E-94F1-1FD48439B3EB}" destId="{04C9559B-2EF7-4022-B22A-4F748E187BD6}" srcOrd="16" destOrd="0" parTransId="{29885375-6384-45E7-BE0E-8EE530FE097B}" sibTransId="{995FB502-601C-415F-AA39-6FB375F9FE39}"/>
    <dgm:cxn modelId="{F80A3A24-BBBE-4F34-AAA3-DEF08EB2F5DF}" type="presOf" srcId="{FDE2C767-D06E-4927-AFD7-52E8627CDA54}" destId="{C327500E-025D-4EAC-9B0C-DC0137E40DD6}" srcOrd="0" destOrd="0" presId="urn:microsoft.com/office/officeart/2005/8/layout/default"/>
    <dgm:cxn modelId="{1DB65E26-0B39-474F-AD50-DF6B2830C2B9}" type="presOf" srcId="{19C6F5F7-580F-42DE-911C-07D9B2AAF063}" destId="{C8F9CAA7-DC72-4E68-9CF2-E887CC2A88A9}" srcOrd="0" destOrd="0" presId="urn:microsoft.com/office/officeart/2005/8/layout/default"/>
    <dgm:cxn modelId="{DCCE9C33-3D62-4D31-9FDA-80B41A11A950}" type="presOf" srcId="{12FFF595-B2AA-4686-B624-BAB2A8F3A32C}" destId="{880A5BC0-C52B-48F3-BE4B-D9506C9B898B}" srcOrd="0" destOrd="0" presId="urn:microsoft.com/office/officeart/2005/8/layout/default"/>
    <dgm:cxn modelId="{0C646838-8B84-45AD-8819-0109B03C5D02}" type="presOf" srcId="{FE5593A4-A309-4934-AB3D-1B489B0C4633}" destId="{1B82A851-B5A3-4D05-A243-C1E8263A7981}" srcOrd="0" destOrd="0" presId="urn:microsoft.com/office/officeart/2005/8/layout/default"/>
    <dgm:cxn modelId="{4860F13A-B5EE-49A9-A644-338BFCC7542C}" srcId="{26D58A0F-7125-498E-94F1-1FD48439B3EB}" destId="{58F95625-878F-4C36-BFF6-D4045A255E0B}" srcOrd="9" destOrd="0" parTransId="{769D1C51-F0FE-4AF4-9C86-019E75E73D62}" sibTransId="{56609420-4D55-40A2-AC16-CC456F89F221}"/>
    <dgm:cxn modelId="{FC864A5D-C8C6-494C-9021-455C8D714B8B}" srcId="{26D58A0F-7125-498E-94F1-1FD48439B3EB}" destId="{A8B1A0C9-D067-45B6-9DDD-F5FB023D70D0}" srcOrd="7" destOrd="0" parTransId="{0E61272A-0E94-4265-8D39-860B93D26186}" sibTransId="{AFDE5508-87D7-4407-8F43-F5A381CDECBA}"/>
    <dgm:cxn modelId="{51907562-E6E2-4DA8-B04D-318BDFCB3364}" type="presOf" srcId="{8988D819-F6E5-4234-B523-A5FD5C7FFD68}" destId="{25B0C0FC-2BF8-4CD1-8ACE-4055E693EE82}" srcOrd="0" destOrd="0" presId="urn:microsoft.com/office/officeart/2005/8/layout/default"/>
    <dgm:cxn modelId="{331D8D67-B5C3-4A15-A19E-37811052BF49}" type="presOf" srcId="{04C9559B-2EF7-4022-B22A-4F748E187BD6}" destId="{02322C29-A98F-43C2-952D-D7EC1FBCA4EF}" srcOrd="0" destOrd="0" presId="urn:microsoft.com/office/officeart/2005/8/layout/default"/>
    <dgm:cxn modelId="{A329B949-34EC-4FC4-94A0-C0DDB7BEC801}" type="presOf" srcId="{30E4F9CF-9462-45B7-BF05-8B19592B10B4}" destId="{C06CFBDA-7B70-4E27-B52B-F2A5FDD259B1}" srcOrd="0" destOrd="0" presId="urn:microsoft.com/office/officeart/2005/8/layout/default"/>
    <dgm:cxn modelId="{6DF20B4F-B951-4B2F-A2CC-7F3A111B0827}" srcId="{26D58A0F-7125-498E-94F1-1FD48439B3EB}" destId="{D4C5FCCF-F4FA-4917-926F-38BE70269DFF}" srcOrd="13" destOrd="0" parTransId="{9771079A-D4C8-4245-8516-5E04BED7380D}" sibTransId="{87838C3E-482B-4123-B78F-834A71E58D5C}"/>
    <dgm:cxn modelId="{EEAAB272-FC5C-490C-A28C-2B3D52F7C653}" srcId="{26D58A0F-7125-498E-94F1-1FD48439B3EB}" destId="{19C6F5F7-580F-42DE-911C-07D9B2AAF063}" srcOrd="8" destOrd="0" parTransId="{8BF29F61-BA07-462E-BDC4-07932F942C39}" sibTransId="{60C82EEC-C094-4802-BBC1-D3CA650AA718}"/>
    <dgm:cxn modelId="{073ADA7C-9CCC-466A-A1AD-03648496B32C}" srcId="{26D58A0F-7125-498E-94F1-1FD48439B3EB}" destId="{D52B7F97-8AD4-42FD-9A84-28B2C24BD1FC}" srcOrd="6" destOrd="0" parTransId="{1A28B181-828E-42DD-A7D0-FB7BAEB94FEB}" sibTransId="{F56592AC-E095-4E10-A102-995C671C0B0F}"/>
    <dgm:cxn modelId="{668ACA7F-836D-4F3B-BD72-B858677C925F}" type="presOf" srcId="{A8B1A0C9-D067-45B6-9DDD-F5FB023D70D0}" destId="{228DEF27-069F-441C-B5E3-3A409D72DBA2}" srcOrd="0" destOrd="0" presId="urn:microsoft.com/office/officeart/2005/8/layout/default"/>
    <dgm:cxn modelId="{A321BB8A-848D-4FBA-9683-E04A6FC873AA}" type="presOf" srcId="{D4C5FCCF-F4FA-4917-926F-38BE70269DFF}" destId="{EF92190E-7EAB-400A-9BCF-86F483BF3585}" srcOrd="0" destOrd="0" presId="urn:microsoft.com/office/officeart/2005/8/layout/default"/>
    <dgm:cxn modelId="{74FDE894-C85C-4F55-85E3-929A8351EAE3}" type="presOf" srcId="{087CE203-8195-4442-AEF6-3825D01E00BB}" destId="{A7244308-AC6D-4F7F-A560-8C58FA56DE7F}" srcOrd="0" destOrd="0" presId="urn:microsoft.com/office/officeart/2005/8/layout/default"/>
    <dgm:cxn modelId="{6B3A3F9B-C25A-4B6E-A852-57E8FA125B23}" type="presOf" srcId="{2485C74D-A608-4FDD-AD54-1A80A1B2DCB3}" destId="{32014011-1BBA-42C8-ABCF-FA92F76C6EE5}" srcOrd="0" destOrd="0" presId="urn:microsoft.com/office/officeart/2005/8/layout/default"/>
    <dgm:cxn modelId="{629A699D-DDE0-406D-989C-0E7CCA948FEA}" srcId="{26D58A0F-7125-498E-94F1-1FD48439B3EB}" destId="{773201C8-98CA-4952-B3FF-4976CF01B42B}" srcOrd="2" destOrd="0" parTransId="{B1D5EB35-51FB-48FA-A2E1-BDF830538930}" sibTransId="{DC7110D5-028B-47E2-A45B-C0AD209A1F51}"/>
    <dgm:cxn modelId="{9CF27BAC-164F-42C4-A0BC-9202E18ED0CA}" srcId="{26D58A0F-7125-498E-94F1-1FD48439B3EB}" destId="{FDE2C767-D06E-4927-AFD7-52E8627CDA54}" srcOrd="0" destOrd="0" parTransId="{D681E2E0-3ADB-4C75-92D9-010C21BF2D16}" sibTransId="{27A77F28-1293-47E4-8DA0-AD68DE5E5CB9}"/>
    <dgm:cxn modelId="{8B4FDEAE-BCCC-4234-9855-9C54F973210A}" srcId="{26D58A0F-7125-498E-94F1-1FD48439B3EB}" destId="{4582D6EC-3CD9-47D5-A981-35F5CBD82EFB}" srcOrd="12" destOrd="0" parTransId="{0131961D-2E90-4A3A-97D1-ADD753C2E48F}" sibTransId="{CC3E41BB-EBBC-427D-8F22-7A95B06E9433}"/>
    <dgm:cxn modelId="{655BD4B1-3F83-4755-B44A-C32FDB2C0EFD}" srcId="{26D58A0F-7125-498E-94F1-1FD48439B3EB}" destId="{2485C74D-A608-4FDD-AD54-1A80A1B2DCB3}" srcOrd="11" destOrd="0" parTransId="{D571D326-C4D5-4618-A788-027B3A832BCD}" sibTransId="{306B35C1-6EBF-4ADC-933D-7FEA745EE9C9}"/>
    <dgm:cxn modelId="{9CE1A9B2-F724-4501-BB5F-FCC46CC5EDD9}" srcId="{26D58A0F-7125-498E-94F1-1FD48439B3EB}" destId="{30E4F9CF-9462-45B7-BF05-8B19592B10B4}" srcOrd="1" destOrd="0" parTransId="{67ACA0F4-DE8A-4AF9-84EF-BD393AA3EC13}" sibTransId="{98CB2132-FB52-4BC3-96E6-8C56E55843AA}"/>
    <dgm:cxn modelId="{47A847B5-7CE8-4776-97B0-DB3DF0077FC6}" type="presOf" srcId="{773201C8-98CA-4952-B3FF-4976CF01B42B}" destId="{1EB469A0-E773-4C55-A2D4-84B2520E8E57}" srcOrd="0" destOrd="0" presId="urn:microsoft.com/office/officeart/2005/8/layout/default"/>
    <dgm:cxn modelId="{9B5B44C0-ACEF-44B3-804C-5BBF4B913474}" type="presOf" srcId="{58F95625-878F-4C36-BFF6-D4045A255E0B}" destId="{0FC0061E-23E7-49BE-930D-F87A6A7333F2}" srcOrd="0" destOrd="0" presId="urn:microsoft.com/office/officeart/2005/8/layout/default"/>
    <dgm:cxn modelId="{BA41FAD4-0F94-4A5E-BBCF-88182F1BDC8F}" type="presOf" srcId="{26D58A0F-7125-498E-94F1-1FD48439B3EB}" destId="{F2233225-C1FC-4CCA-86C4-FE9CEAFA44C3}" srcOrd="0" destOrd="0" presId="urn:microsoft.com/office/officeart/2005/8/layout/default"/>
    <dgm:cxn modelId="{E94047DA-55AB-4945-B0DD-56EC7068C198}" type="presOf" srcId="{4582D6EC-3CD9-47D5-A981-35F5CBD82EFB}" destId="{FC85AFD1-4A56-4715-80E7-D7EAB122A193}" srcOrd="0" destOrd="0" presId="urn:microsoft.com/office/officeart/2005/8/layout/default"/>
    <dgm:cxn modelId="{A25B03E9-8E67-48F5-AFEB-75322EC20246}" srcId="{26D58A0F-7125-498E-94F1-1FD48439B3EB}" destId="{8988D819-F6E5-4234-B523-A5FD5C7FFD68}" srcOrd="4" destOrd="0" parTransId="{FE604BC8-A8C5-4C60-ADE3-5838DBA0786A}" sibTransId="{1788DBDB-421A-4A71-9137-60C328E78D2E}"/>
    <dgm:cxn modelId="{AF8BF0EA-47D0-4ED5-902A-2E7C2760221D}" type="presOf" srcId="{4B419E1F-7A07-4EE1-A0CC-0C79CF6FF6F3}" destId="{17518165-D9F6-4B7B-9884-0625C0DEC088}" srcOrd="0" destOrd="0" presId="urn:microsoft.com/office/officeart/2005/8/layout/default"/>
    <dgm:cxn modelId="{CC6AC5EC-4FAE-4920-ABB6-F5206D0CEFB2}" type="presOf" srcId="{00466878-1BE4-4938-9D1D-76417992515A}" destId="{DA20668D-AAE8-4484-9A2D-9E80D9A48471}" srcOrd="0" destOrd="0" presId="urn:microsoft.com/office/officeart/2005/8/layout/default"/>
    <dgm:cxn modelId="{D2B7D0F2-A3B7-4B88-B415-5FF5CBCC3CB2}" type="presOf" srcId="{D52B7F97-8AD4-42FD-9A84-28B2C24BD1FC}" destId="{0A67604D-1CF2-487F-B6D2-681FAD33F6CB}" srcOrd="0" destOrd="0" presId="urn:microsoft.com/office/officeart/2005/8/layout/default"/>
    <dgm:cxn modelId="{756CB2F3-EF12-4D85-B68F-B2B22F2555A5}" srcId="{26D58A0F-7125-498E-94F1-1FD48439B3EB}" destId="{D6A32109-EB60-4088-94E4-9E7E51F0FA81}" srcOrd="10" destOrd="0" parTransId="{E18B0F9E-DDAD-4DD0-B3FB-CA41CE991EB7}" sibTransId="{1755CE85-D0C2-4AC6-B79D-8C8068AAD8C5}"/>
    <dgm:cxn modelId="{5E68F8F6-1BB1-4D72-9F5C-8526166DAF88}" srcId="{26D58A0F-7125-498E-94F1-1FD48439B3EB}" destId="{087CE203-8195-4442-AEF6-3825D01E00BB}" srcOrd="5" destOrd="0" parTransId="{4142BC2B-8B85-4F0C-90FC-8AA66A99E573}" sibTransId="{9413FBE5-3FEE-4C8E-9732-BAC3FFC9021C}"/>
    <dgm:cxn modelId="{5C459EF9-3A53-49F1-B616-E649E038E740}" srcId="{26D58A0F-7125-498E-94F1-1FD48439B3EB}" destId="{FE5593A4-A309-4934-AB3D-1B489B0C4633}" srcOrd="14" destOrd="0" parTransId="{9E159990-A538-40D1-A369-3F88E680133C}" sibTransId="{EED41860-6F63-4E78-94E8-9F806BBCBC61}"/>
    <dgm:cxn modelId="{F990D0F9-57D4-4178-8A21-76C40266AA1C}" srcId="{26D58A0F-7125-498E-94F1-1FD48439B3EB}" destId="{00466878-1BE4-4938-9D1D-76417992515A}" srcOrd="17" destOrd="0" parTransId="{111E74DC-987F-4A3F-9E99-A898FF3E0865}" sibTransId="{1843831B-E14F-4B9D-B5E3-1A36E85C933F}"/>
    <dgm:cxn modelId="{2B5572A6-638B-4B16-A78E-DFEB444429DD}" type="presParOf" srcId="{F2233225-C1FC-4CCA-86C4-FE9CEAFA44C3}" destId="{C327500E-025D-4EAC-9B0C-DC0137E40DD6}" srcOrd="0" destOrd="0" presId="urn:microsoft.com/office/officeart/2005/8/layout/default"/>
    <dgm:cxn modelId="{3AD647DA-D95C-4290-BDB6-C28CC02FDD05}" type="presParOf" srcId="{F2233225-C1FC-4CCA-86C4-FE9CEAFA44C3}" destId="{D80D0F1F-9C8C-4BB7-ADB6-57BD7559640E}" srcOrd="1" destOrd="0" presId="urn:microsoft.com/office/officeart/2005/8/layout/default"/>
    <dgm:cxn modelId="{7D653742-783E-4777-BDD8-13D79F3235AB}" type="presParOf" srcId="{F2233225-C1FC-4CCA-86C4-FE9CEAFA44C3}" destId="{C06CFBDA-7B70-4E27-B52B-F2A5FDD259B1}" srcOrd="2" destOrd="0" presId="urn:microsoft.com/office/officeart/2005/8/layout/default"/>
    <dgm:cxn modelId="{58F0BBB6-A72C-4349-9146-7454FE0C5901}" type="presParOf" srcId="{F2233225-C1FC-4CCA-86C4-FE9CEAFA44C3}" destId="{E8FFAC7E-3FB2-43BB-9969-AC36AEC2CE9E}" srcOrd="3" destOrd="0" presId="urn:microsoft.com/office/officeart/2005/8/layout/default"/>
    <dgm:cxn modelId="{010AF167-7D22-419A-8D3A-3A70106181E7}" type="presParOf" srcId="{F2233225-C1FC-4CCA-86C4-FE9CEAFA44C3}" destId="{1EB469A0-E773-4C55-A2D4-84B2520E8E57}" srcOrd="4" destOrd="0" presId="urn:microsoft.com/office/officeart/2005/8/layout/default"/>
    <dgm:cxn modelId="{08D1BE17-EA28-487C-B624-66D3A4A2E0A2}" type="presParOf" srcId="{F2233225-C1FC-4CCA-86C4-FE9CEAFA44C3}" destId="{7F50DCAB-B7B6-4729-A7DF-4B3E8AA92B2D}" srcOrd="5" destOrd="0" presId="urn:microsoft.com/office/officeart/2005/8/layout/default"/>
    <dgm:cxn modelId="{A885B58E-66F4-4651-AADC-9BFAA90DC285}" type="presParOf" srcId="{F2233225-C1FC-4CCA-86C4-FE9CEAFA44C3}" destId="{880A5BC0-C52B-48F3-BE4B-D9506C9B898B}" srcOrd="6" destOrd="0" presId="urn:microsoft.com/office/officeart/2005/8/layout/default"/>
    <dgm:cxn modelId="{40F9FE7A-4EC6-416B-B5ED-5940E5F23DAF}" type="presParOf" srcId="{F2233225-C1FC-4CCA-86C4-FE9CEAFA44C3}" destId="{8D907804-6812-42A4-BB20-2ED98C430B59}" srcOrd="7" destOrd="0" presId="urn:microsoft.com/office/officeart/2005/8/layout/default"/>
    <dgm:cxn modelId="{0AC65FF7-D8E2-4701-9FC4-DE2EECAE8934}" type="presParOf" srcId="{F2233225-C1FC-4CCA-86C4-FE9CEAFA44C3}" destId="{25B0C0FC-2BF8-4CD1-8ACE-4055E693EE82}" srcOrd="8" destOrd="0" presId="urn:microsoft.com/office/officeart/2005/8/layout/default"/>
    <dgm:cxn modelId="{24423F22-CC3E-4C0B-BA32-7E8B5B7D4581}" type="presParOf" srcId="{F2233225-C1FC-4CCA-86C4-FE9CEAFA44C3}" destId="{5CE3D202-E03E-411F-B144-8C134A5E5090}" srcOrd="9" destOrd="0" presId="urn:microsoft.com/office/officeart/2005/8/layout/default"/>
    <dgm:cxn modelId="{E03BA167-94CB-45D6-B075-455F11B4110B}" type="presParOf" srcId="{F2233225-C1FC-4CCA-86C4-FE9CEAFA44C3}" destId="{A7244308-AC6D-4F7F-A560-8C58FA56DE7F}" srcOrd="10" destOrd="0" presId="urn:microsoft.com/office/officeart/2005/8/layout/default"/>
    <dgm:cxn modelId="{4846567C-23BB-4BE8-949B-E4E0BE78CF4C}" type="presParOf" srcId="{F2233225-C1FC-4CCA-86C4-FE9CEAFA44C3}" destId="{37A9848C-E861-4BFF-8081-C70D253F015E}" srcOrd="11" destOrd="0" presId="urn:microsoft.com/office/officeart/2005/8/layout/default"/>
    <dgm:cxn modelId="{AA853CC5-B1CF-4AB2-B114-BC7AC77B484D}" type="presParOf" srcId="{F2233225-C1FC-4CCA-86C4-FE9CEAFA44C3}" destId="{0A67604D-1CF2-487F-B6D2-681FAD33F6CB}" srcOrd="12" destOrd="0" presId="urn:microsoft.com/office/officeart/2005/8/layout/default"/>
    <dgm:cxn modelId="{1781F7D6-D2A3-4A7D-B5AF-DE9746649616}" type="presParOf" srcId="{F2233225-C1FC-4CCA-86C4-FE9CEAFA44C3}" destId="{54D6E4E4-9473-4307-8575-E17556B3928F}" srcOrd="13" destOrd="0" presId="urn:microsoft.com/office/officeart/2005/8/layout/default"/>
    <dgm:cxn modelId="{EF5F1F0D-4862-4075-8CE8-653D82308DB6}" type="presParOf" srcId="{F2233225-C1FC-4CCA-86C4-FE9CEAFA44C3}" destId="{228DEF27-069F-441C-B5E3-3A409D72DBA2}" srcOrd="14" destOrd="0" presId="urn:microsoft.com/office/officeart/2005/8/layout/default"/>
    <dgm:cxn modelId="{BF422B32-7CA6-4F5E-BCFB-8C26CFC9F79B}" type="presParOf" srcId="{F2233225-C1FC-4CCA-86C4-FE9CEAFA44C3}" destId="{FA1305B9-FDB1-4266-B9DF-92FF0270943C}" srcOrd="15" destOrd="0" presId="urn:microsoft.com/office/officeart/2005/8/layout/default"/>
    <dgm:cxn modelId="{0431CE9C-424D-4288-AB80-B7B36EAB547D}" type="presParOf" srcId="{F2233225-C1FC-4CCA-86C4-FE9CEAFA44C3}" destId="{C8F9CAA7-DC72-4E68-9CF2-E887CC2A88A9}" srcOrd="16" destOrd="0" presId="urn:microsoft.com/office/officeart/2005/8/layout/default"/>
    <dgm:cxn modelId="{5B205F93-A703-4047-8810-411C4CC0BDE6}" type="presParOf" srcId="{F2233225-C1FC-4CCA-86C4-FE9CEAFA44C3}" destId="{4BDEF711-A1F3-4EF4-9D81-3A11FFB43F0A}" srcOrd="17" destOrd="0" presId="urn:microsoft.com/office/officeart/2005/8/layout/default"/>
    <dgm:cxn modelId="{ACDC415F-33DC-441E-9B33-01FBE8121255}" type="presParOf" srcId="{F2233225-C1FC-4CCA-86C4-FE9CEAFA44C3}" destId="{0FC0061E-23E7-49BE-930D-F87A6A7333F2}" srcOrd="18" destOrd="0" presId="urn:microsoft.com/office/officeart/2005/8/layout/default"/>
    <dgm:cxn modelId="{0A3DDAFD-C7B4-4FF6-8A7F-2E58E37051D2}" type="presParOf" srcId="{F2233225-C1FC-4CCA-86C4-FE9CEAFA44C3}" destId="{4EFD3000-BDBE-4385-A425-60CE7E1BCA3C}" srcOrd="19" destOrd="0" presId="urn:microsoft.com/office/officeart/2005/8/layout/default"/>
    <dgm:cxn modelId="{7AABD450-14B9-49FB-9B8A-DE9CA06566DE}" type="presParOf" srcId="{F2233225-C1FC-4CCA-86C4-FE9CEAFA44C3}" destId="{0FEB0B18-4F72-4A68-BF33-0F74DEA2EE25}" srcOrd="20" destOrd="0" presId="urn:microsoft.com/office/officeart/2005/8/layout/default"/>
    <dgm:cxn modelId="{C8C681EE-A0B4-4DA7-A7B5-B3452CCAE70E}" type="presParOf" srcId="{F2233225-C1FC-4CCA-86C4-FE9CEAFA44C3}" destId="{041EC578-4B1C-4B9E-AFD3-60A4CF28E37B}" srcOrd="21" destOrd="0" presId="urn:microsoft.com/office/officeart/2005/8/layout/default"/>
    <dgm:cxn modelId="{17EBD2E2-8ECD-488D-B92E-7F1AC2485173}" type="presParOf" srcId="{F2233225-C1FC-4CCA-86C4-FE9CEAFA44C3}" destId="{32014011-1BBA-42C8-ABCF-FA92F76C6EE5}" srcOrd="22" destOrd="0" presId="urn:microsoft.com/office/officeart/2005/8/layout/default"/>
    <dgm:cxn modelId="{FD5F2D7C-6DB9-45F2-AC96-6290910DD28C}" type="presParOf" srcId="{F2233225-C1FC-4CCA-86C4-FE9CEAFA44C3}" destId="{A7F35161-3FEF-42E3-9E5B-4A6A643C31D3}" srcOrd="23" destOrd="0" presId="urn:microsoft.com/office/officeart/2005/8/layout/default"/>
    <dgm:cxn modelId="{C541D054-8306-4BE4-8956-0DF0D2F2B4D2}" type="presParOf" srcId="{F2233225-C1FC-4CCA-86C4-FE9CEAFA44C3}" destId="{FC85AFD1-4A56-4715-80E7-D7EAB122A193}" srcOrd="24" destOrd="0" presId="urn:microsoft.com/office/officeart/2005/8/layout/default"/>
    <dgm:cxn modelId="{831548C2-AF44-4C27-9933-026D26A06534}" type="presParOf" srcId="{F2233225-C1FC-4CCA-86C4-FE9CEAFA44C3}" destId="{1C607B0C-E93C-4D99-8DE1-85C78912C598}" srcOrd="25" destOrd="0" presId="urn:microsoft.com/office/officeart/2005/8/layout/default"/>
    <dgm:cxn modelId="{326F974F-0739-487D-B996-27B83774C97D}" type="presParOf" srcId="{F2233225-C1FC-4CCA-86C4-FE9CEAFA44C3}" destId="{EF92190E-7EAB-400A-9BCF-86F483BF3585}" srcOrd="26" destOrd="0" presId="urn:microsoft.com/office/officeart/2005/8/layout/default"/>
    <dgm:cxn modelId="{85E56943-C3D7-4E4C-A4F8-5A6865AF6051}" type="presParOf" srcId="{F2233225-C1FC-4CCA-86C4-FE9CEAFA44C3}" destId="{46B9D3F4-AB95-483C-ADAA-FA40D64CA38C}" srcOrd="27" destOrd="0" presId="urn:microsoft.com/office/officeart/2005/8/layout/default"/>
    <dgm:cxn modelId="{FA2AD4AD-3712-403B-A5F0-5F7FEB110E0B}" type="presParOf" srcId="{F2233225-C1FC-4CCA-86C4-FE9CEAFA44C3}" destId="{1B82A851-B5A3-4D05-A243-C1E8263A7981}" srcOrd="28" destOrd="0" presId="urn:microsoft.com/office/officeart/2005/8/layout/default"/>
    <dgm:cxn modelId="{4D760561-1572-4621-BDB9-D2CBDCC0A973}" type="presParOf" srcId="{F2233225-C1FC-4CCA-86C4-FE9CEAFA44C3}" destId="{36B620A0-5AFC-4EF2-8813-50ADE2DD0D6B}" srcOrd="29" destOrd="0" presId="urn:microsoft.com/office/officeart/2005/8/layout/default"/>
    <dgm:cxn modelId="{42855A36-090B-4B3B-976C-F2B391B18DD5}" type="presParOf" srcId="{F2233225-C1FC-4CCA-86C4-FE9CEAFA44C3}" destId="{17518165-D9F6-4B7B-9884-0625C0DEC088}" srcOrd="30" destOrd="0" presId="urn:microsoft.com/office/officeart/2005/8/layout/default"/>
    <dgm:cxn modelId="{C1926123-5A03-4091-B63F-633D2C3109E6}" type="presParOf" srcId="{F2233225-C1FC-4CCA-86C4-FE9CEAFA44C3}" destId="{C6A119FD-362A-4B3D-9F12-51A2A15A9309}" srcOrd="31" destOrd="0" presId="urn:microsoft.com/office/officeart/2005/8/layout/default"/>
    <dgm:cxn modelId="{4668FBFF-2401-4EB6-8A52-37655ADA4265}" type="presParOf" srcId="{F2233225-C1FC-4CCA-86C4-FE9CEAFA44C3}" destId="{02322C29-A98F-43C2-952D-D7EC1FBCA4EF}" srcOrd="32" destOrd="0" presId="urn:microsoft.com/office/officeart/2005/8/layout/default"/>
    <dgm:cxn modelId="{C576114E-6050-47BE-9A03-59761E5A9D10}" type="presParOf" srcId="{F2233225-C1FC-4CCA-86C4-FE9CEAFA44C3}" destId="{80CDA40C-A2F1-4F51-95E9-5A16F485DE1D}" srcOrd="33" destOrd="0" presId="urn:microsoft.com/office/officeart/2005/8/layout/default"/>
    <dgm:cxn modelId="{CF01AE48-F967-4C60-A843-4A32FC94B513}" type="presParOf" srcId="{F2233225-C1FC-4CCA-86C4-FE9CEAFA44C3}" destId="{DA20668D-AAE8-4484-9A2D-9E80D9A48471}" srcOrd="3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25B5D5-49AF-445B-85BC-1CAE8EDA8B9A}">
      <dsp:nvSpPr>
        <dsp:cNvPr id="0" name=""/>
        <dsp:cNvSpPr/>
      </dsp:nvSpPr>
      <dsp:spPr>
        <a:xfrm>
          <a:off x="4812297" y="1224"/>
          <a:ext cx="1387232" cy="9017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Planning</a:t>
          </a:r>
        </a:p>
      </dsp:txBody>
      <dsp:txXfrm>
        <a:off x="4856314" y="45241"/>
        <a:ext cx="1299198" cy="813666"/>
      </dsp:txXfrm>
    </dsp:sp>
    <dsp:sp modelId="{269D3157-8CAB-410E-A6AE-494D9003839E}">
      <dsp:nvSpPr>
        <dsp:cNvPr id="0" name=""/>
        <dsp:cNvSpPr/>
      </dsp:nvSpPr>
      <dsp:spPr>
        <a:xfrm>
          <a:off x="3381209" y="452074"/>
          <a:ext cx="4249409" cy="4249409"/>
        </a:xfrm>
        <a:custGeom>
          <a:avLst/>
          <a:gdLst/>
          <a:ahLst/>
          <a:cxnLst/>
          <a:rect l="0" t="0" r="0" b="0"/>
          <a:pathLst>
            <a:path>
              <a:moveTo>
                <a:pt x="2992895" y="185474"/>
              </a:moveTo>
              <a:arcTo wR="2124704" hR="2124704" stAng="17647080" swAng="924233"/>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AC2A7E6-AC57-4EF8-AEAA-DE2287734A45}">
      <dsp:nvSpPr>
        <dsp:cNvPr id="0" name=""/>
        <dsp:cNvSpPr/>
      </dsp:nvSpPr>
      <dsp:spPr>
        <a:xfrm>
          <a:off x="6652346" y="1063576"/>
          <a:ext cx="1387232" cy="901700"/>
        </a:xfrm>
        <a:prstGeom prst="roundRect">
          <a:avLst/>
        </a:prstGeom>
        <a:solidFill>
          <a:schemeClr val="accent3">
            <a:hueOff val="986989"/>
            <a:satOff val="1187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Due Diligence</a:t>
          </a:r>
        </a:p>
      </dsp:txBody>
      <dsp:txXfrm>
        <a:off x="6696363" y="1107593"/>
        <a:ext cx="1299198" cy="813666"/>
      </dsp:txXfrm>
    </dsp:sp>
    <dsp:sp modelId="{F0B0BFD6-364A-40E9-8B44-94B01D8B0933}">
      <dsp:nvSpPr>
        <dsp:cNvPr id="0" name=""/>
        <dsp:cNvSpPr/>
      </dsp:nvSpPr>
      <dsp:spPr>
        <a:xfrm>
          <a:off x="3381209" y="452074"/>
          <a:ext cx="4249409" cy="4249409"/>
        </a:xfrm>
        <a:custGeom>
          <a:avLst/>
          <a:gdLst/>
          <a:ahLst/>
          <a:cxnLst/>
          <a:rect l="0" t="0" r="0" b="0"/>
          <a:pathLst>
            <a:path>
              <a:moveTo>
                <a:pt x="4216284" y="1750984"/>
              </a:moveTo>
              <a:arcTo wR="2124704" hR="2124704" stAng="20992164" swAng="1215673"/>
            </a:path>
          </a:pathLst>
        </a:custGeom>
        <a:noFill/>
        <a:ln w="6350" cap="flat" cmpd="sng" algn="ctr">
          <a:solidFill>
            <a:schemeClr val="accent3">
              <a:hueOff val="986989"/>
              <a:satOff val="11872"/>
              <a:lumOff val="-215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85CCCB7-652C-40FC-BFD3-268DB3F7907C}">
      <dsp:nvSpPr>
        <dsp:cNvPr id="0" name=""/>
        <dsp:cNvSpPr/>
      </dsp:nvSpPr>
      <dsp:spPr>
        <a:xfrm>
          <a:off x="6652346" y="3188281"/>
          <a:ext cx="1387232" cy="901700"/>
        </a:xfrm>
        <a:prstGeom prst="roundRect">
          <a:avLst/>
        </a:prstGeom>
        <a:solidFill>
          <a:schemeClr val="accent3">
            <a:hueOff val="1973979"/>
            <a:satOff val="2374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Selection</a:t>
          </a:r>
        </a:p>
      </dsp:txBody>
      <dsp:txXfrm>
        <a:off x="6696363" y="3232298"/>
        <a:ext cx="1299198" cy="813666"/>
      </dsp:txXfrm>
    </dsp:sp>
    <dsp:sp modelId="{952853CC-BA74-4087-8DF2-CC144D8A0BBA}">
      <dsp:nvSpPr>
        <dsp:cNvPr id="0" name=""/>
        <dsp:cNvSpPr/>
      </dsp:nvSpPr>
      <dsp:spPr>
        <a:xfrm>
          <a:off x="3381209" y="452074"/>
          <a:ext cx="4249409" cy="4249409"/>
        </a:xfrm>
        <a:custGeom>
          <a:avLst/>
          <a:gdLst/>
          <a:ahLst/>
          <a:cxnLst/>
          <a:rect l="0" t="0" r="0" b="0"/>
          <a:pathLst>
            <a:path>
              <a:moveTo>
                <a:pt x="3476809" y="3763663"/>
              </a:moveTo>
              <a:arcTo wR="2124704" hR="2124704" stAng="3028687" swAng="924233"/>
            </a:path>
          </a:pathLst>
        </a:custGeom>
        <a:noFill/>
        <a:ln w="6350" cap="flat" cmpd="sng" algn="ctr">
          <a:solidFill>
            <a:schemeClr val="accent3">
              <a:hueOff val="1973979"/>
              <a:satOff val="23744"/>
              <a:lumOff val="-431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0BECC0F-2943-4B79-ADDF-CF1A056EA65A}">
      <dsp:nvSpPr>
        <dsp:cNvPr id="0" name=""/>
        <dsp:cNvSpPr/>
      </dsp:nvSpPr>
      <dsp:spPr>
        <a:xfrm>
          <a:off x="4812297" y="4250633"/>
          <a:ext cx="1387232" cy="901700"/>
        </a:xfrm>
        <a:prstGeom prst="roundRect">
          <a:avLst/>
        </a:prstGeom>
        <a:solidFill>
          <a:schemeClr val="accent3">
            <a:hueOff val="2960968"/>
            <a:satOff val="35617"/>
            <a:lumOff val="-6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Contracting</a:t>
          </a:r>
        </a:p>
      </dsp:txBody>
      <dsp:txXfrm>
        <a:off x="4856314" y="4294650"/>
        <a:ext cx="1299198" cy="813666"/>
      </dsp:txXfrm>
    </dsp:sp>
    <dsp:sp modelId="{8FA89F41-4776-46DE-9645-9715278A0C19}">
      <dsp:nvSpPr>
        <dsp:cNvPr id="0" name=""/>
        <dsp:cNvSpPr/>
      </dsp:nvSpPr>
      <dsp:spPr>
        <a:xfrm>
          <a:off x="3381209" y="452074"/>
          <a:ext cx="4249409" cy="4249409"/>
        </a:xfrm>
        <a:custGeom>
          <a:avLst/>
          <a:gdLst/>
          <a:ahLst/>
          <a:cxnLst/>
          <a:rect l="0" t="0" r="0" b="0"/>
          <a:pathLst>
            <a:path>
              <a:moveTo>
                <a:pt x="1256513" y="4063935"/>
              </a:moveTo>
              <a:arcTo wR="2124704" hR="2124704" stAng="6847080" swAng="924233"/>
            </a:path>
          </a:pathLst>
        </a:custGeom>
        <a:noFill/>
        <a:ln w="6350" cap="flat" cmpd="sng" algn="ctr">
          <a:solidFill>
            <a:schemeClr val="accent3">
              <a:hueOff val="2960968"/>
              <a:satOff val="35617"/>
              <a:lumOff val="-647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366D625-F00F-4274-8E0F-E1DC0D54B99F}">
      <dsp:nvSpPr>
        <dsp:cNvPr id="0" name=""/>
        <dsp:cNvSpPr/>
      </dsp:nvSpPr>
      <dsp:spPr>
        <a:xfrm>
          <a:off x="2972249" y="3188281"/>
          <a:ext cx="1387232" cy="901700"/>
        </a:xfrm>
        <a:prstGeom prst="roundRect">
          <a:avLst/>
        </a:prstGeom>
        <a:solidFill>
          <a:schemeClr val="accent3">
            <a:hueOff val="3947958"/>
            <a:satOff val="47489"/>
            <a:lumOff val="-86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Ongoing monitoring</a:t>
          </a:r>
        </a:p>
      </dsp:txBody>
      <dsp:txXfrm>
        <a:off x="3016266" y="3232298"/>
        <a:ext cx="1299198" cy="813666"/>
      </dsp:txXfrm>
    </dsp:sp>
    <dsp:sp modelId="{28965AAB-BBEB-4F19-BF25-55F910D9C4B5}">
      <dsp:nvSpPr>
        <dsp:cNvPr id="0" name=""/>
        <dsp:cNvSpPr/>
      </dsp:nvSpPr>
      <dsp:spPr>
        <a:xfrm>
          <a:off x="3381209" y="452074"/>
          <a:ext cx="4249409" cy="4249409"/>
        </a:xfrm>
        <a:custGeom>
          <a:avLst/>
          <a:gdLst/>
          <a:ahLst/>
          <a:cxnLst/>
          <a:rect l="0" t="0" r="0" b="0"/>
          <a:pathLst>
            <a:path>
              <a:moveTo>
                <a:pt x="33125" y="2498424"/>
              </a:moveTo>
              <a:arcTo wR="2124704" hR="2124704" stAng="10192164" swAng="1215673"/>
            </a:path>
          </a:pathLst>
        </a:custGeom>
        <a:noFill/>
        <a:ln w="6350" cap="flat" cmpd="sng" algn="ctr">
          <a:solidFill>
            <a:schemeClr val="accent3">
              <a:hueOff val="3947958"/>
              <a:satOff val="47489"/>
              <a:lumOff val="-862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B2DADDD-1AE6-4B88-82EB-5F132787F2E1}">
      <dsp:nvSpPr>
        <dsp:cNvPr id="0" name=""/>
        <dsp:cNvSpPr/>
      </dsp:nvSpPr>
      <dsp:spPr>
        <a:xfrm>
          <a:off x="2972249" y="1063576"/>
          <a:ext cx="1387232" cy="901700"/>
        </a:xfrm>
        <a:prstGeom prst="roundRect">
          <a:avLst/>
        </a:prstGeom>
        <a:solidFill>
          <a:schemeClr val="accent3">
            <a:hueOff val="4934947"/>
            <a:satOff val="59361"/>
            <a:lumOff val="-10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Termination</a:t>
          </a:r>
        </a:p>
      </dsp:txBody>
      <dsp:txXfrm>
        <a:off x="3016266" y="1107593"/>
        <a:ext cx="1299198" cy="813666"/>
      </dsp:txXfrm>
    </dsp:sp>
    <dsp:sp modelId="{55BC0790-F8DC-481E-8402-320FEB7BC463}">
      <dsp:nvSpPr>
        <dsp:cNvPr id="0" name=""/>
        <dsp:cNvSpPr/>
      </dsp:nvSpPr>
      <dsp:spPr>
        <a:xfrm>
          <a:off x="3381209" y="452074"/>
          <a:ext cx="4249409" cy="4249409"/>
        </a:xfrm>
        <a:custGeom>
          <a:avLst/>
          <a:gdLst/>
          <a:ahLst/>
          <a:cxnLst/>
          <a:rect l="0" t="0" r="0" b="0"/>
          <a:pathLst>
            <a:path>
              <a:moveTo>
                <a:pt x="772600" y="485746"/>
              </a:moveTo>
              <a:arcTo wR="2124704" hR="2124704" stAng="13828687" swAng="924233"/>
            </a:path>
          </a:pathLst>
        </a:custGeom>
        <a:noFill/>
        <a:ln w="6350" cap="flat" cmpd="sng" algn="ctr">
          <a:solidFill>
            <a:schemeClr val="accent3">
              <a:hueOff val="4934947"/>
              <a:satOff val="59361"/>
              <a:lumOff val="-1078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100F3-F89C-47B3-842E-7AF252F25404}">
      <dsp:nvSpPr>
        <dsp:cNvPr id="0" name=""/>
        <dsp:cNvSpPr/>
      </dsp:nvSpPr>
      <dsp:spPr>
        <a:xfrm>
          <a:off x="1411" y="616226"/>
          <a:ext cx="1778182" cy="1066909"/>
        </a:xfrm>
        <a:prstGeom prst="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Risk Assessment and Treatment</a:t>
          </a:r>
        </a:p>
      </dsp:txBody>
      <dsp:txXfrm>
        <a:off x="1411" y="616226"/>
        <a:ext cx="1778182" cy="1066909"/>
      </dsp:txXfrm>
    </dsp:sp>
    <dsp:sp modelId="{E681A0EC-4CD1-4850-8DCF-FB392EDB1015}">
      <dsp:nvSpPr>
        <dsp:cNvPr id="0" name=""/>
        <dsp:cNvSpPr/>
      </dsp:nvSpPr>
      <dsp:spPr>
        <a:xfrm>
          <a:off x="1957412" y="616226"/>
          <a:ext cx="1778182" cy="106690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Organizational Security</a:t>
          </a:r>
        </a:p>
      </dsp:txBody>
      <dsp:txXfrm>
        <a:off x="1957412" y="616226"/>
        <a:ext cx="1778182" cy="1066909"/>
      </dsp:txXfrm>
    </dsp:sp>
    <dsp:sp modelId="{629A2B1F-7576-4182-89DF-84832E375A8D}">
      <dsp:nvSpPr>
        <dsp:cNvPr id="0" name=""/>
        <dsp:cNvSpPr/>
      </dsp:nvSpPr>
      <dsp:spPr>
        <a:xfrm>
          <a:off x="3913413" y="616226"/>
          <a:ext cx="1778182" cy="106690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Security Policy</a:t>
          </a:r>
        </a:p>
      </dsp:txBody>
      <dsp:txXfrm>
        <a:off x="3913413" y="616226"/>
        <a:ext cx="1778182" cy="1066909"/>
      </dsp:txXfrm>
    </dsp:sp>
    <dsp:sp modelId="{17F96C78-FFC0-4072-9EF9-915E3047D674}">
      <dsp:nvSpPr>
        <dsp:cNvPr id="0" name=""/>
        <dsp:cNvSpPr/>
      </dsp:nvSpPr>
      <dsp:spPr>
        <a:xfrm>
          <a:off x="5869414" y="616226"/>
          <a:ext cx="1778182" cy="106690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Asset and Information Management</a:t>
          </a:r>
        </a:p>
      </dsp:txBody>
      <dsp:txXfrm>
        <a:off x="5869414" y="616226"/>
        <a:ext cx="1778182" cy="1066909"/>
      </dsp:txXfrm>
    </dsp:sp>
    <dsp:sp modelId="{38CE41C5-B1B0-4EBA-8E58-A1D016041732}">
      <dsp:nvSpPr>
        <dsp:cNvPr id="0" name=""/>
        <dsp:cNvSpPr/>
      </dsp:nvSpPr>
      <dsp:spPr>
        <a:xfrm>
          <a:off x="7825415" y="616226"/>
          <a:ext cx="1778182" cy="106690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Human Resources Security</a:t>
          </a:r>
        </a:p>
      </dsp:txBody>
      <dsp:txXfrm>
        <a:off x="7825415" y="616226"/>
        <a:ext cx="1778182" cy="1066909"/>
      </dsp:txXfrm>
    </dsp:sp>
    <dsp:sp modelId="{838D433D-5E52-4132-AC2E-D8BCBD068068}">
      <dsp:nvSpPr>
        <dsp:cNvPr id="0" name=""/>
        <dsp:cNvSpPr/>
      </dsp:nvSpPr>
      <dsp:spPr>
        <a:xfrm>
          <a:off x="9781416" y="616226"/>
          <a:ext cx="1778182" cy="1066909"/>
        </a:xfrm>
        <a:prstGeom prst="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Physical and Environment Security</a:t>
          </a:r>
        </a:p>
      </dsp:txBody>
      <dsp:txXfrm>
        <a:off x="9781416" y="616226"/>
        <a:ext cx="1778182" cy="1066909"/>
      </dsp:txXfrm>
    </dsp:sp>
    <dsp:sp modelId="{528BA2B2-37DC-44DF-8B6E-28AD25EF94AF}">
      <dsp:nvSpPr>
        <dsp:cNvPr id="0" name=""/>
        <dsp:cNvSpPr/>
      </dsp:nvSpPr>
      <dsp:spPr>
        <a:xfrm>
          <a:off x="1411" y="1860954"/>
          <a:ext cx="1778182" cy="106690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Operations Management</a:t>
          </a:r>
        </a:p>
      </dsp:txBody>
      <dsp:txXfrm>
        <a:off x="1411" y="1860954"/>
        <a:ext cx="1778182" cy="1066909"/>
      </dsp:txXfrm>
    </dsp:sp>
    <dsp:sp modelId="{03F6BE1C-0A14-4529-A790-2E24EEA7D20B}">
      <dsp:nvSpPr>
        <dsp:cNvPr id="0" name=""/>
        <dsp:cNvSpPr/>
      </dsp:nvSpPr>
      <dsp:spPr>
        <a:xfrm>
          <a:off x="1957412" y="1860954"/>
          <a:ext cx="1778182" cy="106690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Access Control</a:t>
          </a:r>
        </a:p>
      </dsp:txBody>
      <dsp:txXfrm>
        <a:off x="1957412" y="1860954"/>
        <a:ext cx="1778182" cy="1066909"/>
      </dsp:txXfrm>
    </dsp:sp>
    <dsp:sp modelId="{8F504ECB-B139-4D79-931C-46FB3BB93F50}">
      <dsp:nvSpPr>
        <dsp:cNvPr id="0" name=""/>
        <dsp:cNvSpPr/>
      </dsp:nvSpPr>
      <dsp:spPr>
        <a:xfrm>
          <a:off x="3913413" y="1860954"/>
          <a:ext cx="1778182" cy="106690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Application Security</a:t>
          </a:r>
        </a:p>
      </dsp:txBody>
      <dsp:txXfrm>
        <a:off x="3913413" y="1860954"/>
        <a:ext cx="1778182" cy="1066909"/>
      </dsp:txXfrm>
    </dsp:sp>
    <dsp:sp modelId="{5E7DDD7F-08F9-49ED-8536-DE63BE250996}">
      <dsp:nvSpPr>
        <dsp:cNvPr id="0" name=""/>
        <dsp:cNvSpPr/>
      </dsp:nvSpPr>
      <dsp:spPr>
        <a:xfrm>
          <a:off x="5869414" y="1860954"/>
          <a:ext cx="1778182" cy="106690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Incident Event and Communication Management</a:t>
          </a:r>
        </a:p>
      </dsp:txBody>
      <dsp:txXfrm>
        <a:off x="5869414" y="1860954"/>
        <a:ext cx="1778182" cy="1066909"/>
      </dsp:txXfrm>
    </dsp:sp>
    <dsp:sp modelId="{D4B12E72-FBCB-42F3-900A-0BBAEFA51EED}">
      <dsp:nvSpPr>
        <dsp:cNvPr id="0" name=""/>
        <dsp:cNvSpPr/>
      </dsp:nvSpPr>
      <dsp:spPr>
        <a:xfrm>
          <a:off x="7825415" y="1860954"/>
          <a:ext cx="1778182" cy="1066909"/>
        </a:xfrm>
        <a:prstGeom prst="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Business Resiliency</a:t>
          </a:r>
        </a:p>
      </dsp:txBody>
      <dsp:txXfrm>
        <a:off x="7825415" y="1860954"/>
        <a:ext cx="1778182" cy="1066909"/>
      </dsp:txXfrm>
    </dsp:sp>
    <dsp:sp modelId="{E02A83BF-CE50-4AA3-BCEB-AF1E0C529B7F}">
      <dsp:nvSpPr>
        <dsp:cNvPr id="0" name=""/>
        <dsp:cNvSpPr/>
      </dsp:nvSpPr>
      <dsp:spPr>
        <a:xfrm>
          <a:off x="9781416" y="1860954"/>
          <a:ext cx="1778182" cy="106690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Compliance</a:t>
          </a:r>
        </a:p>
      </dsp:txBody>
      <dsp:txXfrm>
        <a:off x="9781416" y="1860954"/>
        <a:ext cx="1778182" cy="1066909"/>
      </dsp:txXfrm>
    </dsp:sp>
    <dsp:sp modelId="{E40BF294-4933-47B4-8EB5-AA5FFF1E1669}">
      <dsp:nvSpPr>
        <dsp:cNvPr id="0" name=""/>
        <dsp:cNvSpPr/>
      </dsp:nvSpPr>
      <dsp:spPr>
        <a:xfrm>
          <a:off x="979411" y="3105682"/>
          <a:ext cx="1778182" cy="106690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End User Device Security</a:t>
          </a:r>
        </a:p>
      </dsp:txBody>
      <dsp:txXfrm>
        <a:off x="979411" y="3105682"/>
        <a:ext cx="1778182" cy="1066909"/>
      </dsp:txXfrm>
    </dsp:sp>
    <dsp:sp modelId="{0609B8B9-8C08-4FDA-B8EB-9E2BC45DB03D}">
      <dsp:nvSpPr>
        <dsp:cNvPr id="0" name=""/>
        <dsp:cNvSpPr/>
      </dsp:nvSpPr>
      <dsp:spPr>
        <a:xfrm>
          <a:off x="2935412" y="3105682"/>
          <a:ext cx="1778182" cy="106690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Network Security</a:t>
          </a:r>
        </a:p>
      </dsp:txBody>
      <dsp:txXfrm>
        <a:off x="2935412" y="3105682"/>
        <a:ext cx="1778182" cy="1066909"/>
      </dsp:txXfrm>
    </dsp:sp>
    <dsp:sp modelId="{3F93ADE8-4474-437D-B08A-BBCFEBE4CBC5}">
      <dsp:nvSpPr>
        <dsp:cNvPr id="0" name=""/>
        <dsp:cNvSpPr/>
      </dsp:nvSpPr>
      <dsp:spPr>
        <a:xfrm>
          <a:off x="4891414" y="3105682"/>
          <a:ext cx="1778182" cy="106690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Privacy</a:t>
          </a:r>
        </a:p>
      </dsp:txBody>
      <dsp:txXfrm>
        <a:off x="4891414" y="3105682"/>
        <a:ext cx="1778182" cy="1066909"/>
      </dsp:txXfrm>
    </dsp:sp>
    <dsp:sp modelId="{3CA8C15B-49E3-4CD5-B131-49F5A8D5B0D4}">
      <dsp:nvSpPr>
        <dsp:cNvPr id="0" name=""/>
        <dsp:cNvSpPr/>
      </dsp:nvSpPr>
      <dsp:spPr>
        <a:xfrm>
          <a:off x="6847415" y="3105682"/>
          <a:ext cx="1778182" cy="1066909"/>
        </a:xfrm>
        <a:prstGeom prst="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Threat Management</a:t>
          </a:r>
        </a:p>
      </dsp:txBody>
      <dsp:txXfrm>
        <a:off x="6847415" y="3105682"/>
        <a:ext cx="1778182" cy="1066909"/>
      </dsp:txXfrm>
    </dsp:sp>
    <dsp:sp modelId="{B7A714BB-9490-4720-AA72-ED0869DB7FF7}">
      <dsp:nvSpPr>
        <dsp:cNvPr id="0" name=""/>
        <dsp:cNvSpPr/>
      </dsp:nvSpPr>
      <dsp:spPr>
        <a:xfrm>
          <a:off x="8803416" y="3105682"/>
          <a:ext cx="1778182" cy="106690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Server Security</a:t>
          </a:r>
        </a:p>
      </dsp:txBody>
      <dsp:txXfrm>
        <a:off x="8803416" y="3105682"/>
        <a:ext cx="1778182" cy="10669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27500E-025D-4EAC-9B0C-DC0137E40DD6}">
      <dsp:nvSpPr>
        <dsp:cNvPr id="0" name=""/>
        <dsp:cNvSpPr/>
      </dsp:nvSpPr>
      <dsp:spPr>
        <a:xfrm>
          <a:off x="6060" y="391819"/>
          <a:ext cx="1124489" cy="67469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US" sz="1150" kern="1200">
              <a:solidFill>
                <a:schemeClr val="tx1"/>
              </a:solidFill>
            </a:rPr>
            <a:t>Financial exposure</a:t>
          </a:r>
        </a:p>
      </dsp:txBody>
      <dsp:txXfrm>
        <a:off x="6060" y="391819"/>
        <a:ext cx="1124489" cy="674693"/>
      </dsp:txXfrm>
    </dsp:sp>
    <dsp:sp modelId="{C06CFBDA-7B70-4E27-B52B-F2A5FDD259B1}">
      <dsp:nvSpPr>
        <dsp:cNvPr id="0" name=""/>
        <dsp:cNvSpPr/>
      </dsp:nvSpPr>
      <dsp:spPr>
        <a:xfrm>
          <a:off x="1242998" y="391819"/>
          <a:ext cx="1124489" cy="674693"/>
        </a:xfrm>
        <a:prstGeom prst="rect">
          <a:avLst/>
        </a:prstGeom>
        <a:solidFill>
          <a:schemeClr val="accent3">
            <a:hueOff val="290291"/>
            <a:satOff val="3492"/>
            <a:lumOff val="-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US" sz="1150" kern="1200">
              <a:solidFill>
                <a:schemeClr val="tx1"/>
              </a:solidFill>
            </a:rPr>
            <a:t>Risk management</a:t>
          </a:r>
        </a:p>
      </dsp:txBody>
      <dsp:txXfrm>
        <a:off x="1242998" y="391819"/>
        <a:ext cx="1124489" cy="674693"/>
      </dsp:txXfrm>
    </dsp:sp>
    <dsp:sp modelId="{1EB469A0-E773-4C55-A2D4-84B2520E8E57}">
      <dsp:nvSpPr>
        <dsp:cNvPr id="0" name=""/>
        <dsp:cNvSpPr/>
      </dsp:nvSpPr>
      <dsp:spPr>
        <a:xfrm>
          <a:off x="2479937" y="391819"/>
          <a:ext cx="1124489" cy="674693"/>
        </a:xfrm>
        <a:prstGeom prst="rect">
          <a:avLst/>
        </a:prstGeom>
        <a:solidFill>
          <a:schemeClr val="accent3">
            <a:hueOff val="580582"/>
            <a:satOff val="6984"/>
            <a:lumOff val="-12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US" sz="1150" kern="1200">
              <a:solidFill>
                <a:schemeClr val="tx1"/>
              </a:solidFill>
            </a:rPr>
            <a:t>Information Security</a:t>
          </a:r>
        </a:p>
      </dsp:txBody>
      <dsp:txXfrm>
        <a:off x="2479937" y="391819"/>
        <a:ext cx="1124489" cy="674693"/>
      </dsp:txXfrm>
    </dsp:sp>
    <dsp:sp modelId="{880A5BC0-C52B-48F3-BE4B-D9506C9B898B}">
      <dsp:nvSpPr>
        <dsp:cNvPr id="0" name=""/>
        <dsp:cNvSpPr/>
      </dsp:nvSpPr>
      <dsp:spPr>
        <a:xfrm>
          <a:off x="3716876" y="391819"/>
          <a:ext cx="1124489" cy="674693"/>
        </a:xfrm>
        <a:prstGeom prst="rect">
          <a:avLst/>
        </a:prstGeom>
        <a:solidFill>
          <a:schemeClr val="accent3">
            <a:hueOff val="870873"/>
            <a:satOff val="10475"/>
            <a:lumOff val="-19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US" sz="1150" kern="1200">
              <a:solidFill>
                <a:schemeClr val="tx1"/>
              </a:solidFill>
            </a:rPr>
            <a:t>Reliance on Sub-contractors</a:t>
          </a:r>
        </a:p>
      </dsp:txBody>
      <dsp:txXfrm>
        <a:off x="3716876" y="391819"/>
        <a:ext cx="1124489" cy="674693"/>
      </dsp:txXfrm>
    </dsp:sp>
    <dsp:sp modelId="{25B0C0FC-2BF8-4CD1-8ACE-4055E693EE82}">
      <dsp:nvSpPr>
        <dsp:cNvPr id="0" name=""/>
        <dsp:cNvSpPr/>
      </dsp:nvSpPr>
      <dsp:spPr>
        <a:xfrm>
          <a:off x="4953814" y="391819"/>
          <a:ext cx="1124489" cy="674693"/>
        </a:xfrm>
        <a:prstGeom prst="rect">
          <a:avLst/>
        </a:prstGeom>
        <a:solidFill>
          <a:schemeClr val="accent3">
            <a:hueOff val="1161164"/>
            <a:satOff val="13967"/>
            <a:lumOff val="-25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US" sz="1150" kern="1200">
              <a:solidFill>
                <a:schemeClr val="tx1"/>
              </a:solidFill>
            </a:rPr>
            <a:t>Transition experience</a:t>
          </a:r>
        </a:p>
      </dsp:txBody>
      <dsp:txXfrm>
        <a:off x="4953814" y="391819"/>
        <a:ext cx="1124489" cy="674693"/>
      </dsp:txXfrm>
    </dsp:sp>
    <dsp:sp modelId="{A7244308-AC6D-4F7F-A560-8C58FA56DE7F}">
      <dsp:nvSpPr>
        <dsp:cNvPr id="0" name=""/>
        <dsp:cNvSpPr/>
      </dsp:nvSpPr>
      <dsp:spPr>
        <a:xfrm>
          <a:off x="6190753" y="391819"/>
          <a:ext cx="1124489" cy="674693"/>
        </a:xfrm>
        <a:prstGeom prst="rect">
          <a:avLst/>
        </a:prstGeom>
        <a:solidFill>
          <a:schemeClr val="accent3">
            <a:hueOff val="1451455"/>
            <a:satOff val="17459"/>
            <a:lumOff val="-31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US" sz="1150" kern="1200">
              <a:solidFill>
                <a:schemeClr val="tx1"/>
              </a:solidFill>
            </a:rPr>
            <a:t>Business Maturity</a:t>
          </a:r>
        </a:p>
      </dsp:txBody>
      <dsp:txXfrm>
        <a:off x="6190753" y="391819"/>
        <a:ext cx="1124489" cy="674693"/>
      </dsp:txXfrm>
    </dsp:sp>
    <dsp:sp modelId="{0A67604D-1CF2-487F-B6D2-681FAD33F6CB}">
      <dsp:nvSpPr>
        <dsp:cNvPr id="0" name=""/>
        <dsp:cNvSpPr/>
      </dsp:nvSpPr>
      <dsp:spPr>
        <a:xfrm>
          <a:off x="7427691" y="391819"/>
          <a:ext cx="1124489" cy="674693"/>
        </a:xfrm>
        <a:prstGeom prst="rect">
          <a:avLst/>
        </a:prstGeom>
        <a:solidFill>
          <a:schemeClr val="accent3">
            <a:hueOff val="1741746"/>
            <a:satOff val="20951"/>
            <a:lumOff val="-38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US" sz="1150" kern="1200">
              <a:solidFill>
                <a:schemeClr val="tx1"/>
              </a:solidFill>
            </a:rPr>
            <a:t>Operational Resilience</a:t>
          </a:r>
        </a:p>
      </dsp:txBody>
      <dsp:txXfrm>
        <a:off x="7427691" y="391819"/>
        <a:ext cx="1124489" cy="674693"/>
      </dsp:txXfrm>
    </dsp:sp>
    <dsp:sp modelId="{228DEF27-069F-441C-B5E3-3A409D72DBA2}">
      <dsp:nvSpPr>
        <dsp:cNvPr id="0" name=""/>
        <dsp:cNvSpPr/>
      </dsp:nvSpPr>
      <dsp:spPr>
        <a:xfrm>
          <a:off x="8664630" y="391819"/>
          <a:ext cx="1124489" cy="674693"/>
        </a:xfrm>
        <a:prstGeom prst="rect">
          <a:avLst/>
        </a:prstGeom>
        <a:solidFill>
          <a:schemeClr val="accent3">
            <a:hueOff val="2032037"/>
            <a:satOff val="24443"/>
            <a:lumOff val="-44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US" sz="1150" kern="1200">
              <a:solidFill>
                <a:schemeClr val="tx1"/>
              </a:solidFill>
            </a:rPr>
            <a:t>Conflicting arrangements</a:t>
          </a:r>
        </a:p>
      </dsp:txBody>
      <dsp:txXfrm>
        <a:off x="8664630" y="391819"/>
        <a:ext cx="1124489" cy="674693"/>
      </dsp:txXfrm>
    </dsp:sp>
    <dsp:sp modelId="{C8F9CAA7-DC72-4E68-9CF2-E887CC2A88A9}">
      <dsp:nvSpPr>
        <dsp:cNvPr id="0" name=""/>
        <dsp:cNvSpPr/>
      </dsp:nvSpPr>
      <dsp:spPr>
        <a:xfrm>
          <a:off x="9901569" y="391819"/>
          <a:ext cx="1124489" cy="674693"/>
        </a:xfrm>
        <a:prstGeom prst="rect">
          <a:avLst/>
        </a:prstGeom>
        <a:solidFill>
          <a:schemeClr val="accent3">
            <a:hueOff val="2322328"/>
            <a:satOff val="27935"/>
            <a:lumOff val="-50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US" sz="1150" kern="1200">
              <a:solidFill>
                <a:schemeClr val="tx1"/>
              </a:solidFill>
            </a:rPr>
            <a:t>Incident reporting</a:t>
          </a:r>
        </a:p>
      </dsp:txBody>
      <dsp:txXfrm>
        <a:off x="9901569" y="391819"/>
        <a:ext cx="1124489" cy="674693"/>
      </dsp:txXfrm>
    </dsp:sp>
    <dsp:sp modelId="{0FC0061E-23E7-49BE-930D-F87A6A7333F2}">
      <dsp:nvSpPr>
        <dsp:cNvPr id="0" name=""/>
        <dsp:cNvSpPr/>
      </dsp:nvSpPr>
      <dsp:spPr>
        <a:xfrm>
          <a:off x="6060" y="1178962"/>
          <a:ext cx="1124489" cy="674693"/>
        </a:xfrm>
        <a:prstGeom prst="rect">
          <a:avLst/>
        </a:prstGeom>
        <a:solidFill>
          <a:schemeClr val="accent3">
            <a:hueOff val="2612619"/>
            <a:satOff val="31426"/>
            <a:lumOff val="-57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US" sz="1150" kern="1200">
              <a:solidFill>
                <a:schemeClr val="tx1"/>
              </a:solidFill>
            </a:rPr>
            <a:t>Physical Security</a:t>
          </a:r>
        </a:p>
      </dsp:txBody>
      <dsp:txXfrm>
        <a:off x="6060" y="1178962"/>
        <a:ext cx="1124489" cy="674693"/>
      </dsp:txXfrm>
    </dsp:sp>
    <dsp:sp modelId="{0FEB0B18-4F72-4A68-BF33-0F74DEA2EE25}">
      <dsp:nvSpPr>
        <dsp:cNvPr id="0" name=""/>
        <dsp:cNvSpPr/>
      </dsp:nvSpPr>
      <dsp:spPr>
        <a:xfrm>
          <a:off x="1242998" y="1178962"/>
          <a:ext cx="1124489" cy="674693"/>
        </a:xfrm>
        <a:prstGeom prst="rect">
          <a:avLst/>
        </a:prstGeom>
        <a:solidFill>
          <a:schemeClr val="accent3">
            <a:hueOff val="2902910"/>
            <a:satOff val="34918"/>
            <a:lumOff val="-63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US" sz="1150" kern="1200">
              <a:solidFill>
                <a:schemeClr val="tx1"/>
              </a:solidFill>
            </a:rPr>
            <a:t>Human resources management</a:t>
          </a:r>
        </a:p>
      </dsp:txBody>
      <dsp:txXfrm>
        <a:off x="1242998" y="1178962"/>
        <a:ext cx="1124489" cy="674693"/>
      </dsp:txXfrm>
    </dsp:sp>
    <dsp:sp modelId="{32014011-1BBA-42C8-ABCF-FA92F76C6EE5}">
      <dsp:nvSpPr>
        <dsp:cNvPr id="0" name=""/>
        <dsp:cNvSpPr/>
      </dsp:nvSpPr>
      <dsp:spPr>
        <a:xfrm>
          <a:off x="2479937" y="1178962"/>
          <a:ext cx="1124489" cy="674693"/>
        </a:xfrm>
        <a:prstGeom prst="rect">
          <a:avLst/>
        </a:prstGeom>
        <a:solidFill>
          <a:schemeClr val="accent3">
            <a:hueOff val="3193201"/>
            <a:satOff val="38410"/>
            <a:lumOff val="-69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US" sz="1150" kern="1200">
              <a:solidFill>
                <a:schemeClr val="tx1"/>
              </a:solidFill>
            </a:rPr>
            <a:t>Insurance</a:t>
          </a:r>
        </a:p>
      </dsp:txBody>
      <dsp:txXfrm>
        <a:off x="2479937" y="1178962"/>
        <a:ext cx="1124489" cy="674693"/>
      </dsp:txXfrm>
    </dsp:sp>
    <dsp:sp modelId="{FC85AFD1-4A56-4715-80E7-D7EAB122A193}">
      <dsp:nvSpPr>
        <dsp:cNvPr id="0" name=""/>
        <dsp:cNvSpPr/>
      </dsp:nvSpPr>
      <dsp:spPr>
        <a:xfrm>
          <a:off x="3716876" y="1178962"/>
          <a:ext cx="1124489" cy="674693"/>
        </a:xfrm>
        <a:prstGeom prst="rect">
          <a:avLst/>
        </a:prstGeom>
        <a:solidFill>
          <a:schemeClr val="accent3">
            <a:hueOff val="3483492"/>
            <a:satOff val="41902"/>
            <a:lumOff val="-76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US" sz="1150" kern="1200">
              <a:solidFill>
                <a:schemeClr val="tx1"/>
              </a:solidFill>
            </a:rPr>
            <a:t>Strategies and Goals</a:t>
          </a:r>
        </a:p>
      </dsp:txBody>
      <dsp:txXfrm>
        <a:off x="3716876" y="1178962"/>
        <a:ext cx="1124489" cy="674693"/>
      </dsp:txXfrm>
    </dsp:sp>
    <dsp:sp modelId="{EF92190E-7EAB-400A-9BCF-86F483BF3585}">
      <dsp:nvSpPr>
        <dsp:cNvPr id="0" name=""/>
        <dsp:cNvSpPr/>
      </dsp:nvSpPr>
      <dsp:spPr>
        <a:xfrm>
          <a:off x="4953814" y="1178962"/>
          <a:ext cx="1124489" cy="674693"/>
        </a:xfrm>
        <a:prstGeom prst="rect">
          <a:avLst/>
        </a:prstGeom>
        <a:solidFill>
          <a:schemeClr val="accent3">
            <a:hueOff val="3773783"/>
            <a:satOff val="45394"/>
            <a:lumOff val="-82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US" sz="1150" kern="1200">
              <a:solidFill>
                <a:schemeClr val="tx1"/>
              </a:solidFill>
            </a:rPr>
            <a:t>Financial Condition</a:t>
          </a:r>
        </a:p>
      </dsp:txBody>
      <dsp:txXfrm>
        <a:off x="4953814" y="1178962"/>
        <a:ext cx="1124489" cy="674693"/>
      </dsp:txXfrm>
    </dsp:sp>
    <dsp:sp modelId="{1B82A851-B5A3-4D05-A243-C1E8263A7981}">
      <dsp:nvSpPr>
        <dsp:cNvPr id="0" name=""/>
        <dsp:cNvSpPr/>
      </dsp:nvSpPr>
      <dsp:spPr>
        <a:xfrm>
          <a:off x="6190753" y="1178962"/>
          <a:ext cx="1124489" cy="674693"/>
        </a:xfrm>
        <a:prstGeom prst="rect">
          <a:avLst/>
        </a:prstGeom>
        <a:solidFill>
          <a:schemeClr val="accent3">
            <a:hueOff val="4064074"/>
            <a:satOff val="48886"/>
            <a:lumOff val="-88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US" sz="1150" kern="1200">
              <a:solidFill>
                <a:schemeClr val="tx1"/>
              </a:solidFill>
            </a:rPr>
            <a:t>Fee structure &amp; incentives</a:t>
          </a:r>
        </a:p>
      </dsp:txBody>
      <dsp:txXfrm>
        <a:off x="6190753" y="1178962"/>
        <a:ext cx="1124489" cy="674693"/>
      </dsp:txXfrm>
    </dsp:sp>
    <dsp:sp modelId="{17518165-D9F6-4B7B-9884-0625C0DEC088}">
      <dsp:nvSpPr>
        <dsp:cNvPr id="0" name=""/>
        <dsp:cNvSpPr/>
      </dsp:nvSpPr>
      <dsp:spPr>
        <a:xfrm>
          <a:off x="7427691" y="1178962"/>
          <a:ext cx="1124489" cy="674693"/>
        </a:xfrm>
        <a:prstGeom prst="rect">
          <a:avLst/>
        </a:prstGeom>
        <a:solidFill>
          <a:schemeClr val="accent3">
            <a:hueOff val="4354365"/>
            <a:satOff val="52377"/>
            <a:lumOff val="-95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US" sz="1150" kern="1200">
              <a:solidFill>
                <a:schemeClr val="tx1"/>
              </a:solidFill>
            </a:rPr>
            <a:t>Qualifications</a:t>
          </a:r>
        </a:p>
      </dsp:txBody>
      <dsp:txXfrm>
        <a:off x="7427691" y="1178962"/>
        <a:ext cx="1124489" cy="674693"/>
      </dsp:txXfrm>
    </dsp:sp>
    <dsp:sp modelId="{02322C29-A98F-43C2-952D-D7EC1FBCA4EF}">
      <dsp:nvSpPr>
        <dsp:cNvPr id="0" name=""/>
        <dsp:cNvSpPr/>
      </dsp:nvSpPr>
      <dsp:spPr>
        <a:xfrm>
          <a:off x="8664630" y="1178962"/>
          <a:ext cx="1124489" cy="674693"/>
        </a:xfrm>
        <a:prstGeom prst="rect">
          <a:avLst/>
        </a:prstGeom>
        <a:solidFill>
          <a:schemeClr val="accent3">
            <a:hueOff val="4644656"/>
            <a:satOff val="55869"/>
            <a:lumOff val="-101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US" sz="1150" kern="1200">
              <a:solidFill>
                <a:schemeClr val="tx1"/>
              </a:solidFill>
            </a:rPr>
            <a:t>Company management</a:t>
          </a:r>
        </a:p>
      </dsp:txBody>
      <dsp:txXfrm>
        <a:off x="8664630" y="1178962"/>
        <a:ext cx="1124489" cy="674693"/>
      </dsp:txXfrm>
    </dsp:sp>
    <dsp:sp modelId="{DA20668D-AAE8-4484-9A2D-9E80D9A48471}">
      <dsp:nvSpPr>
        <dsp:cNvPr id="0" name=""/>
        <dsp:cNvSpPr/>
      </dsp:nvSpPr>
      <dsp:spPr>
        <a:xfrm>
          <a:off x="9901569" y="1178962"/>
          <a:ext cx="1124489" cy="674693"/>
        </a:xfrm>
        <a:prstGeom prst="rect">
          <a:avLst/>
        </a:prstGeom>
        <a:solidFill>
          <a:schemeClr val="accent3">
            <a:hueOff val="4934947"/>
            <a:satOff val="59361"/>
            <a:lumOff val="-10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11175">
            <a:lnSpc>
              <a:spcPct val="90000"/>
            </a:lnSpc>
            <a:spcBef>
              <a:spcPct val="0"/>
            </a:spcBef>
            <a:spcAft>
              <a:spcPct val="35000"/>
            </a:spcAft>
            <a:buNone/>
          </a:pPr>
          <a:r>
            <a:rPr lang="en-US" sz="1150" kern="1200">
              <a:solidFill>
                <a:schemeClr val="tx1"/>
              </a:solidFill>
            </a:rPr>
            <a:t>Legal &amp; Regulatory</a:t>
          </a:r>
        </a:p>
      </dsp:txBody>
      <dsp:txXfrm>
        <a:off x="9901569" y="1178962"/>
        <a:ext cx="1124489" cy="674693"/>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58FC7-06C4-4FDE-A123-182397A4B143}" type="datetimeFigureOut">
              <a:rPr lang="en-US" smtClean="0"/>
              <a:t>4/13/2026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C5DB45-B36D-432E-B6F9-51D2B3D4BEF3}" type="slidenum">
              <a:rPr lang="en-US" smtClean="0"/>
              <a:t>‹#›</a:t>
            </a:fld>
            <a:endParaRPr lang="en-US"/>
          </a:p>
        </p:txBody>
      </p:sp>
    </p:spTree>
    <p:extLst>
      <p:ext uri="{BB962C8B-B14F-4D97-AF65-F5344CB8AC3E}">
        <p14:creationId xmlns:p14="http://schemas.microsoft.com/office/powerpoint/2010/main" val="1499369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5DB45-B36D-432E-B6F9-51D2B3D4BEF3}" type="slidenum">
              <a:rPr lang="en-US" smtClean="0"/>
              <a:t>5</a:t>
            </a:fld>
            <a:endParaRPr lang="en-US"/>
          </a:p>
        </p:txBody>
      </p:sp>
    </p:spTree>
    <p:extLst>
      <p:ext uri="{BB962C8B-B14F-4D97-AF65-F5344CB8AC3E}">
        <p14:creationId xmlns:p14="http://schemas.microsoft.com/office/powerpoint/2010/main" val="819129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660C8F-2D1A-4E77-A7F4-6C43A4581E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533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B71BF24-2197-4146-ADCB-B60D5436B34E}" type="slidenum">
              <a:t>35</a:t>
            </a:fld>
            <a:endParaRPr lang="en-US"/>
          </a:p>
        </p:txBody>
      </p:sp>
    </p:spTree>
    <p:extLst>
      <p:ext uri="{BB962C8B-B14F-4D97-AF65-F5344CB8AC3E}">
        <p14:creationId xmlns:p14="http://schemas.microsoft.com/office/powerpoint/2010/main" val="450577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PCI DSS reports are required for vendors handling payment card data. The two main report types are the Report on Compliance (ROC) and the Attestation of Compliance (AOC). When reviewing PCI DSS reports, identify which type is provided and confirm that the scope aligns with the services you use. Compensating controls should be reviewed to understand how the vendor addresses requirements that cannot be met directly. It is also important to determine whether the vendor is classified as a service provider or merchant, as this affects their compliance obligations. PCI DSS reports provide high assurance for payment data protection but should be integrated with other evidence for a complete risk assessment.</a:t>
            </a:r>
          </a:p>
        </p:txBody>
      </p:sp>
      <p:sp>
        <p:nvSpPr>
          <p:cNvPr id="4" name="Slide Number Placeholder 3"/>
          <p:cNvSpPr>
            <a:spLocks noGrp="1"/>
          </p:cNvSpPr>
          <p:nvPr>
            <p:ph type="sldNum" sz="quarter" idx="5"/>
          </p:nvPr>
        </p:nvSpPr>
        <p:spPr/>
        <p:txBody>
          <a:bodyPr/>
          <a:lstStyle/>
          <a:p>
            <a:fld id="{3B71BF24-2197-4146-ADCB-B60D5436B34E}" type="slidenum">
              <a:t>38</a:t>
            </a:fld>
            <a:endParaRPr lang="en-US"/>
          </a:p>
        </p:txBody>
      </p:sp>
    </p:spTree>
    <p:extLst>
      <p:ext uri="{BB962C8B-B14F-4D97-AF65-F5344CB8AC3E}">
        <p14:creationId xmlns:p14="http://schemas.microsoft.com/office/powerpoint/2010/main" val="160228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660C8F-2D1A-4E77-A7F4-6C43A4581E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4069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2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20388" r="18830"/>
          <a:stretch/>
        </p:blipFill>
        <p:spPr>
          <a:xfrm>
            <a:off x="0" y="0"/>
            <a:ext cx="6143222" cy="6906416"/>
          </a:xfrm>
          <a:prstGeom prst="rect">
            <a:avLst/>
          </a:prstGeom>
        </p:spPr>
      </p:pic>
      <p:sp>
        <p:nvSpPr>
          <p:cNvPr id="4"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534CB63-5EA0-44DB-A7ED-C7E7184276D4}"/>
              </a:ext>
            </a:extLst>
          </p:cNvPr>
          <p:cNvSpPr/>
          <p:nvPr userDrawn="1"/>
        </p:nvSpPr>
        <p:spPr>
          <a:xfrm>
            <a:off x="3637280" y="0"/>
            <a:ext cx="8554720" cy="6906416"/>
          </a:xfrm>
          <a:custGeom>
            <a:avLst/>
            <a:gdLst>
              <a:gd name="connsiteX0" fmla="*/ 0 w 8554720"/>
              <a:gd name="connsiteY0" fmla="*/ 0 h 6858000"/>
              <a:gd name="connsiteX1" fmla="*/ 8554720 w 8554720"/>
              <a:gd name="connsiteY1" fmla="*/ 0 h 6858000"/>
              <a:gd name="connsiteX2" fmla="*/ 8554720 w 8554720"/>
              <a:gd name="connsiteY2" fmla="*/ 6858000 h 6858000"/>
              <a:gd name="connsiteX3" fmla="*/ 0 w 8554720"/>
              <a:gd name="connsiteY3" fmla="*/ 6858000 h 6858000"/>
              <a:gd name="connsiteX4" fmla="*/ 0 w 8554720"/>
              <a:gd name="connsiteY4" fmla="*/ 0 h 6858000"/>
              <a:gd name="connsiteX0" fmla="*/ 2692400 w 8554720"/>
              <a:gd name="connsiteY0" fmla="*/ 10160 h 6858000"/>
              <a:gd name="connsiteX1" fmla="*/ 8554720 w 8554720"/>
              <a:gd name="connsiteY1" fmla="*/ 0 h 6858000"/>
              <a:gd name="connsiteX2" fmla="*/ 8554720 w 8554720"/>
              <a:gd name="connsiteY2" fmla="*/ 6858000 h 6858000"/>
              <a:gd name="connsiteX3" fmla="*/ 0 w 8554720"/>
              <a:gd name="connsiteY3" fmla="*/ 6858000 h 6858000"/>
              <a:gd name="connsiteX4" fmla="*/ 2692400 w 8554720"/>
              <a:gd name="connsiteY4" fmla="*/ 10160 h 6858000"/>
              <a:gd name="connsiteX0" fmla="*/ 2235200 w 8554720"/>
              <a:gd name="connsiteY0" fmla="*/ 0 h 6858000"/>
              <a:gd name="connsiteX1" fmla="*/ 8554720 w 8554720"/>
              <a:gd name="connsiteY1" fmla="*/ 0 h 6858000"/>
              <a:gd name="connsiteX2" fmla="*/ 8554720 w 8554720"/>
              <a:gd name="connsiteY2" fmla="*/ 6858000 h 6858000"/>
              <a:gd name="connsiteX3" fmla="*/ 0 w 8554720"/>
              <a:gd name="connsiteY3" fmla="*/ 6858000 h 6858000"/>
              <a:gd name="connsiteX4" fmla="*/ 2235200 w 855472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4720" h="6858000">
                <a:moveTo>
                  <a:pt x="2235200" y="0"/>
                </a:moveTo>
                <a:lnTo>
                  <a:pt x="8554720" y="0"/>
                </a:lnTo>
                <a:lnTo>
                  <a:pt x="8554720" y="6858000"/>
                </a:lnTo>
                <a:lnTo>
                  <a:pt x="0" y="6858000"/>
                </a:lnTo>
                <a:lnTo>
                  <a:pt x="22352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501CE-B684-4734-BD42-06DB44D04956}"/>
              </a:ext>
            </a:extLst>
          </p:cNvPr>
          <p:cNvSpPr>
            <a:spLocks noGrp="1"/>
          </p:cNvSpPr>
          <p:nvPr>
            <p:ph type="ctrTitle" hasCustomPrompt="1"/>
          </p:nvPr>
        </p:nvSpPr>
        <p:spPr>
          <a:xfrm>
            <a:off x="5358626" y="3136899"/>
            <a:ext cx="6528574" cy="1884363"/>
          </a:xfrm>
          <a:prstGeom prst="rect">
            <a:avLst/>
          </a:prstGeom>
        </p:spPr>
        <p:txBody>
          <a:bodyPr anchor="b"/>
          <a:lstStyle>
            <a:lvl1pPr algn="l">
              <a:lnSpc>
                <a:spcPts val="5000"/>
              </a:lnSpc>
              <a:defRPr sz="6000">
                <a:solidFill>
                  <a:schemeClr val="accent1"/>
                </a:solidFill>
                <a:latin typeface="+mn-lt"/>
              </a:defRPr>
            </a:lvl1pPr>
          </a:lstStyle>
          <a:p>
            <a:r>
              <a:rPr lang="en-US" dirty="0"/>
              <a:t>Insert Presentation Title</a:t>
            </a:r>
          </a:p>
        </p:txBody>
      </p:sp>
      <p:sp>
        <p:nvSpPr>
          <p:cNvPr id="3" name="Subtitle 2">
            <a:extLst>
              <a:ext uri="{FF2B5EF4-FFF2-40B4-BE49-F238E27FC236}">
                <a16:creationId xmlns:a16="http://schemas.microsoft.com/office/drawing/2014/main" id="{FE782030-9A15-4842-9737-FA175BEA99A9}"/>
              </a:ext>
            </a:extLst>
          </p:cNvPr>
          <p:cNvSpPr>
            <a:spLocks noGrp="1"/>
          </p:cNvSpPr>
          <p:nvPr>
            <p:ph type="subTitle" idx="1" hasCustomPrompt="1"/>
          </p:nvPr>
        </p:nvSpPr>
        <p:spPr>
          <a:xfrm>
            <a:off x="5358626" y="5069679"/>
            <a:ext cx="6528573" cy="597876"/>
          </a:xfrm>
          <a:prstGeom prst="rect">
            <a:avLst/>
          </a:prstGeom>
        </p:spPr>
        <p:txBody>
          <a:bodyPr>
            <a:normAutofit/>
          </a:bodyPr>
          <a:lstStyle>
            <a:lvl1pPr marL="0" indent="0" algn="l">
              <a:lnSpc>
                <a:spcPts val="2000"/>
              </a:lnSpc>
              <a:spcBef>
                <a:spcPts val="0"/>
              </a:spcBef>
              <a:buNone/>
              <a:defRPr sz="240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a:t>
            </a:r>
          </a:p>
        </p:txBody>
      </p:sp>
      <p:pic>
        <p:nvPicPr>
          <p:cNvPr id="12" name="Picture 11" descr="Weaver-Logo-4C-indentifier-black.eps">
            <a:extLst>
              <a:ext uri="{FF2B5EF4-FFF2-40B4-BE49-F238E27FC236}">
                <a16:creationId xmlns:a16="http://schemas.microsoft.com/office/drawing/2014/main" id="{564B2443-FB71-4821-AAE7-27235F576B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84092" y="554037"/>
            <a:ext cx="3044686" cy="893763"/>
          </a:xfrm>
          <a:prstGeom prst="rect">
            <a:avLst/>
          </a:prstGeom>
        </p:spPr>
      </p:pic>
      <p:cxnSp>
        <p:nvCxnSpPr>
          <p:cNvPr id="5" name="Straight Connector 4">
            <a:extLst>
              <a:ext uri="{FF2B5EF4-FFF2-40B4-BE49-F238E27FC236}">
                <a16:creationId xmlns:a16="http://schemas.microsoft.com/office/drawing/2014/main" id="{F925FA63-30DF-46C0-ABDA-0A8B3C42543D}"/>
              </a:ext>
            </a:extLst>
          </p:cNvPr>
          <p:cNvCxnSpPr>
            <a:cxnSpLocks/>
          </p:cNvCxnSpPr>
          <p:nvPr userDrawn="1"/>
        </p:nvCxnSpPr>
        <p:spPr>
          <a:xfrm flipH="1">
            <a:off x="3637280" y="-48417"/>
            <a:ext cx="2245936" cy="6954833"/>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139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2-Column Bullets Green">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65159C-CA36-419B-8044-271F563D95C1}"/>
              </a:ext>
            </a:extLst>
          </p:cNvPr>
          <p:cNvSpPr>
            <a:spLocks noGrp="1"/>
          </p:cNvSpPr>
          <p:nvPr>
            <p:ph idx="1" hasCustomPrompt="1"/>
          </p:nvPr>
        </p:nvSpPr>
        <p:spPr>
          <a:xfrm>
            <a:off x="303361" y="2177652"/>
            <a:ext cx="5579177" cy="3999311"/>
          </a:xfrm>
          <a:prstGeom prst="rect">
            <a:avLst/>
          </a:prstGeom>
        </p:spPr>
        <p:txBody>
          <a:bodyPr/>
          <a:lstStyle>
            <a:lvl1pPr marL="347663" indent="-347663">
              <a:buClr>
                <a:schemeClr val="accent1"/>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2"/>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6" name="Rectangle 15">
            <a:extLst>
              <a:ext uri="{FF2B5EF4-FFF2-40B4-BE49-F238E27FC236}">
                <a16:creationId xmlns:a16="http://schemas.microsoft.com/office/drawing/2014/main" id="{7172C98C-DF4E-4B92-8611-68A95B7731C3}"/>
              </a:ext>
            </a:extLst>
          </p:cNvPr>
          <p:cNvSpPr/>
          <p:nvPr userDrawn="1"/>
        </p:nvSpPr>
        <p:spPr>
          <a:xfrm>
            <a:off x="0" y="0"/>
            <a:ext cx="12192000" cy="1141380"/>
          </a:xfrm>
          <a:prstGeom prst="rect">
            <a:avLst/>
          </a:prstGeom>
          <a:solidFill>
            <a:srgbClr val="3E6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7" name="Rectangle 16">
            <a:extLst>
              <a:ext uri="{FF2B5EF4-FFF2-40B4-BE49-F238E27FC236}">
                <a16:creationId xmlns:a16="http://schemas.microsoft.com/office/drawing/2014/main" id="{ECE64A03-8530-4BB5-AC34-E374FBF8AA13}"/>
              </a:ext>
            </a:extLst>
          </p:cNvPr>
          <p:cNvSpPr/>
          <p:nvPr userDrawn="1"/>
        </p:nvSpPr>
        <p:spPr>
          <a:xfrm>
            <a:off x="0" y="1127013"/>
            <a:ext cx="12192000" cy="686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5556CF0C-D0CB-45E7-A11A-139A13F67FFC}"/>
              </a:ext>
            </a:extLst>
          </p:cNvPr>
          <p:cNvSpPr>
            <a:spLocks noGrp="1"/>
          </p:cNvSpPr>
          <p:nvPr>
            <p:ph type="title"/>
          </p:nvPr>
        </p:nvSpPr>
        <p:spPr>
          <a:xfrm>
            <a:off x="303361" y="152370"/>
            <a:ext cx="8880478" cy="836640"/>
          </a:xfrm>
        </p:spPr>
        <p:txBody>
          <a:bodyPr/>
          <a:lstStyle>
            <a:lvl1pPr>
              <a:defRPr sz="3600">
                <a:solidFill>
                  <a:schemeClr val="bg1"/>
                </a:solidFill>
                <a:latin typeface="+mj-lt"/>
              </a:defRPr>
            </a:lvl1pPr>
          </a:lstStyle>
          <a:p>
            <a:r>
              <a:rPr lang="en-US" dirty="0"/>
              <a:t>Click to edit Master title style</a:t>
            </a:r>
          </a:p>
        </p:txBody>
      </p:sp>
      <p:pic>
        <p:nvPicPr>
          <p:cNvPr id="1026" name="Picture 2">
            <a:extLst>
              <a:ext uri="{FF2B5EF4-FFF2-40B4-BE49-F238E27FC236}">
                <a16:creationId xmlns:a16="http://schemas.microsoft.com/office/drawing/2014/main" id="{2F1B497F-C3D0-4071-A97E-3F8FD47B1B7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14900" y="3081338"/>
            <a:ext cx="23622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DA06F8-1AF0-476E-82BA-4E36F50AF4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33935" y="304740"/>
            <a:ext cx="1870517" cy="550596"/>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CA3F026B-3EF5-4684-B9CC-E30CD6E4351B}"/>
              </a:ext>
            </a:extLst>
          </p:cNvPr>
          <p:cNvSpPr>
            <a:spLocks noGrp="1"/>
          </p:cNvSpPr>
          <p:nvPr>
            <p:ph type="body" idx="13"/>
          </p:nvPr>
        </p:nvSpPr>
        <p:spPr>
          <a:xfrm>
            <a:off x="303361" y="1313576"/>
            <a:ext cx="5579177" cy="746125"/>
          </a:xfrm>
          <a:prstGeom prst="rect">
            <a:avLst/>
          </a:prstGeom>
          <a:solidFill>
            <a:schemeClr val="accent1"/>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2">
            <a:extLst>
              <a:ext uri="{FF2B5EF4-FFF2-40B4-BE49-F238E27FC236}">
                <a16:creationId xmlns:a16="http://schemas.microsoft.com/office/drawing/2014/main" id="{A6F49F65-ECC4-4B15-A1EE-7D8156DD2762}"/>
              </a:ext>
            </a:extLst>
          </p:cNvPr>
          <p:cNvSpPr>
            <a:spLocks noGrp="1"/>
          </p:cNvSpPr>
          <p:nvPr>
            <p:ph type="body" idx="14"/>
          </p:nvPr>
        </p:nvSpPr>
        <p:spPr>
          <a:xfrm>
            <a:off x="6165600" y="1313575"/>
            <a:ext cx="5579177" cy="746125"/>
          </a:xfrm>
          <a:prstGeom prst="rect">
            <a:avLst/>
          </a:prstGeom>
          <a:solidFill>
            <a:schemeClr val="accent1"/>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2">
            <a:extLst>
              <a:ext uri="{FF2B5EF4-FFF2-40B4-BE49-F238E27FC236}">
                <a16:creationId xmlns:a16="http://schemas.microsoft.com/office/drawing/2014/main" id="{4365159C-CA36-419B-8044-271F563D95C1}"/>
              </a:ext>
            </a:extLst>
          </p:cNvPr>
          <p:cNvSpPr>
            <a:spLocks noGrp="1"/>
          </p:cNvSpPr>
          <p:nvPr>
            <p:ph idx="15" hasCustomPrompt="1"/>
          </p:nvPr>
        </p:nvSpPr>
        <p:spPr>
          <a:xfrm>
            <a:off x="6165600" y="2177651"/>
            <a:ext cx="5579177" cy="3999311"/>
          </a:xfrm>
          <a:prstGeom prst="rect">
            <a:avLst/>
          </a:prstGeom>
        </p:spPr>
        <p:txBody>
          <a:bodyPr/>
          <a:lstStyle>
            <a:lvl1pPr marL="347663" indent="-347663">
              <a:buClr>
                <a:schemeClr val="accent1"/>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2"/>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62709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2-Column Bullets Green">
    <p:spTree>
      <p:nvGrpSpPr>
        <p:cNvPr id="1" name=""/>
        <p:cNvGrpSpPr/>
        <p:nvPr/>
      </p:nvGrpSpPr>
      <p:grpSpPr>
        <a:xfrm>
          <a:off x="0" y="0"/>
          <a:ext cx="0" cy="0"/>
          <a:chOff x="0" y="0"/>
          <a:chExt cx="0" cy="0"/>
        </a:xfrm>
      </p:grpSpPr>
      <p:sp>
        <p:nvSpPr>
          <p:cNvPr id="5"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65159C-CA36-419B-8044-271F563D95C1}"/>
              </a:ext>
            </a:extLst>
          </p:cNvPr>
          <p:cNvSpPr>
            <a:spLocks noGrp="1"/>
          </p:cNvSpPr>
          <p:nvPr>
            <p:ph idx="1" hasCustomPrompt="1"/>
          </p:nvPr>
        </p:nvSpPr>
        <p:spPr>
          <a:xfrm>
            <a:off x="303361" y="2177652"/>
            <a:ext cx="5579177" cy="3999311"/>
          </a:xfrm>
          <a:prstGeom prst="rect">
            <a:avLst/>
          </a:prstGeom>
        </p:spPr>
        <p:txBody>
          <a:bodyPr/>
          <a:lstStyle>
            <a:lvl1pPr marL="347663" indent="-347663">
              <a:buClr>
                <a:schemeClr val="accent1"/>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2"/>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6" name="Rectangle 15">
            <a:extLst>
              <a:ext uri="{FF2B5EF4-FFF2-40B4-BE49-F238E27FC236}">
                <a16:creationId xmlns:a16="http://schemas.microsoft.com/office/drawing/2014/main" id="{7172C98C-DF4E-4B92-8611-68A95B7731C3}"/>
              </a:ext>
            </a:extLst>
          </p:cNvPr>
          <p:cNvSpPr/>
          <p:nvPr userDrawn="1"/>
        </p:nvSpPr>
        <p:spPr>
          <a:xfrm>
            <a:off x="0" y="0"/>
            <a:ext cx="12192000" cy="1141380"/>
          </a:xfrm>
          <a:prstGeom prst="rect">
            <a:avLst/>
          </a:prstGeom>
          <a:solidFill>
            <a:srgbClr val="3E6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7" name="Rectangle 16">
            <a:extLst>
              <a:ext uri="{FF2B5EF4-FFF2-40B4-BE49-F238E27FC236}">
                <a16:creationId xmlns:a16="http://schemas.microsoft.com/office/drawing/2014/main" id="{ECE64A03-8530-4BB5-AC34-E374FBF8AA13}"/>
              </a:ext>
            </a:extLst>
          </p:cNvPr>
          <p:cNvSpPr/>
          <p:nvPr userDrawn="1"/>
        </p:nvSpPr>
        <p:spPr>
          <a:xfrm>
            <a:off x="0" y="1127013"/>
            <a:ext cx="12192000" cy="686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9" name="Title 1">
            <a:extLst>
              <a:ext uri="{FF2B5EF4-FFF2-40B4-BE49-F238E27FC236}">
                <a16:creationId xmlns:a16="http://schemas.microsoft.com/office/drawing/2014/main" id="{5556CF0C-D0CB-45E7-A11A-139A13F67FFC}"/>
              </a:ext>
            </a:extLst>
          </p:cNvPr>
          <p:cNvSpPr>
            <a:spLocks noGrp="1"/>
          </p:cNvSpPr>
          <p:nvPr>
            <p:ph type="title"/>
          </p:nvPr>
        </p:nvSpPr>
        <p:spPr>
          <a:xfrm>
            <a:off x="303363" y="304740"/>
            <a:ext cx="8880478" cy="836640"/>
          </a:xfrm>
        </p:spPr>
        <p:txBody>
          <a:bodyPr/>
          <a:lstStyle>
            <a:lvl1pPr>
              <a:defRPr sz="36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Master title style</a:t>
            </a:r>
          </a:p>
        </p:txBody>
      </p:sp>
      <p:pic>
        <p:nvPicPr>
          <p:cNvPr id="1028" name="Picture 4">
            <a:extLst>
              <a:ext uri="{FF2B5EF4-FFF2-40B4-BE49-F238E27FC236}">
                <a16:creationId xmlns:a16="http://schemas.microsoft.com/office/drawing/2014/main" id="{17DA06F8-1AF0-476E-82BA-4E36F50AF4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33935" y="304740"/>
            <a:ext cx="1870517" cy="550596"/>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CA3F026B-3EF5-4684-B9CC-E30CD6E4351B}"/>
              </a:ext>
            </a:extLst>
          </p:cNvPr>
          <p:cNvSpPr>
            <a:spLocks noGrp="1"/>
          </p:cNvSpPr>
          <p:nvPr>
            <p:ph type="body" idx="13"/>
          </p:nvPr>
        </p:nvSpPr>
        <p:spPr>
          <a:xfrm>
            <a:off x="303361" y="1313576"/>
            <a:ext cx="5579177" cy="746125"/>
          </a:xfrm>
          <a:prstGeom prst="rect">
            <a:avLst/>
          </a:prstGeom>
          <a:solidFill>
            <a:schemeClr val="accent1"/>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Rectangle 3"/>
          <p:cNvSpPr/>
          <p:nvPr userDrawn="1"/>
        </p:nvSpPr>
        <p:spPr>
          <a:xfrm>
            <a:off x="6249490" y="1312355"/>
            <a:ext cx="5577840" cy="486460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3" name="Rectangle 12"/>
          <p:cNvSpPr/>
          <p:nvPr userDrawn="1"/>
        </p:nvSpPr>
        <p:spPr>
          <a:xfrm>
            <a:off x="6154723" y="1413057"/>
            <a:ext cx="5577840" cy="486460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6" name="Picture Placeholder 5"/>
          <p:cNvSpPr>
            <a:spLocks noGrp="1"/>
          </p:cNvSpPr>
          <p:nvPr>
            <p:ph type="pic" sz="quarter" idx="14"/>
          </p:nvPr>
        </p:nvSpPr>
        <p:spPr>
          <a:xfrm>
            <a:off x="6190766" y="1467300"/>
            <a:ext cx="5541797" cy="4768420"/>
          </a:xfrm>
          <a:prstGeom prst="rect">
            <a:avLst/>
          </a:prstGeom>
        </p:spPr>
        <p:txBody>
          <a:bodyPr/>
          <a:lstStyle>
            <a:lvl1pPr>
              <a:defRPr>
                <a:latin typeface="Ebrima" panose="02000000000000000000" pitchFamily="2" charset="0"/>
                <a:ea typeface="Ebrima" panose="02000000000000000000" pitchFamily="2" charset="0"/>
                <a:cs typeface="Ebrima" panose="02000000000000000000" pitchFamily="2" charset="0"/>
              </a:defRPr>
            </a:lvl1pPr>
          </a:lstStyle>
          <a:p>
            <a:endParaRPr lang="en-US" dirty="0"/>
          </a:p>
        </p:txBody>
      </p:sp>
    </p:spTree>
    <p:extLst>
      <p:ext uri="{BB962C8B-B14F-4D97-AF65-F5344CB8AC3E}">
        <p14:creationId xmlns:p14="http://schemas.microsoft.com/office/powerpoint/2010/main" val="1286572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3-Column Bullets Green">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65159C-CA36-419B-8044-271F563D95C1}"/>
              </a:ext>
            </a:extLst>
          </p:cNvPr>
          <p:cNvSpPr>
            <a:spLocks noGrp="1"/>
          </p:cNvSpPr>
          <p:nvPr>
            <p:ph idx="1" hasCustomPrompt="1"/>
          </p:nvPr>
        </p:nvSpPr>
        <p:spPr>
          <a:xfrm>
            <a:off x="245721" y="2177652"/>
            <a:ext cx="3824690" cy="3999311"/>
          </a:xfrm>
          <a:prstGeom prst="rect">
            <a:avLst/>
          </a:prstGeom>
        </p:spPr>
        <p:txBody>
          <a:bodyPr/>
          <a:lstStyle>
            <a:lvl1pPr marL="347663" indent="-347663">
              <a:buClr>
                <a:schemeClr val="accent1"/>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2"/>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6" name="Rectangle 15">
            <a:extLst>
              <a:ext uri="{FF2B5EF4-FFF2-40B4-BE49-F238E27FC236}">
                <a16:creationId xmlns:a16="http://schemas.microsoft.com/office/drawing/2014/main" id="{7172C98C-DF4E-4B92-8611-68A95B7731C3}"/>
              </a:ext>
            </a:extLst>
          </p:cNvPr>
          <p:cNvSpPr/>
          <p:nvPr userDrawn="1"/>
        </p:nvSpPr>
        <p:spPr>
          <a:xfrm>
            <a:off x="0" y="0"/>
            <a:ext cx="12192000" cy="11413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CE64A03-8530-4BB5-AC34-E374FBF8AA13}"/>
              </a:ext>
            </a:extLst>
          </p:cNvPr>
          <p:cNvSpPr/>
          <p:nvPr userDrawn="1"/>
        </p:nvSpPr>
        <p:spPr>
          <a:xfrm>
            <a:off x="0" y="1127013"/>
            <a:ext cx="12192000" cy="686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9" name="Title 1">
            <a:extLst>
              <a:ext uri="{FF2B5EF4-FFF2-40B4-BE49-F238E27FC236}">
                <a16:creationId xmlns:a16="http://schemas.microsoft.com/office/drawing/2014/main" id="{5556CF0C-D0CB-45E7-A11A-139A13F67FFC}"/>
              </a:ext>
            </a:extLst>
          </p:cNvPr>
          <p:cNvSpPr>
            <a:spLocks noGrp="1"/>
          </p:cNvSpPr>
          <p:nvPr>
            <p:ph type="title"/>
          </p:nvPr>
        </p:nvSpPr>
        <p:spPr>
          <a:xfrm>
            <a:off x="287548" y="161718"/>
            <a:ext cx="8880478" cy="836640"/>
          </a:xfrm>
        </p:spPr>
        <p:txBody>
          <a:bodyPr/>
          <a:lstStyle>
            <a:lvl1pPr>
              <a:defRPr sz="36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Master title style</a:t>
            </a:r>
          </a:p>
        </p:txBody>
      </p:sp>
      <p:pic>
        <p:nvPicPr>
          <p:cNvPr id="1028" name="Picture 4">
            <a:extLst>
              <a:ext uri="{FF2B5EF4-FFF2-40B4-BE49-F238E27FC236}">
                <a16:creationId xmlns:a16="http://schemas.microsoft.com/office/drawing/2014/main" id="{17DA06F8-1AF0-476E-82BA-4E36F50AF4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33935" y="304740"/>
            <a:ext cx="1870517" cy="550596"/>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CA3F026B-3EF5-4684-B9CC-E30CD6E4351B}"/>
              </a:ext>
            </a:extLst>
          </p:cNvPr>
          <p:cNvSpPr>
            <a:spLocks noGrp="1"/>
          </p:cNvSpPr>
          <p:nvPr>
            <p:ph type="body" idx="13"/>
          </p:nvPr>
        </p:nvSpPr>
        <p:spPr>
          <a:xfrm>
            <a:off x="245722" y="1313576"/>
            <a:ext cx="3824689" cy="746125"/>
          </a:xfrm>
          <a:prstGeom prst="rect">
            <a:avLst/>
          </a:prstGeom>
          <a:solidFill>
            <a:schemeClr val="accent1"/>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4365159C-CA36-419B-8044-271F563D95C1}"/>
              </a:ext>
            </a:extLst>
          </p:cNvPr>
          <p:cNvSpPr>
            <a:spLocks noGrp="1"/>
          </p:cNvSpPr>
          <p:nvPr>
            <p:ph idx="14" hasCustomPrompt="1"/>
          </p:nvPr>
        </p:nvSpPr>
        <p:spPr>
          <a:xfrm>
            <a:off x="4183655" y="2177652"/>
            <a:ext cx="3824689" cy="3999311"/>
          </a:xfrm>
          <a:prstGeom prst="rect">
            <a:avLst/>
          </a:prstGeom>
        </p:spPr>
        <p:txBody>
          <a:bodyPr/>
          <a:lstStyle>
            <a:lvl1pPr marL="347663" indent="-347663">
              <a:buClr>
                <a:schemeClr val="accent1"/>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2"/>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3" name="Text Placeholder 2">
            <a:extLst>
              <a:ext uri="{FF2B5EF4-FFF2-40B4-BE49-F238E27FC236}">
                <a16:creationId xmlns:a16="http://schemas.microsoft.com/office/drawing/2014/main" id="{CA3F026B-3EF5-4684-B9CC-E30CD6E4351B}"/>
              </a:ext>
            </a:extLst>
          </p:cNvPr>
          <p:cNvSpPr>
            <a:spLocks noGrp="1"/>
          </p:cNvSpPr>
          <p:nvPr>
            <p:ph type="body" idx="15"/>
          </p:nvPr>
        </p:nvSpPr>
        <p:spPr>
          <a:xfrm>
            <a:off x="4183656" y="1313576"/>
            <a:ext cx="3824689" cy="746125"/>
          </a:xfrm>
          <a:prstGeom prst="rect">
            <a:avLst/>
          </a:prstGeom>
          <a:solidFill>
            <a:schemeClr val="accent1"/>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2">
            <a:extLst>
              <a:ext uri="{FF2B5EF4-FFF2-40B4-BE49-F238E27FC236}">
                <a16:creationId xmlns:a16="http://schemas.microsoft.com/office/drawing/2014/main" id="{4365159C-CA36-419B-8044-271F563D95C1}"/>
              </a:ext>
            </a:extLst>
          </p:cNvPr>
          <p:cNvSpPr>
            <a:spLocks noGrp="1"/>
          </p:cNvSpPr>
          <p:nvPr>
            <p:ph idx="16" hasCustomPrompt="1"/>
          </p:nvPr>
        </p:nvSpPr>
        <p:spPr>
          <a:xfrm>
            <a:off x="8121588" y="2177652"/>
            <a:ext cx="3824689" cy="3999311"/>
          </a:xfrm>
          <a:prstGeom prst="rect">
            <a:avLst/>
          </a:prstGeom>
        </p:spPr>
        <p:txBody>
          <a:bodyPr/>
          <a:lstStyle>
            <a:lvl1pPr marL="347663" indent="-347663">
              <a:buClr>
                <a:schemeClr val="accent1"/>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2"/>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5" name="Text Placeholder 2">
            <a:extLst>
              <a:ext uri="{FF2B5EF4-FFF2-40B4-BE49-F238E27FC236}">
                <a16:creationId xmlns:a16="http://schemas.microsoft.com/office/drawing/2014/main" id="{CA3F026B-3EF5-4684-B9CC-E30CD6E4351B}"/>
              </a:ext>
            </a:extLst>
          </p:cNvPr>
          <p:cNvSpPr>
            <a:spLocks noGrp="1"/>
          </p:cNvSpPr>
          <p:nvPr>
            <p:ph type="body" idx="17"/>
          </p:nvPr>
        </p:nvSpPr>
        <p:spPr>
          <a:xfrm>
            <a:off x="8121590" y="1313576"/>
            <a:ext cx="3824689" cy="746125"/>
          </a:xfrm>
          <a:prstGeom prst="rect">
            <a:avLst/>
          </a:prstGeom>
          <a:solidFill>
            <a:schemeClr val="accent1"/>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196373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3-Column Bullets/Pic Green">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65159C-CA36-419B-8044-271F563D95C1}"/>
              </a:ext>
            </a:extLst>
          </p:cNvPr>
          <p:cNvSpPr>
            <a:spLocks noGrp="1"/>
          </p:cNvSpPr>
          <p:nvPr>
            <p:ph idx="1" hasCustomPrompt="1"/>
          </p:nvPr>
        </p:nvSpPr>
        <p:spPr>
          <a:xfrm>
            <a:off x="245721" y="2177652"/>
            <a:ext cx="3824690" cy="3999311"/>
          </a:xfrm>
          <a:prstGeom prst="rect">
            <a:avLst/>
          </a:prstGeom>
        </p:spPr>
        <p:txBody>
          <a:bodyPr/>
          <a:lstStyle>
            <a:lvl1pPr marL="347663" indent="-347663">
              <a:buClr>
                <a:schemeClr val="accent1"/>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2"/>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6" name="Rectangle 15">
            <a:extLst>
              <a:ext uri="{FF2B5EF4-FFF2-40B4-BE49-F238E27FC236}">
                <a16:creationId xmlns:a16="http://schemas.microsoft.com/office/drawing/2014/main" id="{7172C98C-DF4E-4B92-8611-68A95B7731C3}"/>
              </a:ext>
            </a:extLst>
          </p:cNvPr>
          <p:cNvSpPr/>
          <p:nvPr userDrawn="1"/>
        </p:nvSpPr>
        <p:spPr>
          <a:xfrm>
            <a:off x="0" y="0"/>
            <a:ext cx="12192000" cy="1141380"/>
          </a:xfrm>
          <a:prstGeom prst="rect">
            <a:avLst/>
          </a:prstGeom>
          <a:solidFill>
            <a:srgbClr val="3E6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7" name="Rectangle 16">
            <a:extLst>
              <a:ext uri="{FF2B5EF4-FFF2-40B4-BE49-F238E27FC236}">
                <a16:creationId xmlns:a16="http://schemas.microsoft.com/office/drawing/2014/main" id="{ECE64A03-8530-4BB5-AC34-E374FBF8AA13}"/>
              </a:ext>
            </a:extLst>
          </p:cNvPr>
          <p:cNvSpPr/>
          <p:nvPr userDrawn="1"/>
        </p:nvSpPr>
        <p:spPr>
          <a:xfrm>
            <a:off x="0" y="1127013"/>
            <a:ext cx="12192000" cy="686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9" name="Title 1">
            <a:extLst>
              <a:ext uri="{FF2B5EF4-FFF2-40B4-BE49-F238E27FC236}">
                <a16:creationId xmlns:a16="http://schemas.microsoft.com/office/drawing/2014/main" id="{5556CF0C-D0CB-45E7-A11A-139A13F67FFC}"/>
              </a:ext>
            </a:extLst>
          </p:cNvPr>
          <p:cNvSpPr>
            <a:spLocks noGrp="1"/>
          </p:cNvSpPr>
          <p:nvPr>
            <p:ph type="title"/>
          </p:nvPr>
        </p:nvSpPr>
        <p:spPr>
          <a:xfrm>
            <a:off x="303363" y="304740"/>
            <a:ext cx="8880478" cy="836640"/>
          </a:xfrm>
        </p:spPr>
        <p:txBody>
          <a:bodyPr/>
          <a:lstStyle>
            <a:lvl1pPr>
              <a:defRPr sz="36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Master title style</a:t>
            </a:r>
          </a:p>
        </p:txBody>
      </p:sp>
      <p:pic>
        <p:nvPicPr>
          <p:cNvPr id="1026" name="Picture 2">
            <a:extLst>
              <a:ext uri="{FF2B5EF4-FFF2-40B4-BE49-F238E27FC236}">
                <a16:creationId xmlns:a16="http://schemas.microsoft.com/office/drawing/2014/main" id="{2F1B497F-C3D0-4071-A97E-3F8FD47B1B7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14900" y="3081338"/>
            <a:ext cx="23622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DA06F8-1AF0-476E-82BA-4E36F50AF4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33935" y="304740"/>
            <a:ext cx="1870517" cy="550596"/>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CA3F026B-3EF5-4684-B9CC-E30CD6E4351B}"/>
              </a:ext>
            </a:extLst>
          </p:cNvPr>
          <p:cNvSpPr>
            <a:spLocks noGrp="1"/>
          </p:cNvSpPr>
          <p:nvPr>
            <p:ph type="body" idx="13"/>
          </p:nvPr>
        </p:nvSpPr>
        <p:spPr>
          <a:xfrm>
            <a:off x="245722" y="1313576"/>
            <a:ext cx="3824689" cy="746125"/>
          </a:xfrm>
          <a:prstGeom prst="rect">
            <a:avLst/>
          </a:prstGeom>
          <a:solidFill>
            <a:schemeClr val="accent1"/>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4365159C-CA36-419B-8044-271F563D95C1}"/>
              </a:ext>
            </a:extLst>
          </p:cNvPr>
          <p:cNvSpPr>
            <a:spLocks noGrp="1"/>
          </p:cNvSpPr>
          <p:nvPr>
            <p:ph idx="14" hasCustomPrompt="1"/>
          </p:nvPr>
        </p:nvSpPr>
        <p:spPr>
          <a:xfrm>
            <a:off x="4183655" y="2177652"/>
            <a:ext cx="3824689" cy="3999311"/>
          </a:xfrm>
          <a:prstGeom prst="rect">
            <a:avLst/>
          </a:prstGeom>
        </p:spPr>
        <p:txBody>
          <a:bodyPr/>
          <a:lstStyle>
            <a:lvl1pPr marL="347663" indent="-347663">
              <a:buClr>
                <a:schemeClr val="accent1"/>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2"/>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3" name="Text Placeholder 2">
            <a:extLst>
              <a:ext uri="{FF2B5EF4-FFF2-40B4-BE49-F238E27FC236}">
                <a16:creationId xmlns:a16="http://schemas.microsoft.com/office/drawing/2014/main" id="{CA3F026B-3EF5-4684-B9CC-E30CD6E4351B}"/>
              </a:ext>
            </a:extLst>
          </p:cNvPr>
          <p:cNvSpPr>
            <a:spLocks noGrp="1"/>
          </p:cNvSpPr>
          <p:nvPr>
            <p:ph type="body" idx="15"/>
          </p:nvPr>
        </p:nvSpPr>
        <p:spPr>
          <a:xfrm>
            <a:off x="4183656" y="1313576"/>
            <a:ext cx="3824689" cy="746125"/>
          </a:xfrm>
          <a:prstGeom prst="rect">
            <a:avLst/>
          </a:prstGeom>
          <a:solidFill>
            <a:schemeClr val="accent1"/>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Rectangle 17"/>
          <p:cNvSpPr/>
          <p:nvPr userDrawn="1"/>
        </p:nvSpPr>
        <p:spPr>
          <a:xfrm>
            <a:off x="8192870" y="1312355"/>
            <a:ext cx="3634460" cy="486460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20" name="Rectangle 19"/>
          <p:cNvSpPr/>
          <p:nvPr userDrawn="1"/>
        </p:nvSpPr>
        <p:spPr>
          <a:xfrm>
            <a:off x="8098103" y="1413057"/>
            <a:ext cx="3634460" cy="486460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21" name="Picture Placeholder 5"/>
          <p:cNvSpPr>
            <a:spLocks noGrp="1"/>
          </p:cNvSpPr>
          <p:nvPr>
            <p:ph type="pic" sz="quarter" idx="16"/>
          </p:nvPr>
        </p:nvSpPr>
        <p:spPr>
          <a:xfrm>
            <a:off x="8121588" y="1467300"/>
            <a:ext cx="3610975" cy="4768420"/>
          </a:xfrm>
          <a:prstGeom prst="rect">
            <a:avLst/>
          </a:prstGeom>
        </p:spPr>
        <p:txBody>
          <a:bodyPr/>
          <a:lstStyle>
            <a:lvl1pPr>
              <a:defRPr>
                <a:latin typeface="Ebrima" panose="02000000000000000000" pitchFamily="2" charset="0"/>
                <a:ea typeface="Ebrima" panose="02000000000000000000" pitchFamily="2" charset="0"/>
                <a:cs typeface="Ebrima" panose="02000000000000000000" pitchFamily="2" charset="0"/>
              </a:defRPr>
            </a:lvl1pPr>
          </a:lstStyle>
          <a:p>
            <a:endParaRPr lang="en-US" dirty="0"/>
          </a:p>
        </p:txBody>
      </p:sp>
    </p:spTree>
    <p:extLst>
      <p:ext uri="{BB962C8B-B14F-4D97-AF65-F5344CB8AC3E}">
        <p14:creationId xmlns:p14="http://schemas.microsoft.com/office/powerpoint/2010/main" val="477520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1-Column Bullets Orange">
    <p:spTree>
      <p:nvGrpSpPr>
        <p:cNvPr id="1" name=""/>
        <p:cNvGrpSpPr/>
        <p:nvPr/>
      </p:nvGrpSpPr>
      <p:grpSpPr>
        <a:xfrm>
          <a:off x="0" y="0"/>
          <a:ext cx="0" cy="0"/>
          <a:chOff x="0" y="0"/>
          <a:chExt cx="0" cy="0"/>
        </a:xfrm>
      </p:grpSpPr>
      <p:sp>
        <p:nvSpPr>
          <p:cNvPr id="3"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172C98C-DF4E-4B92-8611-68A95B7731C3}"/>
              </a:ext>
            </a:extLst>
          </p:cNvPr>
          <p:cNvSpPr/>
          <p:nvPr userDrawn="1"/>
        </p:nvSpPr>
        <p:spPr>
          <a:xfrm>
            <a:off x="0" y="0"/>
            <a:ext cx="12192000" cy="11413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CE64A03-8530-4BB5-AC34-E374FBF8AA13}"/>
              </a:ext>
            </a:extLst>
          </p:cNvPr>
          <p:cNvSpPr/>
          <p:nvPr userDrawn="1"/>
        </p:nvSpPr>
        <p:spPr>
          <a:xfrm>
            <a:off x="0" y="1127013"/>
            <a:ext cx="12192000" cy="686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5556CF0C-D0CB-45E7-A11A-139A13F67FFC}"/>
              </a:ext>
            </a:extLst>
          </p:cNvPr>
          <p:cNvSpPr>
            <a:spLocks noGrp="1"/>
          </p:cNvSpPr>
          <p:nvPr>
            <p:ph type="title"/>
          </p:nvPr>
        </p:nvSpPr>
        <p:spPr>
          <a:xfrm>
            <a:off x="303363" y="304740"/>
            <a:ext cx="8880478" cy="836640"/>
          </a:xfrm>
        </p:spPr>
        <p:txBody>
          <a:bodyPr/>
          <a:lstStyle>
            <a:lvl1pPr>
              <a:defRPr sz="36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Master title style</a:t>
            </a:r>
          </a:p>
        </p:txBody>
      </p:sp>
      <p:pic>
        <p:nvPicPr>
          <p:cNvPr id="1026" name="Picture 2">
            <a:extLst>
              <a:ext uri="{FF2B5EF4-FFF2-40B4-BE49-F238E27FC236}">
                <a16:creationId xmlns:a16="http://schemas.microsoft.com/office/drawing/2014/main" id="{2F1B497F-C3D0-4071-A97E-3F8FD47B1B7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14900" y="3081338"/>
            <a:ext cx="23622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DA06F8-1AF0-476E-82BA-4E36F50AF4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33935" y="304740"/>
            <a:ext cx="1870517" cy="550596"/>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4365159C-CA36-419B-8044-271F563D95C1}"/>
              </a:ext>
            </a:extLst>
          </p:cNvPr>
          <p:cNvSpPr>
            <a:spLocks noGrp="1"/>
          </p:cNvSpPr>
          <p:nvPr>
            <p:ph idx="1" hasCustomPrompt="1"/>
          </p:nvPr>
        </p:nvSpPr>
        <p:spPr>
          <a:xfrm>
            <a:off x="1981200" y="1497467"/>
            <a:ext cx="8229600" cy="4558391"/>
          </a:xfrm>
          <a:prstGeom prst="rect">
            <a:avLst/>
          </a:prstGeom>
        </p:spPr>
        <p:txBody>
          <a:bodyPr/>
          <a:lstStyle>
            <a:lvl1pPr marL="347663" indent="-347663">
              <a:buClr>
                <a:schemeClr val="tx2"/>
              </a:buClr>
              <a:buSzPct val="92000"/>
              <a:buFont typeface="Wingdings 3" panose="05040102010807070707" pitchFamily="18" charset="2"/>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2"/>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65499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2-Column Bullets Orange">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65159C-CA36-419B-8044-271F563D95C1}"/>
              </a:ext>
            </a:extLst>
          </p:cNvPr>
          <p:cNvSpPr>
            <a:spLocks noGrp="1"/>
          </p:cNvSpPr>
          <p:nvPr>
            <p:ph idx="1" hasCustomPrompt="1"/>
          </p:nvPr>
        </p:nvSpPr>
        <p:spPr>
          <a:xfrm>
            <a:off x="303361" y="2177652"/>
            <a:ext cx="5579177" cy="3999311"/>
          </a:xfrm>
          <a:prstGeom prst="rect">
            <a:avLst/>
          </a:prstGeom>
        </p:spPr>
        <p:txBody>
          <a:bodyPr/>
          <a:lstStyle>
            <a:lvl1pPr marL="347663" indent="-347663">
              <a:buClr>
                <a:schemeClr val="tx2"/>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2"/>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6" name="Rectangle 15">
            <a:extLst>
              <a:ext uri="{FF2B5EF4-FFF2-40B4-BE49-F238E27FC236}">
                <a16:creationId xmlns:a16="http://schemas.microsoft.com/office/drawing/2014/main" id="{7172C98C-DF4E-4B92-8611-68A95B7731C3}"/>
              </a:ext>
            </a:extLst>
          </p:cNvPr>
          <p:cNvSpPr/>
          <p:nvPr userDrawn="1"/>
        </p:nvSpPr>
        <p:spPr>
          <a:xfrm>
            <a:off x="0" y="0"/>
            <a:ext cx="12192000" cy="11413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7" name="Rectangle 16">
            <a:extLst>
              <a:ext uri="{FF2B5EF4-FFF2-40B4-BE49-F238E27FC236}">
                <a16:creationId xmlns:a16="http://schemas.microsoft.com/office/drawing/2014/main" id="{ECE64A03-8530-4BB5-AC34-E374FBF8AA13}"/>
              </a:ext>
            </a:extLst>
          </p:cNvPr>
          <p:cNvSpPr/>
          <p:nvPr userDrawn="1"/>
        </p:nvSpPr>
        <p:spPr>
          <a:xfrm>
            <a:off x="0" y="1127013"/>
            <a:ext cx="12192000" cy="686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9" name="Title 1">
            <a:extLst>
              <a:ext uri="{FF2B5EF4-FFF2-40B4-BE49-F238E27FC236}">
                <a16:creationId xmlns:a16="http://schemas.microsoft.com/office/drawing/2014/main" id="{5556CF0C-D0CB-45E7-A11A-139A13F67FFC}"/>
              </a:ext>
            </a:extLst>
          </p:cNvPr>
          <p:cNvSpPr>
            <a:spLocks noGrp="1"/>
          </p:cNvSpPr>
          <p:nvPr>
            <p:ph type="title"/>
          </p:nvPr>
        </p:nvSpPr>
        <p:spPr>
          <a:xfrm>
            <a:off x="303363" y="304740"/>
            <a:ext cx="8880478" cy="836640"/>
          </a:xfrm>
        </p:spPr>
        <p:txBody>
          <a:bodyPr/>
          <a:lstStyle>
            <a:lvl1pPr>
              <a:defRPr sz="36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Master title style</a:t>
            </a:r>
          </a:p>
        </p:txBody>
      </p:sp>
      <p:pic>
        <p:nvPicPr>
          <p:cNvPr id="1026" name="Picture 2">
            <a:extLst>
              <a:ext uri="{FF2B5EF4-FFF2-40B4-BE49-F238E27FC236}">
                <a16:creationId xmlns:a16="http://schemas.microsoft.com/office/drawing/2014/main" id="{2F1B497F-C3D0-4071-A97E-3F8FD47B1B7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14900" y="3081338"/>
            <a:ext cx="23622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DA06F8-1AF0-476E-82BA-4E36F50AF4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33935" y="304740"/>
            <a:ext cx="1870517" cy="550596"/>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CA3F026B-3EF5-4684-B9CC-E30CD6E4351B}"/>
              </a:ext>
            </a:extLst>
          </p:cNvPr>
          <p:cNvSpPr>
            <a:spLocks noGrp="1"/>
          </p:cNvSpPr>
          <p:nvPr>
            <p:ph type="body" idx="13"/>
          </p:nvPr>
        </p:nvSpPr>
        <p:spPr>
          <a:xfrm>
            <a:off x="303361" y="1313576"/>
            <a:ext cx="5579177" cy="746125"/>
          </a:xfrm>
          <a:prstGeom prst="rect">
            <a:avLst/>
          </a:prstGeom>
          <a:solidFill>
            <a:schemeClr val="bg2"/>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2">
            <a:extLst>
              <a:ext uri="{FF2B5EF4-FFF2-40B4-BE49-F238E27FC236}">
                <a16:creationId xmlns:a16="http://schemas.microsoft.com/office/drawing/2014/main" id="{A6F49F65-ECC4-4B15-A1EE-7D8156DD2762}"/>
              </a:ext>
            </a:extLst>
          </p:cNvPr>
          <p:cNvSpPr>
            <a:spLocks noGrp="1"/>
          </p:cNvSpPr>
          <p:nvPr>
            <p:ph type="body" idx="14"/>
          </p:nvPr>
        </p:nvSpPr>
        <p:spPr>
          <a:xfrm>
            <a:off x="6165600" y="1313575"/>
            <a:ext cx="5579177" cy="746125"/>
          </a:xfrm>
          <a:prstGeom prst="rect">
            <a:avLst/>
          </a:prstGeom>
          <a:solidFill>
            <a:schemeClr val="bg2"/>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2">
            <a:extLst>
              <a:ext uri="{FF2B5EF4-FFF2-40B4-BE49-F238E27FC236}">
                <a16:creationId xmlns:a16="http://schemas.microsoft.com/office/drawing/2014/main" id="{4365159C-CA36-419B-8044-271F563D95C1}"/>
              </a:ext>
            </a:extLst>
          </p:cNvPr>
          <p:cNvSpPr>
            <a:spLocks noGrp="1"/>
          </p:cNvSpPr>
          <p:nvPr>
            <p:ph idx="15" hasCustomPrompt="1"/>
          </p:nvPr>
        </p:nvSpPr>
        <p:spPr>
          <a:xfrm>
            <a:off x="6165600" y="2177651"/>
            <a:ext cx="5579177" cy="3999311"/>
          </a:xfrm>
          <a:prstGeom prst="rect">
            <a:avLst/>
          </a:prstGeom>
        </p:spPr>
        <p:txBody>
          <a:bodyPr/>
          <a:lstStyle>
            <a:lvl1pPr marL="347663" indent="-347663">
              <a:buClr>
                <a:schemeClr val="tx2"/>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2"/>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86654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2-Column Bullets Orange">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65159C-CA36-419B-8044-271F563D95C1}"/>
              </a:ext>
            </a:extLst>
          </p:cNvPr>
          <p:cNvSpPr>
            <a:spLocks noGrp="1"/>
          </p:cNvSpPr>
          <p:nvPr>
            <p:ph idx="1" hasCustomPrompt="1"/>
          </p:nvPr>
        </p:nvSpPr>
        <p:spPr>
          <a:xfrm>
            <a:off x="303361" y="2177652"/>
            <a:ext cx="5579177" cy="3999311"/>
          </a:xfrm>
          <a:prstGeom prst="rect">
            <a:avLst/>
          </a:prstGeom>
        </p:spPr>
        <p:txBody>
          <a:bodyPr/>
          <a:lstStyle>
            <a:lvl1pPr marL="347663" indent="-347663">
              <a:buClr>
                <a:schemeClr val="tx2"/>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2"/>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6" name="Rectangle 15">
            <a:extLst>
              <a:ext uri="{FF2B5EF4-FFF2-40B4-BE49-F238E27FC236}">
                <a16:creationId xmlns:a16="http://schemas.microsoft.com/office/drawing/2014/main" id="{7172C98C-DF4E-4B92-8611-68A95B7731C3}"/>
              </a:ext>
            </a:extLst>
          </p:cNvPr>
          <p:cNvSpPr/>
          <p:nvPr userDrawn="1"/>
        </p:nvSpPr>
        <p:spPr>
          <a:xfrm>
            <a:off x="0" y="0"/>
            <a:ext cx="12192000" cy="11413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7" name="Rectangle 16">
            <a:extLst>
              <a:ext uri="{FF2B5EF4-FFF2-40B4-BE49-F238E27FC236}">
                <a16:creationId xmlns:a16="http://schemas.microsoft.com/office/drawing/2014/main" id="{ECE64A03-8530-4BB5-AC34-E374FBF8AA13}"/>
              </a:ext>
            </a:extLst>
          </p:cNvPr>
          <p:cNvSpPr/>
          <p:nvPr userDrawn="1"/>
        </p:nvSpPr>
        <p:spPr>
          <a:xfrm>
            <a:off x="0" y="1127013"/>
            <a:ext cx="12192000" cy="686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9" name="Title 1">
            <a:extLst>
              <a:ext uri="{FF2B5EF4-FFF2-40B4-BE49-F238E27FC236}">
                <a16:creationId xmlns:a16="http://schemas.microsoft.com/office/drawing/2014/main" id="{5556CF0C-D0CB-45E7-A11A-139A13F67FFC}"/>
              </a:ext>
            </a:extLst>
          </p:cNvPr>
          <p:cNvSpPr>
            <a:spLocks noGrp="1"/>
          </p:cNvSpPr>
          <p:nvPr>
            <p:ph type="title"/>
          </p:nvPr>
        </p:nvSpPr>
        <p:spPr>
          <a:xfrm>
            <a:off x="303363" y="304740"/>
            <a:ext cx="8880478" cy="836640"/>
          </a:xfrm>
        </p:spPr>
        <p:txBody>
          <a:bodyPr/>
          <a:lstStyle>
            <a:lvl1pPr>
              <a:defRPr sz="36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Master title style</a:t>
            </a:r>
          </a:p>
        </p:txBody>
      </p:sp>
      <p:pic>
        <p:nvPicPr>
          <p:cNvPr id="1026" name="Picture 2">
            <a:extLst>
              <a:ext uri="{FF2B5EF4-FFF2-40B4-BE49-F238E27FC236}">
                <a16:creationId xmlns:a16="http://schemas.microsoft.com/office/drawing/2014/main" id="{2F1B497F-C3D0-4071-A97E-3F8FD47B1B7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14900" y="3081338"/>
            <a:ext cx="23622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DA06F8-1AF0-476E-82BA-4E36F50AF4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33935" y="304740"/>
            <a:ext cx="1870517" cy="550596"/>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CA3F026B-3EF5-4684-B9CC-E30CD6E4351B}"/>
              </a:ext>
            </a:extLst>
          </p:cNvPr>
          <p:cNvSpPr>
            <a:spLocks noGrp="1"/>
          </p:cNvSpPr>
          <p:nvPr>
            <p:ph type="body" idx="13"/>
          </p:nvPr>
        </p:nvSpPr>
        <p:spPr>
          <a:xfrm>
            <a:off x="303361" y="1313576"/>
            <a:ext cx="5579177" cy="746125"/>
          </a:xfrm>
          <a:prstGeom prst="rect">
            <a:avLst/>
          </a:prstGeom>
          <a:solidFill>
            <a:schemeClr val="bg2"/>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2">
            <a:extLst>
              <a:ext uri="{FF2B5EF4-FFF2-40B4-BE49-F238E27FC236}">
                <a16:creationId xmlns:a16="http://schemas.microsoft.com/office/drawing/2014/main" id="{A6F49F65-ECC4-4B15-A1EE-7D8156DD2762}"/>
              </a:ext>
            </a:extLst>
          </p:cNvPr>
          <p:cNvSpPr>
            <a:spLocks noGrp="1"/>
          </p:cNvSpPr>
          <p:nvPr>
            <p:ph type="body" idx="14"/>
          </p:nvPr>
        </p:nvSpPr>
        <p:spPr>
          <a:xfrm>
            <a:off x="6165600" y="1313575"/>
            <a:ext cx="5579177" cy="746125"/>
          </a:xfrm>
          <a:prstGeom prst="rect">
            <a:avLst/>
          </a:prstGeom>
          <a:solidFill>
            <a:schemeClr val="bg2"/>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2">
            <a:extLst>
              <a:ext uri="{FF2B5EF4-FFF2-40B4-BE49-F238E27FC236}">
                <a16:creationId xmlns:a16="http://schemas.microsoft.com/office/drawing/2014/main" id="{4365159C-CA36-419B-8044-271F563D95C1}"/>
              </a:ext>
            </a:extLst>
          </p:cNvPr>
          <p:cNvSpPr>
            <a:spLocks noGrp="1"/>
          </p:cNvSpPr>
          <p:nvPr>
            <p:ph idx="15" hasCustomPrompt="1"/>
          </p:nvPr>
        </p:nvSpPr>
        <p:spPr>
          <a:xfrm>
            <a:off x="6165600" y="2177651"/>
            <a:ext cx="5579177" cy="3999311"/>
          </a:xfrm>
          <a:prstGeom prst="rect">
            <a:avLst/>
          </a:prstGeom>
        </p:spPr>
        <p:txBody>
          <a:bodyPr/>
          <a:lstStyle>
            <a:lvl1pPr marL="347663" indent="-347663">
              <a:buClr>
                <a:schemeClr val="tx2"/>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2"/>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1406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2-Column Bullets/Pic Orange">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65159C-CA36-419B-8044-271F563D95C1}"/>
              </a:ext>
            </a:extLst>
          </p:cNvPr>
          <p:cNvSpPr>
            <a:spLocks noGrp="1"/>
          </p:cNvSpPr>
          <p:nvPr>
            <p:ph idx="1" hasCustomPrompt="1"/>
          </p:nvPr>
        </p:nvSpPr>
        <p:spPr>
          <a:xfrm>
            <a:off x="303361" y="2177652"/>
            <a:ext cx="5579177" cy="3999311"/>
          </a:xfrm>
          <a:prstGeom prst="rect">
            <a:avLst/>
          </a:prstGeom>
        </p:spPr>
        <p:txBody>
          <a:bodyPr/>
          <a:lstStyle>
            <a:lvl1pPr marL="347663" indent="-347663">
              <a:buClr>
                <a:schemeClr val="tx2"/>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2"/>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6" name="Rectangle 15">
            <a:extLst>
              <a:ext uri="{FF2B5EF4-FFF2-40B4-BE49-F238E27FC236}">
                <a16:creationId xmlns:a16="http://schemas.microsoft.com/office/drawing/2014/main" id="{7172C98C-DF4E-4B92-8611-68A95B7731C3}"/>
              </a:ext>
            </a:extLst>
          </p:cNvPr>
          <p:cNvSpPr/>
          <p:nvPr userDrawn="1"/>
        </p:nvSpPr>
        <p:spPr>
          <a:xfrm>
            <a:off x="0" y="0"/>
            <a:ext cx="12192000" cy="11413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7" name="Rectangle 16">
            <a:extLst>
              <a:ext uri="{FF2B5EF4-FFF2-40B4-BE49-F238E27FC236}">
                <a16:creationId xmlns:a16="http://schemas.microsoft.com/office/drawing/2014/main" id="{ECE64A03-8530-4BB5-AC34-E374FBF8AA13}"/>
              </a:ext>
            </a:extLst>
          </p:cNvPr>
          <p:cNvSpPr/>
          <p:nvPr userDrawn="1"/>
        </p:nvSpPr>
        <p:spPr>
          <a:xfrm>
            <a:off x="0" y="1127013"/>
            <a:ext cx="12192000" cy="686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9" name="Title 1">
            <a:extLst>
              <a:ext uri="{FF2B5EF4-FFF2-40B4-BE49-F238E27FC236}">
                <a16:creationId xmlns:a16="http://schemas.microsoft.com/office/drawing/2014/main" id="{5556CF0C-D0CB-45E7-A11A-139A13F67FFC}"/>
              </a:ext>
            </a:extLst>
          </p:cNvPr>
          <p:cNvSpPr>
            <a:spLocks noGrp="1"/>
          </p:cNvSpPr>
          <p:nvPr>
            <p:ph type="title"/>
          </p:nvPr>
        </p:nvSpPr>
        <p:spPr>
          <a:xfrm>
            <a:off x="303363" y="304740"/>
            <a:ext cx="8880478" cy="836640"/>
          </a:xfrm>
        </p:spPr>
        <p:txBody>
          <a:bodyPr/>
          <a:lstStyle>
            <a:lvl1pPr>
              <a:defRPr sz="36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Master title style</a:t>
            </a:r>
          </a:p>
        </p:txBody>
      </p:sp>
      <p:pic>
        <p:nvPicPr>
          <p:cNvPr id="1026" name="Picture 2">
            <a:extLst>
              <a:ext uri="{FF2B5EF4-FFF2-40B4-BE49-F238E27FC236}">
                <a16:creationId xmlns:a16="http://schemas.microsoft.com/office/drawing/2014/main" id="{2F1B497F-C3D0-4071-A97E-3F8FD47B1B7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14900" y="3081338"/>
            <a:ext cx="23622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DA06F8-1AF0-476E-82BA-4E36F50AF4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33935" y="304740"/>
            <a:ext cx="1870517" cy="550596"/>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CA3F026B-3EF5-4684-B9CC-E30CD6E4351B}"/>
              </a:ext>
            </a:extLst>
          </p:cNvPr>
          <p:cNvSpPr>
            <a:spLocks noGrp="1"/>
          </p:cNvSpPr>
          <p:nvPr>
            <p:ph type="body" idx="13"/>
          </p:nvPr>
        </p:nvSpPr>
        <p:spPr>
          <a:xfrm>
            <a:off x="303361" y="1313576"/>
            <a:ext cx="5579177" cy="746125"/>
          </a:xfrm>
          <a:prstGeom prst="rect">
            <a:avLst/>
          </a:prstGeom>
          <a:solidFill>
            <a:schemeClr val="bg2"/>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Rectangle 11"/>
          <p:cNvSpPr/>
          <p:nvPr userDrawn="1"/>
        </p:nvSpPr>
        <p:spPr>
          <a:xfrm>
            <a:off x="6249490" y="1312355"/>
            <a:ext cx="5577840" cy="4864608"/>
          </a:xfrm>
          <a:prstGeom prst="rect">
            <a:avLst/>
          </a:prstGeom>
          <a:solidFill>
            <a:schemeClr val="tx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3" name="Rectangle 12"/>
          <p:cNvSpPr/>
          <p:nvPr userDrawn="1"/>
        </p:nvSpPr>
        <p:spPr>
          <a:xfrm>
            <a:off x="6154723" y="1413057"/>
            <a:ext cx="5577840" cy="4864608"/>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4" name="Picture Placeholder 5"/>
          <p:cNvSpPr>
            <a:spLocks noGrp="1"/>
          </p:cNvSpPr>
          <p:nvPr>
            <p:ph type="pic" sz="quarter" idx="14"/>
          </p:nvPr>
        </p:nvSpPr>
        <p:spPr>
          <a:xfrm>
            <a:off x="6190766" y="1467300"/>
            <a:ext cx="5541797" cy="4768420"/>
          </a:xfrm>
          <a:prstGeom prst="rect">
            <a:avLst/>
          </a:prstGeom>
        </p:spPr>
        <p:txBody>
          <a:bodyPr/>
          <a:lstStyle>
            <a:lvl1pPr>
              <a:defRPr>
                <a:latin typeface="Ebrima" panose="02000000000000000000" pitchFamily="2" charset="0"/>
                <a:ea typeface="Ebrima" panose="02000000000000000000" pitchFamily="2" charset="0"/>
                <a:cs typeface="Ebrima" panose="02000000000000000000" pitchFamily="2" charset="0"/>
              </a:defRPr>
            </a:lvl1pPr>
          </a:lstStyle>
          <a:p>
            <a:endParaRPr lang="en-US" dirty="0"/>
          </a:p>
        </p:txBody>
      </p:sp>
    </p:spTree>
    <p:extLst>
      <p:ext uri="{BB962C8B-B14F-4D97-AF65-F5344CB8AC3E}">
        <p14:creationId xmlns:p14="http://schemas.microsoft.com/office/powerpoint/2010/main" val="2802537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3-Column Bullets Orange">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65159C-CA36-419B-8044-271F563D95C1}"/>
              </a:ext>
            </a:extLst>
          </p:cNvPr>
          <p:cNvSpPr>
            <a:spLocks noGrp="1"/>
          </p:cNvSpPr>
          <p:nvPr>
            <p:ph idx="1" hasCustomPrompt="1"/>
          </p:nvPr>
        </p:nvSpPr>
        <p:spPr>
          <a:xfrm>
            <a:off x="245721" y="2177652"/>
            <a:ext cx="3824690" cy="3999311"/>
          </a:xfrm>
          <a:prstGeom prst="rect">
            <a:avLst/>
          </a:prstGeom>
        </p:spPr>
        <p:txBody>
          <a:bodyPr/>
          <a:lstStyle>
            <a:lvl1pPr marL="347663" indent="-347663">
              <a:buClr>
                <a:schemeClr val="tx2"/>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2"/>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6" name="Rectangle 15">
            <a:extLst>
              <a:ext uri="{FF2B5EF4-FFF2-40B4-BE49-F238E27FC236}">
                <a16:creationId xmlns:a16="http://schemas.microsoft.com/office/drawing/2014/main" id="{7172C98C-DF4E-4B92-8611-68A95B7731C3}"/>
              </a:ext>
            </a:extLst>
          </p:cNvPr>
          <p:cNvSpPr/>
          <p:nvPr userDrawn="1"/>
        </p:nvSpPr>
        <p:spPr>
          <a:xfrm>
            <a:off x="0" y="0"/>
            <a:ext cx="12192000" cy="11413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7" name="Rectangle 16">
            <a:extLst>
              <a:ext uri="{FF2B5EF4-FFF2-40B4-BE49-F238E27FC236}">
                <a16:creationId xmlns:a16="http://schemas.microsoft.com/office/drawing/2014/main" id="{ECE64A03-8530-4BB5-AC34-E374FBF8AA13}"/>
              </a:ext>
            </a:extLst>
          </p:cNvPr>
          <p:cNvSpPr/>
          <p:nvPr userDrawn="1"/>
        </p:nvSpPr>
        <p:spPr>
          <a:xfrm>
            <a:off x="0" y="1127013"/>
            <a:ext cx="12192000" cy="686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9" name="Title 1">
            <a:extLst>
              <a:ext uri="{FF2B5EF4-FFF2-40B4-BE49-F238E27FC236}">
                <a16:creationId xmlns:a16="http://schemas.microsoft.com/office/drawing/2014/main" id="{5556CF0C-D0CB-45E7-A11A-139A13F67FFC}"/>
              </a:ext>
            </a:extLst>
          </p:cNvPr>
          <p:cNvSpPr>
            <a:spLocks noGrp="1"/>
          </p:cNvSpPr>
          <p:nvPr>
            <p:ph type="title"/>
          </p:nvPr>
        </p:nvSpPr>
        <p:spPr>
          <a:xfrm>
            <a:off x="303363" y="304740"/>
            <a:ext cx="8880478" cy="836640"/>
          </a:xfrm>
        </p:spPr>
        <p:txBody>
          <a:bodyPr/>
          <a:lstStyle>
            <a:lvl1pPr>
              <a:defRPr sz="36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Master title style</a:t>
            </a:r>
          </a:p>
        </p:txBody>
      </p:sp>
      <p:pic>
        <p:nvPicPr>
          <p:cNvPr id="1026" name="Picture 2">
            <a:extLst>
              <a:ext uri="{FF2B5EF4-FFF2-40B4-BE49-F238E27FC236}">
                <a16:creationId xmlns:a16="http://schemas.microsoft.com/office/drawing/2014/main" id="{2F1B497F-C3D0-4071-A97E-3F8FD47B1B7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14900" y="3081338"/>
            <a:ext cx="23622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DA06F8-1AF0-476E-82BA-4E36F50AF4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33935" y="304740"/>
            <a:ext cx="1870517" cy="550596"/>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CA3F026B-3EF5-4684-B9CC-E30CD6E4351B}"/>
              </a:ext>
            </a:extLst>
          </p:cNvPr>
          <p:cNvSpPr>
            <a:spLocks noGrp="1"/>
          </p:cNvSpPr>
          <p:nvPr>
            <p:ph type="body" idx="13"/>
          </p:nvPr>
        </p:nvSpPr>
        <p:spPr>
          <a:xfrm>
            <a:off x="245722" y="1313576"/>
            <a:ext cx="3824689" cy="746125"/>
          </a:xfrm>
          <a:prstGeom prst="rect">
            <a:avLst/>
          </a:prstGeom>
          <a:solidFill>
            <a:schemeClr val="bg2"/>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4365159C-CA36-419B-8044-271F563D95C1}"/>
              </a:ext>
            </a:extLst>
          </p:cNvPr>
          <p:cNvSpPr>
            <a:spLocks noGrp="1"/>
          </p:cNvSpPr>
          <p:nvPr>
            <p:ph idx="14" hasCustomPrompt="1"/>
          </p:nvPr>
        </p:nvSpPr>
        <p:spPr>
          <a:xfrm>
            <a:off x="4183655" y="2177652"/>
            <a:ext cx="3824689" cy="3999311"/>
          </a:xfrm>
          <a:prstGeom prst="rect">
            <a:avLst/>
          </a:prstGeom>
        </p:spPr>
        <p:txBody>
          <a:bodyPr/>
          <a:lstStyle>
            <a:lvl1pPr marL="347663" indent="-347663">
              <a:buClr>
                <a:schemeClr val="tx2"/>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2"/>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3" name="Text Placeholder 2">
            <a:extLst>
              <a:ext uri="{FF2B5EF4-FFF2-40B4-BE49-F238E27FC236}">
                <a16:creationId xmlns:a16="http://schemas.microsoft.com/office/drawing/2014/main" id="{CA3F026B-3EF5-4684-B9CC-E30CD6E4351B}"/>
              </a:ext>
            </a:extLst>
          </p:cNvPr>
          <p:cNvSpPr>
            <a:spLocks noGrp="1"/>
          </p:cNvSpPr>
          <p:nvPr>
            <p:ph type="body" idx="15"/>
          </p:nvPr>
        </p:nvSpPr>
        <p:spPr>
          <a:xfrm>
            <a:off x="4183656" y="1313576"/>
            <a:ext cx="3824689" cy="746125"/>
          </a:xfrm>
          <a:prstGeom prst="rect">
            <a:avLst/>
          </a:prstGeom>
          <a:solidFill>
            <a:schemeClr val="bg2"/>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2">
            <a:extLst>
              <a:ext uri="{FF2B5EF4-FFF2-40B4-BE49-F238E27FC236}">
                <a16:creationId xmlns:a16="http://schemas.microsoft.com/office/drawing/2014/main" id="{4365159C-CA36-419B-8044-271F563D95C1}"/>
              </a:ext>
            </a:extLst>
          </p:cNvPr>
          <p:cNvSpPr>
            <a:spLocks noGrp="1"/>
          </p:cNvSpPr>
          <p:nvPr>
            <p:ph idx="16" hasCustomPrompt="1"/>
          </p:nvPr>
        </p:nvSpPr>
        <p:spPr>
          <a:xfrm>
            <a:off x="8121588" y="2177652"/>
            <a:ext cx="3824689" cy="3999311"/>
          </a:xfrm>
          <a:prstGeom prst="rect">
            <a:avLst/>
          </a:prstGeom>
        </p:spPr>
        <p:txBody>
          <a:bodyPr/>
          <a:lstStyle>
            <a:lvl1pPr marL="347663" indent="-347663">
              <a:buClr>
                <a:schemeClr val="tx2"/>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2"/>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5" name="Text Placeholder 2">
            <a:extLst>
              <a:ext uri="{FF2B5EF4-FFF2-40B4-BE49-F238E27FC236}">
                <a16:creationId xmlns:a16="http://schemas.microsoft.com/office/drawing/2014/main" id="{CA3F026B-3EF5-4684-B9CC-E30CD6E4351B}"/>
              </a:ext>
            </a:extLst>
          </p:cNvPr>
          <p:cNvSpPr>
            <a:spLocks noGrp="1"/>
          </p:cNvSpPr>
          <p:nvPr>
            <p:ph type="body" idx="17"/>
          </p:nvPr>
        </p:nvSpPr>
        <p:spPr>
          <a:xfrm>
            <a:off x="8121590" y="1313576"/>
            <a:ext cx="3824689" cy="746125"/>
          </a:xfrm>
          <a:prstGeom prst="rect">
            <a:avLst/>
          </a:prstGeom>
          <a:solidFill>
            <a:schemeClr val="bg2"/>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066276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3-Column Bullets/Pic Orange">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65159C-CA36-419B-8044-271F563D95C1}"/>
              </a:ext>
            </a:extLst>
          </p:cNvPr>
          <p:cNvSpPr>
            <a:spLocks noGrp="1"/>
          </p:cNvSpPr>
          <p:nvPr>
            <p:ph idx="1" hasCustomPrompt="1"/>
          </p:nvPr>
        </p:nvSpPr>
        <p:spPr>
          <a:xfrm>
            <a:off x="245721" y="2177652"/>
            <a:ext cx="3824690" cy="3999311"/>
          </a:xfrm>
          <a:prstGeom prst="rect">
            <a:avLst/>
          </a:prstGeom>
        </p:spPr>
        <p:txBody>
          <a:bodyPr/>
          <a:lstStyle>
            <a:lvl1pPr marL="347663" indent="-347663">
              <a:buClr>
                <a:schemeClr val="tx2"/>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2"/>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6" name="Rectangle 15">
            <a:extLst>
              <a:ext uri="{FF2B5EF4-FFF2-40B4-BE49-F238E27FC236}">
                <a16:creationId xmlns:a16="http://schemas.microsoft.com/office/drawing/2014/main" id="{7172C98C-DF4E-4B92-8611-68A95B7731C3}"/>
              </a:ext>
            </a:extLst>
          </p:cNvPr>
          <p:cNvSpPr/>
          <p:nvPr userDrawn="1"/>
        </p:nvSpPr>
        <p:spPr>
          <a:xfrm>
            <a:off x="0" y="0"/>
            <a:ext cx="12192000" cy="11413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7" name="Rectangle 16">
            <a:extLst>
              <a:ext uri="{FF2B5EF4-FFF2-40B4-BE49-F238E27FC236}">
                <a16:creationId xmlns:a16="http://schemas.microsoft.com/office/drawing/2014/main" id="{ECE64A03-8530-4BB5-AC34-E374FBF8AA13}"/>
              </a:ext>
            </a:extLst>
          </p:cNvPr>
          <p:cNvSpPr/>
          <p:nvPr userDrawn="1"/>
        </p:nvSpPr>
        <p:spPr>
          <a:xfrm>
            <a:off x="0" y="1127013"/>
            <a:ext cx="12192000" cy="686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9" name="Title 1">
            <a:extLst>
              <a:ext uri="{FF2B5EF4-FFF2-40B4-BE49-F238E27FC236}">
                <a16:creationId xmlns:a16="http://schemas.microsoft.com/office/drawing/2014/main" id="{5556CF0C-D0CB-45E7-A11A-139A13F67FFC}"/>
              </a:ext>
            </a:extLst>
          </p:cNvPr>
          <p:cNvSpPr>
            <a:spLocks noGrp="1"/>
          </p:cNvSpPr>
          <p:nvPr>
            <p:ph type="title"/>
          </p:nvPr>
        </p:nvSpPr>
        <p:spPr>
          <a:xfrm>
            <a:off x="303363" y="304740"/>
            <a:ext cx="8880478" cy="836640"/>
          </a:xfrm>
        </p:spPr>
        <p:txBody>
          <a:bodyPr/>
          <a:lstStyle>
            <a:lvl1pPr>
              <a:defRPr sz="36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Master title style</a:t>
            </a:r>
          </a:p>
        </p:txBody>
      </p:sp>
      <p:pic>
        <p:nvPicPr>
          <p:cNvPr id="1026" name="Picture 2">
            <a:extLst>
              <a:ext uri="{FF2B5EF4-FFF2-40B4-BE49-F238E27FC236}">
                <a16:creationId xmlns:a16="http://schemas.microsoft.com/office/drawing/2014/main" id="{2F1B497F-C3D0-4071-A97E-3F8FD47B1B7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14900" y="3081338"/>
            <a:ext cx="23622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DA06F8-1AF0-476E-82BA-4E36F50AF4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33935" y="304740"/>
            <a:ext cx="1870517" cy="550596"/>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CA3F026B-3EF5-4684-B9CC-E30CD6E4351B}"/>
              </a:ext>
            </a:extLst>
          </p:cNvPr>
          <p:cNvSpPr>
            <a:spLocks noGrp="1"/>
          </p:cNvSpPr>
          <p:nvPr>
            <p:ph type="body" idx="13"/>
          </p:nvPr>
        </p:nvSpPr>
        <p:spPr>
          <a:xfrm>
            <a:off x="245722" y="1313576"/>
            <a:ext cx="3824689" cy="746125"/>
          </a:xfrm>
          <a:prstGeom prst="rect">
            <a:avLst/>
          </a:prstGeom>
          <a:solidFill>
            <a:schemeClr val="bg2"/>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4365159C-CA36-419B-8044-271F563D95C1}"/>
              </a:ext>
            </a:extLst>
          </p:cNvPr>
          <p:cNvSpPr>
            <a:spLocks noGrp="1"/>
          </p:cNvSpPr>
          <p:nvPr>
            <p:ph idx="14" hasCustomPrompt="1"/>
          </p:nvPr>
        </p:nvSpPr>
        <p:spPr>
          <a:xfrm>
            <a:off x="4183655" y="2177652"/>
            <a:ext cx="3824689" cy="3999311"/>
          </a:xfrm>
          <a:prstGeom prst="rect">
            <a:avLst/>
          </a:prstGeom>
        </p:spPr>
        <p:txBody>
          <a:bodyPr/>
          <a:lstStyle>
            <a:lvl1pPr marL="347663" indent="-347663">
              <a:buClr>
                <a:schemeClr val="tx2"/>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2"/>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3" name="Text Placeholder 2">
            <a:extLst>
              <a:ext uri="{FF2B5EF4-FFF2-40B4-BE49-F238E27FC236}">
                <a16:creationId xmlns:a16="http://schemas.microsoft.com/office/drawing/2014/main" id="{CA3F026B-3EF5-4684-B9CC-E30CD6E4351B}"/>
              </a:ext>
            </a:extLst>
          </p:cNvPr>
          <p:cNvSpPr>
            <a:spLocks noGrp="1"/>
          </p:cNvSpPr>
          <p:nvPr>
            <p:ph type="body" idx="15"/>
          </p:nvPr>
        </p:nvSpPr>
        <p:spPr>
          <a:xfrm>
            <a:off x="4183656" y="1313576"/>
            <a:ext cx="3824689" cy="746125"/>
          </a:xfrm>
          <a:prstGeom prst="rect">
            <a:avLst/>
          </a:prstGeom>
          <a:solidFill>
            <a:schemeClr val="bg2"/>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Rectangle 17"/>
          <p:cNvSpPr/>
          <p:nvPr userDrawn="1"/>
        </p:nvSpPr>
        <p:spPr>
          <a:xfrm>
            <a:off x="8192870" y="1312355"/>
            <a:ext cx="3634460" cy="4864608"/>
          </a:xfrm>
          <a:prstGeom prst="rect">
            <a:avLst/>
          </a:prstGeom>
          <a:solidFill>
            <a:schemeClr val="tx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20" name="Rectangle 19"/>
          <p:cNvSpPr/>
          <p:nvPr userDrawn="1"/>
        </p:nvSpPr>
        <p:spPr>
          <a:xfrm>
            <a:off x="8098103" y="1413057"/>
            <a:ext cx="3634460" cy="4864608"/>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21" name="Picture Placeholder 5"/>
          <p:cNvSpPr>
            <a:spLocks noGrp="1"/>
          </p:cNvSpPr>
          <p:nvPr>
            <p:ph type="pic" sz="quarter" idx="16"/>
          </p:nvPr>
        </p:nvSpPr>
        <p:spPr>
          <a:xfrm>
            <a:off x="8121588" y="1467300"/>
            <a:ext cx="3610975" cy="4768420"/>
          </a:xfrm>
          <a:prstGeom prst="rect">
            <a:avLst/>
          </a:prstGeom>
        </p:spPr>
        <p:txBody>
          <a:bodyPr/>
          <a:lstStyle>
            <a:lvl1pPr>
              <a:defRPr>
                <a:latin typeface="Ebrima" panose="02000000000000000000" pitchFamily="2" charset="0"/>
                <a:ea typeface="Ebrima" panose="02000000000000000000" pitchFamily="2" charset="0"/>
                <a:cs typeface="Ebrima" panose="02000000000000000000" pitchFamily="2" charset="0"/>
              </a:defRPr>
            </a:lvl1pPr>
          </a:lstStyle>
          <a:p>
            <a:endParaRPr lang="en-US" dirty="0"/>
          </a:p>
        </p:txBody>
      </p:sp>
    </p:spTree>
    <p:extLst>
      <p:ext uri="{BB962C8B-B14F-4D97-AF65-F5344CB8AC3E}">
        <p14:creationId xmlns:p14="http://schemas.microsoft.com/office/powerpoint/2010/main" val="2539149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Title 2">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15747"/>
          <a:stretch/>
        </p:blipFill>
        <p:spPr>
          <a:xfrm>
            <a:off x="0" y="0"/>
            <a:ext cx="12192000" cy="6848061"/>
          </a:xfrm>
          <a:prstGeom prst="rect">
            <a:avLst/>
          </a:prstGeom>
        </p:spPr>
      </p:pic>
      <p:pic>
        <p:nvPicPr>
          <p:cNvPr id="7" name="Picture 6">
            <a:extLst>
              <a:ext uri="{FF2B5EF4-FFF2-40B4-BE49-F238E27FC236}">
                <a16:creationId xmlns:a16="http://schemas.microsoft.com/office/drawing/2014/main" id="{7553A244-1723-4A94-9A00-0B0B9301AF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86584" cy="6858000"/>
          </a:xfrm>
          <a:prstGeom prst="rect">
            <a:avLst/>
          </a:prstGeom>
        </p:spPr>
      </p:pic>
      <p:sp>
        <p:nvSpPr>
          <p:cNvPr id="14" name="Title 1">
            <a:extLst>
              <a:ext uri="{FF2B5EF4-FFF2-40B4-BE49-F238E27FC236}">
                <a16:creationId xmlns:a16="http://schemas.microsoft.com/office/drawing/2014/main" id="{08921F93-C261-4615-9B24-9F20CD1ED214}"/>
              </a:ext>
            </a:extLst>
          </p:cNvPr>
          <p:cNvSpPr>
            <a:spLocks noGrp="1"/>
          </p:cNvSpPr>
          <p:nvPr>
            <p:ph type="ctrTitle" hasCustomPrompt="1"/>
          </p:nvPr>
        </p:nvSpPr>
        <p:spPr>
          <a:xfrm>
            <a:off x="838200" y="2332879"/>
            <a:ext cx="5840392" cy="2192240"/>
          </a:xfrm>
          <a:prstGeom prst="rect">
            <a:avLst/>
          </a:prstGeom>
          <a:noFill/>
        </p:spPr>
        <p:txBody>
          <a:bodyPr anchor="ctr" anchorCtr="0">
            <a:normAutofit/>
          </a:bodyPr>
          <a:lstStyle>
            <a:lvl1pPr algn="l">
              <a:lnSpc>
                <a:spcPts val="6300"/>
              </a:lnSpc>
              <a:defRPr sz="72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Insert Section Title</a:t>
            </a:r>
          </a:p>
        </p:txBody>
      </p:sp>
    </p:spTree>
    <p:extLst>
      <p:ext uri="{BB962C8B-B14F-4D97-AF65-F5344CB8AC3E}">
        <p14:creationId xmlns:p14="http://schemas.microsoft.com/office/powerpoint/2010/main" val="2962303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1-Column Bullets Blue">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65159C-CA36-419B-8044-271F563D95C1}"/>
              </a:ext>
            </a:extLst>
          </p:cNvPr>
          <p:cNvSpPr>
            <a:spLocks noGrp="1"/>
          </p:cNvSpPr>
          <p:nvPr>
            <p:ph idx="1" hasCustomPrompt="1"/>
          </p:nvPr>
        </p:nvSpPr>
        <p:spPr>
          <a:xfrm>
            <a:off x="1981200" y="1497467"/>
            <a:ext cx="8229600" cy="4558391"/>
          </a:xfrm>
          <a:prstGeom prst="rect">
            <a:avLst/>
          </a:prstGeom>
        </p:spPr>
        <p:txBody>
          <a:bodyPr/>
          <a:lstStyle>
            <a:lvl1pPr marL="347663" indent="-347663">
              <a:buClr>
                <a:schemeClr val="accent5"/>
              </a:buClr>
              <a:buSzPct val="92000"/>
              <a:buFont typeface="Wingdings 3" panose="05040102010807070707" pitchFamily="18" charset="2"/>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6"/>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6" name="Rectangle 15">
            <a:extLst>
              <a:ext uri="{FF2B5EF4-FFF2-40B4-BE49-F238E27FC236}">
                <a16:creationId xmlns:a16="http://schemas.microsoft.com/office/drawing/2014/main" id="{7172C98C-DF4E-4B92-8611-68A95B7731C3}"/>
              </a:ext>
            </a:extLst>
          </p:cNvPr>
          <p:cNvSpPr/>
          <p:nvPr userDrawn="1"/>
        </p:nvSpPr>
        <p:spPr>
          <a:xfrm>
            <a:off x="0" y="0"/>
            <a:ext cx="12192000" cy="11413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7" name="Rectangle 16">
            <a:extLst>
              <a:ext uri="{FF2B5EF4-FFF2-40B4-BE49-F238E27FC236}">
                <a16:creationId xmlns:a16="http://schemas.microsoft.com/office/drawing/2014/main" id="{ECE64A03-8530-4BB5-AC34-E374FBF8AA13}"/>
              </a:ext>
            </a:extLst>
          </p:cNvPr>
          <p:cNvSpPr/>
          <p:nvPr userDrawn="1"/>
        </p:nvSpPr>
        <p:spPr>
          <a:xfrm>
            <a:off x="0" y="1127013"/>
            <a:ext cx="12192000" cy="686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5556CF0C-D0CB-45E7-A11A-139A13F67FFC}"/>
              </a:ext>
            </a:extLst>
          </p:cNvPr>
          <p:cNvSpPr>
            <a:spLocks noGrp="1"/>
          </p:cNvSpPr>
          <p:nvPr>
            <p:ph type="title"/>
          </p:nvPr>
        </p:nvSpPr>
        <p:spPr>
          <a:xfrm>
            <a:off x="303363" y="304740"/>
            <a:ext cx="8880478" cy="836640"/>
          </a:xfrm>
        </p:spPr>
        <p:txBody>
          <a:bodyPr/>
          <a:lstStyle>
            <a:lvl1pPr>
              <a:defRPr sz="3600">
                <a:solidFill>
                  <a:schemeClr val="bg1"/>
                </a:solidFill>
                <a:latin typeface="Century Gothic" panose="020B0502020202020204" pitchFamily="34" charset="0"/>
              </a:defRPr>
            </a:lvl1pPr>
          </a:lstStyle>
          <a:p>
            <a:r>
              <a:rPr lang="en-US" dirty="0"/>
              <a:t>Click to edit Master title style</a:t>
            </a:r>
          </a:p>
        </p:txBody>
      </p:sp>
      <p:pic>
        <p:nvPicPr>
          <p:cNvPr id="1026" name="Picture 2">
            <a:extLst>
              <a:ext uri="{FF2B5EF4-FFF2-40B4-BE49-F238E27FC236}">
                <a16:creationId xmlns:a16="http://schemas.microsoft.com/office/drawing/2014/main" id="{2F1B497F-C3D0-4071-A97E-3F8FD47B1B7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14900" y="3081338"/>
            <a:ext cx="23622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DA06F8-1AF0-476E-82BA-4E36F50AF4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33935" y="304740"/>
            <a:ext cx="1870517" cy="550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729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2-Column Bullets Blue">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65159C-CA36-419B-8044-271F563D95C1}"/>
              </a:ext>
            </a:extLst>
          </p:cNvPr>
          <p:cNvSpPr>
            <a:spLocks noGrp="1"/>
          </p:cNvSpPr>
          <p:nvPr>
            <p:ph idx="1" hasCustomPrompt="1"/>
          </p:nvPr>
        </p:nvSpPr>
        <p:spPr>
          <a:xfrm>
            <a:off x="303361" y="2177652"/>
            <a:ext cx="5579177" cy="3999311"/>
          </a:xfrm>
          <a:prstGeom prst="rect">
            <a:avLst/>
          </a:prstGeom>
        </p:spPr>
        <p:txBody>
          <a:bodyPr/>
          <a:lstStyle>
            <a:lvl1pPr marL="347663" indent="-347663">
              <a:buClr>
                <a:schemeClr val="accent5"/>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6"/>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6" name="Rectangle 15">
            <a:extLst>
              <a:ext uri="{FF2B5EF4-FFF2-40B4-BE49-F238E27FC236}">
                <a16:creationId xmlns:a16="http://schemas.microsoft.com/office/drawing/2014/main" id="{7172C98C-DF4E-4B92-8611-68A95B7731C3}"/>
              </a:ext>
            </a:extLst>
          </p:cNvPr>
          <p:cNvSpPr/>
          <p:nvPr userDrawn="1"/>
        </p:nvSpPr>
        <p:spPr>
          <a:xfrm>
            <a:off x="0" y="0"/>
            <a:ext cx="12192000" cy="11413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CE64A03-8530-4BB5-AC34-E374FBF8AA13}"/>
              </a:ext>
            </a:extLst>
          </p:cNvPr>
          <p:cNvSpPr/>
          <p:nvPr userDrawn="1"/>
        </p:nvSpPr>
        <p:spPr>
          <a:xfrm>
            <a:off x="0" y="1127013"/>
            <a:ext cx="12192000" cy="686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9" name="Title 1">
            <a:extLst>
              <a:ext uri="{FF2B5EF4-FFF2-40B4-BE49-F238E27FC236}">
                <a16:creationId xmlns:a16="http://schemas.microsoft.com/office/drawing/2014/main" id="{5556CF0C-D0CB-45E7-A11A-139A13F67FFC}"/>
              </a:ext>
            </a:extLst>
          </p:cNvPr>
          <p:cNvSpPr>
            <a:spLocks noGrp="1"/>
          </p:cNvSpPr>
          <p:nvPr>
            <p:ph type="title"/>
          </p:nvPr>
        </p:nvSpPr>
        <p:spPr>
          <a:xfrm>
            <a:off x="303363" y="304740"/>
            <a:ext cx="8880478" cy="836640"/>
          </a:xfrm>
        </p:spPr>
        <p:txBody>
          <a:bodyPr/>
          <a:lstStyle>
            <a:lvl1pPr>
              <a:defRPr sz="36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Master title style</a:t>
            </a:r>
          </a:p>
        </p:txBody>
      </p:sp>
      <p:pic>
        <p:nvPicPr>
          <p:cNvPr id="1026" name="Picture 2">
            <a:extLst>
              <a:ext uri="{FF2B5EF4-FFF2-40B4-BE49-F238E27FC236}">
                <a16:creationId xmlns:a16="http://schemas.microsoft.com/office/drawing/2014/main" id="{2F1B497F-C3D0-4071-A97E-3F8FD47B1B7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14900" y="3081338"/>
            <a:ext cx="23622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DA06F8-1AF0-476E-82BA-4E36F50AF4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33935" y="304740"/>
            <a:ext cx="1870517" cy="550596"/>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CA3F026B-3EF5-4684-B9CC-E30CD6E4351B}"/>
              </a:ext>
            </a:extLst>
          </p:cNvPr>
          <p:cNvSpPr>
            <a:spLocks noGrp="1"/>
          </p:cNvSpPr>
          <p:nvPr>
            <p:ph type="body" idx="13"/>
          </p:nvPr>
        </p:nvSpPr>
        <p:spPr>
          <a:xfrm>
            <a:off x="303361" y="1313576"/>
            <a:ext cx="5579177" cy="746125"/>
          </a:xfrm>
          <a:prstGeom prst="rect">
            <a:avLst/>
          </a:prstGeom>
          <a:solidFill>
            <a:schemeClr val="accent6"/>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2">
            <a:extLst>
              <a:ext uri="{FF2B5EF4-FFF2-40B4-BE49-F238E27FC236}">
                <a16:creationId xmlns:a16="http://schemas.microsoft.com/office/drawing/2014/main" id="{A6F49F65-ECC4-4B15-A1EE-7D8156DD2762}"/>
              </a:ext>
            </a:extLst>
          </p:cNvPr>
          <p:cNvSpPr>
            <a:spLocks noGrp="1"/>
          </p:cNvSpPr>
          <p:nvPr>
            <p:ph type="body" idx="14"/>
          </p:nvPr>
        </p:nvSpPr>
        <p:spPr>
          <a:xfrm>
            <a:off x="6165600" y="1313575"/>
            <a:ext cx="5579177" cy="746125"/>
          </a:xfrm>
          <a:prstGeom prst="rect">
            <a:avLst/>
          </a:prstGeom>
          <a:solidFill>
            <a:schemeClr val="accent6"/>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2">
            <a:extLst>
              <a:ext uri="{FF2B5EF4-FFF2-40B4-BE49-F238E27FC236}">
                <a16:creationId xmlns:a16="http://schemas.microsoft.com/office/drawing/2014/main" id="{4365159C-CA36-419B-8044-271F563D95C1}"/>
              </a:ext>
            </a:extLst>
          </p:cNvPr>
          <p:cNvSpPr>
            <a:spLocks noGrp="1"/>
          </p:cNvSpPr>
          <p:nvPr>
            <p:ph idx="15" hasCustomPrompt="1"/>
          </p:nvPr>
        </p:nvSpPr>
        <p:spPr>
          <a:xfrm>
            <a:off x="6165600" y="2177651"/>
            <a:ext cx="5579177" cy="3999311"/>
          </a:xfrm>
          <a:prstGeom prst="rect">
            <a:avLst/>
          </a:prstGeom>
        </p:spPr>
        <p:txBody>
          <a:bodyPr/>
          <a:lstStyle>
            <a:lvl1pPr marL="347663" indent="-347663">
              <a:buClr>
                <a:schemeClr val="accent5"/>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6"/>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42767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2-Column Bullets Blue">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65159C-CA36-419B-8044-271F563D95C1}"/>
              </a:ext>
            </a:extLst>
          </p:cNvPr>
          <p:cNvSpPr>
            <a:spLocks noGrp="1"/>
          </p:cNvSpPr>
          <p:nvPr>
            <p:ph idx="1" hasCustomPrompt="1"/>
          </p:nvPr>
        </p:nvSpPr>
        <p:spPr>
          <a:xfrm>
            <a:off x="303361" y="2177652"/>
            <a:ext cx="5579177" cy="3999311"/>
          </a:xfrm>
          <a:prstGeom prst="rect">
            <a:avLst/>
          </a:prstGeom>
        </p:spPr>
        <p:txBody>
          <a:bodyPr/>
          <a:lstStyle>
            <a:lvl1pPr marL="347663" indent="-347663">
              <a:buClr>
                <a:schemeClr val="accent5"/>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6"/>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6" name="Rectangle 15">
            <a:extLst>
              <a:ext uri="{FF2B5EF4-FFF2-40B4-BE49-F238E27FC236}">
                <a16:creationId xmlns:a16="http://schemas.microsoft.com/office/drawing/2014/main" id="{7172C98C-DF4E-4B92-8611-68A95B7731C3}"/>
              </a:ext>
            </a:extLst>
          </p:cNvPr>
          <p:cNvSpPr/>
          <p:nvPr userDrawn="1"/>
        </p:nvSpPr>
        <p:spPr>
          <a:xfrm>
            <a:off x="0" y="0"/>
            <a:ext cx="12192000" cy="11413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7" name="Rectangle 16">
            <a:extLst>
              <a:ext uri="{FF2B5EF4-FFF2-40B4-BE49-F238E27FC236}">
                <a16:creationId xmlns:a16="http://schemas.microsoft.com/office/drawing/2014/main" id="{ECE64A03-8530-4BB5-AC34-E374FBF8AA13}"/>
              </a:ext>
            </a:extLst>
          </p:cNvPr>
          <p:cNvSpPr/>
          <p:nvPr userDrawn="1"/>
        </p:nvSpPr>
        <p:spPr>
          <a:xfrm>
            <a:off x="0" y="1127013"/>
            <a:ext cx="12192000" cy="686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9" name="Title 1">
            <a:extLst>
              <a:ext uri="{FF2B5EF4-FFF2-40B4-BE49-F238E27FC236}">
                <a16:creationId xmlns:a16="http://schemas.microsoft.com/office/drawing/2014/main" id="{5556CF0C-D0CB-45E7-A11A-139A13F67FFC}"/>
              </a:ext>
            </a:extLst>
          </p:cNvPr>
          <p:cNvSpPr>
            <a:spLocks noGrp="1"/>
          </p:cNvSpPr>
          <p:nvPr>
            <p:ph type="title"/>
          </p:nvPr>
        </p:nvSpPr>
        <p:spPr>
          <a:xfrm>
            <a:off x="303363" y="304740"/>
            <a:ext cx="8880478" cy="836640"/>
          </a:xfrm>
        </p:spPr>
        <p:txBody>
          <a:bodyPr/>
          <a:lstStyle>
            <a:lvl1pPr>
              <a:defRPr sz="36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Master title style</a:t>
            </a:r>
          </a:p>
        </p:txBody>
      </p:sp>
      <p:pic>
        <p:nvPicPr>
          <p:cNvPr id="1026" name="Picture 2">
            <a:extLst>
              <a:ext uri="{FF2B5EF4-FFF2-40B4-BE49-F238E27FC236}">
                <a16:creationId xmlns:a16="http://schemas.microsoft.com/office/drawing/2014/main" id="{2F1B497F-C3D0-4071-A97E-3F8FD47B1B7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14900" y="3081338"/>
            <a:ext cx="23622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DA06F8-1AF0-476E-82BA-4E36F50AF4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33935" y="304740"/>
            <a:ext cx="1870517" cy="550596"/>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CA3F026B-3EF5-4684-B9CC-E30CD6E4351B}"/>
              </a:ext>
            </a:extLst>
          </p:cNvPr>
          <p:cNvSpPr>
            <a:spLocks noGrp="1"/>
          </p:cNvSpPr>
          <p:nvPr>
            <p:ph type="body" idx="13"/>
          </p:nvPr>
        </p:nvSpPr>
        <p:spPr>
          <a:xfrm>
            <a:off x="303361" y="1313576"/>
            <a:ext cx="5579177" cy="746125"/>
          </a:xfrm>
          <a:prstGeom prst="rect">
            <a:avLst/>
          </a:prstGeom>
          <a:solidFill>
            <a:schemeClr val="accent6"/>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Rectangle 11"/>
          <p:cNvSpPr/>
          <p:nvPr userDrawn="1"/>
        </p:nvSpPr>
        <p:spPr>
          <a:xfrm>
            <a:off x="6249490" y="1312355"/>
            <a:ext cx="5577840" cy="486460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3" name="Rectangle 12"/>
          <p:cNvSpPr/>
          <p:nvPr userDrawn="1"/>
        </p:nvSpPr>
        <p:spPr>
          <a:xfrm>
            <a:off x="6154723" y="1413057"/>
            <a:ext cx="5577840" cy="4864608"/>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4" name="Picture Placeholder 5"/>
          <p:cNvSpPr>
            <a:spLocks noGrp="1"/>
          </p:cNvSpPr>
          <p:nvPr>
            <p:ph type="pic" sz="quarter" idx="14"/>
          </p:nvPr>
        </p:nvSpPr>
        <p:spPr>
          <a:xfrm>
            <a:off x="6190766" y="1467300"/>
            <a:ext cx="5541797" cy="4768420"/>
          </a:xfrm>
          <a:prstGeom prst="rect">
            <a:avLst/>
          </a:prstGeom>
        </p:spPr>
        <p:txBody>
          <a:bodyPr/>
          <a:lstStyle>
            <a:lvl1pPr>
              <a:defRPr>
                <a:latin typeface="Ebrima" panose="02000000000000000000" pitchFamily="2" charset="0"/>
                <a:ea typeface="Ebrima" panose="02000000000000000000" pitchFamily="2" charset="0"/>
                <a:cs typeface="Ebrima" panose="02000000000000000000" pitchFamily="2" charset="0"/>
              </a:defRPr>
            </a:lvl1pPr>
          </a:lstStyle>
          <a:p>
            <a:endParaRPr lang="en-US" dirty="0"/>
          </a:p>
        </p:txBody>
      </p:sp>
    </p:spTree>
    <p:extLst>
      <p:ext uri="{BB962C8B-B14F-4D97-AF65-F5344CB8AC3E}">
        <p14:creationId xmlns:p14="http://schemas.microsoft.com/office/powerpoint/2010/main" val="2430170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3-Column Bullets Blue">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65159C-CA36-419B-8044-271F563D95C1}"/>
              </a:ext>
            </a:extLst>
          </p:cNvPr>
          <p:cNvSpPr>
            <a:spLocks noGrp="1"/>
          </p:cNvSpPr>
          <p:nvPr>
            <p:ph idx="1" hasCustomPrompt="1"/>
          </p:nvPr>
        </p:nvSpPr>
        <p:spPr>
          <a:xfrm>
            <a:off x="245721" y="2177652"/>
            <a:ext cx="3824690" cy="3999311"/>
          </a:xfrm>
          <a:prstGeom prst="rect">
            <a:avLst/>
          </a:prstGeom>
        </p:spPr>
        <p:txBody>
          <a:bodyPr/>
          <a:lstStyle>
            <a:lvl1pPr marL="347663" indent="-347663">
              <a:buClr>
                <a:schemeClr val="accent5"/>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6"/>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6" name="Rectangle 15">
            <a:extLst>
              <a:ext uri="{FF2B5EF4-FFF2-40B4-BE49-F238E27FC236}">
                <a16:creationId xmlns:a16="http://schemas.microsoft.com/office/drawing/2014/main" id="{7172C98C-DF4E-4B92-8611-68A95B7731C3}"/>
              </a:ext>
            </a:extLst>
          </p:cNvPr>
          <p:cNvSpPr/>
          <p:nvPr userDrawn="1"/>
        </p:nvSpPr>
        <p:spPr>
          <a:xfrm>
            <a:off x="0" y="0"/>
            <a:ext cx="12192000" cy="11413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CE64A03-8530-4BB5-AC34-E374FBF8AA13}"/>
              </a:ext>
            </a:extLst>
          </p:cNvPr>
          <p:cNvSpPr/>
          <p:nvPr userDrawn="1"/>
        </p:nvSpPr>
        <p:spPr>
          <a:xfrm>
            <a:off x="0" y="1127013"/>
            <a:ext cx="12192000" cy="686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5556CF0C-D0CB-45E7-A11A-139A13F67FFC}"/>
              </a:ext>
            </a:extLst>
          </p:cNvPr>
          <p:cNvSpPr>
            <a:spLocks noGrp="1"/>
          </p:cNvSpPr>
          <p:nvPr>
            <p:ph type="title"/>
          </p:nvPr>
        </p:nvSpPr>
        <p:spPr>
          <a:xfrm>
            <a:off x="303363" y="304740"/>
            <a:ext cx="8880478" cy="836640"/>
          </a:xfrm>
        </p:spPr>
        <p:txBody>
          <a:bodyPr/>
          <a:lstStyle>
            <a:lvl1pPr>
              <a:defRPr sz="36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Master title style</a:t>
            </a:r>
          </a:p>
        </p:txBody>
      </p:sp>
      <p:pic>
        <p:nvPicPr>
          <p:cNvPr id="1026" name="Picture 2">
            <a:extLst>
              <a:ext uri="{FF2B5EF4-FFF2-40B4-BE49-F238E27FC236}">
                <a16:creationId xmlns:a16="http://schemas.microsoft.com/office/drawing/2014/main" id="{2F1B497F-C3D0-4071-A97E-3F8FD47B1B7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14900" y="3081338"/>
            <a:ext cx="23622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DA06F8-1AF0-476E-82BA-4E36F50AF4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33935" y="304740"/>
            <a:ext cx="1870517" cy="550596"/>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CA3F026B-3EF5-4684-B9CC-E30CD6E4351B}"/>
              </a:ext>
            </a:extLst>
          </p:cNvPr>
          <p:cNvSpPr>
            <a:spLocks noGrp="1"/>
          </p:cNvSpPr>
          <p:nvPr>
            <p:ph type="body" idx="13"/>
          </p:nvPr>
        </p:nvSpPr>
        <p:spPr>
          <a:xfrm>
            <a:off x="245722" y="1313576"/>
            <a:ext cx="3824689" cy="746125"/>
          </a:xfrm>
          <a:prstGeom prst="rect">
            <a:avLst/>
          </a:prstGeom>
          <a:solidFill>
            <a:schemeClr val="accent6"/>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4365159C-CA36-419B-8044-271F563D95C1}"/>
              </a:ext>
            </a:extLst>
          </p:cNvPr>
          <p:cNvSpPr>
            <a:spLocks noGrp="1"/>
          </p:cNvSpPr>
          <p:nvPr>
            <p:ph idx="14" hasCustomPrompt="1"/>
          </p:nvPr>
        </p:nvSpPr>
        <p:spPr>
          <a:xfrm>
            <a:off x="4183655" y="2177652"/>
            <a:ext cx="3824689" cy="3999311"/>
          </a:xfrm>
          <a:prstGeom prst="rect">
            <a:avLst/>
          </a:prstGeom>
        </p:spPr>
        <p:txBody>
          <a:bodyPr/>
          <a:lstStyle>
            <a:lvl1pPr marL="347663" indent="-347663">
              <a:buClr>
                <a:schemeClr val="accent5"/>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6"/>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3" name="Text Placeholder 2">
            <a:extLst>
              <a:ext uri="{FF2B5EF4-FFF2-40B4-BE49-F238E27FC236}">
                <a16:creationId xmlns:a16="http://schemas.microsoft.com/office/drawing/2014/main" id="{CA3F026B-3EF5-4684-B9CC-E30CD6E4351B}"/>
              </a:ext>
            </a:extLst>
          </p:cNvPr>
          <p:cNvSpPr>
            <a:spLocks noGrp="1"/>
          </p:cNvSpPr>
          <p:nvPr>
            <p:ph type="body" idx="15"/>
          </p:nvPr>
        </p:nvSpPr>
        <p:spPr>
          <a:xfrm>
            <a:off x="4183656" y="1313576"/>
            <a:ext cx="3824689" cy="746125"/>
          </a:xfrm>
          <a:prstGeom prst="rect">
            <a:avLst/>
          </a:prstGeom>
          <a:solidFill>
            <a:schemeClr val="accent6"/>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2">
            <a:extLst>
              <a:ext uri="{FF2B5EF4-FFF2-40B4-BE49-F238E27FC236}">
                <a16:creationId xmlns:a16="http://schemas.microsoft.com/office/drawing/2014/main" id="{4365159C-CA36-419B-8044-271F563D95C1}"/>
              </a:ext>
            </a:extLst>
          </p:cNvPr>
          <p:cNvSpPr>
            <a:spLocks noGrp="1"/>
          </p:cNvSpPr>
          <p:nvPr>
            <p:ph idx="16" hasCustomPrompt="1"/>
          </p:nvPr>
        </p:nvSpPr>
        <p:spPr>
          <a:xfrm>
            <a:off x="8121588" y="2177652"/>
            <a:ext cx="3824689" cy="3999311"/>
          </a:xfrm>
          <a:prstGeom prst="rect">
            <a:avLst/>
          </a:prstGeom>
        </p:spPr>
        <p:txBody>
          <a:bodyPr/>
          <a:lstStyle>
            <a:lvl1pPr marL="347663" indent="-347663">
              <a:buClr>
                <a:schemeClr val="accent5"/>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6"/>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5" name="Text Placeholder 2">
            <a:extLst>
              <a:ext uri="{FF2B5EF4-FFF2-40B4-BE49-F238E27FC236}">
                <a16:creationId xmlns:a16="http://schemas.microsoft.com/office/drawing/2014/main" id="{CA3F026B-3EF5-4684-B9CC-E30CD6E4351B}"/>
              </a:ext>
            </a:extLst>
          </p:cNvPr>
          <p:cNvSpPr>
            <a:spLocks noGrp="1"/>
          </p:cNvSpPr>
          <p:nvPr>
            <p:ph type="body" idx="17"/>
          </p:nvPr>
        </p:nvSpPr>
        <p:spPr>
          <a:xfrm>
            <a:off x="8121590" y="1313576"/>
            <a:ext cx="3824689" cy="746125"/>
          </a:xfrm>
          <a:prstGeom prst="rect">
            <a:avLst/>
          </a:prstGeom>
          <a:solidFill>
            <a:schemeClr val="accent6"/>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322372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3-Column Bullets/Pic Blue">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65159C-CA36-419B-8044-271F563D95C1}"/>
              </a:ext>
            </a:extLst>
          </p:cNvPr>
          <p:cNvSpPr>
            <a:spLocks noGrp="1"/>
          </p:cNvSpPr>
          <p:nvPr>
            <p:ph idx="1" hasCustomPrompt="1"/>
          </p:nvPr>
        </p:nvSpPr>
        <p:spPr>
          <a:xfrm>
            <a:off x="245721" y="2177652"/>
            <a:ext cx="3824690" cy="3999311"/>
          </a:xfrm>
          <a:prstGeom prst="rect">
            <a:avLst/>
          </a:prstGeom>
        </p:spPr>
        <p:txBody>
          <a:bodyPr/>
          <a:lstStyle>
            <a:lvl1pPr marL="347663" indent="-347663">
              <a:buClr>
                <a:schemeClr val="accent5"/>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6"/>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6" name="Rectangle 15">
            <a:extLst>
              <a:ext uri="{FF2B5EF4-FFF2-40B4-BE49-F238E27FC236}">
                <a16:creationId xmlns:a16="http://schemas.microsoft.com/office/drawing/2014/main" id="{7172C98C-DF4E-4B92-8611-68A95B7731C3}"/>
              </a:ext>
            </a:extLst>
          </p:cNvPr>
          <p:cNvSpPr/>
          <p:nvPr userDrawn="1"/>
        </p:nvSpPr>
        <p:spPr>
          <a:xfrm>
            <a:off x="0" y="0"/>
            <a:ext cx="12192000" cy="11413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7" name="Rectangle 16">
            <a:extLst>
              <a:ext uri="{FF2B5EF4-FFF2-40B4-BE49-F238E27FC236}">
                <a16:creationId xmlns:a16="http://schemas.microsoft.com/office/drawing/2014/main" id="{ECE64A03-8530-4BB5-AC34-E374FBF8AA13}"/>
              </a:ext>
            </a:extLst>
          </p:cNvPr>
          <p:cNvSpPr/>
          <p:nvPr userDrawn="1"/>
        </p:nvSpPr>
        <p:spPr>
          <a:xfrm>
            <a:off x="0" y="1127013"/>
            <a:ext cx="12192000" cy="686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19" name="Title 1">
            <a:extLst>
              <a:ext uri="{FF2B5EF4-FFF2-40B4-BE49-F238E27FC236}">
                <a16:creationId xmlns:a16="http://schemas.microsoft.com/office/drawing/2014/main" id="{5556CF0C-D0CB-45E7-A11A-139A13F67FFC}"/>
              </a:ext>
            </a:extLst>
          </p:cNvPr>
          <p:cNvSpPr>
            <a:spLocks noGrp="1"/>
          </p:cNvSpPr>
          <p:nvPr>
            <p:ph type="title"/>
          </p:nvPr>
        </p:nvSpPr>
        <p:spPr>
          <a:xfrm>
            <a:off x="303363" y="304740"/>
            <a:ext cx="8880478" cy="836640"/>
          </a:xfrm>
        </p:spPr>
        <p:txBody>
          <a:bodyPr/>
          <a:lstStyle>
            <a:lvl1pPr>
              <a:defRPr sz="36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Master title style</a:t>
            </a:r>
          </a:p>
        </p:txBody>
      </p:sp>
      <p:pic>
        <p:nvPicPr>
          <p:cNvPr id="1026" name="Picture 2">
            <a:extLst>
              <a:ext uri="{FF2B5EF4-FFF2-40B4-BE49-F238E27FC236}">
                <a16:creationId xmlns:a16="http://schemas.microsoft.com/office/drawing/2014/main" id="{2F1B497F-C3D0-4071-A97E-3F8FD47B1B7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14900" y="3081338"/>
            <a:ext cx="23622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DA06F8-1AF0-476E-82BA-4E36F50AF4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33935" y="304740"/>
            <a:ext cx="1870517" cy="550596"/>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CA3F026B-3EF5-4684-B9CC-E30CD6E4351B}"/>
              </a:ext>
            </a:extLst>
          </p:cNvPr>
          <p:cNvSpPr>
            <a:spLocks noGrp="1"/>
          </p:cNvSpPr>
          <p:nvPr>
            <p:ph type="body" idx="13"/>
          </p:nvPr>
        </p:nvSpPr>
        <p:spPr>
          <a:xfrm>
            <a:off x="245722" y="1313576"/>
            <a:ext cx="3824689" cy="746125"/>
          </a:xfrm>
          <a:prstGeom prst="rect">
            <a:avLst/>
          </a:prstGeom>
          <a:solidFill>
            <a:schemeClr val="accent6"/>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4365159C-CA36-419B-8044-271F563D95C1}"/>
              </a:ext>
            </a:extLst>
          </p:cNvPr>
          <p:cNvSpPr>
            <a:spLocks noGrp="1"/>
          </p:cNvSpPr>
          <p:nvPr>
            <p:ph idx="14" hasCustomPrompt="1"/>
          </p:nvPr>
        </p:nvSpPr>
        <p:spPr>
          <a:xfrm>
            <a:off x="4183655" y="2177652"/>
            <a:ext cx="3824689" cy="3999311"/>
          </a:xfrm>
          <a:prstGeom prst="rect">
            <a:avLst/>
          </a:prstGeom>
        </p:spPr>
        <p:txBody>
          <a:bodyPr/>
          <a:lstStyle>
            <a:lvl1pPr marL="347663" indent="-347663">
              <a:buClr>
                <a:schemeClr val="accent5"/>
              </a:buClr>
              <a:buSzPct val="92000"/>
              <a:buFont typeface="Wingdings 3" panose="05040102010807070707" pitchFamily="18" charset="2"/>
              <a:buChar char=""/>
              <a:defRPr sz="24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6"/>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3" name="Text Placeholder 2">
            <a:extLst>
              <a:ext uri="{FF2B5EF4-FFF2-40B4-BE49-F238E27FC236}">
                <a16:creationId xmlns:a16="http://schemas.microsoft.com/office/drawing/2014/main" id="{CA3F026B-3EF5-4684-B9CC-E30CD6E4351B}"/>
              </a:ext>
            </a:extLst>
          </p:cNvPr>
          <p:cNvSpPr>
            <a:spLocks noGrp="1"/>
          </p:cNvSpPr>
          <p:nvPr>
            <p:ph type="body" idx="15"/>
          </p:nvPr>
        </p:nvSpPr>
        <p:spPr>
          <a:xfrm>
            <a:off x="4183656" y="1313576"/>
            <a:ext cx="3824689" cy="746125"/>
          </a:xfrm>
          <a:prstGeom prst="rect">
            <a:avLst/>
          </a:prstGeom>
          <a:solidFill>
            <a:schemeClr val="accent6"/>
          </a:solidFill>
        </p:spPr>
        <p:txBody>
          <a:bodyPr anchor="ctr">
            <a:normAutofit/>
          </a:bodyPr>
          <a:lstStyle>
            <a:lvl1pPr marL="0" indent="0" algn="ctr">
              <a:buNone/>
              <a:defRPr sz="2400" b="1"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Rectangle 17"/>
          <p:cNvSpPr/>
          <p:nvPr userDrawn="1"/>
        </p:nvSpPr>
        <p:spPr>
          <a:xfrm>
            <a:off x="8192870" y="1312355"/>
            <a:ext cx="3634460" cy="486460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20" name="Rectangle 19"/>
          <p:cNvSpPr/>
          <p:nvPr userDrawn="1"/>
        </p:nvSpPr>
        <p:spPr>
          <a:xfrm>
            <a:off x="8098103" y="1413057"/>
            <a:ext cx="3634460" cy="4864608"/>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Ebrima" panose="02000000000000000000" pitchFamily="2" charset="0"/>
              <a:ea typeface="Ebrima" panose="02000000000000000000" pitchFamily="2" charset="0"/>
              <a:cs typeface="Ebrima" panose="02000000000000000000" pitchFamily="2" charset="0"/>
            </a:endParaRPr>
          </a:p>
        </p:txBody>
      </p:sp>
      <p:sp>
        <p:nvSpPr>
          <p:cNvPr id="21" name="Picture Placeholder 5"/>
          <p:cNvSpPr>
            <a:spLocks noGrp="1"/>
          </p:cNvSpPr>
          <p:nvPr>
            <p:ph type="pic" sz="quarter" idx="16"/>
          </p:nvPr>
        </p:nvSpPr>
        <p:spPr>
          <a:xfrm>
            <a:off x="8121588" y="1467300"/>
            <a:ext cx="3610975" cy="4768420"/>
          </a:xfrm>
          <a:prstGeom prst="rect">
            <a:avLst/>
          </a:prstGeom>
        </p:spPr>
        <p:txBody>
          <a:bodyPr/>
          <a:lstStyle>
            <a:lvl1pPr>
              <a:defRPr>
                <a:latin typeface="Ebrima" panose="02000000000000000000" pitchFamily="2" charset="0"/>
                <a:ea typeface="Ebrima" panose="02000000000000000000" pitchFamily="2" charset="0"/>
                <a:cs typeface="Ebrima" panose="02000000000000000000" pitchFamily="2" charset="0"/>
              </a:defRPr>
            </a:lvl1pPr>
          </a:lstStyle>
          <a:p>
            <a:endParaRPr lang="en-US" dirty="0"/>
          </a:p>
        </p:txBody>
      </p:sp>
    </p:spTree>
    <p:extLst>
      <p:ext uri="{BB962C8B-B14F-4D97-AF65-F5344CB8AC3E}">
        <p14:creationId xmlns:p14="http://schemas.microsoft.com/office/powerpoint/2010/main" val="917725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Key Point-Emphasis">
    <p:bg>
      <p:bgPr>
        <a:solidFill>
          <a:schemeClr val="accent1"/>
        </a:solidFill>
        <a:effectLst/>
      </p:bgPr>
    </p:bg>
    <p:spTree>
      <p:nvGrpSpPr>
        <p:cNvPr id="1" name=""/>
        <p:cNvGrpSpPr/>
        <p:nvPr/>
      </p:nvGrpSpPr>
      <p:grpSpPr>
        <a:xfrm>
          <a:off x="0" y="0"/>
          <a:ext cx="0" cy="0"/>
          <a:chOff x="0" y="0"/>
          <a:chExt cx="0" cy="0"/>
        </a:xfrm>
      </p:grpSpPr>
      <p:pic>
        <p:nvPicPr>
          <p:cNvPr id="11" name="Graphic 10" descr="Postit Notes with solid fill">
            <a:extLst>
              <a:ext uri="{FF2B5EF4-FFF2-40B4-BE49-F238E27FC236}">
                <a16:creationId xmlns:a16="http://schemas.microsoft.com/office/drawing/2014/main" id="{99135878-0342-4B6D-9CA5-C968A08B8DF2}"/>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61317" y="221411"/>
            <a:ext cx="1469366" cy="1469366"/>
          </a:xfrm>
          <a:prstGeom prst="rect">
            <a:avLst/>
          </a:prstGeom>
        </p:spPr>
      </p:pic>
      <p:pic>
        <p:nvPicPr>
          <p:cNvPr id="12" name="Graphic 11" descr="Postit Notes with solid fill">
            <a:extLst>
              <a:ext uri="{FF2B5EF4-FFF2-40B4-BE49-F238E27FC236}">
                <a16:creationId xmlns:a16="http://schemas.microsoft.com/office/drawing/2014/main" id="{4595B678-07D7-4465-9FC8-DF88B711E0E7}"/>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5439" y="197918"/>
            <a:ext cx="1469366" cy="1469366"/>
          </a:xfrm>
          <a:prstGeom prst="rect">
            <a:avLst/>
          </a:prstGeom>
        </p:spPr>
      </p:pic>
      <p:sp>
        <p:nvSpPr>
          <p:cNvPr id="13" name="Rectangle 12">
            <a:extLst>
              <a:ext uri="{FF2B5EF4-FFF2-40B4-BE49-F238E27FC236}">
                <a16:creationId xmlns:a16="http://schemas.microsoft.com/office/drawing/2014/main" id="{5FACAD46-F77E-46BA-8E0C-1902BA86E270}"/>
              </a:ext>
            </a:extLst>
          </p:cNvPr>
          <p:cNvSpPr/>
          <p:nvPr userDrawn="1"/>
        </p:nvSpPr>
        <p:spPr>
          <a:xfrm>
            <a:off x="112143" y="136525"/>
            <a:ext cx="11947585" cy="658495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ED8CAF4-9836-4968-9BDA-EFC8DF6A27D1}"/>
              </a:ext>
            </a:extLst>
          </p:cNvPr>
          <p:cNvSpPr>
            <a:spLocks noGrp="1"/>
          </p:cNvSpPr>
          <p:nvPr>
            <p:ph type="body" sz="quarter" idx="13" hasCustomPrompt="1"/>
          </p:nvPr>
        </p:nvSpPr>
        <p:spPr>
          <a:xfrm>
            <a:off x="1971675" y="2143125"/>
            <a:ext cx="8429625" cy="3686175"/>
          </a:xfrm>
        </p:spPr>
        <p:txBody>
          <a:bodyPr>
            <a:normAutofit/>
          </a:bodyPr>
          <a:lstStyle>
            <a:lvl1pPr marL="0" indent="0" algn="ctr">
              <a:buNone/>
              <a:defRPr lang="en-US" sz="2800" kern="1200" dirty="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Insert key point here</a:t>
            </a:r>
          </a:p>
        </p:txBody>
      </p:sp>
    </p:spTree>
    <p:extLst>
      <p:ext uri="{BB962C8B-B14F-4D97-AF65-F5344CB8AC3E}">
        <p14:creationId xmlns:p14="http://schemas.microsoft.com/office/powerpoint/2010/main" val="574010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Key Point-Important">
    <p:bg>
      <p:bgPr>
        <a:solidFill>
          <a:schemeClr val="bg2"/>
        </a:solidFill>
        <a:effectLst/>
      </p:bgPr>
    </p:bg>
    <p:spTree>
      <p:nvGrpSpPr>
        <p:cNvPr id="1" name=""/>
        <p:cNvGrpSpPr/>
        <p:nvPr/>
      </p:nvGrpSpPr>
      <p:grpSpPr>
        <a:xfrm>
          <a:off x="0" y="0"/>
          <a:ext cx="0" cy="0"/>
          <a:chOff x="0" y="0"/>
          <a:chExt cx="0" cy="0"/>
        </a:xfrm>
      </p:grpSpPr>
      <p:sp>
        <p:nvSpPr>
          <p:cNvPr id="6"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ACAD46-F77E-46BA-8E0C-1902BA86E270}"/>
              </a:ext>
            </a:extLst>
          </p:cNvPr>
          <p:cNvSpPr/>
          <p:nvPr userDrawn="1"/>
        </p:nvSpPr>
        <p:spPr>
          <a:xfrm>
            <a:off x="112143" y="136525"/>
            <a:ext cx="11947585" cy="6584950"/>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918610D0-41AB-401D-BF6F-7677AE03EEA4}"/>
              </a:ext>
            </a:extLst>
          </p:cNvPr>
          <p:cNvGrpSpPr/>
          <p:nvPr userDrawn="1"/>
        </p:nvGrpSpPr>
        <p:grpSpPr>
          <a:xfrm>
            <a:off x="5345517" y="525884"/>
            <a:ext cx="954658" cy="940612"/>
            <a:chOff x="5969512" y="545543"/>
            <a:chExt cx="954658" cy="940612"/>
          </a:xfrm>
        </p:grpSpPr>
        <p:pic>
          <p:nvPicPr>
            <p:cNvPr id="11" name="Graphic 10" descr="Exclamation mark with solid fill">
              <a:extLst>
                <a:ext uri="{FF2B5EF4-FFF2-40B4-BE49-F238E27FC236}">
                  <a16:creationId xmlns:a16="http://schemas.microsoft.com/office/drawing/2014/main" id="{4E3CBC23-EA6D-405A-A4A0-7CED80E3C618}"/>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42157">
              <a:off x="6009770" y="571755"/>
              <a:ext cx="914400" cy="914400"/>
            </a:xfrm>
            <a:prstGeom prst="rect">
              <a:avLst/>
            </a:prstGeom>
          </p:spPr>
        </p:pic>
        <p:pic>
          <p:nvPicPr>
            <p:cNvPr id="8" name="Graphic 7" descr="Exclamation mark with solid fill">
              <a:extLst>
                <a:ext uri="{FF2B5EF4-FFF2-40B4-BE49-F238E27FC236}">
                  <a16:creationId xmlns:a16="http://schemas.microsoft.com/office/drawing/2014/main" id="{B02575CC-0FEC-4D5E-8BC2-FDD76C94ED1D}"/>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42157">
              <a:off x="5969512" y="545543"/>
              <a:ext cx="914400" cy="914400"/>
            </a:xfrm>
            <a:prstGeom prst="rect">
              <a:avLst/>
            </a:prstGeom>
          </p:spPr>
        </p:pic>
      </p:grpSp>
      <p:grpSp>
        <p:nvGrpSpPr>
          <p:cNvPr id="15" name="Group 14">
            <a:extLst>
              <a:ext uri="{FF2B5EF4-FFF2-40B4-BE49-F238E27FC236}">
                <a16:creationId xmlns:a16="http://schemas.microsoft.com/office/drawing/2014/main" id="{99D21189-079B-4876-9D1A-8024BABEE65A}"/>
              </a:ext>
            </a:extLst>
          </p:cNvPr>
          <p:cNvGrpSpPr/>
          <p:nvPr userDrawn="1"/>
        </p:nvGrpSpPr>
        <p:grpSpPr>
          <a:xfrm>
            <a:off x="5625021" y="531728"/>
            <a:ext cx="954658" cy="940612"/>
            <a:chOff x="5969512" y="545543"/>
            <a:chExt cx="954658" cy="940612"/>
          </a:xfrm>
        </p:grpSpPr>
        <p:pic>
          <p:nvPicPr>
            <p:cNvPr id="16" name="Graphic 15" descr="Exclamation mark with solid fill">
              <a:extLst>
                <a:ext uri="{FF2B5EF4-FFF2-40B4-BE49-F238E27FC236}">
                  <a16:creationId xmlns:a16="http://schemas.microsoft.com/office/drawing/2014/main" id="{D7303E0D-111A-42D6-84D3-5F203B3C66E7}"/>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42157">
              <a:off x="6009770" y="571755"/>
              <a:ext cx="914400" cy="914400"/>
            </a:xfrm>
            <a:prstGeom prst="rect">
              <a:avLst/>
            </a:prstGeom>
          </p:spPr>
        </p:pic>
        <p:pic>
          <p:nvPicPr>
            <p:cNvPr id="17" name="Graphic 16" descr="Exclamation mark with solid fill">
              <a:extLst>
                <a:ext uri="{FF2B5EF4-FFF2-40B4-BE49-F238E27FC236}">
                  <a16:creationId xmlns:a16="http://schemas.microsoft.com/office/drawing/2014/main" id="{81E292F0-0105-45B7-AFE5-2CA8A0FBCDF9}"/>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42157">
              <a:off x="5969512" y="545543"/>
              <a:ext cx="914400" cy="914400"/>
            </a:xfrm>
            <a:prstGeom prst="rect">
              <a:avLst/>
            </a:prstGeom>
          </p:spPr>
        </p:pic>
      </p:grpSp>
      <p:grpSp>
        <p:nvGrpSpPr>
          <p:cNvPr id="18" name="Group 17">
            <a:extLst>
              <a:ext uri="{FF2B5EF4-FFF2-40B4-BE49-F238E27FC236}">
                <a16:creationId xmlns:a16="http://schemas.microsoft.com/office/drawing/2014/main" id="{2D351464-522C-42EA-A7AC-D23D909495CA}"/>
              </a:ext>
            </a:extLst>
          </p:cNvPr>
          <p:cNvGrpSpPr/>
          <p:nvPr userDrawn="1"/>
        </p:nvGrpSpPr>
        <p:grpSpPr>
          <a:xfrm>
            <a:off x="5891825" y="538990"/>
            <a:ext cx="954658" cy="940612"/>
            <a:chOff x="5969512" y="545543"/>
            <a:chExt cx="954658" cy="940612"/>
          </a:xfrm>
        </p:grpSpPr>
        <p:pic>
          <p:nvPicPr>
            <p:cNvPr id="19" name="Graphic 18" descr="Exclamation mark with solid fill">
              <a:extLst>
                <a:ext uri="{FF2B5EF4-FFF2-40B4-BE49-F238E27FC236}">
                  <a16:creationId xmlns:a16="http://schemas.microsoft.com/office/drawing/2014/main" id="{358D0FC9-8639-46B0-B46C-4C761DDF6A1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42157">
              <a:off x="6009770" y="571755"/>
              <a:ext cx="914400" cy="914400"/>
            </a:xfrm>
            <a:prstGeom prst="rect">
              <a:avLst/>
            </a:prstGeom>
          </p:spPr>
        </p:pic>
        <p:pic>
          <p:nvPicPr>
            <p:cNvPr id="20" name="Graphic 19" descr="Exclamation mark with solid fill">
              <a:extLst>
                <a:ext uri="{FF2B5EF4-FFF2-40B4-BE49-F238E27FC236}">
                  <a16:creationId xmlns:a16="http://schemas.microsoft.com/office/drawing/2014/main" id="{0CAFAE4F-9CFD-477E-91C2-B7C0641134B5}"/>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42157">
              <a:off x="5969512" y="545543"/>
              <a:ext cx="914400" cy="914400"/>
            </a:xfrm>
            <a:prstGeom prst="rect">
              <a:avLst/>
            </a:prstGeom>
          </p:spPr>
        </p:pic>
      </p:grpSp>
      <p:sp>
        <p:nvSpPr>
          <p:cNvPr id="21" name="Text Placeholder 6">
            <a:extLst>
              <a:ext uri="{FF2B5EF4-FFF2-40B4-BE49-F238E27FC236}">
                <a16:creationId xmlns:a16="http://schemas.microsoft.com/office/drawing/2014/main" id="{5F177C9C-6752-4D7C-98F9-3DF4C3311849}"/>
              </a:ext>
            </a:extLst>
          </p:cNvPr>
          <p:cNvSpPr>
            <a:spLocks noGrp="1"/>
          </p:cNvSpPr>
          <p:nvPr userDrawn="1">
            <p:ph type="body" sz="quarter" idx="13" hasCustomPrompt="1"/>
          </p:nvPr>
        </p:nvSpPr>
        <p:spPr>
          <a:xfrm>
            <a:off x="1971675" y="2143125"/>
            <a:ext cx="8429625" cy="3686175"/>
          </a:xfrm>
        </p:spPr>
        <p:txBody>
          <a:bodyPr>
            <a:normAutofit/>
          </a:bodyPr>
          <a:lstStyle>
            <a:lvl1pPr marL="0" indent="0" algn="ctr">
              <a:buNone/>
              <a:defRPr lang="en-US" sz="2800" kern="1200" dirty="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Insert an important point here</a:t>
            </a:r>
          </a:p>
        </p:txBody>
      </p:sp>
    </p:spTree>
    <p:extLst>
      <p:ext uri="{BB962C8B-B14F-4D97-AF65-F5344CB8AC3E}">
        <p14:creationId xmlns:p14="http://schemas.microsoft.com/office/powerpoint/2010/main" val="1271895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Key Point-Quote">
    <p:bg>
      <p:bgPr>
        <a:solidFill>
          <a:schemeClr val="accent6"/>
        </a:solidFill>
        <a:effectLst/>
      </p:bgPr>
    </p:bg>
    <p:spTree>
      <p:nvGrpSpPr>
        <p:cNvPr id="1" name=""/>
        <p:cNvGrpSpPr/>
        <p:nvPr/>
      </p:nvGrpSpPr>
      <p:grpSpPr>
        <a:xfrm>
          <a:off x="0" y="0"/>
          <a:ext cx="0" cy="0"/>
          <a:chOff x="0" y="0"/>
          <a:chExt cx="0" cy="0"/>
        </a:xfrm>
      </p:grpSpPr>
      <p:sp>
        <p:nvSpPr>
          <p:cNvPr id="5"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ACAD46-F77E-46BA-8E0C-1902BA86E270}"/>
              </a:ext>
            </a:extLst>
          </p:cNvPr>
          <p:cNvSpPr/>
          <p:nvPr userDrawn="1"/>
        </p:nvSpPr>
        <p:spPr>
          <a:xfrm>
            <a:off x="112143" y="136525"/>
            <a:ext cx="11947585" cy="6584950"/>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hat with solid fill">
            <a:extLst>
              <a:ext uri="{FF2B5EF4-FFF2-40B4-BE49-F238E27FC236}">
                <a16:creationId xmlns:a16="http://schemas.microsoft.com/office/drawing/2014/main" id="{5566D20B-4A8A-40BE-990C-D0FC1524B89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40059" y="136525"/>
            <a:ext cx="2021457" cy="2021457"/>
          </a:xfrm>
          <a:prstGeom prst="rect">
            <a:avLst/>
          </a:prstGeom>
        </p:spPr>
      </p:pic>
      <p:pic>
        <p:nvPicPr>
          <p:cNvPr id="14" name="Graphic 13" descr="Chat with solid fill">
            <a:extLst>
              <a:ext uri="{FF2B5EF4-FFF2-40B4-BE49-F238E27FC236}">
                <a16:creationId xmlns:a16="http://schemas.microsoft.com/office/drawing/2014/main" id="{D66B5C24-2853-4218-9B8B-3822ABF7336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22806" y="102017"/>
            <a:ext cx="2021457" cy="2021457"/>
          </a:xfrm>
          <a:prstGeom prst="rect">
            <a:avLst/>
          </a:prstGeom>
        </p:spPr>
      </p:pic>
      <p:sp>
        <p:nvSpPr>
          <p:cNvPr id="9" name="Text Placeholder 6">
            <a:extLst>
              <a:ext uri="{FF2B5EF4-FFF2-40B4-BE49-F238E27FC236}">
                <a16:creationId xmlns:a16="http://schemas.microsoft.com/office/drawing/2014/main" id="{46613926-E70E-4B91-9EEF-B8B92D67B80B}"/>
              </a:ext>
            </a:extLst>
          </p:cNvPr>
          <p:cNvSpPr>
            <a:spLocks noGrp="1"/>
          </p:cNvSpPr>
          <p:nvPr>
            <p:ph type="body" sz="quarter" idx="13" hasCustomPrompt="1"/>
          </p:nvPr>
        </p:nvSpPr>
        <p:spPr>
          <a:xfrm>
            <a:off x="1971675" y="2143125"/>
            <a:ext cx="8429625" cy="3686175"/>
          </a:xfrm>
        </p:spPr>
        <p:txBody>
          <a:bodyPr>
            <a:normAutofit/>
          </a:bodyPr>
          <a:lstStyle>
            <a:lvl1pPr marL="0" indent="0" algn="ctr">
              <a:buNone/>
              <a:defRPr lang="en-US" sz="2800" kern="1200" dirty="0">
                <a:solidFill>
                  <a:schemeClr val="bg1"/>
                </a:solidFill>
                <a:latin typeface="+mn-lt"/>
                <a:ea typeface="+mn-ea"/>
                <a:cs typeface="+mn-cs"/>
              </a:defRPr>
            </a:lvl1pPr>
          </a:lstStyle>
          <a:p>
            <a:pPr lvl="0"/>
            <a:r>
              <a:rPr lang="en-US" dirty="0"/>
              <a:t>Insert testimonial or interesting quote here</a:t>
            </a:r>
          </a:p>
        </p:txBody>
      </p:sp>
    </p:spTree>
    <p:extLst>
      <p:ext uri="{BB962C8B-B14F-4D97-AF65-F5344CB8AC3E}">
        <p14:creationId xmlns:p14="http://schemas.microsoft.com/office/powerpoint/2010/main" val="3000571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99_Conclusion Slide">
    <p:spTree>
      <p:nvGrpSpPr>
        <p:cNvPr id="1" name=""/>
        <p:cNvGrpSpPr/>
        <p:nvPr/>
      </p:nvGrpSpPr>
      <p:grpSpPr>
        <a:xfrm>
          <a:off x="0" y="0"/>
          <a:ext cx="0" cy="0"/>
          <a:chOff x="0" y="0"/>
          <a:chExt cx="0" cy="0"/>
        </a:xfrm>
      </p:grpSpPr>
      <p:sp>
        <p:nvSpPr>
          <p:cNvPr id="6"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DB166E0-4A1F-48E0-8EFB-D5F0251892B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117" t="5240" r="26117" b="2756"/>
          <a:stretch/>
        </p:blipFill>
        <p:spPr>
          <a:xfrm>
            <a:off x="838199" y="0"/>
            <a:ext cx="11389697" cy="6858000"/>
          </a:xfrm>
          <a:prstGeom prst="rect">
            <a:avLst/>
          </a:prstGeom>
        </p:spPr>
      </p:pic>
      <p:sp>
        <p:nvSpPr>
          <p:cNvPr id="5" name="Rectangle 4">
            <a:extLst>
              <a:ext uri="{FF2B5EF4-FFF2-40B4-BE49-F238E27FC236}">
                <a16:creationId xmlns:a16="http://schemas.microsoft.com/office/drawing/2014/main" id="{0D30441E-6EF8-48F3-9E60-E744A85BF7B2}"/>
              </a:ext>
            </a:extLst>
          </p:cNvPr>
          <p:cNvSpPr/>
          <p:nvPr userDrawn="1"/>
        </p:nvSpPr>
        <p:spPr>
          <a:xfrm>
            <a:off x="0" y="0"/>
            <a:ext cx="7963382" cy="6881149"/>
          </a:xfrm>
          <a:custGeom>
            <a:avLst/>
            <a:gdLst>
              <a:gd name="connsiteX0" fmla="*/ 0 w 7963382"/>
              <a:gd name="connsiteY0" fmla="*/ 0 h 6858000"/>
              <a:gd name="connsiteX1" fmla="*/ 7963382 w 7963382"/>
              <a:gd name="connsiteY1" fmla="*/ 0 h 6858000"/>
              <a:gd name="connsiteX2" fmla="*/ 7963382 w 7963382"/>
              <a:gd name="connsiteY2" fmla="*/ 6858000 h 6858000"/>
              <a:gd name="connsiteX3" fmla="*/ 0 w 7963382"/>
              <a:gd name="connsiteY3" fmla="*/ 6858000 h 6858000"/>
              <a:gd name="connsiteX4" fmla="*/ 0 w 7963382"/>
              <a:gd name="connsiteY4" fmla="*/ 0 h 6858000"/>
              <a:gd name="connsiteX0" fmla="*/ 0 w 7963382"/>
              <a:gd name="connsiteY0" fmla="*/ 0 h 6881149"/>
              <a:gd name="connsiteX1" fmla="*/ 7963382 w 7963382"/>
              <a:gd name="connsiteY1" fmla="*/ 0 h 6881149"/>
              <a:gd name="connsiteX2" fmla="*/ 6447098 w 7963382"/>
              <a:gd name="connsiteY2" fmla="*/ 6881149 h 6881149"/>
              <a:gd name="connsiteX3" fmla="*/ 0 w 7963382"/>
              <a:gd name="connsiteY3" fmla="*/ 6858000 h 6881149"/>
              <a:gd name="connsiteX4" fmla="*/ 0 w 7963382"/>
              <a:gd name="connsiteY4" fmla="*/ 0 h 6881149"/>
              <a:gd name="connsiteX0" fmla="*/ 0 w 7963382"/>
              <a:gd name="connsiteY0" fmla="*/ 0 h 6881149"/>
              <a:gd name="connsiteX1" fmla="*/ 7963382 w 7963382"/>
              <a:gd name="connsiteY1" fmla="*/ 0 h 6881149"/>
              <a:gd name="connsiteX2" fmla="*/ 7048982 w 7963382"/>
              <a:gd name="connsiteY2" fmla="*/ 6881149 h 6881149"/>
              <a:gd name="connsiteX3" fmla="*/ 0 w 7963382"/>
              <a:gd name="connsiteY3" fmla="*/ 6858000 h 6881149"/>
              <a:gd name="connsiteX4" fmla="*/ 0 w 7963382"/>
              <a:gd name="connsiteY4" fmla="*/ 0 h 688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3382" h="6881149">
                <a:moveTo>
                  <a:pt x="0" y="0"/>
                </a:moveTo>
                <a:lnTo>
                  <a:pt x="7963382" y="0"/>
                </a:lnTo>
                <a:lnTo>
                  <a:pt x="7048982" y="6881149"/>
                </a:lnTo>
                <a:lnTo>
                  <a:pt x="0" y="6858000"/>
                </a:lnTo>
                <a:lnTo>
                  <a:pt x="0" y="0"/>
                </a:lnTo>
                <a:close/>
              </a:path>
            </a:pathLst>
          </a:custGeom>
          <a:solidFill>
            <a:srgbClr val="41404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D9B79C1-746C-45EC-A32E-E436681DF80F}"/>
              </a:ext>
            </a:extLst>
          </p:cNvPr>
          <p:cNvCxnSpPr>
            <a:stCxn id="5" idx="1"/>
            <a:endCxn id="5" idx="2"/>
          </p:cNvCxnSpPr>
          <p:nvPr userDrawn="1"/>
        </p:nvCxnSpPr>
        <p:spPr>
          <a:xfrm flipH="1">
            <a:off x="7048982" y="0"/>
            <a:ext cx="914400" cy="6881149"/>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D931FB8-9090-4B42-9B5F-5BA0C93A43E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2314" y="563268"/>
            <a:ext cx="4575057" cy="1374651"/>
          </a:xfrm>
          <a:prstGeom prst="rect">
            <a:avLst/>
          </a:prstGeom>
        </p:spPr>
      </p:pic>
      <p:sp>
        <p:nvSpPr>
          <p:cNvPr id="14" name="Text Placeholder 12">
            <a:extLst>
              <a:ext uri="{FF2B5EF4-FFF2-40B4-BE49-F238E27FC236}">
                <a16:creationId xmlns:a16="http://schemas.microsoft.com/office/drawing/2014/main" id="{0B769626-8905-422B-B2C2-754BF842EA32}"/>
              </a:ext>
            </a:extLst>
          </p:cNvPr>
          <p:cNvSpPr>
            <a:spLocks noGrp="1"/>
          </p:cNvSpPr>
          <p:nvPr>
            <p:ph type="body" sz="quarter" idx="13" hasCustomPrompt="1"/>
          </p:nvPr>
        </p:nvSpPr>
        <p:spPr>
          <a:xfrm>
            <a:off x="1788494" y="2505965"/>
            <a:ext cx="3822697" cy="543571"/>
          </a:xfrm>
        </p:spPr>
        <p:txBody>
          <a:bodyPr/>
          <a:lstStyle>
            <a:lvl1pPr marL="0" indent="0">
              <a:buNone/>
              <a:defRPr sz="3200" b="1">
                <a:solidFill>
                  <a:schemeClr val="accent1"/>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Name</a:t>
            </a:r>
          </a:p>
        </p:txBody>
      </p:sp>
      <p:sp>
        <p:nvSpPr>
          <p:cNvPr id="15" name="Text Placeholder 11">
            <a:extLst>
              <a:ext uri="{FF2B5EF4-FFF2-40B4-BE49-F238E27FC236}">
                <a16:creationId xmlns:a16="http://schemas.microsoft.com/office/drawing/2014/main" id="{A22BEAA7-22A1-428F-8DC3-2867006A134F}"/>
              </a:ext>
            </a:extLst>
          </p:cNvPr>
          <p:cNvSpPr>
            <a:spLocks noGrp="1"/>
          </p:cNvSpPr>
          <p:nvPr>
            <p:ph type="body" sz="quarter" idx="16" hasCustomPrompt="1"/>
          </p:nvPr>
        </p:nvSpPr>
        <p:spPr>
          <a:xfrm>
            <a:off x="1791033" y="3077794"/>
            <a:ext cx="3817618" cy="1260792"/>
          </a:xfrm>
        </p:spPr>
        <p:txBody>
          <a:bodyPr>
            <a:normAutofit/>
          </a:bodyPr>
          <a:lstStyle>
            <a:lvl1pPr marL="0" indent="0">
              <a:buNone/>
              <a:defRPr sz="20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Title</a:t>
            </a:r>
          </a:p>
          <a:p>
            <a:pPr lvl="0"/>
            <a:r>
              <a:rPr lang="en-US" dirty="0"/>
              <a:t>Contact Info</a:t>
            </a:r>
          </a:p>
        </p:txBody>
      </p:sp>
      <p:sp>
        <p:nvSpPr>
          <p:cNvPr id="16" name="Text Placeholder 11">
            <a:extLst>
              <a:ext uri="{FF2B5EF4-FFF2-40B4-BE49-F238E27FC236}">
                <a16:creationId xmlns:a16="http://schemas.microsoft.com/office/drawing/2014/main" id="{2B88C745-8B28-4DF6-AEEC-00BDF754B7FD}"/>
              </a:ext>
            </a:extLst>
          </p:cNvPr>
          <p:cNvSpPr>
            <a:spLocks noGrp="1"/>
          </p:cNvSpPr>
          <p:nvPr>
            <p:ph type="body" sz="quarter" idx="17" hasCustomPrompt="1"/>
          </p:nvPr>
        </p:nvSpPr>
        <p:spPr>
          <a:xfrm>
            <a:off x="1791033" y="5142649"/>
            <a:ext cx="3817618" cy="1375903"/>
          </a:xfrm>
        </p:spPr>
        <p:txBody>
          <a:bodyPr>
            <a:normAutofit/>
          </a:bodyPr>
          <a:lstStyle>
            <a:lvl1pPr marL="0" indent="0">
              <a:buNone/>
              <a:defRPr sz="20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Title</a:t>
            </a:r>
          </a:p>
          <a:p>
            <a:pPr lvl="0"/>
            <a:r>
              <a:rPr lang="en-US" dirty="0"/>
              <a:t>Contact Info</a:t>
            </a:r>
          </a:p>
        </p:txBody>
      </p:sp>
      <p:sp>
        <p:nvSpPr>
          <p:cNvPr id="17" name="Text Placeholder 23">
            <a:extLst>
              <a:ext uri="{FF2B5EF4-FFF2-40B4-BE49-F238E27FC236}">
                <a16:creationId xmlns:a16="http://schemas.microsoft.com/office/drawing/2014/main" id="{6621DC96-6D5B-4CEC-8097-D5D38F4C645E}"/>
              </a:ext>
            </a:extLst>
          </p:cNvPr>
          <p:cNvSpPr>
            <a:spLocks noGrp="1"/>
          </p:cNvSpPr>
          <p:nvPr>
            <p:ph type="body" sz="quarter" idx="18" hasCustomPrompt="1"/>
          </p:nvPr>
        </p:nvSpPr>
        <p:spPr>
          <a:xfrm>
            <a:off x="1780875" y="4566540"/>
            <a:ext cx="3837934" cy="571500"/>
          </a:xfrm>
        </p:spPr>
        <p:txBody>
          <a:bodyPr/>
          <a:lstStyle>
            <a:lvl1pPr marL="0" indent="0">
              <a:buNone/>
              <a:defRPr lang="en-US" sz="3200" b="1" kern="1200" dirty="0">
                <a:solidFill>
                  <a:schemeClr val="accent1"/>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Name</a:t>
            </a:r>
          </a:p>
        </p:txBody>
      </p:sp>
    </p:spTree>
    <p:extLst>
      <p:ext uri="{BB962C8B-B14F-4D97-AF65-F5344CB8AC3E}">
        <p14:creationId xmlns:p14="http://schemas.microsoft.com/office/powerpoint/2010/main" val="4165188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Content Slide ">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EE4613E6-8A3D-48D6-8B73-AB757711B2B2}"/>
              </a:ext>
            </a:extLst>
          </p:cNvPr>
          <p:cNvSpPr>
            <a:spLocks noGrp="1"/>
          </p:cNvSpPr>
          <p:nvPr>
            <p:ph type="sldNum" sz="quarter" idx="11"/>
          </p:nvPr>
        </p:nvSpPr>
        <p:spPr>
          <a:xfrm>
            <a:off x="87443" y="6277722"/>
            <a:ext cx="2723543" cy="413808"/>
          </a:xfrm>
          <a:prstGeom prst="rect">
            <a:avLst/>
          </a:prstGeom>
        </p:spPr>
        <p:txBody>
          <a:bodyPr anchor="b"/>
          <a:lstStyle>
            <a:lvl1pPr algn="l">
              <a:defRPr sz="800">
                <a:solidFill>
                  <a:schemeClr val="tx2"/>
                </a:solidFill>
              </a:defRPr>
            </a:lvl1pPr>
          </a:lstStyle>
          <a:p>
            <a:r>
              <a:rPr lang="en-US"/>
              <a:t> WEAVER | </a:t>
            </a:r>
            <a:fld id="{851D1F7E-E3CD-4584-8D72-669F83DE1ECE}" type="slidenum">
              <a:rPr lang="en-US" smtClean="0"/>
              <a:pPr/>
              <a:t>‹#›</a:t>
            </a:fld>
            <a:endParaRPr lang="en-US"/>
          </a:p>
        </p:txBody>
      </p:sp>
      <p:cxnSp>
        <p:nvCxnSpPr>
          <p:cNvPr id="6" name="Straight Connector 5">
            <a:extLst>
              <a:ext uri="{FF2B5EF4-FFF2-40B4-BE49-F238E27FC236}">
                <a16:creationId xmlns:a16="http://schemas.microsoft.com/office/drawing/2014/main" id="{237C4260-5714-4037-8625-10B9CF25F441}"/>
              </a:ext>
            </a:extLst>
          </p:cNvPr>
          <p:cNvCxnSpPr>
            <a:cxnSpLocks/>
          </p:cNvCxnSpPr>
          <p:nvPr userDrawn="1"/>
        </p:nvCxnSpPr>
        <p:spPr>
          <a:xfrm>
            <a:off x="501864" y="996567"/>
            <a:ext cx="78899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4EF1106B-8E68-4A31-9778-6888C0B516FA}"/>
              </a:ext>
            </a:extLst>
          </p:cNvPr>
          <p:cNvSpPr>
            <a:spLocks noGrp="1"/>
          </p:cNvSpPr>
          <p:nvPr>
            <p:ph type="body" sz="quarter" idx="12" hasCustomPrompt="1"/>
          </p:nvPr>
        </p:nvSpPr>
        <p:spPr>
          <a:xfrm>
            <a:off x="406400" y="175885"/>
            <a:ext cx="11364422" cy="730245"/>
          </a:xfrm>
        </p:spPr>
        <p:txBody>
          <a:bodyPr anchor="b">
            <a:normAutofit/>
          </a:bodyPr>
          <a:lstStyle>
            <a:lvl1pPr marL="0" indent="0">
              <a:buNone/>
              <a:defRPr sz="3600">
                <a:solidFill>
                  <a:schemeClr val="accent2"/>
                </a:solidFill>
                <a:latin typeface="Century Gothic" panose="020B0502020202020204" pitchFamily="34" charset="0"/>
              </a:defRPr>
            </a:lvl1pPr>
          </a:lstStyle>
          <a:p>
            <a:pPr lvl="0"/>
            <a:r>
              <a:rPr lang="en-US"/>
              <a:t>Insert Title</a:t>
            </a:r>
          </a:p>
        </p:txBody>
      </p:sp>
      <p:sp>
        <p:nvSpPr>
          <p:cNvPr id="8" name="Text Placeholder 21">
            <a:extLst>
              <a:ext uri="{FF2B5EF4-FFF2-40B4-BE49-F238E27FC236}">
                <a16:creationId xmlns:a16="http://schemas.microsoft.com/office/drawing/2014/main" id="{47FA03B4-50F9-411A-B9AD-60B37191ACA4}"/>
              </a:ext>
            </a:extLst>
          </p:cNvPr>
          <p:cNvSpPr>
            <a:spLocks noGrp="1"/>
          </p:cNvSpPr>
          <p:nvPr>
            <p:ph type="body" sz="quarter" idx="13" hasCustomPrompt="1"/>
          </p:nvPr>
        </p:nvSpPr>
        <p:spPr>
          <a:xfrm>
            <a:off x="406400" y="1099184"/>
            <a:ext cx="11364422" cy="568840"/>
          </a:xfrm>
        </p:spPr>
        <p:txBody>
          <a:bodyPr>
            <a:normAutofit/>
          </a:bodyPr>
          <a:lstStyle>
            <a:lvl1pPr marL="0" indent="0">
              <a:buNone/>
              <a:defRPr sz="1600">
                <a:solidFill>
                  <a:schemeClr val="tx1"/>
                </a:solidFill>
                <a:latin typeface="Century Gothic" panose="020B0502020202020204" pitchFamily="34" charset="0"/>
              </a:defRPr>
            </a:lvl1pPr>
          </a:lstStyle>
          <a:p>
            <a:pPr lvl="0"/>
            <a:r>
              <a:rPr lang="en-US"/>
              <a:t>Insert opening commentary</a:t>
            </a:r>
          </a:p>
        </p:txBody>
      </p:sp>
    </p:spTree>
    <p:extLst>
      <p:ext uri="{BB962C8B-B14F-4D97-AF65-F5344CB8AC3E}">
        <p14:creationId xmlns:p14="http://schemas.microsoft.com/office/powerpoint/2010/main" val="3824090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Title 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t="3302" b="12201"/>
          <a:stretch/>
        </p:blipFill>
        <p:spPr>
          <a:xfrm>
            <a:off x="5416" y="-19878"/>
            <a:ext cx="12192000" cy="6867940"/>
          </a:xfrm>
          <a:prstGeom prst="rect">
            <a:avLst/>
          </a:prstGeom>
        </p:spPr>
      </p:pic>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553A244-1723-4A94-9A00-0B0B9301AF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9878"/>
            <a:ext cx="12186584" cy="6858000"/>
          </a:xfrm>
          <a:prstGeom prst="rect">
            <a:avLst/>
          </a:prstGeom>
        </p:spPr>
      </p:pic>
      <p:sp>
        <p:nvSpPr>
          <p:cNvPr id="14" name="Title 1">
            <a:extLst>
              <a:ext uri="{FF2B5EF4-FFF2-40B4-BE49-F238E27FC236}">
                <a16:creationId xmlns:a16="http://schemas.microsoft.com/office/drawing/2014/main" id="{08921F93-C261-4615-9B24-9F20CD1ED214}"/>
              </a:ext>
            </a:extLst>
          </p:cNvPr>
          <p:cNvSpPr>
            <a:spLocks noGrp="1"/>
          </p:cNvSpPr>
          <p:nvPr>
            <p:ph type="ctrTitle" hasCustomPrompt="1"/>
          </p:nvPr>
        </p:nvSpPr>
        <p:spPr>
          <a:xfrm>
            <a:off x="838200" y="2332879"/>
            <a:ext cx="5840392" cy="2192240"/>
          </a:xfrm>
          <a:prstGeom prst="rect">
            <a:avLst/>
          </a:prstGeom>
          <a:noFill/>
        </p:spPr>
        <p:txBody>
          <a:bodyPr anchor="ctr" anchorCtr="0">
            <a:normAutofit/>
          </a:bodyPr>
          <a:lstStyle>
            <a:lvl1pPr algn="l">
              <a:lnSpc>
                <a:spcPts val="6300"/>
              </a:lnSpc>
              <a:defRPr sz="72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Insert Section Title</a:t>
            </a:r>
          </a:p>
        </p:txBody>
      </p:sp>
    </p:spTree>
    <p:extLst>
      <p:ext uri="{BB962C8B-B14F-4D97-AF65-F5344CB8AC3E}">
        <p14:creationId xmlns:p14="http://schemas.microsoft.com/office/powerpoint/2010/main" val="2985583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819477"/>
            <a:ext cx="4617720" cy="1197864"/>
          </a:xfrm>
          <a:prstGeom prst="rect">
            <a:avLst/>
          </a:prstGeom>
        </p:spPr>
        <p:txBody>
          <a:bodyPr vert="horz" lIns="91440" tIns="45720" rIns="91440" bIns="45720" rtlCol="0" anchor="t">
            <a:normAutofit/>
          </a:bodyPr>
          <a:lstStyle>
            <a:lvl1pPr>
              <a:defRPr lang="en-US"/>
            </a:lvl1pPr>
          </a:lstStyle>
          <a:p>
            <a:pPr lvl="0"/>
            <a:r>
              <a:rPr lang="en-US"/>
              <a:t>Click to edit Master title style</a:t>
            </a:r>
          </a:p>
        </p:txBody>
      </p:sp>
      <p:sp>
        <p:nvSpPr>
          <p:cNvPr id="14" name="Picture Placeholder 13">
            <a:extLst>
              <a:ext uri="{FF2B5EF4-FFF2-40B4-BE49-F238E27FC236}">
                <a16:creationId xmlns:a16="http://schemas.microsoft.com/office/drawing/2014/main" id="{ADB4AEC6-2EA4-A5BD-A76D-1C38CE894EC0}"/>
              </a:ext>
            </a:extLst>
          </p:cNvPr>
          <p:cNvSpPr>
            <a:spLocks noGrp="1"/>
          </p:cNvSpPr>
          <p:nvPr>
            <p:ph type="pic" sz="quarter" idx="18" hasCustomPrompt="1"/>
          </p:nvPr>
        </p:nvSpPr>
        <p:spPr>
          <a:xfrm>
            <a:off x="950976" y="2148840"/>
            <a:ext cx="3877056" cy="3877056"/>
          </a:xfrm>
          <a:custGeom>
            <a:avLst/>
            <a:gdLst>
              <a:gd name="connsiteX0" fmla="*/ 2679192 w 5358384"/>
              <a:gd name="connsiteY0" fmla="*/ 0 h 5358384"/>
              <a:gd name="connsiteX1" fmla="*/ 5358384 w 5358384"/>
              <a:gd name="connsiteY1" fmla="*/ 2679192 h 5358384"/>
              <a:gd name="connsiteX2" fmla="*/ 2679192 w 5358384"/>
              <a:gd name="connsiteY2" fmla="*/ 5358384 h 5358384"/>
              <a:gd name="connsiteX3" fmla="*/ 0 w 5358384"/>
              <a:gd name="connsiteY3" fmla="*/ 2679192 h 5358384"/>
              <a:gd name="connsiteX4" fmla="*/ 2679192 w 5358384"/>
              <a:gd name="connsiteY4" fmla="*/ 0 h 535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8384" h="5358384">
                <a:moveTo>
                  <a:pt x="2679192" y="0"/>
                </a:moveTo>
                <a:cubicBezTo>
                  <a:pt x="4158869" y="0"/>
                  <a:pt x="5358384" y="1199515"/>
                  <a:pt x="5358384" y="2679192"/>
                </a:cubicBezTo>
                <a:cubicBezTo>
                  <a:pt x="5358384" y="4158869"/>
                  <a:pt x="4158869" y="5358384"/>
                  <a:pt x="2679192" y="5358384"/>
                </a:cubicBezTo>
                <a:cubicBezTo>
                  <a:pt x="1199515" y="5358384"/>
                  <a:pt x="0" y="4158869"/>
                  <a:pt x="0" y="2679192"/>
                </a:cubicBezTo>
                <a:cubicBezTo>
                  <a:pt x="0" y="1199515"/>
                  <a:pt x="1199515" y="0"/>
                  <a:pt x="2679192" y="0"/>
                </a:cubicBezTo>
                <a:close/>
              </a:path>
            </a:pathLst>
          </a:custGeom>
          <a:blipFill>
            <a:blip r:embed="rId2">
              <a:alphaModFix amt="70000"/>
            </a:blip>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5843016" y="950976"/>
            <a:ext cx="5586984" cy="5330952"/>
          </a:xfrm>
          <a:prstGeom prst="rect">
            <a:avLst/>
          </a:prstGeom>
        </p:spPr>
        <p:txBody>
          <a:bodyPr vert="horz" lIns="91440" tIns="45720" rIns="91440" bIns="45720" rtlCol="0" anchor="ctr">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p>
        </p:txBody>
      </p:sp>
      <p:sp>
        <p:nvSpPr>
          <p:cNvPr id="9" name="Footer Placeholder 8">
            <a:extLst>
              <a:ext uri="{FF2B5EF4-FFF2-40B4-BE49-F238E27FC236}">
                <a16:creationId xmlns:a16="http://schemas.microsoft.com/office/drawing/2014/main" id="{124D8FCC-5F89-BD9A-1A9F-45F99E8917AB}"/>
              </a:ext>
            </a:extLst>
          </p:cNvPr>
          <p:cNvSpPr>
            <a:spLocks noGrp="1"/>
          </p:cNvSpPr>
          <p:nvPr>
            <p:ph type="ftr" sz="quarter" idx="16"/>
          </p:nvPr>
        </p:nvSpPr>
        <p:spPr>
          <a:xfrm rot="5400000">
            <a:off x="10469880" y="1609344"/>
            <a:ext cx="2670048" cy="365760"/>
          </a:xfrm>
          <a:prstGeom prst="rect">
            <a:avLst/>
          </a:prstGeom>
        </p:spPr>
        <p:txBody>
          <a:bodyPr/>
          <a:lstStyle>
            <a:lvl1pPr>
              <a:defRPr>
                <a:solidFill>
                  <a:schemeClr val="tx1"/>
                </a:solidFill>
              </a:defRPr>
            </a:lvl1pPr>
          </a:lstStyle>
          <a:p>
            <a:pPr algn="r"/>
            <a:r>
              <a:rPr lang="en-US"/>
              <a:t>Sample Footer Text</a:t>
            </a:r>
          </a:p>
        </p:txBody>
      </p:sp>
      <p:sp>
        <p:nvSpPr>
          <p:cNvPr id="10" name="Slide Number Placeholder 9">
            <a:extLst>
              <a:ext uri="{FF2B5EF4-FFF2-40B4-BE49-F238E27FC236}">
                <a16:creationId xmlns:a16="http://schemas.microsoft.com/office/drawing/2014/main" id="{80387031-1FAB-58C5-4405-B9154D8D4EFB}"/>
              </a:ext>
            </a:extLst>
          </p:cNvPr>
          <p:cNvSpPr>
            <a:spLocks noGrp="1"/>
          </p:cNvSpPr>
          <p:nvPr>
            <p:ph type="sldNum" sz="quarter" idx="17"/>
          </p:nvPr>
        </p:nvSpPr>
        <p:spPr>
          <a:xfrm>
            <a:off x="11494008" y="3218688"/>
            <a:ext cx="630936" cy="429768"/>
          </a:xfrm>
          <a:prstGeom prst="rect">
            <a:avLst/>
          </a:prstGeom>
        </p:spPr>
        <p:txBody>
          <a:bodyPr/>
          <a:lstStyle>
            <a:lvl1pPr>
              <a:defRPr>
                <a:solidFill>
                  <a:schemeClr val="tx1"/>
                </a:solidFill>
              </a:defRPr>
            </a:lvl1pPr>
          </a:lstStyle>
          <a:p>
            <a:pPr algn="ctr"/>
            <a:fld id="{CC057153-B650-4DEB-B370-79DDCFDCE934}" type="slidenum">
              <a:rPr lang="en-US" smtClean="0"/>
              <a:pPr algn="ctr"/>
              <a:t>‹#›</a:t>
            </a:fld>
            <a:endParaRPr lang="en-US"/>
          </a:p>
        </p:txBody>
      </p:sp>
      <p:sp>
        <p:nvSpPr>
          <p:cNvPr id="3" name="Date Placeholder 2">
            <a:extLst>
              <a:ext uri="{FF2B5EF4-FFF2-40B4-BE49-F238E27FC236}">
                <a16:creationId xmlns:a16="http://schemas.microsoft.com/office/drawing/2014/main" id="{43FC80B3-DCFA-D45D-AE8E-A26A743D9695}"/>
              </a:ext>
            </a:extLst>
          </p:cNvPr>
          <p:cNvSpPr>
            <a:spLocks noGrp="1"/>
          </p:cNvSpPr>
          <p:nvPr>
            <p:ph type="dt" sz="half" idx="15"/>
          </p:nvPr>
        </p:nvSpPr>
        <p:spPr>
          <a:xfrm rot="5400000">
            <a:off x="10469880" y="4892040"/>
            <a:ext cx="2670048" cy="365760"/>
          </a:xfrm>
          <a:prstGeom prst="rect">
            <a:avLst/>
          </a:prstGeom>
        </p:spPr>
        <p:txBody>
          <a:bodyPr/>
          <a:lstStyle>
            <a:lvl1pPr>
              <a:defRPr>
                <a:solidFill>
                  <a:schemeClr val="tx1"/>
                </a:solidFill>
              </a:defRPr>
            </a:lvl1pPr>
          </a:lstStyle>
          <a:p>
            <a:fld id="{2B28EC1B-3599-4C48-8426-5041F8BC5E8B}" type="datetime4">
              <a:rPr lang="en-US" smtClean="0"/>
              <a:t>April 13, 2026</a:t>
            </a:fld>
            <a:endParaRPr lang="en-US"/>
          </a:p>
        </p:txBody>
      </p:sp>
    </p:spTree>
    <p:extLst>
      <p:ext uri="{BB962C8B-B14F-4D97-AF65-F5344CB8AC3E}">
        <p14:creationId xmlns:p14="http://schemas.microsoft.com/office/powerpoint/2010/main" val="31912104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Content with Picture 3">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04DE9B-00A7-2020-4385-0B94AAD6AC47}"/>
              </a:ext>
            </a:extLst>
          </p:cNvPr>
          <p:cNvSpPr>
            <a:spLocks noGrp="1"/>
          </p:cNvSpPr>
          <p:nvPr>
            <p:ph type="title"/>
          </p:nvPr>
        </p:nvSpPr>
        <p:spPr>
          <a:xfrm>
            <a:off x="612647" y="256032"/>
            <a:ext cx="6949439" cy="1124712"/>
          </a:xfrm>
          <a:prstGeom prst="rect">
            <a:avLst/>
          </a:prstGeom>
        </p:spPr>
        <p:txBody>
          <a:bodyPr/>
          <a:lstStyle>
            <a:lvl1pPr>
              <a:lnSpc>
                <a:spcPct val="120000"/>
              </a:lnSpc>
              <a:defRPr/>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648" y="1755648"/>
            <a:ext cx="6949440" cy="4343400"/>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p>
        </p:txBody>
      </p:sp>
      <p:sp>
        <p:nvSpPr>
          <p:cNvPr id="4" name="Picture Placeholder 3">
            <a:extLst>
              <a:ext uri="{FF2B5EF4-FFF2-40B4-BE49-F238E27FC236}">
                <a16:creationId xmlns:a16="http://schemas.microsoft.com/office/drawing/2014/main" id="{A7C02181-FA39-ABBD-5759-8846E0FE79F6}"/>
              </a:ext>
            </a:extLst>
          </p:cNvPr>
          <p:cNvSpPr>
            <a:spLocks noGrp="1"/>
          </p:cNvSpPr>
          <p:nvPr>
            <p:ph type="pic" sz="quarter" idx="18" hasCustomPrompt="1"/>
          </p:nvPr>
        </p:nvSpPr>
        <p:spPr>
          <a:xfrm>
            <a:off x="8129016" y="758952"/>
            <a:ext cx="3300984" cy="5330952"/>
          </a:xfrm>
          <a:prstGeom prst="rect">
            <a:avLst/>
          </a:prstGeom>
          <a:blipFill>
            <a:blip r:embed="rId2">
              <a:alphaModFix amt="70000"/>
            </a:blip>
            <a:stretch>
              <a:fillRect/>
            </a:stretch>
          </a:blipFill>
        </p:spPr>
        <p:txBody>
          <a:bodyPr/>
          <a:lstStyle>
            <a:lvl1pPr marL="0" indent="0">
              <a:buNone/>
              <a:defRPr/>
            </a:lvl1pPr>
          </a:lstStyle>
          <a:p>
            <a:r>
              <a:rPr lang="en-US"/>
              <a:t> </a:t>
            </a:r>
          </a:p>
        </p:txBody>
      </p:sp>
      <p:sp>
        <p:nvSpPr>
          <p:cNvPr id="9" name="Footer Placeholder 8">
            <a:extLst>
              <a:ext uri="{FF2B5EF4-FFF2-40B4-BE49-F238E27FC236}">
                <a16:creationId xmlns:a16="http://schemas.microsoft.com/office/drawing/2014/main" id="{124D8FCC-5F89-BD9A-1A9F-45F99E8917AB}"/>
              </a:ext>
            </a:extLst>
          </p:cNvPr>
          <p:cNvSpPr>
            <a:spLocks noGrp="1"/>
          </p:cNvSpPr>
          <p:nvPr>
            <p:ph type="ftr" sz="quarter" idx="16"/>
          </p:nvPr>
        </p:nvSpPr>
        <p:spPr>
          <a:xfrm rot="5400000">
            <a:off x="10469880" y="1609344"/>
            <a:ext cx="2670048" cy="365760"/>
          </a:xfrm>
          <a:prstGeom prst="rect">
            <a:avLst/>
          </a:prstGeom>
        </p:spPr>
        <p:txBody>
          <a:bodyPr/>
          <a:lstStyle/>
          <a:p>
            <a:pPr algn="r"/>
            <a:r>
              <a:rPr lang="en-US"/>
              <a:t>Sample Footer Text</a:t>
            </a:r>
          </a:p>
        </p:txBody>
      </p:sp>
      <p:sp>
        <p:nvSpPr>
          <p:cNvPr id="10" name="Slide Number Placeholder 9">
            <a:extLst>
              <a:ext uri="{FF2B5EF4-FFF2-40B4-BE49-F238E27FC236}">
                <a16:creationId xmlns:a16="http://schemas.microsoft.com/office/drawing/2014/main" id="{80387031-1FAB-58C5-4405-B9154D8D4EFB}"/>
              </a:ext>
            </a:extLst>
          </p:cNvPr>
          <p:cNvSpPr>
            <a:spLocks noGrp="1"/>
          </p:cNvSpPr>
          <p:nvPr>
            <p:ph type="sldNum" sz="quarter" idx="17"/>
          </p:nvPr>
        </p:nvSpPr>
        <p:spPr>
          <a:xfrm>
            <a:off x="11494008" y="3218688"/>
            <a:ext cx="630936" cy="429768"/>
          </a:xfrm>
          <a:prstGeom prst="rect">
            <a:avLst/>
          </a:prstGeom>
        </p:spPr>
        <p:txBody>
          <a:bodyPr/>
          <a:lstStyle/>
          <a:p>
            <a:pPr algn="ctr"/>
            <a:fld id="{CC057153-B650-4DEB-B370-79DDCFDCE934}" type="slidenum">
              <a:rPr lang="en-US" smtClean="0"/>
              <a:pPr algn="ctr"/>
              <a:t>‹#›</a:t>
            </a:fld>
            <a:endParaRPr lang="en-US"/>
          </a:p>
        </p:txBody>
      </p:sp>
      <p:sp>
        <p:nvSpPr>
          <p:cNvPr id="3" name="Date Placeholder 2">
            <a:extLst>
              <a:ext uri="{FF2B5EF4-FFF2-40B4-BE49-F238E27FC236}">
                <a16:creationId xmlns:a16="http://schemas.microsoft.com/office/drawing/2014/main" id="{43FC80B3-DCFA-D45D-AE8E-A26A743D9695}"/>
              </a:ext>
            </a:extLst>
          </p:cNvPr>
          <p:cNvSpPr>
            <a:spLocks noGrp="1"/>
          </p:cNvSpPr>
          <p:nvPr>
            <p:ph type="dt" sz="half" idx="15"/>
          </p:nvPr>
        </p:nvSpPr>
        <p:spPr>
          <a:xfrm rot="5400000">
            <a:off x="10469880" y="4892040"/>
            <a:ext cx="2670048" cy="365760"/>
          </a:xfrm>
          <a:prstGeom prst="rect">
            <a:avLst/>
          </a:prstGeom>
        </p:spPr>
        <p:txBody>
          <a:bodyPr/>
          <a:lstStyle/>
          <a:p>
            <a:fld id="{8CFBE162-2AD2-44A6-BC50-664791CD244B}" type="datetime4">
              <a:rPr lang="en-US" smtClean="0"/>
              <a:t>April 13, 2026</a:t>
            </a:fld>
            <a:endParaRPr lang="en-US"/>
          </a:p>
        </p:txBody>
      </p:sp>
    </p:spTree>
    <p:extLst>
      <p:ext uri="{BB962C8B-B14F-4D97-AF65-F5344CB8AC3E}">
        <p14:creationId xmlns:p14="http://schemas.microsoft.com/office/powerpoint/2010/main" val="35476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ontent with Picture 1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04DE9B-00A7-2020-4385-0B94AAD6AC47}"/>
              </a:ext>
            </a:extLst>
          </p:cNvPr>
          <p:cNvSpPr>
            <a:spLocks noGrp="1"/>
          </p:cNvSpPr>
          <p:nvPr>
            <p:ph type="title"/>
          </p:nvPr>
        </p:nvSpPr>
        <p:spPr>
          <a:xfrm>
            <a:off x="612648" y="457200"/>
            <a:ext cx="10735056" cy="923544"/>
          </a:xfrm>
          <a:prstGeom prst="rect">
            <a:avLst/>
          </a:prstGeom>
        </p:spPr>
        <p:txBody>
          <a:bodyPr/>
          <a:lstStyle>
            <a:lvl1pPr>
              <a:lnSpc>
                <a:spcPct val="120000"/>
              </a:lnSpc>
              <a:defRPr/>
            </a:lvl1pPr>
          </a:lstStyle>
          <a:p>
            <a:r>
              <a:rPr lang="en-US"/>
              <a:t>Click to edit Master title style</a:t>
            </a:r>
          </a:p>
        </p:txBody>
      </p:sp>
      <p:sp>
        <p:nvSpPr>
          <p:cNvPr id="4" name="Picture Placeholder 3">
            <a:extLst>
              <a:ext uri="{FF2B5EF4-FFF2-40B4-BE49-F238E27FC236}">
                <a16:creationId xmlns:a16="http://schemas.microsoft.com/office/drawing/2014/main" id="{A7C02181-FA39-ABBD-5759-8846E0FE79F6}"/>
              </a:ext>
            </a:extLst>
          </p:cNvPr>
          <p:cNvSpPr>
            <a:spLocks noGrp="1"/>
          </p:cNvSpPr>
          <p:nvPr>
            <p:ph type="pic" sz="quarter" idx="18" hasCustomPrompt="1"/>
          </p:nvPr>
        </p:nvSpPr>
        <p:spPr>
          <a:xfrm>
            <a:off x="612648" y="1892808"/>
            <a:ext cx="3054096" cy="4206240"/>
          </a:xfrm>
          <a:prstGeom prst="rect">
            <a:avLst/>
          </a:prstGeom>
          <a:blipFill>
            <a:blip r:embed="rId2">
              <a:alphaModFix amt="70000"/>
            </a:blip>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187952" y="1755648"/>
            <a:ext cx="7159752" cy="4343400"/>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p>
        </p:txBody>
      </p:sp>
      <p:sp>
        <p:nvSpPr>
          <p:cNvPr id="9" name="Footer Placeholder 8">
            <a:extLst>
              <a:ext uri="{FF2B5EF4-FFF2-40B4-BE49-F238E27FC236}">
                <a16:creationId xmlns:a16="http://schemas.microsoft.com/office/drawing/2014/main" id="{124D8FCC-5F89-BD9A-1A9F-45F99E8917AB}"/>
              </a:ext>
            </a:extLst>
          </p:cNvPr>
          <p:cNvSpPr>
            <a:spLocks noGrp="1"/>
          </p:cNvSpPr>
          <p:nvPr>
            <p:ph type="ftr" sz="quarter" idx="16"/>
          </p:nvPr>
        </p:nvSpPr>
        <p:spPr>
          <a:xfrm rot="5400000">
            <a:off x="10469880" y="1609344"/>
            <a:ext cx="2670048" cy="365760"/>
          </a:xfrm>
          <a:prstGeom prst="rect">
            <a:avLst/>
          </a:prstGeom>
        </p:spPr>
        <p:txBody>
          <a:bodyPr/>
          <a:lstStyle/>
          <a:p>
            <a:pPr algn="r"/>
            <a:r>
              <a:rPr lang="en-US"/>
              <a:t>Sample Footer Text</a:t>
            </a:r>
          </a:p>
        </p:txBody>
      </p:sp>
      <p:sp>
        <p:nvSpPr>
          <p:cNvPr id="10" name="Slide Number Placeholder 9">
            <a:extLst>
              <a:ext uri="{FF2B5EF4-FFF2-40B4-BE49-F238E27FC236}">
                <a16:creationId xmlns:a16="http://schemas.microsoft.com/office/drawing/2014/main" id="{80387031-1FAB-58C5-4405-B9154D8D4EFB}"/>
              </a:ext>
            </a:extLst>
          </p:cNvPr>
          <p:cNvSpPr>
            <a:spLocks noGrp="1"/>
          </p:cNvSpPr>
          <p:nvPr>
            <p:ph type="sldNum" sz="quarter" idx="17"/>
          </p:nvPr>
        </p:nvSpPr>
        <p:spPr>
          <a:xfrm>
            <a:off x="11494008" y="3218688"/>
            <a:ext cx="630936" cy="429768"/>
          </a:xfrm>
          <a:prstGeom prst="rect">
            <a:avLst/>
          </a:prstGeom>
        </p:spPr>
        <p:txBody>
          <a:bodyPr/>
          <a:lstStyle/>
          <a:p>
            <a:pPr algn="ctr"/>
            <a:fld id="{CC057153-B650-4DEB-B370-79DDCFDCE934}" type="slidenum">
              <a:rPr lang="en-US" smtClean="0"/>
              <a:pPr algn="ctr"/>
              <a:t>‹#›</a:t>
            </a:fld>
            <a:endParaRPr lang="en-US"/>
          </a:p>
        </p:txBody>
      </p:sp>
      <p:sp>
        <p:nvSpPr>
          <p:cNvPr id="3" name="Date Placeholder 2">
            <a:extLst>
              <a:ext uri="{FF2B5EF4-FFF2-40B4-BE49-F238E27FC236}">
                <a16:creationId xmlns:a16="http://schemas.microsoft.com/office/drawing/2014/main" id="{43FC80B3-DCFA-D45D-AE8E-A26A743D9695}"/>
              </a:ext>
            </a:extLst>
          </p:cNvPr>
          <p:cNvSpPr>
            <a:spLocks noGrp="1"/>
          </p:cNvSpPr>
          <p:nvPr>
            <p:ph type="dt" sz="half" idx="15"/>
          </p:nvPr>
        </p:nvSpPr>
        <p:spPr>
          <a:xfrm rot="5400000">
            <a:off x="10469880" y="4892040"/>
            <a:ext cx="2670048" cy="365760"/>
          </a:xfrm>
          <a:prstGeom prst="rect">
            <a:avLst/>
          </a:prstGeom>
        </p:spPr>
        <p:txBody>
          <a:bodyPr/>
          <a:lstStyle/>
          <a:p>
            <a:fld id="{B21C9450-52A6-4B2A-9ECD-E456CF9359E5}" type="datetime4">
              <a:rPr lang="en-US" smtClean="0"/>
              <a:t>April 13, 2026</a:t>
            </a:fld>
            <a:endParaRPr lang="en-US"/>
          </a:p>
        </p:txBody>
      </p:sp>
    </p:spTree>
    <p:extLst>
      <p:ext uri="{BB962C8B-B14F-4D97-AF65-F5344CB8AC3E}">
        <p14:creationId xmlns:p14="http://schemas.microsoft.com/office/powerpoint/2010/main" val="2127292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ontent Slide ">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EE4613E6-8A3D-48D6-8B73-AB757711B2B2}"/>
              </a:ext>
            </a:extLst>
          </p:cNvPr>
          <p:cNvSpPr>
            <a:spLocks noGrp="1"/>
          </p:cNvSpPr>
          <p:nvPr>
            <p:ph type="sldNum" sz="quarter" idx="11"/>
          </p:nvPr>
        </p:nvSpPr>
        <p:spPr>
          <a:xfrm>
            <a:off x="87443" y="6277722"/>
            <a:ext cx="2723543" cy="413808"/>
          </a:xfrm>
          <a:prstGeom prst="rect">
            <a:avLst/>
          </a:prstGeom>
        </p:spPr>
        <p:txBody>
          <a:bodyPr anchor="b"/>
          <a:lstStyle>
            <a:lvl1pPr algn="l">
              <a:defRPr sz="800">
                <a:solidFill>
                  <a:schemeClr val="tx2"/>
                </a:solidFill>
              </a:defRPr>
            </a:lvl1pPr>
          </a:lstStyle>
          <a:p>
            <a:r>
              <a:rPr lang="en-US"/>
              <a:t> WEAVER | </a:t>
            </a:r>
            <a:fld id="{851D1F7E-E3CD-4584-8D72-669F83DE1ECE}" type="slidenum">
              <a:rPr lang="en-US" smtClean="0"/>
              <a:pPr/>
              <a:t>‹#›</a:t>
            </a:fld>
            <a:endParaRPr lang="en-US"/>
          </a:p>
        </p:txBody>
      </p:sp>
      <p:cxnSp>
        <p:nvCxnSpPr>
          <p:cNvPr id="6" name="Straight Connector 5">
            <a:extLst>
              <a:ext uri="{FF2B5EF4-FFF2-40B4-BE49-F238E27FC236}">
                <a16:creationId xmlns:a16="http://schemas.microsoft.com/office/drawing/2014/main" id="{237C4260-5714-4037-8625-10B9CF25F441}"/>
              </a:ext>
            </a:extLst>
          </p:cNvPr>
          <p:cNvCxnSpPr>
            <a:cxnSpLocks/>
          </p:cNvCxnSpPr>
          <p:nvPr userDrawn="1"/>
        </p:nvCxnSpPr>
        <p:spPr>
          <a:xfrm>
            <a:off x="501864" y="996567"/>
            <a:ext cx="788999"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4EF1106B-8E68-4A31-9778-6888C0B516FA}"/>
              </a:ext>
            </a:extLst>
          </p:cNvPr>
          <p:cNvSpPr>
            <a:spLocks noGrp="1"/>
          </p:cNvSpPr>
          <p:nvPr>
            <p:ph type="body" sz="quarter" idx="12" hasCustomPrompt="1"/>
          </p:nvPr>
        </p:nvSpPr>
        <p:spPr>
          <a:xfrm>
            <a:off x="406400" y="175885"/>
            <a:ext cx="11364422" cy="730245"/>
          </a:xfrm>
        </p:spPr>
        <p:txBody>
          <a:bodyPr anchor="b">
            <a:normAutofit/>
          </a:bodyPr>
          <a:lstStyle>
            <a:lvl1pPr marL="0" indent="0">
              <a:buNone/>
              <a:defRPr sz="3600">
                <a:solidFill>
                  <a:schemeClr val="accent1"/>
                </a:solidFill>
                <a:latin typeface="Century Gothic" panose="020B0502020202020204" pitchFamily="34" charset="0"/>
              </a:defRPr>
            </a:lvl1pPr>
          </a:lstStyle>
          <a:p>
            <a:pPr lvl="0"/>
            <a:r>
              <a:rPr lang="en-US"/>
              <a:t>Insert Title</a:t>
            </a:r>
          </a:p>
        </p:txBody>
      </p:sp>
      <p:sp>
        <p:nvSpPr>
          <p:cNvPr id="8" name="Text Placeholder 21">
            <a:extLst>
              <a:ext uri="{FF2B5EF4-FFF2-40B4-BE49-F238E27FC236}">
                <a16:creationId xmlns:a16="http://schemas.microsoft.com/office/drawing/2014/main" id="{47FA03B4-50F9-411A-B9AD-60B37191ACA4}"/>
              </a:ext>
            </a:extLst>
          </p:cNvPr>
          <p:cNvSpPr>
            <a:spLocks noGrp="1"/>
          </p:cNvSpPr>
          <p:nvPr>
            <p:ph type="body" sz="quarter" idx="13" hasCustomPrompt="1"/>
          </p:nvPr>
        </p:nvSpPr>
        <p:spPr>
          <a:xfrm>
            <a:off x="406400" y="1099184"/>
            <a:ext cx="11364422" cy="568840"/>
          </a:xfrm>
        </p:spPr>
        <p:txBody>
          <a:bodyPr>
            <a:normAutofit/>
          </a:bodyPr>
          <a:lstStyle>
            <a:lvl1pPr marL="0" indent="0">
              <a:buNone/>
              <a:defRPr sz="1600">
                <a:solidFill>
                  <a:schemeClr val="tx1"/>
                </a:solidFill>
                <a:latin typeface="Century Gothic" panose="020B0502020202020204" pitchFamily="34" charset="0"/>
              </a:defRPr>
            </a:lvl1pPr>
          </a:lstStyle>
          <a:p>
            <a:pPr lvl="0"/>
            <a:r>
              <a:rPr lang="en-US"/>
              <a:t>Insert opening commentary</a:t>
            </a:r>
          </a:p>
        </p:txBody>
      </p:sp>
    </p:spTree>
    <p:extLst>
      <p:ext uri="{BB962C8B-B14F-4D97-AF65-F5344CB8AC3E}">
        <p14:creationId xmlns:p14="http://schemas.microsoft.com/office/powerpoint/2010/main" val="3125202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ontent Slide ">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EE4613E6-8A3D-48D6-8B73-AB757711B2B2}"/>
              </a:ext>
            </a:extLst>
          </p:cNvPr>
          <p:cNvSpPr>
            <a:spLocks noGrp="1"/>
          </p:cNvSpPr>
          <p:nvPr>
            <p:ph type="sldNum" sz="quarter" idx="11"/>
          </p:nvPr>
        </p:nvSpPr>
        <p:spPr>
          <a:xfrm>
            <a:off x="87443" y="6277722"/>
            <a:ext cx="2723543" cy="413808"/>
          </a:xfrm>
          <a:prstGeom prst="rect">
            <a:avLst/>
          </a:prstGeom>
        </p:spPr>
        <p:txBody>
          <a:bodyPr anchor="b"/>
          <a:lstStyle>
            <a:lvl1pPr algn="l">
              <a:defRPr sz="800">
                <a:solidFill>
                  <a:schemeClr val="tx2"/>
                </a:solidFill>
              </a:defRPr>
            </a:lvl1pPr>
          </a:lstStyle>
          <a:p>
            <a:r>
              <a:rPr lang="en-US"/>
              <a:t> WEAVER | </a:t>
            </a:r>
            <a:fld id="{851D1F7E-E3CD-4584-8D72-669F83DE1ECE}" type="slidenum">
              <a:rPr lang="en-US" smtClean="0"/>
              <a:pPr/>
              <a:t>‹#›</a:t>
            </a:fld>
            <a:endParaRPr lang="en-US"/>
          </a:p>
        </p:txBody>
      </p:sp>
      <p:cxnSp>
        <p:nvCxnSpPr>
          <p:cNvPr id="6" name="Straight Connector 5">
            <a:extLst>
              <a:ext uri="{FF2B5EF4-FFF2-40B4-BE49-F238E27FC236}">
                <a16:creationId xmlns:a16="http://schemas.microsoft.com/office/drawing/2014/main" id="{237C4260-5714-4037-8625-10B9CF25F441}"/>
              </a:ext>
            </a:extLst>
          </p:cNvPr>
          <p:cNvCxnSpPr>
            <a:cxnSpLocks/>
          </p:cNvCxnSpPr>
          <p:nvPr userDrawn="1"/>
        </p:nvCxnSpPr>
        <p:spPr>
          <a:xfrm>
            <a:off x="501864" y="996567"/>
            <a:ext cx="78899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4EF1106B-8E68-4A31-9778-6888C0B516FA}"/>
              </a:ext>
            </a:extLst>
          </p:cNvPr>
          <p:cNvSpPr>
            <a:spLocks noGrp="1"/>
          </p:cNvSpPr>
          <p:nvPr>
            <p:ph type="body" sz="quarter" idx="12" hasCustomPrompt="1"/>
          </p:nvPr>
        </p:nvSpPr>
        <p:spPr>
          <a:xfrm>
            <a:off x="406400" y="175885"/>
            <a:ext cx="11364422" cy="730245"/>
          </a:xfrm>
        </p:spPr>
        <p:txBody>
          <a:bodyPr anchor="b">
            <a:normAutofit/>
          </a:bodyPr>
          <a:lstStyle>
            <a:lvl1pPr marL="0" indent="0">
              <a:buNone/>
              <a:defRPr sz="3600">
                <a:solidFill>
                  <a:schemeClr val="accent2"/>
                </a:solidFill>
                <a:latin typeface="Century Gothic" panose="020B0502020202020204" pitchFamily="34" charset="0"/>
              </a:defRPr>
            </a:lvl1pPr>
          </a:lstStyle>
          <a:p>
            <a:pPr lvl="0"/>
            <a:r>
              <a:rPr lang="en-US"/>
              <a:t>Insert Title</a:t>
            </a:r>
          </a:p>
        </p:txBody>
      </p:sp>
      <p:sp>
        <p:nvSpPr>
          <p:cNvPr id="8" name="Text Placeholder 21">
            <a:extLst>
              <a:ext uri="{FF2B5EF4-FFF2-40B4-BE49-F238E27FC236}">
                <a16:creationId xmlns:a16="http://schemas.microsoft.com/office/drawing/2014/main" id="{47FA03B4-50F9-411A-B9AD-60B37191ACA4}"/>
              </a:ext>
            </a:extLst>
          </p:cNvPr>
          <p:cNvSpPr>
            <a:spLocks noGrp="1"/>
          </p:cNvSpPr>
          <p:nvPr>
            <p:ph type="body" sz="quarter" idx="13" hasCustomPrompt="1"/>
          </p:nvPr>
        </p:nvSpPr>
        <p:spPr>
          <a:xfrm>
            <a:off x="406400" y="1099184"/>
            <a:ext cx="11364422" cy="568840"/>
          </a:xfrm>
        </p:spPr>
        <p:txBody>
          <a:bodyPr>
            <a:normAutofit/>
          </a:bodyPr>
          <a:lstStyle>
            <a:lvl1pPr marL="0" indent="0">
              <a:buNone/>
              <a:defRPr sz="1600">
                <a:solidFill>
                  <a:schemeClr val="tx1"/>
                </a:solidFill>
                <a:latin typeface="Century Gothic" panose="020B0502020202020204" pitchFamily="34" charset="0"/>
              </a:defRPr>
            </a:lvl1pPr>
          </a:lstStyle>
          <a:p>
            <a:pPr lvl="0"/>
            <a:r>
              <a:rPr lang="en-US"/>
              <a:t>Insert opening commentary</a:t>
            </a:r>
          </a:p>
        </p:txBody>
      </p:sp>
    </p:spTree>
    <p:extLst>
      <p:ext uri="{BB962C8B-B14F-4D97-AF65-F5344CB8AC3E}">
        <p14:creationId xmlns:p14="http://schemas.microsoft.com/office/powerpoint/2010/main" val="33398703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ontent Slide ">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EE4613E6-8A3D-48D6-8B73-AB757711B2B2}"/>
              </a:ext>
            </a:extLst>
          </p:cNvPr>
          <p:cNvSpPr>
            <a:spLocks noGrp="1"/>
          </p:cNvSpPr>
          <p:nvPr>
            <p:ph type="sldNum" sz="quarter" idx="11"/>
          </p:nvPr>
        </p:nvSpPr>
        <p:spPr>
          <a:xfrm>
            <a:off x="87443" y="6277722"/>
            <a:ext cx="2723543" cy="413808"/>
          </a:xfrm>
          <a:prstGeom prst="rect">
            <a:avLst/>
          </a:prstGeom>
        </p:spPr>
        <p:txBody>
          <a:bodyPr anchor="b"/>
          <a:lstStyle>
            <a:lvl1pPr algn="l">
              <a:defRPr sz="800">
                <a:solidFill>
                  <a:schemeClr val="tx2"/>
                </a:solidFill>
              </a:defRPr>
            </a:lvl1pPr>
          </a:lstStyle>
          <a:p>
            <a:r>
              <a:rPr lang="en-US"/>
              <a:t> WEAVER | </a:t>
            </a:r>
            <a:fld id="{851D1F7E-E3CD-4584-8D72-669F83DE1ECE}" type="slidenum">
              <a:rPr lang="en-US" smtClean="0"/>
              <a:pPr/>
              <a:t>‹#›</a:t>
            </a:fld>
            <a:endParaRPr lang="en-US"/>
          </a:p>
        </p:txBody>
      </p:sp>
      <p:cxnSp>
        <p:nvCxnSpPr>
          <p:cNvPr id="6" name="Straight Connector 5">
            <a:extLst>
              <a:ext uri="{FF2B5EF4-FFF2-40B4-BE49-F238E27FC236}">
                <a16:creationId xmlns:a16="http://schemas.microsoft.com/office/drawing/2014/main" id="{237C4260-5714-4037-8625-10B9CF25F441}"/>
              </a:ext>
            </a:extLst>
          </p:cNvPr>
          <p:cNvCxnSpPr>
            <a:cxnSpLocks/>
          </p:cNvCxnSpPr>
          <p:nvPr userDrawn="1"/>
        </p:nvCxnSpPr>
        <p:spPr>
          <a:xfrm>
            <a:off x="501864" y="996567"/>
            <a:ext cx="788999"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4EF1106B-8E68-4A31-9778-6888C0B516FA}"/>
              </a:ext>
            </a:extLst>
          </p:cNvPr>
          <p:cNvSpPr>
            <a:spLocks noGrp="1"/>
          </p:cNvSpPr>
          <p:nvPr>
            <p:ph type="body" sz="quarter" idx="12" hasCustomPrompt="1"/>
          </p:nvPr>
        </p:nvSpPr>
        <p:spPr>
          <a:xfrm>
            <a:off x="406400" y="175885"/>
            <a:ext cx="11364422" cy="730245"/>
          </a:xfrm>
        </p:spPr>
        <p:txBody>
          <a:bodyPr anchor="b">
            <a:normAutofit/>
          </a:bodyPr>
          <a:lstStyle>
            <a:lvl1pPr marL="0" indent="0">
              <a:buNone/>
              <a:defRPr sz="3600">
                <a:solidFill>
                  <a:schemeClr val="tx2"/>
                </a:solidFill>
                <a:latin typeface="Century Gothic" panose="020B0502020202020204" pitchFamily="34" charset="0"/>
              </a:defRPr>
            </a:lvl1pPr>
          </a:lstStyle>
          <a:p>
            <a:pPr lvl="0"/>
            <a:r>
              <a:rPr lang="en-US"/>
              <a:t>Insert Title</a:t>
            </a:r>
          </a:p>
        </p:txBody>
      </p:sp>
      <p:sp>
        <p:nvSpPr>
          <p:cNvPr id="8" name="Text Placeholder 21">
            <a:extLst>
              <a:ext uri="{FF2B5EF4-FFF2-40B4-BE49-F238E27FC236}">
                <a16:creationId xmlns:a16="http://schemas.microsoft.com/office/drawing/2014/main" id="{47FA03B4-50F9-411A-B9AD-60B37191ACA4}"/>
              </a:ext>
            </a:extLst>
          </p:cNvPr>
          <p:cNvSpPr>
            <a:spLocks noGrp="1"/>
          </p:cNvSpPr>
          <p:nvPr>
            <p:ph type="body" sz="quarter" idx="13" hasCustomPrompt="1"/>
          </p:nvPr>
        </p:nvSpPr>
        <p:spPr>
          <a:xfrm>
            <a:off x="406400" y="1099184"/>
            <a:ext cx="11364422" cy="568840"/>
          </a:xfrm>
        </p:spPr>
        <p:txBody>
          <a:bodyPr>
            <a:normAutofit/>
          </a:bodyPr>
          <a:lstStyle>
            <a:lvl1pPr marL="0" indent="0">
              <a:buNone/>
              <a:defRPr sz="1600">
                <a:solidFill>
                  <a:schemeClr val="tx1"/>
                </a:solidFill>
                <a:latin typeface="Century Gothic" panose="020B0502020202020204" pitchFamily="34" charset="0"/>
              </a:defRPr>
            </a:lvl1pPr>
          </a:lstStyle>
          <a:p>
            <a:pPr lvl="0"/>
            <a:r>
              <a:rPr lang="en-US"/>
              <a:t>Insert opening commentary</a:t>
            </a:r>
          </a:p>
        </p:txBody>
      </p:sp>
    </p:spTree>
    <p:extLst>
      <p:ext uri="{BB962C8B-B14F-4D97-AF65-F5344CB8AC3E}">
        <p14:creationId xmlns:p14="http://schemas.microsoft.com/office/powerpoint/2010/main" val="27170473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ontent Slide ">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EE4613E6-8A3D-48D6-8B73-AB757711B2B2}"/>
              </a:ext>
            </a:extLst>
          </p:cNvPr>
          <p:cNvSpPr>
            <a:spLocks noGrp="1"/>
          </p:cNvSpPr>
          <p:nvPr>
            <p:ph type="sldNum" sz="quarter" idx="11"/>
          </p:nvPr>
        </p:nvSpPr>
        <p:spPr>
          <a:xfrm>
            <a:off x="87443" y="6277722"/>
            <a:ext cx="2723543" cy="413808"/>
          </a:xfrm>
          <a:prstGeom prst="rect">
            <a:avLst/>
          </a:prstGeom>
        </p:spPr>
        <p:txBody>
          <a:bodyPr anchor="b"/>
          <a:lstStyle>
            <a:lvl1pPr algn="l">
              <a:defRPr sz="800">
                <a:solidFill>
                  <a:schemeClr val="tx2"/>
                </a:solidFill>
              </a:defRPr>
            </a:lvl1pPr>
          </a:lstStyle>
          <a:p>
            <a:r>
              <a:rPr lang="en-US"/>
              <a:t> WEAVER | </a:t>
            </a:r>
            <a:fld id="{851D1F7E-E3CD-4584-8D72-669F83DE1ECE}" type="slidenum">
              <a:rPr lang="en-US" smtClean="0"/>
              <a:pPr/>
              <a:t>‹#›</a:t>
            </a:fld>
            <a:endParaRPr lang="en-US"/>
          </a:p>
        </p:txBody>
      </p:sp>
      <p:sp>
        <p:nvSpPr>
          <p:cNvPr id="16" name="Rectangle 15">
            <a:extLst>
              <a:ext uri="{FF2B5EF4-FFF2-40B4-BE49-F238E27FC236}">
                <a16:creationId xmlns:a16="http://schemas.microsoft.com/office/drawing/2014/main" id="{EDD471B5-D63F-4C7B-987F-D3BF8F522424}"/>
              </a:ext>
            </a:extLst>
          </p:cNvPr>
          <p:cNvSpPr/>
          <p:nvPr userDrawn="1"/>
        </p:nvSpPr>
        <p:spPr>
          <a:xfrm>
            <a:off x="0" y="0"/>
            <a:ext cx="12192000" cy="1937982"/>
          </a:xfrm>
          <a:prstGeom prst="rect">
            <a:avLst/>
          </a:prstGeom>
          <a:solidFill>
            <a:schemeClr val="accent1"/>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0997010F-6041-4211-B029-E5C7F3624BB8}"/>
              </a:ext>
            </a:extLst>
          </p:cNvPr>
          <p:cNvCxnSpPr>
            <a:cxnSpLocks/>
          </p:cNvCxnSpPr>
          <p:nvPr userDrawn="1"/>
        </p:nvCxnSpPr>
        <p:spPr>
          <a:xfrm>
            <a:off x="496527" y="1540877"/>
            <a:ext cx="788999" cy="0"/>
          </a:xfrm>
          <a:prstGeom prst="line">
            <a:avLst/>
          </a:prstGeom>
          <a:noFill/>
          <a:ln w="57150" cap="flat" cmpd="sng" algn="ctr">
            <a:solidFill>
              <a:sysClr val="window" lastClr="FFFFFF"/>
            </a:solidFill>
            <a:prstDash val="solid"/>
            <a:miter lim="800000"/>
          </a:ln>
          <a:effectLst/>
        </p:spPr>
      </p:cxnSp>
      <p:sp>
        <p:nvSpPr>
          <p:cNvPr id="20" name="Rectangle 19">
            <a:extLst>
              <a:ext uri="{FF2B5EF4-FFF2-40B4-BE49-F238E27FC236}">
                <a16:creationId xmlns:a16="http://schemas.microsoft.com/office/drawing/2014/main" id="{6E9E0A97-920D-4502-9870-3CA6E34774DA}"/>
              </a:ext>
            </a:extLst>
          </p:cNvPr>
          <p:cNvSpPr/>
          <p:nvPr userDrawn="1"/>
        </p:nvSpPr>
        <p:spPr>
          <a:xfrm>
            <a:off x="3074627" y="331272"/>
            <a:ext cx="6682322" cy="1237227"/>
          </a:xfrm>
          <a:prstGeom prst="rect">
            <a:avLst/>
          </a:prstGeom>
          <a:no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 Placeholder 19">
            <a:extLst>
              <a:ext uri="{FF2B5EF4-FFF2-40B4-BE49-F238E27FC236}">
                <a16:creationId xmlns:a16="http://schemas.microsoft.com/office/drawing/2014/main" id="{D373257A-FEBE-4D8E-AE59-8DB6BE0FCEF6}"/>
              </a:ext>
            </a:extLst>
          </p:cNvPr>
          <p:cNvSpPr>
            <a:spLocks noGrp="1"/>
          </p:cNvSpPr>
          <p:nvPr>
            <p:ph type="body" sz="quarter" idx="12" hasCustomPrompt="1"/>
          </p:nvPr>
        </p:nvSpPr>
        <p:spPr>
          <a:xfrm>
            <a:off x="413789" y="528746"/>
            <a:ext cx="2520604" cy="730245"/>
          </a:xfrm>
        </p:spPr>
        <p:txBody>
          <a:bodyPr anchor="b">
            <a:normAutofit/>
          </a:bodyPr>
          <a:lstStyle>
            <a:lvl1pPr marL="0" indent="0">
              <a:buNone/>
              <a:defRPr sz="3600">
                <a:solidFill>
                  <a:schemeClr val="bg1"/>
                </a:solidFill>
                <a:latin typeface="Century Gothic" panose="020B0502020202020204" pitchFamily="34" charset="0"/>
              </a:defRPr>
            </a:lvl1pPr>
          </a:lstStyle>
          <a:p>
            <a:pPr lvl="0"/>
            <a:r>
              <a:rPr lang="en-US"/>
              <a:t>Insert Title</a:t>
            </a:r>
          </a:p>
        </p:txBody>
      </p:sp>
      <p:sp>
        <p:nvSpPr>
          <p:cNvPr id="12" name="Text Placeholder 19">
            <a:extLst>
              <a:ext uri="{FF2B5EF4-FFF2-40B4-BE49-F238E27FC236}">
                <a16:creationId xmlns:a16="http://schemas.microsoft.com/office/drawing/2014/main" id="{F06CDF84-DD3C-40C7-8D6E-240EEE9F0FB9}"/>
              </a:ext>
            </a:extLst>
          </p:cNvPr>
          <p:cNvSpPr>
            <a:spLocks noGrp="1"/>
          </p:cNvSpPr>
          <p:nvPr>
            <p:ph type="body" sz="quarter" idx="13" hasCustomPrompt="1"/>
          </p:nvPr>
        </p:nvSpPr>
        <p:spPr>
          <a:xfrm>
            <a:off x="3115613" y="331272"/>
            <a:ext cx="6641336" cy="1209605"/>
          </a:xfrm>
        </p:spPr>
        <p:txBody>
          <a:bodyPr anchor="ctr">
            <a:normAutofit/>
          </a:bodyPr>
          <a:lstStyle>
            <a:lvl1pPr marL="0" indent="0">
              <a:buNone/>
              <a:defRPr sz="1800">
                <a:solidFill>
                  <a:schemeClr val="bg1"/>
                </a:solidFill>
                <a:latin typeface="Century Gothic" panose="020B0502020202020204" pitchFamily="34" charset="0"/>
              </a:defRPr>
            </a:lvl1pPr>
          </a:lstStyle>
          <a:p>
            <a:pPr lvl="0"/>
            <a:r>
              <a:rPr lang="en-US"/>
              <a:t>Insert opening commentary </a:t>
            </a:r>
          </a:p>
        </p:txBody>
      </p:sp>
    </p:spTree>
    <p:extLst>
      <p:ext uri="{BB962C8B-B14F-4D97-AF65-F5344CB8AC3E}">
        <p14:creationId xmlns:p14="http://schemas.microsoft.com/office/powerpoint/2010/main" val="2985802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ontent Slide ">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EE4613E6-8A3D-48D6-8B73-AB757711B2B2}"/>
              </a:ext>
            </a:extLst>
          </p:cNvPr>
          <p:cNvSpPr>
            <a:spLocks noGrp="1"/>
          </p:cNvSpPr>
          <p:nvPr>
            <p:ph type="sldNum" sz="quarter" idx="11"/>
          </p:nvPr>
        </p:nvSpPr>
        <p:spPr>
          <a:xfrm>
            <a:off x="87443" y="6277722"/>
            <a:ext cx="2723543" cy="413808"/>
          </a:xfrm>
          <a:prstGeom prst="rect">
            <a:avLst/>
          </a:prstGeom>
        </p:spPr>
        <p:txBody>
          <a:bodyPr anchor="b"/>
          <a:lstStyle>
            <a:lvl1pPr algn="l">
              <a:defRPr sz="800">
                <a:solidFill>
                  <a:schemeClr val="tx2"/>
                </a:solidFill>
              </a:defRPr>
            </a:lvl1pPr>
          </a:lstStyle>
          <a:p>
            <a:r>
              <a:rPr lang="en-US"/>
              <a:t> WEAVER | </a:t>
            </a:r>
            <a:fld id="{851D1F7E-E3CD-4584-8D72-669F83DE1ECE}" type="slidenum">
              <a:rPr lang="en-US" smtClean="0"/>
              <a:pPr/>
              <a:t>‹#›</a:t>
            </a:fld>
            <a:endParaRPr lang="en-US"/>
          </a:p>
        </p:txBody>
      </p:sp>
      <p:sp>
        <p:nvSpPr>
          <p:cNvPr id="16" name="Rectangle 15">
            <a:extLst>
              <a:ext uri="{FF2B5EF4-FFF2-40B4-BE49-F238E27FC236}">
                <a16:creationId xmlns:a16="http://schemas.microsoft.com/office/drawing/2014/main" id="{EDD471B5-D63F-4C7B-987F-D3BF8F522424}"/>
              </a:ext>
            </a:extLst>
          </p:cNvPr>
          <p:cNvSpPr/>
          <p:nvPr userDrawn="1"/>
        </p:nvSpPr>
        <p:spPr>
          <a:xfrm>
            <a:off x="0" y="0"/>
            <a:ext cx="12192000" cy="1937982"/>
          </a:xfrm>
          <a:prstGeom prst="rect">
            <a:avLst/>
          </a:prstGeom>
          <a:solidFill>
            <a:schemeClr val="accent2"/>
          </a:solidFill>
          <a:ln w="381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0997010F-6041-4211-B029-E5C7F3624BB8}"/>
              </a:ext>
            </a:extLst>
          </p:cNvPr>
          <p:cNvCxnSpPr>
            <a:cxnSpLocks/>
          </p:cNvCxnSpPr>
          <p:nvPr userDrawn="1"/>
        </p:nvCxnSpPr>
        <p:spPr>
          <a:xfrm>
            <a:off x="496527" y="1540877"/>
            <a:ext cx="788999" cy="0"/>
          </a:xfrm>
          <a:prstGeom prst="line">
            <a:avLst/>
          </a:prstGeom>
          <a:noFill/>
          <a:ln w="57150" cap="flat" cmpd="sng" algn="ctr">
            <a:solidFill>
              <a:sysClr val="window" lastClr="FFFFFF"/>
            </a:solidFill>
            <a:prstDash val="solid"/>
            <a:miter lim="800000"/>
          </a:ln>
          <a:effectLst/>
        </p:spPr>
      </p:cxnSp>
      <p:sp>
        <p:nvSpPr>
          <p:cNvPr id="20" name="Rectangle 19">
            <a:extLst>
              <a:ext uri="{FF2B5EF4-FFF2-40B4-BE49-F238E27FC236}">
                <a16:creationId xmlns:a16="http://schemas.microsoft.com/office/drawing/2014/main" id="{6E9E0A97-920D-4502-9870-3CA6E34774DA}"/>
              </a:ext>
            </a:extLst>
          </p:cNvPr>
          <p:cNvSpPr/>
          <p:nvPr userDrawn="1"/>
        </p:nvSpPr>
        <p:spPr>
          <a:xfrm>
            <a:off x="3074627" y="331272"/>
            <a:ext cx="6682322" cy="1237227"/>
          </a:xfrm>
          <a:prstGeom prst="rect">
            <a:avLst/>
          </a:prstGeom>
          <a:no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 Placeholder 19">
            <a:extLst>
              <a:ext uri="{FF2B5EF4-FFF2-40B4-BE49-F238E27FC236}">
                <a16:creationId xmlns:a16="http://schemas.microsoft.com/office/drawing/2014/main" id="{6384C605-DAF8-4A27-ACDA-1F8925690DE7}"/>
              </a:ext>
            </a:extLst>
          </p:cNvPr>
          <p:cNvSpPr>
            <a:spLocks noGrp="1"/>
          </p:cNvSpPr>
          <p:nvPr>
            <p:ph type="body" sz="quarter" idx="12" hasCustomPrompt="1"/>
          </p:nvPr>
        </p:nvSpPr>
        <p:spPr>
          <a:xfrm>
            <a:off x="413789" y="528746"/>
            <a:ext cx="2520604" cy="730245"/>
          </a:xfrm>
        </p:spPr>
        <p:txBody>
          <a:bodyPr anchor="b">
            <a:normAutofit/>
          </a:bodyPr>
          <a:lstStyle>
            <a:lvl1pPr marL="0" indent="0">
              <a:buNone/>
              <a:defRPr sz="3600">
                <a:solidFill>
                  <a:schemeClr val="bg1"/>
                </a:solidFill>
                <a:latin typeface="Century Gothic" panose="020B0502020202020204" pitchFamily="34" charset="0"/>
              </a:defRPr>
            </a:lvl1pPr>
          </a:lstStyle>
          <a:p>
            <a:pPr lvl="0"/>
            <a:r>
              <a:rPr lang="en-US"/>
              <a:t>Insert Title</a:t>
            </a:r>
          </a:p>
        </p:txBody>
      </p:sp>
      <p:sp>
        <p:nvSpPr>
          <p:cNvPr id="12" name="Text Placeholder 19">
            <a:extLst>
              <a:ext uri="{FF2B5EF4-FFF2-40B4-BE49-F238E27FC236}">
                <a16:creationId xmlns:a16="http://schemas.microsoft.com/office/drawing/2014/main" id="{9E516ABB-CB4B-4928-95D3-22577025035F}"/>
              </a:ext>
            </a:extLst>
          </p:cNvPr>
          <p:cNvSpPr>
            <a:spLocks noGrp="1"/>
          </p:cNvSpPr>
          <p:nvPr>
            <p:ph type="body" sz="quarter" idx="13" hasCustomPrompt="1"/>
          </p:nvPr>
        </p:nvSpPr>
        <p:spPr>
          <a:xfrm>
            <a:off x="3115613" y="331272"/>
            <a:ext cx="6641336" cy="1209605"/>
          </a:xfrm>
        </p:spPr>
        <p:txBody>
          <a:bodyPr anchor="ctr">
            <a:normAutofit/>
          </a:bodyPr>
          <a:lstStyle>
            <a:lvl1pPr marL="0" indent="0">
              <a:buNone/>
              <a:defRPr sz="1800">
                <a:solidFill>
                  <a:schemeClr val="bg1"/>
                </a:solidFill>
                <a:latin typeface="Century Gothic" panose="020B0502020202020204" pitchFamily="34" charset="0"/>
              </a:defRPr>
            </a:lvl1pPr>
          </a:lstStyle>
          <a:p>
            <a:pPr lvl="0"/>
            <a:r>
              <a:rPr lang="en-US"/>
              <a:t>Insert opening commentary </a:t>
            </a:r>
          </a:p>
        </p:txBody>
      </p:sp>
    </p:spTree>
    <p:extLst>
      <p:ext uri="{BB962C8B-B14F-4D97-AF65-F5344CB8AC3E}">
        <p14:creationId xmlns:p14="http://schemas.microsoft.com/office/powerpoint/2010/main" val="33990985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Content Slide ">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EE4613E6-8A3D-48D6-8B73-AB757711B2B2}"/>
              </a:ext>
            </a:extLst>
          </p:cNvPr>
          <p:cNvSpPr>
            <a:spLocks noGrp="1"/>
          </p:cNvSpPr>
          <p:nvPr>
            <p:ph type="sldNum" sz="quarter" idx="11"/>
          </p:nvPr>
        </p:nvSpPr>
        <p:spPr>
          <a:xfrm>
            <a:off x="87443" y="6277722"/>
            <a:ext cx="2723543" cy="413808"/>
          </a:xfrm>
          <a:prstGeom prst="rect">
            <a:avLst/>
          </a:prstGeom>
        </p:spPr>
        <p:txBody>
          <a:bodyPr anchor="b"/>
          <a:lstStyle>
            <a:lvl1pPr algn="l">
              <a:defRPr sz="800">
                <a:solidFill>
                  <a:schemeClr val="tx2"/>
                </a:solidFill>
              </a:defRPr>
            </a:lvl1pPr>
          </a:lstStyle>
          <a:p>
            <a:r>
              <a:rPr lang="en-US"/>
              <a:t> WEAVER | </a:t>
            </a:r>
            <a:fld id="{851D1F7E-E3CD-4584-8D72-669F83DE1ECE}" type="slidenum">
              <a:rPr lang="en-US" smtClean="0"/>
              <a:pPr/>
              <a:t>‹#›</a:t>
            </a:fld>
            <a:endParaRPr lang="en-US"/>
          </a:p>
        </p:txBody>
      </p:sp>
      <p:sp>
        <p:nvSpPr>
          <p:cNvPr id="16" name="Rectangle 15">
            <a:extLst>
              <a:ext uri="{FF2B5EF4-FFF2-40B4-BE49-F238E27FC236}">
                <a16:creationId xmlns:a16="http://schemas.microsoft.com/office/drawing/2014/main" id="{EDD471B5-D63F-4C7B-987F-D3BF8F522424}"/>
              </a:ext>
            </a:extLst>
          </p:cNvPr>
          <p:cNvSpPr/>
          <p:nvPr userDrawn="1"/>
        </p:nvSpPr>
        <p:spPr>
          <a:xfrm>
            <a:off x="0" y="0"/>
            <a:ext cx="12192000" cy="1937982"/>
          </a:xfrm>
          <a:prstGeom prst="rect">
            <a:avLst/>
          </a:prstGeom>
          <a:solidFill>
            <a:schemeClr val="tx2"/>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0997010F-6041-4211-B029-E5C7F3624BB8}"/>
              </a:ext>
            </a:extLst>
          </p:cNvPr>
          <p:cNvCxnSpPr>
            <a:cxnSpLocks/>
          </p:cNvCxnSpPr>
          <p:nvPr userDrawn="1"/>
        </p:nvCxnSpPr>
        <p:spPr>
          <a:xfrm>
            <a:off x="496527" y="1540877"/>
            <a:ext cx="788999" cy="0"/>
          </a:xfrm>
          <a:prstGeom prst="line">
            <a:avLst/>
          </a:prstGeom>
          <a:noFill/>
          <a:ln w="57150" cap="flat" cmpd="sng" algn="ctr">
            <a:solidFill>
              <a:sysClr val="window" lastClr="FFFFFF"/>
            </a:solidFill>
            <a:prstDash val="solid"/>
            <a:miter lim="800000"/>
          </a:ln>
          <a:effectLst/>
        </p:spPr>
      </p:cxnSp>
      <p:sp>
        <p:nvSpPr>
          <p:cNvPr id="20" name="Rectangle 19">
            <a:extLst>
              <a:ext uri="{FF2B5EF4-FFF2-40B4-BE49-F238E27FC236}">
                <a16:creationId xmlns:a16="http://schemas.microsoft.com/office/drawing/2014/main" id="{6E9E0A97-920D-4502-9870-3CA6E34774DA}"/>
              </a:ext>
            </a:extLst>
          </p:cNvPr>
          <p:cNvSpPr/>
          <p:nvPr userDrawn="1"/>
        </p:nvSpPr>
        <p:spPr>
          <a:xfrm>
            <a:off x="3074627" y="331272"/>
            <a:ext cx="6682322" cy="1237227"/>
          </a:xfrm>
          <a:prstGeom prst="rect">
            <a:avLst/>
          </a:prstGeom>
          <a:noFill/>
          <a:ln w="28575"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 Placeholder 19">
            <a:extLst>
              <a:ext uri="{FF2B5EF4-FFF2-40B4-BE49-F238E27FC236}">
                <a16:creationId xmlns:a16="http://schemas.microsoft.com/office/drawing/2014/main" id="{3579303D-5A90-41E6-B00B-3B0D5AF41853}"/>
              </a:ext>
            </a:extLst>
          </p:cNvPr>
          <p:cNvSpPr>
            <a:spLocks noGrp="1"/>
          </p:cNvSpPr>
          <p:nvPr>
            <p:ph type="body" sz="quarter" idx="12" hasCustomPrompt="1"/>
          </p:nvPr>
        </p:nvSpPr>
        <p:spPr>
          <a:xfrm>
            <a:off x="413789" y="528746"/>
            <a:ext cx="2520604" cy="730245"/>
          </a:xfrm>
        </p:spPr>
        <p:txBody>
          <a:bodyPr anchor="b">
            <a:normAutofit/>
          </a:bodyPr>
          <a:lstStyle>
            <a:lvl1pPr marL="0" indent="0">
              <a:buNone/>
              <a:defRPr sz="3600">
                <a:solidFill>
                  <a:schemeClr val="bg1"/>
                </a:solidFill>
                <a:latin typeface="Century Gothic" panose="020B0502020202020204" pitchFamily="34" charset="0"/>
              </a:defRPr>
            </a:lvl1pPr>
          </a:lstStyle>
          <a:p>
            <a:pPr lvl="0"/>
            <a:r>
              <a:rPr lang="en-US"/>
              <a:t>Insert Title</a:t>
            </a:r>
          </a:p>
        </p:txBody>
      </p:sp>
      <p:sp>
        <p:nvSpPr>
          <p:cNvPr id="14" name="Text Placeholder 19">
            <a:extLst>
              <a:ext uri="{FF2B5EF4-FFF2-40B4-BE49-F238E27FC236}">
                <a16:creationId xmlns:a16="http://schemas.microsoft.com/office/drawing/2014/main" id="{3088CDBA-B8B4-4C30-ADF4-698117F59D9A}"/>
              </a:ext>
            </a:extLst>
          </p:cNvPr>
          <p:cNvSpPr>
            <a:spLocks noGrp="1"/>
          </p:cNvSpPr>
          <p:nvPr>
            <p:ph type="body" sz="quarter" idx="13" hasCustomPrompt="1"/>
          </p:nvPr>
        </p:nvSpPr>
        <p:spPr>
          <a:xfrm>
            <a:off x="3115613" y="331272"/>
            <a:ext cx="6641336" cy="1209605"/>
          </a:xfrm>
        </p:spPr>
        <p:txBody>
          <a:bodyPr anchor="ctr">
            <a:normAutofit/>
          </a:bodyPr>
          <a:lstStyle>
            <a:lvl1pPr marL="0" indent="0">
              <a:buNone/>
              <a:defRPr sz="1800">
                <a:solidFill>
                  <a:schemeClr val="bg1"/>
                </a:solidFill>
                <a:latin typeface="Century Gothic" panose="020B0502020202020204" pitchFamily="34" charset="0"/>
              </a:defRPr>
            </a:lvl1pPr>
          </a:lstStyle>
          <a:p>
            <a:pPr lvl="0"/>
            <a:r>
              <a:rPr lang="en-US"/>
              <a:t>Insert opening commentary </a:t>
            </a:r>
          </a:p>
        </p:txBody>
      </p:sp>
    </p:spTree>
    <p:extLst>
      <p:ext uri="{BB962C8B-B14F-4D97-AF65-F5344CB8AC3E}">
        <p14:creationId xmlns:p14="http://schemas.microsoft.com/office/powerpoint/2010/main" val="25187558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Content Slide ">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EE4613E6-8A3D-48D6-8B73-AB757711B2B2}"/>
              </a:ext>
            </a:extLst>
          </p:cNvPr>
          <p:cNvSpPr>
            <a:spLocks noGrp="1"/>
          </p:cNvSpPr>
          <p:nvPr>
            <p:ph type="sldNum" sz="quarter" idx="11"/>
          </p:nvPr>
        </p:nvSpPr>
        <p:spPr>
          <a:xfrm>
            <a:off x="87443" y="6277722"/>
            <a:ext cx="2723543" cy="413808"/>
          </a:xfrm>
          <a:prstGeom prst="rect">
            <a:avLst/>
          </a:prstGeom>
        </p:spPr>
        <p:txBody>
          <a:bodyPr anchor="b"/>
          <a:lstStyle>
            <a:lvl1pPr algn="l">
              <a:defRPr sz="800">
                <a:solidFill>
                  <a:schemeClr val="tx2"/>
                </a:solidFill>
              </a:defRPr>
            </a:lvl1pPr>
          </a:lstStyle>
          <a:p>
            <a:r>
              <a:rPr lang="en-US"/>
              <a:t> WEAVER | </a:t>
            </a:r>
            <a:fld id="{851D1F7E-E3CD-4584-8D72-669F83DE1ECE}" type="slidenum">
              <a:rPr lang="en-US" smtClean="0"/>
              <a:pPr/>
              <a:t>‹#›</a:t>
            </a:fld>
            <a:endParaRPr lang="en-US"/>
          </a:p>
        </p:txBody>
      </p:sp>
      <p:cxnSp>
        <p:nvCxnSpPr>
          <p:cNvPr id="13" name="Straight Connector 12">
            <a:extLst>
              <a:ext uri="{FF2B5EF4-FFF2-40B4-BE49-F238E27FC236}">
                <a16:creationId xmlns:a16="http://schemas.microsoft.com/office/drawing/2014/main" id="{06D5561B-AF15-47B7-8A45-0771A908BCBA}"/>
              </a:ext>
            </a:extLst>
          </p:cNvPr>
          <p:cNvCxnSpPr>
            <a:cxnSpLocks/>
          </p:cNvCxnSpPr>
          <p:nvPr userDrawn="1"/>
        </p:nvCxnSpPr>
        <p:spPr>
          <a:xfrm>
            <a:off x="523822" y="1377107"/>
            <a:ext cx="788999" cy="0"/>
          </a:xfrm>
          <a:prstGeom prst="line">
            <a:avLst/>
          </a:prstGeom>
          <a:noFill/>
          <a:ln w="57150" cap="flat" cmpd="sng" algn="ctr">
            <a:solidFill>
              <a:srgbClr val="3E6C57"/>
            </a:solidFill>
            <a:prstDash val="solid"/>
            <a:miter lim="800000"/>
          </a:ln>
          <a:effectLst/>
        </p:spPr>
      </p:cxnSp>
      <p:sp>
        <p:nvSpPr>
          <p:cNvPr id="7" name="Text Placeholder 19">
            <a:extLst>
              <a:ext uri="{FF2B5EF4-FFF2-40B4-BE49-F238E27FC236}">
                <a16:creationId xmlns:a16="http://schemas.microsoft.com/office/drawing/2014/main" id="{EC0C121B-A0BF-4F4B-9491-F71906AE921D}"/>
              </a:ext>
            </a:extLst>
          </p:cNvPr>
          <p:cNvSpPr>
            <a:spLocks noGrp="1"/>
          </p:cNvSpPr>
          <p:nvPr>
            <p:ph type="body" sz="quarter" idx="12" hasCustomPrompt="1"/>
          </p:nvPr>
        </p:nvSpPr>
        <p:spPr>
          <a:xfrm>
            <a:off x="431339" y="342145"/>
            <a:ext cx="11364422" cy="730245"/>
          </a:xfrm>
        </p:spPr>
        <p:txBody>
          <a:bodyPr anchor="b">
            <a:normAutofit/>
          </a:bodyPr>
          <a:lstStyle>
            <a:lvl1pPr marL="0" indent="0">
              <a:buNone/>
              <a:defRPr sz="3600">
                <a:solidFill>
                  <a:schemeClr val="accent1"/>
                </a:solidFill>
                <a:latin typeface="Century Gothic" panose="020B0502020202020204" pitchFamily="34" charset="0"/>
              </a:defRPr>
            </a:lvl1pPr>
          </a:lstStyle>
          <a:p>
            <a:pPr lvl="0"/>
            <a:r>
              <a:rPr lang="en-US"/>
              <a:t>Insert Title</a:t>
            </a:r>
          </a:p>
        </p:txBody>
      </p:sp>
    </p:spTree>
    <p:extLst>
      <p:ext uri="{BB962C8B-B14F-4D97-AF65-F5344CB8AC3E}">
        <p14:creationId xmlns:p14="http://schemas.microsoft.com/office/powerpoint/2010/main" val="2262990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Title 4">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6855"/>
          <a:stretch/>
        </p:blipFill>
        <p:spPr>
          <a:xfrm>
            <a:off x="0" y="-9940"/>
            <a:ext cx="12186584" cy="6858001"/>
          </a:xfrm>
          <a:prstGeom prst="rect">
            <a:avLst/>
          </a:prstGeom>
        </p:spPr>
      </p:pic>
      <p:pic>
        <p:nvPicPr>
          <p:cNvPr id="7" name="Picture 6">
            <a:extLst>
              <a:ext uri="{FF2B5EF4-FFF2-40B4-BE49-F238E27FC236}">
                <a16:creationId xmlns:a16="http://schemas.microsoft.com/office/drawing/2014/main" id="{7553A244-1723-4A94-9A00-0B0B9301AF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940"/>
            <a:ext cx="12186584" cy="6858000"/>
          </a:xfrm>
          <a:prstGeom prst="rect">
            <a:avLst/>
          </a:prstGeom>
        </p:spPr>
      </p:pic>
      <p:sp>
        <p:nvSpPr>
          <p:cNvPr id="14" name="Title 1">
            <a:extLst>
              <a:ext uri="{FF2B5EF4-FFF2-40B4-BE49-F238E27FC236}">
                <a16:creationId xmlns:a16="http://schemas.microsoft.com/office/drawing/2014/main" id="{08921F93-C261-4615-9B24-9F20CD1ED214}"/>
              </a:ext>
            </a:extLst>
          </p:cNvPr>
          <p:cNvSpPr>
            <a:spLocks noGrp="1"/>
          </p:cNvSpPr>
          <p:nvPr>
            <p:ph type="ctrTitle" hasCustomPrompt="1"/>
          </p:nvPr>
        </p:nvSpPr>
        <p:spPr>
          <a:xfrm>
            <a:off x="838200" y="2332879"/>
            <a:ext cx="5840392" cy="2192240"/>
          </a:xfrm>
          <a:prstGeom prst="rect">
            <a:avLst/>
          </a:prstGeom>
          <a:noFill/>
        </p:spPr>
        <p:txBody>
          <a:bodyPr anchor="ctr" anchorCtr="0">
            <a:normAutofit/>
          </a:bodyPr>
          <a:lstStyle>
            <a:lvl1pPr algn="l">
              <a:lnSpc>
                <a:spcPts val="6300"/>
              </a:lnSpc>
              <a:defRPr sz="72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Insert Section Title</a:t>
            </a:r>
          </a:p>
        </p:txBody>
      </p:sp>
    </p:spTree>
    <p:extLst>
      <p:ext uri="{BB962C8B-B14F-4D97-AF65-F5344CB8AC3E}">
        <p14:creationId xmlns:p14="http://schemas.microsoft.com/office/powerpoint/2010/main" val="10734747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Content Slide ">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EE4613E6-8A3D-48D6-8B73-AB757711B2B2}"/>
              </a:ext>
            </a:extLst>
          </p:cNvPr>
          <p:cNvSpPr>
            <a:spLocks noGrp="1"/>
          </p:cNvSpPr>
          <p:nvPr>
            <p:ph type="sldNum" sz="quarter" idx="11"/>
          </p:nvPr>
        </p:nvSpPr>
        <p:spPr>
          <a:xfrm>
            <a:off x="87443" y="6277722"/>
            <a:ext cx="2723543" cy="413808"/>
          </a:xfrm>
          <a:prstGeom prst="rect">
            <a:avLst/>
          </a:prstGeom>
        </p:spPr>
        <p:txBody>
          <a:bodyPr anchor="b"/>
          <a:lstStyle>
            <a:lvl1pPr algn="l">
              <a:defRPr sz="800">
                <a:solidFill>
                  <a:schemeClr val="tx2"/>
                </a:solidFill>
              </a:defRPr>
            </a:lvl1pPr>
          </a:lstStyle>
          <a:p>
            <a:r>
              <a:rPr lang="en-US"/>
              <a:t> WEAVER | </a:t>
            </a:r>
            <a:fld id="{851D1F7E-E3CD-4584-8D72-669F83DE1ECE}" type="slidenum">
              <a:rPr lang="en-US" smtClean="0"/>
              <a:pPr/>
              <a:t>‹#›</a:t>
            </a:fld>
            <a:endParaRPr lang="en-US"/>
          </a:p>
        </p:txBody>
      </p:sp>
      <p:cxnSp>
        <p:nvCxnSpPr>
          <p:cNvPr id="13" name="Straight Connector 12">
            <a:extLst>
              <a:ext uri="{FF2B5EF4-FFF2-40B4-BE49-F238E27FC236}">
                <a16:creationId xmlns:a16="http://schemas.microsoft.com/office/drawing/2014/main" id="{06D5561B-AF15-47B7-8A45-0771A908BCBA}"/>
              </a:ext>
            </a:extLst>
          </p:cNvPr>
          <p:cNvCxnSpPr>
            <a:cxnSpLocks/>
          </p:cNvCxnSpPr>
          <p:nvPr userDrawn="1"/>
        </p:nvCxnSpPr>
        <p:spPr>
          <a:xfrm>
            <a:off x="523822" y="1377107"/>
            <a:ext cx="788999" cy="0"/>
          </a:xfrm>
          <a:prstGeom prst="line">
            <a:avLst/>
          </a:prstGeom>
          <a:noFill/>
          <a:ln w="57150" cap="flat" cmpd="sng" algn="ctr">
            <a:solidFill>
              <a:schemeClr val="accent2"/>
            </a:solidFill>
            <a:prstDash val="solid"/>
            <a:miter lim="800000"/>
          </a:ln>
          <a:effectLst/>
        </p:spPr>
      </p:cxnSp>
      <p:sp>
        <p:nvSpPr>
          <p:cNvPr id="6" name="Text Placeholder 19">
            <a:extLst>
              <a:ext uri="{FF2B5EF4-FFF2-40B4-BE49-F238E27FC236}">
                <a16:creationId xmlns:a16="http://schemas.microsoft.com/office/drawing/2014/main" id="{9845171C-C330-4E52-8079-D26FDAEBB964}"/>
              </a:ext>
            </a:extLst>
          </p:cNvPr>
          <p:cNvSpPr>
            <a:spLocks noGrp="1"/>
          </p:cNvSpPr>
          <p:nvPr>
            <p:ph type="body" sz="quarter" idx="12" hasCustomPrompt="1"/>
          </p:nvPr>
        </p:nvSpPr>
        <p:spPr>
          <a:xfrm>
            <a:off x="431339" y="342145"/>
            <a:ext cx="11364422" cy="730245"/>
          </a:xfrm>
        </p:spPr>
        <p:txBody>
          <a:bodyPr anchor="b">
            <a:normAutofit/>
          </a:bodyPr>
          <a:lstStyle>
            <a:lvl1pPr marL="0" indent="0">
              <a:buNone/>
              <a:defRPr sz="3600">
                <a:solidFill>
                  <a:schemeClr val="accent2"/>
                </a:solidFill>
                <a:latin typeface="Century Gothic" panose="020B0502020202020204" pitchFamily="34" charset="0"/>
              </a:defRPr>
            </a:lvl1pPr>
          </a:lstStyle>
          <a:p>
            <a:pPr lvl="0"/>
            <a:r>
              <a:rPr lang="en-US"/>
              <a:t>Insert Title</a:t>
            </a:r>
          </a:p>
        </p:txBody>
      </p:sp>
    </p:spTree>
    <p:extLst>
      <p:ext uri="{BB962C8B-B14F-4D97-AF65-F5344CB8AC3E}">
        <p14:creationId xmlns:p14="http://schemas.microsoft.com/office/powerpoint/2010/main" val="11230144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Content Slide ">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6D5561B-AF15-47B7-8A45-0771A908BCBA}"/>
              </a:ext>
            </a:extLst>
          </p:cNvPr>
          <p:cNvCxnSpPr>
            <a:cxnSpLocks/>
          </p:cNvCxnSpPr>
          <p:nvPr userDrawn="1"/>
        </p:nvCxnSpPr>
        <p:spPr>
          <a:xfrm>
            <a:off x="523822" y="1377107"/>
            <a:ext cx="788999" cy="0"/>
          </a:xfrm>
          <a:prstGeom prst="line">
            <a:avLst/>
          </a:prstGeom>
          <a:noFill/>
          <a:ln w="57150" cap="flat" cmpd="sng" algn="ctr">
            <a:solidFill>
              <a:schemeClr val="tx2"/>
            </a:solidFill>
            <a:prstDash val="solid"/>
            <a:miter lim="800000"/>
          </a:ln>
          <a:effectLst/>
        </p:spPr>
      </p:cxnSp>
      <p:sp>
        <p:nvSpPr>
          <p:cNvPr id="6" name="Text Placeholder 19">
            <a:extLst>
              <a:ext uri="{FF2B5EF4-FFF2-40B4-BE49-F238E27FC236}">
                <a16:creationId xmlns:a16="http://schemas.microsoft.com/office/drawing/2014/main" id="{1F1AD6EE-F568-440B-BB8D-1C83E27C4ADF}"/>
              </a:ext>
            </a:extLst>
          </p:cNvPr>
          <p:cNvSpPr>
            <a:spLocks noGrp="1"/>
          </p:cNvSpPr>
          <p:nvPr>
            <p:ph type="body" sz="quarter" idx="12" hasCustomPrompt="1"/>
          </p:nvPr>
        </p:nvSpPr>
        <p:spPr>
          <a:xfrm>
            <a:off x="431339" y="342145"/>
            <a:ext cx="11364422" cy="730245"/>
          </a:xfrm>
        </p:spPr>
        <p:txBody>
          <a:bodyPr anchor="b">
            <a:normAutofit/>
          </a:bodyPr>
          <a:lstStyle>
            <a:lvl1pPr marL="0" indent="0">
              <a:buNone/>
              <a:defRPr sz="3600">
                <a:solidFill>
                  <a:schemeClr val="tx2"/>
                </a:solidFill>
                <a:latin typeface="Century Gothic" panose="020B0502020202020204" pitchFamily="34" charset="0"/>
              </a:defRPr>
            </a:lvl1pPr>
          </a:lstStyle>
          <a:p>
            <a:pPr lvl="0"/>
            <a:r>
              <a:rPr lang="en-US"/>
              <a:t>Insert Title</a:t>
            </a:r>
          </a:p>
        </p:txBody>
      </p:sp>
      <p:sp>
        <p:nvSpPr>
          <p:cNvPr id="9" name="Slide Number Placeholder 2">
            <a:extLst>
              <a:ext uri="{FF2B5EF4-FFF2-40B4-BE49-F238E27FC236}">
                <a16:creationId xmlns:a16="http://schemas.microsoft.com/office/drawing/2014/main" id="{EE4613E6-8A3D-48D6-8B73-AB757711B2B2}"/>
              </a:ext>
            </a:extLst>
          </p:cNvPr>
          <p:cNvSpPr>
            <a:spLocks noGrp="1"/>
          </p:cNvSpPr>
          <p:nvPr>
            <p:ph type="sldNum" sz="quarter" idx="11"/>
          </p:nvPr>
        </p:nvSpPr>
        <p:spPr>
          <a:xfrm>
            <a:off x="87443" y="6277722"/>
            <a:ext cx="2723543" cy="413808"/>
          </a:xfrm>
          <a:prstGeom prst="rect">
            <a:avLst/>
          </a:prstGeom>
        </p:spPr>
        <p:txBody>
          <a:bodyPr anchor="b"/>
          <a:lstStyle>
            <a:lvl1pPr algn="l">
              <a:defRPr sz="800">
                <a:solidFill>
                  <a:schemeClr val="tx2"/>
                </a:solidFill>
              </a:defRPr>
            </a:lvl1pPr>
          </a:lstStyle>
          <a:p>
            <a:r>
              <a:rPr lang="en-US"/>
              <a:t> WEAVER | </a:t>
            </a:r>
            <a:fld id="{851D1F7E-E3CD-4584-8D72-669F83DE1ECE}" type="slidenum">
              <a:rPr lang="en-US" smtClean="0"/>
              <a:pPr/>
              <a:t>‹#›</a:t>
            </a:fld>
            <a:endParaRPr lang="en-US"/>
          </a:p>
        </p:txBody>
      </p:sp>
    </p:spTree>
    <p:extLst>
      <p:ext uri="{BB962C8B-B14F-4D97-AF65-F5344CB8AC3E}">
        <p14:creationId xmlns:p14="http://schemas.microsoft.com/office/powerpoint/2010/main" val="3877595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4_Content Slide ">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EE4613E6-8A3D-48D6-8B73-AB757711B2B2}"/>
              </a:ext>
            </a:extLst>
          </p:cNvPr>
          <p:cNvSpPr>
            <a:spLocks noGrp="1"/>
          </p:cNvSpPr>
          <p:nvPr>
            <p:ph type="sldNum" sz="quarter" idx="11"/>
          </p:nvPr>
        </p:nvSpPr>
        <p:spPr>
          <a:xfrm>
            <a:off x="87443" y="6277722"/>
            <a:ext cx="2723543" cy="413808"/>
          </a:xfrm>
          <a:prstGeom prst="rect">
            <a:avLst/>
          </a:prstGeom>
        </p:spPr>
        <p:txBody>
          <a:bodyPr anchor="b"/>
          <a:lstStyle>
            <a:lvl1pPr algn="l">
              <a:defRPr sz="800">
                <a:solidFill>
                  <a:schemeClr val="tx2"/>
                </a:solidFill>
              </a:defRPr>
            </a:lvl1pPr>
          </a:lstStyle>
          <a:p>
            <a:r>
              <a:rPr lang="en-US"/>
              <a:t> WEAVER | </a:t>
            </a:r>
            <a:fld id="{851D1F7E-E3CD-4584-8D72-669F83DE1ECE}" type="slidenum">
              <a:rPr lang="en-US" smtClean="0"/>
              <a:pPr/>
              <a:t>‹#›</a:t>
            </a:fld>
            <a:endParaRPr lang="en-US"/>
          </a:p>
        </p:txBody>
      </p:sp>
      <p:cxnSp>
        <p:nvCxnSpPr>
          <p:cNvPr id="13" name="Straight Connector 12">
            <a:extLst>
              <a:ext uri="{FF2B5EF4-FFF2-40B4-BE49-F238E27FC236}">
                <a16:creationId xmlns:a16="http://schemas.microsoft.com/office/drawing/2014/main" id="{06D5561B-AF15-47B7-8A45-0771A908BCBA}"/>
              </a:ext>
            </a:extLst>
          </p:cNvPr>
          <p:cNvCxnSpPr>
            <a:cxnSpLocks/>
          </p:cNvCxnSpPr>
          <p:nvPr userDrawn="1"/>
        </p:nvCxnSpPr>
        <p:spPr>
          <a:xfrm>
            <a:off x="523822" y="1377107"/>
            <a:ext cx="788999" cy="0"/>
          </a:xfrm>
          <a:prstGeom prst="line">
            <a:avLst/>
          </a:prstGeom>
          <a:noFill/>
          <a:ln w="57150" cap="flat" cmpd="sng" algn="ctr">
            <a:solidFill>
              <a:srgbClr val="3E6C57"/>
            </a:solidFill>
            <a:prstDash val="solid"/>
            <a:miter lim="800000"/>
          </a:ln>
          <a:effectLst/>
        </p:spPr>
      </p:cxnSp>
      <p:sp>
        <p:nvSpPr>
          <p:cNvPr id="6" name="Text Placeholder 2">
            <a:extLst>
              <a:ext uri="{FF2B5EF4-FFF2-40B4-BE49-F238E27FC236}">
                <a16:creationId xmlns:a16="http://schemas.microsoft.com/office/drawing/2014/main" id="{33AF0912-CF52-400A-9053-EB441769CFB5}"/>
              </a:ext>
            </a:extLst>
          </p:cNvPr>
          <p:cNvSpPr>
            <a:spLocks noGrp="1"/>
          </p:cNvSpPr>
          <p:nvPr>
            <p:ph type="body" idx="1"/>
          </p:nvPr>
        </p:nvSpPr>
        <p:spPr>
          <a:xfrm>
            <a:off x="523822" y="1708606"/>
            <a:ext cx="5336274" cy="746125"/>
          </a:xfrm>
          <a:prstGeom prst="rect">
            <a:avLst/>
          </a:prstGeom>
          <a:solidFill>
            <a:srgbClr val="3E6C57"/>
          </a:solidFill>
        </p:spPr>
        <p:txBody>
          <a:bodyPr anchor="ctr">
            <a:normAutofit/>
          </a:bodyPr>
          <a:lstStyle>
            <a:lvl1pPr marL="0" indent="0" algn="ctr">
              <a:buNone/>
              <a:defRPr sz="1800" b="0" cap="all" baseline="0">
                <a:solidFill>
                  <a:schemeClr val="bg1"/>
                </a:solidFill>
                <a:latin typeface="Century Gothic" panose="020B0502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7" name="Text Placeholder 2">
            <a:extLst>
              <a:ext uri="{FF2B5EF4-FFF2-40B4-BE49-F238E27FC236}">
                <a16:creationId xmlns:a16="http://schemas.microsoft.com/office/drawing/2014/main" id="{10C1CE9C-AF2F-47CD-B123-A3A0041C979F}"/>
              </a:ext>
            </a:extLst>
          </p:cNvPr>
          <p:cNvSpPr>
            <a:spLocks noGrp="1"/>
          </p:cNvSpPr>
          <p:nvPr>
            <p:ph type="body" idx="13"/>
          </p:nvPr>
        </p:nvSpPr>
        <p:spPr>
          <a:xfrm>
            <a:off x="6357911" y="1708606"/>
            <a:ext cx="5336274" cy="746125"/>
          </a:xfrm>
          <a:prstGeom prst="rect">
            <a:avLst/>
          </a:prstGeom>
          <a:solidFill>
            <a:srgbClr val="3E6C57"/>
          </a:solidFill>
        </p:spPr>
        <p:txBody>
          <a:bodyPr anchor="ctr">
            <a:normAutofit/>
          </a:bodyPr>
          <a:lstStyle>
            <a:lvl1pPr marL="0" indent="0" algn="ctr">
              <a:buNone/>
              <a:defRPr sz="1800" b="0" cap="all" baseline="0">
                <a:solidFill>
                  <a:schemeClr val="bg1"/>
                </a:solidFill>
                <a:latin typeface="Century Gothic" panose="020B0502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8" name="Text Placeholder 13">
            <a:extLst>
              <a:ext uri="{FF2B5EF4-FFF2-40B4-BE49-F238E27FC236}">
                <a16:creationId xmlns:a16="http://schemas.microsoft.com/office/drawing/2014/main" id="{DD4BE2B5-074D-476E-981A-9FE1013F0079}"/>
              </a:ext>
            </a:extLst>
          </p:cNvPr>
          <p:cNvSpPr>
            <a:spLocks noGrp="1"/>
          </p:cNvSpPr>
          <p:nvPr>
            <p:ph type="body" sz="quarter" idx="10"/>
          </p:nvPr>
        </p:nvSpPr>
        <p:spPr>
          <a:xfrm>
            <a:off x="523823" y="2604631"/>
            <a:ext cx="5336274" cy="3359441"/>
          </a:xfrm>
        </p:spPr>
        <p:txBody>
          <a:bodyPr>
            <a:normAutofit/>
          </a:bodyPr>
          <a:lstStyle>
            <a:lvl1pPr marL="514350" indent="-514350">
              <a:buClr>
                <a:schemeClr val="accent1"/>
              </a:buClr>
              <a:buFont typeface="Century Gothic" panose="020B0502020202020204" pitchFamily="34" charset="0"/>
              <a:buChar char="►"/>
              <a:defRPr sz="2000">
                <a:latin typeface="Century Gothic" panose="020B0502020202020204" pitchFamily="34" charset="0"/>
              </a:defRPr>
            </a:lvl1pPr>
            <a:lvl2pPr marL="685800" indent="-228600">
              <a:buClr>
                <a:schemeClr val="tx2"/>
              </a:buClr>
              <a:buFont typeface="Century Gothic" panose="020B0502020202020204" pitchFamily="34" charset="0"/>
              <a:buChar char="»"/>
              <a:defRPr sz="1800">
                <a:latin typeface="Century Gothic" panose="020B0502020202020204" pitchFamily="34" charset="0"/>
              </a:defRPr>
            </a:lvl2pPr>
            <a:lvl3pPr>
              <a:defRPr sz="1600">
                <a:latin typeface="Century Gothic" panose="020B0502020202020204" pitchFamily="34" charset="0"/>
              </a:defRPr>
            </a:lvl3pPr>
          </a:lstStyle>
          <a:p>
            <a:pPr lvl="0"/>
            <a:r>
              <a:rPr lang="en-US"/>
              <a:t>Edit Master text styles</a:t>
            </a:r>
          </a:p>
          <a:p>
            <a:pPr lvl="1"/>
            <a:r>
              <a:rPr lang="en-US"/>
              <a:t>Second level</a:t>
            </a:r>
          </a:p>
          <a:p>
            <a:pPr lvl="2"/>
            <a:r>
              <a:rPr lang="en-US"/>
              <a:t>Third level</a:t>
            </a:r>
          </a:p>
        </p:txBody>
      </p:sp>
      <p:sp>
        <p:nvSpPr>
          <p:cNvPr id="11" name="Text Placeholder 13">
            <a:extLst>
              <a:ext uri="{FF2B5EF4-FFF2-40B4-BE49-F238E27FC236}">
                <a16:creationId xmlns:a16="http://schemas.microsoft.com/office/drawing/2014/main" id="{67838B6F-348C-4FA4-B26B-5691063761C0}"/>
              </a:ext>
            </a:extLst>
          </p:cNvPr>
          <p:cNvSpPr>
            <a:spLocks noGrp="1"/>
          </p:cNvSpPr>
          <p:nvPr>
            <p:ph type="body" sz="quarter" idx="14"/>
          </p:nvPr>
        </p:nvSpPr>
        <p:spPr>
          <a:xfrm>
            <a:off x="6379041" y="2604631"/>
            <a:ext cx="5336274" cy="3359441"/>
          </a:xfrm>
        </p:spPr>
        <p:txBody>
          <a:bodyPr>
            <a:normAutofit/>
          </a:bodyPr>
          <a:lstStyle>
            <a:lvl1pPr marL="514350" indent="-514350">
              <a:buClr>
                <a:schemeClr val="accent1"/>
              </a:buClr>
              <a:buFont typeface="Century Gothic" panose="020B0502020202020204" pitchFamily="34" charset="0"/>
              <a:buChar char="►"/>
              <a:defRPr sz="2000">
                <a:latin typeface="Century Gothic" panose="020B0502020202020204" pitchFamily="34" charset="0"/>
              </a:defRPr>
            </a:lvl1pPr>
            <a:lvl2pPr marL="685800" indent="-228600">
              <a:buClr>
                <a:schemeClr val="tx2"/>
              </a:buClr>
              <a:buFont typeface="Century Gothic" panose="020B0502020202020204" pitchFamily="34" charset="0"/>
              <a:buChar char="»"/>
              <a:defRPr sz="1800">
                <a:latin typeface="Century Gothic" panose="020B0502020202020204" pitchFamily="34" charset="0"/>
              </a:defRPr>
            </a:lvl2pPr>
            <a:lvl3pPr>
              <a:defRPr sz="1600">
                <a:latin typeface="Century Gothic" panose="020B0502020202020204" pitchFamily="34" charset="0"/>
              </a:defRPr>
            </a:lvl3pPr>
          </a:lstStyle>
          <a:p>
            <a:pPr lvl="0"/>
            <a:r>
              <a:rPr lang="en-US"/>
              <a:t>Edit Master text styles</a:t>
            </a:r>
          </a:p>
          <a:p>
            <a:pPr lvl="1"/>
            <a:r>
              <a:rPr lang="en-US"/>
              <a:t>Second level</a:t>
            </a:r>
          </a:p>
          <a:p>
            <a:pPr lvl="2"/>
            <a:r>
              <a:rPr lang="en-US"/>
              <a:t>Third level</a:t>
            </a:r>
          </a:p>
        </p:txBody>
      </p:sp>
      <p:sp>
        <p:nvSpPr>
          <p:cNvPr id="12" name="Text Placeholder 19">
            <a:extLst>
              <a:ext uri="{FF2B5EF4-FFF2-40B4-BE49-F238E27FC236}">
                <a16:creationId xmlns:a16="http://schemas.microsoft.com/office/drawing/2014/main" id="{51729BF7-ED91-4FB3-B54D-CF9BF94B037F}"/>
              </a:ext>
            </a:extLst>
          </p:cNvPr>
          <p:cNvSpPr>
            <a:spLocks noGrp="1"/>
          </p:cNvSpPr>
          <p:nvPr>
            <p:ph type="body" sz="quarter" idx="12" hasCustomPrompt="1"/>
          </p:nvPr>
        </p:nvSpPr>
        <p:spPr>
          <a:xfrm>
            <a:off x="431339" y="342145"/>
            <a:ext cx="11364422" cy="730245"/>
          </a:xfrm>
        </p:spPr>
        <p:txBody>
          <a:bodyPr anchor="b">
            <a:normAutofit/>
          </a:bodyPr>
          <a:lstStyle>
            <a:lvl1pPr marL="0" indent="0">
              <a:buNone/>
              <a:defRPr sz="3600">
                <a:solidFill>
                  <a:schemeClr val="accent1"/>
                </a:solidFill>
                <a:latin typeface="Century Gothic" panose="020B0502020202020204" pitchFamily="34" charset="0"/>
              </a:defRPr>
            </a:lvl1pPr>
          </a:lstStyle>
          <a:p>
            <a:pPr lvl="0"/>
            <a:r>
              <a:rPr lang="en-US"/>
              <a:t>Insert Title</a:t>
            </a:r>
          </a:p>
        </p:txBody>
      </p:sp>
    </p:spTree>
    <p:extLst>
      <p:ext uri="{BB962C8B-B14F-4D97-AF65-F5344CB8AC3E}">
        <p14:creationId xmlns:p14="http://schemas.microsoft.com/office/powerpoint/2010/main" val="26287051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Content Slide ">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EE4613E6-8A3D-48D6-8B73-AB757711B2B2}"/>
              </a:ext>
            </a:extLst>
          </p:cNvPr>
          <p:cNvSpPr>
            <a:spLocks noGrp="1"/>
          </p:cNvSpPr>
          <p:nvPr>
            <p:ph type="sldNum" sz="quarter" idx="11"/>
          </p:nvPr>
        </p:nvSpPr>
        <p:spPr>
          <a:xfrm>
            <a:off x="87443" y="6277722"/>
            <a:ext cx="2723543" cy="413808"/>
          </a:xfrm>
          <a:prstGeom prst="rect">
            <a:avLst/>
          </a:prstGeom>
        </p:spPr>
        <p:txBody>
          <a:bodyPr anchor="b"/>
          <a:lstStyle>
            <a:lvl1pPr algn="l">
              <a:defRPr sz="800">
                <a:solidFill>
                  <a:schemeClr val="tx2"/>
                </a:solidFill>
              </a:defRPr>
            </a:lvl1pPr>
          </a:lstStyle>
          <a:p>
            <a:r>
              <a:rPr lang="en-US"/>
              <a:t> WEAVER | </a:t>
            </a:r>
            <a:fld id="{851D1F7E-E3CD-4584-8D72-669F83DE1ECE}" type="slidenum">
              <a:rPr lang="en-US" smtClean="0"/>
              <a:pPr/>
              <a:t>‹#›</a:t>
            </a:fld>
            <a:endParaRPr lang="en-US"/>
          </a:p>
        </p:txBody>
      </p:sp>
      <p:cxnSp>
        <p:nvCxnSpPr>
          <p:cNvPr id="13" name="Straight Connector 12">
            <a:extLst>
              <a:ext uri="{FF2B5EF4-FFF2-40B4-BE49-F238E27FC236}">
                <a16:creationId xmlns:a16="http://schemas.microsoft.com/office/drawing/2014/main" id="{06D5561B-AF15-47B7-8A45-0771A908BCBA}"/>
              </a:ext>
            </a:extLst>
          </p:cNvPr>
          <p:cNvCxnSpPr>
            <a:cxnSpLocks/>
          </p:cNvCxnSpPr>
          <p:nvPr userDrawn="1"/>
        </p:nvCxnSpPr>
        <p:spPr>
          <a:xfrm>
            <a:off x="523822" y="1377107"/>
            <a:ext cx="788999" cy="0"/>
          </a:xfrm>
          <a:prstGeom prst="line">
            <a:avLst/>
          </a:prstGeom>
          <a:noFill/>
          <a:ln w="57150" cap="flat" cmpd="sng" algn="ctr">
            <a:solidFill>
              <a:schemeClr val="accent2"/>
            </a:solidFill>
            <a:prstDash val="solid"/>
            <a:miter lim="800000"/>
          </a:ln>
          <a:effectLst/>
        </p:spPr>
      </p:cxnSp>
      <p:sp>
        <p:nvSpPr>
          <p:cNvPr id="6" name="Text Placeholder 2">
            <a:extLst>
              <a:ext uri="{FF2B5EF4-FFF2-40B4-BE49-F238E27FC236}">
                <a16:creationId xmlns:a16="http://schemas.microsoft.com/office/drawing/2014/main" id="{33AF0912-CF52-400A-9053-EB441769CFB5}"/>
              </a:ext>
            </a:extLst>
          </p:cNvPr>
          <p:cNvSpPr>
            <a:spLocks noGrp="1"/>
          </p:cNvSpPr>
          <p:nvPr>
            <p:ph type="body" idx="1"/>
          </p:nvPr>
        </p:nvSpPr>
        <p:spPr>
          <a:xfrm>
            <a:off x="523822" y="1708606"/>
            <a:ext cx="5336274" cy="746125"/>
          </a:xfrm>
          <a:prstGeom prst="rect">
            <a:avLst/>
          </a:prstGeom>
          <a:solidFill>
            <a:schemeClr val="accent2"/>
          </a:solidFill>
          <a:ln>
            <a:solidFill>
              <a:schemeClr val="accent2"/>
            </a:solidFill>
          </a:ln>
        </p:spPr>
        <p:txBody>
          <a:bodyPr anchor="ctr">
            <a:normAutofit/>
          </a:bodyPr>
          <a:lstStyle>
            <a:lvl1pPr marL="0" indent="0" algn="ctr">
              <a:buNone/>
              <a:defRPr sz="1800" b="0" cap="all" baseline="0">
                <a:solidFill>
                  <a:schemeClr val="bg1"/>
                </a:solidFill>
                <a:latin typeface="Century Gothic" panose="020B0502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7" name="Text Placeholder 2">
            <a:extLst>
              <a:ext uri="{FF2B5EF4-FFF2-40B4-BE49-F238E27FC236}">
                <a16:creationId xmlns:a16="http://schemas.microsoft.com/office/drawing/2014/main" id="{10C1CE9C-AF2F-47CD-B123-A3A0041C979F}"/>
              </a:ext>
            </a:extLst>
          </p:cNvPr>
          <p:cNvSpPr>
            <a:spLocks noGrp="1"/>
          </p:cNvSpPr>
          <p:nvPr>
            <p:ph type="body" idx="13"/>
          </p:nvPr>
        </p:nvSpPr>
        <p:spPr>
          <a:xfrm>
            <a:off x="6357911" y="1708606"/>
            <a:ext cx="5336274" cy="746125"/>
          </a:xfrm>
          <a:prstGeom prst="rect">
            <a:avLst/>
          </a:prstGeom>
          <a:solidFill>
            <a:schemeClr val="accent2"/>
          </a:solidFill>
          <a:ln>
            <a:solidFill>
              <a:schemeClr val="accent2"/>
            </a:solidFill>
          </a:ln>
        </p:spPr>
        <p:txBody>
          <a:bodyPr anchor="ctr">
            <a:normAutofit/>
          </a:bodyPr>
          <a:lstStyle>
            <a:lvl1pPr marL="0" indent="0" algn="ctr">
              <a:buNone/>
              <a:defRPr sz="1800" b="0" cap="all" baseline="0">
                <a:solidFill>
                  <a:schemeClr val="bg1"/>
                </a:solidFill>
                <a:latin typeface="Century Gothic" panose="020B0502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8" name="Text Placeholder 13">
            <a:extLst>
              <a:ext uri="{FF2B5EF4-FFF2-40B4-BE49-F238E27FC236}">
                <a16:creationId xmlns:a16="http://schemas.microsoft.com/office/drawing/2014/main" id="{DD4BE2B5-074D-476E-981A-9FE1013F0079}"/>
              </a:ext>
            </a:extLst>
          </p:cNvPr>
          <p:cNvSpPr>
            <a:spLocks noGrp="1"/>
          </p:cNvSpPr>
          <p:nvPr>
            <p:ph type="body" sz="quarter" idx="10"/>
          </p:nvPr>
        </p:nvSpPr>
        <p:spPr>
          <a:xfrm>
            <a:off x="523823" y="2604631"/>
            <a:ext cx="5336274" cy="3359441"/>
          </a:xfrm>
        </p:spPr>
        <p:txBody>
          <a:bodyPr>
            <a:normAutofit/>
          </a:bodyPr>
          <a:lstStyle>
            <a:lvl1pPr marL="514350" indent="-514350">
              <a:buClr>
                <a:schemeClr val="accent2"/>
              </a:buClr>
              <a:buFont typeface="Century Gothic" panose="020B0502020202020204" pitchFamily="34" charset="0"/>
              <a:buChar char="►"/>
              <a:defRPr sz="2000">
                <a:latin typeface="Century Gothic" panose="020B0502020202020204" pitchFamily="34" charset="0"/>
              </a:defRPr>
            </a:lvl1pPr>
            <a:lvl2pPr marL="685800" indent="-228600">
              <a:buClr>
                <a:schemeClr val="tx2"/>
              </a:buClr>
              <a:buFont typeface="Century Gothic" panose="020B0502020202020204" pitchFamily="34" charset="0"/>
              <a:buChar char="»"/>
              <a:defRPr sz="1800">
                <a:latin typeface="Century Gothic" panose="020B0502020202020204" pitchFamily="34" charset="0"/>
              </a:defRPr>
            </a:lvl2pPr>
            <a:lvl3pPr>
              <a:defRPr sz="1600">
                <a:latin typeface="Century Gothic" panose="020B0502020202020204" pitchFamily="34" charset="0"/>
              </a:defRPr>
            </a:lvl3pPr>
          </a:lstStyle>
          <a:p>
            <a:pPr lvl="0"/>
            <a:r>
              <a:rPr lang="en-US"/>
              <a:t>Edit Master text styles</a:t>
            </a:r>
          </a:p>
          <a:p>
            <a:pPr lvl="1"/>
            <a:r>
              <a:rPr lang="en-US"/>
              <a:t>Second level</a:t>
            </a:r>
          </a:p>
          <a:p>
            <a:pPr lvl="2"/>
            <a:r>
              <a:rPr lang="en-US"/>
              <a:t>Third level</a:t>
            </a:r>
          </a:p>
        </p:txBody>
      </p:sp>
      <p:sp>
        <p:nvSpPr>
          <p:cNvPr id="11" name="Text Placeholder 13">
            <a:extLst>
              <a:ext uri="{FF2B5EF4-FFF2-40B4-BE49-F238E27FC236}">
                <a16:creationId xmlns:a16="http://schemas.microsoft.com/office/drawing/2014/main" id="{67838B6F-348C-4FA4-B26B-5691063761C0}"/>
              </a:ext>
            </a:extLst>
          </p:cNvPr>
          <p:cNvSpPr>
            <a:spLocks noGrp="1"/>
          </p:cNvSpPr>
          <p:nvPr>
            <p:ph type="body" sz="quarter" idx="14"/>
          </p:nvPr>
        </p:nvSpPr>
        <p:spPr>
          <a:xfrm>
            <a:off x="6379041" y="2604631"/>
            <a:ext cx="5336274" cy="3359441"/>
          </a:xfrm>
        </p:spPr>
        <p:txBody>
          <a:bodyPr>
            <a:normAutofit/>
          </a:bodyPr>
          <a:lstStyle>
            <a:lvl1pPr marL="514350" indent="-514350">
              <a:buClr>
                <a:schemeClr val="accent2"/>
              </a:buClr>
              <a:buFont typeface="Century Gothic" panose="020B0502020202020204" pitchFamily="34" charset="0"/>
              <a:buChar char="►"/>
              <a:defRPr sz="2000">
                <a:latin typeface="Century Gothic" panose="020B0502020202020204" pitchFamily="34" charset="0"/>
              </a:defRPr>
            </a:lvl1pPr>
            <a:lvl2pPr marL="685800" indent="-228600">
              <a:buClr>
                <a:schemeClr val="tx2"/>
              </a:buClr>
              <a:buFont typeface="Century Gothic" panose="020B0502020202020204" pitchFamily="34" charset="0"/>
              <a:buChar char="»"/>
              <a:defRPr sz="1800">
                <a:latin typeface="Century Gothic" panose="020B0502020202020204" pitchFamily="34" charset="0"/>
              </a:defRPr>
            </a:lvl2pPr>
            <a:lvl3pPr>
              <a:defRPr sz="1600">
                <a:latin typeface="Century Gothic" panose="020B0502020202020204" pitchFamily="34" charset="0"/>
              </a:defRPr>
            </a:lvl3pPr>
          </a:lstStyle>
          <a:p>
            <a:pPr lvl="0"/>
            <a:r>
              <a:rPr lang="en-US"/>
              <a:t>Edit Master text styles</a:t>
            </a:r>
          </a:p>
          <a:p>
            <a:pPr lvl="1"/>
            <a:r>
              <a:rPr lang="en-US"/>
              <a:t>Second level</a:t>
            </a:r>
          </a:p>
          <a:p>
            <a:pPr lvl="2"/>
            <a:r>
              <a:rPr lang="en-US"/>
              <a:t>Third level</a:t>
            </a:r>
          </a:p>
        </p:txBody>
      </p:sp>
      <p:sp>
        <p:nvSpPr>
          <p:cNvPr id="12" name="Text Placeholder 19">
            <a:extLst>
              <a:ext uri="{FF2B5EF4-FFF2-40B4-BE49-F238E27FC236}">
                <a16:creationId xmlns:a16="http://schemas.microsoft.com/office/drawing/2014/main" id="{B45AB6AC-A857-453E-978D-C1069B74FCAF}"/>
              </a:ext>
            </a:extLst>
          </p:cNvPr>
          <p:cNvSpPr>
            <a:spLocks noGrp="1"/>
          </p:cNvSpPr>
          <p:nvPr>
            <p:ph type="body" sz="quarter" idx="12" hasCustomPrompt="1"/>
          </p:nvPr>
        </p:nvSpPr>
        <p:spPr>
          <a:xfrm>
            <a:off x="431339" y="342145"/>
            <a:ext cx="11364422" cy="730245"/>
          </a:xfrm>
        </p:spPr>
        <p:txBody>
          <a:bodyPr anchor="b">
            <a:normAutofit/>
          </a:bodyPr>
          <a:lstStyle>
            <a:lvl1pPr marL="0" indent="0">
              <a:buNone/>
              <a:defRPr sz="3600">
                <a:solidFill>
                  <a:schemeClr val="accent2"/>
                </a:solidFill>
                <a:latin typeface="Century Gothic" panose="020B0502020202020204" pitchFamily="34" charset="0"/>
              </a:defRPr>
            </a:lvl1pPr>
          </a:lstStyle>
          <a:p>
            <a:pPr lvl="0"/>
            <a:r>
              <a:rPr lang="en-US"/>
              <a:t>Insert Title</a:t>
            </a:r>
          </a:p>
        </p:txBody>
      </p:sp>
    </p:spTree>
    <p:extLst>
      <p:ext uri="{BB962C8B-B14F-4D97-AF65-F5344CB8AC3E}">
        <p14:creationId xmlns:p14="http://schemas.microsoft.com/office/powerpoint/2010/main" val="21018487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ontent Slide ">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EE4613E6-8A3D-48D6-8B73-AB757711B2B2}"/>
              </a:ext>
            </a:extLst>
          </p:cNvPr>
          <p:cNvSpPr>
            <a:spLocks noGrp="1"/>
          </p:cNvSpPr>
          <p:nvPr>
            <p:ph type="sldNum" sz="quarter" idx="11"/>
          </p:nvPr>
        </p:nvSpPr>
        <p:spPr>
          <a:xfrm>
            <a:off x="87443" y="6277722"/>
            <a:ext cx="2723543" cy="413808"/>
          </a:xfrm>
          <a:prstGeom prst="rect">
            <a:avLst/>
          </a:prstGeom>
        </p:spPr>
        <p:txBody>
          <a:bodyPr anchor="b"/>
          <a:lstStyle>
            <a:lvl1pPr algn="l">
              <a:defRPr sz="800">
                <a:solidFill>
                  <a:schemeClr val="tx2"/>
                </a:solidFill>
              </a:defRPr>
            </a:lvl1pPr>
          </a:lstStyle>
          <a:p>
            <a:r>
              <a:rPr lang="en-US"/>
              <a:t> WEAVER | </a:t>
            </a:r>
            <a:fld id="{851D1F7E-E3CD-4584-8D72-669F83DE1ECE}" type="slidenum">
              <a:rPr lang="en-US" smtClean="0"/>
              <a:pPr/>
              <a:t>‹#›</a:t>
            </a:fld>
            <a:endParaRPr lang="en-US"/>
          </a:p>
        </p:txBody>
      </p:sp>
      <p:cxnSp>
        <p:nvCxnSpPr>
          <p:cNvPr id="13" name="Straight Connector 12">
            <a:extLst>
              <a:ext uri="{FF2B5EF4-FFF2-40B4-BE49-F238E27FC236}">
                <a16:creationId xmlns:a16="http://schemas.microsoft.com/office/drawing/2014/main" id="{06D5561B-AF15-47B7-8A45-0771A908BCBA}"/>
              </a:ext>
            </a:extLst>
          </p:cNvPr>
          <p:cNvCxnSpPr>
            <a:cxnSpLocks/>
          </p:cNvCxnSpPr>
          <p:nvPr userDrawn="1"/>
        </p:nvCxnSpPr>
        <p:spPr>
          <a:xfrm>
            <a:off x="523822" y="1377107"/>
            <a:ext cx="788999" cy="0"/>
          </a:xfrm>
          <a:prstGeom prst="line">
            <a:avLst/>
          </a:prstGeom>
          <a:noFill/>
          <a:ln w="57150" cap="flat" cmpd="sng" algn="ctr">
            <a:solidFill>
              <a:schemeClr val="tx2"/>
            </a:solidFill>
            <a:prstDash val="solid"/>
            <a:miter lim="800000"/>
          </a:ln>
          <a:effectLst/>
        </p:spPr>
      </p:cxnSp>
      <p:sp>
        <p:nvSpPr>
          <p:cNvPr id="6" name="Text Placeholder 2">
            <a:extLst>
              <a:ext uri="{FF2B5EF4-FFF2-40B4-BE49-F238E27FC236}">
                <a16:creationId xmlns:a16="http://schemas.microsoft.com/office/drawing/2014/main" id="{33AF0912-CF52-400A-9053-EB441769CFB5}"/>
              </a:ext>
            </a:extLst>
          </p:cNvPr>
          <p:cNvSpPr>
            <a:spLocks noGrp="1"/>
          </p:cNvSpPr>
          <p:nvPr>
            <p:ph type="body" idx="1"/>
          </p:nvPr>
        </p:nvSpPr>
        <p:spPr>
          <a:xfrm>
            <a:off x="523822" y="1708606"/>
            <a:ext cx="5336274" cy="746125"/>
          </a:xfrm>
          <a:prstGeom prst="rect">
            <a:avLst/>
          </a:prstGeom>
          <a:solidFill>
            <a:schemeClr val="tx2"/>
          </a:solidFill>
          <a:ln>
            <a:solidFill>
              <a:schemeClr val="tx2"/>
            </a:solidFill>
          </a:ln>
        </p:spPr>
        <p:txBody>
          <a:bodyPr anchor="ctr">
            <a:normAutofit/>
          </a:bodyPr>
          <a:lstStyle>
            <a:lvl1pPr marL="0" indent="0" algn="ctr">
              <a:buNone/>
              <a:defRPr sz="1800" b="0" cap="all" baseline="0">
                <a:solidFill>
                  <a:schemeClr val="bg1"/>
                </a:solidFill>
                <a:latin typeface="Century Gothic" panose="020B0502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7" name="Text Placeholder 2">
            <a:extLst>
              <a:ext uri="{FF2B5EF4-FFF2-40B4-BE49-F238E27FC236}">
                <a16:creationId xmlns:a16="http://schemas.microsoft.com/office/drawing/2014/main" id="{10C1CE9C-AF2F-47CD-B123-A3A0041C979F}"/>
              </a:ext>
            </a:extLst>
          </p:cNvPr>
          <p:cNvSpPr>
            <a:spLocks noGrp="1"/>
          </p:cNvSpPr>
          <p:nvPr>
            <p:ph type="body" idx="13"/>
          </p:nvPr>
        </p:nvSpPr>
        <p:spPr>
          <a:xfrm>
            <a:off x="6357911" y="1708606"/>
            <a:ext cx="5336274" cy="746125"/>
          </a:xfrm>
          <a:prstGeom prst="rect">
            <a:avLst/>
          </a:prstGeom>
          <a:solidFill>
            <a:schemeClr val="tx2"/>
          </a:solidFill>
          <a:ln>
            <a:solidFill>
              <a:schemeClr val="tx2"/>
            </a:solidFill>
          </a:ln>
        </p:spPr>
        <p:txBody>
          <a:bodyPr anchor="ctr">
            <a:normAutofit/>
          </a:bodyPr>
          <a:lstStyle>
            <a:lvl1pPr marL="0" indent="0" algn="ctr">
              <a:buNone/>
              <a:defRPr sz="1800" b="0" cap="all" baseline="0">
                <a:solidFill>
                  <a:schemeClr val="bg1"/>
                </a:solidFill>
                <a:latin typeface="Century Gothic" panose="020B0502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8" name="Text Placeholder 13">
            <a:extLst>
              <a:ext uri="{FF2B5EF4-FFF2-40B4-BE49-F238E27FC236}">
                <a16:creationId xmlns:a16="http://schemas.microsoft.com/office/drawing/2014/main" id="{DD4BE2B5-074D-476E-981A-9FE1013F0079}"/>
              </a:ext>
            </a:extLst>
          </p:cNvPr>
          <p:cNvSpPr>
            <a:spLocks noGrp="1"/>
          </p:cNvSpPr>
          <p:nvPr>
            <p:ph type="body" sz="quarter" idx="10"/>
          </p:nvPr>
        </p:nvSpPr>
        <p:spPr>
          <a:xfrm>
            <a:off x="523823" y="2604631"/>
            <a:ext cx="5336274" cy="3359441"/>
          </a:xfrm>
        </p:spPr>
        <p:txBody>
          <a:bodyPr>
            <a:normAutofit/>
          </a:bodyPr>
          <a:lstStyle>
            <a:lvl1pPr marL="514350" indent="-514350">
              <a:buClr>
                <a:schemeClr val="tx2"/>
              </a:buClr>
              <a:buFont typeface="Century Gothic" panose="020B0502020202020204" pitchFamily="34" charset="0"/>
              <a:buChar char="►"/>
              <a:defRPr sz="2000">
                <a:latin typeface="Century Gothic" panose="020B0502020202020204" pitchFamily="34" charset="0"/>
              </a:defRPr>
            </a:lvl1pPr>
            <a:lvl2pPr marL="685800" indent="-228600">
              <a:buClr>
                <a:schemeClr val="tx2"/>
              </a:buClr>
              <a:buFont typeface="Century Gothic" panose="020B0502020202020204" pitchFamily="34" charset="0"/>
              <a:buChar char="»"/>
              <a:defRPr sz="1800">
                <a:latin typeface="Century Gothic" panose="020B0502020202020204" pitchFamily="34" charset="0"/>
              </a:defRPr>
            </a:lvl2pPr>
            <a:lvl3pPr>
              <a:defRPr sz="1600">
                <a:latin typeface="Century Gothic" panose="020B0502020202020204" pitchFamily="34" charset="0"/>
              </a:defRPr>
            </a:lvl3pPr>
          </a:lstStyle>
          <a:p>
            <a:pPr lvl="0"/>
            <a:r>
              <a:rPr lang="en-US"/>
              <a:t>Edit Master text styles</a:t>
            </a:r>
          </a:p>
          <a:p>
            <a:pPr lvl="1"/>
            <a:r>
              <a:rPr lang="en-US"/>
              <a:t>Second level</a:t>
            </a:r>
          </a:p>
          <a:p>
            <a:pPr lvl="2"/>
            <a:r>
              <a:rPr lang="en-US"/>
              <a:t>Third level</a:t>
            </a:r>
          </a:p>
        </p:txBody>
      </p:sp>
      <p:sp>
        <p:nvSpPr>
          <p:cNvPr id="11" name="Text Placeholder 13">
            <a:extLst>
              <a:ext uri="{FF2B5EF4-FFF2-40B4-BE49-F238E27FC236}">
                <a16:creationId xmlns:a16="http://schemas.microsoft.com/office/drawing/2014/main" id="{67838B6F-348C-4FA4-B26B-5691063761C0}"/>
              </a:ext>
            </a:extLst>
          </p:cNvPr>
          <p:cNvSpPr>
            <a:spLocks noGrp="1"/>
          </p:cNvSpPr>
          <p:nvPr>
            <p:ph type="body" sz="quarter" idx="14"/>
          </p:nvPr>
        </p:nvSpPr>
        <p:spPr>
          <a:xfrm>
            <a:off x="6379041" y="2604631"/>
            <a:ext cx="5336274" cy="3359441"/>
          </a:xfrm>
        </p:spPr>
        <p:txBody>
          <a:bodyPr>
            <a:normAutofit/>
          </a:bodyPr>
          <a:lstStyle>
            <a:lvl1pPr marL="514350" indent="-514350">
              <a:buClr>
                <a:schemeClr val="tx2"/>
              </a:buClr>
              <a:buFont typeface="Century Gothic" panose="020B0502020202020204" pitchFamily="34" charset="0"/>
              <a:buChar char="►"/>
              <a:defRPr sz="2000">
                <a:latin typeface="Century Gothic" panose="020B0502020202020204" pitchFamily="34" charset="0"/>
              </a:defRPr>
            </a:lvl1pPr>
            <a:lvl2pPr marL="685800" indent="-228600">
              <a:buClr>
                <a:schemeClr val="tx2"/>
              </a:buClr>
              <a:buFont typeface="Century Gothic" panose="020B0502020202020204" pitchFamily="34" charset="0"/>
              <a:buChar char="»"/>
              <a:defRPr sz="1800">
                <a:latin typeface="Century Gothic" panose="020B0502020202020204" pitchFamily="34" charset="0"/>
              </a:defRPr>
            </a:lvl2pPr>
            <a:lvl3pPr>
              <a:defRPr sz="1600">
                <a:latin typeface="Century Gothic" panose="020B0502020202020204" pitchFamily="34" charset="0"/>
              </a:defRPr>
            </a:lvl3pPr>
          </a:lstStyle>
          <a:p>
            <a:pPr lvl="0"/>
            <a:r>
              <a:rPr lang="en-US"/>
              <a:t>Edit Master text styles</a:t>
            </a:r>
          </a:p>
          <a:p>
            <a:pPr lvl="1"/>
            <a:r>
              <a:rPr lang="en-US"/>
              <a:t>Second level</a:t>
            </a:r>
          </a:p>
          <a:p>
            <a:pPr lvl="2"/>
            <a:r>
              <a:rPr lang="en-US"/>
              <a:t>Third level</a:t>
            </a:r>
          </a:p>
        </p:txBody>
      </p:sp>
      <p:sp>
        <p:nvSpPr>
          <p:cNvPr id="12" name="Text Placeholder 19">
            <a:extLst>
              <a:ext uri="{FF2B5EF4-FFF2-40B4-BE49-F238E27FC236}">
                <a16:creationId xmlns:a16="http://schemas.microsoft.com/office/drawing/2014/main" id="{06FE8EBD-F5AC-492D-91BD-278C8F42D9D0}"/>
              </a:ext>
            </a:extLst>
          </p:cNvPr>
          <p:cNvSpPr>
            <a:spLocks noGrp="1"/>
          </p:cNvSpPr>
          <p:nvPr>
            <p:ph type="body" sz="quarter" idx="12" hasCustomPrompt="1"/>
          </p:nvPr>
        </p:nvSpPr>
        <p:spPr>
          <a:xfrm>
            <a:off x="431339" y="342145"/>
            <a:ext cx="11364422" cy="730245"/>
          </a:xfrm>
        </p:spPr>
        <p:txBody>
          <a:bodyPr anchor="b">
            <a:normAutofit/>
          </a:bodyPr>
          <a:lstStyle>
            <a:lvl1pPr marL="0" indent="0">
              <a:buNone/>
              <a:defRPr sz="3600">
                <a:solidFill>
                  <a:schemeClr val="tx2"/>
                </a:solidFill>
                <a:latin typeface="Century Gothic" panose="020B0502020202020204" pitchFamily="34" charset="0"/>
              </a:defRPr>
            </a:lvl1pPr>
          </a:lstStyle>
          <a:p>
            <a:pPr lvl="0"/>
            <a:r>
              <a:rPr lang="en-US"/>
              <a:t>Insert Title</a:t>
            </a:r>
          </a:p>
        </p:txBody>
      </p:sp>
    </p:spTree>
    <p:extLst>
      <p:ext uri="{BB962C8B-B14F-4D97-AF65-F5344CB8AC3E}">
        <p14:creationId xmlns:p14="http://schemas.microsoft.com/office/powerpoint/2010/main" val="2741582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Content Slide ">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EE4613E6-8A3D-48D6-8B73-AB757711B2B2}"/>
              </a:ext>
            </a:extLst>
          </p:cNvPr>
          <p:cNvSpPr>
            <a:spLocks noGrp="1"/>
          </p:cNvSpPr>
          <p:nvPr>
            <p:ph type="sldNum" sz="quarter" idx="11"/>
          </p:nvPr>
        </p:nvSpPr>
        <p:spPr>
          <a:xfrm>
            <a:off x="87443" y="6277722"/>
            <a:ext cx="2723543" cy="413808"/>
          </a:xfrm>
          <a:prstGeom prst="rect">
            <a:avLst/>
          </a:prstGeom>
        </p:spPr>
        <p:txBody>
          <a:bodyPr anchor="b"/>
          <a:lstStyle>
            <a:lvl1pPr algn="l">
              <a:defRPr sz="800">
                <a:solidFill>
                  <a:schemeClr val="tx2"/>
                </a:solidFill>
              </a:defRPr>
            </a:lvl1pPr>
          </a:lstStyle>
          <a:p>
            <a:r>
              <a:rPr lang="en-US"/>
              <a:t> WEAVER | </a:t>
            </a:r>
            <a:fld id="{851D1F7E-E3CD-4584-8D72-669F83DE1ECE}" type="slidenum">
              <a:rPr lang="en-US" smtClean="0"/>
              <a:pPr/>
              <a:t>‹#›</a:t>
            </a:fld>
            <a:endParaRPr lang="en-US"/>
          </a:p>
        </p:txBody>
      </p:sp>
      <p:cxnSp>
        <p:nvCxnSpPr>
          <p:cNvPr id="6" name="Straight Connector 5">
            <a:extLst>
              <a:ext uri="{FF2B5EF4-FFF2-40B4-BE49-F238E27FC236}">
                <a16:creationId xmlns:a16="http://schemas.microsoft.com/office/drawing/2014/main" id="{237C4260-5714-4037-8625-10B9CF25F441}"/>
              </a:ext>
            </a:extLst>
          </p:cNvPr>
          <p:cNvCxnSpPr>
            <a:cxnSpLocks/>
          </p:cNvCxnSpPr>
          <p:nvPr userDrawn="1"/>
        </p:nvCxnSpPr>
        <p:spPr>
          <a:xfrm>
            <a:off x="501864" y="996567"/>
            <a:ext cx="788999"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4EF1106B-8E68-4A31-9778-6888C0B516FA}"/>
              </a:ext>
            </a:extLst>
          </p:cNvPr>
          <p:cNvSpPr>
            <a:spLocks noGrp="1"/>
          </p:cNvSpPr>
          <p:nvPr>
            <p:ph type="body" sz="quarter" idx="12" hasCustomPrompt="1"/>
          </p:nvPr>
        </p:nvSpPr>
        <p:spPr>
          <a:xfrm>
            <a:off x="406400" y="175885"/>
            <a:ext cx="11364422" cy="730245"/>
          </a:xfrm>
        </p:spPr>
        <p:txBody>
          <a:bodyPr anchor="b">
            <a:normAutofit/>
          </a:bodyPr>
          <a:lstStyle>
            <a:lvl1pPr marL="0" indent="0">
              <a:buNone/>
              <a:defRPr sz="3600">
                <a:solidFill>
                  <a:schemeClr val="accent1"/>
                </a:solidFill>
                <a:latin typeface="Century Gothic" panose="020B0502020202020204" pitchFamily="34" charset="0"/>
              </a:defRPr>
            </a:lvl1pPr>
          </a:lstStyle>
          <a:p>
            <a:pPr lvl="0"/>
            <a:r>
              <a:rPr lang="en-US"/>
              <a:t>Insert Title</a:t>
            </a:r>
          </a:p>
        </p:txBody>
      </p:sp>
      <p:sp>
        <p:nvSpPr>
          <p:cNvPr id="12" name="Text Placeholder 13">
            <a:extLst>
              <a:ext uri="{FF2B5EF4-FFF2-40B4-BE49-F238E27FC236}">
                <a16:creationId xmlns:a16="http://schemas.microsoft.com/office/drawing/2014/main" id="{ABE369E4-6C3B-4B02-969A-CD46E18FBF22}"/>
              </a:ext>
            </a:extLst>
          </p:cNvPr>
          <p:cNvSpPr>
            <a:spLocks noGrp="1"/>
          </p:cNvSpPr>
          <p:nvPr>
            <p:ph type="body" sz="quarter" idx="10"/>
          </p:nvPr>
        </p:nvSpPr>
        <p:spPr>
          <a:xfrm>
            <a:off x="406400" y="1278635"/>
            <a:ext cx="11300935" cy="5089525"/>
          </a:xfrm>
        </p:spPr>
        <p:txBody>
          <a:bodyPr/>
          <a:lstStyle>
            <a:lvl1pPr marL="514350" indent="-514350">
              <a:buClr>
                <a:schemeClr val="accent1"/>
              </a:buClr>
              <a:buFont typeface="Century Gothic" panose="020B0502020202020204" pitchFamily="34" charset="0"/>
              <a:buChar char="►"/>
              <a:defRPr sz="2800">
                <a:latin typeface="Century Gothic" panose="020B0502020202020204" pitchFamily="34" charset="0"/>
              </a:defRPr>
            </a:lvl1pPr>
            <a:lvl2pPr marL="685800" indent="-228600">
              <a:buClr>
                <a:schemeClr val="tx2"/>
              </a:buClr>
              <a:buFont typeface="Century Gothic" panose="020B0502020202020204" pitchFamily="34" charset="0"/>
              <a:buChar char="»"/>
              <a:defRPr>
                <a:latin typeface="Century Gothic" panose="020B0502020202020204" pitchFamily="34" charset="0"/>
              </a:defRPr>
            </a:lvl2pPr>
            <a:lvl3pPr>
              <a:defRPr>
                <a:latin typeface="Century Gothic" panose="020B0502020202020204" pitchFamily="34" charset="0"/>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458773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_Content Slide ">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EE4613E6-8A3D-48D6-8B73-AB757711B2B2}"/>
              </a:ext>
            </a:extLst>
          </p:cNvPr>
          <p:cNvSpPr>
            <a:spLocks noGrp="1"/>
          </p:cNvSpPr>
          <p:nvPr>
            <p:ph type="sldNum" sz="quarter" idx="11"/>
          </p:nvPr>
        </p:nvSpPr>
        <p:spPr>
          <a:xfrm>
            <a:off x="87443" y="6277722"/>
            <a:ext cx="2723543" cy="413808"/>
          </a:xfrm>
          <a:prstGeom prst="rect">
            <a:avLst/>
          </a:prstGeom>
        </p:spPr>
        <p:txBody>
          <a:bodyPr anchor="b"/>
          <a:lstStyle>
            <a:lvl1pPr algn="l">
              <a:defRPr sz="800">
                <a:solidFill>
                  <a:schemeClr val="tx2"/>
                </a:solidFill>
              </a:defRPr>
            </a:lvl1pPr>
          </a:lstStyle>
          <a:p>
            <a:r>
              <a:rPr lang="en-US"/>
              <a:t> WEAVER | </a:t>
            </a:r>
            <a:fld id="{851D1F7E-E3CD-4584-8D72-669F83DE1ECE}" type="slidenum">
              <a:rPr lang="en-US" smtClean="0"/>
              <a:pPr/>
              <a:t>‹#›</a:t>
            </a:fld>
            <a:endParaRPr lang="en-US"/>
          </a:p>
        </p:txBody>
      </p:sp>
      <p:cxnSp>
        <p:nvCxnSpPr>
          <p:cNvPr id="6" name="Straight Connector 5">
            <a:extLst>
              <a:ext uri="{FF2B5EF4-FFF2-40B4-BE49-F238E27FC236}">
                <a16:creationId xmlns:a16="http://schemas.microsoft.com/office/drawing/2014/main" id="{237C4260-5714-4037-8625-10B9CF25F441}"/>
              </a:ext>
            </a:extLst>
          </p:cNvPr>
          <p:cNvCxnSpPr>
            <a:cxnSpLocks/>
          </p:cNvCxnSpPr>
          <p:nvPr userDrawn="1"/>
        </p:nvCxnSpPr>
        <p:spPr>
          <a:xfrm>
            <a:off x="501864" y="996567"/>
            <a:ext cx="788999"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4EF1106B-8E68-4A31-9778-6888C0B516FA}"/>
              </a:ext>
            </a:extLst>
          </p:cNvPr>
          <p:cNvSpPr>
            <a:spLocks noGrp="1"/>
          </p:cNvSpPr>
          <p:nvPr>
            <p:ph type="body" sz="quarter" idx="12" hasCustomPrompt="1"/>
          </p:nvPr>
        </p:nvSpPr>
        <p:spPr>
          <a:xfrm>
            <a:off x="406400" y="175885"/>
            <a:ext cx="11364422" cy="730245"/>
          </a:xfrm>
        </p:spPr>
        <p:txBody>
          <a:bodyPr anchor="b">
            <a:normAutofit/>
          </a:bodyPr>
          <a:lstStyle>
            <a:lvl1pPr marL="0" indent="0">
              <a:buNone/>
              <a:defRPr sz="3600">
                <a:solidFill>
                  <a:schemeClr val="tx2"/>
                </a:solidFill>
                <a:latin typeface="Century Gothic" panose="020B0502020202020204" pitchFamily="34" charset="0"/>
              </a:defRPr>
            </a:lvl1pPr>
          </a:lstStyle>
          <a:p>
            <a:pPr lvl="0"/>
            <a:r>
              <a:rPr lang="en-US"/>
              <a:t>Insert Title</a:t>
            </a:r>
          </a:p>
        </p:txBody>
      </p:sp>
      <p:sp>
        <p:nvSpPr>
          <p:cNvPr id="12" name="Text Placeholder 13">
            <a:extLst>
              <a:ext uri="{FF2B5EF4-FFF2-40B4-BE49-F238E27FC236}">
                <a16:creationId xmlns:a16="http://schemas.microsoft.com/office/drawing/2014/main" id="{ABE369E4-6C3B-4B02-969A-CD46E18FBF22}"/>
              </a:ext>
            </a:extLst>
          </p:cNvPr>
          <p:cNvSpPr>
            <a:spLocks noGrp="1"/>
          </p:cNvSpPr>
          <p:nvPr>
            <p:ph type="body" sz="quarter" idx="10"/>
          </p:nvPr>
        </p:nvSpPr>
        <p:spPr>
          <a:xfrm>
            <a:off x="406400" y="1278635"/>
            <a:ext cx="11300935" cy="5089525"/>
          </a:xfrm>
        </p:spPr>
        <p:txBody>
          <a:bodyPr/>
          <a:lstStyle>
            <a:lvl1pPr marL="514350" indent="-514350">
              <a:buClr>
                <a:schemeClr val="tx2"/>
              </a:buClr>
              <a:buFont typeface="Century Gothic" panose="020B0502020202020204" pitchFamily="34" charset="0"/>
              <a:buChar char="►"/>
              <a:defRPr sz="2800">
                <a:latin typeface="Century Gothic" panose="020B0502020202020204" pitchFamily="34" charset="0"/>
              </a:defRPr>
            </a:lvl1pPr>
            <a:lvl2pPr marL="685800" indent="-228600">
              <a:buClr>
                <a:schemeClr val="tx2"/>
              </a:buClr>
              <a:buFont typeface="Century Gothic" panose="020B0502020202020204" pitchFamily="34" charset="0"/>
              <a:buChar char="»"/>
              <a:defRPr>
                <a:latin typeface="Century Gothic" panose="020B0502020202020204" pitchFamily="34" charset="0"/>
              </a:defRPr>
            </a:lvl2pPr>
            <a:lvl3pPr>
              <a:defRPr>
                <a:latin typeface="Century Gothic" panose="020B0502020202020204" pitchFamily="34" charset="0"/>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51526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8_Content Slide ">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EE4613E6-8A3D-48D6-8B73-AB757711B2B2}"/>
              </a:ext>
            </a:extLst>
          </p:cNvPr>
          <p:cNvSpPr>
            <a:spLocks noGrp="1"/>
          </p:cNvSpPr>
          <p:nvPr>
            <p:ph type="sldNum" sz="quarter" idx="11"/>
          </p:nvPr>
        </p:nvSpPr>
        <p:spPr>
          <a:xfrm>
            <a:off x="87443" y="6277722"/>
            <a:ext cx="2723543" cy="413808"/>
          </a:xfrm>
          <a:prstGeom prst="rect">
            <a:avLst/>
          </a:prstGeom>
        </p:spPr>
        <p:txBody>
          <a:bodyPr anchor="b"/>
          <a:lstStyle>
            <a:lvl1pPr algn="l">
              <a:defRPr sz="800">
                <a:solidFill>
                  <a:schemeClr val="tx2"/>
                </a:solidFill>
              </a:defRPr>
            </a:lvl1pPr>
          </a:lstStyle>
          <a:p>
            <a:r>
              <a:rPr lang="en-US"/>
              <a:t> WEAVER | </a:t>
            </a:r>
            <a:fld id="{851D1F7E-E3CD-4584-8D72-669F83DE1ECE}" type="slidenum">
              <a:rPr lang="en-US" smtClean="0"/>
              <a:pPr/>
              <a:t>‹#›</a:t>
            </a:fld>
            <a:endParaRPr lang="en-US"/>
          </a:p>
        </p:txBody>
      </p:sp>
      <p:cxnSp>
        <p:nvCxnSpPr>
          <p:cNvPr id="6" name="Straight Connector 5">
            <a:extLst>
              <a:ext uri="{FF2B5EF4-FFF2-40B4-BE49-F238E27FC236}">
                <a16:creationId xmlns:a16="http://schemas.microsoft.com/office/drawing/2014/main" id="{237C4260-5714-4037-8625-10B9CF25F441}"/>
              </a:ext>
            </a:extLst>
          </p:cNvPr>
          <p:cNvCxnSpPr>
            <a:cxnSpLocks/>
          </p:cNvCxnSpPr>
          <p:nvPr userDrawn="1"/>
        </p:nvCxnSpPr>
        <p:spPr>
          <a:xfrm>
            <a:off x="501864" y="996567"/>
            <a:ext cx="78899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4EF1106B-8E68-4A31-9778-6888C0B516FA}"/>
              </a:ext>
            </a:extLst>
          </p:cNvPr>
          <p:cNvSpPr>
            <a:spLocks noGrp="1"/>
          </p:cNvSpPr>
          <p:nvPr>
            <p:ph type="body" sz="quarter" idx="12" hasCustomPrompt="1"/>
          </p:nvPr>
        </p:nvSpPr>
        <p:spPr>
          <a:xfrm>
            <a:off x="406400" y="175885"/>
            <a:ext cx="11364422" cy="730245"/>
          </a:xfrm>
        </p:spPr>
        <p:txBody>
          <a:bodyPr anchor="b">
            <a:normAutofit/>
          </a:bodyPr>
          <a:lstStyle>
            <a:lvl1pPr marL="0" indent="0">
              <a:buNone/>
              <a:defRPr sz="3600">
                <a:solidFill>
                  <a:schemeClr val="accent2"/>
                </a:solidFill>
                <a:latin typeface="Century Gothic" panose="020B0502020202020204" pitchFamily="34" charset="0"/>
              </a:defRPr>
            </a:lvl1pPr>
          </a:lstStyle>
          <a:p>
            <a:pPr lvl="0"/>
            <a:r>
              <a:rPr lang="en-US"/>
              <a:t>Insert Title</a:t>
            </a:r>
          </a:p>
        </p:txBody>
      </p:sp>
      <p:sp>
        <p:nvSpPr>
          <p:cNvPr id="12" name="Text Placeholder 13">
            <a:extLst>
              <a:ext uri="{FF2B5EF4-FFF2-40B4-BE49-F238E27FC236}">
                <a16:creationId xmlns:a16="http://schemas.microsoft.com/office/drawing/2014/main" id="{ABE369E4-6C3B-4B02-969A-CD46E18FBF22}"/>
              </a:ext>
            </a:extLst>
          </p:cNvPr>
          <p:cNvSpPr>
            <a:spLocks noGrp="1"/>
          </p:cNvSpPr>
          <p:nvPr>
            <p:ph type="body" sz="quarter" idx="10"/>
          </p:nvPr>
        </p:nvSpPr>
        <p:spPr>
          <a:xfrm>
            <a:off x="406400" y="1278635"/>
            <a:ext cx="11300935" cy="5089525"/>
          </a:xfrm>
        </p:spPr>
        <p:txBody>
          <a:bodyPr/>
          <a:lstStyle>
            <a:lvl1pPr marL="514350" indent="-514350">
              <a:buClr>
                <a:schemeClr val="accent2"/>
              </a:buClr>
              <a:buFont typeface="Century Gothic" panose="020B0502020202020204" pitchFamily="34" charset="0"/>
              <a:buChar char="►"/>
              <a:defRPr sz="2800">
                <a:latin typeface="Century Gothic" panose="020B0502020202020204" pitchFamily="34" charset="0"/>
              </a:defRPr>
            </a:lvl1pPr>
            <a:lvl2pPr marL="685800" indent="-228600">
              <a:buClr>
                <a:schemeClr val="tx2"/>
              </a:buClr>
              <a:buFont typeface="Century Gothic" panose="020B0502020202020204" pitchFamily="34" charset="0"/>
              <a:buChar char="»"/>
              <a:defRPr>
                <a:latin typeface="Century Gothic" panose="020B0502020202020204" pitchFamily="34" charset="0"/>
              </a:defRPr>
            </a:lvl2pPr>
            <a:lvl3pPr>
              <a:defRPr>
                <a:latin typeface="Century Gothic" panose="020B0502020202020204" pitchFamily="34" charset="0"/>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010223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38619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87901-E20C-5C41-A651-EA7AD1132F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DAE19E-2B2F-92E5-8278-D4E1E000F6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512CC8-1B88-271D-85FC-DA9089B275DE}"/>
              </a:ext>
            </a:extLst>
          </p:cNvPr>
          <p:cNvSpPr>
            <a:spLocks noGrp="1"/>
          </p:cNvSpPr>
          <p:nvPr>
            <p:ph type="dt" sz="half" idx="10"/>
          </p:nvPr>
        </p:nvSpPr>
        <p:spPr/>
        <p:txBody>
          <a:bodyPr/>
          <a:lstStyle/>
          <a:p>
            <a:fld id="{288B36FA-85E7-43F8-AAE9-0D6D720C657E}" type="datetimeFigureOut">
              <a:rPr lang="en-US" smtClean="0"/>
              <a:t>4/13/2026</a:t>
            </a:fld>
            <a:endParaRPr lang="en-US"/>
          </a:p>
        </p:txBody>
      </p:sp>
      <p:sp>
        <p:nvSpPr>
          <p:cNvPr id="5" name="Footer Placeholder 4">
            <a:extLst>
              <a:ext uri="{FF2B5EF4-FFF2-40B4-BE49-F238E27FC236}">
                <a16:creationId xmlns:a16="http://schemas.microsoft.com/office/drawing/2014/main" id="{E357D940-EAB2-6DB5-6D9F-0B51718E4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2A73F-B2C4-A23F-7AFF-2F2F57B58D2A}"/>
              </a:ext>
            </a:extLst>
          </p:cNvPr>
          <p:cNvSpPr>
            <a:spLocks noGrp="1"/>
          </p:cNvSpPr>
          <p:nvPr>
            <p:ph type="sldNum" sz="quarter" idx="12"/>
          </p:nvPr>
        </p:nvSpPr>
        <p:spPr/>
        <p:txBody>
          <a:bodyPr/>
          <a:lstStyle/>
          <a:p>
            <a:fld id="{2A745466-54FE-4D83-A40F-DF8799AD45F6}" type="slidenum">
              <a:rPr lang="en-US" smtClean="0"/>
              <a:t>‹#›</a:t>
            </a:fld>
            <a:endParaRPr lang="en-US"/>
          </a:p>
        </p:txBody>
      </p:sp>
    </p:spTree>
    <p:extLst>
      <p:ext uri="{BB962C8B-B14F-4D97-AF65-F5344CB8AC3E}">
        <p14:creationId xmlns:p14="http://schemas.microsoft.com/office/powerpoint/2010/main" val="348455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Title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699131-3EC8-4080-83AF-3322D778CD5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6442" t="22422" b="7423"/>
          <a:stretch/>
        </p:blipFill>
        <p:spPr>
          <a:xfrm flipH="1">
            <a:off x="0" y="0"/>
            <a:ext cx="12186584" cy="6858000"/>
          </a:xfrm>
          <a:prstGeom prst="rect">
            <a:avLst/>
          </a:prstGeom>
        </p:spPr>
      </p:pic>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553A244-1723-4A94-9A00-0B0B9301AF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16" y="-1"/>
            <a:ext cx="12186584" cy="6858000"/>
          </a:xfrm>
          <a:prstGeom prst="rect">
            <a:avLst/>
          </a:prstGeom>
        </p:spPr>
      </p:pic>
      <p:sp>
        <p:nvSpPr>
          <p:cNvPr id="14" name="Title 1">
            <a:extLst>
              <a:ext uri="{FF2B5EF4-FFF2-40B4-BE49-F238E27FC236}">
                <a16:creationId xmlns:a16="http://schemas.microsoft.com/office/drawing/2014/main" id="{08921F93-C261-4615-9B24-9F20CD1ED214}"/>
              </a:ext>
            </a:extLst>
          </p:cNvPr>
          <p:cNvSpPr>
            <a:spLocks noGrp="1"/>
          </p:cNvSpPr>
          <p:nvPr>
            <p:ph type="ctrTitle" hasCustomPrompt="1"/>
          </p:nvPr>
        </p:nvSpPr>
        <p:spPr>
          <a:xfrm>
            <a:off x="838200" y="2332879"/>
            <a:ext cx="5840392" cy="2192240"/>
          </a:xfrm>
          <a:prstGeom prst="rect">
            <a:avLst/>
          </a:prstGeom>
          <a:noFill/>
        </p:spPr>
        <p:txBody>
          <a:bodyPr anchor="ctr" anchorCtr="0">
            <a:normAutofit/>
          </a:bodyPr>
          <a:lstStyle>
            <a:lvl1pPr algn="l">
              <a:lnSpc>
                <a:spcPts val="6300"/>
              </a:lnSpc>
              <a:defRPr sz="7200">
                <a:solidFill>
                  <a:schemeClr val="bg1"/>
                </a:solidFill>
                <a:latin typeface="Century Gothic" panose="020B0502020202020204" pitchFamily="34" charset="0"/>
              </a:defRPr>
            </a:lvl1pPr>
          </a:lstStyle>
          <a:p>
            <a:r>
              <a:rPr lang="en-US" dirty="0"/>
              <a:t>Insert Section Title</a:t>
            </a:r>
          </a:p>
        </p:txBody>
      </p:sp>
    </p:spTree>
    <p:extLst>
      <p:ext uri="{BB962C8B-B14F-4D97-AF65-F5344CB8AC3E}">
        <p14:creationId xmlns:p14="http://schemas.microsoft.com/office/powerpoint/2010/main" val="31859008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110A371-132B-4752-8698-AB69E0E6859C}"/>
              </a:ext>
            </a:extLst>
          </p:cNvPr>
          <p:cNvSpPr>
            <a:spLocks noGrp="1"/>
          </p:cNvSpPr>
          <p:nvPr>
            <p:ph type="sldNum" sz="quarter" idx="4"/>
          </p:nvPr>
        </p:nvSpPr>
        <p:spPr>
          <a:xfrm>
            <a:off x="10779285" y="6418984"/>
            <a:ext cx="451911" cy="365125"/>
          </a:xfrm>
          <a:prstGeom prst="rect">
            <a:avLst/>
          </a:prstGeom>
        </p:spPr>
        <p:txBody>
          <a:bodyPr vert="horz" lIns="91440" tIns="45720" rIns="91440" bIns="45720" rtlCol="0" anchor="ctr"/>
          <a:lstStyle>
            <a:lvl1pPr algn="r">
              <a:defRPr sz="1100" b="1">
                <a:solidFill>
                  <a:srgbClr val="0D2669"/>
                </a:solidFill>
                <a:latin typeface="Lato" panose="020F0502020204030203" pitchFamily="34" charset="0"/>
                <a:ea typeface="Lato" panose="020F0502020204030203" pitchFamily="34" charset="0"/>
              </a:defRPr>
            </a:lvl1pPr>
          </a:lstStyle>
          <a:p>
            <a:fld id="{880AB851-D56A-408E-BB04-AD82986AE95D}" type="slidenum">
              <a:rPr lang="en-US" smtClean="0"/>
              <a:pPr/>
              <a:t>‹#›</a:t>
            </a:fld>
            <a:endParaRPr lang="en-US"/>
          </a:p>
        </p:txBody>
      </p:sp>
    </p:spTree>
    <p:extLst>
      <p:ext uri="{BB962C8B-B14F-4D97-AF65-F5344CB8AC3E}">
        <p14:creationId xmlns:p14="http://schemas.microsoft.com/office/powerpoint/2010/main" val="814928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ervice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551393" y="1594439"/>
            <a:ext cx="2691796" cy="2165448"/>
          </a:xfrm>
          <a:custGeom>
            <a:avLst/>
            <a:gdLst>
              <a:gd name="connsiteX0" fmla="*/ 0 w 4037694"/>
              <a:gd name="connsiteY0" fmla="*/ 0 h 2770202"/>
              <a:gd name="connsiteX1" fmla="*/ 4037694 w 4037694"/>
              <a:gd name="connsiteY1" fmla="*/ 0 h 2770202"/>
              <a:gd name="connsiteX2" fmla="*/ 4037694 w 4037694"/>
              <a:gd name="connsiteY2" fmla="*/ 2770202 h 2770202"/>
              <a:gd name="connsiteX3" fmla="*/ 0 w 4037694"/>
              <a:gd name="connsiteY3" fmla="*/ 2770202 h 2770202"/>
            </a:gdLst>
            <a:ahLst/>
            <a:cxnLst>
              <a:cxn ang="0">
                <a:pos x="connsiteX0" y="connsiteY0"/>
              </a:cxn>
              <a:cxn ang="0">
                <a:pos x="connsiteX1" y="connsiteY1"/>
              </a:cxn>
              <a:cxn ang="0">
                <a:pos x="connsiteX2" y="connsiteY2"/>
              </a:cxn>
              <a:cxn ang="0">
                <a:pos x="connsiteX3" y="connsiteY3"/>
              </a:cxn>
            </a:cxnLst>
            <a:rect l="l" t="t" r="r" b="b"/>
            <a:pathLst>
              <a:path w="4037694" h="2770202">
                <a:moveTo>
                  <a:pt x="0" y="0"/>
                </a:moveTo>
                <a:lnTo>
                  <a:pt x="4037694" y="0"/>
                </a:lnTo>
                <a:lnTo>
                  <a:pt x="4037694" y="2770202"/>
                </a:lnTo>
                <a:lnTo>
                  <a:pt x="0" y="2770202"/>
                </a:lnTo>
                <a:close/>
              </a:path>
            </a:pathLst>
          </a:custGeom>
          <a:solidFill>
            <a:schemeClr val="bg1">
              <a:lumMod val="75000"/>
            </a:schemeClr>
          </a:solidFill>
        </p:spPr>
        <p:txBody>
          <a:bodyPr wrap="square">
            <a:noAutofit/>
          </a:bodyPr>
          <a:lstStyle/>
          <a:p>
            <a:r>
              <a:rPr lang="en-US" altLang="zh-CN"/>
              <a:t>Click icon to add picture</a:t>
            </a:r>
            <a:endParaRPr lang="zh-CN" altLang="en-US"/>
          </a:p>
        </p:txBody>
      </p:sp>
      <p:sp>
        <p:nvSpPr>
          <p:cNvPr id="16" name="Picture Placeholder 15"/>
          <p:cNvSpPr>
            <a:spLocks noGrp="1"/>
          </p:cNvSpPr>
          <p:nvPr>
            <p:ph type="pic" sz="quarter" idx="11"/>
          </p:nvPr>
        </p:nvSpPr>
        <p:spPr>
          <a:xfrm>
            <a:off x="3350886" y="3880437"/>
            <a:ext cx="2691796" cy="2194531"/>
          </a:xfrm>
          <a:custGeom>
            <a:avLst/>
            <a:gdLst>
              <a:gd name="connsiteX0" fmla="*/ 0 w 4037694"/>
              <a:gd name="connsiteY0" fmla="*/ 0 h 2770202"/>
              <a:gd name="connsiteX1" fmla="*/ 4037694 w 4037694"/>
              <a:gd name="connsiteY1" fmla="*/ 0 h 2770202"/>
              <a:gd name="connsiteX2" fmla="*/ 4037694 w 4037694"/>
              <a:gd name="connsiteY2" fmla="*/ 2770202 h 2770202"/>
              <a:gd name="connsiteX3" fmla="*/ 0 w 4037694"/>
              <a:gd name="connsiteY3" fmla="*/ 2770202 h 2770202"/>
            </a:gdLst>
            <a:ahLst/>
            <a:cxnLst>
              <a:cxn ang="0">
                <a:pos x="connsiteX0" y="connsiteY0"/>
              </a:cxn>
              <a:cxn ang="0">
                <a:pos x="connsiteX1" y="connsiteY1"/>
              </a:cxn>
              <a:cxn ang="0">
                <a:pos x="connsiteX2" y="connsiteY2"/>
              </a:cxn>
              <a:cxn ang="0">
                <a:pos x="connsiteX3" y="connsiteY3"/>
              </a:cxn>
            </a:cxnLst>
            <a:rect l="l" t="t" r="r" b="b"/>
            <a:pathLst>
              <a:path w="4037694" h="2770202">
                <a:moveTo>
                  <a:pt x="0" y="0"/>
                </a:moveTo>
                <a:lnTo>
                  <a:pt x="4037694" y="0"/>
                </a:lnTo>
                <a:lnTo>
                  <a:pt x="4037694" y="2770202"/>
                </a:lnTo>
                <a:lnTo>
                  <a:pt x="0" y="2770202"/>
                </a:lnTo>
                <a:close/>
              </a:path>
            </a:pathLst>
          </a:custGeom>
          <a:solidFill>
            <a:schemeClr val="bg1">
              <a:lumMod val="75000"/>
            </a:schemeClr>
          </a:solidFill>
        </p:spPr>
        <p:txBody>
          <a:bodyPr wrap="square">
            <a:noAutofit/>
          </a:bodyPr>
          <a:lstStyle/>
          <a:p>
            <a:r>
              <a:rPr lang="en-US" altLang="zh-CN"/>
              <a:t>Click icon to add picture</a:t>
            </a:r>
            <a:endParaRPr lang="zh-CN" altLang="en-US"/>
          </a:p>
        </p:txBody>
      </p:sp>
      <p:sp>
        <p:nvSpPr>
          <p:cNvPr id="17" name="Picture Placeholder 16"/>
          <p:cNvSpPr>
            <a:spLocks noGrp="1"/>
          </p:cNvSpPr>
          <p:nvPr>
            <p:ph type="pic" sz="quarter" idx="12"/>
          </p:nvPr>
        </p:nvSpPr>
        <p:spPr>
          <a:xfrm>
            <a:off x="6150378" y="1594439"/>
            <a:ext cx="2691796" cy="2165448"/>
          </a:xfrm>
          <a:custGeom>
            <a:avLst/>
            <a:gdLst>
              <a:gd name="connsiteX0" fmla="*/ 0 w 4037694"/>
              <a:gd name="connsiteY0" fmla="*/ 0 h 2770202"/>
              <a:gd name="connsiteX1" fmla="*/ 4037694 w 4037694"/>
              <a:gd name="connsiteY1" fmla="*/ 0 h 2770202"/>
              <a:gd name="connsiteX2" fmla="*/ 4037694 w 4037694"/>
              <a:gd name="connsiteY2" fmla="*/ 2770202 h 2770202"/>
              <a:gd name="connsiteX3" fmla="*/ 0 w 4037694"/>
              <a:gd name="connsiteY3" fmla="*/ 2770202 h 2770202"/>
            </a:gdLst>
            <a:ahLst/>
            <a:cxnLst>
              <a:cxn ang="0">
                <a:pos x="connsiteX0" y="connsiteY0"/>
              </a:cxn>
              <a:cxn ang="0">
                <a:pos x="connsiteX1" y="connsiteY1"/>
              </a:cxn>
              <a:cxn ang="0">
                <a:pos x="connsiteX2" y="connsiteY2"/>
              </a:cxn>
              <a:cxn ang="0">
                <a:pos x="connsiteX3" y="connsiteY3"/>
              </a:cxn>
            </a:cxnLst>
            <a:rect l="l" t="t" r="r" b="b"/>
            <a:pathLst>
              <a:path w="4037694" h="2770202">
                <a:moveTo>
                  <a:pt x="0" y="0"/>
                </a:moveTo>
                <a:lnTo>
                  <a:pt x="4037694" y="0"/>
                </a:lnTo>
                <a:lnTo>
                  <a:pt x="4037694" y="2770202"/>
                </a:lnTo>
                <a:lnTo>
                  <a:pt x="0" y="2770202"/>
                </a:lnTo>
                <a:close/>
              </a:path>
            </a:pathLst>
          </a:custGeom>
          <a:solidFill>
            <a:schemeClr val="bg1">
              <a:lumMod val="75000"/>
            </a:schemeClr>
          </a:solidFill>
        </p:spPr>
        <p:txBody>
          <a:bodyPr wrap="square">
            <a:noAutofit/>
          </a:bodyPr>
          <a:lstStyle/>
          <a:p>
            <a:r>
              <a:rPr lang="en-US" altLang="zh-CN"/>
              <a:t>Click icon to add picture</a:t>
            </a:r>
            <a:endParaRPr lang="zh-CN" altLang="en-US"/>
          </a:p>
        </p:txBody>
      </p:sp>
      <p:sp>
        <p:nvSpPr>
          <p:cNvPr id="18" name="Picture Placeholder 17"/>
          <p:cNvSpPr>
            <a:spLocks noGrp="1"/>
          </p:cNvSpPr>
          <p:nvPr>
            <p:ph type="pic" sz="quarter" idx="13"/>
          </p:nvPr>
        </p:nvSpPr>
        <p:spPr>
          <a:xfrm>
            <a:off x="8949871" y="3880437"/>
            <a:ext cx="2691796" cy="2194531"/>
          </a:xfrm>
          <a:custGeom>
            <a:avLst/>
            <a:gdLst>
              <a:gd name="connsiteX0" fmla="*/ 0 w 4037694"/>
              <a:gd name="connsiteY0" fmla="*/ 0 h 2770202"/>
              <a:gd name="connsiteX1" fmla="*/ 4037694 w 4037694"/>
              <a:gd name="connsiteY1" fmla="*/ 0 h 2770202"/>
              <a:gd name="connsiteX2" fmla="*/ 4037694 w 4037694"/>
              <a:gd name="connsiteY2" fmla="*/ 2770202 h 2770202"/>
              <a:gd name="connsiteX3" fmla="*/ 0 w 4037694"/>
              <a:gd name="connsiteY3" fmla="*/ 2770202 h 2770202"/>
            </a:gdLst>
            <a:ahLst/>
            <a:cxnLst>
              <a:cxn ang="0">
                <a:pos x="connsiteX0" y="connsiteY0"/>
              </a:cxn>
              <a:cxn ang="0">
                <a:pos x="connsiteX1" y="connsiteY1"/>
              </a:cxn>
              <a:cxn ang="0">
                <a:pos x="connsiteX2" y="connsiteY2"/>
              </a:cxn>
              <a:cxn ang="0">
                <a:pos x="connsiteX3" y="connsiteY3"/>
              </a:cxn>
            </a:cxnLst>
            <a:rect l="l" t="t" r="r" b="b"/>
            <a:pathLst>
              <a:path w="4037694" h="2770202">
                <a:moveTo>
                  <a:pt x="0" y="0"/>
                </a:moveTo>
                <a:lnTo>
                  <a:pt x="4037694" y="0"/>
                </a:lnTo>
                <a:lnTo>
                  <a:pt x="4037694" y="2770202"/>
                </a:lnTo>
                <a:lnTo>
                  <a:pt x="0" y="2770202"/>
                </a:lnTo>
                <a:close/>
              </a:path>
            </a:pathLst>
          </a:custGeom>
          <a:solidFill>
            <a:schemeClr val="bg1">
              <a:lumMod val="75000"/>
            </a:schemeClr>
          </a:solidFill>
        </p:spPr>
        <p:txBody>
          <a:bodyPr wrap="square">
            <a:noAutofit/>
          </a:bodyPr>
          <a:lstStyle/>
          <a:p>
            <a:r>
              <a:rPr lang="en-US" altLang="zh-CN"/>
              <a:t>Click icon to add picture</a:t>
            </a:r>
            <a:endParaRPr lang="zh-CN" altLang="en-US"/>
          </a:p>
        </p:txBody>
      </p:sp>
    </p:spTree>
    <p:extLst>
      <p:ext uri="{BB962C8B-B14F-4D97-AF65-F5344CB8AC3E}">
        <p14:creationId xmlns:p14="http://schemas.microsoft.com/office/powerpoint/2010/main" val="3674252716"/>
      </p:ext>
    </p:extLst>
  </p:cSld>
  <p:clrMapOvr>
    <a:masterClrMapping/>
  </p:clrMapOvr>
  <p:extLst>
    <p:ext uri="{DCECCB84-F9BA-43D5-87BE-67443E8EF086}">
      <p15:sldGuideLst xmlns:p15="http://schemas.microsoft.com/office/powerpoint/2012/main">
        <p15:guide id="1" orient="horz" pos="1704">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936">
          <p15:clr>
            <a:srgbClr val="FBAE40"/>
          </p15:clr>
        </p15:guide>
        <p15:guide id="7" orient="horz" pos="213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ransition 1">
    <p:spTree>
      <p:nvGrpSpPr>
        <p:cNvPr id="1" name=""/>
        <p:cNvGrpSpPr/>
        <p:nvPr/>
      </p:nvGrpSpPr>
      <p:grpSpPr>
        <a:xfrm>
          <a:off x="0" y="0"/>
          <a:ext cx="0" cy="0"/>
          <a:chOff x="0" y="0"/>
          <a:chExt cx="0" cy="0"/>
        </a:xfrm>
      </p:grpSpPr>
      <p:pic>
        <p:nvPicPr>
          <p:cNvPr id="4" name="Picture 3" descr="A hand typing on a keyboard&#10;&#10;Description automatically generated">
            <a:extLst>
              <a:ext uri="{FF2B5EF4-FFF2-40B4-BE49-F238E27FC236}">
                <a16:creationId xmlns:a16="http://schemas.microsoft.com/office/drawing/2014/main" id="{2DF5225B-0ADB-4263-B6BD-F203D25600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19">
            <a:extLst>
              <a:ext uri="{FF2B5EF4-FFF2-40B4-BE49-F238E27FC236}">
                <a16:creationId xmlns:a16="http://schemas.microsoft.com/office/drawing/2014/main" id="{B824F770-90C1-44E2-B6BE-8524C5BE7972}"/>
              </a:ext>
            </a:extLst>
          </p:cNvPr>
          <p:cNvSpPr>
            <a:spLocks noGrp="1"/>
          </p:cNvSpPr>
          <p:nvPr>
            <p:ph type="body" sz="quarter" idx="12" hasCustomPrompt="1"/>
          </p:nvPr>
        </p:nvSpPr>
        <p:spPr>
          <a:xfrm>
            <a:off x="559904" y="2276883"/>
            <a:ext cx="5432524" cy="2304234"/>
          </a:xfrm>
        </p:spPr>
        <p:txBody>
          <a:bodyPr anchor="ctr">
            <a:normAutofit/>
          </a:bodyPr>
          <a:lstStyle>
            <a:lvl1pPr marL="0" indent="0">
              <a:buNone/>
              <a:defRPr sz="4000">
                <a:solidFill>
                  <a:schemeClr val="bg1"/>
                </a:solidFill>
                <a:latin typeface="Century Gothic" panose="020B0502020202020204" pitchFamily="34" charset="0"/>
              </a:defRPr>
            </a:lvl1pPr>
          </a:lstStyle>
          <a:p>
            <a:pPr lvl="0"/>
            <a:r>
              <a:rPr lang="en-US"/>
              <a:t>Insert Title</a:t>
            </a:r>
          </a:p>
        </p:txBody>
      </p:sp>
      <p:pic>
        <p:nvPicPr>
          <p:cNvPr id="18" name="Picture 17" descr="A black background with a black square&#10;&#10;Description automatically generated with medium confidence">
            <a:extLst>
              <a:ext uri="{FF2B5EF4-FFF2-40B4-BE49-F238E27FC236}">
                <a16:creationId xmlns:a16="http://schemas.microsoft.com/office/drawing/2014/main" id="{80649285-E718-4493-A95D-E1231878AE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37218" y="5950891"/>
            <a:ext cx="2303226" cy="692503"/>
          </a:xfrm>
          <a:prstGeom prst="rect">
            <a:avLst/>
          </a:prstGeom>
        </p:spPr>
      </p:pic>
    </p:spTree>
    <p:extLst>
      <p:ext uri="{BB962C8B-B14F-4D97-AF65-F5344CB8AC3E}">
        <p14:creationId xmlns:p14="http://schemas.microsoft.com/office/powerpoint/2010/main" val="4292648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Title 6">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t="7703" b="7676"/>
          <a:stretch/>
        </p:blipFill>
        <p:spPr>
          <a:xfrm>
            <a:off x="0" y="-19878"/>
            <a:ext cx="12192000" cy="6877878"/>
          </a:xfrm>
          <a:prstGeom prst="rect">
            <a:avLst/>
          </a:prstGeom>
        </p:spPr>
      </p:pic>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553A244-1723-4A94-9A00-0B0B9301AF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940"/>
            <a:ext cx="12186584" cy="6858000"/>
          </a:xfrm>
          <a:prstGeom prst="rect">
            <a:avLst/>
          </a:prstGeom>
        </p:spPr>
      </p:pic>
      <p:sp>
        <p:nvSpPr>
          <p:cNvPr id="14" name="Title 1">
            <a:extLst>
              <a:ext uri="{FF2B5EF4-FFF2-40B4-BE49-F238E27FC236}">
                <a16:creationId xmlns:a16="http://schemas.microsoft.com/office/drawing/2014/main" id="{08921F93-C261-4615-9B24-9F20CD1ED214}"/>
              </a:ext>
            </a:extLst>
          </p:cNvPr>
          <p:cNvSpPr>
            <a:spLocks noGrp="1"/>
          </p:cNvSpPr>
          <p:nvPr>
            <p:ph type="ctrTitle" hasCustomPrompt="1"/>
          </p:nvPr>
        </p:nvSpPr>
        <p:spPr>
          <a:xfrm>
            <a:off x="838200" y="2332879"/>
            <a:ext cx="5840392" cy="2192240"/>
          </a:xfrm>
          <a:prstGeom prst="rect">
            <a:avLst/>
          </a:prstGeom>
          <a:noFill/>
        </p:spPr>
        <p:txBody>
          <a:bodyPr anchor="ctr" anchorCtr="0">
            <a:normAutofit/>
          </a:bodyPr>
          <a:lstStyle>
            <a:lvl1pPr algn="l">
              <a:lnSpc>
                <a:spcPts val="6300"/>
              </a:lnSpc>
              <a:defRPr sz="72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Insert Section Title</a:t>
            </a:r>
          </a:p>
        </p:txBody>
      </p:sp>
    </p:spTree>
    <p:extLst>
      <p:ext uri="{BB962C8B-B14F-4D97-AF65-F5344CB8AC3E}">
        <p14:creationId xmlns:p14="http://schemas.microsoft.com/office/powerpoint/2010/main" val="1193612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Title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t="12593" r="1127" b="4117"/>
          <a:stretch/>
        </p:blipFill>
        <p:spPr>
          <a:xfrm flipH="1">
            <a:off x="-19878" y="1"/>
            <a:ext cx="12211878" cy="6858000"/>
          </a:xfrm>
          <a:prstGeom prst="rect">
            <a:avLst/>
          </a:prstGeom>
        </p:spPr>
      </p:pic>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553A244-1723-4A94-9A00-0B0B9301AF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878" y="-1"/>
            <a:ext cx="12211878" cy="6872234"/>
          </a:xfrm>
          <a:prstGeom prst="rect">
            <a:avLst/>
          </a:prstGeom>
        </p:spPr>
      </p:pic>
      <p:sp>
        <p:nvSpPr>
          <p:cNvPr id="14" name="Title 1">
            <a:extLst>
              <a:ext uri="{FF2B5EF4-FFF2-40B4-BE49-F238E27FC236}">
                <a16:creationId xmlns:a16="http://schemas.microsoft.com/office/drawing/2014/main" id="{08921F93-C261-4615-9B24-9F20CD1ED214}"/>
              </a:ext>
            </a:extLst>
          </p:cNvPr>
          <p:cNvSpPr>
            <a:spLocks noGrp="1"/>
          </p:cNvSpPr>
          <p:nvPr>
            <p:ph type="ctrTitle" hasCustomPrompt="1"/>
          </p:nvPr>
        </p:nvSpPr>
        <p:spPr>
          <a:xfrm>
            <a:off x="838200" y="2332879"/>
            <a:ext cx="5840392" cy="2192240"/>
          </a:xfrm>
          <a:prstGeom prst="rect">
            <a:avLst/>
          </a:prstGeom>
          <a:noFill/>
        </p:spPr>
        <p:txBody>
          <a:bodyPr anchor="ctr" anchorCtr="0">
            <a:normAutofit/>
          </a:bodyPr>
          <a:lstStyle>
            <a:lvl1pPr algn="l">
              <a:lnSpc>
                <a:spcPts val="6300"/>
              </a:lnSpc>
              <a:defRPr sz="72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Insert Section Title</a:t>
            </a:r>
          </a:p>
        </p:txBody>
      </p:sp>
    </p:spTree>
    <p:extLst>
      <p:ext uri="{BB962C8B-B14F-4D97-AF65-F5344CB8AC3E}">
        <p14:creationId xmlns:p14="http://schemas.microsoft.com/office/powerpoint/2010/main" val="3446622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Title 8">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t="24134" r="11055"/>
          <a:stretch/>
        </p:blipFill>
        <p:spPr>
          <a:xfrm>
            <a:off x="-19877" y="-19878"/>
            <a:ext cx="12202352" cy="6877878"/>
          </a:xfrm>
          <a:prstGeom prst="rect">
            <a:avLst/>
          </a:prstGeom>
        </p:spPr>
      </p:pic>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553A244-1723-4A94-9A00-0B0B9301AF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877" y="-19878"/>
            <a:ext cx="12186584" cy="6858000"/>
          </a:xfrm>
          <a:prstGeom prst="rect">
            <a:avLst/>
          </a:prstGeom>
        </p:spPr>
      </p:pic>
      <p:sp>
        <p:nvSpPr>
          <p:cNvPr id="14" name="Title 1">
            <a:extLst>
              <a:ext uri="{FF2B5EF4-FFF2-40B4-BE49-F238E27FC236}">
                <a16:creationId xmlns:a16="http://schemas.microsoft.com/office/drawing/2014/main" id="{08921F93-C261-4615-9B24-9F20CD1ED214}"/>
              </a:ext>
            </a:extLst>
          </p:cNvPr>
          <p:cNvSpPr>
            <a:spLocks noGrp="1"/>
          </p:cNvSpPr>
          <p:nvPr>
            <p:ph type="ctrTitle" hasCustomPrompt="1"/>
          </p:nvPr>
        </p:nvSpPr>
        <p:spPr>
          <a:xfrm>
            <a:off x="838200" y="2332879"/>
            <a:ext cx="5840392" cy="2192240"/>
          </a:xfrm>
          <a:prstGeom prst="rect">
            <a:avLst/>
          </a:prstGeom>
          <a:noFill/>
        </p:spPr>
        <p:txBody>
          <a:bodyPr anchor="ctr" anchorCtr="0">
            <a:normAutofit/>
          </a:bodyPr>
          <a:lstStyle>
            <a:lvl1pPr algn="l">
              <a:lnSpc>
                <a:spcPts val="6300"/>
              </a:lnSpc>
              <a:defRPr sz="72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Insert Section Title</a:t>
            </a:r>
          </a:p>
        </p:txBody>
      </p:sp>
    </p:spTree>
    <p:extLst>
      <p:ext uri="{BB962C8B-B14F-4D97-AF65-F5344CB8AC3E}">
        <p14:creationId xmlns:p14="http://schemas.microsoft.com/office/powerpoint/2010/main" val="2070895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1-Column Bullets Green">
    <p:spTree>
      <p:nvGrpSpPr>
        <p:cNvPr id="1" name=""/>
        <p:cNvGrpSpPr/>
        <p:nvPr/>
      </p:nvGrpSpPr>
      <p:grpSpPr>
        <a:xfrm>
          <a:off x="0" y="0"/>
          <a:ext cx="0" cy="0"/>
          <a:chOff x="0" y="0"/>
          <a:chExt cx="0" cy="0"/>
        </a:xfrm>
      </p:grpSpPr>
      <p:sp>
        <p:nvSpPr>
          <p:cNvPr id="4"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65159C-CA36-419B-8044-271F563D95C1}"/>
              </a:ext>
            </a:extLst>
          </p:cNvPr>
          <p:cNvSpPr>
            <a:spLocks noGrp="1"/>
          </p:cNvSpPr>
          <p:nvPr>
            <p:ph idx="1" hasCustomPrompt="1"/>
          </p:nvPr>
        </p:nvSpPr>
        <p:spPr>
          <a:xfrm>
            <a:off x="1981200" y="1497467"/>
            <a:ext cx="8229600" cy="4558391"/>
          </a:xfrm>
          <a:prstGeom prst="rect">
            <a:avLst/>
          </a:prstGeom>
        </p:spPr>
        <p:txBody>
          <a:bodyPr/>
          <a:lstStyle>
            <a:lvl1pPr marL="347663" indent="-347663">
              <a:buClr>
                <a:schemeClr val="accent1"/>
              </a:buClr>
              <a:buSzPct val="92000"/>
              <a:buFont typeface="Wingdings 3" panose="05040102010807070707" pitchFamily="18" charset="2"/>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buClr>
                <a:srgbClr val="414042"/>
              </a:buClr>
              <a:buFont typeface="Century Gothic" panose="020B0502020202020204" pitchFamily="34" charset="0"/>
              <a:buChar char="»"/>
              <a:defRPr>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a:buClr>
                <a:schemeClr val="accent2"/>
              </a:buClr>
              <a:defRPr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a:buClr>
                <a:schemeClr val="accent2"/>
              </a:buClr>
              <a:defRPr>
                <a:solidFill>
                  <a:schemeClr val="tx1">
                    <a:lumMod val="75000"/>
                  </a:schemeClr>
                </a:solidFill>
                <a:latin typeface="Century Gothic" panose="020B0502020202020204" pitchFamily="34" charset="0"/>
              </a:defRPr>
            </a:lvl4pPr>
            <a:lvl5pPr>
              <a:buClr>
                <a:schemeClr val="accent2"/>
              </a:buClr>
              <a:defRPr>
                <a:solidFill>
                  <a:schemeClr val="tx1">
                    <a:lumMod val="75000"/>
                  </a:schemeClr>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6" name="Rectangle 15">
            <a:extLst>
              <a:ext uri="{FF2B5EF4-FFF2-40B4-BE49-F238E27FC236}">
                <a16:creationId xmlns:a16="http://schemas.microsoft.com/office/drawing/2014/main" id="{7172C98C-DF4E-4B92-8611-68A95B7731C3}"/>
              </a:ext>
            </a:extLst>
          </p:cNvPr>
          <p:cNvSpPr/>
          <p:nvPr userDrawn="1"/>
        </p:nvSpPr>
        <p:spPr>
          <a:xfrm>
            <a:off x="0" y="0"/>
            <a:ext cx="12192000" cy="1141380"/>
          </a:xfrm>
          <a:prstGeom prst="rect">
            <a:avLst/>
          </a:prstGeom>
          <a:solidFill>
            <a:srgbClr val="3E6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CE64A03-8530-4BB5-AC34-E374FBF8AA13}"/>
              </a:ext>
            </a:extLst>
          </p:cNvPr>
          <p:cNvSpPr/>
          <p:nvPr userDrawn="1"/>
        </p:nvSpPr>
        <p:spPr>
          <a:xfrm>
            <a:off x="0" y="1127013"/>
            <a:ext cx="12192000" cy="686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5556CF0C-D0CB-45E7-A11A-139A13F67FFC}"/>
              </a:ext>
            </a:extLst>
          </p:cNvPr>
          <p:cNvSpPr>
            <a:spLocks noGrp="1"/>
          </p:cNvSpPr>
          <p:nvPr>
            <p:ph type="title"/>
          </p:nvPr>
        </p:nvSpPr>
        <p:spPr>
          <a:xfrm>
            <a:off x="293299" y="161718"/>
            <a:ext cx="8880478" cy="836640"/>
          </a:xfrm>
        </p:spPr>
        <p:txBody>
          <a:bodyPr/>
          <a:lstStyle>
            <a:lvl1pPr>
              <a:defRPr sz="36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Master title style</a:t>
            </a:r>
          </a:p>
        </p:txBody>
      </p:sp>
      <p:pic>
        <p:nvPicPr>
          <p:cNvPr id="1026" name="Picture 2">
            <a:extLst>
              <a:ext uri="{FF2B5EF4-FFF2-40B4-BE49-F238E27FC236}">
                <a16:creationId xmlns:a16="http://schemas.microsoft.com/office/drawing/2014/main" id="{2F1B497F-C3D0-4071-A97E-3F8FD47B1B7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14900" y="3081338"/>
            <a:ext cx="23622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DA06F8-1AF0-476E-82BA-4E36F50AF4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33935" y="304740"/>
            <a:ext cx="1870517" cy="550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980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theme" Target="../theme/theme2.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image" Target="../media/image2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5CD99E-B8B0-4A82-9A2C-32BF6BB9C3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1E96EE7-8749-445A-A28F-BAB80BC0B1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1590778"/>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3" r:id="rId3"/>
    <p:sldLayoutId id="2147483664" r:id="rId4"/>
    <p:sldLayoutId id="2147483668" r:id="rId5"/>
    <p:sldLayoutId id="2147483665" r:id="rId6"/>
    <p:sldLayoutId id="2147483666" r:id="rId7"/>
    <p:sldLayoutId id="2147483667" r:id="rId8"/>
    <p:sldLayoutId id="2147483678" r:id="rId9"/>
    <p:sldLayoutId id="2147483679" r:id="rId10"/>
    <p:sldLayoutId id="2147483685" r:id="rId11"/>
    <p:sldLayoutId id="2147483681" r:id="rId12"/>
    <p:sldLayoutId id="2147483680" r:id="rId13"/>
    <p:sldLayoutId id="2147483675" r:id="rId14"/>
    <p:sldLayoutId id="2147483677" r:id="rId15"/>
    <p:sldLayoutId id="2147483686" r:id="rId16"/>
    <p:sldLayoutId id="2147483688" r:id="rId17"/>
    <p:sldLayoutId id="2147483687" r:id="rId18"/>
    <p:sldLayoutId id="2147483689" r:id="rId19"/>
    <p:sldLayoutId id="2147483682" r:id="rId20"/>
    <p:sldLayoutId id="2147483683" r:id="rId21"/>
    <p:sldLayoutId id="2147483691" r:id="rId22"/>
    <p:sldLayoutId id="2147483684" r:id="rId23"/>
    <p:sldLayoutId id="2147483690" r:id="rId24"/>
    <p:sldLayoutId id="2147483669" r:id="rId25"/>
    <p:sldLayoutId id="2147483671" r:id="rId26"/>
    <p:sldLayoutId id="2147483670" r:id="rId27"/>
    <p:sldLayoutId id="2147483674" r:id="rId28"/>
    <p:sldLayoutId id="2147483713" r:id="rId29"/>
    <p:sldLayoutId id="2147483714" r:id="rId30"/>
    <p:sldLayoutId id="2147483715" r:id="rId31"/>
    <p:sldLayoutId id="2147483716"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6EBEBA-423C-4FF8-B4F5-28D25F8C3BF1}"/>
              </a:ext>
            </a:extLst>
          </p:cNvPr>
          <p:cNvSpPr>
            <a:spLocks noGrp="1"/>
          </p:cNvSpPr>
          <p:nvPr>
            <p:ph type="title"/>
          </p:nvPr>
        </p:nvSpPr>
        <p:spPr>
          <a:xfrm>
            <a:off x="838200" y="365125"/>
            <a:ext cx="8866517" cy="1325563"/>
          </a:xfrm>
          <a:prstGeom prst="rect">
            <a:avLst/>
          </a:prstGeom>
        </p:spPr>
        <p:txBody>
          <a:bodyPr vert="horz" lIns="91440" tIns="45720" rIns="91440" bIns="45720" rtlCol="0" anchor="ctr">
            <a:normAutofit/>
          </a:bodyPr>
          <a:lstStyle/>
          <a:p>
            <a:r>
              <a:rPr lang="en-US"/>
              <a:t>Add Heading</a:t>
            </a:r>
          </a:p>
        </p:txBody>
      </p:sp>
      <p:sp>
        <p:nvSpPr>
          <p:cNvPr id="3" name="Text Placeholder 2">
            <a:extLst>
              <a:ext uri="{FF2B5EF4-FFF2-40B4-BE49-F238E27FC236}">
                <a16:creationId xmlns:a16="http://schemas.microsoft.com/office/drawing/2014/main" id="{6EDAFBCD-4D71-495C-B42F-06251BF140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Main bullet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ACDC9-880E-482B-B2B3-74238D3832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15E304-6820-4CDE-8F24-CC92D3231806}" type="datetimeFigureOut">
              <a:rPr lang="en-US" smtClean="0"/>
              <a:t>4/13/2026</a:t>
            </a:fld>
            <a:endParaRPr lang="en-US"/>
          </a:p>
        </p:txBody>
      </p:sp>
      <p:sp>
        <p:nvSpPr>
          <p:cNvPr id="5" name="Footer Placeholder 4">
            <a:extLst>
              <a:ext uri="{FF2B5EF4-FFF2-40B4-BE49-F238E27FC236}">
                <a16:creationId xmlns:a16="http://schemas.microsoft.com/office/drawing/2014/main" id="{A86272B5-2817-444F-A6F9-410C210845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762DF5-95AF-4FE5-9902-90978BBEA3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423590-CB0F-476D-9227-00525EC2DEF6}" type="slidenum">
              <a:rPr lang="en-US" smtClean="0"/>
              <a:t>‹#›</a:t>
            </a:fld>
            <a:endParaRPr lang="en-US"/>
          </a:p>
        </p:txBody>
      </p:sp>
      <p:pic>
        <p:nvPicPr>
          <p:cNvPr id="13" name="Picture 12" descr="A white background with black and white clouds&#10;&#10;Description automatically generated">
            <a:extLst>
              <a:ext uri="{FF2B5EF4-FFF2-40B4-BE49-F238E27FC236}">
                <a16:creationId xmlns:a16="http://schemas.microsoft.com/office/drawing/2014/main" id="{0B3854A6-CB2B-4100-99E9-4B956FAC28A0}"/>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3721" y="0"/>
            <a:ext cx="12104557" cy="6858000"/>
          </a:xfrm>
          <a:prstGeom prst="rect">
            <a:avLst/>
          </a:prstGeom>
        </p:spPr>
      </p:pic>
      <p:sp>
        <p:nvSpPr>
          <p:cNvPr id="14" name="Slide Number Placeholder 2">
            <a:extLst>
              <a:ext uri="{FF2B5EF4-FFF2-40B4-BE49-F238E27FC236}">
                <a16:creationId xmlns:a16="http://schemas.microsoft.com/office/drawing/2014/main" id="{EAD7C0B5-A10A-4A33-B703-BB2ADF517063}"/>
              </a:ext>
            </a:extLst>
          </p:cNvPr>
          <p:cNvSpPr txBox="1">
            <a:spLocks/>
          </p:cNvSpPr>
          <p:nvPr userDrawn="1"/>
        </p:nvSpPr>
        <p:spPr>
          <a:xfrm>
            <a:off x="87443" y="6277722"/>
            <a:ext cx="2723543" cy="413808"/>
          </a:xfrm>
          <a:prstGeom prst="rect">
            <a:avLst/>
          </a:prstGeom>
        </p:spPr>
        <p:txBody>
          <a:bodyPr anchor="b"/>
          <a:lstStyle>
            <a:defPPr>
              <a:defRPr lang="en-US"/>
            </a:defPPr>
            <a:lvl1pPr marL="0" algn="l" defTabSz="457200" rtl="0" eaLnBrk="1" latinLnBrk="0" hangingPunct="1">
              <a:defRPr sz="8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WEAVER | </a:t>
            </a:r>
            <a:fld id="{851D1F7E-E3CD-4584-8D72-669F83DE1ECE}" type="slidenum">
              <a:rPr lang="en-US" smtClean="0"/>
              <a:pPr/>
              <a:t>‹#›</a:t>
            </a:fld>
            <a:endParaRPr lang="en-US"/>
          </a:p>
        </p:txBody>
      </p:sp>
    </p:spTree>
    <p:extLst>
      <p:ext uri="{BB962C8B-B14F-4D97-AF65-F5344CB8AC3E}">
        <p14:creationId xmlns:p14="http://schemas.microsoft.com/office/powerpoint/2010/main" val="164399582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ingdings 3" panose="050401020108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nvlpubs.nist.gov/nistpubs/SpecialPublications/NIST.SP.1305.pdf" TargetMode="Externa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A03A-7744-4D22-8266-73455D8A42EC}"/>
              </a:ext>
            </a:extLst>
          </p:cNvPr>
          <p:cNvSpPr>
            <a:spLocks noGrp="1"/>
          </p:cNvSpPr>
          <p:nvPr>
            <p:ph type="ctrTitle"/>
          </p:nvPr>
        </p:nvSpPr>
        <p:spPr/>
        <p:txBody>
          <a:bodyPr>
            <a:noAutofit/>
          </a:bodyPr>
          <a:lstStyle/>
          <a:p>
            <a:r>
              <a:rPr lang="en-US" sz="5400" dirty="0"/>
              <a:t>How to Read and Review Third-Party Risk Management Reports</a:t>
            </a:r>
            <a:endParaRPr lang="en-US" sz="5200" dirty="0"/>
          </a:p>
        </p:txBody>
      </p:sp>
      <p:sp>
        <p:nvSpPr>
          <p:cNvPr id="3" name="Subtitle 2">
            <a:extLst>
              <a:ext uri="{FF2B5EF4-FFF2-40B4-BE49-F238E27FC236}">
                <a16:creationId xmlns:a16="http://schemas.microsoft.com/office/drawing/2014/main" id="{5830695A-7E10-4140-9138-C883572A4ACF}"/>
              </a:ext>
            </a:extLst>
          </p:cNvPr>
          <p:cNvSpPr>
            <a:spLocks noGrp="1"/>
          </p:cNvSpPr>
          <p:nvPr>
            <p:ph type="subTitle" idx="1"/>
          </p:nvPr>
        </p:nvSpPr>
        <p:spPr/>
        <p:txBody>
          <a:bodyPr>
            <a:normAutofit/>
          </a:bodyPr>
          <a:lstStyle/>
          <a:p>
            <a:r>
              <a:rPr lang="en-US" sz="2000" dirty="0"/>
              <a:t>April 15, 2026</a:t>
            </a:r>
          </a:p>
        </p:txBody>
      </p:sp>
    </p:spTree>
    <p:extLst>
      <p:ext uri="{BB962C8B-B14F-4D97-AF65-F5344CB8AC3E}">
        <p14:creationId xmlns:p14="http://schemas.microsoft.com/office/powerpoint/2010/main" val="1985610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F903C7-FA33-BD47-569B-8A9EAB89666A}"/>
              </a:ext>
            </a:extLst>
          </p:cNvPr>
          <p:cNvSpPr>
            <a:spLocks noGrp="1"/>
          </p:cNvSpPr>
          <p:nvPr>
            <p:ph idx="1"/>
          </p:nvPr>
        </p:nvSpPr>
        <p:spPr>
          <a:xfrm>
            <a:off x="303361" y="2177652"/>
            <a:ext cx="11482239" cy="1920215"/>
          </a:xfrm>
        </p:spPr>
        <p:txBody>
          <a:bodyPr/>
          <a:lstStyle/>
          <a:p>
            <a:pPr>
              <a:lnSpc>
                <a:spcPct val="100000"/>
              </a:lnSpc>
            </a:pPr>
            <a:r>
              <a:rPr lang="en-US" dirty="0"/>
              <a:t>A SOC Report is a method for how the vendor shares information about internal processes in support of the services that you depend on. The examination provides a high-level review of controls at the vendor.</a:t>
            </a:r>
          </a:p>
          <a:p>
            <a:pPr>
              <a:lnSpc>
                <a:spcPct val="100000"/>
              </a:lnSpc>
            </a:pPr>
            <a:endParaRPr lang="en-US" dirty="0"/>
          </a:p>
        </p:txBody>
      </p:sp>
      <p:sp>
        <p:nvSpPr>
          <p:cNvPr id="3" name="Title 2">
            <a:extLst>
              <a:ext uri="{FF2B5EF4-FFF2-40B4-BE49-F238E27FC236}">
                <a16:creationId xmlns:a16="http://schemas.microsoft.com/office/drawing/2014/main" id="{EF33AFCF-E952-DD56-E8EB-695535DF0A24}"/>
              </a:ext>
            </a:extLst>
          </p:cNvPr>
          <p:cNvSpPr>
            <a:spLocks noGrp="1"/>
          </p:cNvSpPr>
          <p:nvPr>
            <p:ph type="title"/>
          </p:nvPr>
        </p:nvSpPr>
        <p:spPr/>
        <p:txBody>
          <a:bodyPr/>
          <a:lstStyle/>
          <a:p>
            <a:r>
              <a:rPr lang="en-US" dirty="0"/>
              <a:t>SOC Report </a:t>
            </a:r>
          </a:p>
        </p:txBody>
      </p:sp>
      <p:sp>
        <p:nvSpPr>
          <p:cNvPr id="4" name="Text Placeholder 3">
            <a:extLst>
              <a:ext uri="{FF2B5EF4-FFF2-40B4-BE49-F238E27FC236}">
                <a16:creationId xmlns:a16="http://schemas.microsoft.com/office/drawing/2014/main" id="{DA3EF719-172E-A664-2601-B708E0301347}"/>
              </a:ext>
            </a:extLst>
          </p:cNvPr>
          <p:cNvSpPr>
            <a:spLocks noGrp="1"/>
          </p:cNvSpPr>
          <p:nvPr>
            <p:ph type="body" idx="13"/>
          </p:nvPr>
        </p:nvSpPr>
        <p:spPr>
          <a:xfrm>
            <a:off x="303361" y="1313576"/>
            <a:ext cx="11482239" cy="746125"/>
          </a:xfrm>
        </p:spPr>
        <p:txBody>
          <a:bodyPr/>
          <a:lstStyle/>
          <a:p>
            <a:r>
              <a:rPr lang="en-US" dirty="0">
                <a:latin typeface="Century Gothic"/>
                <a:cs typeface="Century Gothic"/>
              </a:rPr>
              <a:t>SOC</a:t>
            </a:r>
            <a:r>
              <a:rPr lang="en-US" spc="-30" dirty="0">
                <a:latin typeface="Century Gothic"/>
                <a:cs typeface="Century Gothic"/>
              </a:rPr>
              <a:t> </a:t>
            </a:r>
            <a:r>
              <a:rPr lang="en-US" dirty="0">
                <a:latin typeface="Century Gothic"/>
                <a:cs typeface="Century Gothic"/>
              </a:rPr>
              <a:t>=</a:t>
            </a:r>
            <a:r>
              <a:rPr lang="en-US" spc="-25" dirty="0">
                <a:latin typeface="Century Gothic"/>
                <a:cs typeface="Century Gothic"/>
              </a:rPr>
              <a:t> </a:t>
            </a:r>
            <a:r>
              <a:rPr lang="en-US" dirty="0">
                <a:latin typeface="Century Gothic"/>
                <a:cs typeface="Century Gothic"/>
              </a:rPr>
              <a:t>System</a:t>
            </a:r>
            <a:r>
              <a:rPr lang="en-US" spc="-20" dirty="0">
                <a:latin typeface="Century Gothic"/>
                <a:cs typeface="Century Gothic"/>
              </a:rPr>
              <a:t> </a:t>
            </a:r>
            <a:r>
              <a:rPr lang="en-US" dirty="0">
                <a:latin typeface="Century Gothic"/>
                <a:cs typeface="Century Gothic"/>
              </a:rPr>
              <a:t>&amp;</a:t>
            </a:r>
            <a:r>
              <a:rPr lang="en-US" spc="-30" dirty="0">
                <a:latin typeface="Century Gothic"/>
                <a:cs typeface="Century Gothic"/>
              </a:rPr>
              <a:t> </a:t>
            </a:r>
            <a:r>
              <a:rPr lang="en-US" dirty="0">
                <a:latin typeface="Century Gothic"/>
                <a:cs typeface="Century Gothic"/>
              </a:rPr>
              <a:t>Organizational</a:t>
            </a:r>
            <a:r>
              <a:rPr lang="en-US" spc="-55" dirty="0">
                <a:latin typeface="Century Gothic"/>
                <a:cs typeface="Century Gothic"/>
              </a:rPr>
              <a:t> </a:t>
            </a:r>
            <a:r>
              <a:rPr lang="en-US" spc="-10" dirty="0">
                <a:latin typeface="Century Gothic"/>
                <a:cs typeface="Century Gothic"/>
              </a:rPr>
              <a:t>Control</a:t>
            </a:r>
            <a:endParaRPr lang="en-US" dirty="0">
              <a:latin typeface="Century Gothic"/>
              <a:cs typeface="Century Gothic"/>
            </a:endParaRPr>
          </a:p>
        </p:txBody>
      </p:sp>
      <p:pic>
        <p:nvPicPr>
          <p:cNvPr id="6" name="Picture 5">
            <a:extLst>
              <a:ext uri="{FF2B5EF4-FFF2-40B4-BE49-F238E27FC236}">
                <a16:creationId xmlns:a16="http://schemas.microsoft.com/office/drawing/2014/main" id="{5B0C0743-3516-F4DF-6A14-82EC8C0EF0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7941" y="3629808"/>
            <a:ext cx="2739256" cy="2739256"/>
          </a:xfrm>
          <a:prstGeom prst="rect">
            <a:avLst/>
          </a:prstGeom>
        </p:spPr>
      </p:pic>
    </p:spTree>
    <p:extLst>
      <p:ext uri="{BB962C8B-B14F-4D97-AF65-F5344CB8AC3E}">
        <p14:creationId xmlns:p14="http://schemas.microsoft.com/office/powerpoint/2010/main" val="40054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81943-0044-B255-98E7-77B91D346DD1}"/>
              </a:ext>
            </a:extLst>
          </p:cNvPr>
          <p:cNvSpPr>
            <a:spLocks noGrp="1"/>
          </p:cNvSpPr>
          <p:nvPr>
            <p:ph type="title"/>
          </p:nvPr>
        </p:nvSpPr>
        <p:spPr/>
        <p:txBody>
          <a:bodyPr/>
          <a:lstStyle/>
          <a:p>
            <a:r>
              <a:rPr lang="en-US" dirty="0"/>
              <a:t>SOC 1 vs. SOC 2 </a:t>
            </a:r>
          </a:p>
        </p:txBody>
      </p:sp>
      <p:graphicFrame>
        <p:nvGraphicFramePr>
          <p:cNvPr id="5" name="object 3">
            <a:extLst>
              <a:ext uri="{FF2B5EF4-FFF2-40B4-BE49-F238E27FC236}">
                <a16:creationId xmlns:a16="http://schemas.microsoft.com/office/drawing/2014/main" id="{A5DA0FEF-33BE-A066-86F9-C5B22D01BE3E}"/>
              </a:ext>
            </a:extLst>
          </p:cNvPr>
          <p:cNvGraphicFramePr>
            <a:graphicFrameLocks noGrp="1"/>
          </p:cNvGraphicFramePr>
          <p:nvPr>
            <p:extLst>
              <p:ext uri="{D42A27DB-BD31-4B8C-83A1-F6EECF244321}">
                <p14:modId xmlns:p14="http://schemas.microsoft.com/office/powerpoint/2010/main" val="3211173767"/>
              </p:ext>
            </p:extLst>
          </p:nvPr>
        </p:nvGraphicFramePr>
        <p:xfrm>
          <a:off x="622423" y="1828700"/>
          <a:ext cx="10506075" cy="4416144"/>
        </p:xfrm>
        <a:graphic>
          <a:graphicData uri="http://schemas.openxmlformats.org/drawingml/2006/table">
            <a:tbl>
              <a:tblPr firstRow="1" bandRow="1"/>
              <a:tblGrid>
                <a:gridCol w="2362200">
                  <a:extLst>
                    <a:ext uri="{9D8B030D-6E8A-4147-A177-3AD203B41FA5}">
                      <a16:colId xmlns:a16="http://schemas.microsoft.com/office/drawing/2014/main" val="20000"/>
                    </a:ext>
                  </a:extLst>
                </a:gridCol>
                <a:gridCol w="3952875">
                  <a:extLst>
                    <a:ext uri="{9D8B030D-6E8A-4147-A177-3AD203B41FA5}">
                      <a16:colId xmlns:a16="http://schemas.microsoft.com/office/drawing/2014/main" val="20001"/>
                    </a:ext>
                  </a:extLst>
                </a:gridCol>
                <a:gridCol w="4191000">
                  <a:extLst>
                    <a:ext uri="{9D8B030D-6E8A-4147-A177-3AD203B41FA5}">
                      <a16:colId xmlns:a16="http://schemas.microsoft.com/office/drawing/2014/main" val="20002"/>
                    </a:ext>
                  </a:extLst>
                </a:gridCol>
              </a:tblGrid>
              <a:tr h="69504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2000" dirty="0">
                        <a:solidFill>
                          <a:schemeClr val="tx1"/>
                        </a:solidFill>
                        <a:latin typeface="+mn-lt"/>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lnTlToBr w="12700" cmpd="sng">
                      <a:noFill/>
                      <a:prstDash val="solid"/>
                    </a:lnTlToBr>
                    <a:lnBlToTr w="12700" cmpd="sng">
                      <a:noFill/>
                      <a:prstDash val="solid"/>
                    </a:lnBlToTr>
                    <a:solidFill>
                      <a:srgbClr val="3D6C5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0805">
                        <a:lnSpc>
                          <a:spcPct val="100000"/>
                        </a:lnSpc>
                        <a:spcBef>
                          <a:spcPts val="229"/>
                        </a:spcBef>
                      </a:pPr>
                      <a:r>
                        <a:rPr sz="2400" b="1" dirty="0">
                          <a:solidFill>
                            <a:schemeClr val="bg1"/>
                          </a:solidFill>
                          <a:latin typeface="+mn-lt"/>
                          <a:cs typeface="Calibri"/>
                        </a:rPr>
                        <a:t>SOC</a:t>
                      </a:r>
                      <a:r>
                        <a:rPr sz="2400" b="1" spc="-20" dirty="0">
                          <a:solidFill>
                            <a:schemeClr val="bg1"/>
                          </a:solidFill>
                          <a:latin typeface="+mn-lt"/>
                          <a:cs typeface="Calibri"/>
                        </a:rPr>
                        <a:t> </a:t>
                      </a:r>
                      <a:r>
                        <a:rPr sz="2400" b="1" spc="-50" dirty="0">
                          <a:solidFill>
                            <a:schemeClr val="bg1"/>
                          </a:solidFill>
                          <a:latin typeface="+mn-lt"/>
                          <a:cs typeface="Calibri"/>
                        </a:rPr>
                        <a:t>1</a:t>
                      </a:r>
                      <a:endParaRPr sz="2400" dirty="0">
                        <a:solidFill>
                          <a:schemeClr val="bg1"/>
                        </a:solidFill>
                        <a:latin typeface="+mn-lt"/>
                        <a:cs typeface="Calibri"/>
                      </a:endParaRPr>
                    </a:p>
                  </a:txBody>
                  <a:tcPr marL="0" marR="0" marT="29209" marB="0" anchor="ctr">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lnTlToBr w="12700" cmpd="sng">
                      <a:noFill/>
                      <a:prstDash val="solid"/>
                    </a:lnTlToBr>
                    <a:lnBlToTr w="12700" cmpd="sng">
                      <a:noFill/>
                      <a:prstDash val="solid"/>
                    </a:lnBlToTr>
                    <a:solidFill>
                      <a:srgbClr val="3D6C5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229"/>
                        </a:spcBef>
                      </a:pPr>
                      <a:r>
                        <a:rPr sz="2400" b="1" dirty="0">
                          <a:solidFill>
                            <a:schemeClr val="bg1"/>
                          </a:solidFill>
                          <a:latin typeface="+mn-lt"/>
                          <a:cs typeface="Calibri"/>
                        </a:rPr>
                        <a:t>SOC</a:t>
                      </a:r>
                      <a:r>
                        <a:rPr sz="2400" b="1" spc="-20" dirty="0">
                          <a:solidFill>
                            <a:schemeClr val="bg1"/>
                          </a:solidFill>
                          <a:latin typeface="+mn-lt"/>
                          <a:cs typeface="Calibri"/>
                        </a:rPr>
                        <a:t> </a:t>
                      </a:r>
                      <a:r>
                        <a:rPr sz="2400" b="1" spc="-50" dirty="0">
                          <a:solidFill>
                            <a:schemeClr val="bg1"/>
                          </a:solidFill>
                          <a:latin typeface="+mn-lt"/>
                          <a:cs typeface="Calibri"/>
                        </a:rPr>
                        <a:t>2</a:t>
                      </a:r>
                      <a:endParaRPr sz="2400" dirty="0">
                        <a:solidFill>
                          <a:schemeClr val="bg1"/>
                        </a:solidFill>
                        <a:latin typeface="+mn-lt"/>
                        <a:cs typeface="Calibri"/>
                      </a:endParaRPr>
                    </a:p>
                  </a:txBody>
                  <a:tcPr marL="0" marR="0" marT="29209" marB="0" anchor="ctr">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lnTlToBr w="12700" cmpd="sng">
                      <a:noFill/>
                      <a:prstDash val="solid"/>
                    </a:lnTlToBr>
                    <a:lnBlToTr w="12700" cmpd="sng">
                      <a:noFill/>
                      <a:prstDash val="solid"/>
                    </a:lnBlToTr>
                    <a:solidFill>
                      <a:srgbClr val="3D6C56"/>
                    </a:solidFill>
                  </a:tcPr>
                </a:tc>
                <a:extLst>
                  <a:ext uri="{0D108BD9-81ED-4DB2-BD59-A6C34878D82A}">
                    <a16:rowId xmlns:a16="http://schemas.microsoft.com/office/drawing/2014/main" val="10000"/>
                  </a:ext>
                </a:extLst>
              </a:tr>
              <a:tr h="13106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315"/>
                        </a:spcBef>
                      </a:pPr>
                      <a:r>
                        <a:rPr sz="2400" spc="-10" dirty="0">
                          <a:solidFill>
                            <a:schemeClr val="tx1"/>
                          </a:solidFill>
                          <a:latin typeface="+mn-lt"/>
                          <a:cs typeface="Century Gothic"/>
                        </a:rPr>
                        <a:t>Purpose</a:t>
                      </a:r>
                      <a:endParaRPr sz="2400" dirty="0">
                        <a:solidFill>
                          <a:schemeClr val="tx1"/>
                        </a:solidFill>
                        <a:latin typeface="+mn-lt"/>
                        <a:cs typeface="Century Gothic"/>
                      </a:endParaRPr>
                    </a:p>
                  </a:txBody>
                  <a:tcPr marL="0" marR="0" marT="400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CED3D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0805" marR="210185">
                        <a:lnSpc>
                          <a:spcPct val="99200"/>
                        </a:lnSpc>
                        <a:spcBef>
                          <a:spcPts val="335"/>
                        </a:spcBef>
                      </a:pPr>
                      <a:r>
                        <a:rPr sz="2000" dirty="0">
                          <a:solidFill>
                            <a:schemeClr val="tx1"/>
                          </a:solidFill>
                          <a:latin typeface="+mn-lt"/>
                          <a:cs typeface="Century Gothic"/>
                        </a:rPr>
                        <a:t>Evaluates</a:t>
                      </a:r>
                      <a:r>
                        <a:rPr sz="2000" spc="-85" dirty="0">
                          <a:solidFill>
                            <a:schemeClr val="tx1"/>
                          </a:solidFill>
                          <a:latin typeface="+mn-lt"/>
                          <a:cs typeface="Century Gothic"/>
                        </a:rPr>
                        <a:t> </a:t>
                      </a:r>
                      <a:r>
                        <a:rPr sz="2000" dirty="0">
                          <a:solidFill>
                            <a:schemeClr val="tx1"/>
                          </a:solidFill>
                          <a:latin typeface="+mn-lt"/>
                          <a:cs typeface="Century Gothic"/>
                        </a:rPr>
                        <a:t>vendor’s</a:t>
                      </a:r>
                      <a:r>
                        <a:rPr sz="2000" spc="-65" dirty="0">
                          <a:solidFill>
                            <a:schemeClr val="tx1"/>
                          </a:solidFill>
                          <a:latin typeface="+mn-lt"/>
                          <a:cs typeface="Century Gothic"/>
                        </a:rPr>
                        <a:t> </a:t>
                      </a:r>
                      <a:r>
                        <a:rPr sz="2000" spc="-10" dirty="0">
                          <a:solidFill>
                            <a:schemeClr val="tx1"/>
                          </a:solidFill>
                          <a:latin typeface="+mn-lt"/>
                          <a:cs typeface="Century Gothic"/>
                        </a:rPr>
                        <a:t>processes </a:t>
                      </a:r>
                      <a:r>
                        <a:rPr sz="2000" dirty="0">
                          <a:solidFill>
                            <a:schemeClr val="tx1"/>
                          </a:solidFill>
                          <a:latin typeface="+mn-lt"/>
                          <a:cs typeface="Century Gothic"/>
                        </a:rPr>
                        <a:t>to</a:t>
                      </a:r>
                      <a:r>
                        <a:rPr sz="2000" spc="-45" dirty="0">
                          <a:solidFill>
                            <a:schemeClr val="tx1"/>
                          </a:solidFill>
                          <a:latin typeface="+mn-lt"/>
                          <a:cs typeface="Century Gothic"/>
                        </a:rPr>
                        <a:t> </a:t>
                      </a:r>
                      <a:r>
                        <a:rPr sz="2000" dirty="0">
                          <a:solidFill>
                            <a:schemeClr val="tx1"/>
                          </a:solidFill>
                          <a:latin typeface="+mn-lt"/>
                          <a:cs typeface="Century Gothic"/>
                        </a:rPr>
                        <a:t>support</a:t>
                      </a:r>
                      <a:r>
                        <a:rPr sz="2000" spc="-40" dirty="0">
                          <a:solidFill>
                            <a:schemeClr val="tx1"/>
                          </a:solidFill>
                          <a:latin typeface="+mn-lt"/>
                          <a:cs typeface="Century Gothic"/>
                        </a:rPr>
                        <a:t> </a:t>
                      </a:r>
                      <a:r>
                        <a:rPr sz="2000" dirty="0">
                          <a:solidFill>
                            <a:schemeClr val="tx1"/>
                          </a:solidFill>
                          <a:latin typeface="+mn-lt"/>
                          <a:cs typeface="Century Gothic"/>
                        </a:rPr>
                        <a:t>customer’s</a:t>
                      </a:r>
                      <a:r>
                        <a:rPr sz="2000" spc="-50" dirty="0">
                          <a:solidFill>
                            <a:schemeClr val="tx1"/>
                          </a:solidFill>
                          <a:latin typeface="+mn-lt"/>
                          <a:cs typeface="Century Gothic"/>
                        </a:rPr>
                        <a:t> </a:t>
                      </a:r>
                      <a:r>
                        <a:rPr sz="2000" spc="-10" dirty="0">
                          <a:solidFill>
                            <a:schemeClr val="tx1"/>
                          </a:solidFill>
                          <a:latin typeface="+mn-lt"/>
                          <a:cs typeface="Century Gothic"/>
                        </a:rPr>
                        <a:t>internal </a:t>
                      </a:r>
                      <a:r>
                        <a:rPr sz="2000" dirty="0">
                          <a:solidFill>
                            <a:schemeClr val="tx1"/>
                          </a:solidFill>
                          <a:latin typeface="+mn-lt"/>
                          <a:cs typeface="Century Gothic"/>
                        </a:rPr>
                        <a:t>controls</a:t>
                      </a:r>
                      <a:r>
                        <a:rPr sz="2000" spc="-55" dirty="0">
                          <a:solidFill>
                            <a:schemeClr val="tx1"/>
                          </a:solidFill>
                          <a:latin typeface="+mn-lt"/>
                          <a:cs typeface="Century Gothic"/>
                        </a:rPr>
                        <a:t> </a:t>
                      </a:r>
                      <a:r>
                        <a:rPr sz="2000" dirty="0">
                          <a:solidFill>
                            <a:schemeClr val="tx1"/>
                          </a:solidFill>
                          <a:latin typeface="+mn-lt"/>
                          <a:cs typeface="Century Gothic"/>
                        </a:rPr>
                        <a:t>over</a:t>
                      </a:r>
                      <a:r>
                        <a:rPr sz="2000" spc="-60" dirty="0">
                          <a:solidFill>
                            <a:schemeClr val="tx1"/>
                          </a:solidFill>
                          <a:latin typeface="+mn-lt"/>
                          <a:cs typeface="Century Gothic"/>
                        </a:rPr>
                        <a:t> </a:t>
                      </a:r>
                      <a:r>
                        <a:rPr sz="2000" spc="-10" dirty="0">
                          <a:solidFill>
                            <a:schemeClr val="tx1"/>
                          </a:solidFill>
                          <a:latin typeface="+mn-lt"/>
                          <a:cs typeface="Century Gothic"/>
                        </a:rPr>
                        <a:t>financial reporting</a:t>
                      </a:r>
                      <a:endParaRPr sz="2000" dirty="0">
                        <a:solidFill>
                          <a:schemeClr val="tx1"/>
                        </a:solidFill>
                        <a:latin typeface="+mn-lt"/>
                        <a:cs typeface="Century Gothic"/>
                      </a:endParaRPr>
                    </a:p>
                  </a:txBody>
                  <a:tcPr marL="0" marR="0" marT="425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CED3D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209550">
                        <a:lnSpc>
                          <a:spcPct val="100000"/>
                        </a:lnSpc>
                        <a:spcBef>
                          <a:spcPts val="315"/>
                        </a:spcBef>
                      </a:pPr>
                      <a:r>
                        <a:rPr sz="2000" dirty="0">
                          <a:solidFill>
                            <a:schemeClr val="tx1"/>
                          </a:solidFill>
                          <a:latin typeface="+mn-lt"/>
                          <a:cs typeface="Century Gothic"/>
                        </a:rPr>
                        <a:t>Evaluates</a:t>
                      </a:r>
                      <a:r>
                        <a:rPr sz="2000" spc="-65" dirty="0">
                          <a:solidFill>
                            <a:schemeClr val="tx1"/>
                          </a:solidFill>
                          <a:latin typeface="+mn-lt"/>
                          <a:cs typeface="Century Gothic"/>
                        </a:rPr>
                        <a:t> </a:t>
                      </a:r>
                      <a:r>
                        <a:rPr sz="2000" dirty="0">
                          <a:solidFill>
                            <a:schemeClr val="tx1"/>
                          </a:solidFill>
                          <a:latin typeface="+mn-lt"/>
                          <a:cs typeface="Century Gothic"/>
                        </a:rPr>
                        <a:t>Trust</a:t>
                      </a:r>
                      <a:r>
                        <a:rPr sz="2000" spc="-60" dirty="0">
                          <a:solidFill>
                            <a:schemeClr val="tx1"/>
                          </a:solidFill>
                          <a:latin typeface="+mn-lt"/>
                          <a:cs typeface="Century Gothic"/>
                        </a:rPr>
                        <a:t> </a:t>
                      </a:r>
                      <a:r>
                        <a:rPr sz="2000" dirty="0">
                          <a:solidFill>
                            <a:schemeClr val="tx1"/>
                          </a:solidFill>
                          <a:latin typeface="+mn-lt"/>
                          <a:cs typeface="Century Gothic"/>
                        </a:rPr>
                        <a:t>Service</a:t>
                      </a:r>
                      <a:r>
                        <a:rPr sz="2000" spc="-30" dirty="0">
                          <a:solidFill>
                            <a:schemeClr val="tx1"/>
                          </a:solidFill>
                          <a:latin typeface="+mn-lt"/>
                          <a:cs typeface="Century Gothic"/>
                        </a:rPr>
                        <a:t> </a:t>
                      </a:r>
                      <a:r>
                        <a:rPr sz="2000" dirty="0">
                          <a:solidFill>
                            <a:schemeClr val="tx1"/>
                          </a:solidFill>
                          <a:latin typeface="+mn-lt"/>
                          <a:cs typeface="Century Gothic"/>
                        </a:rPr>
                        <a:t>Criteria</a:t>
                      </a:r>
                      <a:r>
                        <a:rPr sz="2000" spc="-70" dirty="0">
                          <a:solidFill>
                            <a:schemeClr val="tx1"/>
                          </a:solidFill>
                          <a:latin typeface="+mn-lt"/>
                          <a:cs typeface="Century Gothic"/>
                        </a:rPr>
                        <a:t> </a:t>
                      </a:r>
                      <a:r>
                        <a:rPr sz="2000" spc="-50" dirty="0">
                          <a:solidFill>
                            <a:schemeClr val="tx1"/>
                          </a:solidFill>
                          <a:latin typeface="+mn-lt"/>
                          <a:cs typeface="Century Gothic"/>
                        </a:rPr>
                        <a:t>– </a:t>
                      </a:r>
                      <a:r>
                        <a:rPr sz="2000" dirty="0">
                          <a:solidFill>
                            <a:schemeClr val="tx1"/>
                          </a:solidFill>
                          <a:latin typeface="+mn-lt"/>
                          <a:cs typeface="Century Gothic"/>
                        </a:rPr>
                        <a:t>at</a:t>
                      </a:r>
                      <a:r>
                        <a:rPr sz="2000" spc="-10" dirty="0">
                          <a:solidFill>
                            <a:schemeClr val="tx1"/>
                          </a:solidFill>
                          <a:latin typeface="+mn-lt"/>
                          <a:cs typeface="Century Gothic"/>
                        </a:rPr>
                        <a:t> </a:t>
                      </a:r>
                      <a:r>
                        <a:rPr sz="2000" dirty="0">
                          <a:solidFill>
                            <a:schemeClr val="tx1"/>
                          </a:solidFill>
                          <a:latin typeface="+mn-lt"/>
                          <a:cs typeface="Century Gothic"/>
                        </a:rPr>
                        <a:t>least</a:t>
                      </a:r>
                      <a:r>
                        <a:rPr sz="2000" spc="-45" dirty="0">
                          <a:solidFill>
                            <a:schemeClr val="tx1"/>
                          </a:solidFill>
                          <a:latin typeface="+mn-lt"/>
                          <a:cs typeface="Century Gothic"/>
                        </a:rPr>
                        <a:t> </a:t>
                      </a:r>
                      <a:r>
                        <a:rPr sz="2000" spc="-10" dirty="0">
                          <a:solidFill>
                            <a:schemeClr val="tx1"/>
                          </a:solidFill>
                          <a:latin typeface="+mn-lt"/>
                          <a:cs typeface="Century Gothic"/>
                        </a:rPr>
                        <a:t>Security</a:t>
                      </a:r>
                      <a:endParaRPr sz="2000">
                        <a:solidFill>
                          <a:schemeClr val="tx1"/>
                        </a:solidFill>
                        <a:latin typeface="+mn-lt"/>
                        <a:cs typeface="Century Gothic"/>
                      </a:endParaRPr>
                    </a:p>
                  </a:txBody>
                  <a:tcPr marL="0" marR="0" marT="400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CED3D1"/>
                    </a:solidFill>
                  </a:tcPr>
                </a:tc>
                <a:extLst>
                  <a:ext uri="{0D108BD9-81ED-4DB2-BD59-A6C34878D82A}">
                    <a16:rowId xmlns:a16="http://schemas.microsoft.com/office/drawing/2014/main" val="10001"/>
                  </a:ext>
                </a:extLst>
              </a:tr>
              <a:tr h="13106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315"/>
                        </a:spcBef>
                      </a:pPr>
                      <a:r>
                        <a:rPr sz="2400" dirty="0">
                          <a:solidFill>
                            <a:schemeClr val="tx1"/>
                          </a:solidFill>
                          <a:latin typeface="+mn-lt"/>
                          <a:cs typeface="Century Gothic"/>
                        </a:rPr>
                        <a:t>Controls</a:t>
                      </a:r>
                      <a:r>
                        <a:rPr sz="2400" spc="-50" dirty="0">
                          <a:solidFill>
                            <a:schemeClr val="tx1"/>
                          </a:solidFill>
                          <a:latin typeface="+mn-lt"/>
                          <a:cs typeface="Century Gothic"/>
                        </a:rPr>
                        <a:t> </a:t>
                      </a:r>
                      <a:r>
                        <a:rPr sz="2400" spc="-10" dirty="0">
                          <a:solidFill>
                            <a:schemeClr val="tx1"/>
                          </a:solidFill>
                          <a:latin typeface="+mn-lt"/>
                          <a:cs typeface="Century Gothic"/>
                        </a:rPr>
                        <a:t>Tested</a:t>
                      </a:r>
                      <a:endParaRPr sz="2400" dirty="0">
                        <a:solidFill>
                          <a:schemeClr val="tx1"/>
                        </a:solidFill>
                        <a:latin typeface="+mn-lt"/>
                        <a:cs typeface="Century Gothic"/>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E8EBEA"/>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0805" marR="1301750">
                        <a:lnSpc>
                          <a:spcPct val="100000"/>
                        </a:lnSpc>
                        <a:spcBef>
                          <a:spcPts val="315"/>
                        </a:spcBef>
                      </a:pPr>
                      <a:r>
                        <a:rPr lang="en-US" sz="2000" dirty="0">
                          <a:solidFill>
                            <a:schemeClr val="tx1"/>
                          </a:solidFill>
                          <a:latin typeface="+mn-lt"/>
                          <a:cs typeface="Century Gothic"/>
                        </a:rPr>
                        <a:t>Business</a:t>
                      </a:r>
                      <a:r>
                        <a:rPr lang="en-US" sz="2000" spc="-70" dirty="0">
                          <a:solidFill>
                            <a:schemeClr val="tx1"/>
                          </a:solidFill>
                          <a:latin typeface="+mn-lt"/>
                          <a:cs typeface="Century Gothic"/>
                        </a:rPr>
                        <a:t> </a:t>
                      </a:r>
                      <a:r>
                        <a:rPr lang="en-US" sz="2000" dirty="0">
                          <a:solidFill>
                            <a:schemeClr val="tx1"/>
                          </a:solidFill>
                          <a:latin typeface="+mn-lt"/>
                          <a:cs typeface="Century Gothic"/>
                        </a:rPr>
                        <a:t>processes,</a:t>
                      </a:r>
                      <a:r>
                        <a:rPr lang="en-US" sz="2000" spc="-60" dirty="0">
                          <a:solidFill>
                            <a:schemeClr val="tx1"/>
                          </a:solidFill>
                          <a:latin typeface="+mn-lt"/>
                          <a:cs typeface="Century Gothic"/>
                        </a:rPr>
                        <a:t> </a:t>
                      </a:r>
                      <a:r>
                        <a:rPr lang="en-US" sz="2000" spc="-25" dirty="0">
                          <a:solidFill>
                            <a:schemeClr val="tx1"/>
                          </a:solidFill>
                          <a:latin typeface="+mn-lt"/>
                          <a:cs typeface="Century Gothic"/>
                        </a:rPr>
                        <a:t>IT </a:t>
                      </a:r>
                      <a:r>
                        <a:rPr lang="en-US" sz="2000" spc="-10" dirty="0">
                          <a:solidFill>
                            <a:schemeClr val="tx1"/>
                          </a:solidFill>
                          <a:latin typeface="+mn-lt"/>
                          <a:cs typeface="Century Gothic"/>
                        </a:rPr>
                        <a:t>processes</a:t>
                      </a:r>
                      <a:endParaRPr lang="en-US" sz="2000" dirty="0">
                        <a:solidFill>
                          <a:schemeClr val="tx1"/>
                        </a:solidFill>
                        <a:latin typeface="+mn-lt"/>
                        <a:cs typeface="Century Gothic"/>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E8EBEA"/>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742950">
                        <a:lnSpc>
                          <a:spcPct val="99200"/>
                        </a:lnSpc>
                        <a:spcBef>
                          <a:spcPts val="335"/>
                        </a:spcBef>
                      </a:pPr>
                      <a:r>
                        <a:rPr sz="2000" i="1" dirty="0">
                          <a:solidFill>
                            <a:schemeClr val="tx1"/>
                          </a:solidFill>
                          <a:latin typeface="+mn-lt"/>
                          <a:cs typeface="Century Gothic"/>
                        </a:rPr>
                        <a:t>“Trust</a:t>
                      </a:r>
                      <a:r>
                        <a:rPr sz="2000" i="1" spc="-50" dirty="0">
                          <a:solidFill>
                            <a:schemeClr val="tx1"/>
                          </a:solidFill>
                          <a:latin typeface="+mn-lt"/>
                          <a:cs typeface="Century Gothic"/>
                        </a:rPr>
                        <a:t> </a:t>
                      </a:r>
                      <a:r>
                        <a:rPr sz="2000" i="1" dirty="0">
                          <a:solidFill>
                            <a:schemeClr val="tx1"/>
                          </a:solidFill>
                          <a:latin typeface="+mn-lt"/>
                          <a:cs typeface="Century Gothic"/>
                        </a:rPr>
                        <a:t>Principles”</a:t>
                      </a:r>
                      <a:r>
                        <a:rPr sz="2000" i="1" spc="-60" dirty="0">
                          <a:solidFill>
                            <a:schemeClr val="tx1"/>
                          </a:solidFill>
                          <a:latin typeface="+mn-lt"/>
                          <a:cs typeface="Century Gothic"/>
                        </a:rPr>
                        <a:t> </a:t>
                      </a:r>
                      <a:r>
                        <a:rPr sz="2000" spc="-10" dirty="0">
                          <a:solidFill>
                            <a:schemeClr val="tx1"/>
                          </a:solidFill>
                          <a:latin typeface="+mn-lt"/>
                          <a:cs typeface="Century Gothic"/>
                        </a:rPr>
                        <a:t>Security, </a:t>
                      </a:r>
                      <a:r>
                        <a:rPr sz="2000" dirty="0">
                          <a:solidFill>
                            <a:schemeClr val="tx1"/>
                          </a:solidFill>
                          <a:latin typeface="+mn-lt"/>
                          <a:cs typeface="Century Gothic"/>
                        </a:rPr>
                        <a:t>Availability,</a:t>
                      </a:r>
                      <a:r>
                        <a:rPr sz="2000" spc="-100" dirty="0">
                          <a:solidFill>
                            <a:schemeClr val="tx1"/>
                          </a:solidFill>
                          <a:latin typeface="+mn-lt"/>
                          <a:cs typeface="Century Gothic"/>
                        </a:rPr>
                        <a:t> </a:t>
                      </a:r>
                      <a:r>
                        <a:rPr sz="2000" spc="-10" dirty="0">
                          <a:solidFill>
                            <a:schemeClr val="tx1"/>
                          </a:solidFill>
                          <a:latin typeface="+mn-lt"/>
                          <a:cs typeface="Century Gothic"/>
                        </a:rPr>
                        <a:t>Confidentiality, </a:t>
                      </a:r>
                      <a:r>
                        <a:rPr sz="2000" dirty="0">
                          <a:solidFill>
                            <a:schemeClr val="tx1"/>
                          </a:solidFill>
                          <a:latin typeface="+mn-lt"/>
                          <a:cs typeface="Century Gothic"/>
                        </a:rPr>
                        <a:t>Processing</a:t>
                      </a:r>
                      <a:r>
                        <a:rPr sz="2000" spc="-70" dirty="0">
                          <a:solidFill>
                            <a:schemeClr val="tx1"/>
                          </a:solidFill>
                          <a:latin typeface="+mn-lt"/>
                          <a:cs typeface="Century Gothic"/>
                        </a:rPr>
                        <a:t> </a:t>
                      </a:r>
                      <a:r>
                        <a:rPr sz="2000" dirty="0">
                          <a:solidFill>
                            <a:schemeClr val="tx1"/>
                          </a:solidFill>
                          <a:latin typeface="+mn-lt"/>
                          <a:cs typeface="Century Gothic"/>
                        </a:rPr>
                        <a:t>Integrity,</a:t>
                      </a:r>
                      <a:r>
                        <a:rPr sz="2000" spc="-100" dirty="0">
                          <a:solidFill>
                            <a:schemeClr val="tx1"/>
                          </a:solidFill>
                          <a:latin typeface="+mn-lt"/>
                          <a:cs typeface="Century Gothic"/>
                        </a:rPr>
                        <a:t> </a:t>
                      </a:r>
                      <a:r>
                        <a:rPr sz="2000" spc="-10" dirty="0">
                          <a:solidFill>
                            <a:schemeClr val="tx1"/>
                          </a:solidFill>
                          <a:latin typeface="+mn-lt"/>
                          <a:cs typeface="Century Gothic"/>
                        </a:rPr>
                        <a:t>and/or Privacy</a:t>
                      </a:r>
                      <a:endParaRPr sz="2000" dirty="0">
                        <a:solidFill>
                          <a:schemeClr val="tx1"/>
                        </a:solidFill>
                        <a:latin typeface="+mn-lt"/>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E8EBEA"/>
                    </a:solidFill>
                  </a:tcPr>
                </a:tc>
                <a:extLst>
                  <a:ext uri="{0D108BD9-81ED-4DB2-BD59-A6C34878D82A}">
                    <a16:rowId xmlns:a16="http://schemas.microsoft.com/office/drawing/2014/main" val="10002"/>
                  </a:ext>
                </a:extLst>
              </a:tr>
              <a:tr h="109982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320"/>
                        </a:spcBef>
                      </a:pPr>
                      <a:r>
                        <a:rPr sz="2400" spc="-10" dirty="0">
                          <a:solidFill>
                            <a:schemeClr val="tx1"/>
                          </a:solidFill>
                          <a:latin typeface="+mn-lt"/>
                          <a:cs typeface="Century Gothic"/>
                        </a:rPr>
                        <a:t>Differences</a:t>
                      </a:r>
                      <a:endParaRPr sz="2400" dirty="0">
                        <a:solidFill>
                          <a:schemeClr val="tx1"/>
                        </a:solidFill>
                        <a:latin typeface="+mn-lt"/>
                        <a:cs typeface="Century Gothic"/>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CED3D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0805" marR="368935">
                        <a:lnSpc>
                          <a:spcPct val="100000"/>
                        </a:lnSpc>
                        <a:spcBef>
                          <a:spcPts val="320"/>
                        </a:spcBef>
                      </a:pPr>
                      <a:r>
                        <a:rPr sz="2000" dirty="0">
                          <a:solidFill>
                            <a:schemeClr val="tx1"/>
                          </a:solidFill>
                          <a:latin typeface="+mn-lt"/>
                          <a:cs typeface="Century Gothic"/>
                        </a:rPr>
                        <a:t>Organization</a:t>
                      </a:r>
                      <a:r>
                        <a:rPr sz="2000" spc="-65" dirty="0">
                          <a:solidFill>
                            <a:schemeClr val="tx1"/>
                          </a:solidFill>
                          <a:latin typeface="+mn-lt"/>
                          <a:cs typeface="Century Gothic"/>
                        </a:rPr>
                        <a:t> </a:t>
                      </a:r>
                      <a:r>
                        <a:rPr sz="2000" dirty="0">
                          <a:solidFill>
                            <a:schemeClr val="tx1"/>
                          </a:solidFill>
                          <a:latin typeface="+mn-lt"/>
                          <a:cs typeface="Century Gothic"/>
                        </a:rPr>
                        <a:t>defines</a:t>
                      </a:r>
                      <a:r>
                        <a:rPr sz="2000" spc="-60" dirty="0">
                          <a:solidFill>
                            <a:schemeClr val="tx1"/>
                          </a:solidFill>
                          <a:latin typeface="+mn-lt"/>
                          <a:cs typeface="Century Gothic"/>
                        </a:rPr>
                        <a:t> </a:t>
                      </a:r>
                      <a:r>
                        <a:rPr sz="2000" spc="-10" dirty="0">
                          <a:solidFill>
                            <a:schemeClr val="tx1"/>
                          </a:solidFill>
                          <a:latin typeface="+mn-lt"/>
                          <a:cs typeface="Century Gothic"/>
                        </a:rPr>
                        <a:t>control </a:t>
                      </a:r>
                      <a:r>
                        <a:rPr sz="2000" dirty="0">
                          <a:solidFill>
                            <a:schemeClr val="tx1"/>
                          </a:solidFill>
                          <a:latin typeface="+mn-lt"/>
                          <a:cs typeface="Century Gothic"/>
                        </a:rPr>
                        <a:t>objectives</a:t>
                      </a:r>
                      <a:r>
                        <a:rPr sz="2000" spc="-75" dirty="0">
                          <a:solidFill>
                            <a:schemeClr val="tx1"/>
                          </a:solidFill>
                          <a:latin typeface="+mn-lt"/>
                          <a:cs typeface="Century Gothic"/>
                        </a:rPr>
                        <a:t> </a:t>
                      </a:r>
                      <a:r>
                        <a:rPr sz="2000" dirty="0">
                          <a:solidFill>
                            <a:schemeClr val="tx1"/>
                          </a:solidFill>
                          <a:latin typeface="+mn-lt"/>
                          <a:cs typeface="Century Gothic"/>
                        </a:rPr>
                        <a:t>and</a:t>
                      </a:r>
                      <a:r>
                        <a:rPr sz="2000" spc="-30" dirty="0">
                          <a:solidFill>
                            <a:schemeClr val="tx1"/>
                          </a:solidFill>
                          <a:latin typeface="+mn-lt"/>
                          <a:cs typeface="Century Gothic"/>
                        </a:rPr>
                        <a:t> </a:t>
                      </a:r>
                      <a:r>
                        <a:rPr sz="2000" spc="-10" dirty="0">
                          <a:solidFill>
                            <a:schemeClr val="tx1"/>
                          </a:solidFill>
                          <a:latin typeface="+mn-lt"/>
                          <a:cs typeface="Century Gothic"/>
                        </a:rPr>
                        <a:t>controls</a:t>
                      </a:r>
                      <a:endParaRPr sz="2000" dirty="0">
                        <a:solidFill>
                          <a:schemeClr val="tx1"/>
                        </a:solidFill>
                        <a:latin typeface="+mn-lt"/>
                        <a:cs typeface="Century Gothic"/>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CED3D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561975">
                        <a:lnSpc>
                          <a:spcPct val="100000"/>
                        </a:lnSpc>
                        <a:spcBef>
                          <a:spcPts val="320"/>
                        </a:spcBef>
                      </a:pPr>
                      <a:r>
                        <a:rPr sz="2000" dirty="0">
                          <a:solidFill>
                            <a:schemeClr val="tx1"/>
                          </a:solidFill>
                          <a:latin typeface="+mn-lt"/>
                          <a:cs typeface="Century Gothic"/>
                        </a:rPr>
                        <a:t>Criteria</a:t>
                      </a:r>
                      <a:r>
                        <a:rPr sz="2000" spc="-65" dirty="0">
                          <a:solidFill>
                            <a:schemeClr val="tx1"/>
                          </a:solidFill>
                          <a:latin typeface="+mn-lt"/>
                          <a:cs typeface="Century Gothic"/>
                        </a:rPr>
                        <a:t> </a:t>
                      </a:r>
                      <a:r>
                        <a:rPr sz="2000" dirty="0">
                          <a:solidFill>
                            <a:schemeClr val="tx1"/>
                          </a:solidFill>
                          <a:latin typeface="+mn-lt"/>
                          <a:cs typeface="Century Gothic"/>
                        </a:rPr>
                        <a:t>is</a:t>
                      </a:r>
                      <a:r>
                        <a:rPr sz="2000" spc="-25" dirty="0">
                          <a:solidFill>
                            <a:schemeClr val="tx1"/>
                          </a:solidFill>
                          <a:latin typeface="+mn-lt"/>
                          <a:cs typeface="Century Gothic"/>
                        </a:rPr>
                        <a:t> </a:t>
                      </a:r>
                      <a:r>
                        <a:rPr sz="2000" dirty="0">
                          <a:solidFill>
                            <a:schemeClr val="tx1"/>
                          </a:solidFill>
                          <a:latin typeface="+mn-lt"/>
                          <a:cs typeface="Century Gothic"/>
                        </a:rPr>
                        <a:t>standard</a:t>
                      </a:r>
                      <a:r>
                        <a:rPr sz="2000" spc="-55" dirty="0">
                          <a:solidFill>
                            <a:schemeClr val="tx1"/>
                          </a:solidFill>
                          <a:latin typeface="+mn-lt"/>
                          <a:cs typeface="Century Gothic"/>
                        </a:rPr>
                        <a:t> </a:t>
                      </a:r>
                      <a:r>
                        <a:rPr sz="2000" spc="-25" dirty="0">
                          <a:solidFill>
                            <a:schemeClr val="tx1"/>
                          </a:solidFill>
                          <a:latin typeface="+mn-lt"/>
                          <a:cs typeface="Century Gothic"/>
                        </a:rPr>
                        <a:t>and </a:t>
                      </a:r>
                      <a:r>
                        <a:rPr sz="2000" dirty="0">
                          <a:solidFill>
                            <a:schemeClr val="tx1"/>
                          </a:solidFill>
                          <a:latin typeface="+mn-lt"/>
                          <a:cs typeface="Century Gothic"/>
                        </a:rPr>
                        <a:t>organization</a:t>
                      </a:r>
                      <a:r>
                        <a:rPr sz="2000" spc="-65" dirty="0">
                          <a:solidFill>
                            <a:schemeClr val="tx1"/>
                          </a:solidFill>
                          <a:latin typeface="+mn-lt"/>
                          <a:cs typeface="Century Gothic"/>
                        </a:rPr>
                        <a:t> </a:t>
                      </a:r>
                      <a:r>
                        <a:rPr sz="2000" dirty="0">
                          <a:solidFill>
                            <a:schemeClr val="tx1"/>
                          </a:solidFill>
                          <a:latin typeface="+mn-lt"/>
                          <a:cs typeface="Century Gothic"/>
                        </a:rPr>
                        <a:t>defines</a:t>
                      </a:r>
                      <a:r>
                        <a:rPr sz="2000" spc="-60" dirty="0">
                          <a:solidFill>
                            <a:schemeClr val="tx1"/>
                          </a:solidFill>
                          <a:latin typeface="+mn-lt"/>
                          <a:cs typeface="Century Gothic"/>
                        </a:rPr>
                        <a:t> </a:t>
                      </a:r>
                      <a:r>
                        <a:rPr sz="2000" spc="-10" dirty="0">
                          <a:solidFill>
                            <a:schemeClr val="tx1"/>
                          </a:solidFill>
                          <a:latin typeface="+mn-lt"/>
                          <a:cs typeface="Century Gothic"/>
                        </a:rPr>
                        <a:t>controls</a:t>
                      </a:r>
                      <a:endParaRPr sz="2000" dirty="0">
                        <a:solidFill>
                          <a:schemeClr val="tx1"/>
                        </a:solidFill>
                        <a:latin typeface="+mn-lt"/>
                        <a:cs typeface="Century Gothic"/>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CED3D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70383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CC7A6F-61C1-DED4-D4A6-4037226C7EB9}"/>
              </a:ext>
            </a:extLst>
          </p:cNvPr>
          <p:cNvSpPr>
            <a:spLocks noGrp="1"/>
          </p:cNvSpPr>
          <p:nvPr>
            <p:ph idx="1"/>
          </p:nvPr>
        </p:nvSpPr>
        <p:spPr>
          <a:xfrm>
            <a:off x="293299" y="1497467"/>
            <a:ext cx="11218997" cy="4558391"/>
          </a:xfrm>
        </p:spPr>
        <p:txBody>
          <a:bodyPr>
            <a:normAutofit/>
          </a:bodyPr>
          <a:lstStyle/>
          <a:p>
            <a:r>
              <a:rPr lang="en-US" sz="3200" dirty="0">
                <a:solidFill>
                  <a:schemeClr val="tx1"/>
                </a:solidFill>
                <a:latin typeface="+mn-lt"/>
              </a:rPr>
              <a:t>SOC 1 Type I / SOC 2 Type I</a:t>
            </a:r>
          </a:p>
          <a:p>
            <a:pPr lvl="1"/>
            <a:r>
              <a:rPr lang="en-US" dirty="0">
                <a:solidFill>
                  <a:schemeClr val="tx1"/>
                </a:solidFill>
                <a:latin typeface="+mn-lt"/>
              </a:rPr>
              <a:t>Evaluates the design of the organization’s internal controls.</a:t>
            </a:r>
          </a:p>
          <a:p>
            <a:pPr lvl="1"/>
            <a:r>
              <a:rPr lang="en-US" dirty="0">
                <a:solidFill>
                  <a:schemeClr val="tx1"/>
                </a:solidFill>
                <a:latin typeface="+mn-lt"/>
              </a:rPr>
              <a:t>As of a point in time (1 day)</a:t>
            </a:r>
          </a:p>
          <a:p>
            <a:pPr lvl="1"/>
            <a:r>
              <a:rPr lang="en-US" dirty="0">
                <a:solidFill>
                  <a:schemeClr val="tx1"/>
                </a:solidFill>
                <a:latin typeface="+mn-lt"/>
              </a:rPr>
              <a:t>Sample of One tested for each control.</a:t>
            </a:r>
          </a:p>
          <a:p>
            <a:r>
              <a:rPr lang="en-US" sz="3200" dirty="0">
                <a:solidFill>
                  <a:schemeClr val="tx1"/>
                </a:solidFill>
                <a:latin typeface="+mn-lt"/>
              </a:rPr>
              <a:t>SOC 1 Type II / SOC 2 Type II</a:t>
            </a:r>
          </a:p>
          <a:p>
            <a:pPr lvl="1"/>
            <a:r>
              <a:rPr lang="en-US" dirty="0">
                <a:solidFill>
                  <a:schemeClr val="tx1"/>
                </a:solidFill>
                <a:latin typeface="+mn-lt"/>
              </a:rPr>
              <a:t>Evaluates the design and effectiveness of the organization’s internal controls.</a:t>
            </a:r>
          </a:p>
          <a:p>
            <a:pPr lvl="1"/>
            <a:r>
              <a:rPr lang="en-US" dirty="0">
                <a:solidFill>
                  <a:schemeClr val="tx1"/>
                </a:solidFill>
                <a:latin typeface="+mn-lt"/>
              </a:rPr>
              <a:t>For a period of time (at least 6 months)</a:t>
            </a:r>
          </a:p>
          <a:p>
            <a:endParaRPr lang="en-US" sz="3200" dirty="0">
              <a:solidFill>
                <a:schemeClr val="tx1"/>
              </a:solidFill>
              <a:latin typeface="+mn-lt"/>
            </a:endParaRPr>
          </a:p>
        </p:txBody>
      </p:sp>
      <p:sp>
        <p:nvSpPr>
          <p:cNvPr id="3" name="Title 2">
            <a:extLst>
              <a:ext uri="{FF2B5EF4-FFF2-40B4-BE49-F238E27FC236}">
                <a16:creationId xmlns:a16="http://schemas.microsoft.com/office/drawing/2014/main" id="{65A2CCD4-7728-195D-0511-8C0FCFE4E735}"/>
              </a:ext>
            </a:extLst>
          </p:cNvPr>
          <p:cNvSpPr>
            <a:spLocks noGrp="1"/>
          </p:cNvSpPr>
          <p:nvPr>
            <p:ph type="title"/>
          </p:nvPr>
        </p:nvSpPr>
        <p:spPr/>
        <p:txBody>
          <a:bodyPr/>
          <a:lstStyle/>
          <a:p>
            <a:r>
              <a:rPr lang="en-US" dirty="0"/>
              <a:t>SOC Report Types </a:t>
            </a:r>
          </a:p>
        </p:txBody>
      </p:sp>
      <p:sp>
        <p:nvSpPr>
          <p:cNvPr id="9" name="object 5">
            <a:extLst>
              <a:ext uri="{FF2B5EF4-FFF2-40B4-BE49-F238E27FC236}">
                <a16:creationId xmlns:a16="http://schemas.microsoft.com/office/drawing/2014/main" id="{F9471111-F330-50FE-40FA-07BFCA66A9AE}"/>
              </a:ext>
            </a:extLst>
          </p:cNvPr>
          <p:cNvSpPr/>
          <p:nvPr/>
        </p:nvSpPr>
        <p:spPr>
          <a:xfrm>
            <a:off x="5409438" y="4627628"/>
            <a:ext cx="2093595" cy="1291070"/>
          </a:xfrm>
          <a:prstGeom prst="upArrowCallout">
            <a:avLst/>
          </a:prstGeom>
          <a:solidFill>
            <a:srgbClr val="3D6C5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1" name="object 7">
            <a:extLst>
              <a:ext uri="{FF2B5EF4-FFF2-40B4-BE49-F238E27FC236}">
                <a16:creationId xmlns:a16="http://schemas.microsoft.com/office/drawing/2014/main" id="{A08BB475-9B6D-E54E-19C2-53377A3BB4D1}"/>
              </a:ext>
            </a:extLst>
          </p:cNvPr>
          <p:cNvSpPr txBox="1"/>
          <p:nvPr/>
        </p:nvSpPr>
        <p:spPr>
          <a:xfrm>
            <a:off x="5699632" y="5195941"/>
            <a:ext cx="1513205" cy="574040"/>
          </a:xfrm>
          <a:prstGeom prst="rect">
            <a:avLst/>
          </a:prstGeom>
        </p:spPr>
        <p:txBody>
          <a:bodyPr vert="horz" wrap="square" lIns="0" tIns="12700" rIns="0" bIns="0" rtlCol="0">
            <a:spAutoFit/>
          </a:bodyPr>
          <a:lstStyle/>
          <a:p>
            <a:pPr marL="12700" marR="5080" indent="25400" algn="ctr">
              <a:spcBef>
                <a:spcPts val="100"/>
              </a:spcBef>
            </a:pPr>
            <a:r>
              <a:rPr kern="0" dirty="0">
                <a:solidFill>
                  <a:schemeClr val="bg1"/>
                </a:solidFill>
                <a:cs typeface="Century Gothic"/>
              </a:rPr>
              <a:t>Preferable</a:t>
            </a:r>
            <a:r>
              <a:rPr kern="0" spc="-75" dirty="0">
                <a:solidFill>
                  <a:schemeClr val="bg1"/>
                </a:solidFill>
                <a:cs typeface="Century Gothic"/>
              </a:rPr>
              <a:t> </a:t>
            </a:r>
            <a:r>
              <a:rPr kern="0" spc="-25" dirty="0">
                <a:solidFill>
                  <a:schemeClr val="bg1"/>
                </a:solidFill>
                <a:cs typeface="Century Gothic"/>
              </a:rPr>
              <a:t>to </a:t>
            </a:r>
            <a:r>
              <a:rPr kern="0" dirty="0">
                <a:solidFill>
                  <a:schemeClr val="bg1"/>
                </a:solidFill>
                <a:cs typeface="Century Gothic"/>
              </a:rPr>
              <a:t>review</a:t>
            </a:r>
            <a:r>
              <a:rPr kern="0" spc="-55" dirty="0">
                <a:solidFill>
                  <a:schemeClr val="bg1"/>
                </a:solidFill>
                <a:cs typeface="Century Gothic"/>
              </a:rPr>
              <a:t> </a:t>
            </a:r>
            <a:r>
              <a:rPr kern="0" dirty="0">
                <a:solidFill>
                  <a:schemeClr val="bg1"/>
                </a:solidFill>
                <a:cs typeface="Century Gothic"/>
              </a:rPr>
              <a:t>Type</a:t>
            </a:r>
            <a:r>
              <a:rPr kern="0" spc="-30" dirty="0">
                <a:solidFill>
                  <a:schemeClr val="bg1"/>
                </a:solidFill>
                <a:cs typeface="Century Gothic"/>
              </a:rPr>
              <a:t> </a:t>
            </a:r>
            <a:r>
              <a:rPr kern="0" spc="-25" dirty="0">
                <a:solidFill>
                  <a:schemeClr val="bg1"/>
                </a:solidFill>
                <a:cs typeface="Century Gothic"/>
              </a:rPr>
              <a:t>II</a:t>
            </a:r>
            <a:endParaRPr kern="0" dirty="0">
              <a:solidFill>
                <a:schemeClr val="bg1"/>
              </a:solidFill>
              <a:cs typeface="Century Gothic"/>
            </a:endParaRPr>
          </a:p>
        </p:txBody>
      </p:sp>
    </p:spTree>
    <p:extLst>
      <p:ext uri="{BB962C8B-B14F-4D97-AF65-F5344CB8AC3E}">
        <p14:creationId xmlns:p14="http://schemas.microsoft.com/office/powerpoint/2010/main" val="1452401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DE0018-FF36-76E0-9168-FD8C9845C7BF}"/>
              </a:ext>
            </a:extLst>
          </p:cNvPr>
          <p:cNvSpPr>
            <a:spLocks noGrp="1"/>
          </p:cNvSpPr>
          <p:nvPr>
            <p:ph type="title"/>
          </p:nvPr>
        </p:nvSpPr>
        <p:spPr/>
        <p:txBody>
          <a:bodyPr/>
          <a:lstStyle/>
          <a:p>
            <a:r>
              <a:rPr lang="en-US" dirty="0"/>
              <a:t>Terms</a:t>
            </a:r>
          </a:p>
        </p:txBody>
      </p:sp>
      <p:graphicFrame>
        <p:nvGraphicFramePr>
          <p:cNvPr id="4" name="object 3">
            <a:extLst>
              <a:ext uri="{FF2B5EF4-FFF2-40B4-BE49-F238E27FC236}">
                <a16:creationId xmlns:a16="http://schemas.microsoft.com/office/drawing/2014/main" id="{32841F32-C1F0-D3C2-F4D7-2A08E46FC253}"/>
              </a:ext>
            </a:extLst>
          </p:cNvPr>
          <p:cNvGraphicFramePr>
            <a:graphicFrameLocks noGrp="1"/>
          </p:cNvGraphicFramePr>
          <p:nvPr>
            <p:extLst>
              <p:ext uri="{D42A27DB-BD31-4B8C-83A1-F6EECF244321}">
                <p14:modId xmlns:p14="http://schemas.microsoft.com/office/powerpoint/2010/main" val="769268648"/>
              </p:ext>
            </p:extLst>
          </p:nvPr>
        </p:nvGraphicFramePr>
        <p:xfrm>
          <a:off x="683260" y="2093876"/>
          <a:ext cx="10825479" cy="3622742"/>
        </p:xfrm>
        <a:graphic>
          <a:graphicData uri="http://schemas.openxmlformats.org/drawingml/2006/table">
            <a:tbl>
              <a:tblPr firstRow="1" bandRow="1">
                <a:tableStyleId>{2D5ABB26-0587-4C30-8999-92F81FD0307C}</a:tableStyleId>
              </a:tblPr>
              <a:tblGrid>
                <a:gridCol w="4049395">
                  <a:extLst>
                    <a:ext uri="{9D8B030D-6E8A-4147-A177-3AD203B41FA5}">
                      <a16:colId xmlns:a16="http://schemas.microsoft.com/office/drawing/2014/main" val="20000"/>
                    </a:ext>
                  </a:extLst>
                </a:gridCol>
                <a:gridCol w="6776084">
                  <a:extLst>
                    <a:ext uri="{9D8B030D-6E8A-4147-A177-3AD203B41FA5}">
                      <a16:colId xmlns:a16="http://schemas.microsoft.com/office/drawing/2014/main" val="20001"/>
                    </a:ext>
                  </a:extLst>
                </a:gridCol>
              </a:tblGrid>
              <a:tr h="594460">
                <a:tc>
                  <a:txBody>
                    <a:bodyPr/>
                    <a:lstStyle/>
                    <a:p>
                      <a:pPr marL="91440">
                        <a:lnSpc>
                          <a:spcPct val="100000"/>
                        </a:lnSpc>
                        <a:spcBef>
                          <a:spcPts val="325"/>
                        </a:spcBef>
                      </a:pPr>
                      <a:r>
                        <a:rPr sz="2000" b="1" spc="-20" dirty="0">
                          <a:solidFill>
                            <a:schemeClr val="bg1"/>
                          </a:solidFill>
                          <a:latin typeface="+mn-lt"/>
                          <a:cs typeface="Century Gothic"/>
                        </a:rPr>
                        <a:t>Term</a:t>
                      </a:r>
                      <a:endParaRPr sz="2000" dirty="0">
                        <a:solidFill>
                          <a:schemeClr val="bg1"/>
                        </a:solidFill>
                        <a:latin typeface="+mn-lt"/>
                        <a:cs typeface="Century Gothic"/>
                      </a:endParaRPr>
                    </a:p>
                  </a:txBody>
                  <a:tcPr marL="0" marR="0" marT="41275" marB="0" anchor="ctr">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3D6C56"/>
                    </a:solidFill>
                  </a:tcPr>
                </a:tc>
                <a:tc>
                  <a:txBody>
                    <a:bodyPr/>
                    <a:lstStyle/>
                    <a:p>
                      <a:pPr marL="91440">
                        <a:lnSpc>
                          <a:spcPct val="100000"/>
                        </a:lnSpc>
                        <a:spcBef>
                          <a:spcPts val="325"/>
                        </a:spcBef>
                      </a:pPr>
                      <a:r>
                        <a:rPr sz="2000" b="1" spc="-10" dirty="0">
                          <a:solidFill>
                            <a:schemeClr val="bg1"/>
                          </a:solidFill>
                          <a:latin typeface="+mn-lt"/>
                          <a:cs typeface="Century Gothic"/>
                        </a:rPr>
                        <a:t>Description</a:t>
                      </a:r>
                      <a:endParaRPr sz="2000" dirty="0">
                        <a:solidFill>
                          <a:schemeClr val="bg1"/>
                        </a:solidFill>
                        <a:latin typeface="+mn-lt"/>
                        <a:cs typeface="Century Gothic"/>
                      </a:endParaRPr>
                    </a:p>
                  </a:txBody>
                  <a:tcPr marL="0" marR="0" marT="41275" marB="0" anchor="ctr">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3D6C56"/>
                    </a:solidFill>
                  </a:tcPr>
                </a:tc>
                <a:extLst>
                  <a:ext uri="{0D108BD9-81ED-4DB2-BD59-A6C34878D82A}">
                    <a16:rowId xmlns:a16="http://schemas.microsoft.com/office/drawing/2014/main" val="10000"/>
                  </a:ext>
                </a:extLst>
              </a:tr>
              <a:tr h="446537">
                <a:tc>
                  <a:txBody>
                    <a:bodyPr/>
                    <a:lstStyle/>
                    <a:p>
                      <a:pPr marL="90805">
                        <a:lnSpc>
                          <a:spcPct val="100000"/>
                        </a:lnSpc>
                        <a:spcBef>
                          <a:spcPts val="315"/>
                        </a:spcBef>
                      </a:pPr>
                      <a:r>
                        <a:rPr sz="2000" dirty="0">
                          <a:solidFill>
                            <a:schemeClr val="tx1"/>
                          </a:solidFill>
                          <a:latin typeface="+mn-lt"/>
                          <a:cs typeface="Century Gothic"/>
                        </a:rPr>
                        <a:t>User</a:t>
                      </a:r>
                      <a:r>
                        <a:rPr sz="2000" spc="-35" dirty="0">
                          <a:solidFill>
                            <a:schemeClr val="tx1"/>
                          </a:solidFill>
                          <a:latin typeface="+mn-lt"/>
                          <a:cs typeface="Century Gothic"/>
                        </a:rPr>
                        <a:t> </a:t>
                      </a:r>
                      <a:r>
                        <a:rPr sz="2000" spc="-10" dirty="0">
                          <a:solidFill>
                            <a:schemeClr val="tx1"/>
                          </a:solidFill>
                          <a:latin typeface="+mn-lt"/>
                          <a:cs typeface="Century Gothic"/>
                        </a:rPr>
                        <a:t>Entity</a:t>
                      </a:r>
                      <a:endParaRPr sz="2000">
                        <a:solidFill>
                          <a:schemeClr val="tx1"/>
                        </a:solidFill>
                        <a:latin typeface="+mn-lt"/>
                        <a:cs typeface="Century Gothic"/>
                      </a:endParaRPr>
                    </a:p>
                  </a:txBody>
                  <a:tcPr marL="0" marR="0" marT="400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ED3D1"/>
                    </a:solidFill>
                  </a:tcPr>
                </a:tc>
                <a:tc>
                  <a:txBody>
                    <a:bodyPr/>
                    <a:lstStyle/>
                    <a:p>
                      <a:pPr marL="91440">
                        <a:lnSpc>
                          <a:spcPct val="100000"/>
                        </a:lnSpc>
                        <a:spcBef>
                          <a:spcPts val="315"/>
                        </a:spcBef>
                      </a:pPr>
                      <a:r>
                        <a:rPr lang="en-US" sz="2000" spc="-20" dirty="0">
                          <a:solidFill>
                            <a:schemeClr val="tx1"/>
                          </a:solidFill>
                          <a:latin typeface="+mn-lt"/>
                          <a:cs typeface="Century Gothic"/>
                        </a:rPr>
                        <a:t>Client</a:t>
                      </a:r>
                      <a:endParaRPr sz="2000" dirty="0">
                        <a:solidFill>
                          <a:schemeClr val="tx1"/>
                        </a:solidFill>
                        <a:latin typeface="+mn-lt"/>
                        <a:cs typeface="Century Gothic"/>
                      </a:endParaRPr>
                    </a:p>
                  </a:txBody>
                  <a:tcPr marL="0" marR="0" marT="400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ED3D1"/>
                    </a:solidFill>
                  </a:tcPr>
                </a:tc>
                <a:extLst>
                  <a:ext uri="{0D108BD9-81ED-4DB2-BD59-A6C34878D82A}">
                    <a16:rowId xmlns:a16="http://schemas.microsoft.com/office/drawing/2014/main" val="10001"/>
                  </a:ext>
                </a:extLst>
              </a:tr>
              <a:tr h="446537">
                <a:tc>
                  <a:txBody>
                    <a:bodyPr/>
                    <a:lstStyle/>
                    <a:p>
                      <a:pPr marL="90805">
                        <a:lnSpc>
                          <a:spcPct val="100000"/>
                        </a:lnSpc>
                        <a:spcBef>
                          <a:spcPts val="315"/>
                        </a:spcBef>
                      </a:pPr>
                      <a:r>
                        <a:rPr sz="2000" dirty="0">
                          <a:solidFill>
                            <a:schemeClr val="tx1"/>
                          </a:solidFill>
                          <a:latin typeface="+mn-lt"/>
                          <a:cs typeface="Century Gothic"/>
                        </a:rPr>
                        <a:t>Service</a:t>
                      </a:r>
                      <a:r>
                        <a:rPr sz="2000" spc="-55" dirty="0">
                          <a:solidFill>
                            <a:schemeClr val="tx1"/>
                          </a:solidFill>
                          <a:latin typeface="+mn-lt"/>
                          <a:cs typeface="Century Gothic"/>
                        </a:rPr>
                        <a:t> </a:t>
                      </a:r>
                      <a:r>
                        <a:rPr sz="2000" spc="-10" dirty="0">
                          <a:solidFill>
                            <a:schemeClr val="tx1"/>
                          </a:solidFill>
                          <a:latin typeface="+mn-lt"/>
                          <a:cs typeface="Century Gothic"/>
                        </a:rPr>
                        <a:t>Organization</a:t>
                      </a:r>
                      <a:endParaRPr sz="2000">
                        <a:solidFill>
                          <a:schemeClr val="tx1"/>
                        </a:solidFill>
                        <a:latin typeface="+mn-lt"/>
                        <a:cs typeface="Century Gothic"/>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BEA"/>
                    </a:solidFill>
                  </a:tcPr>
                </a:tc>
                <a:tc>
                  <a:txBody>
                    <a:bodyPr/>
                    <a:lstStyle/>
                    <a:p>
                      <a:pPr marL="91440">
                        <a:lnSpc>
                          <a:spcPct val="100000"/>
                        </a:lnSpc>
                        <a:spcBef>
                          <a:spcPts val="315"/>
                        </a:spcBef>
                      </a:pPr>
                      <a:r>
                        <a:rPr sz="2000" dirty="0">
                          <a:solidFill>
                            <a:schemeClr val="tx1"/>
                          </a:solidFill>
                          <a:latin typeface="+mn-lt"/>
                          <a:cs typeface="Century Gothic"/>
                        </a:rPr>
                        <a:t>Vendor;</a:t>
                      </a:r>
                      <a:r>
                        <a:rPr sz="2000" spc="-25" dirty="0">
                          <a:solidFill>
                            <a:schemeClr val="tx1"/>
                          </a:solidFill>
                          <a:latin typeface="+mn-lt"/>
                          <a:cs typeface="Century Gothic"/>
                        </a:rPr>
                        <a:t> </a:t>
                      </a:r>
                      <a:r>
                        <a:rPr sz="2000" dirty="0">
                          <a:solidFill>
                            <a:schemeClr val="tx1"/>
                          </a:solidFill>
                          <a:latin typeface="+mn-lt"/>
                          <a:cs typeface="Century Gothic"/>
                        </a:rPr>
                        <a:t>Who</a:t>
                      </a:r>
                      <a:r>
                        <a:rPr sz="2000" spc="-15" dirty="0">
                          <a:solidFill>
                            <a:schemeClr val="tx1"/>
                          </a:solidFill>
                          <a:latin typeface="+mn-lt"/>
                          <a:cs typeface="Century Gothic"/>
                        </a:rPr>
                        <a:t> </a:t>
                      </a:r>
                      <a:r>
                        <a:rPr sz="2000" dirty="0">
                          <a:solidFill>
                            <a:schemeClr val="tx1"/>
                          </a:solidFill>
                          <a:latin typeface="+mn-lt"/>
                          <a:cs typeface="Century Gothic"/>
                        </a:rPr>
                        <a:t>you’ve</a:t>
                      </a:r>
                      <a:r>
                        <a:rPr sz="2000" spc="-75" dirty="0">
                          <a:solidFill>
                            <a:schemeClr val="tx1"/>
                          </a:solidFill>
                          <a:latin typeface="+mn-lt"/>
                          <a:cs typeface="Century Gothic"/>
                        </a:rPr>
                        <a:t> </a:t>
                      </a:r>
                      <a:r>
                        <a:rPr sz="2000" dirty="0">
                          <a:solidFill>
                            <a:schemeClr val="tx1"/>
                          </a:solidFill>
                          <a:latin typeface="+mn-lt"/>
                          <a:cs typeface="Century Gothic"/>
                        </a:rPr>
                        <a:t>contracted</a:t>
                      </a:r>
                      <a:r>
                        <a:rPr sz="2000" spc="-80" dirty="0">
                          <a:solidFill>
                            <a:schemeClr val="tx1"/>
                          </a:solidFill>
                          <a:latin typeface="+mn-lt"/>
                          <a:cs typeface="Century Gothic"/>
                        </a:rPr>
                        <a:t> </a:t>
                      </a:r>
                      <a:r>
                        <a:rPr sz="2000" dirty="0">
                          <a:solidFill>
                            <a:schemeClr val="tx1"/>
                          </a:solidFill>
                          <a:latin typeface="+mn-lt"/>
                          <a:cs typeface="Century Gothic"/>
                        </a:rPr>
                        <a:t>services</a:t>
                      </a:r>
                      <a:r>
                        <a:rPr sz="2000" spc="-90" dirty="0">
                          <a:solidFill>
                            <a:schemeClr val="tx1"/>
                          </a:solidFill>
                          <a:latin typeface="+mn-lt"/>
                          <a:cs typeface="Century Gothic"/>
                        </a:rPr>
                        <a:t> </a:t>
                      </a:r>
                      <a:r>
                        <a:rPr sz="2000" spc="-20" dirty="0">
                          <a:solidFill>
                            <a:schemeClr val="tx1"/>
                          </a:solidFill>
                          <a:latin typeface="+mn-lt"/>
                          <a:cs typeface="Century Gothic"/>
                        </a:rPr>
                        <a:t>with</a:t>
                      </a:r>
                      <a:endParaRPr sz="2000">
                        <a:solidFill>
                          <a:schemeClr val="tx1"/>
                        </a:solidFill>
                        <a:latin typeface="+mn-lt"/>
                        <a:cs typeface="Century Gothic"/>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BEA"/>
                    </a:solidFill>
                  </a:tcPr>
                </a:tc>
                <a:extLst>
                  <a:ext uri="{0D108BD9-81ED-4DB2-BD59-A6C34878D82A}">
                    <a16:rowId xmlns:a16="http://schemas.microsoft.com/office/drawing/2014/main" val="10002"/>
                  </a:ext>
                </a:extLst>
              </a:tr>
              <a:tr h="446537">
                <a:tc>
                  <a:txBody>
                    <a:bodyPr/>
                    <a:lstStyle/>
                    <a:p>
                      <a:pPr marL="90805">
                        <a:lnSpc>
                          <a:spcPct val="100000"/>
                        </a:lnSpc>
                        <a:spcBef>
                          <a:spcPts val="315"/>
                        </a:spcBef>
                      </a:pPr>
                      <a:r>
                        <a:rPr sz="2000" dirty="0">
                          <a:solidFill>
                            <a:schemeClr val="tx1"/>
                          </a:solidFill>
                          <a:latin typeface="+mn-lt"/>
                          <a:cs typeface="Century Gothic"/>
                        </a:rPr>
                        <a:t>Service</a:t>
                      </a:r>
                      <a:r>
                        <a:rPr sz="2000" spc="-65" dirty="0">
                          <a:solidFill>
                            <a:schemeClr val="tx1"/>
                          </a:solidFill>
                          <a:latin typeface="+mn-lt"/>
                          <a:cs typeface="Century Gothic"/>
                        </a:rPr>
                        <a:t> </a:t>
                      </a:r>
                      <a:r>
                        <a:rPr sz="2000" spc="-10" dirty="0">
                          <a:solidFill>
                            <a:schemeClr val="tx1"/>
                          </a:solidFill>
                          <a:latin typeface="+mn-lt"/>
                          <a:cs typeface="Century Gothic"/>
                        </a:rPr>
                        <a:t>Auditor</a:t>
                      </a:r>
                      <a:endParaRPr sz="2000">
                        <a:solidFill>
                          <a:schemeClr val="tx1"/>
                        </a:solidFill>
                        <a:latin typeface="+mn-lt"/>
                        <a:cs typeface="Century Gothic"/>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ED3D1"/>
                    </a:solidFill>
                  </a:tcPr>
                </a:tc>
                <a:tc>
                  <a:txBody>
                    <a:bodyPr/>
                    <a:lstStyle/>
                    <a:p>
                      <a:pPr marL="91440">
                        <a:lnSpc>
                          <a:spcPct val="100000"/>
                        </a:lnSpc>
                        <a:spcBef>
                          <a:spcPts val="315"/>
                        </a:spcBef>
                      </a:pPr>
                      <a:r>
                        <a:rPr sz="2000" dirty="0">
                          <a:solidFill>
                            <a:schemeClr val="tx1"/>
                          </a:solidFill>
                          <a:latin typeface="+mn-lt"/>
                          <a:cs typeface="Century Gothic"/>
                        </a:rPr>
                        <a:t>The</a:t>
                      </a:r>
                      <a:r>
                        <a:rPr sz="2000" spc="-30" dirty="0">
                          <a:solidFill>
                            <a:schemeClr val="tx1"/>
                          </a:solidFill>
                          <a:latin typeface="+mn-lt"/>
                          <a:cs typeface="Century Gothic"/>
                        </a:rPr>
                        <a:t> </a:t>
                      </a:r>
                      <a:r>
                        <a:rPr sz="2000" dirty="0">
                          <a:solidFill>
                            <a:schemeClr val="tx1"/>
                          </a:solidFill>
                          <a:latin typeface="+mn-lt"/>
                          <a:cs typeface="Century Gothic"/>
                        </a:rPr>
                        <a:t>firm</a:t>
                      </a:r>
                      <a:r>
                        <a:rPr sz="2000" spc="-20" dirty="0">
                          <a:solidFill>
                            <a:schemeClr val="tx1"/>
                          </a:solidFill>
                          <a:latin typeface="+mn-lt"/>
                          <a:cs typeface="Century Gothic"/>
                        </a:rPr>
                        <a:t> </a:t>
                      </a:r>
                      <a:r>
                        <a:rPr sz="2000" dirty="0">
                          <a:solidFill>
                            <a:schemeClr val="tx1"/>
                          </a:solidFill>
                          <a:latin typeface="+mn-lt"/>
                          <a:cs typeface="Century Gothic"/>
                        </a:rPr>
                        <a:t>that</a:t>
                      </a:r>
                      <a:r>
                        <a:rPr sz="2000" spc="-50" dirty="0">
                          <a:solidFill>
                            <a:schemeClr val="tx1"/>
                          </a:solidFill>
                          <a:latin typeface="+mn-lt"/>
                          <a:cs typeface="Century Gothic"/>
                        </a:rPr>
                        <a:t> </a:t>
                      </a:r>
                      <a:r>
                        <a:rPr sz="2000" dirty="0">
                          <a:solidFill>
                            <a:schemeClr val="tx1"/>
                          </a:solidFill>
                          <a:latin typeface="+mn-lt"/>
                          <a:cs typeface="Century Gothic"/>
                        </a:rPr>
                        <a:t>is</a:t>
                      </a:r>
                      <a:r>
                        <a:rPr sz="2000" spc="-35" dirty="0">
                          <a:solidFill>
                            <a:schemeClr val="tx1"/>
                          </a:solidFill>
                          <a:latin typeface="+mn-lt"/>
                          <a:cs typeface="Century Gothic"/>
                        </a:rPr>
                        <a:t> </a:t>
                      </a:r>
                      <a:r>
                        <a:rPr sz="2000" dirty="0">
                          <a:solidFill>
                            <a:schemeClr val="tx1"/>
                          </a:solidFill>
                          <a:latin typeface="+mn-lt"/>
                          <a:cs typeface="Century Gothic"/>
                        </a:rPr>
                        <a:t>issuing</a:t>
                      </a:r>
                      <a:r>
                        <a:rPr sz="2000" spc="-30" dirty="0">
                          <a:solidFill>
                            <a:schemeClr val="tx1"/>
                          </a:solidFill>
                          <a:latin typeface="+mn-lt"/>
                          <a:cs typeface="Century Gothic"/>
                        </a:rPr>
                        <a:t> </a:t>
                      </a:r>
                      <a:r>
                        <a:rPr sz="2000" dirty="0">
                          <a:solidFill>
                            <a:schemeClr val="tx1"/>
                          </a:solidFill>
                          <a:latin typeface="+mn-lt"/>
                          <a:cs typeface="Century Gothic"/>
                        </a:rPr>
                        <a:t>an</a:t>
                      </a:r>
                      <a:r>
                        <a:rPr sz="2000" spc="-30" dirty="0">
                          <a:solidFill>
                            <a:schemeClr val="tx1"/>
                          </a:solidFill>
                          <a:latin typeface="+mn-lt"/>
                          <a:cs typeface="Century Gothic"/>
                        </a:rPr>
                        <a:t> </a:t>
                      </a:r>
                      <a:r>
                        <a:rPr sz="2000" spc="-10" dirty="0">
                          <a:solidFill>
                            <a:schemeClr val="tx1"/>
                          </a:solidFill>
                          <a:latin typeface="+mn-lt"/>
                          <a:cs typeface="Century Gothic"/>
                        </a:rPr>
                        <a:t>opinion</a:t>
                      </a:r>
                      <a:endParaRPr sz="2000">
                        <a:solidFill>
                          <a:schemeClr val="tx1"/>
                        </a:solidFill>
                        <a:latin typeface="+mn-lt"/>
                        <a:cs typeface="Century Gothic"/>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ED3D1"/>
                    </a:solidFill>
                  </a:tcPr>
                </a:tc>
                <a:extLst>
                  <a:ext uri="{0D108BD9-81ED-4DB2-BD59-A6C34878D82A}">
                    <a16:rowId xmlns:a16="http://schemas.microsoft.com/office/drawing/2014/main" val="10003"/>
                  </a:ext>
                </a:extLst>
              </a:tr>
              <a:tr h="447254">
                <a:tc>
                  <a:txBody>
                    <a:bodyPr/>
                    <a:lstStyle/>
                    <a:p>
                      <a:pPr marL="90805">
                        <a:lnSpc>
                          <a:spcPct val="100000"/>
                        </a:lnSpc>
                        <a:spcBef>
                          <a:spcPts val="315"/>
                        </a:spcBef>
                      </a:pPr>
                      <a:r>
                        <a:rPr sz="2000" dirty="0">
                          <a:solidFill>
                            <a:schemeClr val="tx1"/>
                          </a:solidFill>
                          <a:latin typeface="+mn-lt"/>
                          <a:cs typeface="Century Gothic"/>
                        </a:rPr>
                        <a:t>Subservice</a:t>
                      </a:r>
                      <a:r>
                        <a:rPr sz="2000" spc="-70" dirty="0">
                          <a:solidFill>
                            <a:schemeClr val="tx1"/>
                          </a:solidFill>
                          <a:latin typeface="+mn-lt"/>
                          <a:cs typeface="Century Gothic"/>
                        </a:rPr>
                        <a:t> </a:t>
                      </a:r>
                      <a:r>
                        <a:rPr sz="2000" spc="-10" dirty="0">
                          <a:solidFill>
                            <a:schemeClr val="tx1"/>
                          </a:solidFill>
                          <a:latin typeface="+mn-lt"/>
                          <a:cs typeface="Century Gothic"/>
                        </a:rPr>
                        <a:t>Organization</a:t>
                      </a:r>
                      <a:endParaRPr sz="2000">
                        <a:solidFill>
                          <a:schemeClr val="tx1"/>
                        </a:solidFill>
                        <a:latin typeface="+mn-lt"/>
                        <a:cs typeface="Century Gothic"/>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BEA"/>
                    </a:solidFill>
                  </a:tcPr>
                </a:tc>
                <a:tc>
                  <a:txBody>
                    <a:bodyPr/>
                    <a:lstStyle/>
                    <a:p>
                      <a:pPr marL="91440">
                        <a:lnSpc>
                          <a:spcPct val="100000"/>
                        </a:lnSpc>
                        <a:spcBef>
                          <a:spcPts val="315"/>
                        </a:spcBef>
                      </a:pPr>
                      <a:r>
                        <a:rPr sz="2000" spc="-10" dirty="0">
                          <a:solidFill>
                            <a:schemeClr val="tx1"/>
                          </a:solidFill>
                          <a:latin typeface="+mn-lt"/>
                          <a:cs typeface="Century Gothic"/>
                        </a:rPr>
                        <a:t>Subcontractors/subvendors</a:t>
                      </a:r>
                      <a:endParaRPr sz="2000">
                        <a:solidFill>
                          <a:schemeClr val="tx1"/>
                        </a:solidFill>
                        <a:latin typeface="+mn-lt"/>
                        <a:cs typeface="Century Gothic"/>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BEA"/>
                    </a:solidFill>
                  </a:tcPr>
                </a:tc>
                <a:extLst>
                  <a:ext uri="{0D108BD9-81ED-4DB2-BD59-A6C34878D82A}">
                    <a16:rowId xmlns:a16="http://schemas.microsoft.com/office/drawing/2014/main" val="10004"/>
                  </a:ext>
                </a:extLst>
              </a:tr>
              <a:tr h="1241417">
                <a:tc>
                  <a:txBody>
                    <a:bodyPr/>
                    <a:lstStyle/>
                    <a:p>
                      <a:pPr marL="90805">
                        <a:lnSpc>
                          <a:spcPct val="100000"/>
                        </a:lnSpc>
                        <a:spcBef>
                          <a:spcPts val="315"/>
                        </a:spcBef>
                      </a:pPr>
                      <a:r>
                        <a:rPr sz="2000" dirty="0">
                          <a:solidFill>
                            <a:schemeClr val="tx1"/>
                          </a:solidFill>
                          <a:latin typeface="+mn-lt"/>
                          <a:cs typeface="Century Gothic"/>
                        </a:rPr>
                        <a:t>SOC</a:t>
                      </a:r>
                      <a:r>
                        <a:rPr sz="2000" spc="-25" dirty="0">
                          <a:solidFill>
                            <a:schemeClr val="tx1"/>
                          </a:solidFill>
                          <a:latin typeface="+mn-lt"/>
                          <a:cs typeface="Century Gothic"/>
                        </a:rPr>
                        <a:t> </a:t>
                      </a:r>
                      <a:r>
                        <a:rPr sz="2000" spc="-10" dirty="0">
                          <a:solidFill>
                            <a:schemeClr val="tx1"/>
                          </a:solidFill>
                          <a:latin typeface="+mn-lt"/>
                          <a:cs typeface="Century Gothic"/>
                        </a:rPr>
                        <a:t>Report</a:t>
                      </a:r>
                      <a:endParaRPr sz="2000">
                        <a:solidFill>
                          <a:schemeClr val="tx1"/>
                        </a:solidFill>
                        <a:latin typeface="+mn-lt"/>
                        <a:cs typeface="Century Gothic"/>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ED3D1"/>
                    </a:solidFill>
                  </a:tcPr>
                </a:tc>
                <a:tc>
                  <a:txBody>
                    <a:bodyPr/>
                    <a:lstStyle/>
                    <a:p>
                      <a:pPr marL="91440">
                        <a:lnSpc>
                          <a:spcPct val="100000"/>
                        </a:lnSpc>
                        <a:spcBef>
                          <a:spcPts val="315"/>
                        </a:spcBef>
                      </a:pPr>
                      <a:r>
                        <a:rPr sz="2000" dirty="0">
                          <a:solidFill>
                            <a:schemeClr val="tx1"/>
                          </a:solidFill>
                          <a:latin typeface="+mn-lt"/>
                          <a:cs typeface="Century Gothic"/>
                        </a:rPr>
                        <a:t>aka</a:t>
                      </a:r>
                      <a:r>
                        <a:rPr sz="2000" spc="-65" dirty="0">
                          <a:solidFill>
                            <a:schemeClr val="tx1"/>
                          </a:solidFill>
                          <a:latin typeface="+mn-lt"/>
                          <a:cs typeface="Century Gothic"/>
                        </a:rPr>
                        <a:t> </a:t>
                      </a:r>
                      <a:r>
                        <a:rPr sz="2000" dirty="0">
                          <a:solidFill>
                            <a:schemeClr val="tx1"/>
                          </a:solidFill>
                          <a:latin typeface="+mn-lt"/>
                          <a:cs typeface="Century Gothic"/>
                        </a:rPr>
                        <a:t>SSAE</a:t>
                      </a:r>
                      <a:r>
                        <a:rPr sz="2000" spc="-30" dirty="0">
                          <a:solidFill>
                            <a:schemeClr val="tx1"/>
                          </a:solidFill>
                          <a:latin typeface="+mn-lt"/>
                          <a:cs typeface="Century Gothic"/>
                        </a:rPr>
                        <a:t> </a:t>
                      </a:r>
                      <a:r>
                        <a:rPr sz="2000" dirty="0">
                          <a:solidFill>
                            <a:schemeClr val="tx1"/>
                          </a:solidFill>
                          <a:latin typeface="+mn-lt"/>
                          <a:cs typeface="Century Gothic"/>
                        </a:rPr>
                        <a:t>21</a:t>
                      </a:r>
                      <a:r>
                        <a:rPr sz="2000" spc="-40" dirty="0">
                          <a:solidFill>
                            <a:schemeClr val="tx1"/>
                          </a:solidFill>
                          <a:latin typeface="+mn-lt"/>
                          <a:cs typeface="Century Gothic"/>
                        </a:rPr>
                        <a:t> </a:t>
                      </a:r>
                      <a:r>
                        <a:rPr sz="2000" dirty="0">
                          <a:solidFill>
                            <a:schemeClr val="tx1"/>
                          </a:solidFill>
                          <a:latin typeface="+mn-lt"/>
                          <a:cs typeface="Century Gothic"/>
                        </a:rPr>
                        <a:t>(current</a:t>
                      </a:r>
                      <a:r>
                        <a:rPr sz="2000" spc="-10" dirty="0">
                          <a:solidFill>
                            <a:schemeClr val="tx1"/>
                          </a:solidFill>
                          <a:latin typeface="+mn-lt"/>
                          <a:cs typeface="Century Gothic"/>
                        </a:rPr>
                        <a:t> standard)</a:t>
                      </a:r>
                      <a:endParaRPr sz="2000" dirty="0">
                        <a:solidFill>
                          <a:schemeClr val="tx1"/>
                        </a:solidFill>
                        <a:latin typeface="+mn-lt"/>
                        <a:cs typeface="Century Gothic"/>
                      </a:endParaRPr>
                    </a:p>
                    <a:p>
                      <a:pPr marL="91440" marR="835660">
                        <a:lnSpc>
                          <a:spcPct val="100000"/>
                        </a:lnSpc>
                      </a:pPr>
                      <a:r>
                        <a:rPr sz="2000" dirty="0">
                          <a:solidFill>
                            <a:schemeClr val="tx1"/>
                          </a:solidFill>
                          <a:latin typeface="+mn-lt"/>
                          <a:cs typeface="Century Gothic"/>
                        </a:rPr>
                        <a:t>Sometimes</a:t>
                      </a:r>
                      <a:r>
                        <a:rPr sz="2000" spc="-55" dirty="0">
                          <a:solidFill>
                            <a:schemeClr val="tx1"/>
                          </a:solidFill>
                          <a:latin typeface="+mn-lt"/>
                          <a:cs typeface="Century Gothic"/>
                        </a:rPr>
                        <a:t> </a:t>
                      </a:r>
                      <a:r>
                        <a:rPr sz="2000" dirty="0">
                          <a:solidFill>
                            <a:schemeClr val="tx1"/>
                          </a:solidFill>
                          <a:latin typeface="+mn-lt"/>
                          <a:cs typeface="Century Gothic"/>
                        </a:rPr>
                        <a:t>referred</a:t>
                      </a:r>
                      <a:r>
                        <a:rPr sz="2000" spc="-50" dirty="0">
                          <a:solidFill>
                            <a:schemeClr val="tx1"/>
                          </a:solidFill>
                          <a:latin typeface="+mn-lt"/>
                          <a:cs typeface="Century Gothic"/>
                        </a:rPr>
                        <a:t> </a:t>
                      </a:r>
                      <a:r>
                        <a:rPr sz="2000" dirty="0">
                          <a:solidFill>
                            <a:schemeClr val="tx1"/>
                          </a:solidFill>
                          <a:latin typeface="+mn-lt"/>
                          <a:cs typeface="Century Gothic"/>
                        </a:rPr>
                        <a:t>to</a:t>
                      </a:r>
                      <a:r>
                        <a:rPr sz="2000" spc="-35" dirty="0">
                          <a:solidFill>
                            <a:schemeClr val="tx1"/>
                          </a:solidFill>
                          <a:latin typeface="+mn-lt"/>
                          <a:cs typeface="Century Gothic"/>
                        </a:rPr>
                        <a:t> </a:t>
                      </a:r>
                      <a:r>
                        <a:rPr sz="2000" dirty="0">
                          <a:solidFill>
                            <a:schemeClr val="tx1"/>
                          </a:solidFill>
                          <a:latin typeface="+mn-lt"/>
                          <a:cs typeface="Century Gothic"/>
                        </a:rPr>
                        <a:t>by</a:t>
                      </a:r>
                      <a:r>
                        <a:rPr sz="2000" spc="-25" dirty="0">
                          <a:solidFill>
                            <a:schemeClr val="tx1"/>
                          </a:solidFill>
                          <a:latin typeface="+mn-lt"/>
                          <a:cs typeface="Century Gothic"/>
                        </a:rPr>
                        <a:t> </a:t>
                      </a:r>
                      <a:r>
                        <a:rPr sz="2000" dirty="0">
                          <a:solidFill>
                            <a:schemeClr val="tx1"/>
                          </a:solidFill>
                          <a:latin typeface="+mn-lt"/>
                          <a:cs typeface="Century Gothic"/>
                        </a:rPr>
                        <a:t>the</a:t>
                      </a:r>
                      <a:r>
                        <a:rPr sz="2000" spc="-50" dirty="0">
                          <a:solidFill>
                            <a:schemeClr val="tx1"/>
                          </a:solidFill>
                          <a:latin typeface="+mn-lt"/>
                          <a:cs typeface="Century Gothic"/>
                        </a:rPr>
                        <a:t> </a:t>
                      </a:r>
                      <a:r>
                        <a:rPr sz="2000" dirty="0">
                          <a:solidFill>
                            <a:schemeClr val="tx1"/>
                          </a:solidFill>
                          <a:latin typeface="+mn-lt"/>
                          <a:cs typeface="Century Gothic"/>
                        </a:rPr>
                        <a:t>previous</a:t>
                      </a:r>
                      <a:r>
                        <a:rPr sz="2000" spc="-50" dirty="0">
                          <a:solidFill>
                            <a:schemeClr val="tx1"/>
                          </a:solidFill>
                          <a:latin typeface="+mn-lt"/>
                          <a:cs typeface="Century Gothic"/>
                        </a:rPr>
                        <a:t> </a:t>
                      </a:r>
                      <a:r>
                        <a:rPr sz="2000" spc="-10" dirty="0">
                          <a:solidFill>
                            <a:schemeClr val="tx1"/>
                          </a:solidFill>
                          <a:latin typeface="+mn-lt"/>
                          <a:cs typeface="Century Gothic"/>
                        </a:rPr>
                        <a:t>standard </a:t>
                      </a:r>
                      <a:r>
                        <a:rPr sz="2000" dirty="0">
                          <a:solidFill>
                            <a:schemeClr val="tx1"/>
                          </a:solidFill>
                          <a:latin typeface="+mn-lt"/>
                          <a:cs typeface="Century Gothic"/>
                        </a:rPr>
                        <a:t>names:</a:t>
                      </a:r>
                      <a:r>
                        <a:rPr sz="2000" spc="-70" dirty="0">
                          <a:solidFill>
                            <a:schemeClr val="tx1"/>
                          </a:solidFill>
                          <a:latin typeface="+mn-lt"/>
                          <a:cs typeface="Century Gothic"/>
                        </a:rPr>
                        <a:t> </a:t>
                      </a:r>
                      <a:r>
                        <a:rPr sz="2000" dirty="0">
                          <a:solidFill>
                            <a:schemeClr val="tx1"/>
                          </a:solidFill>
                          <a:latin typeface="+mn-lt"/>
                          <a:cs typeface="Century Gothic"/>
                        </a:rPr>
                        <a:t>SAS</a:t>
                      </a:r>
                      <a:r>
                        <a:rPr sz="2000" spc="-15" dirty="0">
                          <a:solidFill>
                            <a:schemeClr val="tx1"/>
                          </a:solidFill>
                          <a:latin typeface="+mn-lt"/>
                          <a:cs typeface="Century Gothic"/>
                        </a:rPr>
                        <a:t> </a:t>
                      </a:r>
                      <a:r>
                        <a:rPr sz="2000" dirty="0">
                          <a:solidFill>
                            <a:schemeClr val="tx1"/>
                          </a:solidFill>
                          <a:latin typeface="+mn-lt"/>
                          <a:cs typeface="Century Gothic"/>
                        </a:rPr>
                        <a:t>70;</a:t>
                      </a:r>
                      <a:r>
                        <a:rPr sz="2000" spc="-40" dirty="0">
                          <a:solidFill>
                            <a:schemeClr val="tx1"/>
                          </a:solidFill>
                          <a:latin typeface="+mn-lt"/>
                          <a:cs typeface="Century Gothic"/>
                        </a:rPr>
                        <a:t> </a:t>
                      </a:r>
                      <a:r>
                        <a:rPr sz="2000" dirty="0">
                          <a:solidFill>
                            <a:schemeClr val="tx1"/>
                          </a:solidFill>
                          <a:latin typeface="+mn-lt"/>
                          <a:cs typeface="Century Gothic"/>
                        </a:rPr>
                        <a:t>SSAE</a:t>
                      </a:r>
                      <a:r>
                        <a:rPr sz="2000" spc="-25" dirty="0">
                          <a:solidFill>
                            <a:schemeClr val="tx1"/>
                          </a:solidFill>
                          <a:latin typeface="+mn-lt"/>
                          <a:cs typeface="Century Gothic"/>
                        </a:rPr>
                        <a:t> </a:t>
                      </a:r>
                      <a:r>
                        <a:rPr sz="2000" dirty="0">
                          <a:solidFill>
                            <a:schemeClr val="tx1"/>
                          </a:solidFill>
                          <a:latin typeface="+mn-lt"/>
                          <a:cs typeface="Century Gothic"/>
                        </a:rPr>
                        <a:t>16,</a:t>
                      </a:r>
                      <a:r>
                        <a:rPr sz="2000" spc="-40" dirty="0">
                          <a:solidFill>
                            <a:schemeClr val="tx1"/>
                          </a:solidFill>
                          <a:latin typeface="+mn-lt"/>
                          <a:cs typeface="Century Gothic"/>
                        </a:rPr>
                        <a:t> </a:t>
                      </a:r>
                      <a:r>
                        <a:rPr sz="2000" dirty="0">
                          <a:solidFill>
                            <a:schemeClr val="tx1"/>
                          </a:solidFill>
                          <a:latin typeface="+mn-lt"/>
                          <a:cs typeface="Century Gothic"/>
                        </a:rPr>
                        <a:t>SSAE</a:t>
                      </a:r>
                      <a:r>
                        <a:rPr sz="2000" spc="-20" dirty="0">
                          <a:solidFill>
                            <a:schemeClr val="tx1"/>
                          </a:solidFill>
                          <a:latin typeface="+mn-lt"/>
                          <a:cs typeface="Century Gothic"/>
                        </a:rPr>
                        <a:t> </a:t>
                      </a:r>
                      <a:r>
                        <a:rPr sz="2000" spc="-25" dirty="0">
                          <a:solidFill>
                            <a:schemeClr val="tx1"/>
                          </a:solidFill>
                          <a:latin typeface="+mn-lt"/>
                          <a:cs typeface="Century Gothic"/>
                        </a:rPr>
                        <a:t>18</a:t>
                      </a:r>
                      <a:endParaRPr sz="2000" dirty="0">
                        <a:solidFill>
                          <a:schemeClr val="tx1"/>
                        </a:solidFill>
                        <a:latin typeface="+mn-lt"/>
                        <a:cs typeface="Century Gothic"/>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ED3D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03523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ECD78-4B22-DDDA-83B3-48A495AC4048}"/>
              </a:ext>
            </a:extLst>
          </p:cNvPr>
          <p:cNvSpPr>
            <a:spLocks noGrp="1"/>
          </p:cNvSpPr>
          <p:nvPr>
            <p:ph type="ctrTitle"/>
          </p:nvPr>
        </p:nvSpPr>
        <p:spPr/>
        <p:txBody>
          <a:bodyPr/>
          <a:lstStyle/>
          <a:p>
            <a:r>
              <a:rPr lang="en-US" dirty="0"/>
              <a:t>Sections of a SOC Report</a:t>
            </a:r>
          </a:p>
        </p:txBody>
      </p:sp>
    </p:spTree>
    <p:extLst>
      <p:ext uri="{BB962C8B-B14F-4D97-AF65-F5344CB8AC3E}">
        <p14:creationId xmlns:p14="http://schemas.microsoft.com/office/powerpoint/2010/main" val="3313468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EEA306-497B-61CA-93DE-09DD54D82A8E}"/>
              </a:ext>
            </a:extLst>
          </p:cNvPr>
          <p:cNvSpPr>
            <a:spLocks noGrp="1"/>
          </p:cNvSpPr>
          <p:nvPr>
            <p:ph type="title"/>
          </p:nvPr>
        </p:nvSpPr>
        <p:spPr/>
        <p:txBody>
          <a:bodyPr/>
          <a:lstStyle/>
          <a:p>
            <a:r>
              <a:rPr lang="en-US" dirty="0"/>
              <a:t>Layout of SOC Report</a:t>
            </a:r>
          </a:p>
        </p:txBody>
      </p:sp>
      <p:grpSp>
        <p:nvGrpSpPr>
          <p:cNvPr id="4" name="object 2">
            <a:extLst>
              <a:ext uri="{FF2B5EF4-FFF2-40B4-BE49-F238E27FC236}">
                <a16:creationId xmlns:a16="http://schemas.microsoft.com/office/drawing/2014/main" id="{10BCD63F-A3F0-41AF-3C1A-6960D41DEF49}"/>
              </a:ext>
            </a:extLst>
          </p:cNvPr>
          <p:cNvGrpSpPr/>
          <p:nvPr/>
        </p:nvGrpSpPr>
        <p:grpSpPr>
          <a:xfrm>
            <a:off x="248411" y="15240"/>
            <a:ext cx="11687810" cy="6579234"/>
            <a:chOff x="248411" y="15240"/>
            <a:chExt cx="11687810" cy="6579234"/>
          </a:xfrm>
        </p:grpSpPr>
        <p:sp>
          <p:nvSpPr>
            <p:cNvPr id="5" name="object 3">
              <a:extLst>
                <a:ext uri="{FF2B5EF4-FFF2-40B4-BE49-F238E27FC236}">
                  <a16:creationId xmlns:a16="http://schemas.microsoft.com/office/drawing/2014/main" id="{5958865F-EB21-5E9A-4325-DD16E19DD65E}"/>
                </a:ext>
              </a:extLst>
            </p:cNvPr>
            <p:cNvSpPr/>
            <p:nvPr/>
          </p:nvSpPr>
          <p:spPr>
            <a:xfrm>
              <a:off x="1981961" y="2010917"/>
              <a:ext cx="8229600" cy="504825"/>
            </a:xfrm>
            <a:custGeom>
              <a:avLst/>
              <a:gdLst/>
              <a:ahLst/>
              <a:cxnLst/>
              <a:rect l="l" t="t" r="r" b="b"/>
              <a:pathLst>
                <a:path w="8229600" h="504825">
                  <a:moveTo>
                    <a:pt x="8229600" y="0"/>
                  </a:moveTo>
                  <a:lnTo>
                    <a:pt x="0" y="0"/>
                  </a:lnTo>
                  <a:lnTo>
                    <a:pt x="0" y="504443"/>
                  </a:lnTo>
                  <a:lnTo>
                    <a:pt x="8229600" y="504443"/>
                  </a:lnTo>
                  <a:lnTo>
                    <a:pt x="8229600" y="0"/>
                  </a:lnTo>
                  <a:close/>
                </a:path>
              </a:pathLst>
            </a:custGeom>
            <a:solidFill>
              <a:srgbClr val="3D6C56">
                <a:alpha val="90194"/>
              </a:srgbClr>
            </a:solidFill>
          </p:spPr>
          <p:txBody>
            <a:bodyPr wrap="square" lIns="0" tIns="0" rIns="0" bIns="0" rtlCol="0"/>
            <a:lstStyle/>
            <a:p>
              <a:endParaRPr/>
            </a:p>
          </p:txBody>
        </p:sp>
        <p:sp>
          <p:nvSpPr>
            <p:cNvPr id="6" name="object 4">
              <a:extLst>
                <a:ext uri="{FF2B5EF4-FFF2-40B4-BE49-F238E27FC236}">
                  <a16:creationId xmlns:a16="http://schemas.microsoft.com/office/drawing/2014/main" id="{2217F4E0-F66D-FDBB-4CD9-6D5135824648}"/>
                </a:ext>
              </a:extLst>
            </p:cNvPr>
            <p:cNvSpPr/>
            <p:nvPr/>
          </p:nvSpPr>
          <p:spPr>
            <a:xfrm>
              <a:off x="1981961" y="2010917"/>
              <a:ext cx="8229600" cy="504825"/>
            </a:xfrm>
            <a:custGeom>
              <a:avLst/>
              <a:gdLst/>
              <a:ahLst/>
              <a:cxnLst/>
              <a:rect l="l" t="t" r="r" b="b"/>
              <a:pathLst>
                <a:path w="8229600" h="504825">
                  <a:moveTo>
                    <a:pt x="0" y="0"/>
                  </a:moveTo>
                  <a:lnTo>
                    <a:pt x="8229600" y="0"/>
                  </a:lnTo>
                  <a:lnTo>
                    <a:pt x="8229600" y="504443"/>
                  </a:lnTo>
                  <a:lnTo>
                    <a:pt x="0" y="504443"/>
                  </a:lnTo>
                  <a:lnTo>
                    <a:pt x="0" y="0"/>
                  </a:lnTo>
                  <a:close/>
                </a:path>
              </a:pathLst>
            </a:custGeom>
            <a:ln w="25400">
              <a:solidFill>
                <a:srgbClr val="3D6C56"/>
              </a:solidFill>
            </a:ln>
          </p:spPr>
          <p:txBody>
            <a:bodyPr wrap="square" lIns="0" tIns="0" rIns="0" bIns="0" rtlCol="0"/>
            <a:lstStyle/>
            <a:p>
              <a:endParaRPr/>
            </a:p>
          </p:txBody>
        </p:sp>
        <p:sp>
          <p:nvSpPr>
            <p:cNvPr id="7" name="object 5">
              <a:extLst>
                <a:ext uri="{FF2B5EF4-FFF2-40B4-BE49-F238E27FC236}">
                  <a16:creationId xmlns:a16="http://schemas.microsoft.com/office/drawing/2014/main" id="{86616D93-291E-D75A-3D59-281C18BD77E1}"/>
                </a:ext>
              </a:extLst>
            </p:cNvPr>
            <p:cNvSpPr/>
            <p:nvPr/>
          </p:nvSpPr>
          <p:spPr>
            <a:xfrm>
              <a:off x="2393441" y="1715265"/>
              <a:ext cx="6492240" cy="591820"/>
            </a:xfrm>
            <a:custGeom>
              <a:avLst/>
              <a:gdLst/>
              <a:ahLst/>
              <a:cxnLst/>
              <a:rect l="l" t="t" r="r" b="b"/>
              <a:pathLst>
                <a:path w="6492240" h="591819">
                  <a:moveTo>
                    <a:pt x="6393688" y="0"/>
                  </a:moveTo>
                  <a:lnTo>
                    <a:pt x="98552" y="0"/>
                  </a:lnTo>
                  <a:lnTo>
                    <a:pt x="60189" y="7744"/>
                  </a:lnTo>
                  <a:lnTo>
                    <a:pt x="28863" y="28863"/>
                  </a:lnTo>
                  <a:lnTo>
                    <a:pt x="7744" y="60189"/>
                  </a:lnTo>
                  <a:lnTo>
                    <a:pt x="0" y="98551"/>
                  </a:lnTo>
                  <a:lnTo>
                    <a:pt x="0" y="492747"/>
                  </a:lnTo>
                  <a:lnTo>
                    <a:pt x="7744" y="531111"/>
                  </a:lnTo>
                  <a:lnTo>
                    <a:pt x="28863" y="562441"/>
                  </a:lnTo>
                  <a:lnTo>
                    <a:pt x="60189" y="583565"/>
                  </a:lnTo>
                  <a:lnTo>
                    <a:pt x="98552" y="591311"/>
                  </a:lnTo>
                  <a:lnTo>
                    <a:pt x="6393688" y="591311"/>
                  </a:lnTo>
                  <a:lnTo>
                    <a:pt x="6432050" y="583565"/>
                  </a:lnTo>
                  <a:lnTo>
                    <a:pt x="6463376" y="562441"/>
                  </a:lnTo>
                  <a:lnTo>
                    <a:pt x="6484495" y="531111"/>
                  </a:lnTo>
                  <a:lnTo>
                    <a:pt x="6492240" y="492747"/>
                  </a:lnTo>
                  <a:lnTo>
                    <a:pt x="6492240" y="98551"/>
                  </a:lnTo>
                  <a:lnTo>
                    <a:pt x="6484495" y="60189"/>
                  </a:lnTo>
                  <a:lnTo>
                    <a:pt x="6463376" y="28863"/>
                  </a:lnTo>
                  <a:lnTo>
                    <a:pt x="6432050" y="7744"/>
                  </a:lnTo>
                  <a:lnTo>
                    <a:pt x="6393688" y="0"/>
                  </a:lnTo>
                  <a:close/>
                </a:path>
              </a:pathLst>
            </a:custGeom>
            <a:solidFill>
              <a:srgbClr val="FFFFFF"/>
            </a:solidFill>
          </p:spPr>
          <p:txBody>
            <a:bodyPr wrap="square" lIns="0" tIns="0" rIns="0" bIns="0" rtlCol="0"/>
            <a:lstStyle/>
            <a:p>
              <a:endParaRPr/>
            </a:p>
          </p:txBody>
        </p:sp>
        <p:sp>
          <p:nvSpPr>
            <p:cNvPr id="8" name="object 6">
              <a:extLst>
                <a:ext uri="{FF2B5EF4-FFF2-40B4-BE49-F238E27FC236}">
                  <a16:creationId xmlns:a16="http://schemas.microsoft.com/office/drawing/2014/main" id="{351E8141-A091-1A7C-3F4F-7699DE852B2B}"/>
                </a:ext>
              </a:extLst>
            </p:cNvPr>
            <p:cNvSpPr/>
            <p:nvPr/>
          </p:nvSpPr>
          <p:spPr>
            <a:xfrm>
              <a:off x="2393441" y="1715265"/>
              <a:ext cx="6492240" cy="591820"/>
            </a:xfrm>
            <a:custGeom>
              <a:avLst/>
              <a:gdLst/>
              <a:ahLst/>
              <a:cxnLst/>
              <a:rect l="l" t="t" r="r" b="b"/>
              <a:pathLst>
                <a:path w="6492240" h="591819">
                  <a:moveTo>
                    <a:pt x="0" y="98551"/>
                  </a:moveTo>
                  <a:lnTo>
                    <a:pt x="7744" y="60189"/>
                  </a:lnTo>
                  <a:lnTo>
                    <a:pt x="28863" y="28863"/>
                  </a:lnTo>
                  <a:lnTo>
                    <a:pt x="60189" y="7744"/>
                  </a:lnTo>
                  <a:lnTo>
                    <a:pt x="98552" y="0"/>
                  </a:lnTo>
                  <a:lnTo>
                    <a:pt x="6393688" y="0"/>
                  </a:lnTo>
                  <a:lnTo>
                    <a:pt x="6432050" y="7744"/>
                  </a:lnTo>
                  <a:lnTo>
                    <a:pt x="6463376" y="28863"/>
                  </a:lnTo>
                  <a:lnTo>
                    <a:pt x="6484495" y="60189"/>
                  </a:lnTo>
                  <a:lnTo>
                    <a:pt x="6492240" y="98551"/>
                  </a:lnTo>
                  <a:lnTo>
                    <a:pt x="6492240" y="492747"/>
                  </a:lnTo>
                  <a:lnTo>
                    <a:pt x="6484495" y="531111"/>
                  </a:lnTo>
                  <a:lnTo>
                    <a:pt x="6463376" y="562441"/>
                  </a:lnTo>
                  <a:lnTo>
                    <a:pt x="6432050" y="583565"/>
                  </a:lnTo>
                  <a:lnTo>
                    <a:pt x="6393688" y="591311"/>
                  </a:lnTo>
                  <a:lnTo>
                    <a:pt x="98552" y="591311"/>
                  </a:lnTo>
                  <a:lnTo>
                    <a:pt x="60189" y="583565"/>
                  </a:lnTo>
                  <a:lnTo>
                    <a:pt x="28863" y="562441"/>
                  </a:lnTo>
                  <a:lnTo>
                    <a:pt x="7744" y="531111"/>
                  </a:lnTo>
                  <a:lnTo>
                    <a:pt x="0" y="492747"/>
                  </a:lnTo>
                  <a:lnTo>
                    <a:pt x="0" y="98551"/>
                  </a:lnTo>
                  <a:close/>
                </a:path>
              </a:pathLst>
            </a:custGeom>
            <a:ln w="25399">
              <a:solidFill>
                <a:srgbClr val="000000"/>
              </a:solidFill>
            </a:ln>
          </p:spPr>
          <p:txBody>
            <a:bodyPr wrap="square" lIns="0" tIns="0" rIns="0" bIns="0" rtlCol="0"/>
            <a:lstStyle/>
            <a:p>
              <a:endParaRPr/>
            </a:p>
          </p:txBody>
        </p:sp>
        <p:sp>
          <p:nvSpPr>
            <p:cNvPr id="9" name="object 7">
              <a:extLst>
                <a:ext uri="{FF2B5EF4-FFF2-40B4-BE49-F238E27FC236}">
                  <a16:creationId xmlns:a16="http://schemas.microsoft.com/office/drawing/2014/main" id="{F9790120-28F0-9DD9-19F6-1D1EC4549594}"/>
                </a:ext>
              </a:extLst>
            </p:cNvPr>
            <p:cNvSpPr/>
            <p:nvPr/>
          </p:nvSpPr>
          <p:spPr>
            <a:xfrm>
              <a:off x="1981961" y="2917697"/>
              <a:ext cx="8229600" cy="504825"/>
            </a:xfrm>
            <a:custGeom>
              <a:avLst/>
              <a:gdLst/>
              <a:ahLst/>
              <a:cxnLst/>
              <a:rect l="l" t="t" r="r" b="b"/>
              <a:pathLst>
                <a:path w="8229600" h="504825">
                  <a:moveTo>
                    <a:pt x="8229600" y="0"/>
                  </a:moveTo>
                  <a:lnTo>
                    <a:pt x="0" y="0"/>
                  </a:lnTo>
                  <a:lnTo>
                    <a:pt x="0" y="504444"/>
                  </a:lnTo>
                  <a:lnTo>
                    <a:pt x="8229600" y="504444"/>
                  </a:lnTo>
                  <a:lnTo>
                    <a:pt x="8229600" y="0"/>
                  </a:lnTo>
                  <a:close/>
                </a:path>
              </a:pathLst>
            </a:custGeom>
            <a:solidFill>
              <a:srgbClr val="3D6C56">
                <a:alpha val="90194"/>
              </a:srgbClr>
            </a:solidFill>
          </p:spPr>
          <p:txBody>
            <a:bodyPr wrap="square" lIns="0" tIns="0" rIns="0" bIns="0" rtlCol="0"/>
            <a:lstStyle/>
            <a:p>
              <a:endParaRPr/>
            </a:p>
          </p:txBody>
        </p:sp>
        <p:sp>
          <p:nvSpPr>
            <p:cNvPr id="10" name="object 8">
              <a:extLst>
                <a:ext uri="{FF2B5EF4-FFF2-40B4-BE49-F238E27FC236}">
                  <a16:creationId xmlns:a16="http://schemas.microsoft.com/office/drawing/2014/main" id="{6C9D6EF8-74D2-B580-E9D9-3F6582C93547}"/>
                </a:ext>
              </a:extLst>
            </p:cNvPr>
            <p:cNvSpPr/>
            <p:nvPr/>
          </p:nvSpPr>
          <p:spPr>
            <a:xfrm>
              <a:off x="1981961" y="2917697"/>
              <a:ext cx="8229600" cy="504825"/>
            </a:xfrm>
            <a:custGeom>
              <a:avLst/>
              <a:gdLst/>
              <a:ahLst/>
              <a:cxnLst/>
              <a:rect l="l" t="t" r="r" b="b"/>
              <a:pathLst>
                <a:path w="8229600" h="504825">
                  <a:moveTo>
                    <a:pt x="0" y="0"/>
                  </a:moveTo>
                  <a:lnTo>
                    <a:pt x="8229600" y="0"/>
                  </a:lnTo>
                  <a:lnTo>
                    <a:pt x="8229600" y="504444"/>
                  </a:lnTo>
                  <a:lnTo>
                    <a:pt x="0" y="504444"/>
                  </a:lnTo>
                  <a:lnTo>
                    <a:pt x="0" y="0"/>
                  </a:lnTo>
                  <a:close/>
                </a:path>
              </a:pathLst>
            </a:custGeom>
            <a:ln w="25400">
              <a:solidFill>
                <a:srgbClr val="3D6C56"/>
              </a:solidFill>
            </a:ln>
          </p:spPr>
          <p:txBody>
            <a:bodyPr wrap="square" lIns="0" tIns="0" rIns="0" bIns="0" rtlCol="0"/>
            <a:lstStyle/>
            <a:p>
              <a:endParaRPr/>
            </a:p>
          </p:txBody>
        </p:sp>
        <p:sp>
          <p:nvSpPr>
            <p:cNvPr id="11" name="object 9">
              <a:extLst>
                <a:ext uri="{FF2B5EF4-FFF2-40B4-BE49-F238E27FC236}">
                  <a16:creationId xmlns:a16="http://schemas.microsoft.com/office/drawing/2014/main" id="{CE253929-71EE-88A3-1C78-CAD847A05309}"/>
                </a:ext>
              </a:extLst>
            </p:cNvPr>
            <p:cNvSpPr/>
            <p:nvPr/>
          </p:nvSpPr>
          <p:spPr>
            <a:xfrm>
              <a:off x="2393441" y="2623568"/>
              <a:ext cx="6492240" cy="589915"/>
            </a:xfrm>
            <a:custGeom>
              <a:avLst/>
              <a:gdLst/>
              <a:ahLst/>
              <a:cxnLst/>
              <a:rect l="l" t="t" r="r" b="b"/>
              <a:pathLst>
                <a:path w="6492240" h="589914">
                  <a:moveTo>
                    <a:pt x="6393942" y="0"/>
                  </a:moveTo>
                  <a:lnTo>
                    <a:pt x="98298" y="0"/>
                  </a:lnTo>
                  <a:lnTo>
                    <a:pt x="60034" y="7724"/>
                  </a:lnTo>
                  <a:lnTo>
                    <a:pt x="28789" y="28789"/>
                  </a:lnTo>
                  <a:lnTo>
                    <a:pt x="7724" y="60034"/>
                  </a:lnTo>
                  <a:lnTo>
                    <a:pt x="0" y="98298"/>
                  </a:lnTo>
                  <a:lnTo>
                    <a:pt x="0" y="491490"/>
                  </a:lnTo>
                  <a:lnTo>
                    <a:pt x="7724" y="529748"/>
                  </a:lnTo>
                  <a:lnTo>
                    <a:pt x="28789" y="560993"/>
                  </a:lnTo>
                  <a:lnTo>
                    <a:pt x="60034" y="582062"/>
                  </a:lnTo>
                  <a:lnTo>
                    <a:pt x="98298" y="589788"/>
                  </a:lnTo>
                  <a:lnTo>
                    <a:pt x="6393942" y="589788"/>
                  </a:lnTo>
                  <a:lnTo>
                    <a:pt x="6432205" y="582062"/>
                  </a:lnTo>
                  <a:lnTo>
                    <a:pt x="6463450" y="560993"/>
                  </a:lnTo>
                  <a:lnTo>
                    <a:pt x="6484515" y="529748"/>
                  </a:lnTo>
                  <a:lnTo>
                    <a:pt x="6492240" y="491490"/>
                  </a:lnTo>
                  <a:lnTo>
                    <a:pt x="6492240" y="98298"/>
                  </a:lnTo>
                  <a:lnTo>
                    <a:pt x="6484515" y="60034"/>
                  </a:lnTo>
                  <a:lnTo>
                    <a:pt x="6463450" y="28789"/>
                  </a:lnTo>
                  <a:lnTo>
                    <a:pt x="6432205" y="7724"/>
                  </a:lnTo>
                  <a:lnTo>
                    <a:pt x="6393942" y="0"/>
                  </a:lnTo>
                  <a:close/>
                </a:path>
              </a:pathLst>
            </a:custGeom>
            <a:solidFill>
              <a:srgbClr val="FFFFFF"/>
            </a:solidFill>
          </p:spPr>
          <p:txBody>
            <a:bodyPr wrap="square" lIns="0" tIns="0" rIns="0" bIns="0" rtlCol="0"/>
            <a:lstStyle/>
            <a:p>
              <a:endParaRPr/>
            </a:p>
          </p:txBody>
        </p:sp>
        <p:sp>
          <p:nvSpPr>
            <p:cNvPr id="12" name="object 10">
              <a:extLst>
                <a:ext uri="{FF2B5EF4-FFF2-40B4-BE49-F238E27FC236}">
                  <a16:creationId xmlns:a16="http://schemas.microsoft.com/office/drawing/2014/main" id="{5E32F674-1DE7-7ED7-3EA8-21F3DB87D285}"/>
                </a:ext>
              </a:extLst>
            </p:cNvPr>
            <p:cNvSpPr/>
            <p:nvPr/>
          </p:nvSpPr>
          <p:spPr>
            <a:xfrm>
              <a:off x="2393441" y="2623568"/>
              <a:ext cx="6492240" cy="589915"/>
            </a:xfrm>
            <a:custGeom>
              <a:avLst/>
              <a:gdLst/>
              <a:ahLst/>
              <a:cxnLst/>
              <a:rect l="l" t="t" r="r" b="b"/>
              <a:pathLst>
                <a:path w="6492240" h="589914">
                  <a:moveTo>
                    <a:pt x="0" y="98298"/>
                  </a:moveTo>
                  <a:lnTo>
                    <a:pt x="7724" y="60034"/>
                  </a:lnTo>
                  <a:lnTo>
                    <a:pt x="28789" y="28789"/>
                  </a:lnTo>
                  <a:lnTo>
                    <a:pt x="60034" y="7724"/>
                  </a:lnTo>
                  <a:lnTo>
                    <a:pt x="98298" y="0"/>
                  </a:lnTo>
                  <a:lnTo>
                    <a:pt x="6393942" y="0"/>
                  </a:lnTo>
                  <a:lnTo>
                    <a:pt x="6432205" y="7724"/>
                  </a:lnTo>
                  <a:lnTo>
                    <a:pt x="6463450" y="28789"/>
                  </a:lnTo>
                  <a:lnTo>
                    <a:pt x="6484515" y="60034"/>
                  </a:lnTo>
                  <a:lnTo>
                    <a:pt x="6492240" y="98298"/>
                  </a:lnTo>
                  <a:lnTo>
                    <a:pt x="6492240" y="491490"/>
                  </a:lnTo>
                  <a:lnTo>
                    <a:pt x="6484515" y="529748"/>
                  </a:lnTo>
                  <a:lnTo>
                    <a:pt x="6463450" y="560993"/>
                  </a:lnTo>
                  <a:lnTo>
                    <a:pt x="6432205" y="582062"/>
                  </a:lnTo>
                  <a:lnTo>
                    <a:pt x="6393942" y="589788"/>
                  </a:lnTo>
                  <a:lnTo>
                    <a:pt x="98298" y="589788"/>
                  </a:lnTo>
                  <a:lnTo>
                    <a:pt x="60034" y="582062"/>
                  </a:lnTo>
                  <a:lnTo>
                    <a:pt x="28789" y="560993"/>
                  </a:lnTo>
                  <a:lnTo>
                    <a:pt x="7724" y="529748"/>
                  </a:lnTo>
                  <a:lnTo>
                    <a:pt x="0" y="491490"/>
                  </a:lnTo>
                  <a:lnTo>
                    <a:pt x="0" y="98298"/>
                  </a:lnTo>
                  <a:close/>
                </a:path>
              </a:pathLst>
            </a:custGeom>
            <a:ln w="25400">
              <a:solidFill>
                <a:srgbClr val="000000"/>
              </a:solidFill>
            </a:ln>
          </p:spPr>
          <p:txBody>
            <a:bodyPr wrap="square" lIns="0" tIns="0" rIns="0" bIns="0" rtlCol="0"/>
            <a:lstStyle/>
            <a:p>
              <a:endParaRPr/>
            </a:p>
          </p:txBody>
        </p:sp>
      </p:grpSp>
      <p:sp>
        <p:nvSpPr>
          <p:cNvPr id="13" name="object 11">
            <a:extLst>
              <a:ext uri="{FF2B5EF4-FFF2-40B4-BE49-F238E27FC236}">
                <a16:creationId xmlns:a16="http://schemas.microsoft.com/office/drawing/2014/main" id="{4026AF09-4879-3FD8-B741-E2A259559D9B}"/>
              </a:ext>
            </a:extLst>
          </p:cNvPr>
          <p:cNvSpPr txBox="1"/>
          <p:nvPr/>
        </p:nvSpPr>
        <p:spPr>
          <a:xfrm>
            <a:off x="2626542" y="1845510"/>
            <a:ext cx="3898265" cy="1207135"/>
          </a:xfrm>
          <a:prstGeom prst="rect">
            <a:avLst/>
          </a:prstGeom>
        </p:spPr>
        <p:txBody>
          <a:bodyPr vert="horz" wrap="square" lIns="0" tIns="12700" rIns="0" bIns="0" rtlCol="0">
            <a:spAutoFit/>
          </a:bodyPr>
          <a:lstStyle/>
          <a:p>
            <a:pPr marL="12700">
              <a:lnSpc>
                <a:spcPct val="100000"/>
              </a:lnSpc>
              <a:spcBef>
                <a:spcPts val="100"/>
              </a:spcBef>
            </a:pPr>
            <a:r>
              <a:rPr sz="1800" dirty="0">
                <a:cs typeface="Century Gothic"/>
              </a:rPr>
              <a:t>Section</a:t>
            </a:r>
            <a:r>
              <a:rPr sz="1800" spc="-40" dirty="0">
                <a:cs typeface="Century Gothic"/>
              </a:rPr>
              <a:t> </a:t>
            </a:r>
            <a:r>
              <a:rPr sz="1800" dirty="0">
                <a:cs typeface="Century Gothic"/>
              </a:rPr>
              <a:t>I:</a:t>
            </a:r>
            <a:r>
              <a:rPr sz="1800" spc="-45" dirty="0">
                <a:cs typeface="Century Gothic"/>
              </a:rPr>
              <a:t> </a:t>
            </a:r>
            <a:r>
              <a:rPr sz="1800" dirty="0">
                <a:cs typeface="Century Gothic"/>
              </a:rPr>
              <a:t>Opinion</a:t>
            </a:r>
            <a:r>
              <a:rPr sz="1800" spc="-50" dirty="0">
                <a:cs typeface="Century Gothic"/>
              </a:rPr>
              <a:t> </a:t>
            </a:r>
            <a:r>
              <a:rPr sz="1800" spc="-10" dirty="0">
                <a:cs typeface="Century Gothic"/>
              </a:rPr>
              <a:t>Letter</a:t>
            </a:r>
            <a:endParaRPr sz="1800">
              <a:cs typeface="Century Gothic"/>
            </a:endParaRPr>
          </a:p>
          <a:p>
            <a:pPr>
              <a:lnSpc>
                <a:spcPct val="100000"/>
              </a:lnSpc>
            </a:pPr>
            <a:endParaRPr sz="1800">
              <a:cs typeface="Century Gothic"/>
            </a:endParaRPr>
          </a:p>
          <a:p>
            <a:pPr>
              <a:lnSpc>
                <a:spcPct val="100000"/>
              </a:lnSpc>
              <a:spcBef>
                <a:spcPts val="565"/>
              </a:spcBef>
            </a:pPr>
            <a:endParaRPr sz="1800">
              <a:cs typeface="Century Gothic"/>
            </a:endParaRPr>
          </a:p>
          <a:p>
            <a:pPr marL="12700">
              <a:lnSpc>
                <a:spcPct val="100000"/>
              </a:lnSpc>
              <a:spcBef>
                <a:spcPts val="5"/>
              </a:spcBef>
            </a:pPr>
            <a:r>
              <a:rPr sz="1800" dirty="0">
                <a:cs typeface="Century Gothic"/>
              </a:rPr>
              <a:t>Section</a:t>
            </a:r>
            <a:r>
              <a:rPr sz="1800" spc="-75" dirty="0">
                <a:cs typeface="Century Gothic"/>
              </a:rPr>
              <a:t> </a:t>
            </a:r>
            <a:r>
              <a:rPr sz="1800" dirty="0">
                <a:cs typeface="Century Gothic"/>
              </a:rPr>
              <a:t>II:</a:t>
            </a:r>
            <a:r>
              <a:rPr sz="1800" spc="-100" dirty="0">
                <a:cs typeface="Century Gothic"/>
              </a:rPr>
              <a:t> </a:t>
            </a:r>
            <a:r>
              <a:rPr sz="1800" dirty="0">
                <a:cs typeface="Century Gothic"/>
              </a:rPr>
              <a:t>Management’s</a:t>
            </a:r>
            <a:r>
              <a:rPr sz="1800" spc="-40" dirty="0">
                <a:cs typeface="Century Gothic"/>
              </a:rPr>
              <a:t> </a:t>
            </a:r>
            <a:r>
              <a:rPr sz="1800" spc="-10" dirty="0">
                <a:cs typeface="Century Gothic"/>
              </a:rPr>
              <a:t>Assertion</a:t>
            </a:r>
            <a:endParaRPr sz="1800">
              <a:cs typeface="Century Gothic"/>
            </a:endParaRPr>
          </a:p>
        </p:txBody>
      </p:sp>
      <p:sp>
        <p:nvSpPr>
          <p:cNvPr id="14" name="object 12">
            <a:extLst>
              <a:ext uri="{FF2B5EF4-FFF2-40B4-BE49-F238E27FC236}">
                <a16:creationId xmlns:a16="http://schemas.microsoft.com/office/drawing/2014/main" id="{B7440225-4C27-2202-DE13-834FACEF845E}"/>
              </a:ext>
            </a:extLst>
          </p:cNvPr>
          <p:cNvSpPr/>
          <p:nvPr/>
        </p:nvSpPr>
        <p:spPr>
          <a:xfrm>
            <a:off x="2393442" y="3530348"/>
            <a:ext cx="6492240" cy="589915"/>
          </a:xfrm>
          <a:custGeom>
            <a:avLst/>
            <a:gdLst/>
            <a:ahLst/>
            <a:cxnLst/>
            <a:rect l="l" t="t" r="r" b="b"/>
            <a:pathLst>
              <a:path w="6492240" h="589914">
                <a:moveTo>
                  <a:pt x="6393942" y="0"/>
                </a:moveTo>
                <a:lnTo>
                  <a:pt x="98298" y="0"/>
                </a:lnTo>
                <a:lnTo>
                  <a:pt x="60034" y="7724"/>
                </a:lnTo>
                <a:lnTo>
                  <a:pt x="28789" y="28789"/>
                </a:lnTo>
                <a:lnTo>
                  <a:pt x="7724" y="60034"/>
                </a:lnTo>
                <a:lnTo>
                  <a:pt x="0" y="98297"/>
                </a:lnTo>
                <a:lnTo>
                  <a:pt x="0" y="491489"/>
                </a:lnTo>
                <a:lnTo>
                  <a:pt x="7724" y="529748"/>
                </a:lnTo>
                <a:lnTo>
                  <a:pt x="28789" y="560993"/>
                </a:lnTo>
                <a:lnTo>
                  <a:pt x="60034" y="582062"/>
                </a:lnTo>
                <a:lnTo>
                  <a:pt x="98298" y="589787"/>
                </a:lnTo>
                <a:lnTo>
                  <a:pt x="6393942" y="589787"/>
                </a:lnTo>
                <a:lnTo>
                  <a:pt x="6432205" y="582062"/>
                </a:lnTo>
                <a:lnTo>
                  <a:pt x="6463450" y="560993"/>
                </a:lnTo>
                <a:lnTo>
                  <a:pt x="6484515" y="529748"/>
                </a:lnTo>
                <a:lnTo>
                  <a:pt x="6492240" y="491489"/>
                </a:lnTo>
                <a:lnTo>
                  <a:pt x="6492240" y="98297"/>
                </a:lnTo>
                <a:lnTo>
                  <a:pt x="6484515" y="60034"/>
                </a:lnTo>
                <a:lnTo>
                  <a:pt x="6463450" y="28789"/>
                </a:lnTo>
                <a:lnTo>
                  <a:pt x="6432205" y="7724"/>
                </a:lnTo>
                <a:lnTo>
                  <a:pt x="6393942" y="0"/>
                </a:lnTo>
                <a:close/>
              </a:path>
            </a:pathLst>
          </a:custGeom>
          <a:solidFill>
            <a:srgbClr val="FFFFFF"/>
          </a:solidFill>
        </p:spPr>
        <p:txBody>
          <a:bodyPr wrap="square" lIns="0" tIns="0" rIns="0" bIns="0" rtlCol="0"/>
          <a:lstStyle/>
          <a:p>
            <a:endParaRPr/>
          </a:p>
        </p:txBody>
      </p:sp>
      <p:graphicFrame>
        <p:nvGraphicFramePr>
          <p:cNvPr id="15" name="object 13">
            <a:extLst>
              <a:ext uri="{FF2B5EF4-FFF2-40B4-BE49-F238E27FC236}">
                <a16:creationId xmlns:a16="http://schemas.microsoft.com/office/drawing/2014/main" id="{8A1AD7E1-52F2-1598-948A-108BA4888A26}"/>
              </a:ext>
            </a:extLst>
          </p:cNvPr>
          <p:cNvGraphicFramePr>
            <a:graphicFrameLocks noGrp="1"/>
          </p:cNvGraphicFramePr>
          <p:nvPr>
            <p:extLst>
              <p:ext uri="{D42A27DB-BD31-4B8C-83A1-F6EECF244321}">
                <p14:modId xmlns:p14="http://schemas.microsoft.com/office/powerpoint/2010/main" val="1449438602"/>
              </p:ext>
            </p:extLst>
          </p:nvPr>
        </p:nvGraphicFramePr>
        <p:xfrm>
          <a:off x="1969261" y="3509603"/>
          <a:ext cx="8229599" cy="797559"/>
        </p:xfrm>
        <a:graphic>
          <a:graphicData uri="http://schemas.openxmlformats.org/drawingml/2006/table">
            <a:tbl>
              <a:tblPr firstRow="1" bandRow="1">
                <a:tableStyleId>{2D5ABB26-0587-4C30-8999-92F81FD0307C}</a:tableStyleId>
              </a:tblPr>
              <a:tblGrid>
                <a:gridCol w="411480">
                  <a:extLst>
                    <a:ext uri="{9D8B030D-6E8A-4147-A177-3AD203B41FA5}">
                      <a16:colId xmlns:a16="http://schemas.microsoft.com/office/drawing/2014/main" val="20000"/>
                    </a:ext>
                  </a:extLst>
                </a:gridCol>
                <a:gridCol w="6492240">
                  <a:extLst>
                    <a:ext uri="{9D8B030D-6E8A-4147-A177-3AD203B41FA5}">
                      <a16:colId xmlns:a16="http://schemas.microsoft.com/office/drawing/2014/main" val="20001"/>
                    </a:ext>
                  </a:extLst>
                </a:gridCol>
                <a:gridCol w="1325879">
                  <a:extLst>
                    <a:ext uri="{9D8B030D-6E8A-4147-A177-3AD203B41FA5}">
                      <a16:colId xmlns:a16="http://schemas.microsoft.com/office/drawing/2014/main" val="20002"/>
                    </a:ext>
                  </a:extLst>
                </a:gridCol>
              </a:tblGrid>
              <a:tr h="295275">
                <a:tc>
                  <a:txBody>
                    <a:bodyPr/>
                    <a:lstStyle/>
                    <a:p>
                      <a:pPr>
                        <a:lnSpc>
                          <a:spcPct val="100000"/>
                        </a:lnSpc>
                      </a:pPr>
                      <a:endParaRPr sz="1800">
                        <a:latin typeface="Times New Roman"/>
                        <a:cs typeface="Times New Roman"/>
                      </a:endParaRPr>
                    </a:p>
                  </a:txBody>
                  <a:tcPr marL="0" marR="0" marT="0" marB="0">
                    <a:lnR w="57150">
                      <a:solidFill>
                        <a:srgbClr val="000000"/>
                      </a:solidFill>
                      <a:prstDash val="solid"/>
                    </a:lnR>
                    <a:lnB w="28575">
                      <a:solidFill>
                        <a:srgbClr val="3D6C56"/>
                      </a:solidFill>
                      <a:prstDash val="solid"/>
                    </a:lnB>
                  </a:tcPr>
                </a:tc>
                <a:tc>
                  <a:txBody>
                    <a:bodyPr/>
                    <a:lstStyle/>
                    <a:p>
                      <a:pPr marL="245745">
                        <a:lnSpc>
                          <a:spcPts val="2100"/>
                        </a:lnSpc>
                        <a:spcBef>
                          <a:spcPts val="125"/>
                        </a:spcBef>
                      </a:pPr>
                      <a:r>
                        <a:rPr sz="1800" dirty="0">
                          <a:latin typeface="+mn-lt"/>
                          <a:cs typeface="Century Gothic"/>
                        </a:rPr>
                        <a:t>Section</a:t>
                      </a:r>
                      <a:r>
                        <a:rPr sz="1800" spc="-65" dirty="0">
                          <a:latin typeface="+mn-lt"/>
                          <a:cs typeface="Century Gothic"/>
                        </a:rPr>
                        <a:t> </a:t>
                      </a:r>
                      <a:r>
                        <a:rPr sz="1800" dirty="0">
                          <a:latin typeface="+mn-lt"/>
                          <a:cs typeface="Century Gothic"/>
                        </a:rPr>
                        <a:t>III:</a:t>
                      </a:r>
                      <a:r>
                        <a:rPr sz="1800" spc="-85" dirty="0">
                          <a:latin typeface="+mn-lt"/>
                          <a:cs typeface="Century Gothic"/>
                        </a:rPr>
                        <a:t> </a:t>
                      </a:r>
                      <a:r>
                        <a:rPr sz="1800" dirty="0">
                          <a:latin typeface="+mn-lt"/>
                          <a:cs typeface="Century Gothic"/>
                        </a:rPr>
                        <a:t>Management’s</a:t>
                      </a:r>
                      <a:r>
                        <a:rPr sz="1800" spc="-25" dirty="0">
                          <a:latin typeface="+mn-lt"/>
                          <a:cs typeface="Century Gothic"/>
                        </a:rPr>
                        <a:t> </a:t>
                      </a:r>
                      <a:r>
                        <a:rPr sz="1800" dirty="0">
                          <a:latin typeface="+mn-lt"/>
                          <a:cs typeface="Century Gothic"/>
                        </a:rPr>
                        <a:t>Description</a:t>
                      </a:r>
                      <a:r>
                        <a:rPr sz="1800" spc="-75" dirty="0">
                          <a:latin typeface="+mn-lt"/>
                          <a:cs typeface="Century Gothic"/>
                        </a:rPr>
                        <a:t> </a:t>
                      </a:r>
                      <a:r>
                        <a:rPr sz="1800" dirty="0">
                          <a:latin typeface="+mn-lt"/>
                          <a:cs typeface="Century Gothic"/>
                        </a:rPr>
                        <a:t>of</a:t>
                      </a:r>
                      <a:r>
                        <a:rPr sz="1800" spc="-50" dirty="0">
                          <a:latin typeface="+mn-lt"/>
                          <a:cs typeface="Century Gothic"/>
                        </a:rPr>
                        <a:t> </a:t>
                      </a:r>
                      <a:r>
                        <a:rPr sz="1800" dirty="0">
                          <a:latin typeface="+mn-lt"/>
                          <a:cs typeface="Century Gothic"/>
                        </a:rPr>
                        <a:t>the</a:t>
                      </a:r>
                      <a:r>
                        <a:rPr sz="1800" spc="-40" dirty="0">
                          <a:latin typeface="+mn-lt"/>
                          <a:cs typeface="Century Gothic"/>
                        </a:rPr>
                        <a:t> </a:t>
                      </a:r>
                      <a:r>
                        <a:rPr sz="1800" spc="-10" dirty="0">
                          <a:latin typeface="+mn-lt"/>
                          <a:cs typeface="Century Gothic"/>
                        </a:rPr>
                        <a:t>System</a:t>
                      </a:r>
                      <a:endParaRPr sz="1800" dirty="0">
                        <a:latin typeface="+mn-lt"/>
                        <a:cs typeface="Century Gothic"/>
                      </a:endParaRPr>
                    </a:p>
                  </a:txBody>
                  <a:tcPr marL="0" marR="0" marT="15875" marB="0">
                    <a:lnL w="57150">
                      <a:solidFill>
                        <a:srgbClr val="000000"/>
                      </a:solidFill>
                      <a:prstDash val="solid"/>
                    </a:lnL>
                    <a:lnR w="57150">
                      <a:solidFill>
                        <a:srgbClr val="000000"/>
                      </a:solidFill>
                      <a:prstDash val="solid"/>
                    </a:lnR>
                    <a:lnT w="57150">
                      <a:solidFill>
                        <a:srgbClr val="000000"/>
                      </a:solidFill>
                      <a:prstDash val="solid"/>
                    </a:lnT>
                    <a:lnB w="28575">
                      <a:solidFill>
                        <a:srgbClr val="3D6C56"/>
                      </a:solidFill>
                      <a:prstDash val="solid"/>
                    </a:lnB>
                  </a:tcPr>
                </a:tc>
                <a:tc>
                  <a:txBody>
                    <a:bodyPr/>
                    <a:lstStyle/>
                    <a:p>
                      <a:pPr>
                        <a:lnSpc>
                          <a:spcPct val="100000"/>
                        </a:lnSpc>
                      </a:pPr>
                      <a:endParaRPr sz="1800">
                        <a:latin typeface="Times New Roman"/>
                        <a:cs typeface="Times New Roman"/>
                      </a:endParaRPr>
                    </a:p>
                  </a:txBody>
                  <a:tcPr marL="0" marR="0" marT="0" marB="0">
                    <a:lnL w="57150">
                      <a:solidFill>
                        <a:srgbClr val="000000"/>
                      </a:solidFill>
                      <a:prstDash val="solid"/>
                    </a:lnL>
                    <a:lnB w="28575">
                      <a:solidFill>
                        <a:srgbClr val="3D6C56"/>
                      </a:solidFill>
                      <a:prstDash val="solid"/>
                    </a:lnB>
                  </a:tcPr>
                </a:tc>
                <a:extLst>
                  <a:ext uri="{0D108BD9-81ED-4DB2-BD59-A6C34878D82A}">
                    <a16:rowId xmlns:a16="http://schemas.microsoft.com/office/drawing/2014/main" val="10000"/>
                  </a:ext>
                </a:extLst>
              </a:tr>
              <a:tr h="294005">
                <a:tc>
                  <a:txBody>
                    <a:bodyPr/>
                    <a:lstStyle/>
                    <a:p>
                      <a:pPr>
                        <a:lnSpc>
                          <a:spcPct val="100000"/>
                        </a:lnSpc>
                      </a:pPr>
                      <a:endParaRPr sz="1800">
                        <a:latin typeface="Times New Roman"/>
                        <a:cs typeface="Times New Roman"/>
                      </a:endParaRPr>
                    </a:p>
                  </a:txBody>
                  <a:tcPr marL="0" marR="0" marT="0" marB="0">
                    <a:lnL w="28575">
                      <a:solidFill>
                        <a:srgbClr val="3D6C56"/>
                      </a:solidFill>
                      <a:prstDash val="solid"/>
                    </a:lnL>
                    <a:lnR w="57150">
                      <a:solidFill>
                        <a:srgbClr val="000000"/>
                      </a:solidFill>
                      <a:prstDash val="solid"/>
                    </a:lnR>
                    <a:lnT w="28575">
                      <a:solidFill>
                        <a:srgbClr val="3D6C56"/>
                      </a:solidFill>
                      <a:prstDash val="solid"/>
                    </a:lnT>
                    <a:solidFill>
                      <a:srgbClr val="3D6C56">
                        <a:alpha val="90194"/>
                      </a:srgbClr>
                    </a:solidFill>
                  </a:tcPr>
                </a:tc>
                <a:tc>
                  <a:txBody>
                    <a:bodyPr/>
                    <a:lstStyle/>
                    <a:p>
                      <a:pPr marL="245745">
                        <a:lnSpc>
                          <a:spcPts val="1939"/>
                        </a:lnSpc>
                      </a:pPr>
                      <a:r>
                        <a:rPr sz="1800" dirty="0">
                          <a:latin typeface="+mn-lt"/>
                          <a:cs typeface="Century Gothic"/>
                        </a:rPr>
                        <a:t>of</a:t>
                      </a:r>
                      <a:r>
                        <a:rPr sz="1800" spc="-40" dirty="0">
                          <a:latin typeface="+mn-lt"/>
                          <a:cs typeface="Century Gothic"/>
                        </a:rPr>
                        <a:t> </a:t>
                      </a:r>
                      <a:r>
                        <a:rPr sz="1800" dirty="0">
                          <a:latin typeface="+mn-lt"/>
                          <a:cs typeface="Century Gothic"/>
                        </a:rPr>
                        <a:t>Internal</a:t>
                      </a:r>
                      <a:r>
                        <a:rPr sz="1800" spc="-35" dirty="0">
                          <a:latin typeface="+mn-lt"/>
                          <a:cs typeface="Century Gothic"/>
                        </a:rPr>
                        <a:t> </a:t>
                      </a:r>
                      <a:r>
                        <a:rPr sz="1800" spc="-10" dirty="0">
                          <a:latin typeface="+mn-lt"/>
                          <a:cs typeface="Century Gothic"/>
                        </a:rPr>
                        <a:t>Controls</a:t>
                      </a:r>
                      <a:endParaRPr sz="1800" dirty="0">
                        <a:latin typeface="+mn-lt"/>
                        <a:cs typeface="Century Gothic"/>
                      </a:endParaRPr>
                    </a:p>
                  </a:txBody>
                  <a:tcPr marL="0" marR="0" marT="0" marB="0">
                    <a:lnL w="57150">
                      <a:solidFill>
                        <a:srgbClr val="000000"/>
                      </a:solidFill>
                      <a:prstDash val="solid"/>
                    </a:lnL>
                    <a:lnR w="57150">
                      <a:solidFill>
                        <a:srgbClr val="000000"/>
                      </a:solidFill>
                      <a:prstDash val="solid"/>
                    </a:lnR>
                    <a:lnT w="28575">
                      <a:solidFill>
                        <a:srgbClr val="3D6C56"/>
                      </a:solidFill>
                      <a:prstDash val="solid"/>
                    </a:lnT>
                    <a:lnB w="57150">
                      <a:solidFill>
                        <a:srgbClr val="000000"/>
                      </a:solidFill>
                      <a:prstDash val="solid"/>
                    </a:lnB>
                    <a:solidFill>
                      <a:srgbClr val="3D6C56">
                        <a:alpha val="90194"/>
                      </a:srgbClr>
                    </a:solidFill>
                  </a:tcPr>
                </a:tc>
                <a:tc>
                  <a:txBody>
                    <a:bodyPr/>
                    <a:lstStyle/>
                    <a:p>
                      <a:pPr>
                        <a:lnSpc>
                          <a:spcPct val="100000"/>
                        </a:lnSpc>
                      </a:pPr>
                      <a:endParaRPr sz="1800">
                        <a:latin typeface="Times New Roman"/>
                        <a:cs typeface="Times New Roman"/>
                      </a:endParaRPr>
                    </a:p>
                  </a:txBody>
                  <a:tcPr marL="0" marR="0" marT="0" marB="0">
                    <a:lnL w="57150">
                      <a:solidFill>
                        <a:srgbClr val="000000"/>
                      </a:solidFill>
                      <a:prstDash val="solid"/>
                    </a:lnL>
                    <a:lnR w="28575">
                      <a:solidFill>
                        <a:srgbClr val="3D6C56"/>
                      </a:solidFill>
                      <a:prstDash val="solid"/>
                    </a:lnR>
                    <a:lnT w="28575">
                      <a:solidFill>
                        <a:srgbClr val="3D6C56"/>
                      </a:solidFill>
                      <a:prstDash val="solid"/>
                    </a:lnT>
                    <a:solidFill>
                      <a:srgbClr val="3D6C56">
                        <a:alpha val="90194"/>
                      </a:srgbClr>
                    </a:solidFill>
                  </a:tcPr>
                </a:tc>
                <a:extLst>
                  <a:ext uri="{0D108BD9-81ED-4DB2-BD59-A6C34878D82A}">
                    <a16:rowId xmlns:a16="http://schemas.microsoft.com/office/drawing/2014/main" val="10001"/>
                  </a:ext>
                </a:extLst>
              </a:tr>
              <a:tr h="208279">
                <a:tc gridSpan="3">
                  <a:txBody>
                    <a:bodyPr/>
                    <a:lstStyle/>
                    <a:p>
                      <a:pPr>
                        <a:lnSpc>
                          <a:spcPct val="100000"/>
                        </a:lnSpc>
                      </a:pPr>
                      <a:endParaRPr sz="1200" dirty="0">
                        <a:latin typeface="Times New Roman"/>
                        <a:cs typeface="Times New Roman"/>
                      </a:endParaRPr>
                    </a:p>
                  </a:txBody>
                  <a:tcPr marL="0" marR="0" marT="0" marB="0">
                    <a:lnL w="28575">
                      <a:solidFill>
                        <a:srgbClr val="3D6C56"/>
                      </a:solidFill>
                      <a:prstDash val="solid"/>
                    </a:lnL>
                    <a:lnR w="28575">
                      <a:solidFill>
                        <a:srgbClr val="3D6C56"/>
                      </a:solidFill>
                      <a:prstDash val="solid"/>
                    </a:lnR>
                    <a:lnB w="28575">
                      <a:solidFill>
                        <a:srgbClr val="3D6C56"/>
                      </a:solidFill>
                      <a:prstDash val="solid"/>
                    </a:lnB>
                    <a:solidFill>
                      <a:srgbClr val="3D6C56">
                        <a:alpha val="90194"/>
                      </a:srgbClr>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grpSp>
        <p:nvGrpSpPr>
          <p:cNvPr id="16" name="object 14">
            <a:extLst>
              <a:ext uri="{FF2B5EF4-FFF2-40B4-BE49-F238E27FC236}">
                <a16:creationId xmlns:a16="http://schemas.microsoft.com/office/drawing/2014/main" id="{CDBB6583-6EBD-76DE-87B4-5850FE3A0C35}"/>
              </a:ext>
            </a:extLst>
          </p:cNvPr>
          <p:cNvGrpSpPr/>
          <p:nvPr/>
        </p:nvGrpSpPr>
        <p:grpSpPr>
          <a:xfrm>
            <a:off x="1969261" y="4424429"/>
            <a:ext cx="8255000" cy="1732280"/>
            <a:chOff x="1969261" y="4424429"/>
            <a:chExt cx="8255000" cy="1732280"/>
          </a:xfrm>
        </p:grpSpPr>
        <p:sp>
          <p:nvSpPr>
            <p:cNvPr id="17" name="object 15">
              <a:extLst>
                <a:ext uri="{FF2B5EF4-FFF2-40B4-BE49-F238E27FC236}">
                  <a16:creationId xmlns:a16="http://schemas.microsoft.com/office/drawing/2014/main" id="{CD87CE30-0B1F-6B2E-C8BC-DDFA1054D0A4}"/>
                </a:ext>
              </a:extLst>
            </p:cNvPr>
            <p:cNvSpPr/>
            <p:nvPr/>
          </p:nvSpPr>
          <p:spPr>
            <a:xfrm>
              <a:off x="1981961" y="4732782"/>
              <a:ext cx="8229600" cy="504825"/>
            </a:xfrm>
            <a:custGeom>
              <a:avLst/>
              <a:gdLst/>
              <a:ahLst/>
              <a:cxnLst/>
              <a:rect l="l" t="t" r="r" b="b"/>
              <a:pathLst>
                <a:path w="8229600" h="504825">
                  <a:moveTo>
                    <a:pt x="8229600" y="0"/>
                  </a:moveTo>
                  <a:lnTo>
                    <a:pt x="0" y="0"/>
                  </a:lnTo>
                  <a:lnTo>
                    <a:pt x="0" y="504444"/>
                  </a:lnTo>
                  <a:lnTo>
                    <a:pt x="8229600" y="504444"/>
                  </a:lnTo>
                  <a:lnTo>
                    <a:pt x="8229600" y="0"/>
                  </a:lnTo>
                  <a:close/>
                </a:path>
              </a:pathLst>
            </a:custGeom>
            <a:solidFill>
              <a:srgbClr val="3D6C56">
                <a:alpha val="90194"/>
              </a:srgbClr>
            </a:solidFill>
          </p:spPr>
          <p:txBody>
            <a:bodyPr wrap="square" lIns="0" tIns="0" rIns="0" bIns="0" rtlCol="0"/>
            <a:lstStyle/>
            <a:p>
              <a:endParaRPr/>
            </a:p>
          </p:txBody>
        </p:sp>
        <p:sp>
          <p:nvSpPr>
            <p:cNvPr id="18" name="object 16">
              <a:extLst>
                <a:ext uri="{FF2B5EF4-FFF2-40B4-BE49-F238E27FC236}">
                  <a16:creationId xmlns:a16="http://schemas.microsoft.com/office/drawing/2014/main" id="{310DE9DA-CA0F-5C84-6E2F-D1821D0A7F90}"/>
                </a:ext>
              </a:extLst>
            </p:cNvPr>
            <p:cNvSpPr/>
            <p:nvPr/>
          </p:nvSpPr>
          <p:spPr>
            <a:xfrm>
              <a:off x="1981961" y="4732782"/>
              <a:ext cx="8229600" cy="504825"/>
            </a:xfrm>
            <a:custGeom>
              <a:avLst/>
              <a:gdLst/>
              <a:ahLst/>
              <a:cxnLst/>
              <a:rect l="l" t="t" r="r" b="b"/>
              <a:pathLst>
                <a:path w="8229600" h="504825">
                  <a:moveTo>
                    <a:pt x="0" y="0"/>
                  </a:moveTo>
                  <a:lnTo>
                    <a:pt x="8229600" y="0"/>
                  </a:lnTo>
                  <a:lnTo>
                    <a:pt x="8229600" y="504444"/>
                  </a:lnTo>
                  <a:lnTo>
                    <a:pt x="0" y="504444"/>
                  </a:lnTo>
                  <a:lnTo>
                    <a:pt x="0" y="0"/>
                  </a:lnTo>
                  <a:close/>
                </a:path>
              </a:pathLst>
            </a:custGeom>
            <a:ln w="25400">
              <a:solidFill>
                <a:srgbClr val="3D6C56"/>
              </a:solidFill>
            </a:ln>
          </p:spPr>
          <p:txBody>
            <a:bodyPr wrap="square" lIns="0" tIns="0" rIns="0" bIns="0" rtlCol="0"/>
            <a:lstStyle/>
            <a:p>
              <a:endParaRPr/>
            </a:p>
          </p:txBody>
        </p:sp>
        <p:sp>
          <p:nvSpPr>
            <p:cNvPr id="19" name="object 17">
              <a:extLst>
                <a:ext uri="{FF2B5EF4-FFF2-40B4-BE49-F238E27FC236}">
                  <a16:creationId xmlns:a16="http://schemas.microsoft.com/office/drawing/2014/main" id="{B24F5316-56C4-4F25-B66E-354A9C1EE278}"/>
                </a:ext>
              </a:extLst>
            </p:cNvPr>
            <p:cNvSpPr/>
            <p:nvPr/>
          </p:nvSpPr>
          <p:spPr>
            <a:xfrm>
              <a:off x="2393441" y="4437129"/>
              <a:ext cx="6492240" cy="591820"/>
            </a:xfrm>
            <a:custGeom>
              <a:avLst/>
              <a:gdLst/>
              <a:ahLst/>
              <a:cxnLst/>
              <a:rect l="l" t="t" r="r" b="b"/>
              <a:pathLst>
                <a:path w="6492240" h="591820">
                  <a:moveTo>
                    <a:pt x="6393688" y="0"/>
                  </a:moveTo>
                  <a:lnTo>
                    <a:pt x="98552" y="0"/>
                  </a:lnTo>
                  <a:lnTo>
                    <a:pt x="60189" y="7744"/>
                  </a:lnTo>
                  <a:lnTo>
                    <a:pt x="28863" y="28863"/>
                  </a:lnTo>
                  <a:lnTo>
                    <a:pt x="7744" y="60189"/>
                  </a:lnTo>
                  <a:lnTo>
                    <a:pt x="0" y="98551"/>
                  </a:lnTo>
                  <a:lnTo>
                    <a:pt x="0" y="492747"/>
                  </a:lnTo>
                  <a:lnTo>
                    <a:pt x="7744" y="531111"/>
                  </a:lnTo>
                  <a:lnTo>
                    <a:pt x="28863" y="562441"/>
                  </a:lnTo>
                  <a:lnTo>
                    <a:pt x="60189" y="583565"/>
                  </a:lnTo>
                  <a:lnTo>
                    <a:pt x="98552" y="591311"/>
                  </a:lnTo>
                  <a:lnTo>
                    <a:pt x="6393688" y="591311"/>
                  </a:lnTo>
                  <a:lnTo>
                    <a:pt x="6432050" y="583565"/>
                  </a:lnTo>
                  <a:lnTo>
                    <a:pt x="6463376" y="562441"/>
                  </a:lnTo>
                  <a:lnTo>
                    <a:pt x="6484495" y="531111"/>
                  </a:lnTo>
                  <a:lnTo>
                    <a:pt x="6492240" y="492747"/>
                  </a:lnTo>
                  <a:lnTo>
                    <a:pt x="6492240" y="98551"/>
                  </a:lnTo>
                  <a:lnTo>
                    <a:pt x="6484495" y="60189"/>
                  </a:lnTo>
                  <a:lnTo>
                    <a:pt x="6463376" y="28863"/>
                  </a:lnTo>
                  <a:lnTo>
                    <a:pt x="6432050" y="7744"/>
                  </a:lnTo>
                  <a:lnTo>
                    <a:pt x="6393688" y="0"/>
                  </a:lnTo>
                  <a:close/>
                </a:path>
              </a:pathLst>
            </a:custGeom>
            <a:solidFill>
              <a:srgbClr val="FFFFFF"/>
            </a:solidFill>
          </p:spPr>
          <p:txBody>
            <a:bodyPr wrap="square" lIns="0" tIns="0" rIns="0" bIns="0" rtlCol="0"/>
            <a:lstStyle/>
            <a:p>
              <a:endParaRPr/>
            </a:p>
          </p:txBody>
        </p:sp>
        <p:sp>
          <p:nvSpPr>
            <p:cNvPr id="20" name="object 18">
              <a:extLst>
                <a:ext uri="{FF2B5EF4-FFF2-40B4-BE49-F238E27FC236}">
                  <a16:creationId xmlns:a16="http://schemas.microsoft.com/office/drawing/2014/main" id="{B0B1406E-C424-0E97-A815-6BDA5B9F85F6}"/>
                </a:ext>
              </a:extLst>
            </p:cNvPr>
            <p:cNvSpPr/>
            <p:nvPr/>
          </p:nvSpPr>
          <p:spPr>
            <a:xfrm>
              <a:off x="2393441" y="4437129"/>
              <a:ext cx="6492240" cy="591820"/>
            </a:xfrm>
            <a:custGeom>
              <a:avLst/>
              <a:gdLst/>
              <a:ahLst/>
              <a:cxnLst/>
              <a:rect l="l" t="t" r="r" b="b"/>
              <a:pathLst>
                <a:path w="6492240" h="591820">
                  <a:moveTo>
                    <a:pt x="0" y="98551"/>
                  </a:moveTo>
                  <a:lnTo>
                    <a:pt x="7744" y="60189"/>
                  </a:lnTo>
                  <a:lnTo>
                    <a:pt x="28863" y="28863"/>
                  </a:lnTo>
                  <a:lnTo>
                    <a:pt x="60189" y="7744"/>
                  </a:lnTo>
                  <a:lnTo>
                    <a:pt x="98552" y="0"/>
                  </a:lnTo>
                  <a:lnTo>
                    <a:pt x="6393688" y="0"/>
                  </a:lnTo>
                  <a:lnTo>
                    <a:pt x="6432050" y="7744"/>
                  </a:lnTo>
                  <a:lnTo>
                    <a:pt x="6463376" y="28863"/>
                  </a:lnTo>
                  <a:lnTo>
                    <a:pt x="6484495" y="60189"/>
                  </a:lnTo>
                  <a:lnTo>
                    <a:pt x="6492240" y="98551"/>
                  </a:lnTo>
                  <a:lnTo>
                    <a:pt x="6492240" y="492747"/>
                  </a:lnTo>
                  <a:lnTo>
                    <a:pt x="6484495" y="531111"/>
                  </a:lnTo>
                  <a:lnTo>
                    <a:pt x="6463376" y="562441"/>
                  </a:lnTo>
                  <a:lnTo>
                    <a:pt x="6432050" y="583565"/>
                  </a:lnTo>
                  <a:lnTo>
                    <a:pt x="6393688" y="591311"/>
                  </a:lnTo>
                  <a:lnTo>
                    <a:pt x="98552" y="591311"/>
                  </a:lnTo>
                  <a:lnTo>
                    <a:pt x="60189" y="583565"/>
                  </a:lnTo>
                  <a:lnTo>
                    <a:pt x="28863" y="562441"/>
                  </a:lnTo>
                  <a:lnTo>
                    <a:pt x="7744" y="531111"/>
                  </a:lnTo>
                  <a:lnTo>
                    <a:pt x="0" y="492747"/>
                  </a:lnTo>
                  <a:lnTo>
                    <a:pt x="0" y="98551"/>
                  </a:lnTo>
                  <a:close/>
                </a:path>
              </a:pathLst>
            </a:custGeom>
            <a:ln w="25399">
              <a:solidFill>
                <a:srgbClr val="000000"/>
              </a:solidFill>
            </a:ln>
          </p:spPr>
          <p:txBody>
            <a:bodyPr wrap="square" lIns="0" tIns="0" rIns="0" bIns="0" rtlCol="0"/>
            <a:lstStyle/>
            <a:p>
              <a:endParaRPr/>
            </a:p>
          </p:txBody>
        </p:sp>
        <p:sp>
          <p:nvSpPr>
            <p:cNvPr id="21" name="object 19">
              <a:extLst>
                <a:ext uri="{FF2B5EF4-FFF2-40B4-BE49-F238E27FC236}">
                  <a16:creationId xmlns:a16="http://schemas.microsoft.com/office/drawing/2014/main" id="{351C9341-4031-E704-4C76-FD4EE1CB28E1}"/>
                </a:ext>
              </a:extLst>
            </p:cNvPr>
            <p:cNvSpPr/>
            <p:nvPr/>
          </p:nvSpPr>
          <p:spPr>
            <a:xfrm>
              <a:off x="1981961" y="5639562"/>
              <a:ext cx="8229600" cy="504825"/>
            </a:xfrm>
            <a:custGeom>
              <a:avLst/>
              <a:gdLst/>
              <a:ahLst/>
              <a:cxnLst/>
              <a:rect l="l" t="t" r="r" b="b"/>
              <a:pathLst>
                <a:path w="8229600" h="504825">
                  <a:moveTo>
                    <a:pt x="8229600" y="0"/>
                  </a:moveTo>
                  <a:lnTo>
                    <a:pt x="0" y="0"/>
                  </a:lnTo>
                  <a:lnTo>
                    <a:pt x="0" y="504444"/>
                  </a:lnTo>
                  <a:lnTo>
                    <a:pt x="8229600" y="504444"/>
                  </a:lnTo>
                  <a:lnTo>
                    <a:pt x="8229600" y="0"/>
                  </a:lnTo>
                  <a:close/>
                </a:path>
              </a:pathLst>
            </a:custGeom>
            <a:solidFill>
              <a:srgbClr val="3D6C56">
                <a:alpha val="90194"/>
              </a:srgbClr>
            </a:solidFill>
          </p:spPr>
          <p:txBody>
            <a:bodyPr wrap="square" lIns="0" tIns="0" rIns="0" bIns="0" rtlCol="0"/>
            <a:lstStyle/>
            <a:p>
              <a:endParaRPr/>
            </a:p>
          </p:txBody>
        </p:sp>
        <p:sp>
          <p:nvSpPr>
            <p:cNvPr id="22" name="object 20">
              <a:extLst>
                <a:ext uri="{FF2B5EF4-FFF2-40B4-BE49-F238E27FC236}">
                  <a16:creationId xmlns:a16="http://schemas.microsoft.com/office/drawing/2014/main" id="{A78800DD-950A-28AC-1A81-A1CE6C8BCDC3}"/>
                </a:ext>
              </a:extLst>
            </p:cNvPr>
            <p:cNvSpPr/>
            <p:nvPr/>
          </p:nvSpPr>
          <p:spPr>
            <a:xfrm>
              <a:off x="1981961" y="5639562"/>
              <a:ext cx="8229600" cy="504825"/>
            </a:xfrm>
            <a:custGeom>
              <a:avLst/>
              <a:gdLst/>
              <a:ahLst/>
              <a:cxnLst/>
              <a:rect l="l" t="t" r="r" b="b"/>
              <a:pathLst>
                <a:path w="8229600" h="504825">
                  <a:moveTo>
                    <a:pt x="0" y="0"/>
                  </a:moveTo>
                  <a:lnTo>
                    <a:pt x="8229600" y="0"/>
                  </a:lnTo>
                  <a:lnTo>
                    <a:pt x="8229600" y="504444"/>
                  </a:lnTo>
                  <a:lnTo>
                    <a:pt x="0" y="504444"/>
                  </a:lnTo>
                  <a:lnTo>
                    <a:pt x="0" y="0"/>
                  </a:lnTo>
                  <a:close/>
                </a:path>
              </a:pathLst>
            </a:custGeom>
            <a:ln w="25400">
              <a:solidFill>
                <a:srgbClr val="3D6C56"/>
              </a:solidFill>
            </a:ln>
          </p:spPr>
          <p:txBody>
            <a:bodyPr wrap="square" lIns="0" tIns="0" rIns="0" bIns="0" rtlCol="0"/>
            <a:lstStyle/>
            <a:p>
              <a:endParaRPr/>
            </a:p>
          </p:txBody>
        </p:sp>
        <p:sp>
          <p:nvSpPr>
            <p:cNvPr id="23" name="object 21">
              <a:extLst>
                <a:ext uri="{FF2B5EF4-FFF2-40B4-BE49-F238E27FC236}">
                  <a16:creationId xmlns:a16="http://schemas.microsoft.com/office/drawing/2014/main" id="{C273C090-B26E-B3A0-4582-A0A517BEBF1F}"/>
                </a:ext>
              </a:extLst>
            </p:cNvPr>
            <p:cNvSpPr/>
            <p:nvPr/>
          </p:nvSpPr>
          <p:spPr>
            <a:xfrm>
              <a:off x="2393441" y="5343909"/>
              <a:ext cx="6492240" cy="591820"/>
            </a:xfrm>
            <a:custGeom>
              <a:avLst/>
              <a:gdLst/>
              <a:ahLst/>
              <a:cxnLst/>
              <a:rect l="l" t="t" r="r" b="b"/>
              <a:pathLst>
                <a:path w="6492240" h="591820">
                  <a:moveTo>
                    <a:pt x="6393688" y="0"/>
                  </a:moveTo>
                  <a:lnTo>
                    <a:pt x="98552" y="0"/>
                  </a:lnTo>
                  <a:lnTo>
                    <a:pt x="60189" y="7744"/>
                  </a:lnTo>
                  <a:lnTo>
                    <a:pt x="28863" y="28863"/>
                  </a:lnTo>
                  <a:lnTo>
                    <a:pt x="7744" y="60189"/>
                  </a:lnTo>
                  <a:lnTo>
                    <a:pt x="0" y="98551"/>
                  </a:lnTo>
                  <a:lnTo>
                    <a:pt x="0" y="492747"/>
                  </a:lnTo>
                  <a:lnTo>
                    <a:pt x="7744" y="531111"/>
                  </a:lnTo>
                  <a:lnTo>
                    <a:pt x="28863" y="562441"/>
                  </a:lnTo>
                  <a:lnTo>
                    <a:pt x="60189" y="583565"/>
                  </a:lnTo>
                  <a:lnTo>
                    <a:pt x="98552" y="591311"/>
                  </a:lnTo>
                  <a:lnTo>
                    <a:pt x="6393688" y="591311"/>
                  </a:lnTo>
                  <a:lnTo>
                    <a:pt x="6432050" y="583565"/>
                  </a:lnTo>
                  <a:lnTo>
                    <a:pt x="6463376" y="562441"/>
                  </a:lnTo>
                  <a:lnTo>
                    <a:pt x="6484495" y="531111"/>
                  </a:lnTo>
                  <a:lnTo>
                    <a:pt x="6492240" y="492747"/>
                  </a:lnTo>
                  <a:lnTo>
                    <a:pt x="6492240" y="98551"/>
                  </a:lnTo>
                  <a:lnTo>
                    <a:pt x="6484495" y="60189"/>
                  </a:lnTo>
                  <a:lnTo>
                    <a:pt x="6463376" y="28863"/>
                  </a:lnTo>
                  <a:lnTo>
                    <a:pt x="6432050" y="7744"/>
                  </a:lnTo>
                  <a:lnTo>
                    <a:pt x="6393688" y="0"/>
                  </a:lnTo>
                  <a:close/>
                </a:path>
              </a:pathLst>
            </a:custGeom>
            <a:solidFill>
              <a:srgbClr val="FFFFFF"/>
            </a:solidFill>
          </p:spPr>
          <p:txBody>
            <a:bodyPr wrap="square" lIns="0" tIns="0" rIns="0" bIns="0" rtlCol="0"/>
            <a:lstStyle/>
            <a:p>
              <a:endParaRPr/>
            </a:p>
          </p:txBody>
        </p:sp>
        <p:sp>
          <p:nvSpPr>
            <p:cNvPr id="24" name="object 22">
              <a:extLst>
                <a:ext uri="{FF2B5EF4-FFF2-40B4-BE49-F238E27FC236}">
                  <a16:creationId xmlns:a16="http://schemas.microsoft.com/office/drawing/2014/main" id="{3DC02BCB-793C-0069-E36E-471268402ADC}"/>
                </a:ext>
              </a:extLst>
            </p:cNvPr>
            <p:cNvSpPr/>
            <p:nvPr/>
          </p:nvSpPr>
          <p:spPr>
            <a:xfrm>
              <a:off x="2393441" y="5343909"/>
              <a:ext cx="6492240" cy="591820"/>
            </a:xfrm>
            <a:custGeom>
              <a:avLst/>
              <a:gdLst/>
              <a:ahLst/>
              <a:cxnLst/>
              <a:rect l="l" t="t" r="r" b="b"/>
              <a:pathLst>
                <a:path w="6492240" h="591820">
                  <a:moveTo>
                    <a:pt x="0" y="98551"/>
                  </a:moveTo>
                  <a:lnTo>
                    <a:pt x="7744" y="60189"/>
                  </a:lnTo>
                  <a:lnTo>
                    <a:pt x="28863" y="28863"/>
                  </a:lnTo>
                  <a:lnTo>
                    <a:pt x="60189" y="7744"/>
                  </a:lnTo>
                  <a:lnTo>
                    <a:pt x="98552" y="0"/>
                  </a:lnTo>
                  <a:lnTo>
                    <a:pt x="6393688" y="0"/>
                  </a:lnTo>
                  <a:lnTo>
                    <a:pt x="6432050" y="7744"/>
                  </a:lnTo>
                  <a:lnTo>
                    <a:pt x="6463376" y="28863"/>
                  </a:lnTo>
                  <a:lnTo>
                    <a:pt x="6484495" y="60189"/>
                  </a:lnTo>
                  <a:lnTo>
                    <a:pt x="6492240" y="98551"/>
                  </a:lnTo>
                  <a:lnTo>
                    <a:pt x="6492240" y="492747"/>
                  </a:lnTo>
                  <a:lnTo>
                    <a:pt x="6484495" y="531111"/>
                  </a:lnTo>
                  <a:lnTo>
                    <a:pt x="6463376" y="562441"/>
                  </a:lnTo>
                  <a:lnTo>
                    <a:pt x="6432050" y="583565"/>
                  </a:lnTo>
                  <a:lnTo>
                    <a:pt x="6393688" y="591311"/>
                  </a:lnTo>
                  <a:lnTo>
                    <a:pt x="98552" y="591311"/>
                  </a:lnTo>
                  <a:lnTo>
                    <a:pt x="60189" y="583565"/>
                  </a:lnTo>
                  <a:lnTo>
                    <a:pt x="28863" y="562441"/>
                  </a:lnTo>
                  <a:lnTo>
                    <a:pt x="7744" y="531111"/>
                  </a:lnTo>
                  <a:lnTo>
                    <a:pt x="0" y="492747"/>
                  </a:lnTo>
                  <a:lnTo>
                    <a:pt x="0" y="98551"/>
                  </a:lnTo>
                  <a:close/>
                </a:path>
              </a:pathLst>
            </a:custGeom>
            <a:ln w="25399">
              <a:solidFill>
                <a:srgbClr val="000000"/>
              </a:solidFill>
            </a:ln>
          </p:spPr>
          <p:txBody>
            <a:bodyPr wrap="square" lIns="0" tIns="0" rIns="0" bIns="0" rtlCol="0"/>
            <a:lstStyle/>
            <a:p>
              <a:endParaRPr/>
            </a:p>
          </p:txBody>
        </p:sp>
      </p:grpSp>
      <p:sp>
        <p:nvSpPr>
          <p:cNvPr id="25" name="object 23">
            <a:extLst>
              <a:ext uri="{FF2B5EF4-FFF2-40B4-BE49-F238E27FC236}">
                <a16:creationId xmlns:a16="http://schemas.microsoft.com/office/drawing/2014/main" id="{7706FEE6-323F-0CBD-F300-2B89453C7C04}"/>
              </a:ext>
            </a:extLst>
          </p:cNvPr>
          <p:cNvSpPr txBox="1"/>
          <p:nvPr/>
        </p:nvSpPr>
        <p:spPr>
          <a:xfrm>
            <a:off x="2420573" y="4567111"/>
            <a:ext cx="6438265" cy="1207135"/>
          </a:xfrm>
          <a:prstGeom prst="rect">
            <a:avLst/>
          </a:prstGeom>
        </p:spPr>
        <p:txBody>
          <a:bodyPr vert="horz" wrap="square" lIns="0" tIns="12700" rIns="0" bIns="0" rtlCol="0">
            <a:spAutoFit/>
          </a:bodyPr>
          <a:lstStyle/>
          <a:p>
            <a:pPr marL="218440">
              <a:lnSpc>
                <a:spcPct val="100000"/>
              </a:lnSpc>
              <a:spcBef>
                <a:spcPts val="100"/>
              </a:spcBef>
            </a:pPr>
            <a:r>
              <a:rPr sz="1800" dirty="0">
                <a:cs typeface="Century Gothic"/>
              </a:rPr>
              <a:t>Section</a:t>
            </a:r>
            <a:r>
              <a:rPr sz="1800" spc="-55" dirty="0">
                <a:cs typeface="Century Gothic"/>
              </a:rPr>
              <a:t> </a:t>
            </a:r>
            <a:r>
              <a:rPr sz="1800" dirty="0">
                <a:cs typeface="Century Gothic"/>
              </a:rPr>
              <a:t>IV:</a:t>
            </a:r>
            <a:r>
              <a:rPr sz="1800" spc="-40" dirty="0">
                <a:cs typeface="Century Gothic"/>
              </a:rPr>
              <a:t> </a:t>
            </a:r>
            <a:r>
              <a:rPr sz="1800" spc="-10" dirty="0">
                <a:cs typeface="Century Gothic"/>
              </a:rPr>
              <a:t>Results</a:t>
            </a:r>
            <a:endParaRPr sz="1800" dirty="0">
              <a:cs typeface="Century Gothic"/>
            </a:endParaRPr>
          </a:p>
          <a:p>
            <a:pPr>
              <a:lnSpc>
                <a:spcPct val="100000"/>
              </a:lnSpc>
            </a:pPr>
            <a:endParaRPr sz="1800" dirty="0">
              <a:cs typeface="Century Gothic"/>
            </a:endParaRPr>
          </a:p>
          <a:p>
            <a:pPr>
              <a:lnSpc>
                <a:spcPct val="100000"/>
              </a:lnSpc>
              <a:spcBef>
                <a:spcPts val="565"/>
              </a:spcBef>
            </a:pPr>
            <a:endParaRPr sz="1800" dirty="0">
              <a:cs typeface="Century Gothic"/>
            </a:endParaRPr>
          </a:p>
          <a:p>
            <a:pPr marL="218440">
              <a:lnSpc>
                <a:spcPct val="100000"/>
              </a:lnSpc>
              <a:spcBef>
                <a:spcPts val="5"/>
              </a:spcBef>
            </a:pPr>
            <a:r>
              <a:rPr sz="1800" dirty="0">
                <a:cs typeface="Century Gothic"/>
              </a:rPr>
              <a:t>Section</a:t>
            </a:r>
            <a:r>
              <a:rPr sz="1800" spc="-90" dirty="0">
                <a:cs typeface="Century Gothic"/>
              </a:rPr>
              <a:t> </a:t>
            </a:r>
            <a:r>
              <a:rPr sz="1800" dirty="0">
                <a:cs typeface="Century Gothic"/>
              </a:rPr>
              <a:t>V:</a:t>
            </a:r>
            <a:r>
              <a:rPr sz="1800" spc="-55" dirty="0">
                <a:cs typeface="Century Gothic"/>
              </a:rPr>
              <a:t> </a:t>
            </a:r>
            <a:r>
              <a:rPr sz="1800" dirty="0">
                <a:cs typeface="Century Gothic"/>
              </a:rPr>
              <a:t>Unaudited</a:t>
            </a:r>
            <a:r>
              <a:rPr sz="1800" spc="-45" dirty="0">
                <a:cs typeface="Century Gothic"/>
              </a:rPr>
              <a:t> </a:t>
            </a:r>
            <a:r>
              <a:rPr sz="1800" spc="-10" dirty="0">
                <a:cs typeface="Century Gothic"/>
              </a:rPr>
              <a:t>Section</a:t>
            </a:r>
            <a:endParaRPr sz="1800" dirty="0">
              <a:cs typeface="Century Gothic"/>
            </a:endParaRPr>
          </a:p>
        </p:txBody>
      </p:sp>
    </p:spTree>
    <p:extLst>
      <p:ext uri="{BB962C8B-B14F-4D97-AF65-F5344CB8AC3E}">
        <p14:creationId xmlns:p14="http://schemas.microsoft.com/office/powerpoint/2010/main" val="3960167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98F1C3-B573-C077-8476-2CAF0A6F63F0}"/>
              </a:ext>
            </a:extLst>
          </p:cNvPr>
          <p:cNvSpPr>
            <a:spLocks noGrp="1"/>
          </p:cNvSpPr>
          <p:nvPr>
            <p:ph idx="1"/>
          </p:nvPr>
        </p:nvSpPr>
        <p:spPr>
          <a:xfrm>
            <a:off x="293299" y="1497467"/>
            <a:ext cx="6537269" cy="4558391"/>
          </a:xfrm>
        </p:spPr>
        <p:txBody>
          <a:bodyPr/>
          <a:lstStyle/>
          <a:p>
            <a:pPr marL="571500" indent="-571500">
              <a:lnSpc>
                <a:spcPct val="100000"/>
              </a:lnSpc>
              <a:buFont typeface="+mj-lt"/>
              <a:buAutoNum type="romanLcPeriod"/>
            </a:pPr>
            <a:r>
              <a:rPr lang="en-US" dirty="0"/>
              <a:t>Service Auditor’s Report /Opinion Letter</a:t>
            </a:r>
          </a:p>
          <a:p>
            <a:pPr marL="571500" indent="-571500">
              <a:lnSpc>
                <a:spcPct val="100000"/>
              </a:lnSpc>
              <a:buFont typeface="+mj-lt"/>
              <a:buAutoNum type="romanLcPeriod"/>
            </a:pPr>
            <a:r>
              <a:rPr lang="en-US" dirty="0"/>
              <a:t>Management’s Assertions</a:t>
            </a:r>
          </a:p>
          <a:p>
            <a:pPr marL="571500" indent="-571500">
              <a:lnSpc>
                <a:spcPct val="100000"/>
              </a:lnSpc>
              <a:buFont typeface="+mj-lt"/>
              <a:buAutoNum type="romanLcPeriod"/>
            </a:pPr>
            <a:r>
              <a:rPr lang="en-US" dirty="0"/>
              <a:t>Other information provided by the service organization</a:t>
            </a:r>
          </a:p>
          <a:p>
            <a:pPr marL="571500" indent="-571500">
              <a:lnSpc>
                <a:spcPct val="100000"/>
              </a:lnSpc>
              <a:buFont typeface="+mj-lt"/>
              <a:buAutoNum type="romanLcPeriod"/>
            </a:pPr>
            <a:r>
              <a:rPr lang="en-US" dirty="0"/>
              <a:t>Information on what was tested, and testing results</a:t>
            </a:r>
          </a:p>
          <a:p>
            <a:pPr marL="571500" indent="-571500">
              <a:lnSpc>
                <a:spcPct val="100000"/>
              </a:lnSpc>
              <a:buFont typeface="+mj-lt"/>
              <a:buAutoNum type="romanLcPeriod"/>
            </a:pPr>
            <a:endParaRPr lang="en-US" dirty="0"/>
          </a:p>
        </p:txBody>
      </p:sp>
      <p:sp>
        <p:nvSpPr>
          <p:cNvPr id="3" name="Title 2">
            <a:extLst>
              <a:ext uri="{FF2B5EF4-FFF2-40B4-BE49-F238E27FC236}">
                <a16:creationId xmlns:a16="http://schemas.microsoft.com/office/drawing/2014/main" id="{BB48DD3C-9D4B-BBEC-DB0C-CB8555D045F6}"/>
              </a:ext>
            </a:extLst>
          </p:cNvPr>
          <p:cNvSpPr>
            <a:spLocks noGrp="1"/>
          </p:cNvSpPr>
          <p:nvPr>
            <p:ph type="title"/>
          </p:nvPr>
        </p:nvSpPr>
        <p:spPr/>
        <p:txBody>
          <a:bodyPr/>
          <a:lstStyle/>
          <a:p>
            <a:r>
              <a:rPr lang="en-US" dirty="0"/>
              <a:t>Example</a:t>
            </a:r>
            <a:r>
              <a:rPr lang="en-US" spc="-50" dirty="0"/>
              <a:t> </a:t>
            </a:r>
            <a:r>
              <a:rPr lang="en-US" dirty="0"/>
              <a:t>Table</a:t>
            </a:r>
            <a:r>
              <a:rPr lang="en-US" spc="-40" dirty="0"/>
              <a:t> </a:t>
            </a:r>
            <a:r>
              <a:rPr lang="en-US" dirty="0"/>
              <a:t>of</a:t>
            </a:r>
            <a:r>
              <a:rPr lang="en-US" spc="-50" dirty="0"/>
              <a:t> </a:t>
            </a:r>
            <a:r>
              <a:rPr lang="en-US" dirty="0"/>
              <a:t>Contents</a:t>
            </a:r>
            <a:r>
              <a:rPr lang="en-US" spc="-65" dirty="0"/>
              <a:t> </a:t>
            </a:r>
            <a:r>
              <a:rPr lang="en-US" dirty="0"/>
              <a:t>-</a:t>
            </a:r>
            <a:r>
              <a:rPr lang="en-US" spc="-45" dirty="0"/>
              <a:t> </a:t>
            </a:r>
            <a:r>
              <a:rPr lang="en-US" dirty="0"/>
              <a:t>SOC</a:t>
            </a:r>
            <a:r>
              <a:rPr lang="en-US" spc="-35" dirty="0"/>
              <a:t> </a:t>
            </a:r>
            <a:r>
              <a:rPr lang="en-US" spc="-10" dirty="0"/>
              <a:t>Report</a:t>
            </a:r>
            <a:endParaRPr lang="en-US" dirty="0"/>
          </a:p>
        </p:txBody>
      </p:sp>
      <p:pic>
        <p:nvPicPr>
          <p:cNvPr id="6" name="Picture 5">
            <a:extLst>
              <a:ext uri="{FF2B5EF4-FFF2-40B4-BE49-F238E27FC236}">
                <a16:creationId xmlns:a16="http://schemas.microsoft.com/office/drawing/2014/main" id="{4C63F475-60C5-7C0B-687A-6B98D2DA8814}"/>
              </a:ext>
            </a:extLst>
          </p:cNvPr>
          <p:cNvPicPr>
            <a:picLocks noChangeAspect="1"/>
          </p:cNvPicPr>
          <p:nvPr/>
        </p:nvPicPr>
        <p:blipFill>
          <a:blip r:embed="rId2"/>
          <a:stretch>
            <a:fillRect/>
          </a:stretch>
        </p:blipFill>
        <p:spPr>
          <a:xfrm>
            <a:off x="6808129" y="1689652"/>
            <a:ext cx="5090572" cy="2401114"/>
          </a:xfrm>
          <a:prstGeom prst="rect">
            <a:avLst/>
          </a:prstGeom>
        </p:spPr>
      </p:pic>
      <p:pic>
        <p:nvPicPr>
          <p:cNvPr id="8" name="Picture 7">
            <a:extLst>
              <a:ext uri="{FF2B5EF4-FFF2-40B4-BE49-F238E27FC236}">
                <a16:creationId xmlns:a16="http://schemas.microsoft.com/office/drawing/2014/main" id="{DF2DE07F-C65A-FDB7-FDF2-3CCDF06E4122}"/>
              </a:ext>
            </a:extLst>
          </p:cNvPr>
          <p:cNvPicPr>
            <a:picLocks noChangeAspect="1"/>
          </p:cNvPicPr>
          <p:nvPr/>
        </p:nvPicPr>
        <p:blipFill>
          <a:blip r:embed="rId3"/>
          <a:srcRect b="16509"/>
          <a:stretch>
            <a:fillRect/>
          </a:stretch>
        </p:blipFill>
        <p:spPr>
          <a:xfrm>
            <a:off x="7002966" y="4119414"/>
            <a:ext cx="4606837" cy="1411591"/>
          </a:xfrm>
          <a:prstGeom prst="rect">
            <a:avLst/>
          </a:prstGeom>
        </p:spPr>
      </p:pic>
    </p:spTree>
    <p:extLst>
      <p:ext uri="{BB962C8B-B14F-4D97-AF65-F5344CB8AC3E}">
        <p14:creationId xmlns:p14="http://schemas.microsoft.com/office/powerpoint/2010/main" val="2515948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04E987-D448-D837-9059-6CE95308CE9D}"/>
              </a:ext>
            </a:extLst>
          </p:cNvPr>
          <p:cNvSpPr>
            <a:spLocks noGrp="1"/>
          </p:cNvSpPr>
          <p:nvPr>
            <p:ph idx="1"/>
          </p:nvPr>
        </p:nvSpPr>
        <p:spPr>
          <a:xfrm>
            <a:off x="303361" y="2177653"/>
            <a:ext cx="11574695" cy="2110884"/>
          </a:xfrm>
        </p:spPr>
        <p:txBody>
          <a:bodyPr/>
          <a:lstStyle/>
          <a:p>
            <a:r>
              <a:rPr lang="en-US" dirty="0"/>
              <a:t>Standard format defined by AICPA, designed by auditors for auditors</a:t>
            </a:r>
          </a:p>
          <a:p>
            <a:r>
              <a:rPr lang="en-US" dirty="0"/>
              <a:t>Opinion Letter is the conclusion by the auditor over the processes and controls and description</a:t>
            </a:r>
          </a:p>
          <a:p>
            <a:r>
              <a:rPr lang="en-US" dirty="0"/>
              <a:t>If the auditor opinion is anything other than unqualified, the Opinion Letter expands on the reasons for the opinion</a:t>
            </a:r>
          </a:p>
          <a:p>
            <a:endParaRPr lang="en-US" dirty="0"/>
          </a:p>
        </p:txBody>
      </p:sp>
      <p:sp>
        <p:nvSpPr>
          <p:cNvPr id="3" name="Title 2">
            <a:extLst>
              <a:ext uri="{FF2B5EF4-FFF2-40B4-BE49-F238E27FC236}">
                <a16:creationId xmlns:a16="http://schemas.microsoft.com/office/drawing/2014/main" id="{A605628E-D096-4252-9A81-C9FCB2D86C59}"/>
              </a:ext>
            </a:extLst>
          </p:cNvPr>
          <p:cNvSpPr>
            <a:spLocks noGrp="1"/>
          </p:cNvSpPr>
          <p:nvPr>
            <p:ph type="title"/>
          </p:nvPr>
        </p:nvSpPr>
        <p:spPr/>
        <p:txBody>
          <a:bodyPr/>
          <a:lstStyle/>
          <a:p>
            <a:r>
              <a:rPr lang="en-US" dirty="0"/>
              <a:t>SOC</a:t>
            </a:r>
            <a:r>
              <a:rPr lang="en-US" spc="-70" dirty="0"/>
              <a:t> </a:t>
            </a:r>
            <a:r>
              <a:rPr lang="en-US" dirty="0"/>
              <a:t>Report</a:t>
            </a:r>
            <a:r>
              <a:rPr lang="en-US" spc="-30" dirty="0"/>
              <a:t> </a:t>
            </a:r>
            <a:r>
              <a:rPr lang="en-US" dirty="0"/>
              <a:t>Review</a:t>
            </a:r>
            <a:r>
              <a:rPr lang="en-US" spc="-50" dirty="0"/>
              <a:t> </a:t>
            </a:r>
            <a:r>
              <a:rPr lang="en-US" spc="-10" dirty="0"/>
              <a:t>(1/3)</a:t>
            </a:r>
            <a:endParaRPr lang="en-US" dirty="0"/>
          </a:p>
        </p:txBody>
      </p:sp>
      <p:sp>
        <p:nvSpPr>
          <p:cNvPr id="4" name="Text Placeholder 3">
            <a:extLst>
              <a:ext uri="{FF2B5EF4-FFF2-40B4-BE49-F238E27FC236}">
                <a16:creationId xmlns:a16="http://schemas.microsoft.com/office/drawing/2014/main" id="{A4EE31C2-B5E5-5291-E0CA-CAD3AF07853B}"/>
              </a:ext>
            </a:extLst>
          </p:cNvPr>
          <p:cNvSpPr>
            <a:spLocks noGrp="1"/>
          </p:cNvSpPr>
          <p:nvPr>
            <p:ph type="body" idx="13"/>
          </p:nvPr>
        </p:nvSpPr>
        <p:spPr>
          <a:xfrm>
            <a:off x="303361" y="1313576"/>
            <a:ext cx="11574695" cy="746125"/>
          </a:xfrm>
        </p:spPr>
        <p:txBody>
          <a:bodyPr/>
          <a:lstStyle/>
          <a:p>
            <a:r>
              <a:rPr lang="en-US" dirty="0"/>
              <a:t>Section I – Opinion Letter</a:t>
            </a:r>
          </a:p>
        </p:txBody>
      </p:sp>
      <p:graphicFrame>
        <p:nvGraphicFramePr>
          <p:cNvPr id="7" name="object 4">
            <a:extLst>
              <a:ext uri="{FF2B5EF4-FFF2-40B4-BE49-F238E27FC236}">
                <a16:creationId xmlns:a16="http://schemas.microsoft.com/office/drawing/2014/main" id="{7AB64A49-81EA-955D-1B8B-6D863BC5281B}"/>
              </a:ext>
            </a:extLst>
          </p:cNvPr>
          <p:cNvGraphicFramePr>
            <a:graphicFrameLocks noGrp="1"/>
          </p:cNvGraphicFramePr>
          <p:nvPr>
            <p:extLst>
              <p:ext uri="{D42A27DB-BD31-4B8C-83A1-F6EECF244321}">
                <p14:modId xmlns:p14="http://schemas.microsoft.com/office/powerpoint/2010/main" val="1697167928"/>
              </p:ext>
            </p:extLst>
          </p:nvPr>
        </p:nvGraphicFramePr>
        <p:xfrm>
          <a:off x="1055475" y="4406489"/>
          <a:ext cx="10070465" cy="2112010"/>
        </p:xfrm>
        <a:graphic>
          <a:graphicData uri="http://schemas.openxmlformats.org/drawingml/2006/table">
            <a:tbl>
              <a:tblPr firstRow="1" bandRow="1">
                <a:tableStyleId>{2D5ABB26-0587-4C30-8999-92F81FD0307C}</a:tableStyleId>
              </a:tblPr>
              <a:tblGrid>
                <a:gridCol w="2358390">
                  <a:extLst>
                    <a:ext uri="{9D8B030D-6E8A-4147-A177-3AD203B41FA5}">
                      <a16:colId xmlns:a16="http://schemas.microsoft.com/office/drawing/2014/main" val="20000"/>
                    </a:ext>
                  </a:extLst>
                </a:gridCol>
                <a:gridCol w="7712075">
                  <a:extLst>
                    <a:ext uri="{9D8B030D-6E8A-4147-A177-3AD203B41FA5}">
                      <a16:colId xmlns:a16="http://schemas.microsoft.com/office/drawing/2014/main" val="20001"/>
                    </a:ext>
                  </a:extLst>
                </a:gridCol>
              </a:tblGrid>
              <a:tr h="370205">
                <a:tc>
                  <a:txBody>
                    <a:bodyPr/>
                    <a:lstStyle/>
                    <a:p>
                      <a:pPr marL="91440">
                        <a:lnSpc>
                          <a:spcPct val="100000"/>
                        </a:lnSpc>
                        <a:spcBef>
                          <a:spcPts val="335"/>
                        </a:spcBef>
                      </a:pPr>
                      <a:r>
                        <a:rPr sz="1200" b="1" dirty="0">
                          <a:solidFill>
                            <a:srgbClr val="FFFFFF"/>
                          </a:solidFill>
                          <a:latin typeface="+mn-lt"/>
                          <a:cs typeface="Century Gothic"/>
                        </a:rPr>
                        <a:t>Opinion</a:t>
                      </a:r>
                      <a:r>
                        <a:rPr sz="1200" b="1" spc="-80" dirty="0">
                          <a:solidFill>
                            <a:srgbClr val="FFFFFF"/>
                          </a:solidFill>
                          <a:latin typeface="+mn-lt"/>
                          <a:cs typeface="Century Gothic"/>
                        </a:rPr>
                        <a:t> </a:t>
                      </a:r>
                      <a:r>
                        <a:rPr sz="1200" b="1" spc="-20" dirty="0">
                          <a:solidFill>
                            <a:srgbClr val="FFFFFF"/>
                          </a:solidFill>
                          <a:latin typeface="+mn-lt"/>
                          <a:cs typeface="Century Gothic"/>
                        </a:rPr>
                        <a:t>Type</a:t>
                      </a:r>
                      <a:endParaRPr sz="1200" dirty="0">
                        <a:latin typeface="+mn-lt"/>
                        <a:cs typeface="Century Gothic"/>
                      </a:endParaRPr>
                    </a:p>
                  </a:txBody>
                  <a:tcPr marL="0" marR="0" marT="42545" marB="0" anchor="ctr">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3D6C56"/>
                    </a:solidFill>
                  </a:tcPr>
                </a:tc>
                <a:tc>
                  <a:txBody>
                    <a:bodyPr/>
                    <a:lstStyle/>
                    <a:p>
                      <a:pPr marL="91440">
                        <a:lnSpc>
                          <a:spcPct val="100000"/>
                        </a:lnSpc>
                        <a:spcBef>
                          <a:spcPts val="335"/>
                        </a:spcBef>
                      </a:pPr>
                      <a:r>
                        <a:rPr sz="1200" b="1" spc="-10" dirty="0">
                          <a:solidFill>
                            <a:srgbClr val="FFFFFF"/>
                          </a:solidFill>
                          <a:latin typeface="+mn-lt"/>
                          <a:cs typeface="Century Gothic"/>
                        </a:rPr>
                        <a:t>Definition</a:t>
                      </a:r>
                      <a:endParaRPr sz="1200" dirty="0">
                        <a:latin typeface="+mn-lt"/>
                        <a:cs typeface="Century Gothic"/>
                      </a:endParaRPr>
                    </a:p>
                  </a:txBody>
                  <a:tcPr marL="0" marR="0" marT="42545" marB="0" anchor="ctr">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3D6C56"/>
                    </a:solidFill>
                  </a:tcPr>
                </a:tc>
                <a:extLst>
                  <a:ext uri="{0D108BD9-81ED-4DB2-BD59-A6C34878D82A}">
                    <a16:rowId xmlns:a16="http://schemas.microsoft.com/office/drawing/2014/main" val="10000"/>
                  </a:ext>
                </a:extLst>
              </a:tr>
              <a:tr h="457200">
                <a:tc>
                  <a:txBody>
                    <a:bodyPr/>
                    <a:lstStyle/>
                    <a:p>
                      <a:pPr marL="90805">
                        <a:lnSpc>
                          <a:spcPct val="100000"/>
                        </a:lnSpc>
                        <a:spcBef>
                          <a:spcPts val="1055"/>
                        </a:spcBef>
                      </a:pPr>
                      <a:r>
                        <a:rPr sz="1200" dirty="0">
                          <a:latin typeface="+mn-lt"/>
                          <a:cs typeface="Century Gothic"/>
                        </a:rPr>
                        <a:t>Unqualified</a:t>
                      </a:r>
                      <a:r>
                        <a:rPr sz="1200" spc="-55" dirty="0">
                          <a:latin typeface="+mn-lt"/>
                          <a:cs typeface="Century Gothic"/>
                        </a:rPr>
                        <a:t> </a:t>
                      </a:r>
                      <a:r>
                        <a:rPr sz="1200" dirty="0">
                          <a:latin typeface="+mn-lt"/>
                          <a:cs typeface="Century Gothic"/>
                        </a:rPr>
                        <a:t>Opinion</a:t>
                      </a:r>
                      <a:r>
                        <a:rPr sz="1200" spc="-40" dirty="0">
                          <a:latin typeface="+mn-lt"/>
                          <a:cs typeface="Century Gothic"/>
                        </a:rPr>
                        <a:t> </a:t>
                      </a:r>
                      <a:r>
                        <a:rPr sz="1200" spc="-10" dirty="0">
                          <a:latin typeface="+mn-lt"/>
                          <a:cs typeface="Century Gothic"/>
                        </a:rPr>
                        <a:t>(clear)</a:t>
                      </a:r>
                      <a:endParaRPr sz="1200">
                        <a:latin typeface="+mn-lt"/>
                        <a:cs typeface="Century Gothic"/>
                      </a:endParaRPr>
                    </a:p>
                  </a:txBody>
                  <a:tcPr marL="0" marR="0" marT="13398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ED3D1"/>
                    </a:solidFill>
                  </a:tcPr>
                </a:tc>
                <a:tc>
                  <a:txBody>
                    <a:bodyPr/>
                    <a:lstStyle/>
                    <a:p>
                      <a:pPr marL="91440" marR="401320">
                        <a:lnSpc>
                          <a:spcPts val="1390"/>
                        </a:lnSpc>
                        <a:spcBef>
                          <a:spcPts val="420"/>
                        </a:spcBef>
                      </a:pPr>
                      <a:r>
                        <a:rPr sz="1200" dirty="0">
                          <a:latin typeface="+mn-lt"/>
                          <a:cs typeface="Century Gothic"/>
                        </a:rPr>
                        <a:t>Indicates</a:t>
                      </a:r>
                      <a:r>
                        <a:rPr sz="1200" spc="-40" dirty="0">
                          <a:latin typeface="+mn-lt"/>
                          <a:cs typeface="Century Gothic"/>
                        </a:rPr>
                        <a:t> </a:t>
                      </a:r>
                      <a:r>
                        <a:rPr sz="1200" dirty="0">
                          <a:latin typeface="+mn-lt"/>
                          <a:cs typeface="Century Gothic"/>
                        </a:rPr>
                        <a:t>that</a:t>
                      </a:r>
                      <a:r>
                        <a:rPr sz="1200" spc="-10" dirty="0">
                          <a:latin typeface="+mn-lt"/>
                          <a:cs typeface="Century Gothic"/>
                        </a:rPr>
                        <a:t> </a:t>
                      </a:r>
                      <a:r>
                        <a:rPr sz="1200" dirty="0">
                          <a:latin typeface="+mn-lt"/>
                          <a:cs typeface="Century Gothic"/>
                        </a:rPr>
                        <a:t>the</a:t>
                      </a:r>
                      <a:r>
                        <a:rPr sz="1200" spc="-20" dirty="0">
                          <a:latin typeface="+mn-lt"/>
                          <a:cs typeface="Century Gothic"/>
                        </a:rPr>
                        <a:t> </a:t>
                      </a:r>
                      <a:r>
                        <a:rPr sz="1200" dirty="0">
                          <a:latin typeface="+mn-lt"/>
                          <a:cs typeface="Century Gothic"/>
                        </a:rPr>
                        <a:t>objective</a:t>
                      </a:r>
                      <a:r>
                        <a:rPr sz="1200" spc="-10" dirty="0">
                          <a:latin typeface="+mn-lt"/>
                          <a:cs typeface="Century Gothic"/>
                        </a:rPr>
                        <a:t> </a:t>
                      </a:r>
                      <a:r>
                        <a:rPr sz="1200" dirty="0">
                          <a:latin typeface="+mn-lt"/>
                          <a:cs typeface="Century Gothic"/>
                        </a:rPr>
                        <a:t>or</a:t>
                      </a:r>
                      <a:r>
                        <a:rPr sz="1200" spc="-35" dirty="0">
                          <a:latin typeface="+mn-lt"/>
                          <a:cs typeface="Century Gothic"/>
                        </a:rPr>
                        <a:t> </a:t>
                      </a:r>
                      <a:r>
                        <a:rPr sz="1200" dirty="0">
                          <a:latin typeface="+mn-lt"/>
                          <a:cs typeface="Century Gothic"/>
                        </a:rPr>
                        <a:t>criteria</a:t>
                      </a:r>
                      <a:r>
                        <a:rPr sz="1200" spc="-25" dirty="0">
                          <a:latin typeface="+mn-lt"/>
                          <a:cs typeface="Century Gothic"/>
                        </a:rPr>
                        <a:t> </a:t>
                      </a:r>
                      <a:r>
                        <a:rPr sz="1200" dirty="0">
                          <a:latin typeface="+mn-lt"/>
                          <a:cs typeface="Century Gothic"/>
                        </a:rPr>
                        <a:t>tested</a:t>
                      </a:r>
                      <a:r>
                        <a:rPr sz="1200" spc="5" dirty="0">
                          <a:latin typeface="+mn-lt"/>
                          <a:cs typeface="Century Gothic"/>
                        </a:rPr>
                        <a:t> </a:t>
                      </a:r>
                      <a:r>
                        <a:rPr sz="1200" dirty="0">
                          <a:latin typeface="+mn-lt"/>
                          <a:cs typeface="Century Gothic"/>
                        </a:rPr>
                        <a:t>as</a:t>
                      </a:r>
                      <a:r>
                        <a:rPr sz="1200" spc="-40" dirty="0">
                          <a:latin typeface="+mn-lt"/>
                          <a:cs typeface="Century Gothic"/>
                        </a:rPr>
                        <a:t> </a:t>
                      </a:r>
                      <a:r>
                        <a:rPr sz="1200" dirty="0">
                          <a:latin typeface="+mn-lt"/>
                          <a:cs typeface="Century Gothic"/>
                        </a:rPr>
                        <a:t>part</a:t>
                      </a:r>
                      <a:r>
                        <a:rPr sz="1200" spc="-25" dirty="0">
                          <a:latin typeface="+mn-lt"/>
                          <a:cs typeface="Century Gothic"/>
                        </a:rPr>
                        <a:t> </a:t>
                      </a:r>
                      <a:r>
                        <a:rPr sz="1200" dirty="0">
                          <a:latin typeface="+mn-lt"/>
                          <a:cs typeface="Century Gothic"/>
                        </a:rPr>
                        <a:t>of</a:t>
                      </a:r>
                      <a:r>
                        <a:rPr sz="1200" spc="-35" dirty="0">
                          <a:latin typeface="+mn-lt"/>
                          <a:cs typeface="Century Gothic"/>
                        </a:rPr>
                        <a:t> </a:t>
                      </a:r>
                      <a:r>
                        <a:rPr sz="1200" dirty="0">
                          <a:latin typeface="+mn-lt"/>
                          <a:cs typeface="Century Gothic"/>
                        </a:rPr>
                        <a:t>the</a:t>
                      </a:r>
                      <a:r>
                        <a:rPr sz="1200" spc="-15" dirty="0">
                          <a:latin typeface="+mn-lt"/>
                          <a:cs typeface="Century Gothic"/>
                        </a:rPr>
                        <a:t> </a:t>
                      </a:r>
                      <a:r>
                        <a:rPr sz="1200" dirty="0">
                          <a:latin typeface="+mn-lt"/>
                          <a:cs typeface="Century Gothic"/>
                        </a:rPr>
                        <a:t>report</a:t>
                      </a:r>
                      <a:r>
                        <a:rPr sz="1200" spc="-30" dirty="0">
                          <a:latin typeface="+mn-lt"/>
                          <a:cs typeface="Century Gothic"/>
                        </a:rPr>
                        <a:t> </a:t>
                      </a:r>
                      <a:r>
                        <a:rPr sz="1200" dirty="0">
                          <a:latin typeface="+mn-lt"/>
                          <a:cs typeface="Century Gothic"/>
                        </a:rPr>
                        <a:t>appears</a:t>
                      </a:r>
                      <a:r>
                        <a:rPr sz="1200" spc="-35" dirty="0">
                          <a:latin typeface="+mn-lt"/>
                          <a:cs typeface="Century Gothic"/>
                        </a:rPr>
                        <a:t> </a:t>
                      </a:r>
                      <a:r>
                        <a:rPr sz="1200" dirty="0">
                          <a:latin typeface="+mn-lt"/>
                          <a:cs typeface="Century Gothic"/>
                        </a:rPr>
                        <a:t>to</a:t>
                      </a:r>
                      <a:r>
                        <a:rPr sz="1200" spc="-15" dirty="0">
                          <a:latin typeface="+mn-lt"/>
                          <a:cs typeface="Century Gothic"/>
                        </a:rPr>
                        <a:t> </a:t>
                      </a:r>
                      <a:r>
                        <a:rPr sz="1200" dirty="0">
                          <a:latin typeface="+mn-lt"/>
                          <a:cs typeface="Century Gothic"/>
                        </a:rPr>
                        <a:t>be</a:t>
                      </a:r>
                      <a:r>
                        <a:rPr sz="1200" spc="-45" dirty="0">
                          <a:latin typeface="+mn-lt"/>
                          <a:cs typeface="Century Gothic"/>
                        </a:rPr>
                        <a:t> </a:t>
                      </a:r>
                      <a:r>
                        <a:rPr sz="1200" dirty="0">
                          <a:latin typeface="+mn-lt"/>
                          <a:cs typeface="Century Gothic"/>
                        </a:rPr>
                        <a:t>designed</a:t>
                      </a:r>
                      <a:r>
                        <a:rPr sz="1200" spc="-45" dirty="0">
                          <a:latin typeface="+mn-lt"/>
                          <a:cs typeface="Century Gothic"/>
                        </a:rPr>
                        <a:t> </a:t>
                      </a:r>
                      <a:r>
                        <a:rPr sz="1200" spc="-10" dirty="0">
                          <a:latin typeface="+mn-lt"/>
                          <a:cs typeface="Century Gothic"/>
                        </a:rPr>
                        <a:t>and/or </a:t>
                      </a:r>
                      <a:r>
                        <a:rPr sz="1200" dirty="0">
                          <a:latin typeface="+mn-lt"/>
                          <a:cs typeface="Century Gothic"/>
                        </a:rPr>
                        <a:t>operating</a:t>
                      </a:r>
                      <a:r>
                        <a:rPr sz="1200" spc="-50" dirty="0">
                          <a:latin typeface="+mn-lt"/>
                          <a:cs typeface="Century Gothic"/>
                        </a:rPr>
                        <a:t> </a:t>
                      </a:r>
                      <a:r>
                        <a:rPr sz="1200" spc="-10" dirty="0">
                          <a:latin typeface="+mn-lt"/>
                          <a:cs typeface="Century Gothic"/>
                        </a:rPr>
                        <a:t>effectively.</a:t>
                      </a:r>
                      <a:endParaRPr sz="1200" dirty="0">
                        <a:latin typeface="+mn-lt"/>
                        <a:cs typeface="Century Gothic"/>
                      </a:endParaRPr>
                    </a:p>
                  </a:txBody>
                  <a:tcPr marL="0" marR="0" marT="5334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ED3D1"/>
                    </a:solidFill>
                  </a:tcPr>
                </a:tc>
                <a:extLst>
                  <a:ext uri="{0D108BD9-81ED-4DB2-BD59-A6C34878D82A}">
                    <a16:rowId xmlns:a16="http://schemas.microsoft.com/office/drawing/2014/main" val="10001"/>
                  </a:ext>
                </a:extLst>
              </a:tr>
              <a:tr h="457200">
                <a:tc>
                  <a:txBody>
                    <a:bodyPr/>
                    <a:lstStyle/>
                    <a:p>
                      <a:pPr marL="90805">
                        <a:lnSpc>
                          <a:spcPct val="100000"/>
                        </a:lnSpc>
                        <a:spcBef>
                          <a:spcPts val="1055"/>
                        </a:spcBef>
                      </a:pPr>
                      <a:r>
                        <a:rPr sz="1200" dirty="0">
                          <a:latin typeface="+mn-lt"/>
                          <a:cs typeface="Century Gothic"/>
                        </a:rPr>
                        <a:t>Adverse</a:t>
                      </a:r>
                      <a:r>
                        <a:rPr sz="1200" spc="-40" dirty="0">
                          <a:latin typeface="+mn-lt"/>
                          <a:cs typeface="Century Gothic"/>
                        </a:rPr>
                        <a:t> </a:t>
                      </a:r>
                      <a:r>
                        <a:rPr sz="1200" spc="-10" dirty="0">
                          <a:latin typeface="+mn-lt"/>
                          <a:cs typeface="Century Gothic"/>
                        </a:rPr>
                        <a:t>Opinion</a:t>
                      </a:r>
                      <a:endParaRPr sz="1200">
                        <a:latin typeface="+mn-lt"/>
                        <a:cs typeface="Century Gothic"/>
                      </a:endParaRPr>
                    </a:p>
                  </a:txBody>
                  <a:tcPr marL="0" marR="0" marT="133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BEA"/>
                    </a:solidFill>
                  </a:tcPr>
                </a:tc>
                <a:tc>
                  <a:txBody>
                    <a:bodyPr/>
                    <a:lstStyle/>
                    <a:p>
                      <a:pPr marL="91440" marR="338455">
                        <a:lnSpc>
                          <a:spcPts val="1390"/>
                        </a:lnSpc>
                        <a:spcBef>
                          <a:spcPts val="420"/>
                        </a:spcBef>
                      </a:pPr>
                      <a:r>
                        <a:rPr sz="1200" dirty="0">
                          <a:latin typeface="+mn-lt"/>
                          <a:cs typeface="Century Gothic"/>
                        </a:rPr>
                        <a:t>Indicates</a:t>
                      </a:r>
                      <a:r>
                        <a:rPr sz="1200" spc="-35" dirty="0">
                          <a:latin typeface="+mn-lt"/>
                          <a:cs typeface="Century Gothic"/>
                        </a:rPr>
                        <a:t> </a:t>
                      </a:r>
                      <a:r>
                        <a:rPr sz="1200" dirty="0">
                          <a:latin typeface="+mn-lt"/>
                          <a:cs typeface="Century Gothic"/>
                        </a:rPr>
                        <a:t>that</a:t>
                      </a:r>
                      <a:r>
                        <a:rPr sz="1200" spc="5" dirty="0">
                          <a:latin typeface="+mn-lt"/>
                          <a:cs typeface="Century Gothic"/>
                        </a:rPr>
                        <a:t> </a:t>
                      </a:r>
                      <a:r>
                        <a:rPr sz="1200" dirty="0">
                          <a:latin typeface="+mn-lt"/>
                          <a:cs typeface="Century Gothic"/>
                        </a:rPr>
                        <a:t>the</a:t>
                      </a:r>
                      <a:r>
                        <a:rPr sz="1200" spc="-5" dirty="0">
                          <a:latin typeface="+mn-lt"/>
                          <a:cs typeface="Century Gothic"/>
                        </a:rPr>
                        <a:t> </a:t>
                      </a:r>
                      <a:r>
                        <a:rPr sz="1200" dirty="0">
                          <a:latin typeface="+mn-lt"/>
                          <a:cs typeface="Century Gothic"/>
                        </a:rPr>
                        <a:t>users</a:t>
                      </a:r>
                      <a:r>
                        <a:rPr sz="1200" spc="-35" dirty="0">
                          <a:latin typeface="+mn-lt"/>
                          <a:cs typeface="Century Gothic"/>
                        </a:rPr>
                        <a:t> </a:t>
                      </a:r>
                      <a:r>
                        <a:rPr sz="1200" dirty="0">
                          <a:latin typeface="+mn-lt"/>
                          <a:cs typeface="Century Gothic"/>
                        </a:rPr>
                        <a:t>of</a:t>
                      </a:r>
                      <a:r>
                        <a:rPr sz="1200" spc="-20" dirty="0">
                          <a:latin typeface="+mn-lt"/>
                          <a:cs typeface="Century Gothic"/>
                        </a:rPr>
                        <a:t> </a:t>
                      </a:r>
                      <a:r>
                        <a:rPr sz="1200" dirty="0">
                          <a:latin typeface="+mn-lt"/>
                          <a:cs typeface="Century Gothic"/>
                        </a:rPr>
                        <a:t>the</a:t>
                      </a:r>
                      <a:r>
                        <a:rPr sz="1200" spc="-5" dirty="0">
                          <a:latin typeface="+mn-lt"/>
                          <a:cs typeface="Century Gothic"/>
                        </a:rPr>
                        <a:t> </a:t>
                      </a:r>
                      <a:r>
                        <a:rPr sz="1200" dirty="0">
                          <a:latin typeface="+mn-lt"/>
                          <a:cs typeface="Century Gothic"/>
                        </a:rPr>
                        <a:t>SOC</a:t>
                      </a:r>
                      <a:r>
                        <a:rPr sz="1200" spc="-30" dirty="0">
                          <a:latin typeface="+mn-lt"/>
                          <a:cs typeface="Century Gothic"/>
                        </a:rPr>
                        <a:t> </a:t>
                      </a:r>
                      <a:r>
                        <a:rPr sz="1200" dirty="0">
                          <a:latin typeface="+mn-lt"/>
                          <a:cs typeface="Century Gothic"/>
                        </a:rPr>
                        <a:t>report</a:t>
                      </a:r>
                      <a:r>
                        <a:rPr sz="1200" spc="-15" dirty="0">
                          <a:latin typeface="+mn-lt"/>
                          <a:cs typeface="Century Gothic"/>
                        </a:rPr>
                        <a:t> </a:t>
                      </a:r>
                      <a:r>
                        <a:rPr sz="1200" dirty="0">
                          <a:latin typeface="+mn-lt"/>
                          <a:cs typeface="Century Gothic"/>
                        </a:rPr>
                        <a:t>can</a:t>
                      </a:r>
                      <a:r>
                        <a:rPr sz="1200" spc="-15" dirty="0">
                          <a:latin typeface="+mn-lt"/>
                          <a:cs typeface="Century Gothic"/>
                        </a:rPr>
                        <a:t> </a:t>
                      </a:r>
                      <a:r>
                        <a:rPr sz="1200" dirty="0">
                          <a:latin typeface="+mn-lt"/>
                          <a:cs typeface="Century Gothic"/>
                        </a:rPr>
                        <a:t>not</a:t>
                      </a:r>
                      <a:r>
                        <a:rPr sz="1200" spc="-5" dirty="0">
                          <a:latin typeface="+mn-lt"/>
                          <a:cs typeface="Century Gothic"/>
                        </a:rPr>
                        <a:t> </a:t>
                      </a:r>
                      <a:r>
                        <a:rPr sz="1200" dirty="0">
                          <a:latin typeface="+mn-lt"/>
                          <a:cs typeface="Century Gothic"/>
                        </a:rPr>
                        <a:t>place</a:t>
                      </a:r>
                      <a:r>
                        <a:rPr sz="1200" spc="-60" dirty="0">
                          <a:latin typeface="+mn-lt"/>
                          <a:cs typeface="Century Gothic"/>
                        </a:rPr>
                        <a:t> </a:t>
                      </a:r>
                      <a:r>
                        <a:rPr sz="1200" dirty="0">
                          <a:latin typeface="+mn-lt"/>
                          <a:cs typeface="Century Gothic"/>
                        </a:rPr>
                        <a:t>any</a:t>
                      </a:r>
                      <a:r>
                        <a:rPr sz="1200" spc="-10" dirty="0">
                          <a:latin typeface="+mn-lt"/>
                          <a:cs typeface="Century Gothic"/>
                        </a:rPr>
                        <a:t> </a:t>
                      </a:r>
                      <a:r>
                        <a:rPr sz="1200" dirty="0">
                          <a:latin typeface="+mn-lt"/>
                          <a:cs typeface="Century Gothic"/>
                        </a:rPr>
                        <a:t>reliance</a:t>
                      </a:r>
                      <a:r>
                        <a:rPr sz="1200" spc="-50" dirty="0">
                          <a:latin typeface="+mn-lt"/>
                          <a:cs typeface="Century Gothic"/>
                        </a:rPr>
                        <a:t> </a:t>
                      </a:r>
                      <a:r>
                        <a:rPr sz="1200" dirty="0">
                          <a:latin typeface="+mn-lt"/>
                          <a:cs typeface="Century Gothic"/>
                        </a:rPr>
                        <a:t>on</a:t>
                      </a:r>
                      <a:r>
                        <a:rPr sz="1200" spc="-15" dirty="0">
                          <a:latin typeface="+mn-lt"/>
                          <a:cs typeface="Century Gothic"/>
                        </a:rPr>
                        <a:t> </a:t>
                      </a:r>
                      <a:r>
                        <a:rPr sz="1200" dirty="0">
                          <a:latin typeface="+mn-lt"/>
                          <a:cs typeface="Century Gothic"/>
                        </a:rPr>
                        <a:t>the</a:t>
                      </a:r>
                      <a:r>
                        <a:rPr sz="1200" spc="-5" dirty="0">
                          <a:latin typeface="+mn-lt"/>
                          <a:cs typeface="Century Gothic"/>
                        </a:rPr>
                        <a:t> </a:t>
                      </a:r>
                      <a:r>
                        <a:rPr sz="1200" dirty="0">
                          <a:latin typeface="+mn-lt"/>
                          <a:cs typeface="Century Gothic"/>
                        </a:rPr>
                        <a:t>service</a:t>
                      </a:r>
                      <a:r>
                        <a:rPr sz="1200" spc="-35" dirty="0">
                          <a:latin typeface="+mn-lt"/>
                          <a:cs typeface="Century Gothic"/>
                        </a:rPr>
                        <a:t> </a:t>
                      </a:r>
                      <a:r>
                        <a:rPr sz="1200" spc="-10" dirty="0">
                          <a:latin typeface="+mn-lt"/>
                          <a:cs typeface="Century Gothic"/>
                        </a:rPr>
                        <a:t>organization’s system.</a:t>
                      </a:r>
                      <a:endParaRPr sz="1200">
                        <a:latin typeface="+mn-lt"/>
                        <a:cs typeface="Century Gothic"/>
                      </a:endParaRPr>
                    </a:p>
                  </a:txBody>
                  <a:tcPr marL="0" marR="0" marT="533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BEA"/>
                    </a:solidFill>
                  </a:tcPr>
                </a:tc>
                <a:extLst>
                  <a:ext uri="{0D108BD9-81ED-4DB2-BD59-A6C34878D82A}">
                    <a16:rowId xmlns:a16="http://schemas.microsoft.com/office/drawing/2014/main" val="10002"/>
                  </a:ext>
                </a:extLst>
              </a:tr>
              <a:tr h="456565">
                <a:tc>
                  <a:txBody>
                    <a:bodyPr/>
                    <a:lstStyle/>
                    <a:p>
                      <a:pPr marL="90805">
                        <a:lnSpc>
                          <a:spcPct val="100000"/>
                        </a:lnSpc>
                        <a:spcBef>
                          <a:spcPts val="1055"/>
                        </a:spcBef>
                      </a:pPr>
                      <a:r>
                        <a:rPr sz="1200" dirty="0">
                          <a:latin typeface="+mn-lt"/>
                          <a:cs typeface="Century Gothic"/>
                        </a:rPr>
                        <a:t>Disclaimer</a:t>
                      </a:r>
                      <a:r>
                        <a:rPr sz="1200" spc="-45" dirty="0">
                          <a:latin typeface="+mn-lt"/>
                          <a:cs typeface="Century Gothic"/>
                        </a:rPr>
                        <a:t> </a:t>
                      </a:r>
                      <a:r>
                        <a:rPr sz="1200" dirty="0">
                          <a:latin typeface="+mn-lt"/>
                          <a:cs typeface="Century Gothic"/>
                        </a:rPr>
                        <a:t>of </a:t>
                      </a:r>
                      <a:r>
                        <a:rPr sz="1200" spc="-10" dirty="0">
                          <a:latin typeface="+mn-lt"/>
                          <a:cs typeface="Century Gothic"/>
                        </a:rPr>
                        <a:t>Opinion</a:t>
                      </a:r>
                      <a:endParaRPr sz="1200">
                        <a:latin typeface="+mn-lt"/>
                        <a:cs typeface="Century Gothic"/>
                      </a:endParaRPr>
                    </a:p>
                  </a:txBody>
                  <a:tcPr marL="0" marR="0" marT="133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ED3D1"/>
                    </a:solidFill>
                  </a:tcPr>
                </a:tc>
                <a:tc>
                  <a:txBody>
                    <a:bodyPr/>
                    <a:lstStyle/>
                    <a:p>
                      <a:pPr marL="91440" marR="615315">
                        <a:lnSpc>
                          <a:spcPct val="100000"/>
                        </a:lnSpc>
                        <a:spcBef>
                          <a:spcPts val="335"/>
                        </a:spcBef>
                      </a:pPr>
                      <a:r>
                        <a:rPr sz="1200" dirty="0">
                          <a:latin typeface="+mn-lt"/>
                          <a:cs typeface="Century Gothic"/>
                        </a:rPr>
                        <a:t>Indicates</a:t>
                      </a:r>
                      <a:r>
                        <a:rPr sz="1200" spc="-25" dirty="0">
                          <a:latin typeface="+mn-lt"/>
                          <a:cs typeface="Century Gothic"/>
                        </a:rPr>
                        <a:t> </a:t>
                      </a:r>
                      <a:r>
                        <a:rPr sz="1200" dirty="0">
                          <a:latin typeface="+mn-lt"/>
                          <a:cs typeface="Century Gothic"/>
                        </a:rPr>
                        <a:t>the</a:t>
                      </a:r>
                      <a:r>
                        <a:rPr sz="1200" spc="-5" dirty="0">
                          <a:latin typeface="+mn-lt"/>
                          <a:cs typeface="Century Gothic"/>
                        </a:rPr>
                        <a:t> </a:t>
                      </a:r>
                      <a:r>
                        <a:rPr sz="1200" dirty="0">
                          <a:latin typeface="+mn-lt"/>
                          <a:cs typeface="Century Gothic"/>
                        </a:rPr>
                        <a:t>service</a:t>
                      </a:r>
                      <a:r>
                        <a:rPr sz="1200" spc="-35" dirty="0">
                          <a:latin typeface="+mn-lt"/>
                          <a:cs typeface="Century Gothic"/>
                        </a:rPr>
                        <a:t> </a:t>
                      </a:r>
                      <a:r>
                        <a:rPr sz="1200" dirty="0">
                          <a:latin typeface="+mn-lt"/>
                          <a:cs typeface="Century Gothic"/>
                        </a:rPr>
                        <a:t>auditor was</a:t>
                      </a:r>
                      <a:r>
                        <a:rPr sz="1200" spc="-20" dirty="0">
                          <a:latin typeface="+mn-lt"/>
                          <a:cs typeface="Century Gothic"/>
                        </a:rPr>
                        <a:t> </a:t>
                      </a:r>
                      <a:r>
                        <a:rPr sz="1200" dirty="0">
                          <a:latin typeface="+mn-lt"/>
                          <a:cs typeface="Century Gothic"/>
                        </a:rPr>
                        <a:t>unable</a:t>
                      </a:r>
                      <a:r>
                        <a:rPr sz="1200" spc="-50" dirty="0">
                          <a:latin typeface="+mn-lt"/>
                          <a:cs typeface="Century Gothic"/>
                        </a:rPr>
                        <a:t> </a:t>
                      </a:r>
                      <a:r>
                        <a:rPr sz="1200" dirty="0">
                          <a:latin typeface="+mn-lt"/>
                          <a:cs typeface="Century Gothic"/>
                        </a:rPr>
                        <a:t>to issue</a:t>
                      </a:r>
                      <a:r>
                        <a:rPr sz="1200" spc="-50" dirty="0">
                          <a:latin typeface="+mn-lt"/>
                          <a:cs typeface="Century Gothic"/>
                        </a:rPr>
                        <a:t> </a:t>
                      </a:r>
                      <a:r>
                        <a:rPr sz="1200" dirty="0">
                          <a:latin typeface="+mn-lt"/>
                          <a:cs typeface="Century Gothic"/>
                        </a:rPr>
                        <a:t>an</a:t>
                      </a:r>
                      <a:r>
                        <a:rPr sz="1200" spc="-15" dirty="0">
                          <a:latin typeface="+mn-lt"/>
                          <a:cs typeface="Century Gothic"/>
                        </a:rPr>
                        <a:t> </a:t>
                      </a:r>
                      <a:r>
                        <a:rPr sz="1200" dirty="0">
                          <a:latin typeface="+mn-lt"/>
                          <a:cs typeface="Century Gothic"/>
                        </a:rPr>
                        <a:t>opinion</a:t>
                      </a:r>
                      <a:r>
                        <a:rPr sz="1200" spc="-5" dirty="0">
                          <a:latin typeface="+mn-lt"/>
                          <a:cs typeface="Century Gothic"/>
                        </a:rPr>
                        <a:t> </a:t>
                      </a:r>
                      <a:r>
                        <a:rPr sz="1200" dirty="0">
                          <a:latin typeface="+mn-lt"/>
                          <a:cs typeface="Century Gothic"/>
                        </a:rPr>
                        <a:t>as</a:t>
                      </a:r>
                      <a:r>
                        <a:rPr sz="1200" spc="-25" dirty="0">
                          <a:latin typeface="+mn-lt"/>
                          <a:cs typeface="Century Gothic"/>
                        </a:rPr>
                        <a:t> </a:t>
                      </a:r>
                      <a:r>
                        <a:rPr sz="1200" dirty="0">
                          <a:latin typeface="+mn-lt"/>
                          <a:cs typeface="Century Gothic"/>
                        </a:rPr>
                        <a:t>they were</a:t>
                      </a:r>
                      <a:r>
                        <a:rPr sz="1200" spc="-35" dirty="0">
                          <a:latin typeface="+mn-lt"/>
                          <a:cs typeface="Century Gothic"/>
                        </a:rPr>
                        <a:t> </a:t>
                      </a:r>
                      <a:r>
                        <a:rPr sz="1200" dirty="0">
                          <a:latin typeface="+mn-lt"/>
                          <a:cs typeface="Century Gothic"/>
                        </a:rPr>
                        <a:t>limited</a:t>
                      </a:r>
                      <a:r>
                        <a:rPr sz="1200" spc="-35" dirty="0">
                          <a:latin typeface="+mn-lt"/>
                          <a:cs typeface="Century Gothic"/>
                        </a:rPr>
                        <a:t> </a:t>
                      </a:r>
                      <a:r>
                        <a:rPr sz="1200" dirty="0">
                          <a:latin typeface="+mn-lt"/>
                          <a:cs typeface="Century Gothic"/>
                        </a:rPr>
                        <a:t>by</a:t>
                      </a:r>
                      <a:r>
                        <a:rPr sz="1200" spc="-30" dirty="0">
                          <a:latin typeface="+mn-lt"/>
                          <a:cs typeface="Century Gothic"/>
                        </a:rPr>
                        <a:t> </a:t>
                      </a:r>
                      <a:r>
                        <a:rPr sz="1200" dirty="0">
                          <a:latin typeface="+mn-lt"/>
                          <a:cs typeface="Century Gothic"/>
                        </a:rPr>
                        <a:t>the</a:t>
                      </a:r>
                      <a:r>
                        <a:rPr sz="1200" spc="-5" dirty="0">
                          <a:latin typeface="+mn-lt"/>
                          <a:cs typeface="Century Gothic"/>
                        </a:rPr>
                        <a:t> </a:t>
                      </a:r>
                      <a:r>
                        <a:rPr sz="1200" spc="-10" dirty="0">
                          <a:latin typeface="+mn-lt"/>
                          <a:cs typeface="Century Gothic"/>
                        </a:rPr>
                        <a:t>service </a:t>
                      </a:r>
                      <a:r>
                        <a:rPr sz="1200" dirty="0">
                          <a:latin typeface="+mn-lt"/>
                          <a:cs typeface="Century Gothic"/>
                        </a:rPr>
                        <a:t>organization</a:t>
                      </a:r>
                      <a:r>
                        <a:rPr sz="1200" spc="-5" dirty="0">
                          <a:latin typeface="+mn-lt"/>
                          <a:cs typeface="Century Gothic"/>
                        </a:rPr>
                        <a:t> </a:t>
                      </a:r>
                      <a:r>
                        <a:rPr sz="1200" dirty="0">
                          <a:latin typeface="+mn-lt"/>
                          <a:cs typeface="Century Gothic"/>
                        </a:rPr>
                        <a:t>in</a:t>
                      </a:r>
                      <a:r>
                        <a:rPr sz="1200" spc="-40" dirty="0">
                          <a:latin typeface="+mn-lt"/>
                          <a:cs typeface="Century Gothic"/>
                        </a:rPr>
                        <a:t> </a:t>
                      </a:r>
                      <a:r>
                        <a:rPr sz="1200" dirty="0">
                          <a:latin typeface="+mn-lt"/>
                          <a:cs typeface="Century Gothic"/>
                        </a:rPr>
                        <a:t>the</a:t>
                      </a:r>
                      <a:r>
                        <a:rPr sz="1200" spc="-35" dirty="0">
                          <a:latin typeface="+mn-lt"/>
                          <a:cs typeface="Century Gothic"/>
                        </a:rPr>
                        <a:t> </a:t>
                      </a:r>
                      <a:r>
                        <a:rPr sz="1200" dirty="0">
                          <a:latin typeface="+mn-lt"/>
                          <a:cs typeface="Century Gothic"/>
                        </a:rPr>
                        <a:t>information they</a:t>
                      </a:r>
                      <a:r>
                        <a:rPr sz="1200" spc="-40" dirty="0">
                          <a:latin typeface="+mn-lt"/>
                          <a:cs typeface="Century Gothic"/>
                        </a:rPr>
                        <a:t> </a:t>
                      </a:r>
                      <a:r>
                        <a:rPr sz="1200" dirty="0">
                          <a:latin typeface="+mn-lt"/>
                          <a:cs typeface="Century Gothic"/>
                        </a:rPr>
                        <a:t>requested,</a:t>
                      </a:r>
                      <a:r>
                        <a:rPr sz="1200" spc="-50" dirty="0">
                          <a:latin typeface="+mn-lt"/>
                          <a:cs typeface="Century Gothic"/>
                        </a:rPr>
                        <a:t> </a:t>
                      </a:r>
                      <a:r>
                        <a:rPr sz="1200" dirty="0">
                          <a:latin typeface="+mn-lt"/>
                          <a:cs typeface="Century Gothic"/>
                        </a:rPr>
                        <a:t>or</a:t>
                      </a:r>
                      <a:r>
                        <a:rPr sz="1200" spc="-45" dirty="0">
                          <a:latin typeface="+mn-lt"/>
                          <a:cs typeface="Century Gothic"/>
                        </a:rPr>
                        <a:t> </a:t>
                      </a:r>
                      <a:r>
                        <a:rPr sz="1200" dirty="0">
                          <a:latin typeface="+mn-lt"/>
                          <a:cs typeface="Century Gothic"/>
                        </a:rPr>
                        <a:t>procedures</a:t>
                      </a:r>
                      <a:r>
                        <a:rPr sz="1200" spc="-70" dirty="0">
                          <a:latin typeface="+mn-lt"/>
                          <a:cs typeface="Century Gothic"/>
                        </a:rPr>
                        <a:t> </a:t>
                      </a:r>
                      <a:r>
                        <a:rPr sz="1200" spc="-10" dirty="0">
                          <a:latin typeface="+mn-lt"/>
                          <a:cs typeface="Century Gothic"/>
                        </a:rPr>
                        <a:t>performed</a:t>
                      </a:r>
                      <a:endParaRPr sz="1200">
                        <a:latin typeface="+mn-lt"/>
                        <a:cs typeface="Century Gothic"/>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ED3D1"/>
                    </a:solidFill>
                  </a:tcPr>
                </a:tc>
                <a:extLst>
                  <a:ext uri="{0D108BD9-81ED-4DB2-BD59-A6C34878D82A}">
                    <a16:rowId xmlns:a16="http://schemas.microsoft.com/office/drawing/2014/main" val="10003"/>
                  </a:ext>
                </a:extLst>
              </a:tr>
              <a:tr h="370840">
                <a:tc>
                  <a:txBody>
                    <a:bodyPr/>
                    <a:lstStyle/>
                    <a:p>
                      <a:pPr marL="90805">
                        <a:lnSpc>
                          <a:spcPct val="100000"/>
                        </a:lnSpc>
                        <a:spcBef>
                          <a:spcPts val="715"/>
                        </a:spcBef>
                      </a:pPr>
                      <a:r>
                        <a:rPr sz="1200" dirty="0">
                          <a:latin typeface="+mn-lt"/>
                          <a:cs typeface="Century Gothic"/>
                        </a:rPr>
                        <a:t>Qualified</a:t>
                      </a:r>
                      <a:r>
                        <a:rPr sz="1200" spc="-40" dirty="0">
                          <a:latin typeface="+mn-lt"/>
                          <a:cs typeface="Century Gothic"/>
                        </a:rPr>
                        <a:t> </a:t>
                      </a:r>
                      <a:r>
                        <a:rPr sz="1200" spc="-10" dirty="0">
                          <a:latin typeface="+mn-lt"/>
                          <a:cs typeface="Century Gothic"/>
                        </a:rPr>
                        <a:t>Opinion</a:t>
                      </a:r>
                      <a:endParaRPr sz="1200">
                        <a:latin typeface="+mn-lt"/>
                        <a:cs typeface="Century Gothic"/>
                      </a:endParaRPr>
                    </a:p>
                  </a:txBody>
                  <a:tcPr marL="0" marR="0" marT="908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BEA"/>
                    </a:solidFill>
                  </a:tcPr>
                </a:tc>
                <a:tc>
                  <a:txBody>
                    <a:bodyPr/>
                    <a:lstStyle/>
                    <a:p>
                      <a:pPr marL="91440">
                        <a:lnSpc>
                          <a:spcPct val="100000"/>
                        </a:lnSpc>
                        <a:spcBef>
                          <a:spcPts val="665"/>
                        </a:spcBef>
                      </a:pPr>
                      <a:r>
                        <a:rPr sz="1200" dirty="0">
                          <a:latin typeface="+mn-lt"/>
                          <a:cs typeface="Century Gothic"/>
                        </a:rPr>
                        <a:t>Indicates</a:t>
                      </a:r>
                      <a:r>
                        <a:rPr sz="1200" spc="-45" dirty="0">
                          <a:latin typeface="+mn-lt"/>
                          <a:cs typeface="Century Gothic"/>
                        </a:rPr>
                        <a:t> </a:t>
                      </a:r>
                      <a:r>
                        <a:rPr sz="1200" dirty="0">
                          <a:latin typeface="+mn-lt"/>
                          <a:cs typeface="Century Gothic"/>
                        </a:rPr>
                        <a:t>that</a:t>
                      </a:r>
                      <a:r>
                        <a:rPr sz="1200" spc="-15" dirty="0">
                          <a:latin typeface="+mn-lt"/>
                          <a:cs typeface="Century Gothic"/>
                        </a:rPr>
                        <a:t> </a:t>
                      </a:r>
                      <a:r>
                        <a:rPr sz="1200" dirty="0">
                          <a:latin typeface="+mn-lt"/>
                          <a:cs typeface="Century Gothic"/>
                        </a:rPr>
                        <a:t>a</a:t>
                      </a:r>
                      <a:r>
                        <a:rPr sz="1200" spc="-40" dirty="0">
                          <a:latin typeface="+mn-lt"/>
                          <a:cs typeface="Century Gothic"/>
                        </a:rPr>
                        <a:t> </a:t>
                      </a:r>
                      <a:r>
                        <a:rPr sz="1200" dirty="0">
                          <a:latin typeface="+mn-lt"/>
                          <a:cs typeface="Century Gothic"/>
                        </a:rPr>
                        <a:t>objective</a:t>
                      </a:r>
                      <a:r>
                        <a:rPr sz="1200" spc="-25" dirty="0">
                          <a:latin typeface="+mn-lt"/>
                          <a:cs typeface="Century Gothic"/>
                        </a:rPr>
                        <a:t> </a:t>
                      </a:r>
                      <a:r>
                        <a:rPr sz="1200" dirty="0">
                          <a:latin typeface="+mn-lt"/>
                          <a:cs typeface="Century Gothic"/>
                        </a:rPr>
                        <a:t>and/or</a:t>
                      </a:r>
                      <a:r>
                        <a:rPr sz="1200" spc="-30" dirty="0">
                          <a:latin typeface="+mn-lt"/>
                          <a:cs typeface="Century Gothic"/>
                        </a:rPr>
                        <a:t> </a:t>
                      </a:r>
                      <a:r>
                        <a:rPr sz="1200" dirty="0">
                          <a:latin typeface="+mn-lt"/>
                          <a:cs typeface="Century Gothic"/>
                        </a:rPr>
                        <a:t>criteria</a:t>
                      </a:r>
                      <a:r>
                        <a:rPr sz="1200" spc="-30" dirty="0">
                          <a:latin typeface="+mn-lt"/>
                          <a:cs typeface="Century Gothic"/>
                        </a:rPr>
                        <a:t> </a:t>
                      </a:r>
                      <a:r>
                        <a:rPr sz="1200" dirty="0">
                          <a:latin typeface="+mn-lt"/>
                          <a:cs typeface="Century Gothic"/>
                        </a:rPr>
                        <a:t>was</a:t>
                      </a:r>
                      <a:r>
                        <a:rPr sz="1200" spc="-40" dirty="0">
                          <a:latin typeface="+mn-lt"/>
                          <a:cs typeface="Century Gothic"/>
                        </a:rPr>
                        <a:t> </a:t>
                      </a:r>
                      <a:r>
                        <a:rPr sz="1200" dirty="0">
                          <a:latin typeface="+mn-lt"/>
                          <a:cs typeface="Century Gothic"/>
                        </a:rPr>
                        <a:t>not</a:t>
                      </a:r>
                      <a:r>
                        <a:rPr sz="1200" spc="-30" dirty="0">
                          <a:latin typeface="+mn-lt"/>
                          <a:cs typeface="Century Gothic"/>
                        </a:rPr>
                        <a:t> </a:t>
                      </a:r>
                      <a:r>
                        <a:rPr sz="1200" dirty="0">
                          <a:latin typeface="+mn-lt"/>
                          <a:cs typeface="Century Gothic"/>
                        </a:rPr>
                        <a:t>designed</a:t>
                      </a:r>
                      <a:r>
                        <a:rPr sz="1200" spc="-50" dirty="0">
                          <a:latin typeface="+mn-lt"/>
                          <a:cs typeface="Century Gothic"/>
                        </a:rPr>
                        <a:t> </a:t>
                      </a:r>
                      <a:r>
                        <a:rPr sz="1200" dirty="0">
                          <a:latin typeface="+mn-lt"/>
                          <a:cs typeface="Century Gothic"/>
                        </a:rPr>
                        <a:t>and/or</a:t>
                      </a:r>
                      <a:r>
                        <a:rPr sz="1200" spc="-30" dirty="0">
                          <a:latin typeface="+mn-lt"/>
                          <a:cs typeface="Century Gothic"/>
                        </a:rPr>
                        <a:t> </a:t>
                      </a:r>
                      <a:r>
                        <a:rPr sz="1200" dirty="0">
                          <a:latin typeface="+mn-lt"/>
                          <a:cs typeface="Century Gothic"/>
                        </a:rPr>
                        <a:t>operating</a:t>
                      </a:r>
                      <a:r>
                        <a:rPr sz="1200" spc="-5" dirty="0">
                          <a:latin typeface="+mn-lt"/>
                          <a:cs typeface="Century Gothic"/>
                        </a:rPr>
                        <a:t> </a:t>
                      </a:r>
                      <a:r>
                        <a:rPr sz="1200" spc="-10" dirty="0">
                          <a:latin typeface="+mn-lt"/>
                          <a:cs typeface="Century Gothic"/>
                        </a:rPr>
                        <a:t>effectively.</a:t>
                      </a:r>
                      <a:endParaRPr sz="1200" dirty="0">
                        <a:latin typeface="+mn-lt"/>
                        <a:cs typeface="Century Gothic"/>
                      </a:endParaRPr>
                    </a:p>
                  </a:txBody>
                  <a:tcPr marL="0" marR="0" marT="844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BEA"/>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98686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B31FA2-0A12-7489-67B7-781D9770DDF7}"/>
              </a:ext>
            </a:extLst>
          </p:cNvPr>
          <p:cNvSpPr>
            <a:spLocks noGrp="1"/>
          </p:cNvSpPr>
          <p:nvPr>
            <p:ph idx="1"/>
          </p:nvPr>
        </p:nvSpPr>
        <p:spPr>
          <a:xfrm>
            <a:off x="293299" y="1497467"/>
            <a:ext cx="11301293" cy="5198815"/>
          </a:xfrm>
        </p:spPr>
        <p:txBody>
          <a:bodyPr>
            <a:normAutofit fontScale="62500" lnSpcReduction="20000"/>
          </a:bodyPr>
          <a:lstStyle/>
          <a:p>
            <a:pPr marL="0" indent="0">
              <a:lnSpc>
                <a:spcPct val="120000"/>
              </a:lnSpc>
              <a:buNone/>
            </a:pPr>
            <a:r>
              <a:rPr lang="en-US" sz="3200" b="1" dirty="0">
                <a:solidFill>
                  <a:srgbClr val="FF0000"/>
                </a:solidFill>
              </a:rPr>
              <a:t>Adverse Opinion and Qualified Opinion</a:t>
            </a:r>
          </a:p>
          <a:p>
            <a:pPr>
              <a:lnSpc>
                <a:spcPct val="120000"/>
              </a:lnSpc>
            </a:pPr>
            <a:r>
              <a:rPr lang="en-US" dirty="0"/>
              <a:t>Thoroughly review the Opinion Letter and the Results of Testing to understand the Basis for the Opinion</a:t>
            </a:r>
          </a:p>
          <a:p>
            <a:pPr lvl="1">
              <a:lnSpc>
                <a:spcPct val="120000"/>
              </a:lnSpc>
            </a:pPr>
            <a:r>
              <a:rPr lang="en-US" dirty="0"/>
              <a:t>For a Qualified Opinion, if the basis is not relevant to the client, then no additional step may be required</a:t>
            </a:r>
          </a:p>
          <a:p>
            <a:pPr>
              <a:lnSpc>
                <a:spcPct val="120000"/>
              </a:lnSpc>
            </a:pPr>
            <a:r>
              <a:rPr lang="en-US" dirty="0"/>
              <a:t>Review Management Responses (Section IV or V) where the service organization documents planned or actual remediation</a:t>
            </a:r>
          </a:p>
          <a:p>
            <a:pPr lvl="1">
              <a:lnSpc>
                <a:spcPct val="120000"/>
              </a:lnSpc>
            </a:pPr>
            <a:r>
              <a:rPr lang="en-US" dirty="0"/>
              <a:t>If not satisfied, request additional information from the vendor, such as an Internal Audit over the failed tests of controls</a:t>
            </a:r>
          </a:p>
          <a:p>
            <a:pPr>
              <a:lnSpc>
                <a:spcPct val="120000"/>
              </a:lnSpc>
            </a:pPr>
            <a:r>
              <a:rPr lang="en-US" dirty="0"/>
              <a:t>Consider whether the client needs to implement additional controls to supplement the service organization’s controls</a:t>
            </a:r>
          </a:p>
          <a:p>
            <a:pPr>
              <a:lnSpc>
                <a:spcPct val="120000"/>
              </a:lnSpc>
            </a:pPr>
            <a:r>
              <a:rPr lang="en-US" dirty="0"/>
              <a:t>Adverse Opinions are rare but very negative – the service organization does not have controls in place</a:t>
            </a:r>
          </a:p>
          <a:p>
            <a:pPr lvl="1">
              <a:lnSpc>
                <a:spcPct val="120000"/>
              </a:lnSpc>
            </a:pPr>
            <a:r>
              <a:rPr lang="en-US" dirty="0"/>
              <a:t>Execute a right-to-audit clause</a:t>
            </a:r>
          </a:p>
          <a:p>
            <a:pPr lvl="1">
              <a:lnSpc>
                <a:spcPct val="120000"/>
              </a:lnSpc>
            </a:pPr>
            <a:r>
              <a:rPr lang="en-US" dirty="0"/>
              <a:t>Request a new, accelerated SOC report (e.g. a six-month SOC report if the vendor typically issues a 12-month SOC report)</a:t>
            </a:r>
          </a:p>
          <a:p>
            <a:pPr marL="0" indent="0">
              <a:lnSpc>
                <a:spcPct val="120000"/>
              </a:lnSpc>
              <a:buNone/>
            </a:pPr>
            <a:r>
              <a:rPr lang="en-US" sz="3200" b="1" dirty="0">
                <a:solidFill>
                  <a:schemeClr val="accent1"/>
                </a:solidFill>
              </a:rPr>
              <a:t>Unqualified Opinion (clean) but findings in controls considered key by the client</a:t>
            </a:r>
          </a:p>
          <a:p>
            <a:pPr>
              <a:lnSpc>
                <a:spcPct val="120000"/>
              </a:lnSpc>
            </a:pPr>
            <a:r>
              <a:rPr lang="en-US" dirty="0"/>
              <a:t>Review Management’s response</a:t>
            </a:r>
          </a:p>
          <a:p>
            <a:pPr>
              <a:lnSpc>
                <a:spcPct val="120000"/>
              </a:lnSpc>
            </a:pPr>
            <a:r>
              <a:rPr lang="en-US" dirty="0"/>
              <a:t>Consider whether the client needs to implement additional controls</a:t>
            </a:r>
          </a:p>
          <a:p>
            <a:pPr>
              <a:lnSpc>
                <a:spcPct val="120000"/>
              </a:lnSpc>
            </a:pPr>
            <a:endParaRPr lang="en-US" dirty="0"/>
          </a:p>
        </p:txBody>
      </p:sp>
      <p:sp>
        <p:nvSpPr>
          <p:cNvPr id="3" name="Title 2">
            <a:extLst>
              <a:ext uri="{FF2B5EF4-FFF2-40B4-BE49-F238E27FC236}">
                <a16:creationId xmlns:a16="http://schemas.microsoft.com/office/drawing/2014/main" id="{2F0C7AEC-D3DC-B7A7-6E15-3A9E0D2DDCE9}"/>
              </a:ext>
            </a:extLst>
          </p:cNvPr>
          <p:cNvSpPr>
            <a:spLocks noGrp="1"/>
          </p:cNvSpPr>
          <p:nvPr>
            <p:ph type="title"/>
          </p:nvPr>
        </p:nvSpPr>
        <p:spPr/>
        <p:txBody>
          <a:bodyPr/>
          <a:lstStyle/>
          <a:p>
            <a:r>
              <a:rPr lang="en-US" dirty="0"/>
              <a:t>The</a:t>
            </a:r>
            <a:r>
              <a:rPr lang="en-US" spc="-60" dirty="0"/>
              <a:t> </a:t>
            </a:r>
            <a:r>
              <a:rPr lang="en-US" dirty="0"/>
              <a:t>SOC</a:t>
            </a:r>
            <a:r>
              <a:rPr lang="en-US" spc="-75" dirty="0"/>
              <a:t> </a:t>
            </a:r>
            <a:r>
              <a:rPr lang="en-US" dirty="0"/>
              <a:t>Report</a:t>
            </a:r>
            <a:r>
              <a:rPr lang="en-US" spc="-50" dirty="0"/>
              <a:t> </a:t>
            </a:r>
            <a:r>
              <a:rPr lang="en-US" dirty="0"/>
              <a:t>has</a:t>
            </a:r>
            <a:r>
              <a:rPr lang="en-US" spc="-50" dirty="0"/>
              <a:t> </a:t>
            </a:r>
            <a:r>
              <a:rPr lang="en-US" dirty="0"/>
              <a:t>issues,</a:t>
            </a:r>
            <a:r>
              <a:rPr lang="en-US" spc="-35" dirty="0"/>
              <a:t> </a:t>
            </a:r>
            <a:r>
              <a:rPr lang="en-US" dirty="0"/>
              <a:t>now</a:t>
            </a:r>
            <a:r>
              <a:rPr lang="en-US" spc="-60" dirty="0"/>
              <a:t> </a:t>
            </a:r>
            <a:r>
              <a:rPr lang="en-US" spc="-10" dirty="0"/>
              <a:t>what?</a:t>
            </a:r>
            <a:endParaRPr lang="en-US" dirty="0"/>
          </a:p>
        </p:txBody>
      </p:sp>
    </p:spTree>
    <p:extLst>
      <p:ext uri="{BB962C8B-B14F-4D97-AF65-F5344CB8AC3E}">
        <p14:creationId xmlns:p14="http://schemas.microsoft.com/office/powerpoint/2010/main" val="920344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22693-C7F7-7AC8-9B2B-7B9A93C2DCD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8BDE51-01F6-1D71-BD71-65928262E582}"/>
              </a:ext>
            </a:extLst>
          </p:cNvPr>
          <p:cNvSpPr>
            <a:spLocks noGrp="1"/>
          </p:cNvSpPr>
          <p:nvPr>
            <p:ph idx="1"/>
          </p:nvPr>
        </p:nvSpPr>
        <p:spPr>
          <a:xfrm>
            <a:off x="303361" y="2177653"/>
            <a:ext cx="11574695" cy="1635395"/>
          </a:xfrm>
        </p:spPr>
        <p:txBody>
          <a:bodyPr>
            <a:normAutofit/>
          </a:bodyPr>
          <a:lstStyle/>
          <a:p>
            <a:r>
              <a:rPr lang="en-US" sz="1800" dirty="0"/>
              <a:t>Opinion Letter also includes the scope, the reporting period (dates of coverage - should cover the fiscal year), and the date the report was issued</a:t>
            </a:r>
          </a:p>
          <a:p>
            <a:r>
              <a:rPr lang="en-US" sz="1800" dirty="0"/>
              <a:t>Review the Opinion Letter to identify the auditor’s opinion, the reporting period, and scope</a:t>
            </a:r>
          </a:p>
          <a:p>
            <a:endParaRPr lang="en-US" sz="1800" dirty="0"/>
          </a:p>
        </p:txBody>
      </p:sp>
      <p:sp>
        <p:nvSpPr>
          <p:cNvPr id="3" name="Title 2">
            <a:extLst>
              <a:ext uri="{FF2B5EF4-FFF2-40B4-BE49-F238E27FC236}">
                <a16:creationId xmlns:a16="http://schemas.microsoft.com/office/drawing/2014/main" id="{104AF05E-16E0-DA40-84BE-5DD093C35898}"/>
              </a:ext>
            </a:extLst>
          </p:cNvPr>
          <p:cNvSpPr>
            <a:spLocks noGrp="1"/>
          </p:cNvSpPr>
          <p:nvPr>
            <p:ph type="title"/>
          </p:nvPr>
        </p:nvSpPr>
        <p:spPr/>
        <p:txBody>
          <a:bodyPr/>
          <a:lstStyle/>
          <a:p>
            <a:r>
              <a:rPr lang="en-US" dirty="0"/>
              <a:t>SOC</a:t>
            </a:r>
            <a:r>
              <a:rPr lang="en-US" spc="-70" dirty="0"/>
              <a:t> </a:t>
            </a:r>
            <a:r>
              <a:rPr lang="en-US" dirty="0"/>
              <a:t>Report</a:t>
            </a:r>
            <a:r>
              <a:rPr lang="en-US" spc="-30" dirty="0"/>
              <a:t> </a:t>
            </a:r>
            <a:r>
              <a:rPr lang="en-US" dirty="0"/>
              <a:t>Review</a:t>
            </a:r>
            <a:r>
              <a:rPr lang="en-US" spc="-50" dirty="0"/>
              <a:t> </a:t>
            </a:r>
            <a:r>
              <a:rPr lang="en-US" spc="-10" dirty="0"/>
              <a:t>(2/3)</a:t>
            </a:r>
            <a:endParaRPr lang="en-US" dirty="0"/>
          </a:p>
        </p:txBody>
      </p:sp>
      <p:sp>
        <p:nvSpPr>
          <p:cNvPr id="4" name="Text Placeholder 3">
            <a:extLst>
              <a:ext uri="{FF2B5EF4-FFF2-40B4-BE49-F238E27FC236}">
                <a16:creationId xmlns:a16="http://schemas.microsoft.com/office/drawing/2014/main" id="{02F148D9-D3E4-4CE6-7A26-DBC447C35930}"/>
              </a:ext>
            </a:extLst>
          </p:cNvPr>
          <p:cNvSpPr>
            <a:spLocks noGrp="1"/>
          </p:cNvSpPr>
          <p:nvPr>
            <p:ph type="body" idx="13"/>
          </p:nvPr>
        </p:nvSpPr>
        <p:spPr>
          <a:xfrm>
            <a:off x="303361" y="1313576"/>
            <a:ext cx="11574695" cy="746125"/>
          </a:xfrm>
        </p:spPr>
        <p:txBody>
          <a:bodyPr/>
          <a:lstStyle/>
          <a:p>
            <a:r>
              <a:rPr lang="en-US" dirty="0"/>
              <a:t>Section I – Opinion Letter (cont’d)</a:t>
            </a:r>
          </a:p>
        </p:txBody>
      </p:sp>
      <p:grpSp>
        <p:nvGrpSpPr>
          <p:cNvPr id="10" name="object 4">
            <a:extLst>
              <a:ext uri="{FF2B5EF4-FFF2-40B4-BE49-F238E27FC236}">
                <a16:creationId xmlns:a16="http://schemas.microsoft.com/office/drawing/2014/main" id="{33B4F5C5-6B7B-F2FF-BEC5-C04CF55F2C8C}"/>
              </a:ext>
            </a:extLst>
          </p:cNvPr>
          <p:cNvGrpSpPr/>
          <p:nvPr/>
        </p:nvGrpSpPr>
        <p:grpSpPr>
          <a:xfrm>
            <a:off x="845883" y="3540657"/>
            <a:ext cx="4071620" cy="746125"/>
            <a:chOff x="629666" y="3735579"/>
            <a:chExt cx="4071620" cy="876300"/>
          </a:xfrm>
        </p:grpSpPr>
        <p:sp>
          <p:nvSpPr>
            <p:cNvPr id="11" name="object 5">
              <a:extLst>
                <a:ext uri="{FF2B5EF4-FFF2-40B4-BE49-F238E27FC236}">
                  <a16:creationId xmlns:a16="http://schemas.microsoft.com/office/drawing/2014/main" id="{28EBE23F-A01A-E0A6-772E-C89BA03FF0BC}"/>
                </a:ext>
              </a:extLst>
            </p:cNvPr>
            <p:cNvSpPr/>
            <p:nvPr/>
          </p:nvSpPr>
          <p:spPr>
            <a:xfrm>
              <a:off x="642366" y="3748279"/>
              <a:ext cx="4046220" cy="850900"/>
            </a:xfrm>
            <a:custGeom>
              <a:avLst/>
              <a:gdLst/>
              <a:ahLst/>
              <a:cxnLst/>
              <a:rect l="l" t="t" r="r" b="b"/>
              <a:pathLst>
                <a:path w="4046220" h="850900">
                  <a:moveTo>
                    <a:pt x="3904488" y="0"/>
                  </a:moveTo>
                  <a:lnTo>
                    <a:pt x="141732" y="0"/>
                  </a:lnTo>
                  <a:lnTo>
                    <a:pt x="96936" y="7224"/>
                  </a:lnTo>
                  <a:lnTo>
                    <a:pt x="58029" y="27344"/>
                  </a:lnTo>
                  <a:lnTo>
                    <a:pt x="27347" y="58024"/>
                  </a:lnTo>
                  <a:lnTo>
                    <a:pt x="7226" y="96931"/>
                  </a:lnTo>
                  <a:lnTo>
                    <a:pt x="0" y="141732"/>
                  </a:lnTo>
                  <a:lnTo>
                    <a:pt x="0" y="708660"/>
                  </a:lnTo>
                  <a:lnTo>
                    <a:pt x="7226" y="753455"/>
                  </a:lnTo>
                  <a:lnTo>
                    <a:pt x="27347" y="792362"/>
                  </a:lnTo>
                  <a:lnTo>
                    <a:pt x="58029" y="823044"/>
                  </a:lnTo>
                  <a:lnTo>
                    <a:pt x="96936" y="843165"/>
                  </a:lnTo>
                  <a:lnTo>
                    <a:pt x="141732" y="850392"/>
                  </a:lnTo>
                  <a:lnTo>
                    <a:pt x="3904488" y="850392"/>
                  </a:lnTo>
                  <a:lnTo>
                    <a:pt x="3949283" y="843165"/>
                  </a:lnTo>
                  <a:lnTo>
                    <a:pt x="3988190" y="823044"/>
                  </a:lnTo>
                  <a:lnTo>
                    <a:pt x="4018872" y="792362"/>
                  </a:lnTo>
                  <a:lnTo>
                    <a:pt x="4038993" y="753455"/>
                  </a:lnTo>
                  <a:lnTo>
                    <a:pt x="4046220" y="708660"/>
                  </a:lnTo>
                  <a:lnTo>
                    <a:pt x="4046220" y="141732"/>
                  </a:lnTo>
                  <a:lnTo>
                    <a:pt x="4038993" y="96931"/>
                  </a:lnTo>
                  <a:lnTo>
                    <a:pt x="4018872" y="58024"/>
                  </a:lnTo>
                  <a:lnTo>
                    <a:pt x="3988190" y="27344"/>
                  </a:lnTo>
                  <a:lnTo>
                    <a:pt x="3949283" y="7224"/>
                  </a:lnTo>
                  <a:lnTo>
                    <a:pt x="3904488" y="0"/>
                  </a:lnTo>
                  <a:close/>
                </a:path>
              </a:pathLst>
            </a:custGeom>
            <a:solidFill>
              <a:srgbClr val="3D6C5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6">
              <a:extLst>
                <a:ext uri="{FF2B5EF4-FFF2-40B4-BE49-F238E27FC236}">
                  <a16:creationId xmlns:a16="http://schemas.microsoft.com/office/drawing/2014/main" id="{64FCD9CD-4574-3869-BC8D-886FF230AC75}"/>
                </a:ext>
              </a:extLst>
            </p:cNvPr>
            <p:cNvSpPr/>
            <p:nvPr/>
          </p:nvSpPr>
          <p:spPr>
            <a:xfrm>
              <a:off x="642366" y="3748279"/>
              <a:ext cx="4046220" cy="850900"/>
            </a:xfrm>
            <a:custGeom>
              <a:avLst/>
              <a:gdLst/>
              <a:ahLst/>
              <a:cxnLst/>
              <a:rect l="l" t="t" r="r" b="b"/>
              <a:pathLst>
                <a:path w="4046220" h="850900">
                  <a:moveTo>
                    <a:pt x="0" y="141732"/>
                  </a:moveTo>
                  <a:lnTo>
                    <a:pt x="7226" y="96931"/>
                  </a:lnTo>
                  <a:lnTo>
                    <a:pt x="27347" y="58024"/>
                  </a:lnTo>
                  <a:lnTo>
                    <a:pt x="58029" y="27344"/>
                  </a:lnTo>
                  <a:lnTo>
                    <a:pt x="96936" y="7224"/>
                  </a:lnTo>
                  <a:lnTo>
                    <a:pt x="141732" y="0"/>
                  </a:lnTo>
                  <a:lnTo>
                    <a:pt x="3904488" y="0"/>
                  </a:lnTo>
                  <a:lnTo>
                    <a:pt x="3949283" y="7224"/>
                  </a:lnTo>
                  <a:lnTo>
                    <a:pt x="3988190" y="27344"/>
                  </a:lnTo>
                  <a:lnTo>
                    <a:pt x="4018872" y="58024"/>
                  </a:lnTo>
                  <a:lnTo>
                    <a:pt x="4038993" y="96931"/>
                  </a:lnTo>
                  <a:lnTo>
                    <a:pt x="4046220" y="141732"/>
                  </a:lnTo>
                  <a:lnTo>
                    <a:pt x="4046220" y="708660"/>
                  </a:lnTo>
                  <a:lnTo>
                    <a:pt x="4038993" y="753455"/>
                  </a:lnTo>
                  <a:lnTo>
                    <a:pt x="4018872" y="792362"/>
                  </a:lnTo>
                  <a:lnTo>
                    <a:pt x="3988190" y="823044"/>
                  </a:lnTo>
                  <a:lnTo>
                    <a:pt x="3949283" y="843165"/>
                  </a:lnTo>
                  <a:lnTo>
                    <a:pt x="3904488" y="850392"/>
                  </a:lnTo>
                  <a:lnTo>
                    <a:pt x="141732" y="850392"/>
                  </a:lnTo>
                  <a:lnTo>
                    <a:pt x="96936" y="843165"/>
                  </a:lnTo>
                  <a:lnTo>
                    <a:pt x="58029" y="823044"/>
                  </a:lnTo>
                  <a:lnTo>
                    <a:pt x="27347" y="792362"/>
                  </a:lnTo>
                  <a:lnTo>
                    <a:pt x="7226" y="753455"/>
                  </a:lnTo>
                  <a:lnTo>
                    <a:pt x="0" y="708660"/>
                  </a:lnTo>
                  <a:lnTo>
                    <a:pt x="0" y="141732"/>
                  </a:lnTo>
                  <a:close/>
                </a:path>
              </a:pathLst>
            </a:custGeom>
            <a:ln w="25400">
              <a:solidFill>
                <a:srgbClr val="2B4D3D"/>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3" name="object 8">
            <a:extLst>
              <a:ext uri="{FF2B5EF4-FFF2-40B4-BE49-F238E27FC236}">
                <a16:creationId xmlns:a16="http://schemas.microsoft.com/office/drawing/2014/main" id="{2E1301FC-D78F-C976-B9E6-7DE89E8F9870}"/>
              </a:ext>
            </a:extLst>
          </p:cNvPr>
          <p:cNvPicPr/>
          <p:nvPr/>
        </p:nvPicPr>
        <p:blipFill>
          <a:blip r:embed="rId2" cstate="print"/>
          <a:stretch>
            <a:fillRect/>
          </a:stretch>
        </p:blipFill>
        <p:spPr>
          <a:xfrm>
            <a:off x="5320221" y="3213267"/>
            <a:ext cx="6044184" cy="1588509"/>
          </a:xfrm>
          <a:prstGeom prst="rect">
            <a:avLst/>
          </a:prstGeom>
        </p:spPr>
      </p:pic>
      <p:sp>
        <p:nvSpPr>
          <p:cNvPr id="15" name="object 7">
            <a:extLst>
              <a:ext uri="{FF2B5EF4-FFF2-40B4-BE49-F238E27FC236}">
                <a16:creationId xmlns:a16="http://schemas.microsoft.com/office/drawing/2014/main" id="{A1176758-DF35-8BC7-550A-F220CD3EC8F0}"/>
              </a:ext>
            </a:extLst>
          </p:cNvPr>
          <p:cNvSpPr txBox="1"/>
          <p:nvPr/>
        </p:nvSpPr>
        <p:spPr>
          <a:xfrm>
            <a:off x="1062100" y="3672621"/>
            <a:ext cx="3639185" cy="513080"/>
          </a:xfrm>
          <a:prstGeom prst="rect">
            <a:avLst/>
          </a:prstGeom>
        </p:spPr>
        <p:txBody>
          <a:bodyPr vert="horz" wrap="square" lIns="0" tIns="12065" rIns="0" bIns="0" rtlCol="0">
            <a:spAutoFit/>
          </a:bodyPr>
          <a:lstStyle/>
          <a:p>
            <a:pPr marL="878205" marR="5080" indent="-866140">
              <a:spcBef>
                <a:spcPts val="95"/>
              </a:spcBef>
            </a:pPr>
            <a:r>
              <a:rPr sz="1600" kern="0" dirty="0">
                <a:solidFill>
                  <a:srgbClr val="FFFFFF"/>
                </a:solidFill>
                <a:cs typeface="Century Gothic"/>
              </a:rPr>
              <a:t>This</a:t>
            </a:r>
            <a:r>
              <a:rPr sz="1600" kern="0" spc="-35" dirty="0">
                <a:solidFill>
                  <a:srgbClr val="FFFFFF"/>
                </a:solidFill>
                <a:cs typeface="Century Gothic"/>
              </a:rPr>
              <a:t> </a:t>
            </a:r>
            <a:r>
              <a:rPr sz="1600" kern="0" dirty="0">
                <a:solidFill>
                  <a:srgbClr val="FFFFFF"/>
                </a:solidFill>
                <a:cs typeface="Century Gothic"/>
              </a:rPr>
              <a:t>sentence</a:t>
            </a:r>
            <a:r>
              <a:rPr sz="1600" kern="0" spc="-25" dirty="0">
                <a:solidFill>
                  <a:srgbClr val="FFFFFF"/>
                </a:solidFill>
                <a:cs typeface="Century Gothic"/>
              </a:rPr>
              <a:t> </a:t>
            </a:r>
            <a:r>
              <a:rPr sz="1600" kern="0" dirty="0">
                <a:solidFill>
                  <a:srgbClr val="FFFFFF"/>
                </a:solidFill>
                <a:cs typeface="Century Gothic"/>
              </a:rPr>
              <a:t>is</a:t>
            </a:r>
            <a:r>
              <a:rPr sz="1600" kern="0" spc="-65" dirty="0">
                <a:solidFill>
                  <a:srgbClr val="FFFFFF"/>
                </a:solidFill>
                <a:cs typeface="Century Gothic"/>
              </a:rPr>
              <a:t> </a:t>
            </a:r>
            <a:r>
              <a:rPr sz="1600" kern="0" dirty="0">
                <a:solidFill>
                  <a:srgbClr val="FFFFFF"/>
                </a:solidFill>
                <a:cs typeface="Century Gothic"/>
              </a:rPr>
              <a:t>the</a:t>
            </a:r>
            <a:r>
              <a:rPr sz="1600" kern="0" spc="-50" dirty="0">
                <a:solidFill>
                  <a:srgbClr val="FFFFFF"/>
                </a:solidFill>
                <a:cs typeface="Century Gothic"/>
              </a:rPr>
              <a:t> </a:t>
            </a:r>
            <a:r>
              <a:rPr sz="1600" kern="0" dirty="0">
                <a:solidFill>
                  <a:srgbClr val="FFFFFF"/>
                </a:solidFill>
                <a:cs typeface="Century Gothic"/>
              </a:rPr>
              <a:t>first</a:t>
            </a:r>
            <a:r>
              <a:rPr sz="1600" kern="0" spc="-50" dirty="0">
                <a:solidFill>
                  <a:srgbClr val="FFFFFF"/>
                </a:solidFill>
                <a:cs typeface="Century Gothic"/>
              </a:rPr>
              <a:t> </a:t>
            </a:r>
            <a:r>
              <a:rPr sz="1600" kern="0" dirty="0">
                <a:solidFill>
                  <a:srgbClr val="FFFFFF"/>
                </a:solidFill>
                <a:cs typeface="Century Gothic"/>
              </a:rPr>
              <a:t>evidence</a:t>
            </a:r>
            <a:r>
              <a:rPr sz="1600" kern="0" spc="-60" dirty="0">
                <a:solidFill>
                  <a:srgbClr val="FFFFFF"/>
                </a:solidFill>
                <a:cs typeface="Century Gothic"/>
              </a:rPr>
              <a:t> </a:t>
            </a:r>
            <a:r>
              <a:rPr sz="1600" kern="0" spc="-25" dirty="0">
                <a:solidFill>
                  <a:srgbClr val="FFFFFF"/>
                </a:solidFill>
                <a:cs typeface="Century Gothic"/>
              </a:rPr>
              <a:t>the </a:t>
            </a:r>
            <a:r>
              <a:rPr sz="1600" kern="0" dirty="0">
                <a:solidFill>
                  <a:srgbClr val="FFFFFF"/>
                </a:solidFill>
                <a:cs typeface="Century Gothic"/>
              </a:rPr>
              <a:t>opinion</a:t>
            </a:r>
            <a:r>
              <a:rPr sz="1600" kern="0" spc="-30" dirty="0">
                <a:solidFill>
                  <a:srgbClr val="FFFFFF"/>
                </a:solidFill>
                <a:cs typeface="Century Gothic"/>
              </a:rPr>
              <a:t> </a:t>
            </a:r>
            <a:r>
              <a:rPr sz="1600" kern="0" dirty="0">
                <a:solidFill>
                  <a:srgbClr val="FFFFFF"/>
                </a:solidFill>
                <a:cs typeface="Century Gothic"/>
              </a:rPr>
              <a:t>is</a:t>
            </a:r>
            <a:r>
              <a:rPr sz="1600" kern="0" spc="-45" dirty="0">
                <a:solidFill>
                  <a:srgbClr val="FFFFFF"/>
                </a:solidFill>
                <a:cs typeface="Century Gothic"/>
              </a:rPr>
              <a:t> </a:t>
            </a:r>
            <a:r>
              <a:rPr sz="1600" kern="0" spc="-10" dirty="0">
                <a:solidFill>
                  <a:srgbClr val="FFFFFF"/>
                </a:solidFill>
                <a:cs typeface="Century Gothic"/>
              </a:rPr>
              <a:t>qualified.</a:t>
            </a:r>
            <a:endParaRPr sz="1600" kern="0" dirty="0">
              <a:solidFill>
                <a:sysClr val="windowText" lastClr="000000"/>
              </a:solidFill>
              <a:cs typeface="Century Gothic"/>
            </a:endParaRPr>
          </a:p>
        </p:txBody>
      </p:sp>
      <p:sp>
        <p:nvSpPr>
          <p:cNvPr id="16" name="Text Placeholder 3">
            <a:extLst>
              <a:ext uri="{FF2B5EF4-FFF2-40B4-BE49-F238E27FC236}">
                <a16:creationId xmlns:a16="http://schemas.microsoft.com/office/drawing/2014/main" id="{6E1DB4FD-1B45-588E-F07D-931C55407AAF}"/>
              </a:ext>
            </a:extLst>
          </p:cNvPr>
          <p:cNvSpPr txBox="1">
            <a:spLocks/>
          </p:cNvSpPr>
          <p:nvPr/>
        </p:nvSpPr>
        <p:spPr>
          <a:xfrm>
            <a:off x="308652" y="4922927"/>
            <a:ext cx="11574695" cy="746125"/>
          </a:xfrm>
          <a:prstGeom prst="rect">
            <a:avLst/>
          </a:prstGeom>
          <a:solidFill>
            <a:schemeClr val="accent1"/>
          </a:solidFill>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cap="all" baseline="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Section I – Opinion Letter (cont’d)</a:t>
            </a:r>
            <a:endParaRPr lang="en-US" dirty="0"/>
          </a:p>
        </p:txBody>
      </p:sp>
      <p:sp>
        <p:nvSpPr>
          <p:cNvPr id="17" name="Content Placeholder 1">
            <a:extLst>
              <a:ext uri="{FF2B5EF4-FFF2-40B4-BE49-F238E27FC236}">
                <a16:creationId xmlns:a16="http://schemas.microsoft.com/office/drawing/2014/main" id="{20757D60-2D7E-1E1A-05C4-93F74009B13B}"/>
              </a:ext>
            </a:extLst>
          </p:cNvPr>
          <p:cNvSpPr txBox="1">
            <a:spLocks/>
          </p:cNvSpPr>
          <p:nvPr/>
        </p:nvSpPr>
        <p:spPr>
          <a:xfrm>
            <a:off x="303360" y="5837390"/>
            <a:ext cx="11574695" cy="746125"/>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chemeClr val="accent1"/>
              </a:buClr>
              <a:buSzPct val="92000"/>
              <a:buFont typeface="Wingdings 3" panose="05040102010807070707" pitchFamily="18" charset="2"/>
              <a:buChar char=""/>
              <a:defRPr sz="2400" kern="12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lgn="l" defTabSz="914400" rtl="0" eaLnBrk="1" latinLnBrk="0" hangingPunct="1">
              <a:lnSpc>
                <a:spcPct val="90000"/>
              </a:lnSpc>
              <a:spcBef>
                <a:spcPts val="500"/>
              </a:spcBef>
              <a:buClr>
                <a:srgbClr val="414042"/>
              </a:buClr>
              <a:buFont typeface="Century Gothic" panose="020B0502020202020204" pitchFamily="34" charset="0"/>
              <a:buChar char="»"/>
              <a:defRPr sz="2400" kern="12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lumMod val="7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lumMod val="7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Service organization stating that the controls stated in the description were designed and/or operated effectively for the period</a:t>
            </a:r>
          </a:p>
        </p:txBody>
      </p:sp>
    </p:spTree>
    <p:extLst>
      <p:ext uri="{BB962C8B-B14F-4D97-AF65-F5344CB8AC3E}">
        <p14:creationId xmlns:p14="http://schemas.microsoft.com/office/powerpoint/2010/main" val="1499044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79971" y="4560233"/>
            <a:ext cx="3276169" cy="1581401"/>
          </a:xfrm>
        </p:spPr>
        <p:txBody>
          <a:bodyPr>
            <a:normAutofit/>
          </a:bodyPr>
          <a:lstStyle/>
          <a:p>
            <a:pPr marL="0" indent="0" algn="ctr">
              <a:lnSpc>
                <a:spcPct val="100000"/>
              </a:lnSpc>
              <a:buNone/>
            </a:pPr>
            <a:r>
              <a:rPr lang="en-US" b="1" dirty="0">
                <a:solidFill>
                  <a:schemeClr val="accent2"/>
                </a:solidFill>
              </a:rPr>
              <a:t>Alexis Kennedy</a:t>
            </a:r>
            <a:br>
              <a:rPr lang="en-US" dirty="0">
                <a:solidFill>
                  <a:schemeClr val="accent2"/>
                </a:solidFill>
              </a:rPr>
            </a:br>
            <a:r>
              <a:rPr lang="en-US" sz="2400" i="1" dirty="0">
                <a:solidFill>
                  <a:schemeClr val="tx1"/>
                </a:solidFill>
              </a:rPr>
              <a:t>Partner, IT Advisory Services</a:t>
            </a:r>
            <a:endParaRPr lang="en-US" i="1" dirty="0">
              <a:solidFill>
                <a:schemeClr val="tx1"/>
              </a:solidFill>
            </a:endParaRPr>
          </a:p>
        </p:txBody>
      </p:sp>
      <p:sp>
        <p:nvSpPr>
          <p:cNvPr id="3" name="Title 2"/>
          <p:cNvSpPr>
            <a:spLocks noGrp="1"/>
          </p:cNvSpPr>
          <p:nvPr>
            <p:ph type="title"/>
          </p:nvPr>
        </p:nvSpPr>
        <p:spPr/>
        <p:txBody>
          <a:bodyPr/>
          <a:lstStyle/>
          <a:p>
            <a:r>
              <a:rPr lang="en-US" dirty="0"/>
              <a:t>Your Presenter </a:t>
            </a:r>
          </a:p>
        </p:txBody>
      </p:sp>
      <p:sp>
        <p:nvSpPr>
          <p:cNvPr id="7" name="Content Placeholder 1">
            <a:extLst>
              <a:ext uri="{FF2B5EF4-FFF2-40B4-BE49-F238E27FC236}">
                <a16:creationId xmlns:a16="http://schemas.microsoft.com/office/drawing/2014/main" id="{AC883DA8-5E5D-3003-DD74-6D8C57EF3E81}"/>
              </a:ext>
            </a:extLst>
          </p:cNvPr>
          <p:cNvSpPr txBox="1">
            <a:spLocks/>
          </p:cNvSpPr>
          <p:nvPr/>
        </p:nvSpPr>
        <p:spPr>
          <a:xfrm>
            <a:off x="7266522" y="4560233"/>
            <a:ext cx="3276169" cy="1581401"/>
          </a:xfrm>
          <a:prstGeom prst="rect">
            <a:avLst/>
          </a:prstGeom>
        </p:spPr>
        <p:txBody>
          <a:bodyPr vert="horz" lIns="91440" tIns="45720" rIns="91440" bIns="45720" rtlCol="0">
            <a:normAutofit fontScale="92500"/>
          </a:bodyPr>
          <a:lstStyle>
            <a:lvl1pPr marL="347663" indent="-347663" algn="l" defTabSz="914400" rtl="0" eaLnBrk="1" latinLnBrk="0" hangingPunct="1">
              <a:lnSpc>
                <a:spcPct val="90000"/>
              </a:lnSpc>
              <a:spcBef>
                <a:spcPts val="1000"/>
              </a:spcBef>
              <a:buClr>
                <a:schemeClr val="accent1"/>
              </a:buClr>
              <a:buSzPct val="92000"/>
              <a:buFont typeface="Wingdings 3" panose="05040102010807070707" pitchFamily="18" charset="2"/>
              <a:buChar char=""/>
              <a:defRPr sz="2800" kern="12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1pPr>
            <a:lvl2pPr marL="685800" indent="-228600" algn="l" defTabSz="914400" rtl="0" eaLnBrk="1" latinLnBrk="0" hangingPunct="1">
              <a:lnSpc>
                <a:spcPct val="90000"/>
              </a:lnSpc>
              <a:spcBef>
                <a:spcPts val="500"/>
              </a:spcBef>
              <a:buClr>
                <a:srgbClr val="414042"/>
              </a:buClr>
              <a:buFont typeface="Century Gothic" panose="020B0502020202020204" pitchFamily="34" charset="0"/>
              <a:buChar char="»"/>
              <a:defRPr sz="2400" kern="120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baseline="0">
                <a:solidFill>
                  <a:schemeClr val="tx1">
                    <a:lumMod val="75000"/>
                  </a:schemeClr>
                </a:solidFill>
                <a:latin typeface="Ebrima" panose="02000000000000000000" pitchFamily="2" charset="0"/>
                <a:ea typeface="Ebrima" panose="02000000000000000000" pitchFamily="2" charset="0"/>
                <a:cs typeface="Ebrima" panose="02000000000000000000" pitchFamily="2"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lumMod val="7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lumMod val="7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Wingdings 3" panose="05040102010807070707" pitchFamily="18" charset="2"/>
              <a:buNone/>
            </a:pPr>
            <a:r>
              <a:rPr lang="en-US" b="1" dirty="0">
                <a:solidFill>
                  <a:schemeClr val="accent2"/>
                </a:solidFill>
              </a:rPr>
              <a:t>Shelby Mathers</a:t>
            </a:r>
            <a:br>
              <a:rPr lang="en-US" dirty="0">
                <a:solidFill>
                  <a:schemeClr val="accent2"/>
                </a:solidFill>
              </a:rPr>
            </a:br>
            <a:r>
              <a:rPr lang="en-US" sz="2600" i="1" dirty="0">
                <a:solidFill>
                  <a:schemeClr val="tx1"/>
                </a:solidFill>
              </a:rPr>
              <a:t>Director, Cybersecurity Consulting Services</a:t>
            </a:r>
            <a:endParaRPr lang="en-US" i="1" dirty="0">
              <a:solidFill>
                <a:schemeClr val="tx1"/>
              </a:solidFill>
            </a:endParaRPr>
          </a:p>
        </p:txBody>
      </p:sp>
      <p:pic>
        <p:nvPicPr>
          <p:cNvPr id="5" name="Picture 4">
            <a:extLst>
              <a:ext uri="{FF2B5EF4-FFF2-40B4-BE49-F238E27FC236}">
                <a16:creationId xmlns:a16="http://schemas.microsoft.com/office/drawing/2014/main" id="{1839D661-A6E0-20B6-4C83-DB9D79C65B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5362" y="1501853"/>
            <a:ext cx="1999438" cy="2799214"/>
          </a:xfrm>
          <a:prstGeom prst="rect">
            <a:avLst/>
          </a:prstGeom>
        </p:spPr>
      </p:pic>
      <p:pic>
        <p:nvPicPr>
          <p:cNvPr id="8" name="Picture 7">
            <a:extLst>
              <a:ext uri="{FF2B5EF4-FFF2-40B4-BE49-F238E27FC236}">
                <a16:creationId xmlns:a16="http://schemas.microsoft.com/office/drawing/2014/main" id="{8C43945F-6484-E4C5-6839-43680AB606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4887" y="1501853"/>
            <a:ext cx="1999438" cy="2799213"/>
          </a:xfrm>
          <a:prstGeom prst="rect">
            <a:avLst/>
          </a:prstGeom>
        </p:spPr>
      </p:pic>
      <p:cxnSp>
        <p:nvCxnSpPr>
          <p:cNvPr id="10" name="Straight Connector 9">
            <a:extLst>
              <a:ext uri="{FF2B5EF4-FFF2-40B4-BE49-F238E27FC236}">
                <a16:creationId xmlns:a16="http://schemas.microsoft.com/office/drawing/2014/main" id="{9C85AC57-1FEF-387E-B5E0-6CD4EEDCE5B3}"/>
              </a:ext>
            </a:extLst>
          </p:cNvPr>
          <p:cNvCxnSpPr/>
          <p:nvPr/>
        </p:nvCxnSpPr>
        <p:spPr>
          <a:xfrm>
            <a:off x="1862667" y="4311226"/>
            <a:ext cx="2514600"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BDA765F-47A2-2AF9-EF71-F01FB4FB0EF2}"/>
              </a:ext>
            </a:extLst>
          </p:cNvPr>
          <p:cNvCxnSpPr/>
          <p:nvPr/>
        </p:nvCxnSpPr>
        <p:spPr>
          <a:xfrm>
            <a:off x="7647306" y="4311226"/>
            <a:ext cx="2514600"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029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C7031-1386-9D8A-7903-AFF42362BCF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DBC75A0-7A89-F3FE-882B-50563045DC5A}"/>
              </a:ext>
            </a:extLst>
          </p:cNvPr>
          <p:cNvSpPr>
            <a:spLocks noGrp="1"/>
          </p:cNvSpPr>
          <p:nvPr>
            <p:ph type="title"/>
          </p:nvPr>
        </p:nvSpPr>
        <p:spPr/>
        <p:txBody>
          <a:bodyPr/>
          <a:lstStyle/>
          <a:p>
            <a:r>
              <a:rPr lang="en-US" dirty="0"/>
              <a:t>SOC</a:t>
            </a:r>
            <a:r>
              <a:rPr lang="en-US" spc="-70" dirty="0"/>
              <a:t> </a:t>
            </a:r>
            <a:r>
              <a:rPr lang="en-US" dirty="0"/>
              <a:t>Report</a:t>
            </a:r>
            <a:r>
              <a:rPr lang="en-US" spc="-30" dirty="0"/>
              <a:t> </a:t>
            </a:r>
            <a:r>
              <a:rPr lang="en-US" dirty="0"/>
              <a:t>Review</a:t>
            </a:r>
            <a:r>
              <a:rPr lang="en-US" spc="-50" dirty="0"/>
              <a:t> </a:t>
            </a:r>
            <a:r>
              <a:rPr lang="en-US" spc="-10" dirty="0"/>
              <a:t>(3/3)</a:t>
            </a:r>
            <a:endParaRPr lang="en-US" dirty="0"/>
          </a:p>
        </p:txBody>
      </p:sp>
      <p:sp>
        <p:nvSpPr>
          <p:cNvPr id="6" name="Content Placeholder 5">
            <a:extLst>
              <a:ext uri="{FF2B5EF4-FFF2-40B4-BE49-F238E27FC236}">
                <a16:creationId xmlns:a16="http://schemas.microsoft.com/office/drawing/2014/main" id="{9E77CF0E-576F-3279-C037-94743F0F912F}"/>
              </a:ext>
            </a:extLst>
          </p:cNvPr>
          <p:cNvSpPr>
            <a:spLocks noGrp="1"/>
          </p:cNvSpPr>
          <p:nvPr>
            <p:ph idx="1"/>
          </p:nvPr>
        </p:nvSpPr>
        <p:spPr>
          <a:xfrm>
            <a:off x="303361" y="1399032"/>
            <a:ext cx="11474111" cy="5193792"/>
          </a:xfrm>
        </p:spPr>
        <p:txBody>
          <a:bodyPr>
            <a:normAutofit/>
          </a:bodyPr>
          <a:lstStyle/>
          <a:p>
            <a:r>
              <a:rPr lang="en-US" sz="2000" b="1" dirty="0"/>
              <a:t>Section III – Management’s Description of the System of Controls</a:t>
            </a:r>
          </a:p>
          <a:p>
            <a:pPr lvl="1"/>
            <a:r>
              <a:rPr lang="en-US" sz="1800" dirty="0"/>
              <a:t>Description of the controls, usually with additional context to help understand the scope, objectives, and limitation of the controls</a:t>
            </a:r>
          </a:p>
          <a:p>
            <a:pPr lvl="1"/>
            <a:r>
              <a:rPr lang="en-US" sz="1800" dirty="0"/>
              <a:t>Review the section for context around the controls that the client is expecting to see at the vendor</a:t>
            </a:r>
          </a:p>
          <a:p>
            <a:pPr lvl="1"/>
            <a:r>
              <a:rPr lang="en-US" sz="1800" dirty="0"/>
              <a:t>Review of CUECs (Complementary User Entity Controls) should be performed</a:t>
            </a:r>
          </a:p>
          <a:p>
            <a:r>
              <a:rPr lang="en-US" sz="2000" b="1" dirty="0"/>
              <a:t>Section IV – Results</a:t>
            </a:r>
          </a:p>
          <a:p>
            <a:pPr lvl="1"/>
            <a:r>
              <a:rPr lang="en-US" sz="1800" dirty="0"/>
              <a:t>List of all controls and the results of Service Auditor’s test of the controls</a:t>
            </a:r>
          </a:p>
          <a:p>
            <a:pPr lvl="1"/>
            <a:r>
              <a:rPr lang="en-US" sz="1800" dirty="0"/>
              <a:t>Review the result of testing for the objectives/criteria and the specific controls that have been identified as key by the client – Negative results need to be analyzed further</a:t>
            </a:r>
          </a:p>
          <a:p>
            <a:pPr lvl="1"/>
            <a:endParaRPr lang="en-US" sz="1800" dirty="0"/>
          </a:p>
          <a:p>
            <a:pPr lvl="1"/>
            <a:endParaRPr lang="en-US" sz="1800" dirty="0"/>
          </a:p>
          <a:p>
            <a:pPr lvl="1"/>
            <a:endParaRPr lang="en-US" sz="1800" dirty="0"/>
          </a:p>
          <a:p>
            <a:pPr lvl="1"/>
            <a:endParaRPr lang="en-US" sz="1800" dirty="0"/>
          </a:p>
          <a:p>
            <a:r>
              <a:rPr lang="en-US" sz="2000" b="1" dirty="0"/>
              <a:t>Section V – Unaudited Section</a:t>
            </a:r>
          </a:p>
          <a:p>
            <a:pPr lvl="1"/>
            <a:r>
              <a:rPr lang="en-US" sz="1800" dirty="0"/>
              <a:t>Contains service details that Service Organization provides but not audited</a:t>
            </a:r>
          </a:p>
          <a:p>
            <a:pPr lvl="1"/>
            <a:r>
              <a:rPr lang="en-US" sz="1800" dirty="0"/>
              <a:t>May include management responses to the auditor’s findings or Disaster Recovery information</a:t>
            </a:r>
          </a:p>
          <a:p>
            <a:pPr lvl="1"/>
            <a:endParaRPr lang="en-US" sz="1800" dirty="0"/>
          </a:p>
          <a:p>
            <a:endParaRPr lang="en-US" sz="1800" dirty="0"/>
          </a:p>
        </p:txBody>
      </p:sp>
      <p:pic>
        <p:nvPicPr>
          <p:cNvPr id="14" name="object 7">
            <a:extLst>
              <a:ext uri="{FF2B5EF4-FFF2-40B4-BE49-F238E27FC236}">
                <a16:creationId xmlns:a16="http://schemas.microsoft.com/office/drawing/2014/main" id="{A10977C6-C493-D835-CD71-8FD693D9C8E2}"/>
              </a:ext>
            </a:extLst>
          </p:cNvPr>
          <p:cNvPicPr/>
          <p:nvPr/>
        </p:nvPicPr>
        <p:blipFill>
          <a:blip r:embed="rId2" cstate="print"/>
          <a:stretch>
            <a:fillRect/>
          </a:stretch>
        </p:blipFill>
        <p:spPr>
          <a:xfrm>
            <a:off x="1381929" y="4310349"/>
            <a:ext cx="6324587" cy="1120717"/>
          </a:xfrm>
          <a:prstGeom prst="rect">
            <a:avLst/>
          </a:prstGeom>
        </p:spPr>
      </p:pic>
      <p:sp>
        <p:nvSpPr>
          <p:cNvPr id="18" name="object 8">
            <a:extLst>
              <a:ext uri="{FF2B5EF4-FFF2-40B4-BE49-F238E27FC236}">
                <a16:creationId xmlns:a16="http://schemas.microsoft.com/office/drawing/2014/main" id="{CD32E9EC-B120-CEF2-719B-082314886214}"/>
              </a:ext>
            </a:extLst>
          </p:cNvPr>
          <p:cNvSpPr/>
          <p:nvPr/>
        </p:nvSpPr>
        <p:spPr>
          <a:xfrm>
            <a:off x="8431178" y="4310349"/>
            <a:ext cx="3169920" cy="1120717"/>
          </a:xfrm>
          <a:custGeom>
            <a:avLst/>
            <a:gdLst/>
            <a:ahLst/>
            <a:cxnLst/>
            <a:rect l="l" t="t" r="r" b="b"/>
            <a:pathLst>
              <a:path w="3169920" h="1839595">
                <a:moveTo>
                  <a:pt x="2863329" y="0"/>
                </a:moveTo>
                <a:lnTo>
                  <a:pt x="306590" y="0"/>
                </a:lnTo>
                <a:lnTo>
                  <a:pt x="256859" y="4012"/>
                </a:lnTo>
                <a:lnTo>
                  <a:pt x="209682" y="15631"/>
                </a:lnTo>
                <a:lnTo>
                  <a:pt x="165692" y="34222"/>
                </a:lnTo>
                <a:lnTo>
                  <a:pt x="125520" y="59156"/>
                </a:lnTo>
                <a:lnTo>
                  <a:pt x="89796" y="89801"/>
                </a:lnTo>
                <a:lnTo>
                  <a:pt x="59153" y="125526"/>
                </a:lnTo>
                <a:lnTo>
                  <a:pt x="34220" y="165698"/>
                </a:lnTo>
                <a:lnTo>
                  <a:pt x="15629" y="209687"/>
                </a:lnTo>
                <a:lnTo>
                  <a:pt x="4012" y="256862"/>
                </a:lnTo>
                <a:lnTo>
                  <a:pt x="0" y="306590"/>
                </a:lnTo>
                <a:lnTo>
                  <a:pt x="0" y="1532890"/>
                </a:lnTo>
                <a:lnTo>
                  <a:pt x="4012" y="1582618"/>
                </a:lnTo>
                <a:lnTo>
                  <a:pt x="15629" y="1629791"/>
                </a:lnTo>
                <a:lnTo>
                  <a:pt x="34220" y="1673779"/>
                </a:lnTo>
                <a:lnTo>
                  <a:pt x="59153" y="1713950"/>
                </a:lnTo>
                <a:lnTo>
                  <a:pt x="89796" y="1749672"/>
                </a:lnTo>
                <a:lnTo>
                  <a:pt x="125520" y="1780315"/>
                </a:lnTo>
                <a:lnTo>
                  <a:pt x="165692" y="1805247"/>
                </a:lnTo>
                <a:lnTo>
                  <a:pt x="209682" y="1823838"/>
                </a:lnTo>
                <a:lnTo>
                  <a:pt x="256859" y="1835455"/>
                </a:lnTo>
                <a:lnTo>
                  <a:pt x="306590" y="1839468"/>
                </a:lnTo>
                <a:lnTo>
                  <a:pt x="2863329" y="1839468"/>
                </a:lnTo>
                <a:lnTo>
                  <a:pt x="2913060" y="1835455"/>
                </a:lnTo>
                <a:lnTo>
                  <a:pt x="2960237" y="1823838"/>
                </a:lnTo>
                <a:lnTo>
                  <a:pt x="3004227" y="1805247"/>
                </a:lnTo>
                <a:lnTo>
                  <a:pt x="3044399" y="1780315"/>
                </a:lnTo>
                <a:lnTo>
                  <a:pt x="3080123" y="1749672"/>
                </a:lnTo>
                <a:lnTo>
                  <a:pt x="3110766" y="1713950"/>
                </a:lnTo>
                <a:lnTo>
                  <a:pt x="3135699" y="1673779"/>
                </a:lnTo>
                <a:lnTo>
                  <a:pt x="3154290" y="1629791"/>
                </a:lnTo>
                <a:lnTo>
                  <a:pt x="3165907" y="1582618"/>
                </a:lnTo>
                <a:lnTo>
                  <a:pt x="3169920" y="1532890"/>
                </a:lnTo>
                <a:lnTo>
                  <a:pt x="3169920" y="306590"/>
                </a:lnTo>
                <a:lnTo>
                  <a:pt x="3165907" y="256862"/>
                </a:lnTo>
                <a:lnTo>
                  <a:pt x="3154290" y="209687"/>
                </a:lnTo>
                <a:lnTo>
                  <a:pt x="3135699" y="165698"/>
                </a:lnTo>
                <a:lnTo>
                  <a:pt x="3110766" y="125526"/>
                </a:lnTo>
                <a:lnTo>
                  <a:pt x="3080123" y="89801"/>
                </a:lnTo>
                <a:lnTo>
                  <a:pt x="3044399" y="59156"/>
                </a:lnTo>
                <a:lnTo>
                  <a:pt x="3004227" y="34222"/>
                </a:lnTo>
                <a:lnTo>
                  <a:pt x="2960237" y="15631"/>
                </a:lnTo>
                <a:lnTo>
                  <a:pt x="2913060" y="4012"/>
                </a:lnTo>
                <a:lnTo>
                  <a:pt x="2863329" y="0"/>
                </a:lnTo>
                <a:close/>
              </a:path>
            </a:pathLst>
          </a:custGeom>
          <a:solidFill>
            <a:srgbClr val="3D6C56"/>
          </a:solidFill>
        </p:spPr>
        <p:txBody>
          <a:bodyPr wrap="square" lIns="0" tIns="0" rIns="0" bIns="0" rtlCol="0"/>
          <a:lstStyle/>
          <a:p>
            <a:endParaRPr/>
          </a:p>
        </p:txBody>
      </p:sp>
      <p:sp>
        <p:nvSpPr>
          <p:cNvPr id="20" name="object 10">
            <a:extLst>
              <a:ext uri="{FF2B5EF4-FFF2-40B4-BE49-F238E27FC236}">
                <a16:creationId xmlns:a16="http://schemas.microsoft.com/office/drawing/2014/main" id="{AE6296C0-21B2-AFE6-9167-B1BA7461C196}"/>
              </a:ext>
            </a:extLst>
          </p:cNvPr>
          <p:cNvSpPr txBox="1"/>
          <p:nvPr/>
        </p:nvSpPr>
        <p:spPr>
          <a:xfrm>
            <a:off x="8616280" y="4498835"/>
            <a:ext cx="2799715" cy="752129"/>
          </a:xfrm>
          <a:prstGeom prst="rect">
            <a:avLst/>
          </a:prstGeom>
        </p:spPr>
        <p:txBody>
          <a:bodyPr vert="horz" wrap="square" lIns="0" tIns="13335" rIns="0" bIns="0" rtlCol="0">
            <a:spAutoFit/>
          </a:bodyPr>
          <a:lstStyle/>
          <a:p>
            <a:pPr marL="12700" marR="5080">
              <a:lnSpc>
                <a:spcPct val="99900"/>
              </a:lnSpc>
              <a:spcBef>
                <a:spcPts val="105"/>
              </a:spcBef>
            </a:pPr>
            <a:r>
              <a:rPr sz="1200" b="1" dirty="0">
                <a:solidFill>
                  <a:srgbClr val="FFFFFF"/>
                </a:solidFill>
                <a:cs typeface="Century Gothic"/>
              </a:rPr>
              <a:t>What</a:t>
            </a:r>
            <a:r>
              <a:rPr sz="1200" b="1" spc="-10" dirty="0">
                <a:solidFill>
                  <a:srgbClr val="FFFFFF"/>
                </a:solidFill>
                <a:cs typeface="Century Gothic"/>
              </a:rPr>
              <a:t> </a:t>
            </a:r>
            <a:r>
              <a:rPr sz="1200" b="1" dirty="0">
                <a:solidFill>
                  <a:srgbClr val="FFFFFF"/>
                </a:solidFill>
                <a:cs typeface="Century Gothic"/>
              </a:rPr>
              <a:t>is</a:t>
            </a:r>
            <a:r>
              <a:rPr sz="1200" b="1" spc="-25" dirty="0">
                <a:solidFill>
                  <a:srgbClr val="FFFFFF"/>
                </a:solidFill>
                <a:cs typeface="Century Gothic"/>
              </a:rPr>
              <a:t> </a:t>
            </a:r>
            <a:r>
              <a:rPr sz="1200" b="1" dirty="0">
                <a:solidFill>
                  <a:srgbClr val="FFFFFF"/>
                </a:solidFill>
                <a:cs typeface="Century Gothic"/>
              </a:rPr>
              <a:t>a</a:t>
            </a:r>
            <a:r>
              <a:rPr sz="1200" b="1" spc="-5" dirty="0">
                <a:solidFill>
                  <a:srgbClr val="FFFFFF"/>
                </a:solidFill>
                <a:cs typeface="Century Gothic"/>
              </a:rPr>
              <a:t> </a:t>
            </a:r>
            <a:r>
              <a:rPr sz="1200" b="1" spc="-20" dirty="0">
                <a:solidFill>
                  <a:srgbClr val="FFFFFF"/>
                </a:solidFill>
                <a:cs typeface="Century Gothic"/>
              </a:rPr>
              <a:t>CUEC? </a:t>
            </a:r>
            <a:r>
              <a:rPr sz="1200" dirty="0">
                <a:solidFill>
                  <a:srgbClr val="FFFFFF"/>
                </a:solidFill>
                <a:cs typeface="Century Gothic"/>
              </a:rPr>
              <a:t>Complementary</a:t>
            </a:r>
            <a:r>
              <a:rPr sz="1200" spc="-75" dirty="0">
                <a:solidFill>
                  <a:srgbClr val="FFFFFF"/>
                </a:solidFill>
                <a:cs typeface="Century Gothic"/>
              </a:rPr>
              <a:t> </a:t>
            </a:r>
            <a:r>
              <a:rPr sz="1200" dirty="0">
                <a:solidFill>
                  <a:srgbClr val="FFFFFF"/>
                </a:solidFill>
                <a:cs typeface="Century Gothic"/>
              </a:rPr>
              <a:t>User</a:t>
            </a:r>
            <a:r>
              <a:rPr sz="1200" spc="-45" dirty="0">
                <a:solidFill>
                  <a:srgbClr val="FFFFFF"/>
                </a:solidFill>
                <a:cs typeface="Century Gothic"/>
              </a:rPr>
              <a:t> </a:t>
            </a:r>
            <a:r>
              <a:rPr sz="1200" spc="-10" dirty="0">
                <a:solidFill>
                  <a:srgbClr val="FFFFFF"/>
                </a:solidFill>
                <a:cs typeface="Century Gothic"/>
              </a:rPr>
              <a:t>Entity </a:t>
            </a:r>
            <a:r>
              <a:rPr sz="1200" dirty="0">
                <a:solidFill>
                  <a:srgbClr val="FFFFFF"/>
                </a:solidFill>
                <a:cs typeface="Century Gothic"/>
              </a:rPr>
              <a:t>Controls,</a:t>
            </a:r>
            <a:r>
              <a:rPr sz="1200" spc="-60" dirty="0">
                <a:solidFill>
                  <a:srgbClr val="FFFFFF"/>
                </a:solidFill>
                <a:cs typeface="Century Gothic"/>
              </a:rPr>
              <a:t> </a:t>
            </a:r>
            <a:r>
              <a:rPr sz="1200" dirty="0">
                <a:solidFill>
                  <a:srgbClr val="FFFFFF"/>
                </a:solidFill>
                <a:cs typeface="Century Gothic"/>
              </a:rPr>
              <a:t>or</a:t>
            </a:r>
            <a:r>
              <a:rPr sz="1200" spc="-30" dirty="0">
                <a:solidFill>
                  <a:srgbClr val="FFFFFF"/>
                </a:solidFill>
                <a:cs typeface="Century Gothic"/>
              </a:rPr>
              <a:t> </a:t>
            </a:r>
            <a:r>
              <a:rPr sz="1200" dirty="0">
                <a:solidFill>
                  <a:srgbClr val="FFFFFF"/>
                </a:solidFill>
                <a:cs typeface="Century Gothic"/>
              </a:rPr>
              <a:t>CUECs,</a:t>
            </a:r>
            <a:r>
              <a:rPr sz="1200" spc="-35" dirty="0">
                <a:solidFill>
                  <a:srgbClr val="FFFFFF"/>
                </a:solidFill>
                <a:cs typeface="Century Gothic"/>
              </a:rPr>
              <a:t> </a:t>
            </a:r>
            <a:r>
              <a:rPr sz="1200" dirty="0">
                <a:solidFill>
                  <a:srgbClr val="FFFFFF"/>
                </a:solidFill>
                <a:cs typeface="Century Gothic"/>
              </a:rPr>
              <a:t>are</a:t>
            </a:r>
            <a:r>
              <a:rPr sz="1200" spc="-20" dirty="0">
                <a:solidFill>
                  <a:srgbClr val="FFFFFF"/>
                </a:solidFill>
                <a:cs typeface="Century Gothic"/>
              </a:rPr>
              <a:t> </a:t>
            </a:r>
            <a:r>
              <a:rPr sz="1200" spc="-25" dirty="0">
                <a:solidFill>
                  <a:srgbClr val="FFFFFF"/>
                </a:solidFill>
                <a:cs typeface="Century Gothic"/>
              </a:rPr>
              <a:t>the </a:t>
            </a:r>
            <a:r>
              <a:rPr sz="1200" dirty="0">
                <a:solidFill>
                  <a:srgbClr val="FFFFFF"/>
                </a:solidFill>
                <a:cs typeface="Century Gothic"/>
              </a:rPr>
              <a:t>controls</a:t>
            </a:r>
            <a:r>
              <a:rPr sz="1200" spc="-65" dirty="0">
                <a:solidFill>
                  <a:srgbClr val="FFFFFF"/>
                </a:solidFill>
                <a:cs typeface="Century Gothic"/>
              </a:rPr>
              <a:t> </a:t>
            </a:r>
            <a:r>
              <a:rPr sz="1200" dirty="0">
                <a:solidFill>
                  <a:srgbClr val="FFFFFF"/>
                </a:solidFill>
                <a:cs typeface="Century Gothic"/>
              </a:rPr>
              <a:t>that</a:t>
            </a:r>
            <a:r>
              <a:rPr sz="1200" spc="-25" dirty="0">
                <a:solidFill>
                  <a:srgbClr val="FFFFFF"/>
                </a:solidFill>
                <a:cs typeface="Century Gothic"/>
              </a:rPr>
              <a:t> </a:t>
            </a:r>
            <a:r>
              <a:rPr sz="1200" dirty="0">
                <a:solidFill>
                  <a:srgbClr val="FFFFFF"/>
                </a:solidFill>
                <a:cs typeface="Century Gothic"/>
              </a:rPr>
              <a:t>the</a:t>
            </a:r>
            <a:r>
              <a:rPr sz="1200" spc="-20" dirty="0">
                <a:solidFill>
                  <a:srgbClr val="FFFFFF"/>
                </a:solidFill>
                <a:cs typeface="Century Gothic"/>
              </a:rPr>
              <a:t> </a:t>
            </a:r>
            <a:r>
              <a:rPr sz="1200" dirty="0">
                <a:solidFill>
                  <a:srgbClr val="FFFFFF"/>
                </a:solidFill>
                <a:cs typeface="Century Gothic"/>
              </a:rPr>
              <a:t>vendor</a:t>
            </a:r>
            <a:r>
              <a:rPr sz="1200" spc="-40" dirty="0">
                <a:solidFill>
                  <a:srgbClr val="FFFFFF"/>
                </a:solidFill>
                <a:cs typeface="Century Gothic"/>
              </a:rPr>
              <a:t> </a:t>
            </a:r>
            <a:r>
              <a:rPr sz="1200" spc="-20" dirty="0">
                <a:solidFill>
                  <a:srgbClr val="FFFFFF"/>
                </a:solidFill>
                <a:cs typeface="Century Gothic"/>
              </a:rPr>
              <a:t>wants </a:t>
            </a:r>
            <a:r>
              <a:rPr sz="1200" dirty="0">
                <a:solidFill>
                  <a:srgbClr val="FFFFFF"/>
                </a:solidFill>
                <a:cs typeface="Century Gothic"/>
              </a:rPr>
              <a:t>their</a:t>
            </a:r>
            <a:r>
              <a:rPr sz="1200" spc="-40" dirty="0">
                <a:solidFill>
                  <a:srgbClr val="FFFFFF"/>
                </a:solidFill>
                <a:cs typeface="Century Gothic"/>
              </a:rPr>
              <a:t> </a:t>
            </a:r>
            <a:r>
              <a:rPr sz="1200" dirty="0">
                <a:solidFill>
                  <a:srgbClr val="FFFFFF"/>
                </a:solidFill>
                <a:cs typeface="Century Gothic"/>
              </a:rPr>
              <a:t>customer</a:t>
            </a:r>
            <a:r>
              <a:rPr sz="1200" spc="-30" dirty="0">
                <a:solidFill>
                  <a:srgbClr val="FFFFFF"/>
                </a:solidFill>
                <a:cs typeface="Century Gothic"/>
              </a:rPr>
              <a:t> </a:t>
            </a:r>
            <a:r>
              <a:rPr sz="1200" dirty="0">
                <a:solidFill>
                  <a:srgbClr val="FFFFFF"/>
                </a:solidFill>
                <a:cs typeface="Century Gothic"/>
              </a:rPr>
              <a:t>to</a:t>
            </a:r>
            <a:r>
              <a:rPr sz="1200" spc="-15" dirty="0">
                <a:solidFill>
                  <a:srgbClr val="FFFFFF"/>
                </a:solidFill>
                <a:cs typeface="Century Gothic"/>
              </a:rPr>
              <a:t> </a:t>
            </a:r>
            <a:r>
              <a:rPr sz="1200" dirty="0">
                <a:solidFill>
                  <a:srgbClr val="FFFFFF"/>
                </a:solidFill>
                <a:cs typeface="Century Gothic"/>
              </a:rPr>
              <a:t>have</a:t>
            </a:r>
            <a:r>
              <a:rPr sz="1200" spc="-45" dirty="0">
                <a:solidFill>
                  <a:srgbClr val="FFFFFF"/>
                </a:solidFill>
                <a:cs typeface="Century Gothic"/>
              </a:rPr>
              <a:t> </a:t>
            </a:r>
            <a:r>
              <a:rPr sz="1200" spc="-25" dirty="0">
                <a:solidFill>
                  <a:srgbClr val="FFFFFF"/>
                </a:solidFill>
                <a:cs typeface="Century Gothic"/>
              </a:rPr>
              <a:t>in </a:t>
            </a:r>
            <a:r>
              <a:rPr sz="1200" dirty="0">
                <a:solidFill>
                  <a:srgbClr val="FFFFFF"/>
                </a:solidFill>
                <a:cs typeface="Century Gothic"/>
              </a:rPr>
              <a:t>place</a:t>
            </a:r>
            <a:r>
              <a:rPr sz="1200" spc="-40" dirty="0">
                <a:solidFill>
                  <a:srgbClr val="FFFFFF"/>
                </a:solidFill>
                <a:cs typeface="Century Gothic"/>
              </a:rPr>
              <a:t> </a:t>
            </a:r>
            <a:r>
              <a:rPr sz="1200" dirty="0">
                <a:solidFill>
                  <a:srgbClr val="FFFFFF"/>
                </a:solidFill>
                <a:cs typeface="Century Gothic"/>
              </a:rPr>
              <a:t>in</a:t>
            </a:r>
            <a:r>
              <a:rPr sz="1200" spc="-40" dirty="0">
                <a:solidFill>
                  <a:srgbClr val="FFFFFF"/>
                </a:solidFill>
                <a:cs typeface="Century Gothic"/>
              </a:rPr>
              <a:t> </a:t>
            </a:r>
            <a:r>
              <a:rPr sz="1200" dirty="0">
                <a:solidFill>
                  <a:srgbClr val="FFFFFF"/>
                </a:solidFill>
                <a:cs typeface="Century Gothic"/>
              </a:rPr>
              <a:t>for</a:t>
            </a:r>
            <a:r>
              <a:rPr sz="1200" spc="-25" dirty="0">
                <a:solidFill>
                  <a:srgbClr val="FFFFFF"/>
                </a:solidFill>
                <a:cs typeface="Century Gothic"/>
              </a:rPr>
              <a:t> </a:t>
            </a:r>
            <a:r>
              <a:rPr sz="1200" dirty="0">
                <a:solidFill>
                  <a:srgbClr val="FFFFFF"/>
                </a:solidFill>
                <a:cs typeface="Century Gothic"/>
              </a:rPr>
              <a:t>criteria</a:t>
            </a:r>
            <a:r>
              <a:rPr sz="1200" spc="-35" dirty="0">
                <a:solidFill>
                  <a:srgbClr val="FFFFFF"/>
                </a:solidFill>
                <a:cs typeface="Century Gothic"/>
              </a:rPr>
              <a:t> </a:t>
            </a:r>
            <a:r>
              <a:rPr sz="1200" dirty="0">
                <a:solidFill>
                  <a:srgbClr val="FFFFFF"/>
                </a:solidFill>
                <a:cs typeface="Century Gothic"/>
              </a:rPr>
              <a:t>to</a:t>
            </a:r>
            <a:r>
              <a:rPr sz="1200" spc="-5" dirty="0">
                <a:solidFill>
                  <a:srgbClr val="FFFFFF"/>
                </a:solidFill>
                <a:cs typeface="Century Gothic"/>
              </a:rPr>
              <a:t> </a:t>
            </a:r>
            <a:r>
              <a:rPr sz="1200" spc="-25" dirty="0">
                <a:solidFill>
                  <a:srgbClr val="FFFFFF"/>
                </a:solidFill>
                <a:cs typeface="Century Gothic"/>
              </a:rPr>
              <a:t>be </a:t>
            </a:r>
            <a:r>
              <a:rPr sz="1200" spc="-10" dirty="0">
                <a:solidFill>
                  <a:srgbClr val="FFFFFF"/>
                </a:solidFill>
                <a:cs typeface="Century Gothic"/>
              </a:rPr>
              <a:t>achieved.</a:t>
            </a:r>
            <a:endParaRPr sz="1200" dirty="0">
              <a:cs typeface="Century Gothic"/>
            </a:endParaRPr>
          </a:p>
        </p:txBody>
      </p:sp>
    </p:spTree>
    <p:extLst>
      <p:ext uri="{BB962C8B-B14F-4D97-AF65-F5344CB8AC3E}">
        <p14:creationId xmlns:p14="http://schemas.microsoft.com/office/powerpoint/2010/main" val="1767511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FE8E6-E6A3-51ED-8416-5E77989F7E04}"/>
              </a:ext>
            </a:extLst>
          </p:cNvPr>
          <p:cNvSpPr>
            <a:spLocks noGrp="1"/>
          </p:cNvSpPr>
          <p:nvPr>
            <p:ph type="ctrTitle"/>
          </p:nvPr>
        </p:nvSpPr>
        <p:spPr/>
        <p:txBody>
          <a:bodyPr>
            <a:normAutofit fontScale="90000"/>
          </a:bodyPr>
          <a:lstStyle/>
          <a:p>
            <a:r>
              <a:rPr lang="en-US" dirty="0"/>
              <a:t>SOC Report </a:t>
            </a:r>
            <a:r>
              <a:rPr lang="en-US"/>
              <a:t>Review Process</a:t>
            </a:r>
          </a:p>
        </p:txBody>
      </p:sp>
    </p:spTree>
    <p:extLst>
      <p:ext uri="{BB962C8B-B14F-4D97-AF65-F5344CB8AC3E}">
        <p14:creationId xmlns:p14="http://schemas.microsoft.com/office/powerpoint/2010/main" val="2073426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35C590-4E61-1C1C-9976-8B6D8CF357F4}"/>
              </a:ext>
            </a:extLst>
          </p:cNvPr>
          <p:cNvSpPr>
            <a:spLocks noGrp="1"/>
          </p:cNvSpPr>
          <p:nvPr>
            <p:ph idx="1"/>
          </p:nvPr>
        </p:nvSpPr>
        <p:spPr>
          <a:xfrm>
            <a:off x="293299" y="1497467"/>
            <a:ext cx="11447597" cy="4558391"/>
          </a:xfrm>
        </p:spPr>
        <p:txBody>
          <a:bodyPr/>
          <a:lstStyle/>
          <a:p>
            <a:pPr>
              <a:lnSpc>
                <a:spcPct val="100000"/>
              </a:lnSpc>
            </a:pPr>
            <a:r>
              <a:rPr lang="en-US" dirty="0"/>
              <a:t>Which SOC report to consider (if multiple reports are available)?</a:t>
            </a:r>
          </a:p>
          <a:p>
            <a:pPr lvl="1">
              <a:lnSpc>
                <a:spcPct val="100000"/>
              </a:lnSpc>
            </a:pPr>
            <a:r>
              <a:rPr lang="en-US" dirty="0"/>
              <a:t>Understanding of the services and controls</a:t>
            </a:r>
          </a:p>
          <a:p>
            <a:pPr lvl="1">
              <a:lnSpc>
                <a:spcPct val="100000"/>
              </a:lnSpc>
            </a:pPr>
            <a:r>
              <a:rPr lang="en-US" dirty="0"/>
              <a:t>Understanding of the client’s internal controls</a:t>
            </a:r>
          </a:p>
          <a:p>
            <a:pPr>
              <a:lnSpc>
                <a:spcPct val="100000"/>
              </a:lnSpc>
            </a:pPr>
            <a:r>
              <a:rPr lang="en-US" dirty="0"/>
              <a:t>Who is responsible to fill in the Review Template?</a:t>
            </a:r>
          </a:p>
          <a:p>
            <a:pPr>
              <a:lnSpc>
                <a:spcPct val="100000"/>
              </a:lnSpc>
            </a:pPr>
            <a:r>
              <a:rPr lang="en-US" dirty="0"/>
              <a:t>Who signs off on the Review Template?</a:t>
            </a:r>
          </a:p>
          <a:p>
            <a:pPr>
              <a:lnSpc>
                <a:spcPct val="100000"/>
              </a:lnSpc>
            </a:pPr>
            <a:r>
              <a:rPr lang="en-US" dirty="0"/>
              <a:t>When should the SOC report be reviewed?</a:t>
            </a:r>
          </a:p>
          <a:p>
            <a:pPr>
              <a:lnSpc>
                <a:spcPct val="100000"/>
              </a:lnSpc>
            </a:pPr>
            <a:r>
              <a:rPr lang="en-US" dirty="0"/>
              <a:t>How frequent does this review need to be done?</a:t>
            </a:r>
          </a:p>
          <a:p>
            <a:pPr>
              <a:lnSpc>
                <a:spcPct val="100000"/>
              </a:lnSpc>
            </a:pPr>
            <a:endParaRPr lang="en-US" dirty="0"/>
          </a:p>
        </p:txBody>
      </p:sp>
      <p:sp>
        <p:nvSpPr>
          <p:cNvPr id="3" name="Title 2">
            <a:extLst>
              <a:ext uri="{FF2B5EF4-FFF2-40B4-BE49-F238E27FC236}">
                <a16:creationId xmlns:a16="http://schemas.microsoft.com/office/drawing/2014/main" id="{F3FE54F2-00C9-A6DE-192D-17D0EFAB8BD5}"/>
              </a:ext>
            </a:extLst>
          </p:cNvPr>
          <p:cNvSpPr>
            <a:spLocks noGrp="1"/>
          </p:cNvSpPr>
          <p:nvPr>
            <p:ph type="title"/>
          </p:nvPr>
        </p:nvSpPr>
        <p:spPr/>
        <p:txBody>
          <a:bodyPr/>
          <a:lstStyle/>
          <a:p>
            <a:r>
              <a:rPr lang="en-US" dirty="0"/>
              <a:t>Establishing</a:t>
            </a:r>
            <a:r>
              <a:rPr lang="en-US" spc="-40" dirty="0"/>
              <a:t> </a:t>
            </a:r>
            <a:r>
              <a:rPr lang="en-US" dirty="0"/>
              <a:t>a</a:t>
            </a:r>
            <a:r>
              <a:rPr lang="en-US" spc="-70" dirty="0"/>
              <a:t> </a:t>
            </a:r>
            <a:r>
              <a:rPr lang="en-US" dirty="0"/>
              <a:t>SOC</a:t>
            </a:r>
            <a:r>
              <a:rPr lang="en-US" spc="-70" dirty="0"/>
              <a:t> </a:t>
            </a:r>
            <a:r>
              <a:rPr lang="en-US" dirty="0"/>
              <a:t>Report</a:t>
            </a:r>
            <a:r>
              <a:rPr lang="en-US" spc="-60" dirty="0"/>
              <a:t> </a:t>
            </a:r>
            <a:r>
              <a:rPr lang="en-US" dirty="0"/>
              <a:t>Review</a:t>
            </a:r>
            <a:r>
              <a:rPr lang="en-US" spc="-65" dirty="0"/>
              <a:t> </a:t>
            </a:r>
            <a:r>
              <a:rPr lang="en-US" spc="-10" dirty="0"/>
              <a:t>Process</a:t>
            </a:r>
            <a:endParaRPr lang="en-US" dirty="0"/>
          </a:p>
        </p:txBody>
      </p:sp>
    </p:spTree>
    <p:extLst>
      <p:ext uri="{BB962C8B-B14F-4D97-AF65-F5344CB8AC3E}">
        <p14:creationId xmlns:p14="http://schemas.microsoft.com/office/powerpoint/2010/main" val="2080680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F15936-9BFE-A352-CB04-0C37894A0FC9}"/>
              </a:ext>
            </a:extLst>
          </p:cNvPr>
          <p:cNvSpPr>
            <a:spLocks noGrp="1"/>
          </p:cNvSpPr>
          <p:nvPr>
            <p:ph type="title"/>
          </p:nvPr>
        </p:nvSpPr>
        <p:spPr/>
        <p:txBody>
          <a:bodyPr/>
          <a:lstStyle/>
          <a:p>
            <a:r>
              <a:rPr lang="en-US" dirty="0"/>
              <a:t>Inventory of Vendors</a:t>
            </a:r>
          </a:p>
        </p:txBody>
      </p:sp>
      <p:graphicFrame>
        <p:nvGraphicFramePr>
          <p:cNvPr id="4" name="object 2">
            <a:extLst>
              <a:ext uri="{FF2B5EF4-FFF2-40B4-BE49-F238E27FC236}">
                <a16:creationId xmlns:a16="http://schemas.microsoft.com/office/drawing/2014/main" id="{E8093561-E4E0-3B0D-431B-B6984EB19EDC}"/>
              </a:ext>
            </a:extLst>
          </p:cNvPr>
          <p:cNvGraphicFramePr>
            <a:graphicFrameLocks noGrp="1"/>
          </p:cNvGraphicFramePr>
          <p:nvPr>
            <p:extLst>
              <p:ext uri="{D42A27DB-BD31-4B8C-83A1-F6EECF244321}">
                <p14:modId xmlns:p14="http://schemas.microsoft.com/office/powerpoint/2010/main" val="3871703897"/>
              </p:ext>
            </p:extLst>
          </p:nvPr>
        </p:nvGraphicFramePr>
        <p:xfrm>
          <a:off x="2026229" y="1491329"/>
          <a:ext cx="7559678" cy="2592705"/>
        </p:xfrm>
        <a:graphic>
          <a:graphicData uri="http://schemas.openxmlformats.org/drawingml/2006/table">
            <a:tbl>
              <a:tblPr firstRow="1" bandRow="1">
                <a:tableStyleId>{2D5ABB26-0587-4C30-8999-92F81FD0307C}</a:tableStyleId>
              </a:tblPr>
              <a:tblGrid>
                <a:gridCol w="3779839">
                  <a:extLst>
                    <a:ext uri="{9D8B030D-6E8A-4147-A177-3AD203B41FA5}">
                      <a16:colId xmlns:a16="http://schemas.microsoft.com/office/drawing/2014/main" val="20000"/>
                    </a:ext>
                  </a:extLst>
                </a:gridCol>
                <a:gridCol w="3779839">
                  <a:extLst>
                    <a:ext uri="{9D8B030D-6E8A-4147-A177-3AD203B41FA5}">
                      <a16:colId xmlns:a16="http://schemas.microsoft.com/office/drawing/2014/main" val="20001"/>
                    </a:ext>
                  </a:extLst>
                </a:gridCol>
              </a:tblGrid>
              <a:tr h="370205">
                <a:tc>
                  <a:txBody>
                    <a:bodyPr/>
                    <a:lstStyle/>
                    <a:p>
                      <a:pPr marL="91440" algn="ctr">
                        <a:lnSpc>
                          <a:spcPct val="100000"/>
                        </a:lnSpc>
                        <a:spcBef>
                          <a:spcPts val="240"/>
                        </a:spcBef>
                      </a:pPr>
                      <a:r>
                        <a:rPr sz="1800" b="1" dirty="0">
                          <a:solidFill>
                            <a:srgbClr val="FFFFFF"/>
                          </a:solidFill>
                          <a:latin typeface="Calibri"/>
                          <a:cs typeface="Calibri"/>
                        </a:rPr>
                        <a:t>Service</a:t>
                      </a:r>
                      <a:r>
                        <a:rPr sz="1800" b="1" spc="-20" dirty="0">
                          <a:solidFill>
                            <a:srgbClr val="FFFFFF"/>
                          </a:solidFill>
                          <a:latin typeface="Calibri"/>
                          <a:cs typeface="Calibri"/>
                        </a:rPr>
                        <a:t> </a:t>
                      </a:r>
                      <a:r>
                        <a:rPr sz="1800" b="1" spc="-10" dirty="0">
                          <a:solidFill>
                            <a:srgbClr val="FFFFFF"/>
                          </a:solidFill>
                          <a:latin typeface="Calibri"/>
                          <a:cs typeface="Calibri"/>
                        </a:rPr>
                        <a:t>Organization</a:t>
                      </a:r>
                      <a:endParaRPr sz="1800" dirty="0">
                        <a:latin typeface="Calibri"/>
                        <a:cs typeface="Calibri"/>
                      </a:endParaRPr>
                    </a:p>
                  </a:txBody>
                  <a:tcPr marL="0" marR="0" marT="30480" marB="0" anchor="ctr">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3D6C56"/>
                    </a:solidFill>
                  </a:tcPr>
                </a:tc>
                <a:tc>
                  <a:txBody>
                    <a:bodyPr/>
                    <a:lstStyle/>
                    <a:p>
                      <a:pPr marL="91440" algn="ctr">
                        <a:lnSpc>
                          <a:spcPct val="100000"/>
                        </a:lnSpc>
                        <a:spcBef>
                          <a:spcPts val="240"/>
                        </a:spcBef>
                      </a:pPr>
                      <a:r>
                        <a:rPr sz="1800" b="1" dirty="0">
                          <a:solidFill>
                            <a:srgbClr val="FFFFFF"/>
                          </a:solidFill>
                          <a:latin typeface="Calibri"/>
                          <a:cs typeface="Calibri"/>
                        </a:rPr>
                        <a:t>Report</a:t>
                      </a:r>
                      <a:r>
                        <a:rPr sz="1800" b="1" spc="-75" dirty="0">
                          <a:solidFill>
                            <a:srgbClr val="FFFFFF"/>
                          </a:solidFill>
                          <a:latin typeface="Calibri"/>
                          <a:cs typeface="Calibri"/>
                        </a:rPr>
                        <a:t> </a:t>
                      </a:r>
                      <a:r>
                        <a:rPr sz="1800" b="1" dirty="0">
                          <a:solidFill>
                            <a:srgbClr val="FFFFFF"/>
                          </a:solidFill>
                          <a:latin typeface="Calibri"/>
                          <a:cs typeface="Calibri"/>
                        </a:rPr>
                        <a:t>Type</a:t>
                      </a:r>
                      <a:r>
                        <a:rPr sz="1800" b="1" spc="-60" dirty="0">
                          <a:solidFill>
                            <a:srgbClr val="FFFFFF"/>
                          </a:solidFill>
                          <a:latin typeface="Calibri"/>
                          <a:cs typeface="Calibri"/>
                        </a:rPr>
                        <a:t> </a:t>
                      </a:r>
                      <a:r>
                        <a:rPr sz="1800" b="1" spc="-10" dirty="0">
                          <a:solidFill>
                            <a:srgbClr val="FFFFFF"/>
                          </a:solidFill>
                          <a:latin typeface="Calibri"/>
                          <a:cs typeface="Calibri"/>
                        </a:rPr>
                        <a:t>Available</a:t>
                      </a:r>
                      <a:endParaRPr sz="1800">
                        <a:latin typeface="Calibri"/>
                        <a:cs typeface="Calibri"/>
                      </a:endParaRPr>
                    </a:p>
                  </a:txBody>
                  <a:tcPr marL="0" marR="0" marT="30480" marB="0" anchor="ctr">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3D6C56"/>
                    </a:solidFill>
                  </a:tcPr>
                </a:tc>
                <a:extLst>
                  <a:ext uri="{0D108BD9-81ED-4DB2-BD59-A6C34878D82A}">
                    <a16:rowId xmlns:a16="http://schemas.microsoft.com/office/drawing/2014/main" val="10000"/>
                  </a:ext>
                </a:extLst>
              </a:tr>
              <a:tr h="370205">
                <a:tc>
                  <a:txBody>
                    <a:bodyPr/>
                    <a:lstStyle/>
                    <a:p>
                      <a:pPr marL="91440" algn="ctr">
                        <a:lnSpc>
                          <a:spcPct val="100000"/>
                        </a:lnSpc>
                        <a:spcBef>
                          <a:spcPts val="240"/>
                        </a:spcBef>
                      </a:pPr>
                      <a:r>
                        <a:rPr lang="en-US" sz="1800" dirty="0">
                          <a:latin typeface="Calibri"/>
                          <a:cs typeface="Calibri"/>
                        </a:rPr>
                        <a:t>Vendor 1</a:t>
                      </a:r>
                      <a:endParaRPr sz="1800" dirty="0">
                        <a:latin typeface="Calibri"/>
                        <a:cs typeface="Calibri"/>
                      </a:endParaRPr>
                    </a:p>
                  </a:txBody>
                  <a:tcPr marL="0" marR="0" marT="30480"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ED3D1"/>
                    </a:solidFill>
                  </a:tcPr>
                </a:tc>
                <a:tc>
                  <a:txBody>
                    <a:bodyPr/>
                    <a:lstStyle/>
                    <a:p>
                      <a:pPr marL="91440" algn="ctr">
                        <a:lnSpc>
                          <a:spcPct val="100000"/>
                        </a:lnSpc>
                        <a:spcBef>
                          <a:spcPts val="240"/>
                        </a:spcBef>
                      </a:pPr>
                      <a:r>
                        <a:rPr sz="1800" dirty="0">
                          <a:latin typeface="Calibri"/>
                          <a:cs typeface="Calibri"/>
                        </a:rPr>
                        <a:t>SOC</a:t>
                      </a:r>
                      <a:r>
                        <a:rPr sz="1800" spc="-35" dirty="0">
                          <a:latin typeface="Calibri"/>
                          <a:cs typeface="Calibri"/>
                        </a:rPr>
                        <a:t> </a:t>
                      </a:r>
                      <a:r>
                        <a:rPr sz="1800" dirty="0">
                          <a:latin typeface="Calibri"/>
                          <a:cs typeface="Calibri"/>
                        </a:rPr>
                        <a:t>1</a:t>
                      </a:r>
                      <a:r>
                        <a:rPr sz="1800" spc="-20" dirty="0">
                          <a:latin typeface="Calibri"/>
                          <a:cs typeface="Calibri"/>
                        </a:rPr>
                        <a:t> </a:t>
                      </a:r>
                      <a:r>
                        <a:rPr sz="1800" spc="-10" dirty="0">
                          <a:latin typeface="Calibri"/>
                          <a:cs typeface="Calibri"/>
                        </a:rPr>
                        <a:t>Type</a:t>
                      </a:r>
                      <a:r>
                        <a:rPr sz="1800" spc="-25" dirty="0">
                          <a:latin typeface="Calibri"/>
                          <a:cs typeface="Calibri"/>
                        </a:rPr>
                        <a:t> </a:t>
                      </a:r>
                      <a:r>
                        <a:rPr sz="1800" spc="-50" dirty="0">
                          <a:latin typeface="Calibri"/>
                          <a:cs typeface="Calibri"/>
                        </a:rPr>
                        <a:t>2</a:t>
                      </a:r>
                      <a:endParaRPr sz="1800" dirty="0">
                        <a:latin typeface="Calibri"/>
                        <a:cs typeface="Calibri"/>
                      </a:endParaRPr>
                    </a:p>
                  </a:txBody>
                  <a:tcPr marL="0" marR="0" marT="30480"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ED3D1"/>
                    </a:solidFill>
                  </a:tcPr>
                </a:tc>
                <a:extLst>
                  <a:ext uri="{0D108BD9-81ED-4DB2-BD59-A6C34878D82A}">
                    <a16:rowId xmlns:a16="http://schemas.microsoft.com/office/drawing/2014/main" val="10001"/>
                  </a:ext>
                </a:extLst>
              </a:tr>
              <a:tr h="370840">
                <a:tc>
                  <a:txBody>
                    <a:bodyPr/>
                    <a:lstStyle/>
                    <a:p>
                      <a:pPr marL="91440" algn="ctr">
                        <a:lnSpc>
                          <a:spcPct val="100000"/>
                        </a:lnSpc>
                        <a:spcBef>
                          <a:spcPts val="240"/>
                        </a:spcBef>
                      </a:pPr>
                      <a:r>
                        <a:rPr lang="en-US" sz="1800" spc="-10" dirty="0">
                          <a:latin typeface="Calibri"/>
                          <a:cs typeface="Calibri"/>
                        </a:rPr>
                        <a:t>Vendor 2</a:t>
                      </a:r>
                      <a:endParaRPr sz="1800" dirty="0">
                        <a:latin typeface="Calibri"/>
                        <a:cs typeface="Calibri"/>
                      </a:endParaRPr>
                    </a:p>
                  </a:txBody>
                  <a:tcPr marL="0" marR="0" marT="3048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BEA"/>
                    </a:solidFill>
                  </a:tcPr>
                </a:tc>
                <a:tc>
                  <a:txBody>
                    <a:bodyPr/>
                    <a:lstStyle/>
                    <a:p>
                      <a:pPr marL="91440" algn="ctr">
                        <a:lnSpc>
                          <a:spcPct val="100000"/>
                        </a:lnSpc>
                        <a:spcBef>
                          <a:spcPts val="240"/>
                        </a:spcBef>
                      </a:pPr>
                      <a:r>
                        <a:rPr sz="1800" dirty="0">
                          <a:latin typeface="Calibri"/>
                          <a:cs typeface="Calibri"/>
                        </a:rPr>
                        <a:t>SOC</a:t>
                      </a:r>
                      <a:r>
                        <a:rPr sz="1800" spc="-35" dirty="0">
                          <a:latin typeface="Calibri"/>
                          <a:cs typeface="Calibri"/>
                        </a:rPr>
                        <a:t> </a:t>
                      </a:r>
                      <a:r>
                        <a:rPr lang="en-US" sz="1800" spc="-35" dirty="0">
                          <a:latin typeface="Calibri"/>
                          <a:cs typeface="Calibri"/>
                        </a:rPr>
                        <a:t>2</a:t>
                      </a:r>
                      <a:r>
                        <a:rPr sz="1800" spc="-20" dirty="0">
                          <a:latin typeface="Calibri"/>
                          <a:cs typeface="Calibri"/>
                        </a:rPr>
                        <a:t> </a:t>
                      </a:r>
                      <a:r>
                        <a:rPr sz="1800" spc="-10" dirty="0">
                          <a:latin typeface="Calibri"/>
                          <a:cs typeface="Calibri"/>
                        </a:rPr>
                        <a:t>Type</a:t>
                      </a:r>
                      <a:r>
                        <a:rPr sz="1800" spc="-25" dirty="0">
                          <a:latin typeface="Calibri"/>
                          <a:cs typeface="Calibri"/>
                        </a:rPr>
                        <a:t> </a:t>
                      </a:r>
                      <a:r>
                        <a:rPr sz="1800" spc="-50" dirty="0">
                          <a:latin typeface="Calibri"/>
                          <a:cs typeface="Calibri"/>
                        </a:rPr>
                        <a:t>2</a:t>
                      </a:r>
                      <a:endParaRPr sz="1800" dirty="0">
                        <a:latin typeface="Calibri"/>
                        <a:cs typeface="Calibri"/>
                      </a:endParaRPr>
                    </a:p>
                  </a:txBody>
                  <a:tcPr marL="0" marR="0" marT="3048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BEA"/>
                    </a:solidFill>
                  </a:tcPr>
                </a:tc>
                <a:extLst>
                  <a:ext uri="{0D108BD9-81ED-4DB2-BD59-A6C34878D82A}">
                    <a16:rowId xmlns:a16="http://schemas.microsoft.com/office/drawing/2014/main" val="10002"/>
                  </a:ext>
                </a:extLst>
              </a:tr>
              <a:tr h="370205">
                <a:tc>
                  <a:txBody>
                    <a:bodyPr/>
                    <a:lstStyle/>
                    <a:p>
                      <a:pPr marL="91440" algn="ctr">
                        <a:lnSpc>
                          <a:spcPct val="100000"/>
                        </a:lnSpc>
                        <a:spcBef>
                          <a:spcPts val="235"/>
                        </a:spcBef>
                      </a:pPr>
                      <a:r>
                        <a:rPr lang="en-US" sz="1800" dirty="0">
                          <a:latin typeface="Calibri"/>
                          <a:cs typeface="Calibri"/>
                        </a:rPr>
                        <a:t>Vendor 3</a:t>
                      </a:r>
                      <a:endParaRPr sz="1800" dirty="0">
                        <a:latin typeface="Calibri"/>
                        <a:cs typeface="Calibri"/>
                      </a:endParaRPr>
                    </a:p>
                  </a:txBody>
                  <a:tcPr marL="0" marR="0" marT="2984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ED3D1"/>
                    </a:solidFill>
                  </a:tcPr>
                </a:tc>
                <a:tc>
                  <a:txBody>
                    <a:bodyPr/>
                    <a:lstStyle/>
                    <a:p>
                      <a:pPr marL="91440" algn="ctr">
                        <a:lnSpc>
                          <a:spcPct val="100000"/>
                        </a:lnSpc>
                        <a:spcBef>
                          <a:spcPts val="235"/>
                        </a:spcBef>
                      </a:pPr>
                      <a:r>
                        <a:rPr sz="1800" dirty="0">
                          <a:latin typeface="Calibri"/>
                          <a:cs typeface="Calibri"/>
                        </a:rPr>
                        <a:t>SOC</a:t>
                      </a:r>
                      <a:r>
                        <a:rPr sz="1800" spc="-30" dirty="0">
                          <a:latin typeface="Calibri"/>
                          <a:cs typeface="Calibri"/>
                        </a:rPr>
                        <a:t> </a:t>
                      </a:r>
                      <a:r>
                        <a:rPr sz="1800" dirty="0">
                          <a:latin typeface="Calibri"/>
                          <a:cs typeface="Calibri"/>
                        </a:rPr>
                        <a:t>1</a:t>
                      </a:r>
                      <a:r>
                        <a:rPr sz="1800" spc="-20" dirty="0">
                          <a:latin typeface="Calibri"/>
                          <a:cs typeface="Calibri"/>
                        </a:rPr>
                        <a:t> </a:t>
                      </a:r>
                      <a:r>
                        <a:rPr sz="1800" spc="-10" dirty="0">
                          <a:latin typeface="Calibri"/>
                          <a:cs typeface="Calibri"/>
                        </a:rPr>
                        <a:t>Type</a:t>
                      </a:r>
                      <a:r>
                        <a:rPr sz="1800" spc="-20" dirty="0">
                          <a:latin typeface="Calibri"/>
                          <a:cs typeface="Calibri"/>
                        </a:rPr>
                        <a:t> </a:t>
                      </a:r>
                      <a:r>
                        <a:rPr sz="1800" dirty="0">
                          <a:latin typeface="Calibri"/>
                          <a:cs typeface="Calibri"/>
                        </a:rPr>
                        <a:t>2</a:t>
                      </a:r>
                      <a:r>
                        <a:rPr sz="1800" spc="-30" dirty="0">
                          <a:latin typeface="Calibri"/>
                          <a:cs typeface="Calibri"/>
                        </a:rPr>
                        <a:t> </a:t>
                      </a:r>
                      <a:r>
                        <a:rPr sz="1800" dirty="0">
                          <a:latin typeface="Calibri"/>
                          <a:cs typeface="Calibri"/>
                        </a:rPr>
                        <a:t>and</a:t>
                      </a:r>
                      <a:r>
                        <a:rPr sz="1800" spc="-10" dirty="0">
                          <a:latin typeface="Calibri"/>
                          <a:cs typeface="Calibri"/>
                        </a:rPr>
                        <a:t> </a:t>
                      </a:r>
                      <a:r>
                        <a:rPr sz="1800" dirty="0">
                          <a:latin typeface="Calibri"/>
                          <a:cs typeface="Calibri"/>
                        </a:rPr>
                        <a:t>SOC</a:t>
                      </a:r>
                      <a:r>
                        <a:rPr sz="1800" spc="-30" dirty="0">
                          <a:latin typeface="Calibri"/>
                          <a:cs typeface="Calibri"/>
                        </a:rPr>
                        <a:t> </a:t>
                      </a:r>
                      <a:r>
                        <a:rPr sz="1800" dirty="0">
                          <a:latin typeface="Calibri"/>
                          <a:cs typeface="Calibri"/>
                        </a:rPr>
                        <a:t>2</a:t>
                      </a:r>
                      <a:r>
                        <a:rPr sz="1800" spc="-15" dirty="0">
                          <a:latin typeface="Calibri"/>
                          <a:cs typeface="Calibri"/>
                        </a:rPr>
                        <a:t> </a:t>
                      </a:r>
                      <a:r>
                        <a:rPr sz="1800" spc="-10" dirty="0">
                          <a:latin typeface="Calibri"/>
                          <a:cs typeface="Calibri"/>
                        </a:rPr>
                        <a:t>Type</a:t>
                      </a:r>
                      <a:r>
                        <a:rPr sz="1800" spc="-25" dirty="0">
                          <a:latin typeface="Calibri"/>
                          <a:cs typeface="Calibri"/>
                        </a:rPr>
                        <a:t> </a:t>
                      </a:r>
                      <a:r>
                        <a:rPr sz="1800" spc="-50" dirty="0">
                          <a:latin typeface="Calibri"/>
                          <a:cs typeface="Calibri"/>
                        </a:rPr>
                        <a:t>2</a:t>
                      </a:r>
                      <a:endParaRPr sz="1800">
                        <a:latin typeface="Calibri"/>
                        <a:cs typeface="Calibri"/>
                      </a:endParaRPr>
                    </a:p>
                  </a:txBody>
                  <a:tcPr marL="0" marR="0" marT="2984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ED3D1"/>
                    </a:solidFill>
                  </a:tcPr>
                </a:tc>
                <a:extLst>
                  <a:ext uri="{0D108BD9-81ED-4DB2-BD59-A6C34878D82A}">
                    <a16:rowId xmlns:a16="http://schemas.microsoft.com/office/drawing/2014/main" val="10003"/>
                  </a:ext>
                </a:extLst>
              </a:tr>
              <a:tr h="370205">
                <a:tc>
                  <a:txBody>
                    <a:bodyPr/>
                    <a:lstStyle/>
                    <a:p>
                      <a:pPr marL="91440" algn="ctr">
                        <a:lnSpc>
                          <a:spcPct val="100000"/>
                        </a:lnSpc>
                        <a:spcBef>
                          <a:spcPts val="235"/>
                        </a:spcBef>
                      </a:pPr>
                      <a:r>
                        <a:rPr lang="en-US" sz="1800" spc="-10" dirty="0">
                          <a:latin typeface="Calibri"/>
                          <a:cs typeface="Calibri"/>
                        </a:rPr>
                        <a:t>Vendor 4</a:t>
                      </a:r>
                      <a:endParaRPr sz="1800" dirty="0">
                        <a:latin typeface="Calibri"/>
                        <a:cs typeface="Calibri"/>
                      </a:endParaRPr>
                    </a:p>
                  </a:txBody>
                  <a:tcPr marL="0" marR="0" marT="2984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BEA"/>
                    </a:solidFill>
                  </a:tcPr>
                </a:tc>
                <a:tc>
                  <a:txBody>
                    <a:bodyPr/>
                    <a:lstStyle/>
                    <a:p>
                      <a:pPr marL="91440" algn="ctr">
                        <a:lnSpc>
                          <a:spcPct val="100000"/>
                        </a:lnSpc>
                        <a:spcBef>
                          <a:spcPts val="235"/>
                        </a:spcBef>
                      </a:pPr>
                      <a:r>
                        <a:rPr lang="en-US" sz="1800" dirty="0">
                          <a:latin typeface="Calibri"/>
                          <a:cs typeface="Calibri"/>
                        </a:rPr>
                        <a:t>ISO 27001 and PCI</a:t>
                      </a:r>
                      <a:endParaRPr sz="1800" dirty="0">
                        <a:latin typeface="Calibri"/>
                        <a:cs typeface="Calibri"/>
                      </a:endParaRPr>
                    </a:p>
                  </a:txBody>
                  <a:tcPr marL="0" marR="0" marT="2984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BEA"/>
                    </a:solidFill>
                  </a:tcPr>
                </a:tc>
                <a:extLst>
                  <a:ext uri="{0D108BD9-81ED-4DB2-BD59-A6C34878D82A}">
                    <a16:rowId xmlns:a16="http://schemas.microsoft.com/office/drawing/2014/main" val="10004"/>
                  </a:ext>
                </a:extLst>
              </a:tr>
              <a:tr h="370205">
                <a:tc>
                  <a:txBody>
                    <a:bodyPr/>
                    <a:lstStyle/>
                    <a:p>
                      <a:pPr marL="91440" algn="ctr">
                        <a:lnSpc>
                          <a:spcPct val="100000"/>
                        </a:lnSpc>
                        <a:spcBef>
                          <a:spcPts val="235"/>
                        </a:spcBef>
                      </a:pPr>
                      <a:r>
                        <a:rPr lang="en-US" sz="1800" spc="-10" dirty="0">
                          <a:latin typeface="Calibri"/>
                          <a:cs typeface="Calibri"/>
                        </a:rPr>
                        <a:t>Vendor 5</a:t>
                      </a:r>
                      <a:endParaRPr sz="1800" dirty="0">
                        <a:latin typeface="Calibri"/>
                        <a:cs typeface="Calibri"/>
                      </a:endParaRPr>
                    </a:p>
                  </a:txBody>
                  <a:tcPr marL="0" marR="0" marT="2984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ED3D1"/>
                    </a:solidFill>
                  </a:tcPr>
                </a:tc>
                <a:tc>
                  <a:txBody>
                    <a:bodyPr/>
                    <a:lstStyle/>
                    <a:p>
                      <a:pPr marL="91440" algn="ctr">
                        <a:lnSpc>
                          <a:spcPct val="100000"/>
                        </a:lnSpc>
                        <a:spcBef>
                          <a:spcPts val="235"/>
                        </a:spcBef>
                      </a:pPr>
                      <a:r>
                        <a:rPr lang="en-US" sz="1800" dirty="0">
                          <a:latin typeface="Calibri"/>
                          <a:cs typeface="Calibri"/>
                        </a:rPr>
                        <a:t>Penetration Testing Report</a:t>
                      </a:r>
                      <a:endParaRPr sz="1800" dirty="0">
                        <a:latin typeface="Calibri"/>
                        <a:cs typeface="Calibri"/>
                      </a:endParaRPr>
                    </a:p>
                  </a:txBody>
                  <a:tcPr marL="0" marR="0" marT="2984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ED3D1"/>
                    </a:solidFill>
                  </a:tcPr>
                </a:tc>
                <a:extLst>
                  <a:ext uri="{0D108BD9-81ED-4DB2-BD59-A6C34878D82A}">
                    <a16:rowId xmlns:a16="http://schemas.microsoft.com/office/drawing/2014/main" val="10005"/>
                  </a:ext>
                </a:extLst>
              </a:tr>
              <a:tr h="370840">
                <a:tc>
                  <a:txBody>
                    <a:bodyPr/>
                    <a:lstStyle/>
                    <a:p>
                      <a:pPr marL="91440" algn="ctr">
                        <a:lnSpc>
                          <a:spcPct val="100000"/>
                        </a:lnSpc>
                        <a:spcBef>
                          <a:spcPts val="235"/>
                        </a:spcBef>
                      </a:pPr>
                      <a:r>
                        <a:rPr lang="en-US" sz="1800" dirty="0">
                          <a:latin typeface="Calibri"/>
                          <a:cs typeface="Calibri"/>
                        </a:rPr>
                        <a:t>Vendor 6</a:t>
                      </a:r>
                      <a:endParaRPr sz="1800" dirty="0">
                        <a:latin typeface="Calibri"/>
                        <a:cs typeface="Calibri"/>
                      </a:endParaRPr>
                    </a:p>
                  </a:txBody>
                  <a:tcPr marL="0" marR="0" marT="2984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BEA"/>
                    </a:solidFill>
                  </a:tcPr>
                </a:tc>
                <a:tc>
                  <a:txBody>
                    <a:bodyPr/>
                    <a:lstStyle/>
                    <a:p>
                      <a:pPr marL="91440" algn="ctr">
                        <a:lnSpc>
                          <a:spcPct val="100000"/>
                        </a:lnSpc>
                        <a:spcBef>
                          <a:spcPts val="235"/>
                        </a:spcBef>
                      </a:pPr>
                      <a:r>
                        <a:rPr lang="en-US" sz="1800" dirty="0">
                          <a:latin typeface="Calibri"/>
                          <a:cs typeface="Calibri"/>
                        </a:rPr>
                        <a:t>No Reporting Available</a:t>
                      </a:r>
                      <a:endParaRPr sz="1800" dirty="0">
                        <a:latin typeface="Calibri"/>
                        <a:cs typeface="Calibri"/>
                      </a:endParaRPr>
                    </a:p>
                  </a:txBody>
                  <a:tcPr marL="0" marR="0" marT="2984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BEA"/>
                    </a:solidFill>
                  </a:tcPr>
                </a:tc>
                <a:extLst>
                  <a:ext uri="{0D108BD9-81ED-4DB2-BD59-A6C34878D82A}">
                    <a16:rowId xmlns:a16="http://schemas.microsoft.com/office/drawing/2014/main" val="10006"/>
                  </a:ext>
                </a:extLst>
              </a:tr>
            </a:tbl>
          </a:graphicData>
        </a:graphic>
      </p:graphicFrame>
      <p:sp>
        <p:nvSpPr>
          <p:cNvPr id="8" name="TextBox 7">
            <a:extLst>
              <a:ext uri="{FF2B5EF4-FFF2-40B4-BE49-F238E27FC236}">
                <a16:creationId xmlns:a16="http://schemas.microsoft.com/office/drawing/2014/main" id="{CDC27F04-D9E5-C592-0735-587027E1ADE0}"/>
              </a:ext>
            </a:extLst>
          </p:cNvPr>
          <p:cNvSpPr txBox="1"/>
          <p:nvPr/>
        </p:nvSpPr>
        <p:spPr>
          <a:xfrm>
            <a:off x="944499" y="6059095"/>
            <a:ext cx="10303002" cy="369332"/>
          </a:xfrm>
          <a:prstGeom prst="rect">
            <a:avLst/>
          </a:prstGeom>
          <a:noFill/>
        </p:spPr>
        <p:txBody>
          <a:bodyPr wrap="square">
            <a:spAutoFit/>
          </a:bodyPr>
          <a:lstStyle/>
          <a:p>
            <a:pPr algn="ctr"/>
            <a:r>
              <a:rPr lang="en-US" b="1" dirty="0"/>
              <a:t>Prepared preliminary drafts of the template for management to utilize on an annual basis</a:t>
            </a:r>
          </a:p>
        </p:txBody>
      </p:sp>
    </p:spTree>
    <p:extLst>
      <p:ext uri="{BB962C8B-B14F-4D97-AF65-F5344CB8AC3E}">
        <p14:creationId xmlns:p14="http://schemas.microsoft.com/office/powerpoint/2010/main" val="465350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949535-7CFA-331F-32D6-D9EE2720CEDE}"/>
              </a:ext>
            </a:extLst>
          </p:cNvPr>
          <p:cNvSpPr>
            <a:spLocks noGrp="1"/>
          </p:cNvSpPr>
          <p:nvPr>
            <p:ph type="title"/>
          </p:nvPr>
        </p:nvSpPr>
        <p:spPr/>
        <p:txBody>
          <a:bodyPr/>
          <a:lstStyle/>
          <a:p>
            <a:r>
              <a:rPr lang="en-US" dirty="0"/>
              <a:t>Overview Tab</a:t>
            </a:r>
          </a:p>
        </p:txBody>
      </p:sp>
      <p:sp>
        <p:nvSpPr>
          <p:cNvPr id="4" name="Text Placeholder 3">
            <a:extLst>
              <a:ext uri="{FF2B5EF4-FFF2-40B4-BE49-F238E27FC236}">
                <a16:creationId xmlns:a16="http://schemas.microsoft.com/office/drawing/2014/main" id="{B7EE991D-1119-D352-DFC5-6FCCD04B484A}"/>
              </a:ext>
            </a:extLst>
          </p:cNvPr>
          <p:cNvSpPr>
            <a:spLocks noGrp="1"/>
          </p:cNvSpPr>
          <p:nvPr>
            <p:ph type="body" idx="13"/>
          </p:nvPr>
        </p:nvSpPr>
        <p:spPr/>
        <p:txBody>
          <a:bodyPr/>
          <a:lstStyle/>
          <a:p>
            <a:r>
              <a:rPr lang="en-US" dirty="0"/>
              <a:t>General Information</a:t>
            </a:r>
          </a:p>
        </p:txBody>
      </p:sp>
      <p:pic>
        <p:nvPicPr>
          <p:cNvPr id="26" name="Picture 25">
            <a:extLst>
              <a:ext uri="{FF2B5EF4-FFF2-40B4-BE49-F238E27FC236}">
                <a16:creationId xmlns:a16="http://schemas.microsoft.com/office/drawing/2014/main" id="{5CD760CA-B2EB-5404-C142-22C7A159B5BF}"/>
              </a:ext>
            </a:extLst>
          </p:cNvPr>
          <p:cNvPicPr>
            <a:picLocks noChangeAspect="1"/>
          </p:cNvPicPr>
          <p:nvPr/>
        </p:nvPicPr>
        <p:blipFill>
          <a:blip r:embed="rId2"/>
          <a:stretch>
            <a:fillRect/>
          </a:stretch>
        </p:blipFill>
        <p:spPr>
          <a:xfrm>
            <a:off x="6486410" y="843584"/>
            <a:ext cx="5349704" cy="5921253"/>
          </a:xfrm>
          <a:prstGeom prst="rect">
            <a:avLst/>
          </a:prstGeom>
          <a:ln>
            <a:solidFill>
              <a:schemeClr val="accent1"/>
            </a:solidFill>
          </a:ln>
        </p:spPr>
      </p:pic>
      <p:pic>
        <p:nvPicPr>
          <p:cNvPr id="22" name="Picture 21">
            <a:extLst>
              <a:ext uri="{FF2B5EF4-FFF2-40B4-BE49-F238E27FC236}">
                <a16:creationId xmlns:a16="http://schemas.microsoft.com/office/drawing/2014/main" id="{EB923FD2-35D4-845F-A05A-3DDEEECD8EAD}"/>
              </a:ext>
            </a:extLst>
          </p:cNvPr>
          <p:cNvPicPr>
            <a:picLocks noChangeAspect="1"/>
          </p:cNvPicPr>
          <p:nvPr/>
        </p:nvPicPr>
        <p:blipFill>
          <a:blip r:embed="rId3"/>
          <a:stretch>
            <a:fillRect/>
          </a:stretch>
        </p:blipFill>
        <p:spPr>
          <a:xfrm>
            <a:off x="355886" y="2825424"/>
            <a:ext cx="6878452" cy="3549210"/>
          </a:xfrm>
          <a:prstGeom prst="rect">
            <a:avLst/>
          </a:prstGeom>
        </p:spPr>
      </p:pic>
    </p:spTree>
    <p:extLst>
      <p:ext uri="{BB962C8B-B14F-4D97-AF65-F5344CB8AC3E}">
        <p14:creationId xmlns:p14="http://schemas.microsoft.com/office/powerpoint/2010/main" val="2324335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7AFF8-34BE-7A36-6EB6-67718F02631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5304B53-E065-FEBA-DABE-214833E4751E}"/>
              </a:ext>
            </a:extLst>
          </p:cNvPr>
          <p:cNvSpPr>
            <a:spLocks noGrp="1"/>
          </p:cNvSpPr>
          <p:nvPr>
            <p:ph type="title"/>
          </p:nvPr>
        </p:nvSpPr>
        <p:spPr/>
        <p:txBody>
          <a:bodyPr/>
          <a:lstStyle/>
          <a:p>
            <a:r>
              <a:rPr lang="en-US" dirty="0"/>
              <a:t>Overview Tab, cont.</a:t>
            </a:r>
          </a:p>
        </p:txBody>
      </p:sp>
      <p:sp>
        <p:nvSpPr>
          <p:cNvPr id="4" name="Text Placeholder 3">
            <a:extLst>
              <a:ext uri="{FF2B5EF4-FFF2-40B4-BE49-F238E27FC236}">
                <a16:creationId xmlns:a16="http://schemas.microsoft.com/office/drawing/2014/main" id="{BB9FF47A-D15C-89A6-D4F1-9C78EC22FF82}"/>
              </a:ext>
            </a:extLst>
          </p:cNvPr>
          <p:cNvSpPr>
            <a:spLocks noGrp="1"/>
          </p:cNvSpPr>
          <p:nvPr>
            <p:ph type="body" idx="13"/>
          </p:nvPr>
        </p:nvSpPr>
        <p:spPr/>
        <p:txBody>
          <a:bodyPr/>
          <a:lstStyle/>
          <a:p>
            <a:r>
              <a:rPr lang="en-US" dirty="0"/>
              <a:t>Opinion and Period</a:t>
            </a:r>
          </a:p>
        </p:txBody>
      </p:sp>
      <p:sp>
        <p:nvSpPr>
          <p:cNvPr id="5" name="Text Placeholder 4">
            <a:extLst>
              <a:ext uri="{FF2B5EF4-FFF2-40B4-BE49-F238E27FC236}">
                <a16:creationId xmlns:a16="http://schemas.microsoft.com/office/drawing/2014/main" id="{65FDB0BB-DB1B-CFA9-8F92-202FECC02DB5}"/>
              </a:ext>
            </a:extLst>
          </p:cNvPr>
          <p:cNvSpPr>
            <a:spLocks noGrp="1"/>
          </p:cNvSpPr>
          <p:nvPr>
            <p:ph type="body" idx="14"/>
          </p:nvPr>
        </p:nvSpPr>
        <p:spPr>
          <a:xfrm>
            <a:off x="6165598" y="1313576"/>
            <a:ext cx="5579177" cy="746125"/>
          </a:xfrm>
        </p:spPr>
        <p:txBody>
          <a:bodyPr/>
          <a:lstStyle/>
          <a:p>
            <a:r>
              <a:rPr lang="en-US" dirty="0"/>
              <a:t>SOC Report – Section 1</a:t>
            </a:r>
          </a:p>
        </p:txBody>
      </p:sp>
      <p:sp>
        <p:nvSpPr>
          <p:cNvPr id="17" name="object 2">
            <a:extLst>
              <a:ext uri="{FF2B5EF4-FFF2-40B4-BE49-F238E27FC236}">
                <a16:creationId xmlns:a16="http://schemas.microsoft.com/office/drawing/2014/main" id="{ABE639AD-47F1-CAB7-DF64-2AA0A80ECB2C}"/>
              </a:ext>
            </a:extLst>
          </p:cNvPr>
          <p:cNvSpPr txBox="1"/>
          <p:nvPr/>
        </p:nvSpPr>
        <p:spPr>
          <a:xfrm>
            <a:off x="303361" y="5129873"/>
            <a:ext cx="3732191" cy="584775"/>
          </a:xfrm>
          <a:prstGeom prst="rect">
            <a:avLst/>
          </a:prstGeom>
          <a:ln w="9525">
            <a:solidFill>
              <a:srgbClr val="FF0000"/>
            </a:solidFill>
          </a:ln>
        </p:spPr>
        <p:txBody>
          <a:bodyPr vert="horz" wrap="square" lIns="0" tIns="30480" rIns="0" bIns="0" rtlCol="0">
            <a:spAutoFit/>
          </a:bodyPr>
          <a:lstStyle/>
          <a:p>
            <a:pPr marL="91440" marR="550545" algn="ctr">
              <a:lnSpc>
                <a:spcPct val="100000"/>
              </a:lnSpc>
              <a:spcBef>
                <a:spcPts val="240"/>
              </a:spcBef>
            </a:pPr>
            <a:r>
              <a:rPr sz="1800" dirty="0">
                <a:latin typeface="Calibri"/>
                <a:cs typeface="Calibri"/>
              </a:rPr>
              <a:t>Auditor’s</a:t>
            </a:r>
            <a:r>
              <a:rPr sz="1800" spc="-80" dirty="0">
                <a:latin typeface="Calibri"/>
                <a:cs typeface="Calibri"/>
              </a:rPr>
              <a:t> </a:t>
            </a:r>
            <a:r>
              <a:rPr sz="1800" dirty="0">
                <a:latin typeface="Calibri"/>
                <a:cs typeface="Calibri"/>
              </a:rPr>
              <a:t>opinion</a:t>
            </a:r>
            <a:r>
              <a:rPr sz="1800" spc="-65" dirty="0">
                <a:latin typeface="Calibri"/>
                <a:cs typeface="Calibri"/>
              </a:rPr>
              <a:t> </a:t>
            </a:r>
            <a:r>
              <a:rPr sz="1800" dirty="0">
                <a:latin typeface="Calibri"/>
                <a:cs typeface="Calibri"/>
              </a:rPr>
              <a:t>(Note</a:t>
            </a:r>
            <a:r>
              <a:rPr sz="1800" spc="-70" dirty="0">
                <a:latin typeface="Calibri"/>
                <a:cs typeface="Calibri"/>
              </a:rPr>
              <a:t> </a:t>
            </a:r>
            <a:r>
              <a:rPr sz="1800" spc="-20" dirty="0">
                <a:latin typeface="Calibri"/>
                <a:cs typeface="Calibri"/>
              </a:rPr>
              <a:t>that </a:t>
            </a:r>
            <a:r>
              <a:rPr sz="1800" dirty="0">
                <a:latin typeface="Calibri"/>
                <a:cs typeface="Calibri"/>
              </a:rPr>
              <a:t>unqualified</a:t>
            </a:r>
            <a:r>
              <a:rPr sz="1800" spc="-25" dirty="0">
                <a:latin typeface="Calibri"/>
                <a:cs typeface="Calibri"/>
              </a:rPr>
              <a:t> </a:t>
            </a:r>
            <a:r>
              <a:rPr sz="1800" dirty="0">
                <a:latin typeface="Calibri"/>
                <a:cs typeface="Calibri"/>
              </a:rPr>
              <a:t>is</a:t>
            </a:r>
            <a:r>
              <a:rPr sz="1800" spc="-40" dirty="0">
                <a:latin typeface="Calibri"/>
                <a:cs typeface="Calibri"/>
              </a:rPr>
              <a:t> </a:t>
            </a:r>
            <a:r>
              <a:rPr sz="1800" dirty="0">
                <a:latin typeface="Calibri"/>
                <a:cs typeface="Calibri"/>
              </a:rPr>
              <a:t>a</a:t>
            </a:r>
            <a:r>
              <a:rPr sz="1800" spc="-40" dirty="0">
                <a:latin typeface="Calibri"/>
                <a:cs typeface="Calibri"/>
              </a:rPr>
              <a:t> </a:t>
            </a:r>
            <a:r>
              <a:rPr sz="1800" spc="-10" dirty="0">
                <a:latin typeface="Calibri"/>
                <a:cs typeface="Calibri"/>
              </a:rPr>
              <a:t>‘clean</a:t>
            </a:r>
            <a:r>
              <a:rPr sz="1800" spc="-20" dirty="0">
                <a:latin typeface="Calibri"/>
                <a:cs typeface="Calibri"/>
              </a:rPr>
              <a:t> </a:t>
            </a:r>
            <a:r>
              <a:rPr sz="1800" spc="-25" dirty="0">
                <a:latin typeface="Calibri"/>
                <a:cs typeface="Calibri"/>
              </a:rPr>
              <a:t>option’.)</a:t>
            </a:r>
            <a:endParaRPr sz="1800" dirty="0">
              <a:latin typeface="Calibri"/>
              <a:cs typeface="Calibri"/>
            </a:endParaRPr>
          </a:p>
        </p:txBody>
      </p:sp>
      <p:pic>
        <p:nvPicPr>
          <p:cNvPr id="6" name="Picture 5">
            <a:extLst>
              <a:ext uri="{FF2B5EF4-FFF2-40B4-BE49-F238E27FC236}">
                <a16:creationId xmlns:a16="http://schemas.microsoft.com/office/drawing/2014/main" id="{67AAD0C8-6265-C7D0-C997-A03DCD9296B7}"/>
              </a:ext>
            </a:extLst>
          </p:cNvPr>
          <p:cNvPicPr>
            <a:picLocks noChangeAspect="1"/>
          </p:cNvPicPr>
          <p:nvPr/>
        </p:nvPicPr>
        <p:blipFill>
          <a:blip r:embed="rId2"/>
          <a:srcRect b="25051"/>
          <a:stretch>
            <a:fillRect/>
          </a:stretch>
        </p:blipFill>
        <p:spPr>
          <a:xfrm>
            <a:off x="218340" y="2208009"/>
            <a:ext cx="6635461" cy="2759569"/>
          </a:xfrm>
          <a:prstGeom prst="rect">
            <a:avLst/>
          </a:prstGeom>
        </p:spPr>
      </p:pic>
      <p:pic>
        <p:nvPicPr>
          <p:cNvPr id="8" name="Picture 7">
            <a:extLst>
              <a:ext uri="{FF2B5EF4-FFF2-40B4-BE49-F238E27FC236}">
                <a16:creationId xmlns:a16="http://schemas.microsoft.com/office/drawing/2014/main" id="{83B8ADE3-B7EA-A622-E3EE-95F8F9F20D18}"/>
              </a:ext>
            </a:extLst>
          </p:cNvPr>
          <p:cNvPicPr>
            <a:picLocks noChangeAspect="1"/>
          </p:cNvPicPr>
          <p:nvPr/>
        </p:nvPicPr>
        <p:blipFill>
          <a:blip r:embed="rId3"/>
          <a:stretch>
            <a:fillRect/>
          </a:stretch>
        </p:blipFill>
        <p:spPr>
          <a:xfrm>
            <a:off x="5959765" y="1824745"/>
            <a:ext cx="5928874" cy="2743438"/>
          </a:xfrm>
          <a:prstGeom prst="rect">
            <a:avLst/>
          </a:prstGeom>
        </p:spPr>
      </p:pic>
      <p:pic>
        <p:nvPicPr>
          <p:cNvPr id="10" name="Picture 9">
            <a:extLst>
              <a:ext uri="{FF2B5EF4-FFF2-40B4-BE49-F238E27FC236}">
                <a16:creationId xmlns:a16="http://schemas.microsoft.com/office/drawing/2014/main" id="{1A16DE31-E411-1FA8-232A-6C0F77FCE376}"/>
              </a:ext>
            </a:extLst>
          </p:cNvPr>
          <p:cNvPicPr>
            <a:picLocks noChangeAspect="1"/>
          </p:cNvPicPr>
          <p:nvPr/>
        </p:nvPicPr>
        <p:blipFill>
          <a:blip r:embed="rId4"/>
          <a:stretch>
            <a:fillRect/>
          </a:stretch>
        </p:blipFill>
        <p:spPr>
          <a:xfrm>
            <a:off x="7275436" y="4548579"/>
            <a:ext cx="4123463" cy="2017033"/>
          </a:xfrm>
          <a:prstGeom prst="rect">
            <a:avLst/>
          </a:prstGeom>
        </p:spPr>
      </p:pic>
      <p:sp>
        <p:nvSpPr>
          <p:cNvPr id="11" name="object 2">
            <a:extLst>
              <a:ext uri="{FF2B5EF4-FFF2-40B4-BE49-F238E27FC236}">
                <a16:creationId xmlns:a16="http://schemas.microsoft.com/office/drawing/2014/main" id="{DA009165-14E9-F467-3AFE-F9646BAF17AD}"/>
              </a:ext>
            </a:extLst>
          </p:cNvPr>
          <p:cNvSpPr txBox="1"/>
          <p:nvPr/>
        </p:nvSpPr>
        <p:spPr>
          <a:xfrm>
            <a:off x="303361" y="5894189"/>
            <a:ext cx="3732191" cy="861774"/>
          </a:xfrm>
          <a:prstGeom prst="rect">
            <a:avLst/>
          </a:prstGeom>
          <a:ln w="9525">
            <a:solidFill>
              <a:srgbClr val="FF0000"/>
            </a:solidFill>
          </a:ln>
        </p:spPr>
        <p:txBody>
          <a:bodyPr vert="horz" wrap="square" lIns="0" tIns="30480" rIns="0" bIns="0" rtlCol="0">
            <a:spAutoFit/>
          </a:bodyPr>
          <a:lstStyle/>
          <a:p>
            <a:pPr marL="91440" marR="550545" algn="ctr">
              <a:lnSpc>
                <a:spcPct val="100000"/>
              </a:lnSpc>
              <a:spcBef>
                <a:spcPts val="240"/>
              </a:spcBef>
            </a:pPr>
            <a:r>
              <a:rPr lang="en-US" sz="1800" dirty="0">
                <a:latin typeface="Calibri"/>
                <a:cs typeface="Calibri"/>
              </a:rPr>
              <a:t>Who did the Audit? Reputable firm?  </a:t>
            </a:r>
            <a:r>
              <a:rPr lang="en-US" dirty="0">
                <a:latin typeface="Calibri"/>
                <a:cs typeface="Calibri"/>
              </a:rPr>
              <a:t>In good standing with Peer Review Board?</a:t>
            </a:r>
            <a:endParaRPr sz="1800" dirty="0">
              <a:latin typeface="Calibri"/>
              <a:cs typeface="Calibri"/>
            </a:endParaRPr>
          </a:p>
        </p:txBody>
      </p:sp>
    </p:spTree>
    <p:extLst>
      <p:ext uri="{BB962C8B-B14F-4D97-AF65-F5344CB8AC3E}">
        <p14:creationId xmlns:p14="http://schemas.microsoft.com/office/powerpoint/2010/main" val="3925374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32D08-58DE-377E-BC74-76D572AF3CB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DEA5C4-F85E-789B-F1E5-9B1905B875D2}"/>
              </a:ext>
            </a:extLst>
          </p:cNvPr>
          <p:cNvSpPr>
            <a:spLocks noGrp="1"/>
          </p:cNvSpPr>
          <p:nvPr>
            <p:ph type="title"/>
          </p:nvPr>
        </p:nvSpPr>
        <p:spPr/>
        <p:txBody>
          <a:bodyPr/>
          <a:lstStyle/>
          <a:p>
            <a:r>
              <a:rPr lang="en-US" dirty="0"/>
              <a:t>Overview Tab, cont.</a:t>
            </a:r>
          </a:p>
        </p:txBody>
      </p:sp>
      <p:sp>
        <p:nvSpPr>
          <p:cNvPr id="4" name="Text Placeholder 3">
            <a:extLst>
              <a:ext uri="{FF2B5EF4-FFF2-40B4-BE49-F238E27FC236}">
                <a16:creationId xmlns:a16="http://schemas.microsoft.com/office/drawing/2014/main" id="{0DAAB6CD-832E-7877-98A1-9E79DC912E40}"/>
              </a:ext>
            </a:extLst>
          </p:cNvPr>
          <p:cNvSpPr>
            <a:spLocks noGrp="1"/>
          </p:cNvSpPr>
          <p:nvPr>
            <p:ph type="body" idx="13"/>
          </p:nvPr>
        </p:nvSpPr>
        <p:spPr>
          <a:xfrm>
            <a:off x="303361" y="1313575"/>
            <a:ext cx="5579177" cy="746125"/>
          </a:xfrm>
        </p:spPr>
        <p:txBody>
          <a:bodyPr/>
          <a:lstStyle/>
          <a:p>
            <a:r>
              <a:rPr lang="en-US" dirty="0"/>
              <a:t>Scope and SSOs</a:t>
            </a:r>
          </a:p>
        </p:txBody>
      </p:sp>
      <p:sp>
        <p:nvSpPr>
          <p:cNvPr id="5" name="Text Placeholder 4">
            <a:extLst>
              <a:ext uri="{FF2B5EF4-FFF2-40B4-BE49-F238E27FC236}">
                <a16:creationId xmlns:a16="http://schemas.microsoft.com/office/drawing/2014/main" id="{143FA154-E975-E2E9-8BD6-B07BF15BC295}"/>
              </a:ext>
            </a:extLst>
          </p:cNvPr>
          <p:cNvSpPr>
            <a:spLocks noGrp="1"/>
          </p:cNvSpPr>
          <p:nvPr>
            <p:ph type="body" idx="14"/>
          </p:nvPr>
        </p:nvSpPr>
        <p:spPr>
          <a:xfrm>
            <a:off x="6165598" y="1313576"/>
            <a:ext cx="5579177" cy="746125"/>
          </a:xfrm>
        </p:spPr>
        <p:txBody>
          <a:bodyPr/>
          <a:lstStyle/>
          <a:p>
            <a:r>
              <a:rPr lang="en-US" dirty="0"/>
              <a:t>SOC Report – Section 1</a:t>
            </a:r>
          </a:p>
        </p:txBody>
      </p:sp>
      <p:pic>
        <p:nvPicPr>
          <p:cNvPr id="9" name="Picture 8">
            <a:extLst>
              <a:ext uri="{FF2B5EF4-FFF2-40B4-BE49-F238E27FC236}">
                <a16:creationId xmlns:a16="http://schemas.microsoft.com/office/drawing/2014/main" id="{1813B3CC-6C59-FF4E-CBA1-72AFB748CC68}"/>
              </a:ext>
            </a:extLst>
          </p:cNvPr>
          <p:cNvPicPr>
            <a:picLocks noChangeAspect="1"/>
          </p:cNvPicPr>
          <p:nvPr/>
        </p:nvPicPr>
        <p:blipFill>
          <a:blip r:embed="rId2"/>
          <a:stretch>
            <a:fillRect/>
          </a:stretch>
        </p:blipFill>
        <p:spPr>
          <a:xfrm>
            <a:off x="197822" y="2440261"/>
            <a:ext cx="8855207" cy="3848433"/>
          </a:xfrm>
          <a:prstGeom prst="rect">
            <a:avLst/>
          </a:prstGeom>
        </p:spPr>
      </p:pic>
      <p:pic>
        <p:nvPicPr>
          <p:cNvPr id="13" name="Picture 12">
            <a:extLst>
              <a:ext uri="{FF2B5EF4-FFF2-40B4-BE49-F238E27FC236}">
                <a16:creationId xmlns:a16="http://schemas.microsoft.com/office/drawing/2014/main" id="{003F68D3-D6B1-C87C-C81F-37601A81A8B1}"/>
              </a:ext>
            </a:extLst>
          </p:cNvPr>
          <p:cNvPicPr>
            <a:picLocks noChangeAspect="1"/>
          </p:cNvPicPr>
          <p:nvPr/>
        </p:nvPicPr>
        <p:blipFill>
          <a:blip r:embed="rId3"/>
          <a:stretch>
            <a:fillRect/>
          </a:stretch>
        </p:blipFill>
        <p:spPr>
          <a:xfrm>
            <a:off x="5555170" y="4841331"/>
            <a:ext cx="6583610" cy="1643620"/>
          </a:xfrm>
          <a:prstGeom prst="rect">
            <a:avLst/>
          </a:prstGeom>
        </p:spPr>
      </p:pic>
      <p:pic>
        <p:nvPicPr>
          <p:cNvPr id="14" name="Picture 13">
            <a:extLst>
              <a:ext uri="{FF2B5EF4-FFF2-40B4-BE49-F238E27FC236}">
                <a16:creationId xmlns:a16="http://schemas.microsoft.com/office/drawing/2014/main" id="{2CDECA8F-9795-827D-A628-EFAF8938E4EF}"/>
              </a:ext>
            </a:extLst>
          </p:cNvPr>
          <p:cNvPicPr>
            <a:picLocks noChangeAspect="1"/>
          </p:cNvPicPr>
          <p:nvPr/>
        </p:nvPicPr>
        <p:blipFill>
          <a:blip r:embed="rId4"/>
          <a:stretch>
            <a:fillRect/>
          </a:stretch>
        </p:blipFill>
        <p:spPr>
          <a:xfrm>
            <a:off x="5882538" y="1914163"/>
            <a:ext cx="5928874" cy="2743438"/>
          </a:xfrm>
          <a:prstGeom prst="rect">
            <a:avLst/>
          </a:prstGeom>
        </p:spPr>
      </p:pic>
    </p:spTree>
    <p:extLst>
      <p:ext uri="{BB962C8B-B14F-4D97-AF65-F5344CB8AC3E}">
        <p14:creationId xmlns:p14="http://schemas.microsoft.com/office/powerpoint/2010/main" val="1391466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7259FB-49B2-6007-9783-7DAD556BEB9E}"/>
              </a:ext>
            </a:extLst>
          </p:cNvPr>
          <p:cNvSpPr>
            <a:spLocks noGrp="1"/>
          </p:cNvSpPr>
          <p:nvPr>
            <p:ph type="title"/>
          </p:nvPr>
        </p:nvSpPr>
        <p:spPr/>
        <p:txBody>
          <a:bodyPr/>
          <a:lstStyle/>
          <a:p>
            <a:r>
              <a:rPr lang="en-US" dirty="0"/>
              <a:t>Control</a:t>
            </a:r>
            <a:r>
              <a:rPr lang="en-US" spc="-95" dirty="0"/>
              <a:t> </a:t>
            </a:r>
            <a:r>
              <a:rPr lang="en-US" dirty="0"/>
              <a:t>Objectives</a:t>
            </a:r>
            <a:r>
              <a:rPr lang="en-US" spc="-110" dirty="0"/>
              <a:t> </a:t>
            </a:r>
            <a:r>
              <a:rPr lang="en-US" dirty="0"/>
              <a:t>or</a:t>
            </a:r>
            <a:r>
              <a:rPr lang="en-US" spc="-100" dirty="0"/>
              <a:t> </a:t>
            </a:r>
            <a:r>
              <a:rPr lang="en-US" dirty="0"/>
              <a:t>Criteria</a:t>
            </a:r>
            <a:r>
              <a:rPr lang="en-US" spc="-100" dirty="0"/>
              <a:t> </a:t>
            </a:r>
            <a:r>
              <a:rPr lang="en-US" spc="-25" dirty="0"/>
              <a:t>Tab</a:t>
            </a:r>
            <a:endParaRPr lang="en-US" dirty="0"/>
          </a:p>
        </p:txBody>
      </p:sp>
      <p:sp>
        <p:nvSpPr>
          <p:cNvPr id="4" name="object 3">
            <a:extLst>
              <a:ext uri="{FF2B5EF4-FFF2-40B4-BE49-F238E27FC236}">
                <a16:creationId xmlns:a16="http://schemas.microsoft.com/office/drawing/2014/main" id="{19477810-2BFF-C7D2-462A-F7E38456553E}"/>
              </a:ext>
            </a:extLst>
          </p:cNvPr>
          <p:cNvSpPr txBox="1"/>
          <p:nvPr/>
        </p:nvSpPr>
        <p:spPr>
          <a:xfrm>
            <a:off x="369308" y="4235195"/>
            <a:ext cx="4667630" cy="337913"/>
          </a:xfrm>
          <a:prstGeom prst="rect">
            <a:avLst/>
          </a:prstGeom>
          <a:ln w="9525">
            <a:noFill/>
          </a:ln>
        </p:spPr>
        <p:txBody>
          <a:bodyPr vert="horz" wrap="square" lIns="0" tIns="29845" rIns="0" bIns="0" rtlCol="0">
            <a:spAutoFit/>
          </a:bodyPr>
          <a:lstStyle/>
          <a:p>
            <a:pPr marL="90170">
              <a:lnSpc>
                <a:spcPct val="100000"/>
              </a:lnSpc>
              <a:spcBef>
                <a:spcPts val="235"/>
              </a:spcBef>
            </a:pPr>
            <a:r>
              <a:rPr sz="2000" dirty="0">
                <a:cs typeface="Calibri"/>
              </a:rPr>
              <a:t>SOC</a:t>
            </a:r>
            <a:r>
              <a:rPr sz="2000" spc="-35" dirty="0">
                <a:cs typeface="Calibri"/>
              </a:rPr>
              <a:t> </a:t>
            </a:r>
            <a:r>
              <a:rPr sz="2000" dirty="0">
                <a:cs typeface="Calibri"/>
              </a:rPr>
              <a:t>Report</a:t>
            </a:r>
            <a:r>
              <a:rPr sz="2000" spc="-10" dirty="0">
                <a:cs typeface="Calibri"/>
              </a:rPr>
              <a:t> </a:t>
            </a:r>
            <a:r>
              <a:rPr sz="2000" dirty="0">
                <a:cs typeface="Calibri"/>
              </a:rPr>
              <a:t>-</a:t>
            </a:r>
            <a:r>
              <a:rPr sz="2000" spc="350" dirty="0">
                <a:cs typeface="Calibri"/>
              </a:rPr>
              <a:t> </a:t>
            </a:r>
            <a:r>
              <a:rPr sz="2000" dirty="0">
                <a:cs typeface="Calibri"/>
              </a:rPr>
              <a:t>Section</a:t>
            </a:r>
            <a:r>
              <a:rPr sz="2000" spc="-5" dirty="0">
                <a:cs typeface="Calibri"/>
              </a:rPr>
              <a:t> </a:t>
            </a:r>
            <a:r>
              <a:rPr sz="2000" spc="-25" dirty="0">
                <a:cs typeface="Calibri"/>
              </a:rPr>
              <a:t>IV</a:t>
            </a:r>
            <a:endParaRPr sz="2000">
              <a:cs typeface="Calibri"/>
            </a:endParaRPr>
          </a:p>
        </p:txBody>
      </p:sp>
      <p:pic>
        <p:nvPicPr>
          <p:cNvPr id="11" name="Picture 10">
            <a:extLst>
              <a:ext uri="{FF2B5EF4-FFF2-40B4-BE49-F238E27FC236}">
                <a16:creationId xmlns:a16="http://schemas.microsoft.com/office/drawing/2014/main" id="{1061515E-F366-3972-AB7F-784BA9B4B9DF}"/>
              </a:ext>
            </a:extLst>
          </p:cNvPr>
          <p:cNvPicPr>
            <a:picLocks noChangeAspect="1"/>
          </p:cNvPicPr>
          <p:nvPr/>
        </p:nvPicPr>
        <p:blipFill>
          <a:blip r:embed="rId2"/>
          <a:srcRect r="48263"/>
          <a:stretch>
            <a:fillRect/>
          </a:stretch>
        </p:blipFill>
        <p:spPr>
          <a:xfrm>
            <a:off x="293299" y="1474300"/>
            <a:ext cx="6158454" cy="3909399"/>
          </a:xfrm>
          <a:prstGeom prst="rect">
            <a:avLst/>
          </a:prstGeom>
        </p:spPr>
      </p:pic>
      <p:pic>
        <p:nvPicPr>
          <p:cNvPr id="12" name="Picture 11">
            <a:extLst>
              <a:ext uri="{FF2B5EF4-FFF2-40B4-BE49-F238E27FC236}">
                <a16:creationId xmlns:a16="http://schemas.microsoft.com/office/drawing/2014/main" id="{330486F6-7C54-703B-BB92-1749618285FD}"/>
              </a:ext>
            </a:extLst>
          </p:cNvPr>
          <p:cNvPicPr>
            <a:picLocks noChangeAspect="1"/>
          </p:cNvPicPr>
          <p:nvPr/>
        </p:nvPicPr>
        <p:blipFill>
          <a:blip r:embed="rId2"/>
          <a:srcRect l="51465" t="25954"/>
          <a:stretch>
            <a:fillRect/>
          </a:stretch>
        </p:blipFill>
        <p:spPr>
          <a:xfrm>
            <a:off x="5557944" y="3334328"/>
            <a:ext cx="5777345" cy="2894768"/>
          </a:xfrm>
          <a:prstGeom prst="rect">
            <a:avLst/>
          </a:prstGeom>
        </p:spPr>
      </p:pic>
    </p:spTree>
    <p:extLst>
      <p:ext uri="{BB962C8B-B14F-4D97-AF65-F5344CB8AC3E}">
        <p14:creationId xmlns:p14="http://schemas.microsoft.com/office/powerpoint/2010/main" val="4286870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E73AF-9F22-6FC4-B06F-582C137CF2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2C0CB4F-CA33-9517-F54B-AFF6CE26C9ED}"/>
              </a:ext>
            </a:extLst>
          </p:cNvPr>
          <p:cNvSpPr>
            <a:spLocks noGrp="1"/>
          </p:cNvSpPr>
          <p:nvPr>
            <p:ph type="title"/>
          </p:nvPr>
        </p:nvSpPr>
        <p:spPr/>
        <p:txBody>
          <a:bodyPr/>
          <a:lstStyle/>
          <a:p>
            <a:r>
              <a:rPr lang="en-US" dirty="0"/>
              <a:t>Control</a:t>
            </a:r>
            <a:r>
              <a:rPr lang="en-US" spc="-95" dirty="0"/>
              <a:t> </a:t>
            </a:r>
            <a:r>
              <a:rPr lang="en-US" dirty="0"/>
              <a:t>Objectives</a:t>
            </a:r>
            <a:r>
              <a:rPr lang="en-US" spc="-110" dirty="0"/>
              <a:t> </a:t>
            </a:r>
            <a:r>
              <a:rPr lang="en-US" dirty="0"/>
              <a:t>or</a:t>
            </a:r>
            <a:r>
              <a:rPr lang="en-US" spc="-100" dirty="0"/>
              <a:t> </a:t>
            </a:r>
            <a:r>
              <a:rPr lang="en-US" dirty="0"/>
              <a:t>Criteria</a:t>
            </a:r>
            <a:r>
              <a:rPr lang="en-US" spc="-100" dirty="0"/>
              <a:t> </a:t>
            </a:r>
            <a:r>
              <a:rPr lang="en-US" spc="-25" dirty="0"/>
              <a:t>Tab</a:t>
            </a:r>
            <a:endParaRPr lang="en-US" dirty="0"/>
          </a:p>
        </p:txBody>
      </p:sp>
      <p:sp>
        <p:nvSpPr>
          <p:cNvPr id="4" name="object 3">
            <a:extLst>
              <a:ext uri="{FF2B5EF4-FFF2-40B4-BE49-F238E27FC236}">
                <a16:creationId xmlns:a16="http://schemas.microsoft.com/office/drawing/2014/main" id="{A16DD28A-C620-357C-9FAC-F7D2071F6B9E}"/>
              </a:ext>
            </a:extLst>
          </p:cNvPr>
          <p:cNvSpPr txBox="1"/>
          <p:nvPr/>
        </p:nvSpPr>
        <p:spPr>
          <a:xfrm>
            <a:off x="581744" y="1482759"/>
            <a:ext cx="4667630" cy="337913"/>
          </a:xfrm>
          <a:prstGeom prst="rect">
            <a:avLst/>
          </a:prstGeom>
          <a:ln w="9525">
            <a:noFill/>
          </a:ln>
        </p:spPr>
        <p:txBody>
          <a:bodyPr vert="horz" wrap="square" lIns="0" tIns="29845" rIns="0" bIns="0" rtlCol="0">
            <a:spAutoFit/>
          </a:bodyPr>
          <a:lstStyle/>
          <a:p>
            <a:pPr marL="90170">
              <a:lnSpc>
                <a:spcPct val="100000"/>
              </a:lnSpc>
              <a:spcBef>
                <a:spcPts val="235"/>
              </a:spcBef>
            </a:pPr>
            <a:r>
              <a:rPr sz="2000" dirty="0">
                <a:cs typeface="Calibri"/>
              </a:rPr>
              <a:t>SOC</a:t>
            </a:r>
            <a:r>
              <a:rPr sz="2000" spc="-35" dirty="0">
                <a:cs typeface="Calibri"/>
              </a:rPr>
              <a:t> </a:t>
            </a:r>
            <a:r>
              <a:rPr sz="2000" dirty="0">
                <a:cs typeface="Calibri"/>
              </a:rPr>
              <a:t>Report</a:t>
            </a:r>
            <a:r>
              <a:rPr sz="2000" spc="-10" dirty="0">
                <a:cs typeface="Calibri"/>
              </a:rPr>
              <a:t> </a:t>
            </a:r>
            <a:r>
              <a:rPr sz="2000" dirty="0">
                <a:cs typeface="Calibri"/>
              </a:rPr>
              <a:t>-</a:t>
            </a:r>
            <a:r>
              <a:rPr sz="2000" spc="350" dirty="0">
                <a:cs typeface="Calibri"/>
              </a:rPr>
              <a:t> </a:t>
            </a:r>
            <a:r>
              <a:rPr sz="2000" dirty="0">
                <a:cs typeface="Calibri"/>
              </a:rPr>
              <a:t>Section</a:t>
            </a:r>
            <a:r>
              <a:rPr sz="2000" spc="-5" dirty="0">
                <a:cs typeface="Calibri"/>
              </a:rPr>
              <a:t> </a:t>
            </a:r>
            <a:r>
              <a:rPr sz="2000" spc="-25" dirty="0">
                <a:cs typeface="Calibri"/>
              </a:rPr>
              <a:t>IV</a:t>
            </a:r>
            <a:endParaRPr sz="2000" dirty="0">
              <a:cs typeface="Calibri"/>
            </a:endParaRPr>
          </a:p>
        </p:txBody>
      </p:sp>
      <p:pic>
        <p:nvPicPr>
          <p:cNvPr id="7" name="Picture 6">
            <a:extLst>
              <a:ext uri="{FF2B5EF4-FFF2-40B4-BE49-F238E27FC236}">
                <a16:creationId xmlns:a16="http://schemas.microsoft.com/office/drawing/2014/main" id="{853A9DDA-CEAC-A5F6-A14E-1D3A1D1073C1}"/>
              </a:ext>
            </a:extLst>
          </p:cNvPr>
          <p:cNvPicPr>
            <a:picLocks noChangeAspect="1"/>
          </p:cNvPicPr>
          <p:nvPr/>
        </p:nvPicPr>
        <p:blipFill>
          <a:blip r:embed="rId2"/>
          <a:stretch>
            <a:fillRect/>
          </a:stretch>
        </p:blipFill>
        <p:spPr>
          <a:xfrm>
            <a:off x="613973" y="1820672"/>
            <a:ext cx="6430272" cy="4686954"/>
          </a:xfrm>
          <a:prstGeom prst="rect">
            <a:avLst/>
          </a:prstGeom>
        </p:spPr>
      </p:pic>
      <p:pic>
        <p:nvPicPr>
          <p:cNvPr id="9" name="Picture 8">
            <a:extLst>
              <a:ext uri="{FF2B5EF4-FFF2-40B4-BE49-F238E27FC236}">
                <a16:creationId xmlns:a16="http://schemas.microsoft.com/office/drawing/2014/main" id="{A9FE6037-6E7F-ABB3-F9ED-6C43571D60A6}"/>
              </a:ext>
            </a:extLst>
          </p:cNvPr>
          <p:cNvPicPr>
            <a:picLocks noChangeAspect="1"/>
          </p:cNvPicPr>
          <p:nvPr/>
        </p:nvPicPr>
        <p:blipFill>
          <a:blip r:embed="rId3"/>
          <a:stretch>
            <a:fillRect/>
          </a:stretch>
        </p:blipFill>
        <p:spPr>
          <a:xfrm>
            <a:off x="5704570" y="3672288"/>
            <a:ext cx="6487430" cy="2524477"/>
          </a:xfrm>
          <a:prstGeom prst="rect">
            <a:avLst/>
          </a:prstGeom>
        </p:spPr>
      </p:pic>
    </p:spTree>
    <p:extLst>
      <p:ext uri="{BB962C8B-B14F-4D97-AF65-F5344CB8AC3E}">
        <p14:creationId xmlns:p14="http://schemas.microsoft.com/office/powerpoint/2010/main" val="666340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2AFB8-6E0B-F7D7-A169-AF448BAB2E1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27946E3-22C3-D681-3164-10D10459DA43}"/>
              </a:ext>
            </a:extLst>
          </p:cNvPr>
          <p:cNvSpPr>
            <a:spLocks noGrp="1"/>
          </p:cNvSpPr>
          <p:nvPr>
            <p:ph type="title"/>
          </p:nvPr>
        </p:nvSpPr>
        <p:spPr/>
        <p:txBody>
          <a:bodyPr/>
          <a:lstStyle/>
          <a:p>
            <a:r>
              <a:rPr lang="en-US" dirty="0"/>
              <a:t>Exception Analysis</a:t>
            </a:r>
          </a:p>
        </p:txBody>
      </p:sp>
      <p:pic>
        <p:nvPicPr>
          <p:cNvPr id="15" name="Picture 14">
            <a:extLst>
              <a:ext uri="{FF2B5EF4-FFF2-40B4-BE49-F238E27FC236}">
                <a16:creationId xmlns:a16="http://schemas.microsoft.com/office/drawing/2014/main" id="{988DBCC2-6BDA-77EF-A4B4-0F2FB4C83ECC}"/>
              </a:ext>
            </a:extLst>
          </p:cNvPr>
          <p:cNvPicPr>
            <a:picLocks noChangeAspect="1"/>
          </p:cNvPicPr>
          <p:nvPr/>
        </p:nvPicPr>
        <p:blipFill>
          <a:blip r:embed="rId2"/>
          <a:stretch>
            <a:fillRect/>
          </a:stretch>
        </p:blipFill>
        <p:spPr>
          <a:xfrm>
            <a:off x="293299" y="1311564"/>
            <a:ext cx="6089320" cy="2704450"/>
          </a:xfrm>
          <a:prstGeom prst="rect">
            <a:avLst/>
          </a:prstGeom>
        </p:spPr>
      </p:pic>
      <p:pic>
        <p:nvPicPr>
          <p:cNvPr id="7" name="Picture 6">
            <a:extLst>
              <a:ext uri="{FF2B5EF4-FFF2-40B4-BE49-F238E27FC236}">
                <a16:creationId xmlns:a16="http://schemas.microsoft.com/office/drawing/2014/main" id="{2841D133-C367-D249-C7FB-F8E397900D80}"/>
              </a:ext>
            </a:extLst>
          </p:cNvPr>
          <p:cNvPicPr>
            <a:picLocks noChangeAspect="1"/>
          </p:cNvPicPr>
          <p:nvPr/>
        </p:nvPicPr>
        <p:blipFill>
          <a:blip r:embed="rId3"/>
          <a:srcRect r="53333"/>
          <a:stretch>
            <a:fillRect/>
          </a:stretch>
        </p:blipFill>
        <p:spPr>
          <a:xfrm>
            <a:off x="71626" y="4504222"/>
            <a:ext cx="5689600" cy="1673411"/>
          </a:xfrm>
          <a:prstGeom prst="rect">
            <a:avLst/>
          </a:prstGeom>
        </p:spPr>
      </p:pic>
      <p:pic>
        <p:nvPicPr>
          <p:cNvPr id="5" name="Picture 4">
            <a:extLst>
              <a:ext uri="{FF2B5EF4-FFF2-40B4-BE49-F238E27FC236}">
                <a16:creationId xmlns:a16="http://schemas.microsoft.com/office/drawing/2014/main" id="{CBABBC77-1870-020F-D99A-55FC24539DCD}"/>
              </a:ext>
            </a:extLst>
          </p:cNvPr>
          <p:cNvPicPr>
            <a:picLocks noChangeAspect="1"/>
          </p:cNvPicPr>
          <p:nvPr/>
        </p:nvPicPr>
        <p:blipFill>
          <a:blip r:embed="rId3"/>
          <a:srcRect l="46212"/>
          <a:stretch>
            <a:fillRect/>
          </a:stretch>
        </p:blipFill>
        <p:spPr>
          <a:xfrm>
            <a:off x="5634182" y="4504221"/>
            <a:ext cx="6557818" cy="1673411"/>
          </a:xfrm>
          <a:prstGeom prst="rect">
            <a:avLst/>
          </a:prstGeom>
        </p:spPr>
      </p:pic>
      <p:pic>
        <p:nvPicPr>
          <p:cNvPr id="17" name="Picture 16">
            <a:extLst>
              <a:ext uri="{FF2B5EF4-FFF2-40B4-BE49-F238E27FC236}">
                <a16:creationId xmlns:a16="http://schemas.microsoft.com/office/drawing/2014/main" id="{6DB1FF46-A70B-A3C4-3289-6588238BA8A0}"/>
              </a:ext>
            </a:extLst>
          </p:cNvPr>
          <p:cNvPicPr>
            <a:picLocks noChangeAspect="1"/>
          </p:cNvPicPr>
          <p:nvPr/>
        </p:nvPicPr>
        <p:blipFill>
          <a:blip r:embed="rId4"/>
          <a:stretch>
            <a:fillRect/>
          </a:stretch>
        </p:blipFill>
        <p:spPr>
          <a:xfrm>
            <a:off x="6382619" y="2168926"/>
            <a:ext cx="5333713" cy="1394128"/>
          </a:xfrm>
          <a:prstGeom prst="rect">
            <a:avLst/>
          </a:prstGeom>
        </p:spPr>
      </p:pic>
    </p:spTree>
    <p:extLst>
      <p:ext uri="{BB962C8B-B14F-4D97-AF65-F5344CB8AC3E}">
        <p14:creationId xmlns:p14="http://schemas.microsoft.com/office/powerpoint/2010/main" val="3529425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02461F-55AA-35E1-5270-9FEBA2001D01}"/>
              </a:ext>
            </a:extLst>
          </p:cNvPr>
          <p:cNvSpPr>
            <a:spLocks noGrp="1"/>
          </p:cNvSpPr>
          <p:nvPr>
            <p:ph idx="1"/>
          </p:nvPr>
        </p:nvSpPr>
        <p:spPr>
          <a:xfrm>
            <a:off x="293299" y="1543187"/>
            <a:ext cx="6171509" cy="4558391"/>
          </a:xfrm>
        </p:spPr>
        <p:txBody>
          <a:bodyPr>
            <a:normAutofit fontScale="85000" lnSpcReduction="20000"/>
          </a:bodyPr>
          <a:lstStyle/>
          <a:p>
            <a:pPr>
              <a:lnSpc>
                <a:spcPct val="100000"/>
              </a:lnSpc>
            </a:pPr>
            <a:r>
              <a:rPr lang="en-US" dirty="0"/>
              <a:t>Overview of TPRM</a:t>
            </a:r>
          </a:p>
          <a:p>
            <a:pPr lvl="1">
              <a:lnSpc>
                <a:spcPct val="100000"/>
              </a:lnSpc>
            </a:pPr>
            <a:r>
              <a:rPr lang="en-US" dirty="0"/>
              <a:t>Introduce the basics of Third-Party Risk Management and its importance in vendor oversight.</a:t>
            </a:r>
          </a:p>
          <a:p>
            <a:pPr>
              <a:lnSpc>
                <a:spcPct val="100000"/>
              </a:lnSpc>
            </a:pPr>
            <a:r>
              <a:rPr lang="en-US" dirty="0"/>
              <a:t>Vendor Assurance Reports</a:t>
            </a:r>
          </a:p>
          <a:p>
            <a:pPr lvl="1">
              <a:lnSpc>
                <a:spcPct val="100000"/>
              </a:lnSpc>
            </a:pPr>
            <a:r>
              <a:rPr lang="en-US" dirty="0"/>
              <a:t>Review common vendor assurance and assessment reports used in third-party risk evaluation.</a:t>
            </a:r>
          </a:p>
          <a:p>
            <a:pPr>
              <a:lnSpc>
                <a:spcPct val="100000"/>
              </a:lnSpc>
            </a:pPr>
            <a:r>
              <a:rPr lang="en-US" dirty="0"/>
              <a:t>Review Guidance</a:t>
            </a:r>
          </a:p>
          <a:p>
            <a:pPr lvl="1">
              <a:lnSpc>
                <a:spcPct val="100000"/>
              </a:lnSpc>
            </a:pPr>
            <a:r>
              <a:rPr lang="en-US" dirty="0"/>
              <a:t>Provide detailed guidance on how to analyze and interpret different report types effectively.</a:t>
            </a:r>
          </a:p>
          <a:p>
            <a:pPr>
              <a:lnSpc>
                <a:spcPct val="100000"/>
              </a:lnSpc>
            </a:pPr>
            <a:r>
              <a:rPr lang="en-US" dirty="0"/>
              <a:t>Defense-in-Depth Strategy</a:t>
            </a:r>
          </a:p>
          <a:p>
            <a:pPr lvl="1">
              <a:lnSpc>
                <a:spcPct val="100000"/>
              </a:lnSpc>
            </a:pPr>
            <a:r>
              <a:rPr lang="en-US" dirty="0"/>
              <a:t>Discuss strategies for combining reports to create a layered defense against risks.</a:t>
            </a:r>
          </a:p>
          <a:p>
            <a:pPr>
              <a:lnSpc>
                <a:spcPct val="100000"/>
              </a:lnSpc>
            </a:pPr>
            <a:endParaRPr lang="en-US" dirty="0"/>
          </a:p>
        </p:txBody>
      </p:sp>
      <p:sp>
        <p:nvSpPr>
          <p:cNvPr id="3" name="Title 2">
            <a:extLst>
              <a:ext uri="{FF2B5EF4-FFF2-40B4-BE49-F238E27FC236}">
                <a16:creationId xmlns:a16="http://schemas.microsoft.com/office/drawing/2014/main" id="{EA661152-2E2B-8A64-01CF-F9A335A8F93F}"/>
              </a:ext>
            </a:extLst>
          </p:cNvPr>
          <p:cNvSpPr>
            <a:spLocks noGrp="1"/>
          </p:cNvSpPr>
          <p:nvPr>
            <p:ph type="title"/>
          </p:nvPr>
        </p:nvSpPr>
        <p:spPr/>
        <p:txBody>
          <a:bodyPr/>
          <a:lstStyle/>
          <a:p>
            <a:r>
              <a:rPr lang="en-US" dirty="0"/>
              <a:t>What We Will Cover</a:t>
            </a:r>
          </a:p>
        </p:txBody>
      </p:sp>
      <p:pic>
        <p:nvPicPr>
          <p:cNvPr id="4" name="Picture 3">
            <a:extLst>
              <a:ext uri="{FF2B5EF4-FFF2-40B4-BE49-F238E27FC236}">
                <a16:creationId xmlns:a16="http://schemas.microsoft.com/office/drawing/2014/main" id="{529A0132-A9FC-8451-5FEF-00846CE61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1801" y="2056289"/>
            <a:ext cx="5255382" cy="3772331"/>
          </a:xfrm>
          <a:prstGeom prst="rect">
            <a:avLst/>
          </a:prstGeom>
        </p:spPr>
      </p:pic>
    </p:spTree>
    <p:extLst>
      <p:ext uri="{BB962C8B-B14F-4D97-AF65-F5344CB8AC3E}">
        <p14:creationId xmlns:p14="http://schemas.microsoft.com/office/powerpoint/2010/main" val="3003845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65C110-8383-4110-9F19-5214C120D1A8}"/>
              </a:ext>
            </a:extLst>
          </p:cNvPr>
          <p:cNvSpPr>
            <a:spLocks noGrp="1"/>
          </p:cNvSpPr>
          <p:nvPr>
            <p:ph idx="1"/>
          </p:nvPr>
        </p:nvSpPr>
        <p:spPr/>
        <p:txBody>
          <a:bodyPr/>
          <a:lstStyle/>
          <a:p>
            <a:r>
              <a:rPr lang="en-US" dirty="0"/>
              <a:t>Opinion Letter</a:t>
            </a:r>
          </a:p>
          <a:p>
            <a:pPr lvl="1"/>
            <a:r>
              <a:rPr lang="en-US" dirty="0"/>
              <a:t>Large break down</a:t>
            </a:r>
          </a:p>
          <a:p>
            <a:pPr lvl="1"/>
            <a:r>
              <a:rPr lang="en-US" dirty="0"/>
              <a:t>Controls in aggregate did not operate to meet the objective or criteria.</a:t>
            </a:r>
          </a:p>
          <a:p>
            <a:r>
              <a:rPr lang="en-US" dirty="0"/>
              <a:t>Examples</a:t>
            </a:r>
          </a:p>
          <a:p>
            <a:pPr lvl="1"/>
            <a:r>
              <a:rPr lang="en-US" dirty="0"/>
              <a:t>Logical access failed because:</a:t>
            </a:r>
          </a:p>
          <a:p>
            <a:pPr lvl="2"/>
            <a:r>
              <a:rPr lang="en-US" dirty="0"/>
              <a:t>Term testing failed</a:t>
            </a:r>
          </a:p>
          <a:p>
            <a:pPr lvl="2"/>
            <a:r>
              <a:rPr lang="en-US" dirty="0"/>
              <a:t>UAR incomplete</a:t>
            </a:r>
          </a:p>
          <a:p>
            <a:pPr lvl="2"/>
            <a:r>
              <a:rPr lang="en-US" dirty="0"/>
              <a:t>Provisioning access without approvals</a:t>
            </a:r>
          </a:p>
        </p:txBody>
      </p:sp>
      <p:sp>
        <p:nvSpPr>
          <p:cNvPr id="3" name="Title 2">
            <a:extLst>
              <a:ext uri="{FF2B5EF4-FFF2-40B4-BE49-F238E27FC236}">
                <a16:creationId xmlns:a16="http://schemas.microsoft.com/office/drawing/2014/main" id="{751A4EFE-0B29-A73C-32F8-4ECDAA211A36}"/>
              </a:ext>
            </a:extLst>
          </p:cNvPr>
          <p:cNvSpPr>
            <a:spLocks noGrp="1"/>
          </p:cNvSpPr>
          <p:nvPr>
            <p:ph type="title"/>
          </p:nvPr>
        </p:nvSpPr>
        <p:spPr/>
        <p:txBody>
          <a:bodyPr/>
          <a:lstStyle/>
          <a:p>
            <a:r>
              <a:rPr lang="en-US" dirty="0"/>
              <a:t>Exception Analysis</a:t>
            </a:r>
          </a:p>
        </p:txBody>
      </p:sp>
      <p:sp>
        <p:nvSpPr>
          <p:cNvPr id="4" name="Text Placeholder 3">
            <a:extLst>
              <a:ext uri="{FF2B5EF4-FFF2-40B4-BE49-F238E27FC236}">
                <a16:creationId xmlns:a16="http://schemas.microsoft.com/office/drawing/2014/main" id="{1902B14A-8F36-703D-24B2-8630D3059876}"/>
              </a:ext>
            </a:extLst>
          </p:cNvPr>
          <p:cNvSpPr>
            <a:spLocks noGrp="1"/>
          </p:cNvSpPr>
          <p:nvPr>
            <p:ph type="body" idx="13"/>
          </p:nvPr>
        </p:nvSpPr>
        <p:spPr/>
        <p:txBody>
          <a:bodyPr/>
          <a:lstStyle/>
          <a:p>
            <a:r>
              <a:rPr lang="en-US" dirty="0"/>
              <a:t>Qualification</a:t>
            </a:r>
          </a:p>
        </p:txBody>
      </p:sp>
      <p:sp>
        <p:nvSpPr>
          <p:cNvPr id="5" name="Text Placeholder 4">
            <a:extLst>
              <a:ext uri="{FF2B5EF4-FFF2-40B4-BE49-F238E27FC236}">
                <a16:creationId xmlns:a16="http://schemas.microsoft.com/office/drawing/2014/main" id="{D1C6D56A-917C-2E77-52B0-75913DD06BB3}"/>
              </a:ext>
            </a:extLst>
          </p:cNvPr>
          <p:cNvSpPr>
            <a:spLocks noGrp="1"/>
          </p:cNvSpPr>
          <p:nvPr>
            <p:ph type="body" idx="14"/>
          </p:nvPr>
        </p:nvSpPr>
        <p:spPr/>
        <p:txBody>
          <a:bodyPr/>
          <a:lstStyle/>
          <a:p>
            <a:r>
              <a:rPr lang="en-US" dirty="0"/>
              <a:t>Exception</a:t>
            </a:r>
          </a:p>
        </p:txBody>
      </p:sp>
      <p:sp>
        <p:nvSpPr>
          <p:cNvPr id="6" name="Content Placeholder 5">
            <a:extLst>
              <a:ext uri="{FF2B5EF4-FFF2-40B4-BE49-F238E27FC236}">
                <a16:creationId xmlns:a16="http://schemas.microsoft.com/office/drawing/2014/main" id="{0AB9C4B3-FFC5-26C7-D33B-9AFA9697E7C2}"/>
              </a:ext>
            </a:extLst>
          </p:cNvPr>
          <p:cNvSpPr>
            <a:spLocks noGrp="1"/>
          </p:cNvSpPr>
          <p:nvPr>
            <p:ph idx="15"/>
          </p:nvPr>
        </p:nvSpPr>
        <p:spPr/>
        <p:txBody>
          <a:bodyPr/>
          <a:lstStyle/>
          <a:p>
            <a:r>
              <a:rPr lang="en-US" dirty="0"/>
              <a:t>Section 4 Only</a:t>
            </a:r>
          </a:p>
          <a:p>
            <a:pPr lvl="1"/>
            <a:r>
              <a:rPr lang="en-US" dirty="0"/>
              <a:t>Did not meet the auditor materiality threshold to qualify the objective or opinion</a:t>
            </a:r>
          </a:p>
          <a:p>
            <a:pPr lvl="1"/>
            <a:r>
              <a:rPr lang="en-US" dirty="0"/>
              <a:t>Needs to be evaluated to ensure no impact to you, the user.</a:t>
            </a:r>
          </a:p>
        </p:txBody>
      </p:sp>
    </p:spTree>
    <p:extLst>
      <p:ext uri="{BB962C8B-B14F-4D97-AF65-F5344CB8AC3E}">
        <p14:creationId xmlns:p14="http://schemas.microsoft.com/office/powerpoint/2010/main" val="2802416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469F9-4D94-FAAD-D0BD-2E354A9CE3D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40DD7A-0EA4-A708-8516-62ACD72737B8}"/>
              </a:ext>
            </a:extLst>
          </p:cNvPr>
          <p:cNvSpPr>
            <a:spLocks noGrp="1"/>
          </p:cNvSpPr>
          <p:nvPr>
            <p:ph idx="1"/>
          </p:nvPr>
        </p:nvSpPr>
        <p:spPr/>
        <p:txBody>
          <a:bodyPr/>
          <a:lstStyle/>
          <a:p>
            <a:r>
              <a:rPr lang="en-US" dirty="0"/>
              <a:t>Opinion Letter</a:t>
            </a:r>
          </a:p>
          <a:p>
            <a:pPr lvl="1"/>
            <a:r>
              <a:rPr lang="en-US" dirty="0"/>
              <a:t>Large break down</a:t>
            </a:r>
          </a:p>
          <a:p>
            <a:pPr lvl="1"/>
            <a:r>
              <a:rPr lang="en-US" dirty="0"/>
              <a:t>Controls in aggregate did not operate to meet the objective or criteria.</a:t>
            </a:r>
          </a:p>
          <a:p>
            <a:r>
              <a:rPr lang="en-US" dirty="0"/>
              <a:t>Examples</a:t>
            </a:r>
          </a:p>
          <a:p>
            <a:pPr lvl="1"/>
            <a:r>
              <a:rPr lang="en-US" dirty="0"/>
              <a:t>Logical access failed because:</a:t>
            </a:r>
          </a:p>
          <a:p>
            <a:pPr lvl="2"/>
            <a:r>
              <a:rPr lang="en-US" dirty="0"/>
              <a:t>Term testing failed</a:t>
            </a:r>
          </a:p>
          <a:p>
            <a:pPr lvl="2"/>
            <a:r>
              <a:rPr lang="en-US" dirty="0"/>
              <a:t>UAR incomplete</a:t>
            </a:r>
          </a:p>
          <a:p>
            <a:pPr lvl="2"/>
            <a:r>
              <a:rPr lang="en-US" dirty="0"/>
              <a:t>Provisioning access without approvals</a:t>
            </a:r>
          </a:p>
        </p:txBody>
      </p:sp>
      <p:sp>
        <p:nvSpPr>
          <p:cNvPr id="3" name="Title 2">
            <a:extLst>
              <a:ext uri="{FF2B5EF4-FFF2-40B4-BE49-F238E27FC236}">
                <a16:creationId xmlns:a16="http://schemas.microsoft.com/office/drawing/2014/main" id="{C1D5B972-D429-490E-6B27-68870CA39FAE}"/>
              </a:ext>
            </a:extLst>
          </p:cNvPr>
          <p:cNvSpPr>
            <a:spLocks noGrp="1"/>
          </p:cNvSpPr>
          <p:nvPr>
            <p:ph type="title"/>
          </p:nvPr>
        </p:nvSpPr>
        <p:spPr/>
        <p:txBody>
          <a:bodyPr/>
          <a:lstStyle/>
          <a:p>
            <a:r>
              <a:rPr lang="en-US" dirty="0"/>
              <a:t>Exception Analysis</a:t>
            </a:r>
          </a:p>
        </p:txBody>
      </p:sp>
      <p:sp>
        <p:nvSpPr>
          <p:cNvPr id="4" name="Text Placeholder 3">
            <a:extLst>
              <a:ext uri="{FF2B5EF4-FFF2-40B4-BE49-F238E27FC236}">
                <a16:creationId xmlns:a16="http://schemas.microsoft.com/office/drawing/2014/main" id="{7330C4E1-6591-2DFE-B7D6-929AD5FBB153}"/>
              </a:ext>
            </a:extLst>
          </p:cNvPr>
          <p:cNvSpPr>
            <a:spLocks noGrp="1"/>
          </p:cNvSpPr>
          <p:nvPr>
            <p:ph type="body" idx="13"/>
          </p:nvPr>
        </p:nvSpPr>
        <p:spPr/>
        <p:txBody>
          <a:bodyPr/>
          <a:lstStyle/>
          <a:p>
            <a:r>
              <a:rPr lang="en-US" dirty="0"/>
              <a:t>Red Flags</a:t>
            </a:r>
          </a:p>
        </p:txBody>
      </p:sp>
      <p:sp>
        <p:nvSpPr>
          <p:cNvPr id="5" name="Text Placeholder 4">
            <a:extLst>
              <a:ext uri="{FF2B5EF4-FFF2-40B4-BE49-F238E27FC236}">
                <a16:creationId xmlns:a16="http://schemas.microsoft.com/office/drawing/2014/main" id="{AB516E9C-BF46-7907-ACF8-B99F55129893}"/>
              </a:ext>
            </a:extLst>
          </p:cNvPr>
          <p:cNvSpPr>
            <a:spLocks noGrp="1"/>
          </p:cNvSpPr>
          <p:nvPr>
            <p:ph type="body" idx="14"/>
          </p:nvPr>
        </p:nvSpPr>
        <p:spPr/>
        <p:txBody>
          <a:bodyPr/>
          <a:lstStyle/>
          <a:p>
            <a:r>
              <a:rPr lang="en-US" dirty="0"/>
              <a:t>Exception</a:t>
            </a:r>
          </a:p>
        </p:txBody>
      </p:sp>
      <p:sp>
        <p:nvSpPr>
          <p:cNvPr id="6" name="Content Placeholder 5">
            <a:extLst>
              <a:ext uri="{FF2B5EF4-FFF2-40B4-BE49-F238E27FC236}">
                <a16:creationId xmlns:a16="http://schemas.microsoft.com/office/drawing/2014/main" id="{19C6E1E0-F496-FBF2-E929-CFEBEAC97515}"/>
              </a:ext>
            </a:extLst>
          </p:cNvPr>
          <p:cNvSpPr>
            <a:spLocks noGrp="1"/>
          </p:cNvSpPr>
          <p:nvPr>
            <p:ph idx="15"/>
          </p:nvPr>
        </p:nvSpPr>
        <p:spPr/>
        <p:txBody>
          <a:bodyPr/>
          <a:lstStyle/>
          <a:p>
            <a:r>
              <a:rPr lang="en-US" dirty="0"/>
              <a:t>Section 4 Only</a:t>
            </a:r>
          </a:p>
          <a:p>
            <a:pPr lvl="1"/>
            <a:r>
              <a:rPr lang="en-US" dirty="0"/>
              <a:t>Did not meet the auditor materiality threshold to qualify the objective or opinion</a:t>
            </a:r>
          </a:p>
          <a:p>
            <a:pPr lvl="1"/>
            <a:r>
              <a:rPr lang="en-US" dirty="0"/>
              <a:t>Needs to be evaluated to ensure no impact to you, the user.</a:t>
            </a:r>
          </a:p>
        </p:txBody>
      </p:sp>
    </p:spTree>
    <p:extLst>
      <p:ext uri="{BB962C8B-B14F-4D97-AF65-F5344CB8AC3E}">
        <p14:creationId xmlns:p14="http://schemas.microsoft.com/office/powerpoint/2010/main" val="1594493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E588EE-F92B-1DE3-E532-619BEC9E5D54}"/>
              </a:ext>
            </a:extLst>
          </p:cNvPr>
          <p:cNvSpPr>
            <a:spLocks noGrp="1"/>
          </p:cNvSpPr>
          <p:nvPr>
            <p:ph type="title"/>
          </p:nvPr>
        </p:nvSpPr>
        <p:spPr/>
        <p:txBody>
          <a:bodyPr/>
          <a:lstStyle/>
          <a:p>
            <a:r>
              <a:rPr lang="en-US" dirty="0"/>
              <a:t>CUEC</a:t>
            </a:r>
            <a:r>
              <a:rPr lang="en-US" spc="-60" dirty="0"/>
              <a:t> </a:t>
            </a:r>
            <a:r>
              <a:rPr lang="en-US" spc="-25" dirty="0"/>
              <a:t>Tab</a:t>
            </a:r>
            <a:endParaRPr lang="en-US" dirty="0"/>
          </a:p>
        </p:txBody>
      </p:sp>
      <p:grpSp>
        <p:nvGrpSpPr>
          <p:cNvPr id="4" name="object 3">
            <a:extLst>
              <a:ext uri="{FF2B5EF4-FFF2-40B4-BE49-F238E27FC236}">
                <a16:creationId xmlns:a16="http://schemas.microsoft.com/office/drawing/2014/main" id="{1EAF43DE-F771-3237-40FA-88AB2FBA994C}"/>
              </a:ext>
            </a:extLst>
          </p:cNvPr>
          <p:cNvGrpSpPr/>
          <p:nvPr/>
        </p:nvGrpSpPr>
        <p:grpSpPr>
          <a:xfrm>
            <a:off x="508000" y="1988075"/>
            <a:ext cx="11180254" cy="4707825"/>
            <a:chOff x="716089" y="1615249"/>
            <a:chExt cx="11180254" cy="4707825"/>
          </a:xfrm>
        </p:grpSpPr>
        <p:pic>
          <p:nvPicPr>
            <p:cNvPr id="5" name="object 4">
              <a:extLst>
                <a:ext uri="{FF2B5EF4-FFF2-40B4-BE49-F238E27FC236}">
                  <a16:creationId xmlns:a16="http://schemas.microsoft.com/office/drawing/2014/main" id="{02A46A1C-65B9-35A8-D670-0122285A9F9D}"/>
                </a:ext>
              </a:extLst>
            </p:cNvPr>
            <p:cNvPicPr/>
            <p:nvPr/>
          </p:nvPicPr>
          <p:blipFill>
            <a:blip r:embed="rId2" cstate="print"/>
            <a:stretch>
              <a:fillRect/>
            </a:stretch>
          </p:blipFill>
          <p:spPr>
            <a:xfrm>
              <a:off x="720852" y="1620011"/>
              <a:ext cx="9856356" cy="2641092"/>
            </a:xfrm>
            <a:prstGeom prst="rect">
              <a:avLst/>
            </a:prstGeom>
          </p:spPr>
        </p:pic>
        <p:sp>
          <p:nvSpPr>
            <p:cNvPr id="6" name="object 5">
              <a:extLst>
                <a:ext uri="{FF2B5EF4-FFF2-40B4-BE49-F238E27FC236}">
                  <a16:creationId xmlns:a16="http://schemas.microsoft.com/office/drawing/2014/main" id="{C53DADC0-DC0F-9CD7-43AF-A851C9194142}"/>
                </a:ext>
              </a:extLst>
            </p:cNvPr>
            <p:cNvSpPr/>
            <p:nvPr/>
          </p:nvSpPr>
          <p:spPr>
            <a:xfrm>
              <a:off x="716089" y="1615249"/>
              <a:ext cx="9880600" cy="2651125"/>
            </a:xfrm>
            <a:custGeom>
              <a:avLst/>
              <a:gdLst/>
              <a:ahLst/>
              <a:cxnLst/>
              <a:rect l="l" t="t" r="r" b="b"/>
              <a:pathLst>
                <a:path w="9880600" h="2651125">
                  <a:moveTo>
                    <a:pt x="0" y="0"/>
                  </a:moveTo>
                  <a:lnTo>
                    <a:pt x="9880473" y="0"/>
                  </a:lnTo>
                  <a:lnTo>
                    <a:pt x="9880473" y="2650617"/>
                  </a:lnTo>
                  <a:lnTo>
                    <a:pt x="0" y="2650617"/>
                  </a:lnTo>
                  <a:lnTo>
                    <a:pt x="0" y="0"/>
                  </a:lnTo>
                  <a:close/>
                </a:path>
              </a:pathLst>
            </a:custGeom>
            <a:ln w="9525">
              <a:solidFill>
                <a:srgbClr val="000000"/>
              </a:solidFill>
            </a:ln>
          </p:spPr>
          <p:txBody>
            <a:bodyPr wrap="square" lIns="0" tIns="0" rIns="0" bIns="0" rtlCol="0"/>
            <a:lstStyle/>
            <a:p>
              <a:endParaRPr/>
            </a:p>
          </p:txBody>
        </p:sp>
        <p:pic>
          <p:nvPicPr>
            <p:cNvPr id="7" name="object 6">
              <a:extLst>
                <a:ext uri="{FF2B5EF4-FFF2-40B4-BE49-F238E27FC236}">
                  <a16:creationId xmlns:a16="http://schemas.microsoft.com/office/drawing/2014/main" id="{419CDFDA-4F12-456D-6F53-502B760C6B23}"/>
                </a:ext>
              </a:extLst>
            </p:cNvPr>
            <p:cNvPicPr/>
            <p:nvPr/>
          </p:nvPicPr>
          <p:blipFill>
            <a:blip r:embed="rId3" cstate="print"/>
            <a:stretch>
              <a:fillRect/>
            </a:stretch>
          </p:blipFill>
          <p:spPr>
            <a:xfrm>
              <a:off x="6320028" y="3898391"/>
              <a:ext cx="5576315" cy="2424683"/>
            </a:xfrm>
            <a:prstGeom prst="rect">
              <a:avLst/>
            </a:prstGeom>
          </p:spPr>
        </p:pic>
      </p:grpSp>
      <p:sp>
        <p:nvSpPr>
          <p:cNvPr id="8" name="object 7">
            <a:extLst>
              <a:ext uri="{FF2B5EF4-FFF2-40B4-BE49-F238E27FC236}">
                <a16:creationId xmlns:a16="http://schemas.microsoft.com/office/drawing/2014/main" id="{75FD1B53-18DA-92A9-F19B-D44328FA0726}"/>
              </a:ext>
            </a:extLst>
          </p:cNvPr>
          <p:cNvSpPr txBox="1"/>
          <p:nvPr/>
        </p:nvSpPr>
        <p:spPr>
          <a:xfrm>
            <a:off x="503746" y="5296710"/>
            <a:ext cx="5151120" cy="307777"/>
          </a:xfrm>
          <a:prstGeom prst="rect">
            <a:avLst/>
          </a:prstGeom>
          <a:ln w="9525">
            <a:solidFill>
              <a:srgbClr val="000000"/>
            </a:solidFill>
          </a:ln>
        </p:spPr>
        <p:txBody>
          <a:bodyPr vert="horz" wrap="square" lIns="0" tIns="30480" rIns="0" bIns="0" rtlCol="0">
            <a:spAutoFit/>
          </a:bodyPr>
          <a:lstStyle/>
          <a:p>
            <a:pPr marL="90170">
              <a:lnSpc>
                <a:spcPct val="100000"/>
              </a:lnSpc>
              <a:spcBef>
                <a:spcPts val="240"/>
              </a:spcBef>
            </a:pPr>
            <a:r>
              <a:rPr sz="1800" dirty="0">
                <a:cs typeface="Calibri"/>
              </a:rPr>
              <a:t>Section</a:t>
            </a:r>
            <a:r>
              <a:rPr sz="1800" spc="-15" dirty="0">
                <a:cs typeface="Calibri"/>
              </a:rPr>
              <a:t> </a:t>
            </a:r>
            <a:r>
              <a:rPr sz="1800" dirty="0">
                <a:cs typeface="Calibri"/>
              </a:rPr>
              <a:t>III</a:t>
            </a:r>
            <a:r>
              <a:rPr sz="1800" spc="-35" dirty="0">
                <a:cs typeface="Calibri"/>
              </a:rPr>
              <a:t> </a:t>
            </a:r>
            <a:r>
              <a:rPr sz="1800" spc="-10" dirty="0">
                <a:cs typeface="Calibri"/>
              </a:rPr>
              <a:t>(Complementary</a:t>
            </a:r>
            <a:r>
              <a:rPr sz="1800" spc="-15" dirty="0">
                <a:cs typeface="Calibri"/>
              </a:rPr>
              <a:t> </a:t>
            </a:r>
            <a:r>
              <a:rPr sz="1800" dirty="0">
                <a:cs typeface="Calibri"/>
              </a:rPr>
              <a:t>User</a:t>
            </a:r>
            <a:r>
              <a:rPr sz="1800" spc="-30" dirty="0">
                <a:cs typeface="Calibri"/>
              </a:rPr>
              <a:t> </a:t>
            </a:r>
            <a:r>
              <a:rPr sz="1800" dirty="0">
                <a:cs typeface="Calibri"/>
              </a:rPr>
              <a:t>Entity</a:t>
            </a:r>
            <a:r>
              <a:rPr sz="1800" spc="-25" dirty="0">
                <a:cs typeface="Calibri"/>
              </a:rPr>
              <a:t> </a:t>
            </a:r>
            <a:r>
              <a:rPr sz="1800" spc="-10" dirty="0">
                <a:cs typeface="Calibri"/>
              </a:rPr>
              <a:t>Controls)</a:t>
            </a:r>
            <a:endParaRPr sz="1800" dirty="0">
              <a:cs typeface="Calibri"/>
            </a:endParaRPr>
          </a:p>
        </p:txBody>
      </p:sp>
      <p:sp>
        <p:nvSpPr>
          <p:cNvPr id="9" name="object 8">
            <a:extLst>
              <a:ext uri="{FF2B5EF4-FFF2-40B4-BE49-F238E27FC236}">
                <a16:creationId xmlns:a16="http://schemas.microsoft.com/office/drawing/2014/main" id="{D78C0031-67A7-6F28-B47D-8284D089E4CE}"/>
              </a:ext>
            </a:extLst>
          </p:cNvPr>
          <p:cNvSpPr txBox="1"/>
          <p:nvPr/>
        </p:nvSpPr>
        <p:spPr>
          <a:xfrm>
            <a:off x="6455664" y="1424728"/>
            <a:ext cx="5232590" cy="337913"/>
          </a:xfrm>
          <a:prstGeom prst="rect">
            <a:avLst/>
          </a:prstGeom>
          <a:solidFill>
            <a:schemeClr val="accent1"/>
          </a:solidFill>
          <a:ln>
            <a:solidFill>
              <a:schemeClr val="accent1"/>
            </a:solidFill>
          </a:ln>
        </p:spPr>
        <p:txBody>
          <a:bodyPr vert="horz" wrap="square" lIns="0" tIns="29845" rIns="0" bIns="0" rtlCol="0">
            <a:spAutoFit/>
          </a:bodyPr>
          <a:lstStyle/>
          <a:p>
            <a:pPr marL="90805">
              <a:lnSpc>
                <a:spcPct val="100000"/>
              </a:lnSpc>
              <a:spcBef>
                <a:spcPts val="235"/>
              </a:spcBef>
            </a:pPr>
            <a:r>
              <a:rPr sz="2000" dirty="0">
                <a:cs typeface="Calibri"/>
              </a:rPr>
              <a:t>This</a:t>
            </a:r>
            <a:r>
              <a:rPr sz="2000" spc="-35" dirty="0">
                <a:cs typeface="Calibri"/>
              </a:rPr>
              <a:t> </a:t>
            </a:r>
            <a:r>
              <a:rPr sz="2000" dirty="0">
                <a:cs typeface="Calibri"/>
              </a:rPr>
              <a:t>is</a:t>
            </a:r>
            <a:r>
              <a:rPr sz="2000" spc="-20" dirty="0">
                <a:cs typeface="Calibri"/>
              </a:rPr>
              <a:t> </a:t>
            </a:r>
            <a:r>
              <a:rPr sz="2000" dirty="0">
                <a:cs typeface="Calibri"/>
              </a:rPr>
              <a:t>a</a:t>
            </a:r>
            <a:r>
              <a:rPr sz="2000" spc="-30" dirty="0">
                <a:cs typeface="Calibri"/>
              </a:rPr>
              <a:t> </a:t>
            </a:r>
            <a:r>
              <a:rPr sz="2000" spc="-10" dirty="0">
                <a:cs typeface="Calibri"/>
              </a:rPr>
              <a:t>key</a:t>
            </a:r>
            <a:r>
              <a:rPr sz="2000" spc="-50" dirty="0">
                <a:cs typeface="Calibri"/>
              </a:rPr>
              <a:t> </a:t>
            </a:r>
            <a:r>
              <a:rPr sz="2000" dirty="0">
                <a:cs typeface="Calibri"/>
              </a:rPr>
              <a:t>aspect</a:t>
            </a:r>
            <a:r>
              <a:rPr sz="2000" spc="-15" dirty="0">
                <a:cs typeface="Calibri"/>
              </a:rPr>
              <a:t> </a:t>
            </a:r>
            <a:r>
              <a:rPr sz="2000" dirty="0">
                <a:cs typeface="Calibri"/>
              </a:rPr>
              <a:t>of</a:t>
            </a:r>
            <a:r>
              <a:rPr sz="2000" spc="-40" dirty="0">
                <a:cs typeface="Calibri"/>
              </a:rPr>
              <a:t> </a:t>
            </a:r>
            <a:r>
              <a:rPr sz="2000" dirty="0">
                <a:cs typeface="Calibri"/>
              </a:rPr>
              <a:t>the</a:t>
            </a:r>
            <a:r>
              <a:rPr sz="2000" spc="-40" dirty="0">
                <a:cs typeface="Calibri"/>
              </a:rPr>
              <a:t> </a:t>
            </a:r>
            <a:r>
              <a:rPr sz="2000" dirty="0">
                <a:cs typeface="Calibri"/>
              </a:rPr>
              <a:t>SOC</a:t>
            </a:r>
            <a:r>
              <a:rPr sz="2000" spc="-40" dirty="0">
                <a:cs typeface="Calibri"/>
              </a:rPr>
              <a:t> </a:t>
            </a:r>
            <a:r>
              <a:rPr sz="2000" dirty="0">
                <a:cs typeface="Calibri"/>
              </a:rPr>
              <a:t>Report</a:t>
            </a:r>
            <a:r>
              <a:rPr sz="2000" spc="-40" dirty="0">
                <a:cs typeface="Calibri"/>
              </a:rPr>
              <a:t> </a:t>
            </a:r>
            <a:r>
              <a:rPr sz="2000" spc="-10" dirty="0">
                <a:cs typeface="Calibri"/>
              </a:rPr>
              <a:t>Review</a:t>
            </a:r>
            <a:endParaRPr sz="2000" dirty="0">
              <a:cs typeface="Calibri"/>
            </a:endParaRPr>
          </a:p>
        </p:txBody>
      </p:sp>
    </p:spTree>
    <p:extLst>
      <p:ext uri="{BB962C8B-B14F-4D97-AF65-F5344CB8AC3E}">
        <p14:creationId xmlns:p14="http://schemas.microsoft.com/office/powerpoint/2010/main" val="2174489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739E3-4434-CA8F-5782-F04C71956E0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7F86FA-57CD-EDBB-E8B2-19CC60823829}"/>
              </a:ext>
            </a:extLst>
          </p:cNvPr>
          <p:cNvSpPr>
            <a:spLocks noGrp="1"/>
          </p:cNvSpPr>
          <p:nvPr>
            <p:ph idx="1"/>
          </p:nvPr>
        </p:nvSpPr>
        <p:spPr/>
        <p:txBody>
          <a:bodyPr/>
          <a:lstStyle/>
          <a:p>
            <a:pPr marL="0" indent="0">
              <a:buNone/>
            </a:pPr>
            <a:r>
              <a:rPr lang="en-US" dirty="0"/>
              <a:t>Complementary Subservice Organization Controls</a:t>
            </a:r>
          </a:p>
          <a:p>
            <a:r>
              <a:rPr lang="en-US" dirty="0"/>
              <a:t>What subservice organizations are doing to support the services delivered?</a:t>
            </a:r>
          </a:p>
          <a:p>
            <a:r>
              <a:rPr lang="en-US" dirty="0"/>
              <a:t>Were you aware of the outsourced providers? </a:t>
            </a:r>
          </a:p>
          <a:p>
            <a:r>
              <a:rPr lang="en-US" dirty="0"/>
              <a:t>Are you comfortable with the level of outsourcing?</a:t>
            </a:r>
          </a:p>
          <a:p>
            <a:r>
              <a:rPr lang="en-US" dirty="0"/>
              <a:t>Do you need to collect those SOC reports as well to get the full picture. </a:t>
            </a:r>
          </a:p>
        </p:txBody>
      </p:sp>
      <p:sp>
        <p:nvSpPr>
          <p:cNvPr id="3" name="Title 2">
            <a:extLst>
              <a:ext uri="{FF2B5EF4-FFF2-40B4-BE49-F238E27FC236}">
                <a16:creationId xmlns:a16="http://schemas.microsoft.com/office/drawing/2014/main" id="{86983371-DC32-6D32-2E07-E5AF3A79C8DA}"/>
              </a:ext>
            </a:extLst>
          </p:cNvPr>
          <p:cNvSpPr>
            <a:spLocks noGrp="1"/>
          </p:cNvSpPr>
          <p:nvPr>
            <p:ph type="title"/>
          </p:nvPr>
        </p:nvSpPr>
        <p:spPr/>
        <p:txBody>
          <a:bodyPr/>
          <a:lstStyle/>
          <a:p>
            <a:r>
              <a:rPr lang="en-US" dirty="0"/>
              <a:t>CSOC</a:t>
            </a:r>
          </a:p>
        </p:txBody>
      </p:sp>
    </p:spTree>
    <p:extLst>
      <p:ext uri="{BB962C8B-B14F-4D97-AF65-F5344CB8AC3E}">
        <p14:creationId xmlns:p14="http://schemas.microsoft.com/office/powerpoint/2010/main" val="213680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27594-C056-5B63-5A77-3E618F1794D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AFFB7B1-55CE-6835-CD71-2287460677A1}"/>
              </a:ext>
            </a:extLst>
          </p:cNvPr>
          <p:cNvSpPr>
            <a:spLocks noGrp="1"/>
          </p:cNvSpPr>
          <p:nvPr>
            <p:ph type="title"/>
          </p:nvPr>
        </p:nvSpPr>
        <p:spPr/>
        <p:txBody>
          <a:bodyPr/>
          <a:lstStyle/>
          <a:p>
            <a:r>
              <a:rPr lang="en-US" dirty="0"/>
              <a:t>Overview Tab, cont.</a:t>
            </a:r>
          </a:p>
        </p:txBody>
      </p:sp>
      <p:sp>
        <p:nvSpPr>
          <p:cNvPr id="4" name="Text Placeholder 3">
            <a:extLst>
              <a:ext uri="{FF2B5EF4-FFF2-40B4-BE49-F238E27FC236}">
                <a16:creationId xmlns:a16="http://schemas.microsoft.com/office/drawing/2014/main" id="{751A75BA-6030-DC88-388B-CB43BB9168AD}"/>
              </a:ext>
            </a:extLst>
          </p:cNvPr>
          <p:cNvSpPr>
            <a:spLocks noGrp="1"/>
          </p:cNvSpPr>
          <p:nvPr>
            <p:ph type="body" idx="13"/>
          </p:nvPr>
        </p:nvSpPr>
        <p:spPr>
          <a:xfrm>
            <a:off x="303361" y="1313576"/>
            <a:ext cx="11553359" cy="746125"/>
          </a:xfrm>
        </p:spPr>
        <p:txBody>
          <a:bodyPr/>
          <a:lstStyle/>
          <a:p>
            <a:r>
              <a:rPr lang="en-US" dirty="0"/>
              <a:t>Conclusion</a:t>
            </a:r>
          </a:p>
        </p:txBody>
      </p:sp>
      <p:sp>
        <p:nvSpPr>
          <p:cNvPr id="12" name="object 4">
            <a:extLst>
              <a:ext uri="{FF2B5EF4-FFF2-40B4-BE49-F238E27FC236}">
                <a16:creationId xmlns:a16="http://schemas.microsoft.com/office/drawing/2014/main" id="{C6A0FB70-BD17-0348-B942-7F23E10FD91C}"/>
              </a:ext>
            </a:extLst>
          </p:cNvPr>
          <p:cNvSpPr txBox="1"/>
          <p:nvPr/>
        </p:nvSpPr>
        <p:spPr>
          <a:xfrm>
            <a:off x="1446390" y="4872526"/>
            <a:ext cx="9299220" cy="567055"/>
          </a:xfrm>
          <a:prstGeom prst="rect">
            <a:avLst/>
          </a:prstGeom>
        </p:spPr>
        <p:txBody>
          <a:bodyPr vert="horz" wrap="square" lIns="0" tIns="27939" rIns="0" bIns="0" rtlCol="0">
            <a:spAutoFit/>
          </a:bodyPr>
          <a:lstStyle/>
          <a:p>
            <a:pPr marL="12700" marR="5080" algn="ctr">
              <a:lnSpc>
                <a:spcPts val="2100"/>
              </a:lnSpc>
              <a:spcBef>
                <a:spcPts val="219"/>
              </a:spcBef>
            </a:pPr>
            <a:r>
              <a:rPr b="1" kern="0" dirty="0">
                <a:solidFill>
                  <a:sysClr val="windowText" lastClr="000000"/>
                </a:solidFill>
                <a:cs typeface="Century Gothic"/>
              </a:rPr>
              <a:t>Review</a:t>
            </a:r>
            <a:r>
              <a:rPr b="1" kern="0" spc="-75" dirty="0">
                <a:solidFill>
                  <a:sysClr val="windowText" lastClr="000000"/>
                </a:solidFill>
                <a:cs typeface="Century Gothic"/>
              </a:rPr>
              <a:t> </a:t>
            </a:r>
            <a:r>
              <a:rPr b="1" kern="0" dirty="0">
                <a:solidFill>
                  <a:sysClr val="windowText" lastClr="000000"/>
                </a:solidFill>
                <a:cs typeface="Century Gothic"/>
              </a:rPr>
              <a:t>should</a:t>
            </a:r>
            <a:r>
              <a:rPr b="1" kern="0" spc="-50" dirty="0">
                <a:solidFill>
                  <a:sysClr val="windowText" lastClr="000000"/>
                </a:solidFill>
                <a:cs typeface="Century Gothic"/>
              </a:rPr>
              <a:t> </a:t>
            </a:r>
            <a:r>
              <a:rPr b="1" kern="0" dirty="0">
                <a:solidFill>
                  <a:sysClr val="windowText" lastClr="000000"/>
                </a:solidFill>
                <a:cs typeface="Century Gothic"/>
              </a:rPr>
              <a:t>be</a:t>
            </a:r>
            <a:r>
              <a:rPr b="1" kern="0" spc="-50" dirty="0">
                <a:solidFill>
                  <a:sysClr val="windowText" lastClr="000000"/>
                </a:solidFill>
                <a:cs typeface="Century Gothic"/>
              </a:rPr>
              <a:t> </a:t>
            </a:r>
            <a:r>
              <a:rPr b="1" kern="0" dirty="0">
                <a:solidFill>
                  <a:sysClr val="windowText" lastClr="000000"/>
                </a:solidFill>
                <a:cs typeface="Century Gothic"/>
              </a:rPr>
              <a:t>performed</a:t>
            </a:r>
            <a:r>
              <a:rPr b="1" kern="0" spc="-40" dirty="0">
                <a:solidFill>
                  <a:sysClr val="windowText" lastClr="000000"/>
                </a:solidFill>
                <a:cs typeface="Century Gothic"/>
              </a:rPr>
              <a:t> </a:t>
            </a:r>
            <a:r>
              <a:rPr b="1" kern="0" dirty="0">
                <a:solidFill>
                  <a:sysClr val="windowText" lastClr="000000"/>
                </a:solidFill>
                <a:cs typeface="Century Gothic"/>
              </a:rPr>
              <a:t>by</a:t>
            </a:r>
            <a:r>
              <a:rPr b="1" kern="0" spc="-55" dirty="0">
                <a:solidFill>
                  <a:sysClr val="windowText" lastClr="000000"/>
                </a:solidFill>
                <a:cs typeface="Century Gothic"/>
              </a:rPr>
              <a:t> </a:t>
            </a:r>
            <a:r>
              <a:rPr b="1" kern="0" dirty="0">
                <a:solidFill>
                  <a:sysClr val="windowText" lastClr="000000"/>
                </a:solidFill>
                <a:cs typeface="Century Gothic"/>
              </a:rPr>
              <a:t>appropriate</a:t>
            </a:r>
            <a:r>
              <a:rPr b="1" kern="0" spc="-70" dirty="0">
                <a:solidFill>
                  <a:sysClr val="windowText" lastClr="000000"/>
                </a:solidFill>
                <a:cs typeface="Century Gothic"/>
              </a:rPr>
              <a:t> </a:t>
            </a:r>
            <a:r>
              <a:rPr b="1" kern="0" dirty="0">
                <a:solidFill>
                  <a:sysClr val="windowText" lastClr="000000"/>
                </a:solidFill>
                <a:cs typeface="Century Gothic"/>
              </a:rPr>
              <a:t>personnel</a:t>
            </a:r>
            <a:r>
              <a:rPr b="1" kern="0" spc="-15" dirty="0">
                <a:solidFill>
                  <a:sysClr val="windowText" lastClr="000000"/>
                </a:solidFill>
                <a:cs typeface="Century Gothic"/>
              </a:rPr>
              <a:t> </a:t>
            </a:r>
            <a:r>
              <a:rPr b="1" kern="0" dirty="0">
                <a:solidFill>
                  <a:sysClr val="windowText" lastClr="000000"/>
                </a:solidFill>
                <a:cs typeface="Century Gothic"/>
              </a:rPr>
              <a:t>with</a:t>
            </a:r>
            <a:r>
              <a:rPr b="1" kern="0" spc="-40" dirty="0">
                <a:solidFill>
                  <a:sysClr val="windowText" lastClr="000000"/>
                </a:solidFill>
                <a:cs typeface="Century Gothic"/>
              </a:rPr>
              <a:t> </a:t>
            </a:r>
            <a:r>
              <a:rPr b="1" kern="0" dirty="0">
                <a:solidFill>
                  <a:sysClr val="windowText" lastClr="000000"/>
                </a:solidFill>
                <a:cs typeface="Century Gothic"/>
              </a:rPr>
              <a:t>adequate</a:t>
            </a:r>
            <a:r>
              <a:rPr b="1" kern="0" spc="-15" dirty="0">
                <a:solidFill>
                  <a:sysClr val="windowText" lastClr="000000"/>
                </a:solidFill>
                <a:cs typeface="Century Gothic"/>
              </a:rPr>
              <a:t> </a:t>
            </a:r>
            <a:r>
              <a:rPr b="1" kern="0" dirty="0">
                <a:solidFill>
                  <a:sysClr val="windowText" lastClr="000000"/>
                </a:solidFill>
                <a:cs typeface="Century Gothic"/>
              </a:rPr>
              <a:t>knowledge</a:t>
            </a:r>
            <a:r>
              <a:rPr b="1" kern="0" spc="-20" dirty="0">
                <a:solidFill>
                  <a:sysClr val="windowText" lastClr="000000"/>
                </a:solidFill>
                <a:cs typeface="Century Gothic"/>
              </a:rPr>
              <a:t> </a:t>
            </a:r>
            <a:r>
              <a:rPr b="1" kern="0" dirty="0">
                <a:solidFill>
                  <a:sysClr val="windowText" lastClr="000000"/>
                </a:solidFill>
                <a:cs typeface="Century Gothic"/>
              </a:rPr>
              <a:t>over</a:t>
            </a:r>
            <a:r>
              <a:rPr b="1" kern="0" spc="-65" dirty="0">
                <a:solidFill>
                  <a:sysClr val="windowText" lastClr="000000"/>
                </a:solidFill>
                <a:cs typeface="Century Gothic"/>
              </a:rPr>
              <a:t> </a:t>
            </a:r>
            <a:r>
              <a:rPr b="1" kern="0" spc="-25" dirty="0">
                <a:solidFill>
                  <a:sysClr val="windowText" lastClr="000000"/>
                </a:solidFill>
                <a:cs typeface="Century Gothic"/>
              </a:rPr>
              <a:t>the </a:t>
            </a:r>
            <a:r>
              <a:rPr lang="en-US" b="1" kern="0" spc="-25" dirty="0">
                <a:solidFill>
                  <a:sysClr val="windowText" lastClr="000000"/>
                </a:solidFill>
                <a:cs typeface="Century Gothic"/>
              </a:rPr>
              <a:t>client’s</a:t>
            </a:r>
            <a:r>
              <a:rPr b="1" kern="0" spc="-55" dirty="0">
                <a:solidFill>
                  <a:sysClr val="windowText" lastClr="000000"/>
                </a:solidFill>
                <a:cs typeface="Century Gothic"/>
              </a:rPr>
              <a:t> </a:t>
            </a:r>
            <a:r>
              <a:rPr b="1" kern="0" dirty="0">
                <a:solidFill>
                  <a:sysClr val="windowText" lastClr="000000"/>
                </a:solidFill>
                <a:cs typeface="Century Gothic"/>
              </a:rPr>
              <a:t>environment</a:t>
            </a:r>
            <a:r>
              <a:rPr b="1" kern="0" spc="-60" dirty="0">
                <a:solidFill>
                  <a:sysClr val="windowText" lastClr="000000"/>
                </a:solidFill>
                <a:cs typeface="Century Gothic"/>
              </a:rPr>
              <a:t> </a:t>
            </a:r>
            <a:r>
              <a:rPr b="1" kern="0" dirty="0">
                <a:solidFill>
                  <a:sysClr val="windowText" lastClr="000000"/>
                </a:solidFill>
                <a:cs typeface="Century Gothic"/>
              </a:rPr>
              <a:t>and</a:t>
            </a:r>
            <a:r>
              <a:rPr b="1" kern="0" spc="-35" dirty="0">
                <a:solidFill>
                  <a:sysClr val="windowText" lastClr="000000"/>
                </a:solidFill>
                <a:cs typeface="Century Gothic"/>
              </a:rPr>
              <a:t> </a:t>
            </a:r>
            <a:r>
              <a:rPr b="1" kern="0" dirty="0">
                <a:solidFill>
                  <a:sysClr val="windowText" lastClr="000000"/>
                </a:solidFill>
                <a:cs typeface="Century Gothic"/>
              </a:rPr>
              <a:t>compliance</a:t>
            </a:r>
            <a:r>
              <a:rPr b="1" kern="0" spc="-80" dirty="0">
                <a:solidFill>
                  <a:sysClr val="windowText" lastClr="000000"/>
                </a:solidFill>
                <a:cs typeface="Century Gothic"/>
              </a:rPr>
              <a:t> </a:t>
            </a:r>
            <a:r>
              <a:rPr b="1" kern="0" spc="-10" dirty="0">
                <a:solidFill>
                  <a:sysClr val="windowText" lastClr="000000"/>
                </a:solidFill>
                <a:cs typeface="Century Gothic"/>
              </a:rPr>
              <a:t>needs</a:t>
            </a:r>
            <a:endParaRPr b="1" kern="0" dirty="0">
              <a:solidFill>
                <a:sysClr val="windowText" lastClr="000000"/>
              </a:solidFill>
              <a:cs typeface="Century Gothic"/>
            </a:endParaRPr>
          </a:p>
        </p:txBody>
      </p:sp>
      <p:pic>
        <p:nvPicPr>
          <p:cNvPr id="5" name="Picture 4">
            <a:extLst>
              <a:ext uri="{FF2B5EF4-FFF2-40B4-BE49-F238E27FC236}">
                <a16:creationId xmlns:a16="http://schemas.microsoft.com/office/drawing/2014/main" id="{7F290104-D94A-1E64-F2FD-AD38DA365235}"/>
              </a:ext>
            </a:extLst>
          </p:cNvPr>
          <p:cNvPicPr>
            <a:picLocks noChangeAspect="1"/>
          </p:cNvPicPr>
          <p:nvPr/>
        </p:nvPicPr>
        <p:blipFill>
          <a:blip r:embed="rId2"/>
          <a:stretch>
            <a:fillRect/>
          </a:stretch>
        </p:blipFill>
        <p:spPr>
          <a:xfrm>
            <a:off x="2567710" y="2545769"/>
            <a:ext cx="6912632" cy="1766461"/>
          </a:xfrm>
          <a:prstGeom prst="rect">
            <a:avLst/>
          </a:prstGeom>
        </p:spPr>
      </p:pic>
    </p:spTree>
    <p:extLst>
      <p:ext uri="{BB962C8B-B14F-4D97-AF65-F5344CB8AC3E}">
        <p14:creationId xmlns:p14="http://schemas.microsoft.com/office/powerpoint/2010/main" val="3533004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4B3364C-BF06-EB00-6D54-FFAE3B4CD2DD}"/>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03361" y="2177652"/>
            <a:ext cx="5579177" cy="3999311"/>
          </a:xfrm>
        </p:spPr>
        <p:txBody>
          <a:bodyPr>
            <a:normAutofit/>
          </a:bodyPr>
          <a:lstStyle/>
          <a:p>
            <a:pPr marL="0" indent="0">
              <a:spcBef>
                <a:spcPts val="2500"/>
              </a:spcBef>
              <a:buFont typeface="Arial" panose="020B0604020202020204" pitchFamily="34" charset="0"/>
              <a:buNone/>
            </a:pPr>
            <a:r>
              <a:rPr lang="en-US" sz="1400" b="1" dirty="0"/>
              <a:t>Certification Validation</a:t>
            </a:r>
          </a:p>
          <a:p>
            <a:pPr marL="0" lvl="1" indent="0">
              <a:buFont typeface="Arial" panose="020B0604020202020204" pitchFamily="34" charset="0"/>
              <a:buNone/>
            </a:pPr>
            <a:r>
              <a:rPr lang="en-US" sz="1400" dirty="0"/>
              <a:t>Verify the legitimacy of the certification body and the certificate’s validity period when reviewing ISO 27001 reports.</a:t>
            </a:r>
          </a:p>
          <a:p>
            <a:pPr marL="0" indent="0">
              <a:spcBef>
                <a:spcPts val="2500"/>
              </a:spcBef>
              <a:buFont typeface="Arial" panose="020B0604020202020204" pitchFamily="34" charset="0"/>
              <a:buNone/>
            </a:pPr>
            <a:r>
              <a:rPr lang="en-US" sz="1400" b="1" dirty="0"/>
              <a:t>Statement of Applicability</a:t>
            </a:r>
          </a:p>
          <a:p>
            <a:pPr marL="0" lvl="1" indent="0">
              <a:buFont typeface="Arial" panose="020B0604020202020204" pitchFamily="34" charset="0"/>
              <a:buNone/>
            </a:pPr>
            <a:r>
              <a:rPr lang="en-US" sz="1400" dirty="0"/>
              <a:t>The </a:t>
            </a:r>
            <a:r>
              <a:rPr lang="en-US" sz="1400" dirty="0" err="1"/>
              <a:t>SoA</a:t>
            </a:r>
            <a:r>
              <a:rPr lang="en-US" sz="1400" dirty="0"/>
              <a:t> outlines in-scope and excluded controls, clarifying the boundaries of the Information Security Management System.</a:t>
            </a:r>
          </a:p>
          <a:p>
            <a:pPr marL="0" indent="0">
              <a:spcBef>
                <a:spcPts val="2500"/>
              </a:spcBef>
              <a:buFont typeface="Arial" panose="020B0604020202020204" pitchFamily="34" charset="0"/>
              <a:buNone/>
            </a:pPr>
            <a:r>
              <a:rPr lang="en-US" sz="1400" b="1" dirty="0"/>
              <a:t>Review Exclusions and Limitations</a:t>
            </a:r>
          </a:p>
          <a:p>
            <a:pPr marL="0" lvl="1" indent="0">
              <a:buFont typeface="Arial" panose="020B0604020202020204" pitchFamily="34" charset="0"/>
              <a:buNone/>
            </a:pPr>
            <a:r>
              <a:rPr lang="en-US" sz="1400" dirty="0"/>
              <a:t>Carefully assess exclusions to ensure they do not affect critical services you depend on.</a:t>
            </a:r>
          </a:p>
          <a:p>
            <a:pPr marL="0" indent="0">
              <a:spcBef>
                <a:spcPts val="2500"/>
              </a:spcBef>
              <a:buFont typeface="Arial" panose="020B0604020202020204" pitchFamily="34" charset="0"/>
              <a:buNone/>
            </a:pPr>
            <a:r>
              <a:rPr lang="en-US" sz="1400" b="1" dirty="0"/>
              <a:t>Beyond Certification</a:t>
            </a:r>
          </a:p>
          <a:p>
            <a:pPr marL="0" lvl="1" indent="0">
              <a:buFont typeface="Arial" panose="020B0604020202020204" pitchFamily="34" charset="0"/>
              <a:buNone/>
            </a:pPr>
            <a:r>
              <a:rPr lang="en-US" sz="1400" dirty="0"/>
              <a:t>ISO 27001 confirms a management system presence but does not guarantee control effectiveness; supplement with other reports.</a:t>
            </a:r>
          </a:p>
        </p:txBody>
      </p:sp>
      <p:sp>
        <p:nvSpPr>
          <p:cNvPr id="2" name="Title 1">
            <a:extLst>
              <a:ext uri="{FF2B5EF4-FFF2-40B4-BE49-F238E27FC236}">
                <a16:creationId xmlns:a16="http://schemas.microsoft.com/office/drawing/2014/main" id="{C5DA14ED-4EDE-7730-1B5C-0B58333F1E80}"/>
              </a:ext>
            </a:extLst>
          </p:cNvPr>
          <p:cNvSpPr>
            <a:spLocks noGrp="1"/>
          </p:cNvSpPr>
          <p:nvPr>
            <p:ph type="title"/>
          </p:nvPr>
        </p:nvSpPr>
        <p:spPr>
          <a:xfrm>
            <a:off x="303361" y="152370"/>
            <a:ext cx="8880478" cy="836640"/>
          </a:xfrm>
        </p:spPr>
        <p:txBody>
          <a:bodyPr anchor="ctr">
            <a:normAutofit/>
          </a:bodyPr>
          <a:lstStyle/>
          <a:p>
            <a:r>
              <a:rPr lang="en-US"/>
              <a:t>Reviewing ISO 27001 Reports</a:t>
            </a:r>
          </a:p>
        </p:txBody>
      </p:sp>
      <p:sp>
        <p:nvSpPr>
          <p:cNvPr id="9" name="Text Placeholder 3">
            <a:extLst>
              <a:ext uri="{FF2B5EF4-FFF2-40B4-BE49-F238E27FC236}">
                <a16:creationId xmlns:a16="http://schemas.microsoft.com/office/drawing/2014/main" id="{FDA64814-D6F3-7A45-B6F3-66E1AA9FBA79}"/>
              </a:ext>
            </a:extLst>
          </p:cNvPr>
          <p:cNvSpPr>
            <a:spLocks noGrp="1"/>
          </p:cNvSpPr>
          <p:nvPr>
            <p:ph type="body" idx="13"/>
          </p:nvPr>
        </p:nvSpPr>
        <p:spPr>
          <a:xfrm>
            <a:off x="303361" y="1313576"/>
            <a:ext cx="5579177" cy="746125"/>
          </a:xfrm>
        </p:spPr>
        <p:txBody>
          <a:bodyPr/>
          <a:lstStyle/>
          <a:p>
            <a:r>
              <a:rPr lang="en-US" dirty="0"/>
              <a:t>ISO 27001 Key Attributes</a:t>
            </a:r>
          </a:p>
        </p:txBody>
      </p:sp>
      <p:sp>
        <p:nvSpPr>
          <p:cNvPr id="11" name="Text Placeholder 4">
            <a:extLst>
              <a:ext uri="{FF2B5EF4-FFF2-40B4-BE49-F238E27FC236}">
                <a16:creationId xmlns:a16="http://schemas.microsoft.com/office/drawing/2014/main" id="{B385E6BA-C062-774F-FEE9-A6B03862D853}"/>
              </a:ext>
            </a:extLst>
          </p:cNvPr>
          <p:cNvSpPr>
            <a:spLocks noGrp="1"/>
          </p:cNvSpPr>
          <p:nvPr>
            <p:ph type="body" idx="14"/>
          </p:nvPr>
        </p:nvSpPr>
        <p:spPr>
          <a:xfrm>
            <a:off x="6165600" y="1313575"/>
            <a:ext cx="5579177" cy="746125"/>
          </a:xfrm>
        </p:spPr>
        <p:txBody>
          <a:bodyPr/>
          <a:lstStyle/>
          <a:p>
            <a:r>
              <a:rPr lang="en-US" dirty="0"/>
              <a:t>Compared to SOC 2?</a:t>
            </a:r>
          </a:p>
        </p:txBody>
      </p:sp>
      <p:graphicFrame>
        <p:nvGraphicFramePr>
          <p:cNvPr id="3" name="Table 2">
            <a:extLst>
              <a:ext uri="{FF2B5EF4-FFF2-40B4-BE49-F238E27FC236}">
                <a16:creationId xmlns:a16="http://schemas.microsoft.com/office/drawing/2014/main" id="{10437F9B-5A13-E0A1-5184-5371849251FB}"/>
              </a:ext>
            </a:extLst>
          </p:cNvPr>
          <p:cNvGraphicFramePr>
            <a:graphicFrameLocks noGrp="1"/>
          </p:cNvGraphicFramePr>
          <p:nvPr>
            <p:extLst>
              <p:ext uri="{D42A27DB-BD31-4B8C-83A1-F6EECF244321}">
                <p14:modId xmlns:p14="http://schemas.microsoft.com/office/powerpoint/2010/main" val="2159518726"/>
              </p:ext>
            </p:extLst>
          </p:nvPr>
        </p:nvGraphicFramePr>
        <p:xfrm>
          <a:off x="6165600" y="2275290"/>
          <a:ext cx="5579177" cy="2307420"/>
        </p:xfrm>
        <a:graphic>
          <a:graphicData uri="http://schemas.openxmlformats.org/drawingml/2006/table">
            <a:tbl>
              <a:tblPr/>
              <a:tblGrid>
                <a:gridCol w="2388995">
                  <a:extLst>
                    <a:ext uri="{9D8B030D-6E8A-4147-A177-3AD203B41FA5}">
                      <a16:colId xmlns:a16="http://schemas.microsoft.com/office/drawing/2014/main" val="4260440592"/>
                    </a:ext>
                  </a:extLst>
                </a:gridCol>
                <a:gridCol w="3190182">
                  <a:extLst>
                    <a:ext uri="{9D8B030D-6E8A-4147-A177-3AD203B41FA5}">
                      <a16:colId xmlns:a16="http://schemas.microsoft.com/office/drawing/2014/main" val="550650132"/>
                    </a:ext>
                  </a:extLst>
                </a:gridCol>
              </a:tblGrid>
              <a:tr h="384570">
                <a:tc>
                  <a:txBody>
                    <a:bodyPr/>
                    <a:lstStyle/>
                    <a:p>
                      <a:pPr>
                        <a:buNone/>
                      </a:pPr>
                      <a:r>
                        <a:rPr lang="en-US" sz="1700" dirty="0">
                          <a:solidFill>
                            <a:schemeClr val="bg1"/>
                          </a:solidFill>
                          <a:effectLst/>
                        </a:rPr>
                        <a:t>ISO 27001 Certificate</a:t>
                      </a:r>
                    </a:p>
                  </a:txBody>
                  <a:tcPr marL="87402" marR="87402" marT="43701" marB="43701"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chemeClr val="accent2"/>
                    </a:solidFill>
                  </a:tcPr>
                </a:tc>
                <a:tc>
                  <a:txBody>
                    <a:bodyPr/>
                    <a:lstStyle/>
                    <a:p>
                      <a:pPr>
                        <a:buNone/>
                      </a:pPr>
                      <a:r>
                        <a:rPr lang="en-US" sz="1700" dirty="0">
                          <a:solidFill>
                            <a:schemeClr val="bg1"/>
                          </a:solidFill>
                          <a:effectLst/>
                        </a:rPr>
                        <a:t>SOC 2 Report</a:t>
                      </a:r>
                    </a:p>
                  </a:txBody>
                  <a:tcPr marL="87402" marR="87402" marT="43701" marB="43701"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chemeClr val="accent2"/>
                    </a:solidFill>
                  </a:tcPr>
                </a:tc>
                <a:extLst>
                  <a:ext uri="{0D108BD9-81ED-4DB2-BD59-A6C34878D82A}">
                    <a16:rowId xmlns:a16="http://schemas.microsoft.com/office/drawing/2014/main" val="4196850758"/>
                  </a:ext>
                </a:extLst>
              </a:tr>
              <a:tr h="384570">
                <a:tc>
                  <a:txBody>
                    <a:bodyPr/>
                    <a:lstStyle/>
                    <a:p>
                      <a:pPr>
                        <a:buNone/>
                      </a:pPr>
                      <a:r>
                        <a:rPr lang="en-US" sz="1700">
                          <a:effectLst/>
                        </a:rPr>
                        <a:t>One-page certificate</a:t>
                      </a:r>
                    </a:p>
                  </a:txBody>
                  <a:tcPr marL="87402" marR="87402" marT="43701" marB="43701"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buNone/>
                      </a:pPr>
                      <a:r>
                        <a:rPr lang="en-US" sz="1700">
                          <a:effectLst/>
                        </a:rPr>
                        <a:t>50–100+ page report</a:t>
                      </a:r>
                    </a:p>
                  </a:txBody>
                  <a:tcPr marL="87402" marR="87402" marT="43701" marB="43701"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1177256165"/>
                  </a:ext>
                </a:extLst>
              </a:tr>
              <a:tr h="384570">
                <a:tc>
                  <a:txBody>
                    <a:bodyPr/>
                    <a:lstStyle/>
                    <a:p>
                      <a:pPr>
                        <a:buNone/>
                      </a:pPr>
                      <a:r>
                        <a:rPr lang="en-US" sz="1700">
                          <a:effectLst/>
                        </a:rPr>
                        <a:t>Pass/fail certification</a:t>
                      </a:r>
                    </a:p>
                  </a:txBody>
                  <a:tcPr marL="87402" marR="87402" marT="43701" marB="43701"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buNone/>
                      </a:pPr>
                      <a:r>
                        <a:rPr lang="en-US" sz="1700" dirty="0">
                          <a:effectLst/>
                        </a:rPr>
                        <a:t>Opinion-based attestation</a:t>
                      </a:r>
                    </a:p>
                  </a:txBody>
                  <a:tcPr marL="87402" marR="87402" marT="43701" marB="43701"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2160074016"/>
                  </a:ext>
                </a:extLst>
              </a:tr>
              <a:tr h="384570">
                <a:tc>
                  <a:txBody>
                    <a:bodyPr/>
                    <a:lstStyle/>
                    <a:p>
                      <a:pPr>
                        <a:buNone/>
                      </a:pPr>
                      <a:r>
                        <a:rPr lang="en-US" sz="1700">
                          <a:effectLst/>
                        </a:rPr>
                        <a:t>Valid for 3 years</a:t>
                      </a:r>
                    </a:p>
                  </a:txBody>
                  <a:tcPr marL="87402" marR="87402" marT="43701" marB="43701"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buNone/>
                      </a:pPr>
                      <a:r>
                        <a:rPr lang="en-US" sz="1700">
                          <a:effectLst/>
                        </a:rPr>
                        <a:t>Point-in-time or period-of-time</a:t>
                      </a:r>
                    </a:p>
                  </a:txBody>
                  <a:tcPr marL="87402" marR="87402" marT="43701" marB="43701"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1375871290"/>
                  </a:ext>
                </a:extLst>
              </a:tr>
              <a:tr h="384570">
                <a:tc>
                  <a:txBody>
                    <a:bodyPr/>
                    <a:lstStyle/>
                    <a:p>
                      <a:pPr>
                        <a:buNone/>
                      </a:pPr>
                      <a:r>
                        <a:rPr lang="en-US" sz="1700">
                          <a:effectLst/>
                        </a:rPr>
                        <a:t>Public-facing</a:t>
                      </a:r>
                    </a:p>
                  </a:txBody>
                  <a:tcPr marL="87402" marR="87402" marT="43701" marB="43701"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buNone/>
                      </a:pPr>
                      <a:r>
                        <a:rPr lang="en-US" sz="1700">
                          <a:effectLst/>
                        </a:rPr>
                        <a:t>Usually NDA-restricted</a:t>
                      </a:r>
                    </a:p>
                  </a:txBody>
                  <a:tcPr marL="87402" marR="87402" marT="43701" marB="43701"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104383774"/>
                  </a:ext>
                </a:extLst>
              </a:tr>
              <a:tr h="384570">
                <a:tc>
                  <a:txBody>
                    <a:bodyPr/>
                    <a:lstStyle/>
                    <a:p>
                      <a:pPr>
                        <a:buNone/>
                      </a:pPr>
                      <a:r>
                        <a:rPr lang="en-US" sz="1700">
                          <a:effectLst/>
                        </a:rPr>
                        <a:t>Based on ISMS</a:t>
                      </a:r>
                    </a:p>
                  </a:txBody>
                  <a:tcPr marL="87402" marR="87402" marT="43701" marB="43701"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buNone/>
                      </a:pPr>
                      <a:r>
                        <a:rPr lang="en-US" sz="1700" dirty="0">
                          <a:effectLst/>
                        </a:rPr>
                        <a:t>Based on controls &amp; testing</a:t>
                      </a:r>
                    </a:p>
                  </a:txBody>
                  <a:tcPr marL="87402" marR="87402" marT="43701" marB="43701"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3860251154"/>
                  </a:ext>
                </a:extLst>
              </a:tr>
            </a:tbl>
          </a:graphicData>
        </a:graphic>
      </p:graphicFrame>
    </p:spTree>
    <p:extLst>
      <p:ext uri="{BB962C8B-B14F-4D97-AF65-F5344CB8AC3E}">
        <p14:creationId xmlns:p14="http://schemas.microsoft.com/office/powerpoint/2010/main" val="307526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F17EC87-E18C-2310-483C-32F85C09426E}"/>
              </a:ext>
            </a:extLst>
          </p:cNvPr>
          <p:cNvPicPr>
            <a:picLocks noGrp="1" noChangeAspect="1"/>
          </p:cNvPicPr>
          <p:nvPr>
            <p:ph idx="1"/>
          </p:nvPr>
        </p:nvPicPr>
        <p:blipFill>
          <a:blip r:embed="rId2"/>
          <a:stretch>
            <a:fillRect/>
          </a:stretch>
        </p:blipFill>
        <p:spPr>
          <a:xfrm>
            <a:off x="721935" y="1512552"/>
            <a:ext cx="3364038" cy="4559300"/>
          </a:xfrm>
          <a:prstGeom prst="rect">
            <a:avLst/>
          </a:prstGeom>
        </p:spPr>
      </p:pic>
      <p:sp>
        <p:nvSpPr>
          <p:cNvPr id="3" name="Title 2">
            <a:extLst>
              <a:ext uri="{FF2B5EF4-FFF2-40B4-BE49-F238E27FC236}">
                <a16:creationId xmlns:a16="http://schemas.microsoft.com/office/drawing/2014/main" id="{168F6E3D-55CD-1970-11A5-CFEB8B5386F5}"/>
              </a:ext>
            </a:extLst>
          </p:cNvPr>
          <p:cNvSpPr>
            <a:spLocks noGrp="1"/>
          </p:cNvSpPr>
          <p:nvPr>
            <p:ph type="title"/>
          </p:nvPr>
        </p:nvSpPr>
        <p:spPr/>
        <p:txBody>
          <a:bodyPr/>
          <a:lstStyle/>
          <a:p>
            <a:r>
              <a:rPr lang="en-US" dirty="0"/>
              <a:t>Example Certification Reports: ISO 27001</a:t>
            </a:r>
          </a:p>
        </p:txBody>
      </p:sp>
      <p:pic>
        <p:nvPicPr>
          <p:cNvPr id="7" name="Picture 6">
            <a:extLst>
              <a:ext uri="{FF2B5EF4-FFF2-40B4-BE49-F238E27FC236}">
                <a16:creationId xmlns:a16="http://schemas.microsoft.com/office/drawing/2014/main" id="{50E60960-F9A2-3C4D-C154-3748A08B6BE8}"/>
              </a:ext>
            </a:extLst>
          </p:cNvPr>
          <p:cNvPicPr>
            <a:picLocks noChangeAspect="1"/>
          </p:cNvPicPr>
          <p:nvPr/>
        </p:nvPicPr>
        <p:blipFill>
          <a:blip r:embed="rId3"/>
          <a:stretch>
            <a:fillRect/>
          </a:stretch>
        </p:blipFill>
        <p:spPr>
          <a:xfrm>
            <a:off x="4278906" y="1340429"/>
            <a:ext cx="4077289" cy="5259387"/>
          </a:xfrm>
          <a:prstGeom prst="rect">
            <a:avLst/>
          </a:prstGeom>
        </p:spPr>
      </p:pic>
    </p:spTree>
    <p:extLst>
      <p:ext uri="{BB962C8B-B14F-4D97-AF65-F5344CB8AC3E}">
        <p14:creationId xmlns:p14="http://schemas.microsoft.com/office/powerpoint/2010/main" val="1441266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50F5E6-DF72-D499-B7E7-25427E4F7A21}"/>
              </a:ext>
            </a:extLst>
          </p:cNvPr>
          <p:cNvSpPr>
            <a:spLocks noGrp="1"/>
          </p:cNvSpPr>
          <p:nvPr>
            <p:ph type="title"/>
          </p:nvPr>
        </p:nvSpPr>
        <p:spPr/>
        <p:txBody>
          <a:bodyPr>
            <a:normAutofit fontScale="90000"/>
          </a:bodyPr>
          <a:lstStyle/>
          <a:p>
            <a:r>
              <a:rPr lang="en-US" dirty="0"/>
              <a:t>Example Statement of Applicability: ISO 27001</a:t>
            </a:r>
          </a:p>
        </p:txBody>
      </p:sp>
      <p:pic>
        <p:nvPicPr>
          <p:cNvPr id="5" name="Picture 4">
            <a:extLst>
              <a:ext uri="{FF2B5EF4-FFF2-40B4-BE49-F238E27FC236}">
                <a16:creationId xmlns:a16="http://schemas.microsoft.com/office/drawing/2014/main" id="{D98E4B72-3DA5-472C-47AE-1F1937A6F7FE}"/>
              </a:ext>
            </a:extLst>
          </p:cNvPr>
          <p:cNvPicPr>
            <a:picLocks noChangeAspect="1"/>
          </p:cNvPicPr>
          <p:nvPr/>
        </p:nvPicPr>
        <p:blipFill>
          <a:blip r:embed="rId2"/>
          <a:stretch>
            <a:fillRect/>
          </a:stretch>
        </p:blipFill>
        <p:spPr>
          <a:xfrm>
            <a:off x="991535" y="1593059"/>
            <a:ext cx="10040471" cy="4700685"/>
          </a:xfrm>
          <a:prstGeom prst="rect">
            <a:avLst/>
          </a:prstGeom>
        </p:spPr>
      </p:pic>
    </p:spTree>
    <p:extLst>
      <p:ext uri="{BB962C8B-B14F-4D97-AF65-F5344CB8AC3E}">
        <p14:creationId xmlns:p14="http://schemas.microsoft.com/office/powerpoint/2010/main" val="82544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DAFEE33-9EDB-9A4F-BA5A-DA0E68A52615}"/>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8200" y="1336103"/>
            <a:ext cx="8229600" cy="503455"/>
          </a:xfrm>
        </p:spPr>
        <p:txBody>
          <a:bodyPr>
            <a:normAutofit/>
          </a:bodyPr>
          <a:lstStyle/>
          <a:p>
            <a:pPr marL="0" indent="0">
              <a:spcBef>
                <a:spcPts val="2500"/>
              </a:spcBef>
              <a:buFont typeface="Arial" panose="020B0604020202020204" pitchFamily="34" charset="0"/>
              <a:buNone/>
            </a:pPr>
            <a:r>
              <a:rPr lang="en-US" b="1" dirty="0"/>
              <a:t>Types of PCI DSS Reports</a:t>
            </a:r>
          </a:p>
        </p:txBody>
      </p:sp>
      <p:sp>
        <p:nvSpPr>
          <p:cNvPr id="2" name="Title 1">
            <a:extLst>
              <a:ext uri="{FF2B5EF4-FFF2-40B4-BE49-F238E27FC236}">
                <a16:creationId xmlns:a16="http://schemas.microsoft.com/office/drawing/2014/main" id="{20061759-4E14-E58C-4C26-9D8A60C8AC2C}"/>
              </a:ext>
            </a:extLst>
          </p:cNvPr>
          <p:cNvSpPr>
            <a:spLocks noGrp="1"/>
          </p:cNvSpPr>
          <p:nvPr>
            <p:ph type="title"/>
          </p:nvPr>
        </p:nvSpPr>
        <p:spPr/>
        <p:txBody>
          <a:bodyPr anchor="t">
            <a:normAutofit/>
          </a:bodyPr>
          <a:lstStyle/>
          <a:p>
            <a:r>
              <a:rPr lang="en-US" dirty="0"/>
              <a:t>Reviewing Other Reports: Key Items</a:t>
            </a:r>
          </a:p>
        </p:txBody>
      </p:sp>
      <p:pic>
        <p:nvPicPr>
          <p:cNvPr id="7" name="Picture 6">
            <a:extLst>
              <a:ext uri="{FF2B5EF4-FFF2-40B4-BE49-F238E27FC236}">
                <a16:creationId xmlns:a16="http://schemas.microsoft.com/office/drawing/2014/main" id="{5EE48A89-35AC-E635-50CA-E82615E2CC1F}"/>
              </a:ext>
            </a:extLst>
          </p:cNvPr>
          <p:cNvPicPr>
            <a:picLocks noChangeAspect="1"/>
          </p:cNvPicPr>
          <p:nvPr/>
        </p:nvPicPr>
        <p:blipFill>
          <a:blip r:embed="rId3"/>
          <a:stretch>
            <a:fillRect/>
          </a:stretch>
        </p:blipFill>
        <p:spPr>
          <a:xfrm>
            <a:off x="2561824" y="2011680"/>
            <a:ext cx="7068352" cy="4435716"/>
          </a:xfrm>
          <a:prstGeom prst="rect">
            <a:avLst/>
          </a:prstGeom>
        </p:spPr>
      </p:pic>
    </p:spTree>
    <p:extLst>
      <p:ext uri="{BB962C8B-B14F-4D97-AF65-F5344CB8AC3E}">
        <p14:creationId xmlns:p14="http://schemas.microsoft.com/office/powerpoint/2010/main" val="3202679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CD7664-F269-E87E-C917-CE16A6D92E16}"/>
              </a:ext>
            </a:extLst>
          </p:cNvPr>
          <p:cNvSpPr>
            <a:spLocks noGrp="1"/>
          </p:cNvSpPr>
          <p:nvPr>
            <p:ph idx="1"/>
          </p:nvPr>
        </p:nvSpPr>
        <p:spPr/>
        <p:txBody>
          <a:bodyPr>
            <a:normAutofit fontScale="92500" lnSpcReduction="20000"/>
          </a:bodyPr>
          <a:lstStyle/>
          <a:p>
            <a:pPr>
              <a:spcBef>
                <a:spcPts val="2500"/>
              </a:spcBef>
            </a:pPr>
            <a:r>
              <a:rPr lang="en-US" b="1" dirty="0"/>
              <a:t>Vulnerability scan does not equal penetration test</a:t>
            </a:r>
          </a:p>
          <a:p>
            <a:pPr>
              <a:spcBef>
                <a:spcPts val="2500"/>
              </a:spcBef>
            </a:pPr>
            <a:r>
              <a:rPr lang="en-US" b="1" dirty="0"/>
              <a:t>PCI has two main forms of reports</a:t>
            </a:r>
          </a:p>
          <a:p>
            <a:pPr lvl="1">
              <a:spcBef>
                <a:spcPts val="2500"/>
              </a:spcBef>
            </a:pPr>
            <a:r>
              <a:rPr lang="en-US" b="1" dirty="0"/>
              <a:t>SAQ.  Could be third party validated or not</a:t>
            </a:r>
          </a:p>
          <a:p>
            <a:pPr lvl="1">
              <a:spcBef>
                <a:spcPts val="2500"/>
              </a:spcBef>
            </a:pPr>
            <a:r>
              <a:rPr lang="en-US" b="1" dirty="0"/>
              <a:t>ROC. Fully validated by a QSA</a:t>
            </a:r>
          </a:p>
          <a:p>
            <a:pPr lvl="1">
              <a:spcBef>
                <a:spcPts val="2500"/>
              </a:spcBef>
            </a:pPr>
            <a:r>
              <a:rPr lang="en-US" b="1" dirty="0"/>
              <a:t>AOC. Can come with an SAQ and a ROC</a:t>
            </a:r>
          </a:p>
          <a:p>
            <a:pPr>
              <a:spcBef>
                <a:spcPts val="2500"/>
              </a:spcBef>
            </a:pPr>
            <a:r>
              <a:rPr lang="en-US" b="1" dirty="0"/>
              <a:t>ISO 42001 – will look similar to ISO 27001</a:t>
            </a:r>
          </a:p>
          <a:p>
            <a:pPr>
              <a:spcBef>
                <a:spcPts val="2500"/>
              </a:spcBef>
            </a:pPr>
            <a:r>
              <a:rPr lang="en-US" b="1" dirty="0"/>
              <a:t>HIPAA Security – does NOT have a certification body</a:t>
            </a:r>
            <a:endParaRPr lang="en-US" dirty="0"/>
          </a:p>
          <a:p>
            <a:pPr marL="0" lvl="1" indent="0">
              <a:buFont typeface="Arial" panose="020B0604020202020204" pitchFamily="34" charset="0"/>
              <a:buNone/>
            </a:pPr>
            <a:endParaRPr lang="en-US" dirty="0"/>
          </a:p>
          <a:p>
            <a:endParaRPr lang="en-US" b="1" dirty="0"/>
          </a:p>
        </p:txBody>
      </p:sp>
      <p:sp>
        <p:nvSpPr>
          <p:cNvPr id="3" name="Title 2">
            <a:extLst>
              <a:ext uri="{FF2B5EF4-FFF2-40B4-BE49-F238E27FC236}">
                <a16:creationId xmlns:a16="http://schemas.microsoft.com/office/drawing/2014/main" id="{211CF95A-39BE-8065-7402-7B7911A81FC0}"/>
              </a:ext>
            </a:extLst>
          </p:cNvPr>
          <p:cNvSpPr>
            <a:spLocks noGrp="1"/>
          </p:cNvSpPr>
          <p:nvPr>
            <p:ph type="title"/>
          </p:nvPr>
        </p:nvSpPr>
        <p:spPr/>
        <p:txBody>
          <a:bodyPr/>
          <a:lstStyle/>
          <a:p>
            <a:r>
              <a:rPr lang="en-US" dirty="0"/>
              <a:t>Other Reporting Key Items</a:t>
            </a:r>
          </a:p>
        </p:txBody>
      </p:sp>
    </p:spTree>
    <p:extLst>
      <p:ext uri="{BB962C8B-B14F-4D97-AF65-F5344CB8AC3E}">
        <p14:creationId xmlns:p14="http://schemas.microsoft.com/office/powerpoint/2010/main" val="4249829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AC8E8-1700-B718-403A-26134A7A0FE2}"/>
              </a:ext>
            </a:extLst>
          </p:cNvPr>
          <p:cNvSpPr>
            <a:spLocks noGrp="1"/>
          </p:cNvSpPr>
          <p:nvPr>
            <p:ph type="ctrTitle"/>
          </p:nvPr>
        </p:nvSpPr>
        <p:spPr>
          <a:xfrm>
            <a:off x="838200" y="2332879"/>
            <a:ext cx="7843982" cy="2192240"/>
          </a:xfrm>
        </p:spPr>
        <p:txBody>
          <a:bodyPr>
            <a:normAutofit fontScale="90000"/>
          </a:bodyPr>
          <a:lstStyle/>
          <a:p>
            <a:r>
              <a:rPr lang="en-US" dirty="0"/>
              <a:t>What is Third-Party Risk Management (TPRM)?</a:t>
            </a:r>
          </a:p>
        </p:txBody>
      </p:sp>
    </p:spTree>
    <p:extLst>
      <p:ext uri="{BB962C8B-B14F-4D97-AF65-F5344CB8AC3E}">
        <p14:creationId xmlns:p14="http://schemas.microsoft.com/office/powerpoint/2010/main" val="2652887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CF3080-E81C-7EFA-1E67-FE26278411A4}"/>
              </a:ext>
            </a:extLst>
          </p:cNvPr>
          <p:cNvSpPr>
            <a:spLocks noGrp="1"/>
          </p:cNvSpPr>
          <p:nvPr>
            <p:ph idx="1"/>
          </p:nvPr>
        </p:nvSpPr>
        <p:spPr>
          <a:xfrm>
            <a:off x="293299" y="1497467"/>
            <a:ext cx="11374445" cy="4558391"/>
          </a:xfrm>
        </p:spPr>
        <p:txBody>
          <a:bodyPr>
            <a:normAutofit fontScale="85000" lnSpcReduction="10000"/>
          </a:bodyPr>
          <a:lstStyle/>
          <a:p>
            <a:pPr>
              <a:lnSpc>
                <a:spcPct val="110000"/>
              </a:lnSpc>
            </a:pPr>
            <a:r>
              <a:rPr lang="en-US" dirty="0"/>
              <a:t>TPRM reports should be obtained and reviewed by the client at least once in a year</a:t>
            </a:r>
          </a:p>
          <a:p>
            <a:pPr lvl="1">
              <a:lnSpc>
                <a:spcPct val="110000"/>
              </a:lnSpc>
            </a:pPr>
            <a:r>
              <a:rPr lang="en-US" dirty="0"/>
              <a:t>If no report, ask why?</a:t>
            </a:r>
          </a:p>
          <a:p>
            <a:pPr lvl="1">
              <a:lnSpc>
                <a:spcPct val="110000"/>
              </a:lnSpc>
            </a:pPr>
            <a:r>
              <a:rPr lang="en-US" dirty="0"/>
              <a:t>Identify what procedures you are willing to live with to gain assurance over the services provided to you by that vendor.</a:t>
            </a:r>
          </a:p>
          <a:p>
            <a:pPr>
              <a:lnSpc>
                <a:spcPct val="110000"/>
              </a:lnSpc>
            </a:pPr>
            <a:r>
              <a:rPr lang="en-US" dirty="0"/>
              <a:t>Bridge Letters (SOC Reports)</a:t>
            </a:r>
          </a:p>
          <a:p>
            <a:pPr lvl="1">
              <a:lnSpc>
                <a:spcPct val="110000"/>
              </a:lnSpc>
            </a:pPr>
            <a:r>
              <a:rPr lang="en-US" dirty="0"/>
              <a:t>Depending on the report period, a bridge letter is provided by the service organization on the operation of the controls since the report period through the date of the letter</a:t>
            </a:r>
          </a:p>
          <a:p>
            <a:pPr>
              <a:lnSpc>
                <a:spcPct val="110000"/>
              </a:lnSpc>
            </a:pPr>
            <a:r>
              <a:rPr lang="en-US" dirty="0"/>
              <a:t>Subservice Organizations</a:t>
            </a:r>
          </a:p>
          <a:p>
            <a:pPr lvl="1">
              <a:lnSpc>
                <a:spcPct val="110000"/>
              </a:lnSpc>
            </a:pPr>
            <a:r>
              <a:rPr lang="en-US" dirty="0"/>
              <a:t>If a service organization is utilizing a subservice organization that is significant to the client’s operations, the subservice organization’s SOC Report should be considered for review by the client</a:t>
            </a:r>
          </a:p>
          <a:p>
            <a:pPr>
              <a:lnSpc>
                <a:spcPct val="110000"/>
              </a:lnSpc>
            </a:pPr>
            <a:endParaRPr lang="en-US" dirty="0"/>
          </a:p>
        </p:txBody>
      </p:sp>
      <p:sp>
        <p:nvSpPr>
          <p:cNvPr id="3" name="Title 2">
            <a:extLst>
              <a:ext uri="{FF2B5EF4-FFF2-40B4-BE49-F238E27FC236}">
                <a16:creationId xmlns:a16="http://schemas.microsoft.com/office/drawing/2014/main" id="{D840700A-0917-CD2D-D7CE-96E06ED61B9C}"/>
              </a:ext>
            </a:extLst>
          </p:cNvPr>
          <p:cNvSpPr>
            <a:spLocks noGrp="1"/>
          </p:cNvSpPr>
          <p:nvPr>
            <p:ph type="title"/>
          </p:nvPr>
        </p:nvSpPr>
        <p:spPr/>
        <p:txBody>
          <a:bodyPr/>
          <a:lstStyle/>
          <a:p>
            <a:r>
              <a:rPr lang="en-US" dirty="0"/>
              <a:t>Things to Keep in Mind </a:t>
            </a:r>
          </a:p>
        </p:txBody>
      </p:sp>
    </p:spTree>
    <p:extLst>
      <p:ext uri="{BB962C8B-B14F-4D97-AF65-F5344CB8AC3E}">
        <p14:creationId xmlns:p14="http://schemas.microsoft.com/office/powerpoint/2010/main" val="2105696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C9D8E-A0B8-84B7-17D4-A0745E8355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348085-C715-61BD-A772-6A406942B274}"/>
              </a:ext>
            </a:extLst>
          </p:cNvPr>
          <p:cNvSpPr>
            <a:spLocks noGrp="1"/>
          </p:cNvSpPr>
          <p:nvPr>
            <p:ph type="ctrTitle"/>
          </p:nvPr>
        </p:nvSpPr>
        <p:spPr/>
        <p:txBody>
          <a:bodyPr>
            <a:normAutofit/>
          </a:bodyPr>
          <a:lstStyle/>
          <a:p>
            <a:r>
              <a:rPr lang="en-US"/>
              <a:t>Takeaways</a:t>
            </a:r>
          </a:p>
        </p:txBody>
      </p:sp>
    </p:spTree>
    <p:extLst>
      <p:ext uri="{BB962C8B-B14F-4D97-AF65-F5344CB8AC3E}">
        <p14:creationId xmlns:p14="http://schemas.microsoft.com/office/powerpoint/2010/main" val="1129882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entury Gothic"/>
                <a:ea typeface="+mn-ea"/>
                <a:cs typeface="+mn-cs"/>
              </a:rPr>
              <a:t>5</a:t>
            </a:r>
          </a:p>
        </p:txBody>
      </p:sp>
      <p:sp>
        <p:nvSpPr>
          <p:cNvPr id="4" name="Text Placeholder 3">
            <a:extLst>
              <a:ext uri="{FF2B5EF4-FFF2-40B4-BE49-F238E27FC236}">
                <a16:creationId xmlns:a16="http://schemas.microsoft.com/office/drawing/2014/main" id="{0CD5742D-6D11-65F9-B82D-AA41BF93A45F}"/>
              </a:ext>
            </a:extLst>
          </p:cNvPr>
          <p:cNvSpPr>
            <a:spLocks noGrp="1"/>
          </p:cNvSpPr>
          <p:nvPr>
            <p:ph type="body" sz="quarter" idx="12"/>
          </p:nvPr>
        </p:nvSpPr>
        <p:spPr/>
        <p:txBody>
          <a:bodyPr>
            <a:normAutofit fontScale="85000" lnSpcReduction="10000"/>
          </a:bodyPr>
          <a:lstStyle/>
          <a:p>
            <a:r>
              <a:rPr lang="en-US"/>
              <a:t>Third Party Risk Management Implementation Roadmap</a:t>
            </a:r>
          </a:p>
        </p:txBody>
      </p:sp>
      <p:grpSp>
        <p:nvGrpSpPr>
          <p:cNvPr id="11" name="Group 10"/>
          <p:cNvGrpSpPr/>
          <p:nvPr/>
        </p:nvGrpSpPr>
        <p:grpSpPr>
          <a:xfrm>
            <a:off x="465359" y="1228556"/>
            <a:ext cx="3509772" cy="3577935"/>
            <a:chOff x="231648" y="1406540"/>
            <a:chExt cx="2887980" cy="3577935"/>
          </a:xfrm>
        </p:grpSpPr>
        <p:sp>
          <p:nvSpPr>
            <p:cNvPr id="5" name="Chevron 4"/>
            <p:cNvSpPr/>
            <p:nvPr/>
          </p:nvSpPr>
          <p:spPr>
            <a:xfrm>
              <a:off x="268224" y="1406540"/>
              <a:ext cx="2851404" cy="457200"/>
            </a:xfrm>
            <a:prstGeom prst="chevron">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 name="TextBox 2"/>
            <p:cNvSpPr txBox="1"/>
            <p:nvPr/>
          </p:nvSpPr>
          <p:spPr>
            <a:xfrm>
              <a:off x="231648" y="1875932"/>
              <a:ext cx="2779776" cy="3108543"/>
            </a:xfrm>
            <a:prstGeom prst="rect">
              <a:avLst/>
            </a:prstGeom>
            <a:noFill/>
            <a:ln>
              <a:no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prstClr val="black"/>
                  </a:solidFill>
                  <a:effectLst/>
                  <a:uLnTx/>
                  <a:uFillTx/>
                  <a:latin typeface="Century Gothic"/>
                  <a:ea typeface="+mn-ea"/>
                  <a:cs typeface="+mn-cs"/>
                </a:rPr>
                <a:t>Determine organizational priorities for project based on resources, time, risk tolerances, and desired maturity model for overall Program</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prstClr val="black"/>
                  </a:solidFill>
                  <a:effectLst/>
                  <a:uLnTx/>
                  <a:uFillTx/>
                  <a:latin typeface="Century Gothic"/>
                  <a:ea typeface="+mn-ea"/>
                  <a:cs typeface="+mn-cs"/>
                </a:rPr>
                <a:t>Conduct current state assessment of each stage of vendor lifecycle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prstClr val="black"/>
                  </a:solidFill>
                  <a:effectLst/>
                  <a:uLnTx/>
                  <a:uFillTx/>
                  <a:latin typeface="Century Gothic"/>
                  <a:ea typeface="+mn-ea"/>
                  <a:cs typeface="+mn-cs"/>
                </a:rPr>
                <a:t>Identify any gaps in controls / information / processes / systems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prstClr val="black"/>
                  </a:solidFill>
                  <a:effectLst/>
                  <a:uLnTx/>
                  <a:uFillTx/>
                  <a:latin typeface="Century Gothic"/>
                  <a:ea typeface="+mn-ea"/>
                  <a:cs typeface="+mn-cs"/>
                </a:rPr>
                <a:t>Conduct vendor analysis using financial and operational reliance metrics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prstClr val="black"/>
                  </a:solidFill>
                  <a:effectLst/>
                  <a:uLnTx/>
                  <a:uFillTx/>
                  <a:latin typeface="Century Gothic"/>
                  <a:ea typeface="+mn-ea"/>
                  <a:cs typeface="+mn-cs"/>
                </a:rPr>
                <a:t>Leverage existing structures or systems in procurement / finance / risk / security</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prstClr val="black"/>
                  </a:solidFill>
                  <a:effectLst/>
                  <a:uLnTx/>
                  <a:uFillTx/>
                  <a:latin typeface="Century Gothic"/>
                  <a:ea typeface="+mn-ea"/>
                  <a:cs typeface="+mn-cs"/>
                </a:rPr>
                <a:t>Identify risk tier categories* relevant to organization / vendor assessment</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prstClr val="black"/>
                  </a:solidFill>
                  <a:effectLst/>
                  <a:uLnTx/>
                  <a:uFillTx/>
                  <a:latin typeface="Century Gothic"/>
                  <a:ea typeface="+mn-ea"/>
                  <a:cs typeface="+mn-cs"/>
                </a:rPr>
                <a:t>Identify any new technology requirements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100" b="0" i="0" u="none" strike="noStrike" kern="1200" cap="none" spc="0" normalizeH="0" baseline="0" noProof="0">
                <a:ln>
                  <a:noFill/>
                </a:ln>
                <a:solidFill>
                  <a:prstClr val="black"/>
                </a:solidFill>
                <a:effectLst/>
                <a:uLnTx/>
                <a:uFillTx/>
                <a:latin typeface="Century Gothic"/>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0" name="TextBox 9"/>
            <p:cNvSpPr txBox="1"/>
            <p:nvPr/>
          </p:nvSpPr>
          <p:spPr>
            <a:xfrm>
              <a:off x="711708" y="1496640"/>
              <a:ext cx="2407920" cy="33855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entury Gothic"/>
                  <a:ea typeface="+mn-ea"/>
                  <a:cs typeface="+mn-cs"/>
                </a:rPr>
                <a:t>Phase I - Getting Started</a:t>
              </a:r>
            </a:p>
          </p:txBody>
        </p:sp>
      </p:grpSp>
      <p:grpSp>
        <p:nvGrpSpPr>
          <p:cNvPr id="19" name="Group 18"/>
          <p:cNvGrpSpPr/>
          <p:nvPr/>
        </p:nvGrpSpPr>
        <p:grpSpPr>
          <a:xfrm>
            <a:off x="8056298" y="1228556"/>
            <a:ext cx="3868257" cy="3095134"/>
            <a:chOff x="3173730" y="1993940"/>
            <a:chExt cx="3186203" cy="3095134"/>
          </a:xfrm>
        </p:grpSpPr>
        <p:sp>
          <p:nvSpPr>
            <p:cNvPr id="18" name="Chevron 17"/>
            <p:cNvSpPr/>
            <p:nvPr/>
          </p:nvSpPr>
          <p:spPr>
            <a:xfrm>
              <a:off x="3200400" y="1993940"/>
              <a:ext cx="2851404" cy="457200"/>
            </a:xfrm>
            <a:prstGeom prst="chevron">
              <a:avLst/>
            </a:prstGeom>
            <a:solidFill>
              <a:srgbClr val="3E6C5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entury Gothic"/>
                <a:ea typeface="+mn-ea"/>
                <a:cs typeface="+mn-cs"/>
              </a:endParaRPr>
            </a:p>
          </p:txBody>
        </p:sp>
        <p:grpSp>
          <p:nvGrpSpPr>
            <p:cNvPr id="15" name="Group 14"/>
            <p:cNvGrpSpPr/>
            <p:nvPr/>
          </p:nvGrpSpPr>
          <p:grpSpPr>
            <a:xfrm>
              <a:off x="3173730" y="2075693"/>
              <a:ext cx="3186203" cy="3013381"/>
              <a:chOff x="3343656" y="1617970"/>
              <a:chExt cx="3186203" cy="3013381"/>
            </a:xfrm>
          </p:grpSpPr>
          <p:sp>
            <p:nvSpPr>
              <p:cNvPr id="12" name="TextBox 11"/>
              <p:cNvSpPr txBox="1"/>
              <p:nvPr/>
            </p:nvSpPr>
            <p:spPr>
              <a:xfrm>
                <a:off x="3343656" y="1999861"/>
                <a:ext cx="2779776" cy="2631490"/>
              </a:xfrm>
              <a:prstGeom prst="rect">
                <a:avLst/>
              </a:prstGeom>
              <a:noFill/>
              <a:ln>
                <a:no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prstClr val="black"/>
                    </a:solidFill>
                    <a:effectLst/>
                    <a:uLnTx/>
                    <a:uFillTx/>
                    <a:latin typeface="Century Gothic"/>
                    <a:ea typeface="+mn-ea"/>
                    <a:cs typeface="+mn-cs"/>
                  </a:rPr>
                  <a:t>Assess, score, and tier all vendors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prstClr val="black"/>
                    </a:solidFill>
                    <a:effectLst/>
                    <a:uLnTx/>
                    <a:uFillTx/>
                    <a:latin typeface="Century Gothic"/>
                    <a:ea typeface="+mn-ea"/>
                    <a:cs typeface="+mn-cs"/>
                  </a:rPr>
                  <a:t>Establish ownership across each stage of the process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prstClr val="black"/>
                    </a:solidFill>
                    <a:effectLst/>
                    <a:uLnTx/>
                    <a:uFillTx/>
                    <a:latin typeface="Century Gothic"/>
                    <a:ea typeface="+mn-ea"/>
                    <a:cs typeface="+mn-cs"/>
                  </a:rPr>
                  <a:t>Establish risk tiered timelines for ongoing monitoring</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prstClr val="black"/>
                    </a:solidFill>
                    <a:effectLst/>
                    <a:uLnTx/>
                    <a:uFillTx/>
                    <a:latin typeface="Century Gothic"/>
                    <a:ea typeface="+mn-ea"/>
                    <a:cs typeface="+mn-cs"/>
                  </a:rPr>
                  <a:t>Implement data analytics that support overall vendor program</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prstClr val="black"/>
                    </a:solidFill>
                    <a:effectLst/>
                    <a:uLnTx/>
                    <a:uFillTx/>
                    <a:latin typeface="Century Gothic"/>
                    <a:ea typeface="+mn-ea"/>
                    <a:cs typeface="+mn-cs"/>
                  </a:rPr>
                  <a:t>Implementation of any new technology</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prstClr val="black"/>
                    </a:solidFill>
                    <a:effectLst/>
                    <a:uLnTx/>
                    <a:uFillTx/>
                    <a:latin typeface="Century Gothic"/>
                    <a:ea typeface="+mn-ea"/>
                    <a:cs typeface="+mn-cs"/>
                  </a:rPr>
                  <a:t>Reassess the program on a periodic basis against the lifecycle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prstClr val="black"/>
                    </a:solidFill>
                    <a:effectLst/>
                    <a:uLnTx/>
                    <a:uFillTx/>
                    <a:latin typeface="Century Gothic"/>
                    <a:ea typeface="+mn-ea"/>
                    <a:cs typeface="+mn-cs"/>
                  </a:rPr>
                  <a:t>Implement and report on KPI / KRIs across vendors and overall Program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prstClr val="black"/>
                    </a:solidFill>
                    <a:effectLst/>
                    <a:uLnTx/>
                    <a:uFillTx/>
                    <a:latin typeface="Century Gothic"/>
                    <a:ea typeface="+mn-ea"/>
                    <a:cs typeface="+mn-cs"/>
                  </a:rPr>
                  <a:t>Work with Risk / Compliance / Audit on collaborative assurance model for ongoing sustainability of the Program</a:t>
                </a:r>
              </a:p>
            </p:txBody>
          </p:sp>
          <p:sp>
            <p:nvSpPr>
              <p:cNvPr id="13" name="TextBox 12"/>
              <p:cNvSpPr txBox="1"/>
              <p:nvPr/>
            </p:nvSpPr>
            <p:spPr>
              <a:xfrm>
                <a:off x="3652547" y="1617970"/>
                <a:ext cx="287731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entury Gothic"/>
                    <a:ea typeface="+mn-ea"/>
                    <a:cs typeface="+mn-cs"/>
                  </a:rPr>
                  <a:t>Phase III - Implementation</a:t>
                </a:r>
              </a:p>
            </p:txBody>
          </p:sp>
        </p:grpSp>
      </p:grpSp>
      <p:graphicFrame>
        <p:nvGraphicFramePr>
          <p:cNvPr id="16" name="Diagram 15"/>
          <p:cNvGraphicFramePr/>
          <p:nvPr/>
        </p:nvGraphicFramePr>
        <p:xfrm>
          <a:off x="508195" y="4424953"/>
          <a:ext cx="11032119" cy="22454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extBox 16"/>
          <p:cNvSpPr txBox="1"/>
          <p:nvPr/>
        </p:nvSpPr>
        <p:spPr>
          <a:xfrm>
            <a:off x="406400" y="4476579"/>
            <a:ext cx="3509772"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a:ln>
                  <a:noFill/>
                </a:ln>
                <a:solidFill>
                  <a:prstClr val="black"/>
                </a:solidFill>
                <a:effectLst/>
                <a:uLnTx/>
                <a:uFillTx/>
                <a:latin typeface="Century Gothic"/>
                <a:ea typeface="+mn-ea"/>
                <a:cs typeface="+mn-cs"/>
              </a:rPr>
              <a:t>* Preliminary Risk Tier Categories</a:t>
            </a:r>
          </a:p>
        </p:txBody>
      </p:sp>
      <p:cxnSp>
        <p:nvCxnSpPr>
          <p:cNvPr id="8" name="Straight Connector 7"/>
          <p:cNvCxnSpPr>
            <a:cxnSpLocks/>
          </p:cNvCxnSpPr>
          <p:nvPr/>
        </p:nvCxnSpPr>
        <p:spPr>
          <a:xfrm>
            <a:off x="509810" y="4476579"/>
            <a:ext cx="109213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3954200" y="1228556"/>
            <a:ext cx="4178665" cy="2756579"/>
            <a:chOff x="3173730" y="1993940"/>
            <a:chExt cx="2931795" cy="2756579"/>
          </a:xfrm>
        </p:grpSpPr>
        <p:sp>
          <p:nvSpPr>
            <p:cNvPr id="21" name="Chevron 20"/>
            <p:cNvSpPr/>
            <p:nvPr/>
          </p:nvSpPr>
          <p:spPr>
            <a:xfrm>
              <a:off x="3200400" y="1993940"/>
              <a:ext cx="2851404" cy="457200"/>
            </a:xfrm>
            <a:prstGeom prst="chevron">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entury Gothic"/>
                <a:ea typeface="+mn-ea"/>
                <a:cs typeface="+mn-cs"/>
              </a:endParaRPr>
            </a:p>
          </p:txBody>
        </p:sp>
        <p:grpSp>
          <p:nvGrpSpPr>
            <p:cNvPr id="22" name="Group 21"/>
            <p:cNvGrpSpPr/>
            <p:nvPr/>
          </p:nvGrpSpPr>
          <p:grpSpPr>
            <a:xfrm>
              <a:off x="3173730" y="2075693"/>
              <a:ext cx="2931795" cy="2674826"/>
              <a:chOff x="3343656" y="1617970"/>
              <a:chExt cx="2931795" cy="2674826"/>
            </a:xfrm>
          </p:grpSpPr>
          <p:sp>
            <p:nvSpPr>
              <p:cNvPr id="23" name="TextBox 22"/>
              <p:cNvSpPr txBox="1"/>
              <p:nvPr/>
            </p:nvSpPr>
            <p:spPr>
              <a:xfrm>
                <a:off x="3343656" y="1999861"/>
                <a:ext cx="2759033" cy="2292935"/>
              </a:xfrm>
              <a:prstGeom prst="rect">
                <a:avLst/>
              </a:prstGeom>
              <a:noFill/>
              <a:ln>
                <a:no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prstClr val="black"/>
                    </a:solidFill>
                    <a:effectLst/>
                    <a:uLnTx/>
                    <a:uFillTx/>
                    <a:latin typeface="Century Gothic"/>
                    <a:ea typeface="+mn-ea"/>
                    <a:cs typeface="+mn-cs"/>
                  </a:rPr>
                  <a:t>Communication of organizational priorities across all branches / business units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prstClr val="black"/>
                    </a:solidFill>
                    <a:effectLst/>
                    <a:uLnTx/>
                    <a:uFillTx/>
                    <a:latin typeface="Century Gothic"/>
                    <a:ea typeface="+mn-ea"/>
                    <a:cs typeface="+mn-cs"/>
                  </a:rPr>
                  <a:t>Establish any necessary controls / processes in selection / contracting / monitoring</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prstClr val="black"/>
                    </a:solidFill>
                    <a:effectLst/>
                    <a:uLnTx/>
                    <a:uFillTx/>
                    <a:latin typeface="Century Gothic"/>
                    <a:ea typeface="+mn-ea"/>
                    <a:cs typeface="+mn-cs"/>
                  </a:rPr>
                  <a:t>Conduct vendor risk assessment to classify into tiers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prstClr val="black"/>
                    </a:solidFill>
                    <a:effectLst/>
                    <a:uLnTx/>
                    <a:uFillTx/>
                    <a:latin typeface="Century Gothic"/>
                    <a:ea typeface="+mn-ea"/>
                    <a:cs typeface="+mn-cs"/>
                  </a:rPr>
                  <a:t>Evaluate contracts for high-risk vendors for any gaps / impact</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prstClr val="black"/>
                    </a:solidFill>
                    <a:effectLst/>
                    <a:uLnTx/>
                    <a:uFillTx/>
                    <a:latin typeface="Century Gothic"/>
                    <a:ea typeface="+mn-ea"/>
                    <a:cs typeface="+mn-cs"/>
                  </a:rPr>
                  <a:t>Communicate with vendors any new due diligence requirements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prstClr val="black"/>
                    </a:solidFill>
                    <a:effectLst/>
                    <a:uLnTx/>
                    <a:uFillTx/>
                    <a:latin typeface="Century Gothic"/>
                    <a:ea typeface="+mn-ea"/>
                    <a:cs typeface="+mn-cs"/>
                  </a:rPr>
                  <a:t>Build out templates (questionnaires, required documentation, etc.) for vendor due diligence assessments to be used by business units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prstClr val="black"/>
                    </a:solidFill>
                    <a:effectLst/>
                    <a:uLnTx/>
                    <a:uFillTx/>
                    <a:latin typeface="Century Gothic"/>
                    <a:ea typeface="+mn-ea"/>
                    <a:cs typeface="+mn-cs"/>
                  </a:rPr>
                  <a:t>Identify technology solutions</a:t>
                </a:r>
              </a:p>
            </p:txBody>
          </p:sp>
          <p:sp>
            <p:nvSpPr>
              <p:cNvPr id="24" name="TextBox 23"/>
              <p:cNvSpPr txBox="1"/>
              <p:nvPr/>
            </p:nvSpPr>
            <p:spPr>
              <a:xfrm>
                <a:off x="3568065" y="1617970"/>
                <a:ext cx="270738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entury Gothic"/>
                    <a:ea typeface="+mn-ea"/>
                    <a:cs typeface="+mn-cs"/>
                  </a:rPr>
                  <a:t>Phase II – Communication/Design</a:t>
                </a:r>
              </a:p>
            </p:txBody>
          </p:sp>
        </p:grpSp>
      </p:grpSp>
    </p:spTree>
    <p:extLst>
      <p:ext uri="{BB962C8B-B14F-4D97-AF65-F5344CB8AC3E}">
        <p14:creationId xmlns:p14="http://schemas.microsoft.com/office/powerpoint/2010/main" val="2803334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16AAE-6D6C-4DD0-F1B7-53C12117F5C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F475C7-2CE4-9602-B63D-24A1BC0DD840}"/>
              </a:ext>
            </a:extLst>
          </p:cNvPr>
          <p:cNvSpPr>
            <a:spLocks noGrp="1"/>
          </p:cNvSpPr>
          <p:nvPr>
            <p:ph idx="1"/>
          </p:nvPr>
        </p:nvSpPr>
        <p:spPr>
          <a:xfrm>
            <a:off x="293299" y="1497467"/>
            <a:ext cx="11447597" cy="4558391"/>
          </a:xfrm>
        </p:spPr>
        <p:txBody>
          <a:bodyPr/>
          <a:lstStyle/>
          <a:p>
            <a:pPr>
              <a:lnSpc>
                <a:spcPct val="100000"/>
              </a:lnSpc>
            </a:pPr>
            <a:r>
              <a:rPr lang="en-US" dirty="0"/>
              <a:t>Inventory Vendors (Criticality Tiers)</a:t>
            </a:r>
          </a:p>
          <a:p>
            <a:pPr>
              <a:lnSpc>
                <a:spcPct val="100000"/>
              </a:lnSpc>
            </a:pPr>
            <a:r>
              <a:rPr lang="en-US" dirty="0"/>
              <a:t>Define Cross-Functional Teams </a:t>
            </a:r>
          </a:p>
          <a:p>
            <a:pPr>
              <a:lnSpc>
                <a:spcPct val="100000"/>
              </a:lnSpc>
            </a:pPr>
            <a:r>
              <a:rPr lang="en-US" dirty="0"/>
              <a:t>Establish Risk Thresholds</a:t>
            </a:r>
          </a:p>
          <a:p>
            <a:pPr>
              <a:lnSpc>
                <a:spcPct val="100000"/>
              </a:lnSpc>
            </a:pPr>
            <a:r>
              <a:rPr lang="en-US" dirty="0"/>
              <a:t>Repeatable Risk Analysis Sources (e.g., Questionnaires, Trust &amp; Assurance Reports, Monitoring Services)</a:t>
            </a:r>
          </a:p>
          <a:p>
            <a:pPr>
              <a:lnSpc>
                <a:spcPct val="100000"/>
              </a:lnSpc>
            </a:pPr>
            <a:r>
              <a:rPr lang="en-US" dirty="0"/>
              <a:t>Continuous Monitoring</a:t>
            </a:r>
          </a:p>
          <a:p>
            <a:pPr>
              <a:lnSpc>
                <a:spcPct val="100000"/>
              </a:lnSpc>
            </a:pPr>
            <a:r>
              <a:rPr lang="en-US" dirty="0"/>
              <a:t>Maintain Documentation</a:t>
            </a:r>
          </a:p>
        </p:txBody>
      </p:sp>
      <p:sp>
        <p:nvSpPr>
          <p:cNvPr id="3" name="Title 2">
            <a:extLst>
              <a:ext uri="{FF2B5EF4-FFF2-40B4-BE49-F238E27FC236}">
                <a16:creationId xmlns:a16="http://schemas.microsoft.com/office/drawing/2014/main" id="{AE6FBD98-7011-49B9-98D1-D148E6396309}"/>
              </a:ext>
            </a:extLst>
          </p:cNvPr>
          <p:cNvSpPr>
            <a:spLocks noGrp="1"/>
          </p:cNvSpPr>
          <p:nvPr>
            <p:ph type="title"/>
          </p:nvPr>
        </p:nvSpPr>
        <p:spPr/>
        <p:txBody>
          <a:bodyPr/>
          <a:lstStyle/>
          <a:p>
            <a:r>
              <a:rPr lang="en-US"/>
              <a:t>Roadmap Summarized (Getting Started)</a:t>
            </a:r>
          </a:p>
        </p:txBody>
      </p:sp>
    </p:spTree>
    <p:extLst>
      <p:ext uri="{BB962C8B-B14F-4D97-AF65-F5344CB8AC3E}">
        <p14:creationId xmlns:p14="http://schemas.microsoft.com/office/powerpoint/2010/main" val="10714075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332ADF-C7DF-2A6E-7068-4DA4120052D2}"/>
              </a:ext>
            </a:extLst>
          </p:cNvPr>
          <p:cNvSpPr>
            <a:spLocks noGrp="1"/>
          </p:cNvSpPr>
          <p:nvPr>
            <p:ph type="body" sz="quarter" idx="12"/>
          </p:nvPr>
        </p:nvSpPr>
        <p:spPr/>
        <p:txBody>
          <a:bodyPr/>
          <a:lstStyle/>
          <a:p>
            <a:r>
              <a:rPr lang="en-US"/>
              <a:t>Inventory Your Vendors (Third and Fourth Party)</a:t>
            </a:r>
          </a:p>
        </p:txBody>
      </p:sp>
      <p:sp>
        <p:nvSpPr>
          <p:cNvPr id="3" name="Text Placeholder 2">
            <a:extLst>
              <a:ext uri="{FF2B5EF4-FFF2-40B4-BE49-F238E27FC236}">
                <a16:creationId xmlns:a16="http://schemas.microsoft.com/office/drawing/2014/main" id="{ACD11836-6619-D016-0122-501C99F9280E}"/>
              </a:ext>
            </a:extLst>
          </p:cNvPr>
          <p:cNvSpPr>
            <a:spLocks noGrp="1"/>
          </p:cNvSpPr>
          <p:nvPr>
            <p:ph type="body" sz="quarter" idx="13"/>
          </p:nvPr>
        </p:nvSpPr>
        <p:spPr>
          <a:xfrm>
            <a:off x="628585" y="1984859"/>
            <a:ext cx="6696139" cy="5264547"/>
          </a:xfrm>
        </p:spPr>
        <p:txBody>
          <a:bodyPr>
            <a:noAutofit/>
          </a:bodyPr>
          <a:lstStyle/>
          <a:p>
            <a:pPr marL="285750" indent="-285750">
              <a:buFont typeface="Arial" panose="020B0604020202020204" pitchFamily="34" charset="0"/>
              <a:buChar char="•"/>
            </a:pPr>
            <a:r>
              <a:rPr lang="en-US">
                <a:latin typeface="+mj-lt"/>
              </a:rPr>
              <a:t>Get a clear understanding of your third (and fourth) party relationships.</a:t>
            </a:r>
          </a:p>
          <a:p>
            <a:pPr marL="971550" lvl="1" indent="-285750">
              <a:buFont typeface="Arial" panose="020B0604020202020204" pitchFamily="34" charset="0"/>
              <a:buChar char="•"/>
            </a:pPr>
            <a:r>
              <a:rPr lang="en-US" sz="1600">
                <a:latin typeface="+mj-lt"/>
              </a:rPr>
              <a:t>What do they do?</a:t>
            </a:r>
          </a:p>
          <a:p>
            <a:pPr marL="971550" lvl="1" indent="-285750">
              <a:buFont typeface="Arial" panose="020B0604020202020204" pitchFamily="34" charset="0"/>
              <a:buChar char="•"/>
            </a:pPr>
            <a:r>
              <a:rPr lang="en-US" sz="1600">
                <a:latin typeface="+mj-lt"/>
              </a:rPr>
              <a:t>What do they have access to?</a:t>
            </a:r>
          </a:p>
          <a:p>
            <a:pPr marL="971550" lvl="1" indent="-285750">
              <a:buFont typeface="Arial" panose="020B0604020202020204" pitchFamily="34" charset="0"/>
              <a:buChar char="•"/>
            </a:pPr>
            <a:r>
              <a:rPr lang="en-US" sz="1600">
                <a:latin typeface="+mj-lt"/>
              </a:rPr>
              <a:t>What data do they maintain?</a:t>
            </a:r>
          </a:p>
          <a:p>
            <a:pPr marL="971550" lvl="1" indent="-285750">
              <a:buFont typeface="Arial" panose="020B0604020202020204" pitchFamily="34" charset="0"/>
              <a:buChar char="•"/>
            </a:pPr>
            <a:r>
              <a:rPr lang="en-US" sz="1600">
                <a:latin typeface="+mj-lt"/>
              </a:rPr>
              <a:t>What are the contractual agreements?</a:t>
            </a:r>
          </a:p>
          <a:p>
            <a:pPr marL="971550" lvl="1" indent="-285750">
              <a:buFont typeface="Arial" panose="020B0604020202020204" pitchFamily="34" charset="0"/>
              <a:buChar char="•"/>
            </a:pPr>
            <a:r>
              <a:rPr lang="en-US" sz="1600">
                <a:latin typeface="+mj-lt"/>
              </a:rPr>
              <a:t>Who are their providers (your fourth party inventory)?</a:t>
            </a:r>
          </a:p>
          <a:p>
            <a:pPr marL="285750" indent="-285750">
              <a:buFont typeface="Arial" panose="020B0604020202020204" pitchFamily="34" charset="0"/>
              <a:buChar char="•"/>
            </a:pPr>
            <a:r>
              <a:rPr lang="en-US">
                <a:latin typeface="+mj-lt"/>
              </a:rPr>
              <a:t>Centralize your vendor records.</a:t>
            </a:r>
          </a:p>
          <a:p>
            <a:pPr marL="971550" lvl="1" indent="-285750">
              <a:buFont typeface="Arial" panose="020B0604020202020204" pitchFamily="34" charset="0"/>
              <a:buChar char="•"/>
            </a:pPr>
            <a:r>
              <a:rPr lang="en-US" sz="1600">
                <a:latin typeface="+mj-lt"/>
              </a:rPr>
              <a:t>Contracts</a:t>
            </a:r>
          </a:p>
          <a:p>
            <a:pPr marL="971550" lvl="1" indent="-285750">
              <a:buFont typeface="Arial" panose="020B0604020202020204" pitchFamily="34" charset="0"/>
              <a:buChar char="•"/>
            </a:pPr>
            <a:r>
              <a:rPr lang="en-US" sz="1600">
                <a:latin typeface="+mj-lt"/>
              </a:rPr>
              <a:t>Contacts</a:t>
            </a:r>
          </a:p>
          <a:p>
            <a:pPr marL="971550" lvl="1" indent="-285750">
              <a:buFont typeface="Arial" panose="020B0604020202020204" pitchFamily="34" charset="0"/>
              <a:buChar char="•"/>
            </a:pPr>
            <a:r>
              <a:rPr lang="en-US" sz="1600">
                <a:latin typeface="+mj-lt"/>
              </a:rPr>
              <a:t>SLAs</a:t>
            </a:r>
          </a:p>
          <a:p>
            <a:pPr marL="971550" lvl="1" indent="-285750">
              <a:buFont typeface="Arial" panose="020B0604020202020204" pitchFamily="34" charset="0"/>
              <a:buChar char="•"/>
            </a:pPr>
            <a:r>
              <a:rPr lang="en-US" sz="1600">
                <a:latin typeface="+mj-lt"/>
              </a:rPr>
              <a:t>Responsible Party</a:t>
            </a:r>
          </a:p>
          <a:p>
            <a:pPr marL="285750" indent="-285750">
              <a:buFont typeface="Arial" panose="020B0604020202020204" pitchFamily="34" charset="0"/>
              <a:buChar char="•"/>
            </a:pPr>
            <a:r>
              <a:rPr lang="en-US">
                <a:latin typeface="+mj-lt"/>
              </a:rPr>
              <a:t>Categorize the vendors and evaluate risk.</a:t>
            </a:r>
          </a:p>
          <a:p>
            <a:pPr marL="971550" lvl="1" indent="-285750">
              <a:buFont typeface="Arial" panose="020B0604020202020204" pitchFamily="34" charset="0"/>
              <a:buChar char="•"/>
            </a:pPr>
            <a:r>
              <a:rPr lang="en-US" sz="1600">
                <a:latin typeface="+mj-lt"/>
              </a:rPr>
              <a:t>Quantitative (Annual Spend, Transaction Volume, Etc.)</a:t>
            </a:r>
          </a:p>
          <a:p>
            <a:pPr marL="971550" lvl="1" indent="-285750">
              <a:buFont typeface="Arial" panose="020B0604020202020204" pitchFamily="34" charset="0"/>
              <a:buChar char="•"/>
            </a:pPr>
            <a:r>
              <a:rPr lang="en-US" sz="1600">
                <a:latin typeface="+mj-lt"/>
              </a:rPr>
              <a:t>Sensitivity (Access to people, facilities, and data)</a:t>
            </a:r>
          </a:p>
          <a:p>
            <a:pPr marL="971550" lvl="1" indent="-285750">
              <a:buFont typeface="Arial" panose="020B0604020202020204" pitchFamily="34" charset="0"/>
              <a:buChar char="•"/>
            </a:pPr>
            <a:r>
              <a:rPr lang="en-US" sz="1600">
                <a:latin typeface="+mj-lt"/>
              </a:rPr>
              <a:t>Qualitative (Risks)</a:t>
            </a:r>
          </a:p>
        </p:txBody>
      </p:sp>
      <p:sp>
        <p:nvSpPr>
          <p:cNvPr id="5" name="TextBox 4">
            <a:extLst>
              <a:ext uri="{FF2B5EF4-FFF2-40B4-BE49-F238E27FC236}">
                <a16:creationId xmlns:a16="http://schemas.microsoft.com/office/drawing/2014/main" id="{E2494A6E-D42A-B0F5-9393-F62D36D23D81}"/>
              </a:ext>
            </a:extLst>
          </p:cNvPr>
          <p:cNvSpPr txBox="1"/>
          <p:nvPr/>
        </p:nvSpPr>
        <p:spPr>
          <a:xfrm>
            <a:off x="505475" y="1064462"/>
            <a:ext cx="8600425"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6FBF65"/>
                </a:solidFill>
                <a:effectLst/>
                <a:uLnTx/>
                <a:uFillTx/>
                <a:latin typeface="Century Gothic"/>
                <a:ea typeface="+mn-ea"/>
                <a:cs typeface="+mn-cs"/>
              </a:rPr>
              <a:t>The biggest challenge to developing a vendor profile for risk identification is that most organizations simply don’t have the data needed to do so. In most cases, a process will have to be created to obtain it.</a:t>
            </a:r>
            <a:endParaRPr kumimoji="0" lang="en-US" b="0" i="0" u="none" strike="noStrike" kern="1200" cap="none" spc="0" normalizeH="0" baseline="0" noProof="0">
              <a:ln>
                <a:noFill/>
              </a:ln>
              <a:solidFill>
                <a:prstClr val="black"/>
              </a:solidFill>
              <a:effectLst/>
              <a:uLnTx/>
              <a:uFillTx/>
              <a:latin typeface="Century Gothic"/>
              <a:ea typeface="+mn-ea"/>
              <a:cs typeface="+mn-cs"/>
            </a:endParaRPr>
          </a:p>
        </p:txBody>
      </p:sp>
      <p:pic>
        <p:nvPicPr>
          <p:cNvPr id="6" name="Picture 5">
            <a:extLst>
              <a:ext uri="{FF2B5EF4-FFF2-40B4-BE49-F238E27FC236}">
                <a16:creationId xmlns:a16="http://schemas.microsoft.com/office/drawing/2014/main" id="{6B4D431A-72C5-D5B4-7398-A7E2413B19EB}"/>
              </a:ext>
            </a:extLst>
          </p:cNvPr>
          <p:cNvPicPr>
            <a:picLocks noChangeAspect="1"/>
          </p:cNvPicPr>
          <p:nvPr/>
        </p:nvPicPr>
        <p:blipFill>
          <a:blip r:embed="rId3"/>
          <a:stretch>
            <a:fillRect/>
          </a:stretch>
        </p:blipFill>
        <p:spPr>
          <a:xfrm>
            <a:off x="7448201" y="1794707"/>
            <a:ext cx="4322621" cy="4964514"/>
          </a:xfrm>
          <a:prstGeom prst="rect">
            <a:avLst/>
          </a:prstGeom>
        </p:spPr>
      </p:pic>
      <p:sp>
        <p:nvSpPr>
          <p:cNvPr id="7" name="Rectangle: Rounded Corners 6">
            <a:extLst>
              <a:ext uri="{FF2B5EF4-FFF2-40B4-BE49-F238E27FC236}">
                <a16:creationId xmlns:a16="http://schemas.microsoft.com/office/drawing/2014/main" id="{AD936CC4-EB16-A8CE-EB48-6E1DA7EF6234}"/>
              </a:ext>
            </a:extLst>
          </p:cNvPr>
          <p:cNvSpPr/>
          <p:nvPr/>
        </p:nvSpPr>
        <p:spPr>
          <a:xfrm>
            <a:off x="9495774" y="957976"/>
            <a:ext cx="2275047" cy="7302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“Technology Vendors”</a:t>
            </a:r>
          </a:p>
        </p:txBody>
      </p:sp>
    </p:spTree>
    <p:extLst>
      <p:ext uri="{BB962C8B-B14F-4D97-AF65-F5344CB8AC3E}">
        <p14:creationId xmlns:p14="http://schemas.microsoft.com/office/powerpoint/2010/main" val="4261027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CFC1EE-9FC9-399C-77E8-D6962B180241}"/>
              </a:ext>
            </a:extLst>
          </p:cNvPr>
          <p:cNvSpPr>
            <a:spLocks noGrp="1"/>
          </p:cNvSpPr>
          <p:nvPr>
            <p:ph type="body" sz="quarter" idx="12"/>
          </p:nvPr>
        </p:nvSpPr>
        <p:spPr/>
        <p:txBody>
          <a:bodyPr/>
          <a:lstStyle/>
          <a:p>
            <a:r>
              <a:rPr lang="en-US"/>
              <a:t>Maintain Healthy Skepticism</a:t>
            </a:r>
          </a:p>
        </p:txBody>
      </p:sp>
      <p:sp>
        <p:nvSpPr>
          <p:cNvPr id="3" name="Text Placeholder 2">
            <a:extLst>
              <a:ext uri="{FF2B5EF4-FFF2-40B4-BE49-F238E27FC236}">
                <a16:creationId xmlns:a16="http://schemas.microsoft.com/office/drawing/2014/main" id="{FEE15A3D-C489-0A94-9D9C-BDC4B5F9FD77}"/>
              </a:ext>
            </a:extLst>
          </p:cNvPr>
          <p:cNvSpPr>
            <a:spLocks noGrp="1"/>
          </p:cNvSpPr>
          <p:nvPr>
            <p:ph type="body" sz="quarter" idx="13"/>
          </p:nvPr>
        </p:nvSpPr>
        <p:spPr/>
        <p:txBody>
          <a:bodyPr/>
          <a:lstStyle/>
          <a:p>
            <a:r>
              <a:rPr lang="en-US">
                <a:solidFill>
                  <a:schemeClr val="accent1"/>
                </a:solidFill>
              </a:rPr>
              <a:t>Working Assumptions on Input Sources</a:t>
            </a:r>
          </a:p>
        </p:txBody>
      </p:sp>
      <p:pic>
        <p:nvPicPr>
          <p:cNvPr id="5" name="Picture 4">
            <a:extLst>
              <a:ext uri="{FF2B5EF4-FFF2-40B4-BE49-F238E27FC236}">
                <a16:creationId xmlns:a16="http://schemas.microsoft.com/office/drawing/2014/main" id="{FCD448D2-FC88-535F-5D89-CF5F73B8D796}"/>
              </a:ext>
            </a:extLst>
          </p:cNvPr>
          <p:cNvPicPr>
            <a:picLocks noChangeAspect="1"/>
          </p:cNvPicPr>
          <p:nvPr/>
        </p:nvPicPr>
        <p:blipFill>
          <a:blip r:embed="rId2"/>
          <a:stretch>
            <a:fillRect/>
          </a:stretch>
        </p:blipFill>
        <p:spPr>
          <a:xfrm>
            <a:off x="320675" y="1582299"/>
            <a:ext cx="9538670" cy="4885175"/>
          </a:xfrm>
          <a:prstGeom prst="rect">
            <a:avLst/>
          </a:prstGeom>
        </p:spPr>
      </p:pic>
      <p:pic>
        <p:nvPicPr>
          <p:cNvPr id="7" name="Picture 6">
            <a:extLst>
              <a:ext uri="{FF2B5EF4-FFF2-40B4-BE49-F238E27FC236}">
                <a16:creationId xmlns:a16="http://schemas.microsoft.com/office/drawing/2014/main" id="{F1C2A9F1-D988-40F3-B75D-A7711ED9FBDE}"/>
              </a:ext>
            </a:extLst>
          </p:cNvPr>
          <p:cNvPicPr>
            <a:picLocks noChangeAspect="1"/>
          </p:cNvPicPr>
          <p:nvPr/>
        </p:nvPicPr>
        <p:blipFill>
          <a:blip r:embed="rId3"/>
          <a:stretch>
            <a:fillRect/>
          </a:stretch>
        </p:blipFill>
        <p:spPr>
          <a:xfrm>
            <a:off x="6764683" y="0"/>
            <a:ext cx="5215834" cy="6858000"/>
          </a:xfrm>
          <a:prstGeom prst="rect">
            <a:avLst/>
          </a:prstGeom>
        </p:spPr>
      </p:pic>
    </p:spTree>
    <p:extLst>
      <p:ext uri="{BB962C8B-B14F-4D97-AF65-F5344CB8AC3E}">
        <p14:creationId xmlns:p14="http://schemas.microsoft.com/office/powerpoint/2010/main" val="3241765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48FB7-27D0-7AD3-F5C2-808E07E124F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FEE786-1D3F-DA17-A79D-22BF9BED8B72}"/>
              </a:ext>
            </a:extLst>
          </p:cNvPr>
          <p:cNvSpPr>
            <a:spLocks noGrp="1"/>
          </p:cNvSpPr>
          <p:nvPr>
            <p:ph idx="1"/>
          </p:nvPr>
        </p:nvSpPr>
        <p:spPr>
          <a:xfrm>
            <a:off x="293299" y="1497467"/>
            <a:ext cx="11447597" cy="4558391"/>
          </a:xfrm>
        </p:spPr>
        <p:txBody>
          <a:bodyPr>
            <a:normAutofit fontScale="85000" lnSpcReduction="20000"/>
          </a:bodyPr>
          <a:lstStyle/>
          <a:p>
            <a:pPr marL="0" indent="0">
              <a:lnSpc>
                <a:spcPct val="100000"/>
              </a:lnSpc>
              <a:buNone/>
            </a:pPr>
            <a:r>
              <a:rPr lang="en-US" dirty="0"/>
              <a:t>AI Prompts</a:t>
            </a:r>
          </a:p>
          <a:p>
            <a:r>
              <a:rPr lang="en-US" b="1" dirty="0"/>
              <a:t>Initial Review</a:t>
            </a:r>
            <a:endParaRPr lang="en-US" dirty="0"/>
          </a:p>
          <a:p>
            <a:pPr lvl="1"/>
            <a:r>
              <a:rPr lang="en-US" i="1" dirty="0"/>
              <a:t>Review this SOC 2 Type II report and summarize: (1) the audit period, (2) the trust service criteria covered, (3) any qualified opinions, and (4) the top 5 control deficiencies or exceptions noted.</a:t>
            </a:r>
            <a:endParaRPr lang="en-US" dirty="0"/>
          </a:p>
          <a:p>
            <a:r>
              <a:rPr lang="en-US" b="1" dirty="0"/>
              <a:t>Exception Deep-Dive</a:t>
            </a:r>
            <a:endParaRPr lang="en-US" dirty="0"/>
          </a:p>
          <a:p>
            <a:pPr lvl="1"/>
            <a:r>
              <a:rPr lang="en-US" i="1" dirty="0"/>
              <a:t>List every control exception in this SOC report. For each one, tell me: the control description, the nature of the exception, the vendor's management response, and my residual risk level (High/Medium/Low).</a:t>
            </a:r>
            <a:endParaRPr lang="en-US" dirty="0"/>
          </a:p>
          <a:p>
            <a:r>
              <a:rPr lang="en-US" b="1" dirty="0"/>
              <a:t>Complementary User Entity Controls (CUECs)</a:t>
            </a:r>
            <a:endParaRPr lang="en-US" dirty="0"/>
          </a:p>
          <a:p>
            <a:pPr lvl="1"/>
            <a:r>
              <a:rPr lang="en-US" i="1" dirty="0"/>
              <a:t>Extract all Complementary User Entity Controls from this SOC report. For each CUEC, tell me what my organization must do to satisfy it and flag any that are commonly missed.</a:t>
            </a:r>
            <a:endParaRPr lang="en-US" dirty="0"/>
          </a:p>
          <a:p>
            <a:r>
              <a:rPr lang="en-US" b="1" dirty="0"/>
              <a:t>Subservice Organizations</a:t>
            </a:r>
            <a:endParaRPr lang="en-US" dirty="0"/>
          </a:p>
          <a:p>
            <a:pPr lvl="1"/>
            <a:r>
              <a:rPr lang="en-US" i="1" dirty="0"/>
              <a:t>Identify all subservice organizations listed in this SOC report. For each one, note whether they're carved out or inclusive, what services they provide, and whether I need to obtain their SOC reports separately.</a:t>
            </a:r>
            <a:endParaRPr lang="en-US" dirty="0"/>
          </a:p>
          <a:p>
            <a:pPr>
              <a:lnSpc>
                <a:spcPct val="100000"/>
              </a:lnSpc>
            </a:pPr>
            <a:endParaRPr lang="en-US" dirty="0"/>
          </a:p>
        </p:txBody>
      </p:sp>
      <p:sp>
        <p:nvSpPr>
          <p:cNvPr id="3" name="Title 2">
            <a:extLst>
              <a:ext uri="{FF2B5EF4-FFF2-40B4-BE49-F238E27FC236}">
                <a16:creationId xmlns:a16="http://schemas.microsoft.com/office/drawing/2014/main" id="{956DE206-A385-BC66-A3F7-ECDC649CD5A6}"/>
              </a:ext>
            </a:extLst>
          </p:cNvPr>
          <p:cNvSpPr>
            <a:spLocks noGrp="1"/>
          </p:cNvSpPr>
          <p:nvPr>
            <p:ph type="title"/>
          </p:nvPr>
        </p:nvSpPr>
        <p:spPr/>
        <p:txBody>
          <a:bodyPr/>
          <a:lstStyle/>
          <a:p>
            <a:r>
              <a:rPr lang="en-US"/>
              <a:t>Scalability</a:t>
            </a:r>
          </a:p>
        </p:txBody>
      </p:sp>
    </p:spTree>
    <p:extLst>
      <p:ext uri="{BB962C8B-B14F-4D97-AF65-F5344CB8AC3E}">
        <p14:creationId xmlns:p14="http://schemas.microsoft.com/office/powerpoint/2010/main" val="2111862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2DE3C-EB9E-BE96-7460-CB68CFF8AE5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03DC67-C4FD-70E3-946A-30A9FAA3CF05}"/>
              </a:ext>
            </a:extLst>
          </p:cNvPr>
          <p:cNvSpPr>
            <a:spLocks noGrp="1"/>
          </p:cNvSpPr>
          <p:nvPr>
            <p:ph idx="1"/>
          </p:nvPr>
        </p:nvSpPr>
        <p:spPr>
          <a:xfrm>
            <a:off x="293299" y="1497467"/>
            <a:ext cx="11447597" cy="4558391"/>
          </a:xfrm>
        </p:spPr>
        <p:txBody>
          <a:bodyPr>
            <a:normAutofit fontScale="85000" lnSpcReduction="20000"/>
          </a:bodyPr>
          <a:lstStyle/>
          <a:p>
            <a:pPr marL="0" indent="0">
              <a:lnSpc>
                <a:spcPct val="100000"/>
              </a:lnSpc>
              <a:buNone/>
            </a:pPr>
            <a:r>
              <a:rPr lang="en-US" dirty="0"/>
              <a:t>AI Prompts</a:t>
            </a:r>
          </a:p>
          <a:p>
            <a:r>
              <a:rPr lang="en-US" b="1" dirty="0"/>
              <a:t>Gap Analysis</a:t>
            </a:r>
            <a:endParaRPr lang="en-US" dirty="0"/>
          </a:p>
          <a:p>
            <a:pPr lvl="1"/>
            <a:r>
              <a:rPr lang="en-US" i="1" dirty="0"/>
              <a:t>Compare this vendor's SOC 2 report against our internal control requirements [paste requirements]. Identify any gaps where their controls don't meet our standards.</a:t>
            </a:r>
            <a:endParaRPr lang="en-US" dirty="0"/>
          </a:p>
          <a:p>
            <a:r>
              <a:rPr lang="en-US" b="1" dirty="0"/>
              <a:t>Year-Over-Year Comparison</a:t>
            </a:r>
            <a:endParaRPr lang="en-US" dirty="0"/>
          </a:p>
          <a:p>
            <a:pPr lvl="1"/>
            <a:r>
              <a:rPr lang="en-US" i="1" dirty="0"/>
              <a:t>Compare these two SOC reports from the same vendor (prior year and current year). Highlight any new exceptions, removed controls, changes in scope, or audit opinion changes.</a:t>
            </a:r>
          </a:p>
          <a:p>
            <a:r>
              <a:rPr lang="en-US" b="1" dirty="0"/>
              <a:t>Risk Memo</a:t>
            </a:r>
            <a:endParaRPr lang="en-US" dirty="0"/>
          </a:p>
          <a:p>
            <a:pPr lvl="1"/>
            <a:r>
              <a:rPr lang="en-US" i="1" dirty="0"/>
              <a:t>Draft a one-page Third Party Risk Assessment memo for [vendor name] based on this SOC report. Include: vendor overview, scope of services, audit opinion, key exceptions, CUECs, subservice orgs, and a recommended risk rating.</a:t>
            </a:r>
            <a:endParaRPr lang="en-US" dirty="0"/>
          </a:p>
          <a:p>
            <a:r>
              <a:rPr lang="en-US" b="1" dirty="0"/>
              <a:t>Board/Stakeholder Summary</a:t>
            </a:r>
            <a:endParaRPr lang="en-US" dirty="0"/>
          </a:p>
          <a:p>
            <a:pPr lvl="1"/>
            <a:r>
              <a:rPr lang="en-US" i="1" dirty="0"/>
              <a:t>Summarize this SOC 2 report in plain English for a non-technical stakeholder. Focus on what risks it does and doesn't address, and whether we should be comfortable proceeding with this vendor.</a:t>
            </a:r>
            <a:endParaRPr lang="en-US" dirty="0"/>
          </a:p>
          <a:p>
            <a:pPr lvl="1"/>
            <a:endParaRPr lang="en-US" dirty="0"/>
          </a:p>
          <a:p>
            <a:pPr>
              <a:lnSpc>
                <a:spcPct val="100000"/>
              </a:lnSpc>
            </a:pPr>
            <a:endParaRPr lang="en-US" dirty="0"/>
          </a:p>
        </p:txBody>
      </p:sp>
      <p:sp>
        <p:nvSpPr>
          <p:cNvPr id="3" name="Title 2">
            <a:extLst>
              <a:ext uri="{FF2B5EF4-FFF2-40B4-BE49-F238E27FC236}">
                <a16:creationId xmlns:a16="http://schemas.microsoft.com/office/drawing/2014/main" id="{D9985982-832C-5765-0976-598A8A277C8C}"/>
              </a:ext>
            </a:extLst>
          </p:cNvPr>
          <p:cNvSpPr>
            <a:spLocks noGrp="1"/>
          </p:cNvSpPr>
          <p:nvPr>
            <p:ph type="title"/>
          </p:nvPr>
        </p:nvSpPr>
        <p:spPr/>
        <p:txBody>
          <a:bodyPr/>
          <a:lstStyle/>
          <a:p>
            <a:r>
              <a:rPr lang="en-US"/>
              <a:t>Scalability</a:t>
            </a:r>
          </a:p>
        </p:txBody>
      </p:sp>
    </p:spTree>
    <p:extLst>
      <p:ext uri="{BB962C8B-B14F-4D97-AF65-F5344CB8AC3E}">
        <p14:creationId xmlns:p14="http://schemas.microsoft.com/office/powerpoint/2010/main" val="37649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79341-7442-AB45-E7C3-E2C05E351DE4}"/>
              </a:ext>
            </a:extLst>
          </p:cNvPr>
          <p:cNvSpPr>
            <a:spLocks noGrp="1"/>
          </p:cNvSpPr>
          <p:nvPr>
            <p:ph type="ctrTitle"/>
          </p:nvPr>
        </p:nvSpPr>
        <p:spPr/>
        <p:txBody>
          <a:bodyPr/>
          <a:lstStyle/>
          <a:p>
            <a:r>
              <a:rPr lang="en-US" dirty="0"/>
              <a:t>Appendix</a:t>
            </a:r>
          </a:p>
        </p:txBody>
      </p:sp>
    </p:spTree>
    <p:extLst>
      <p:ext uri="{BB962C8B-B14F-4D97-AF65-F5344CB8AC3E}">
        <p14:creationId xmlns:p14="http://schemas.microsoft.com/office/powerpoint/2010/main" val="32955211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10868-6FC2-A499-3EC3-5F1B84FA5EA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08243E-B17F-84C1-5BBE-E1FB99445E4D}"/>
              </a:ext>
            </a:extLst>
          </p:cNvPr>
          <p:cNvSpPr>
            <a:spLocks noGrp="1"/>
          </p:cNvSpPr>
          <p:nvPr>
            <p:ph idx="1"/>
          </p:nvPr>
        </p:nvSpPr>
        <p:spPr>
          <a:xfrm>
            <a:off x="293299" y="1497467"/>
            <a:ext cx="3533983" cy="4558391"/>
          </a:xfrm>
        </p:spPr>
        <p:txBody>
          <a:bodyPr>
            <a:normAutofit fontScale="92500" lnSpcReduction="10000"/>
          </a:bodyPr>
          <a:lstStyle/>
          <a:p>
            <a:pPr>
              <a:lnSpc>
                <a:spcPct val="100000"/>
              </a:lnSpc>
            </a:pPr>
            <a:r>
              <a:rPr lang="en-US">
                <a:solidFill>
                  <a:schemeClr val="tx1"/>
                </a:solidFill>
              </a:rPr>
              <a:t>Supply Chain Risk Management Quick Start Guide (National Institute of Standards and Technology Cybersecurity Framework 2.0)</a:t>
            </a:r>
          </a:p>
          <a:p>
            <a:pPr lvl="1">
              <a:lnSpc>
                <a:spcPct val="100000"/>
              </a:lnSpc>
            </a:pPr>
            <a:r>
              <a:rPr lang="en-US">
                <a:solidFill>
                  <a:schemeClr val="tx1"/>
                </a:solidFill>
              </a:rPr>
              <a:t>Link: </a:t>
            </a:r>
            <a:r>
              <a:rPr lang="en-US">
                <a:solidFill>
                  <a:schemeClr val="accent1"/>
                </a:solidFill>
                <a:hlinkClick r:id="rId2">
                  <a:extLst>
                    <a:ext uri="{A12FA001-AC4F-418D-AE19-62706E023703}">
                      <ahyp:hlinkClr xmlns:ahyp="http://schemas.microsoft.com/office/drawing/2018/hyperlinkcolor" val="tx"/>
                    </a:ext>
                  </a:extLst>
                </a:hlinkClick>
              </a:rPr>
              <a:t>https://nvlpubs.nist.gov/nistpubs/SpecialPublications/NIST.SP.1305.pdf</a:t>
            </a:r>
            <a:endParaRPr lang="en-US">
              <a:solidFill>
                <a:schemeClr val="accent1"/>
              </a:solidFill>
            </a:endParaRPr>
          </a:p>
          <a:p>
            <a:pPr marL="457200" lvl="1" indent="0">
              <a:lnSpc>
                <a:spcPct val="100000"/>
              </a:lnSpc>
              <a:buNone/>
            </a:pPr>
            <a:endParaRPr lang="en-US">
              <a:solidFill>
                <a:schemeClr val="tx1"/>
              </a:solidFill>
            </a:endParaRPr>
          </a:p>
        </p:txBody>
      </p:sp>
      <p:sp>
        <p:nvSpPr>
          <p:cNvPr id="3" name="Title 2">
            <a:extLst>
              <a:ext uri="{FF2B5EF4-FFF2-40B4-BE49-F238E27FC236}">
                <a16:creationId xmlns:a16="http://schemas.microsoft.com/office/drawing/2014/main" id="{84B92713-E9BD-1E59-4A18-97379CC36BEE}"/>
              </a:ext>
            </a:extLst>
          </p:cNvPr>
          <p:cNvSpPr>
            <a:spLocks noGrp="1"/>
          </p:cNvSpPr>
          <p:nvPr>
            <p:ph type="title"/>
          </p:nvPr>
        </p:nvSpPr>
        <p:spPr/>
        <p:txBody>
          <a:bodyPr/>
          <a:lstStyle/>
          <a:p>
            <a:r>
              <a:rPr lang="en-US"/>
              <a:t>Resources</a:t>
            </a:r>
          </a:p>
        </p:txBody>
      </p:sp>
      <p:pic>
        <p:nvPicPr>
          <p:cNvPr id="5" name="Picture 4">
            <a:extLst>
              <a:ext uri="{FF2B5EF4-FFF2-40B4-BE49-F238E27FC236}">
                <a16:creationId xmlns:a16="http://schemas.microsoft.com/office/drawing/2014/main" id="{4DD66FBA-8AA7-D20E-843B-E59CE369B9EC}"/>
              </a:ext>
            </a:extLst>
          </p:cNvPr>
          <p:cNvPicPr>
            <a:picLocks noChangeAspect="1"/>
          </p:cNvPicPr>
          <p:nvPr/>
        </p:nvPicPr>
        <p:blipFill>
          <a:blip r:embed="rId3"/>
          <a:stretch>
            <a:fillRect/>
          </a:stretch>
        </p:blipFill>
        <p:spPr>
          <a:xfrm>
            <a:off x="3960632" y="1715069"/>
            <a:ext cx="8081198" cy="4566539"/>
          </a:xfrm>
          <a:prstGeom prst="rect">
            <a:avLst/>
          </a:prstGeom>
        </p:spPr>
      </p:pic>
    </p:spTree>
    <p:extLst>
      <p:ext uri="{BB962C8B-B14F-4D97-AF65-F5344CB8AC3E}">
        <p14:creationId xmlns:p14="http://schemas.microsoft.com/office/powerpoint/2010/main" val="148075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E5AAC-56AC-375F-8310-115B950E2D14}"/>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02D1BBD-B005-81E5-6B73-07496227B420}"/>
              </a:ext>
            </a:extLst>
          </p:cNvPr>
          <p:cNvSpPr/>
          <p:nvPr/>
        </p:nvSpPr>
        <p:spPr>
          <a:xfrm>
            <a:off x="7315200" y="1630818"/>
            <a:ext cx="4667250" cy="4806132"/>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26EDA2DE-7726-4ED3-0A6A-E450FA0C3673}"/>
              </a:ext>
            </a:extLst>
          </p:cNvPr>
          <p:cNvSpPr>
            <a:spLocks noGrp="1"/>
          </p:cNvSpPr>
          <p:nvPr>
            <p:ph idx="1"/>
          </p:nvPr>
        </p:nvSpPr>
        <p:spPr>
          <a:xfrm>
            <a:off x="209550" y="1679666"/>
            <a:ext cx="6879025" cy="4558391"/>
          </a:xfrm>
        </p:spPr>
        <p:txBody>
          <a:bodyPr>
            <a:normAutofit fontScale="92500" lnSpcReduction="20000"/>
          </a:bodyPr>
          <a:lstStyle/>
          <a:p>
            <a:r>
              <a:rPr lang="en-US" sz="2400">
                <a:solidFill>
                  <a:schemeClr val="tx1"/>
                </a:solidFill>
                <a:latin typeface="+mn-lt"/>
              </a:rPr>
              <a:t>Definition of TPRM</a:t>
            </a:r>
          </a:p>
          <a:p>
            <a:pPr lvl="1"/>
            <a:r>
              <a:rPr lang="en-US">
                <a:solidFill>
                  <a:schemeClr val="tx1"/>
                </a:solidFill>
                <a:latin typeface="+mn-lt"/>
              </a:rPr>
              <a:t>TPRM involves identifying, assessing, and managing risks from external vendors and service providers.</a:t>
            </a:r>
          </a:p>
          <a:p>
            <a:r>
              <a:rPr lang="en-US" sz="2400">
                <a:solidFill>
                  <a:schemeClr val="tx1"/>
                </a:solidFill>
                <a:latin typeface="+mn-lt"/>
              </a:rPr>
              <a:t>Importance of TPRM</a:t>
            </a:r>
          </a:p>
          <a:p>
            <a:pPr lvl="1"/>
            <a:r>
              <a:rPr lang="en-US">
                <a:solidFill>
                  <a:schemeClr val="tx1"/>
                </a:solidFill>
                <a:latin typeface="+mn-lt"/>
              </a:rPr>
              <a:t>TPRM is essential to manage risks related to security, compliance, business continuity, and data privacy.</a:t>
            </a:r>
          </a:p>
          <a:p>
            <a:r>
              <a:rPr lang="en-US" sz="2400">
                <a:solidFill>
                  <a:schemeClr val="tx1"/>
                </a:solidFill>
                <a:latin typeface="+mn-lt"/>
              </a:rPr>
              <a:t>Use of Assurance Reports</a:t>
            </a:r>
          </a:p>
          <a:p>
            <a:pPr lvl="1"/>
            <a:r>
              <a:rPr lang="en-US">
                <a:solidFill>
                  <a:schemeClr val="tx1"/>
                </a:solidFill>
                <a:latin typeface="+mn-lt"/>
              </a:rPr>
              <a:t>Independent reports like SOC, ISO, PCI, penetration tests, and vulnerability scans ensure vendor controls and security.</a:t>
            </a:r>
          </a:p>
          <a:p>
            <a:r>
              <a:rPr lang="en-US" sz="2400">
                <a:solidFill>
                  <a:schemeClr val="tx1"/>
                </a:solidFill>
                <a:latin typeface="+mn-lt"/>
              </a:rPr>
              <a:t>Broader Organizational Benefits</a:t>
            </a:r>
          </a:p>
          <a:p>
            <a:pPr lvl="1"/>
            <a:r>
              <a:rPr lang="en-US">
                <a:solidFill>
                  <a:schemeClr val="tx1"/>
                </a:solidFill>
                <a:latin typeface="+mn-lt"/>
              </a:rPr>
              <a:t>TPRM supports regulatory compliance, risk mitigation, and operational resilience for organizations.</a:t>
            </a:r>
          </a:p>
        </p:txBody>
      </p:sp>
      <p:sp>
        <p:nvSpPr>
          <p:cNvPr id="3" name="Title 2">
            <a:extLst>
              <a:ext uri="{FF2B5EF4-FFF2-40B4-BE49-F238E27FC236}">
                <a16:creationId xmlns:a16="http://schemas.microsoft.com/office/drawing/2014/main" id="{C4D347CB-0840-E597-929A-CA03349DE655}"/>
              </a:ext>
            </a:extLst>
          </p:cNvPr>
          <p:cNvSpPr>
            <a:spLocks noGrp="1"/>
          </p:cNvSpPr>
          <p:nvPr>
            <p:ph type="title"/>
          </p:nvPr>
        </p:nvSpPr>
        <p:spPr/>
        <p:txBody>
          <a:bodyPr>
            <a:normAutofit fontScale="90000"/>
          </a:bodyPr>
          <a:lstStyle/>
          <a:p>
            <a:r>
              <a:rPr lang="en-US"/>
              <a:t>Third-Party Risk Management (</a:t>
            </a:r>
            <a:r>
              <a:rPr lang="en-US" dirty="0"/>
              <a:t>TPRM</a:t>
            </a:r>
            <a:r>
              <a:rPr lang="en-US"/>
              <a:t>):</a:t>
            </a:r>
            <a:r>
              <a:rPr lang="en-US" dirty="0"/>
              <a:t> Defined</a:t>
            </a:r>
          </a:p>
        </p:txBody>
      </p:sp>
      <p:pic>
        <p:nvPicPr>
          <p:cNvPr id="1026" name="Picture 2" descr="MOVEit Transfer (DMZ) | Ipswitch Managed File Transfer">
            <a:extLst>
              <a:ext uri="{FF2B5EF4-FFF2-40B4-BE49-F238E27FC236}">
                <a16:creationId xmlns:a16="http://schemas.microsoft.com/office/drawing/2014/main" id="{A6D8A509-CF3E-4393-F4FB-44BA0B4621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3924078"/>
            <a:ext cx="2307648" cy="13811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arget Logo and symbol, meaning, history, PNG, brand">
            <a:extLst>
              <a:ext uri="{FF2B5EF4-FFF2-40B4-BE49-F238E27FC236}">
                <a16:creationId xmlns:a16="http://schemas.microsoft.com/office/drawing/2014/main" id="{BD109C20-6F1A-8832-573A-06DC93007F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1650" y="2473766"/>
            <a:ext cx="1981198" cy="11144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artner With SolarWinds - Climb Channel Solutions">
            <a:extLst>
              <a:ext uri="{FF2B5EF4-FFF2-40B4-BE49-F238E27FC236}">
                <a16:creationId xmlns:a16="http://schemas.microsoft.com/office/drawing/2014/main" id="{C52505E1-FF35-5447-EB7D-2D2374B615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19591" y="2859050"/>
            <a:ext cx="2531484" cy="135078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55FC31A-5F87-5A4F-8323-ECB4FFD72883}"/>
              </a:ext>
            </a:extLst>
          </p:cNvPr>
          <p:cNvSpPr/>
          <p:nvPr/>
        </p:nvSpPr>
        <p:spPr>
          <a:xfrm>
            <a:off x="7258050" y="1876425"/>
            <a:ext cx="4781550" cy="40005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Newsworthy Examples</a:t>
            </a:r>
          </a:p>
        </p:txBody>
      </p:sp>
      <p:sp>
        <p:nvSpPr>
          <p:cNvPr id="10" name="TextBox 9">
            <a:extLst>
              <a:ext uri="{FF2B5EF4-FFF2-40B4-BE49-F238E27FC236}">
                <a16:creationId xmlns:a16="http://schemas.microsoft.com/office/drawing/2014/main" id="{CAE3767F-74CB-C244-D4C9-B53C4DA03796}"/>
              </a:ext>
            </a:extLst>
          </p:cNvPr>
          <p:cNvSpPr txBox="1"/>
          <p:nvPr/>
        </p:nvSpPr>
        <p:spPr>
          <a:xfrm>
            <a:off x="9319591" y="6032298"/>
            <a:ext cx="2278450" cy="369332"/>
          </a:xfrm>
          <a:prstGeom prst="rect">
            <a:avLst/>
          </a:prstGeom>
          <a:noFill/>
        </p:spPr>
        <p:txBody>
          <a:bodyPr wrap="square" rtlCol="0">
            <a:spAutoFit/>
          </a:bodyPr>
          <a:lstStyle/>
          <a:p>
            <a:r>
              <a:rPr lang="en-US"/>
              <a:t>..and so many more</a:t>
            </a:r>
          </a:p>
        </p:txBody>
      </p:sp>
      <p:pic>
        <p:nvPicPr>
          <p:cNvPr id="1036" name="Picture 12" descr="AWS Marketplace: CrowdStrike">
            <a:extLst>
              <a:ext uri="{FF2B5EF4-FFF2-40B4-BE49-F238E27FC236}">
                <a16:creationId xmlns:a16="http://schemas.microsoft.com/office/drawing/2014/main" id="{FA7C519E-D54E-C1A9-ED99-7AA7227FCBB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26639" y="4592041"/>
            <a:ext cx="2379950" cy="12429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589F03F-A7E6-C1B4-72F6-9B2B9C4EBEBE}"/>
              </a:ext>
            </a:extLst>
          </p:cNvPr>
          <p:cNvPicPr>
            <a:picLocks noChangeAspect="1"/>
          </p:cNvPicPr>
          <p:nvPr/>
        </p:nvPicPr>
        <p:blipFill>
          <a:blip r:embed="rId7"/>
          <a:stretch>
            <a:fillRect/>
          </a:stretch>
        </p:blipFill>
        <p:spPr>
          <a:xfrm>
            <a:off x="7841563" y="5481592"/>
            <a:ext cx="1581371" cy="638264"/>
          </a:xfrm>
          <a:prstGeom prst="rect">
            <a:avLst/>
          </a:prstGeom>
        </p:spPr>
      </p:pic>
    </p:spTree>
    <p:extLst>
      <p:ext uri="{BB962C8B-B14F-4D97-AF65-F5344CB8AC3E}">
        <p14:creationId xmlns:p14="http://schemas.microsoft.com/office/powerpoint/2010/main" val="22245928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3E9FE8-3B71-690A-1934-66440849654A}"/>
              </a:ext>
            </a:extLst>
          </p:cNvPr>
          <p:cNvSpPr>
            <a:spLocks noGrp="1"/>
          </p:cNvSpPr>
          <p:nvPr>
            <p:ph type="body" sz="quarter" idx="13"/>
          </p:nvPr>
        </p:nvSpPr>
        <p:spPr/>
        <p:txBody>
          <a:bodyPr>
            <a:normAutofit/>
          </a:bodyPr>
          <a:lstStyle/>
          <a:p>
            <a:r>
              <a:rPr lang="en-US" sz="3200" b="1" dirty="0"/>
              <a:t>SOC Report Template </a:t>
            </a:r>
          </a:p>
          <a:p>
            <a:endParaRPr lang="en-US" sz="3200" dirty="0"/>
          </a:p>
          <a:p>
            <a:endParaRPr lang="en-US" sz="3200" dirty="0"/>
          </a:p>
        </p:txBody>
      </p:sp>
      <p:pic>
        <p:nvPicPr>
          <p:cNvPr id="3074" name="Picture 2">
            <a:extLst>
              <a:ext uri="{FF2B5EF4-FFF2-40B4-BE49-F238E27FC236}">
                <a16:creationId xmlns:a16="http://schemas.microsoft.com/office/drawing/2014/main" id="{270249BC-EBD2-FD12-3712-459E385B69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3036" y="3084945"/>
            <a:ext cx="2165927" cy="21659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CA0D29B-2133-D6A6-98D2-836E29D04702}"/>
              </a:ext>
            </a:extLst>
          </p:cNvPr>
          <p:cNvSpPr txBox="1"/>
          <p:nvPr/>
        </p:nvSpPr>
        <p:spPr>
          <a:xfrm>
            <a:off x="4285672" y="5355420"/>
            <a:ext cx="4083169" cy="369332"/>
          </a:xfrm>
          <a:prstGeom prst="rect">
            <a:avLst/>
          </a:prstGeom>
          <a:noFill/>
        </p:spPr>
        <p:txBody>
          <a:bodyPr wrap="none" rtlCol="0">
            <a:spAutoFit/>
          </a:bodyPr>
          <a:lstStyle/>
          <a:p>
            <a:r>
              <a:rPr lang="en-US" dirty="0"/>
              <a:t>SCAN ME For Report Review Template</a:t>
            </a:r>
          </a:p>
        </p:txBody>
      </p:sp>
    </p:spTree>
    <p:extLst>
      <p:ext uri="{BB962C8B-B14F-4D97-AF65-F5344CB8AC3E}">
        <p14:creationId xmlns:p14="http://schemas.microsoft.com/office/powerpoint/2010/main" val="4996263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430B4D-EAD8-1393-E2D1-E1C70F328CA3}"/>
              </a:ext>
            </a:extLst>
          </p:cNvPr>
          <p:cNvSpPr>
            <a:spLocks noGrp="1"/>
          </p:cNvSpPr>
          <p:nvPr>
            <p:ph type="body" sz="quarter" idx="13"/>
          </p:nvPr>
        </p:nvSpPr>
        <p:spPr>
          <a:xfrm>
            <a:off x="1791033" y="2391413"/>
            <a:ext cx="3822697" cy="543571"/>
          </a:xfrm>
        </p:spPr>
        <p:txBody>
          <a:bodyPr>
            <a:normAutofit/>
          </a:bodyPr>
          <a:lstStyle/>
          <a:p>
            <a:r>
              <a:rPr lang="en-US" sz="2800" dirty="0"/>
              <a:t>Alexis Kennedy</a:t>
            </a:r>
          </a:p>
        </p:txBody>
      </p:sp>
      <p:sp>
        <p:nvSpPr>
          <p:cNvPr id="3" name="Text Placeholder 2">
            <a:extLst>
              <a:ext uri="{FF2B5EF4-FFF2-40B4-BE49-F238E27FC236}">
                <a16:creationId xmlns:a16="http://schemas.microsoft.com/office/drawing/2014/main" id="{68556A57-9D0B-E4F3-3DCC-EA62593211A3}"/>
              </a:ext>
            </a:extLst>
          </p:cNvPr>
          <p:cNvSpPr>
            <a:spLocks noGrp="1"/>
          </p:cNvSpPr>
          <p:nvPr>
            <p:ph type="body" sz="quarter" idx="16"/>
          </p:nvPr>
        </p:nvSpPr>
        <p:spPr>
          <a:xfrm>
            <a:off x="1793572" y="2963242"/>
            <a:ext cx="5242228" cy="1260792"/>
          </a:xfrm>
        </p:spPr>
        <p:txBody>
          <a:bodyPr>
            <a:noAutofit/>
          </a:bodyPr>
          <a:lstStyle/>
          <a:p>
            <a:r>
              <a:rPr lang="en-US" sz="1800" dirty="0"/>
              <a:t>Partner, IT Advisory Services</a:t>
            </a:r>
          </a:p>
          <a:p>
            <a:r>
              <a:rPr lang="en-US" sz="1800" dirty="0"/>
              <a:t>817.882.7348</a:t>
            </a:r>
          </a:p>
          <a:p>
            <a:r>
              <a:rPr lang="en-US" sz="1800" dirty="0"/>
              <a:t>alexis.kennedy@weaver.com</a:t>
            </a:r>
          </a:p>
        </p:txBody>
      </p:sp>
      <p:sp>
        <p:nvSpPr>
          <p:cNvPr id="4" name="Text Placeholder 3">
            <a:extLst>
              <a:ext uri="{FF2B5EF4-FFF2-40B4-BE49-F238E27FC236}">
                <a16:creationId xmlns:a16="http://schemas.microsoft.com/office/drawing/2014/main" id="{DA19320E-1C7D-42C9-900C-C36191923F4D}"/>
              </a:ext>
            </a:extLst>
          </p:cNvPr>
          <p:cNvSpPr>
            <a:spLocks noGrp="1"/>
          </p:cNvSpPr>
          <p:nvPr>
            <p:ph type="body" sz="quarter" idx="17"/>
          </p:nvPr>
        </p:nvSpPr>
        <p:spPr>
          <a:xfrm>
            <a:off x="1791033" y="5142649"/>
            <a:ext cx="4575900" cy="1375903"/>
          </a:xfrm>
        </p:spPr>
        <p:txBody>
          <a:bodyPr>
            <a:normAutofit/>
          </a:bodyPr>
          <a:lstStyle/>
          <a:p>
            <a:r>
              <a:rPr lang="en-US" sz="1800" dirty="0"/>
              <a:t>Director, Cybersecurity Consulting Services</a:t>
            </a:r>
          </a:p>
          <a:p>
            <a:r>
              <a:rPr lang="en-US" sz="1800" dirty="0"/>
              <a:t>682.291.9487</a:t>
            </a:r>
          </a:p>
          <a:p>
            <a:r>
              <a:rPr lang="en-US" sz="1800" dirty="0"/>
              <a:t>shelby.mathers@weaver.com</a:t>
            </a:r>
          </a:p>
          <a:p>
            <a:endParaRPr lang="en-US" sz="1800" dirty="0"/>
          </a:p>
        </p:txBody>
      </p:sp>
      <p:sp>
        <p:nvSpPr>
          <p:cNvPr id="5" name="Text Placeholder 4">
            <a:extLst>
              <a:ext uri="{FF2B5EF4-FFF2-40B4-BE49-F238E27FC236}">
                <a16:creationId xmlns:a16="http://schemas.microsoft.com/office/drawing/2014/main" id="{365CA800-1D46-5B3A-E79B-AFBC361B7702}"/>
              </a:ext>
            </a:extLst>
          </p:cNvPr>
          <p:cNvSpPr>
            <a:spLocks noGrp="1"/>
          </p:cNvSpPr>
          <p:nvPr>
            <p:ph type="body" sz="quarter" idx="18"/>
          </p:nvPr>
        </p:nvSpPr>
        <p:spPr/>
        <p:txBody>
          <a:bodyPr>
            <a:normAutofit/>
          </a:bodyPr>
          <a:lstStyle/>
          <a:p>
            <a:r>
              <a:rPr lang="en-US" sz="2800" dirty="0"/>
              <a:t>Shelby Mathers</a:t>
            </a:r>
          </a:p>
        </p:txBody>
      </p:sp>
    </p:spTree>
    <p:extLst>
      <p:ext uri="{BB962C8B-B14F-4D97-AF65-F5344CB8AC3E}">
        <p14:creationId xmlns:p14="http://schemas.microsoft.com/office/powerpoint/2010/main" val="2842402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51AAE0-0834-1055-D324-471F0BA83DEB}"/>
              </a:ext>
            </a:extLst>
          </p:cNvPr>
          <p:cNvSpPr>
            <a:spLocks noGrp="1"/>
          </p:cNvSpPr>
          <p:nvPr>
            <p:ph type="body" sz="quarter" idx="12"/>
          </p:nvPr>
        </p:nvSpPr>
        <p:spPr/>
        <p:txBody>
          <a:bodyPr/>
          <a:lstStyle/>
          <a:p>
            <a:r>
              <a:rPr lang="en-US"/>
              <a:t>Third Party Risk Management</a:t>
            </a:r>
          </a:p>
        </p:txBody>
      </p:sp>
      <p:graphicFrame>
        <p:nvGraphicFramePr>
          <p:cNvPr id="7" name="Diagram 6">
            <a:extLst>
              <a:ext uri="{FF2B5EF4-FFF2-40B4-BE49-F238E27FC236}">
                <a16:creationId xmlns:a16="http://schemas.microsoft.com/office/drawing/2014/main" id="{FA8CEC7C-738A-6A48-86A4-927C7E48D765}"/>
              </a:ext>
            </a:extLst>
          </p:cNvPr>
          <p:cNvGraphicFramePr/>
          <p:nvPr>
            <p:extLst>
              <p:ext uri="{D42A27DB-BD31-4B8C-83A1-F6EECF244321}">
                <p14:modId xmlns:p14="http://schemas.microsoft.com/office/powerpoint/2010/main" val="2336943729"/>
              </p:ext>
            </p:extLst>
          </p:nvPr>
        </p:nvGraphicFramePr>
        <p:xfrm>
          <a:off x="-1877353" y="1300940"/>
          <a:ext cx="11011828" cy="5153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50D3BB29-A0B9-8935-72C0-1B2D120F9BDB}"/>
              </a:ext>
            </a:extLst>
          </p:cNvPr>
          <p:cNvSpPr txBox="1"/>
          <p:nvPr/>
        </p:nvSpPr>
        <p:spPr>
          <a:xfrm>
            <a:off x="6930188" y="1166842"/>
            <a:ext cx="5032019" cy="501675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entury Gothic"/>
                <a:ea typeface="+mn-ea"/>
                <a:cs typeface="+mn-cs"/>
              </a:rPr>
              <a:t>Implementation of a vendor / third party risk management program can be a daunting, long-term project.  Most organizations have established components of an overall program, but challenges can still exist with any organization.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entury Gothic"/>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tab pos="8229600" algn="l"/>
              </a:tabLst>
              <a:defRPr/>
            </a:pPr>
            <a:r>
              <a:rPr kumimoji="0" lang="en-US" sz="1600" b="0" i="0" u="none" strike="noStrike" kern="1200" cap="none" spc="0" normalizeH="0" baseline="0" noProof="0">
                <a:ln>
                  <a:noFill/>
                </a:ln>
                <a:solidFill>
                  <a:prstClr val="black"/>
                </a:solidFill>
                <a:effectLst/>
                <a:uLnTx/>
                <a:uFillTx/>
                <a:latin typeface="Century Gothic"/>
                <a:ea typeface="+mn-ea"/>
                <a:cs typeface="+mn-cs"/>
              </a:rPr>
              <a:t>Departmental silos create variable approaches to ongoing due diligence</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tab pos="8229600" algn="l"/>
              </a:tabLst>
              <a:defRPr/>
            </a:pPr>
            <a:endParaRPr kumimoji="0" lang="en-US" sz="1600" b="0" i="0" u="none" strike="noStrike" kern="1200" cap="none" spc="0" normalizeH="0" baseline="0" noProof="0">
              <a:ln>
                <a:noFill/>
              </a:ln>
              <a:solidFill>
                <a:prstClr val="black"/>
              </a:solidFill>
              <a:effectLst/>
              <a:uLnTx/>
              <a:uFillTx/>
              <a:latin typeface="Century Gothic"/>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tab pos="8229600" algn="l"/>
              </a:tabLst>
              <a:defRPr/>
            </a:pPr>
            <a:r>
              <a:rPr kumimoji="0" lang="en-US" sz="1600" b="0" i="0" u="none" strike="noStrike" kern="1200" cap="none" spc="0" normalizeH="0" baseline="0" noProof="0">
                <a:ln>
                  <a:noFill/>
                </a:ln>
                <a:solidFill>
                  <a:prstClr val="black"/>
                </a:solidFill>
                <a:effectLst/>
                <a:uLnTx/>
                <a:uFillTx/>
                <a:latin typeface="Century Gothic"/>
                <a:ea typeface="+mn-ea"/>
                <a:cs typeface="+mn-cs"/>
              </a:rPr>
              <a:t>Increased vendor reliance and significance to the organization may not be quickly identified</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tab pos="8229600" algn="l"/>
              </a:tabLst>
              <a:defRPr/>
            </a:pPr>
            <a:endParaRPr kumimoji="0" lang="en-US" sz="1600" b="0" i="0" u="none" strike="noStrike" kern="1200" cap="none" spc="0" normalizeH="0" baseline="0" noProof="0">
              <a:ln>
                <a:noFill/>
              </a:ln>
              <a:solidFill>
                <a:prstClr val="black"/>
              </a:solidFill>
              <a:effectLst/>
              <a:uLnTx/>
              <a:uFillTx/>
              <a:latin typeface="Century Gothic"/>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tab pos="8229600" algn="l"/>
              </a:tabLst>
              <a:defRPr/>
            </a:pPr>
            <a:r>
              <a:rPr kumimoji="0" lang="en-US" sz="1600" b="0" i="0" u="none" strike="noStrike" kern="1200" cap="none" spc="0" normalizeH="0" baseline="0" noProof="0">
                <a:ln>
                  <a:noFill/>
                </a:ln>
                <a:solidFill>
                  <a:prstClr val="black"/>
                </a:solidFill>
                <a:effectLst/>
                <a:uLnTx/>
                <a:uFillTx/>
                <a:latin typeface="Century Gothic"/>
                <a:ea typeface="+mn-ea"/>
                <a:cs typeface="+mn-cs"/>
              </a:rPr>
              <a:t>Information flow through the vendor life cycle can cause gaps in contracting / due diligence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tab pos="8229600" algn="l"/>
              </a:tabLst>
              <a:defRPr/>
            </a:pPr>
            <a:endParaRPr kumimoji="0" lang="en-US" sz="1600" b="0" i="0" u="none" strike="noStrike" kern="1200" cap="none" spc="0" normalizeH="0" baseline="0" noProof="0">
              <a:ln>
                <a:noFill/>
              </a:ln>
              <a:solidFill>
                <a:prstClr val="black"/>
              </a:solidFill>
              <a:effectLst/>
              <a:uLnTx/>
              <a:uFillTx/>
              <a:latin typeface="Century Gothic"/>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tab pos="8229600" algn="l"/>
              </a:tabLst>
              <a:defRPr/>
            </a:pPr>
            <a:r>
              <a:rPr kumimoji="0" lang="en-US" sz="1600" b="0" i="0" u="none" strike="noStrike" kern="1200" cap="none" spc="0" normalizeH="0" baseline="0" noProof="0">
                <a:ln>
                  <a:noFill/>
                </a:ln>
                <a:solidFill>
                  <a:prstClr val="black"/>
                </a:solidFill>
                <a:effectLst/>
                <a:uLnTx/>
                <a:uFillTx/>
                <a:latin typeface="Century Gothic"/>
                <a:ea typeface="+mn-ea"/>
                <a:cs typeface="+mn-cs"/>
              </a:rPr>
              <a:t>Duplication of efforts across risk / procurement / business teams in oversight.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670123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332ADF-C7DF-2A6E-7068-4DA4120052D2}"/>
              </a:ext>
            </a:extLst>
          </p:cNvPr>
          <p:cNvSpPr>
            <a:spLocks noGrp="1"/>
          </p:cNvSpPr>
          <p:nvPr>
            <p:ph type="body" sz="quarter" idx="12"/>
          </p:nvPr>
        </p:nvSpPr>
        <p:spPr/>
        <p:txBody>
          <a:bodyPr/>
          <a:lstStyle/>
          <a:p>
            <a:r>
              <a:rPr lang="en-US"/>
              <a:t>Risk Identification (Technology)</a:t>
            </a:r>
          </a:p>
        </p:txBody>
      </p:sp>
      <p:graphicFrame>
        <p:nvGraphicFramePr>
          <p:cNvPr id="6" name="Diagram 5">
            <a:extLst>
              <a:ext uri="{FF2B5EF4-FFF2-40B4-BE49-F238E27FC236}">
                <a16:creationId xmlns:a16="http://schemas.microsoft.com/office/drawing/2014/main" id="{722A4335-D7FC-B92B-FFAF-BB062FB81439}"/>
              </a:ext>
            </a:extLst>
          </p:cNvPr>
          <p:cNvGraphicFramePr/>
          <p:nvPr>
            <p:extLst>
              <p:ext uri="{D42A27DB-BD31-4B8C-83A1-F6EECF244321}">
                <p14:modId xmlns:p14="http://schemas.microsoft.com/office/powerpoint/2010/main" val="2697934810"/>
              </p:ext>
            </p:extLst>
          </p:nvPr>
        </p:nvGraphicFramePr>
        <p:xfrm>
          <a:off x="406400" y="906130"/>
          <a:ext cx="11561011" cy="4788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5226505A-09D5-02C5-74D8-5BD28E4ACB83}"/>
              </a:ext>
            </a:extLst>
          </p:cNvPr>
          <p:cNvSpPr txBox="1"/>
          <p:nvPr/>
        </p:nvSpPr>
        <p:spPr>
          <a:xfrm>
            <a:off x="1614941" y="5490205"/>
            <a:ext cx="8962117"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6FBF65"/>
                </a:solidFill>
                <a:effectLst/>
                <a:uLnTx/>
                <a:uFillTx/>
                <a:latin typeface="Century Gothic"/>
                <a:ea typeface="+mn-ea"/>
                <a:cs typeface="+mn-cs"/>
              </a:rPr>
              <a:t>What is your own security posture and maturity?</a:t>
            </a:r>
            <a:endParaRPr kumimoji="0" lang="en-US" sz="24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8099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64EA0-3987-0B0F-99AB-2897A6656C0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BCF3EB-D428-07FF-6392-78002939C30B}"/>
              </a:ext>
            </a:extLst>
          </p:cNvPr>
          <p:cNvSpPr>
            <a:spLocks noGrp="1"/>
          </p:cNvSpPr>
          <p:nvPr>
            <p:ph type="title"/>
          </p:nvPr>
        </p:nvSpPr>
        <p:spPr/>
        <p:txBody>
          <a:bodyPr/>
          <a:lstStyle/>
          <a:p>
            <a:r>
              <a:rPr lang="en-US" dirty="0"/>
              <a:t>TPRM: Common Report Types</a:t>
            </a:r>
          </a:p>
        </p:txBody>
      </p:sp>
      <p:graphicFrame>
        <p:nvGraphicFramePr>
          <p:cNvPr id="6" name="object 3">
            <a:extLst>
              <a:ext uri="{FF2B5EF4-FFF2-40B4-BE49-F238E27FC236}">
                <a16:creationId xmlns:a16="http://schemas.microsoft.com/office/drawing/2014/main" id="{C5EE68BA-1628-BC4A-C8A7-916408F6B50C}"/>
              </a:ext>
            </a:extLst>
          </p:cNvPr>
          <p:cNvGraphicFramePr>
            <a:graphicFrameLocks noGrp="1"/>
          </p:cNvGraphicFramePr>
          <p:nvPr>
            <p:ph idx="1"/>
            <p:extLst>
              <p:ext uri="{D42A27DB-BD31-4B8C-83A1-F6EECF244321}">
                <p14:modId xmlns:p14="http://schemas.microsoft.com/office/powerpoint/2010/main" val="1617296864"/>
              </p:ext>
            </p:extLst>
          </p:nvPr>
        </p:nvGraphicFramePr>
        <p:xfrm>
          <a:off x="562303" y="1670136"/>
          <a:ext cx="10809889" cy="4688622"/>
        </p:xfrm>
        <a:graphic>
          <a:graphicData uri="http://schemas.openxmlformats.org/drawingml/2006/table">
            <a:tbl>
              <a:tblPr firstRow="1" bandRow="1"/>
              <a:tblGrid>
                <a:gridCol w="4043518">
                  <a:extLst>
                    <a:ext uri="{9D8B030D-6E8A-4147-A177-3AD203B41FA5}">
                      <a16:colId xmlns:a16="http://schemas.microsoft.com/office/drawing/2014/main" val="20000"/>
                    </a:ext>
                  </a:extLst>
                </a:gridCol>
                <a:gridCol w="6766371">
                  <a:extLst>
                    <a:ext uri="{9D8B030D-6E8A-4147-A177-3AD203B41FA5}">
                      <a16:colId xmlns:a16="http://schemas.microsoft.com/office/drawing/2014/main" val="20001"/>
                    </a:ext>
                  </a:extLst>
                </a:gridCol>
              </a:tblGrid>
              <a:tr h="69504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0805" algn="l" defTabSz="914400" rtl="0" eaLnBrk="1" latinLnBrk="0" hangingPunct="1">
                        <a:lnSpc>
                          <a:spcPct val="100000"/>
                        </a:lnSpc>
                        <a:spcBef>
                          <a:spcPts val="229"/>
                        </a:spcBef>
                      </a:pPr>
                      <a:r>
                        <a:rPr lang="en-US" sz="2400" b="1" kern="1200" dirty="0">
                          <a:solidFill>
                            <a:schemeClr val="bg1"/>
                          </a:solidFill>
                          <a:latin typeface="+mn-lt"/>
                          <a:ea typeface="+mn-ea"/>
                          <a:cs typeface="Calibri"/>
                        </a:rPr>
                        <a:t>Report Type</a:t>
                      </a:r>
                      <a:endParaRPr sz="2400" b="1" kern="1200" dirty="0">
                        <a:solidFill>
                          <a:schemeClr val="bg1"/>
                        </a:solidFill>
                        <a:latin typeface="+mn-lt"/>
                        <a:ea typeface="+mn-ea"/>
                        <a:cs typeface="Calibri"/>
                      </a:endParaRPr>
                    </a:p>
                  </a:txBody>
                  <a:tcPr marL="0" marR="0" marT="0" marB="0" anchor="ctr">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lnTlToBr w="12700" cmpd="sng">
                      <a:noFill/>
                      <a:prstDash val="solid"/>
                    </a:lnTlToBr>
                    <a:lnBlToTr w="12700" cmpd="sng">
                      <a:noFill/>
                      <a:prstDash val="solid"/>
                    </a:lnBlToTr>
                    <a:solidFill>
                      <a:srgbClr val="3D6C56"/>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0805">
                        <a:lnSpc>
                          <a:spcPct val="100000"/>
                        </a:lnSpc>
                        <a:spcBef>
                          <a:spcPts val="229"/>
                        </a:spcBef>
                      </a:pPr>
                      <a:r>
                        <a:rPr lang="en-US" sz="2400" b="1" dirty="0">
                          <a:solidFill>
                            <a:schemeClr val="bg1"/>
                          </a:solidFill>
                          <a:latin typeface="+mn-lt"/>
                          <a:cs typeface="Calibri"/>
                        </a:rPr>
                        <a:t>What It Covers </a:t>
                      </a:r>
                      <a:endParaRPr sz="2400" dirty="0">
                        <a:solidFill>
                          <a:schemeClr val="bg1"/>
                        </a:solidFill>
                        <a:latin typeface="+mn-lt"/>
                        <a:cs typeface="Calibri"/>
                      </a:endParaRPr>
                    </a:p>
                  </a:txBody>
                  <a:tcPr marL="0" marR="0" marT="29209" marB="0" anchor="ctr">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lnTlToBr w="12700" cmpd="sng">
                      <a:noFill/>
                      <a:prstDash val="solid"/>
                    </a:lnTlToBr>
                    <a:lnBlToTr w="12700" cmpd="sng">
                      <a:noFill/>
                      <a:prstDash val="solid"/>
                    </a:lnBlToTr>
                    <a:solidFill>
                      <a:srgbClr val="3D6C56"/>
                    </a:solidFill>
                  </a:tcPr>
                </a:tc>
                <a:extLst>
                  <a:ext uri="{0D108BD9-81ED-4DB2-BD59-A6C34878D82A}">
                    <a16:rowId xmlns:a16="http://schemas.microsoft.com/office/drawing/2014/main" val="10000"/>
                  </a:ext>
                </a:extLst>
              </a:tr>
              <a:tr h="5721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315"/>
                        </a:spcBef>
                      </a:pPr>
                      <a:r>
                        <a:rPr lang="en-US" sz="2400" spc="-10" dirty="0">
                          <a:solidFill>
                            <a:schemeClr val="tx1"/>
                          </a:solidFill>
                          <a:latin typeface="+mn-lt"/>
                          <a:cs typeface="Century Gothic"/>
                        </a:rPr>
                        <a:t>SOC 1</a:t>
                      </a:r>
                      <a:endParaRPr sz="2400" dirty="0">
                        <a:solidFill>
                          <a:schemeClr val="tx1"/>
                        </a:solidFill>
                        <a:latin typeface="+mn-lt"/>
                        <a:cs typeface="Century Gothic"/>
                      </a:endParaRPr>
                    </a:p>
                  </a:txBody>
                  <a:tcPr marL="0" marR="0" marT="400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CED3D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0805" marR="210185">
                        <a:lnSpc>
                          <a:spcPct val="99200"/>
                        </a:lnSpc>
                        <a:spcBef>
                          <a:spcPts val="335"/>
                        </a:spcBef>
                      </a:pPr>
                      <a:r>
                        <a:rPr lang="en-US" sz="2000">
                          <a:solidFill>
                            <a:schemeClr val="tx1"/>
                          </a:solidFill>
                          <a:latin typeface="+mn-lt"/>
                          <a:cs typeface="Century Gothic"/>
                        </a:rPr>
                        <a:t>ICFR - Related Controls</a:t>
                      </a:r>
                    </a:p>
                  </a:txBody>
                  <a:tcPr marL="0" marR="0" marT="425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CED3D1"/>
                    </a:solidFill>
                  </a:tcPr>
                </a:tc>
                <a:extLst>
                  <a:ext uri="{0D108BD9-81ED-4DB2-BD59-A6C34878D82A}">
                    <a16:rowId xmlns:a16="http://schemas.microsoft.com/office/drawing/2014/main" val="10001"/>
                  </a:ext>
                </a:extLst>
              </a:tr>
              <a:tr h="67266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315"/>
                        </a:spcBef>
                      </a:pPr>
                      <a:r>
                        <a:rPr lang="en-US" sz="2400" dirty="0">
                          <a:solidFill>
                            <a:schemeClr val="tx1"/>
                          </a:solidFill>
                          <a:latin typeface="+mn-lt"/>
                          <a:cs typeface="Century Gothic"/>
                        </a:rPr>
                        <a:t>SOC 2</a:t>
                      </a:r>
                      <a:endParaRPr sz="2400" dirty="0">
                        <a:solidFill>
                          <a:schemeClr val="tx1"/>
                        </a:solidFill>
                        <a:latin typeface="+mn-lt"/>
                        <a:cs typeface="Century Gothic"/>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E8EBEA"/>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0805" marR="1301750">
                        <a:lnSpc>
                          <a:spcPct val="100000"/>
                        </a:lnSpc>
                        <a:spcBef>
                          <a:spcPts val="315"/>
                        </a:spcBef>
                      </a:pPr>
                      <a:r>
                        <a:rPr lang="en-US" sz="2000" dirty="0">
                          <a:solidFill>
                            <a:schemeClr val="tx1"/>
                          </a:solidFill>
                          <a:latin typeface="+mn-lt"/>
                          <a:cs typeface="Century Gothic"/>
                        </a:rPr>
                        <a:t>Trust Services Criteria - </a:t>
                      </a:r>
                      <a:r>
                        <a:rPr lang="en-US" sz="2000" kern="1200" spc="-10" dirty="0">
                          <a:solidFill>
                            <a:schemeClr val="tx1"/>
                          </a:solidFill>
                          <a:latin typeface="Calibri"/>
                          <a:ea typeface="+mn-ea"/>
                          <a:cs typeface="Century Gothic"/>
                        </a:rPr>
                        <a:t>Security, </a:t>
                      </a:r>
                      <a:r>
                        <a:rPr lang="en-US" sz="2000" kern="1200" dirty="0">
                          <a:solidFill>
                            <a:schemeClr val="tx1"/>
                          </a:solidFill>
                          <a:latin typeface="Calibri"/>
                          <a:ea typeface="+mn-ea"/>
                          <a:cs typeface="Century Gothic"/>
                        </a:rPr>
                        <a:t>Availability,</a:t>
                      </a:r>
                      <a:r>
                        <a:rPr lang="en-US" sz="2000" kern="1200" spc="-100" dirty="0">
                          <a:solidFill>
                            <a:schemeClr val="tx1"/>
                          </a:solidFill>
                          <a:latin typeface="Calibri"/>
                          <a:ea typeface="+mn-ea"/>
                          <a:cs typeface="Century Gothic"/>
                        </a:rPr>
                        <a:t> </a:t>
                      </a:r>
                      <a:r>
                        <a:rPr lang="en-US" sz="2000" kern="1200" spc="-10" dirty="0">
                          <a:solidFill>
                            <a:schemeClr val="tx1"/>
                          </a:solidFill>
                          <a:latin typeface="Calibri"/>
                          <a:ea typeface="+mn-ea"/>
                          <a:cs typeface="Century Gothic"/>
                        </a:rPr>
                        <a:t>Confidentiality, </a:t>
                      </a:r>
                      <a:r>
                        <a:rPr lang="en-US" sz="2000" kern="1200" dirty="0">
                          <a:solidFill>
                            <a:schemeClr val="tx1"/>
                          </a:solidFill>
                          <a:latin typeface="Calibri"/>
                          <a:ea typeface="+mn-ea"/>
                          <a:cs typeface="Century Gothic"/>
                        </a:rPr>
                        <a:t>Processing</a:t>
                      </a:r>
                      <a:r>
                        <a:rPr lang="en-US" sz="2000" kern="1200" spc="-70" dirty="0">
                          <a:solidFill>
                            <a:schemeClr val="tx1"/>
                          </a:solidFill>
                          <a:latin typeface="Calibri"/>
                          <a:ea typeface="+mn-ea"/>
                          <a:cs typeface="Century Gothic"/>
                        </a:rPr>
                        <a:t> </a:t>
                      </a:r>
                      <a:r>
                        <a:rPr lang="en-US" sz="2000" kern="1200" dirty="0">
                          <a:solidFill>
                            <a:schemeClr val="tx1"/>
                          </a:solidFill>
                          <a:latin typeface="Calibri"/>
                          <a:ea typeface="+mn-ea"/>
                          <a:cs typeface="Century Gothic"/>
                        </a:rPr>
                        <a:t>Integrity,</a:t>
                      </a:r>
                      <a:r>
                        <a:rPr lang="en-US" sz="2000" kern="1200" spc="-100" dirty="0">
                          <a:solidFill>
                            <a:schemeClr val="tx1"/>
                          </a:solidFill>
                          <a:latin typeface="Calibri"/>
                          <a:ea typeface="+mn-ea"/>
                          <a:cs typeface="Century Gothic"/>
                        </a:rPr>
                        <a:t> </a:t>
                      </a:r>
                      <a:r>
                        <a:rPr lang="en-US" sz="2000" kern="1200" spc="-10" dirty="0">
                          <a:solidFill>
                            <a:schemeClr val="tx1"/>
                          </a:solidFill>
                          <a:latin typeface="Calibri"/>
                          <a:ea typeface="+mn-ea"/>
                          <a:cs typeface="Century Gothic"/>
                        </a:rPr>
                        <a:t>and/or Privacy</a:t>
                      </a:r>
                      <a:endParaRPr lang="en-US" sz="2000" dirty="0">
                        <a:solidFill>
                          <a:schemeClr val="tx1"/>
                        </a:solidFill>
                        <a:latin typeface="+mn-lt"/>
                        <a:cs typeface="Century Gothic"/>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E8EBEA"/>
                    </a:solidFill>
                  </a:tcPr>
                </a:tc>
                <a:extLst>
                  <a:ext uri="{0D108BD9-81ED-4DB2-BD59-A6C34878D82A}">
                    <a16:rowId xmlns:a16="http://schemas.microsoft.com/office/drawing/2014/main" val="10002"/>
                  </a:ext>
                </a:extLst>
              </a:tr>
              <a:tr h="64113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320"/>
                        </a:spcBef>
                      </a:pPr>
                      <a:r>
                        <a:rPr lang="en-US" sz="2400" spc="-10" dirty="0">
                          <a:solidFill>
                            <a:schemeClr val="tx1"/>
                          </a:solidFill>
                          <a:latin typeface="+mn-lt"/>
                          <a:cs typeface="Century Gothic"/>
                        </a:rPr>
                        <a:t>ISO 27001</a:t>
                      </a:r>
                      <a:endParaRPr sz="2400" dirty="0">
                        <a:solidFill>
                          <a:schemeClr val="tx1"/>
                        </a:solidFill>
                        <a:latin typeface="+mn-lt"/>
                        <a:cs typeface="Century Gothic"/>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ED3D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0805" marR="368935">
                        <a:lnSpc>
                          <a:spcPct val="100000"/>
                        </a:lnSpc>
                        <a:spcBef>
                          <a:spcPts val="320"/>
                        </a:spcBef>
                      </a:pPr>
                      <a:r>
                        <a:rPr lang="en-US" sz="2000" dirty="0">
                          <a:solidFill>
                            <a:schemeClr val="tx1"/>
                          </a:solidFill>
                          <a:latin typeface="+mn-lt"/>
                          <a:cs typeface="Century Gothic"/>
                        </a:rPr>
                        <a:t>Information Security Management System (ISMS)</a:t>
                      </a:r>
                      <a:endParaRPr sz="2000" dirty="0">
                        <a:solidFill>
                          <a:schemeClr val="tx1"/>
                        </a:solidFill>
                        <a:latin typeface="+mn-lt"/>
                        <a:cs typeface="Century Gothic"/>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ED3D1"/>
                    </a:solidFill>
                  </a:tcPr>
                </a:tc>
                <a:extLst>
                  <a:ext uri="{0D108BD9-81ED-4DB2-BD59-A6C34878D82A}">
                    <a16:rowId xmlns:a16="http://schemas.microsoft.com/office/drawing/2014/main" val="10003"/>
                  </a:ext>
                </a:extLst>
              </a:tr>
              <a:tr h="504497">
                <a:tc>
                  <a:txBody>
                    <a:bodyPr/>
                    <a:lstStyle/>
                    <a:p>
                      <a:pPr marL="91440">
                        <a:lnSpc>
                          <a:spcPct val="100000"/>
                        </a:lnSpc>
                        <a:spcBef>
                          <a:spcPts val="320"/>
                        </a:spcBef>
                      </a:pPr>
                      <a:r>
                        <a:rPr lang="en-US" sz="2400" dirty="0">
                          <a:solidFill>
                            <a:schemeClr val="tx1"/>
                          </a:solidFill>
                          <a:latin typeface="+mn-lt"/>
                          <a:cs typeface="Century Gothic"/>
                        </a:rPr>
                        <a:t>ISO 42001</a:t>
                      </a:r>
                      <a:endParaRPr sz="2400" dirty="0">
                        <a:solidFill>
                          <a:schemeClr val="tx1"/>
                        </a:solidFill>
                        <a:latin typeface="+mn-lt"/>
                        <a:cs typeface="Century Gothic"/>
                      </a:endParaRPr>
                    </a:p>
                  </a:txBody>
                  <a:tcPr marL="0" marR="0" marT="4064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ED3D1"/>
                    </a:solidFill>
                  </a:tcPr>
                </a:tc>
                <a:tc>
                  <a:txBody>
                    <a:bodyPr/>
                    <a:lstStyle/>
                    <a:p>
                      <a:pPr marL="90805" marR="368935">
                        <a:lnSpc>
                          <a:spcPct val="100000"/>
                        </a:lnSpc>
                        <a:spcBef>
                          <a:spcPts val="320"/>
                        </a:spcBef>
                      </a:pPr>
                      <a:r>
                        <a:rPr lang="en-US" sz="1800" b="0" i="0" kern="1200" dirty="0">
                          <a:solidFill>
                            <a:schemeClr val="tx1"/>
                          </a:solidFill>
                          <a:effectLst/>
                          <a:latin typeface="+mn-lt"/>
                          <a:ea typeface="+mn-ea"/>
                          <a:cs typeface="+mn-cs"/>
                        </a:rPr>
                        <a:t>Artificial Intelligence Management Systems (AIMS)</a:t>
                      </a:r>
                      <a:endParaRPr sz="2000" dirty="0">
                        <a:solidFill>
                          <a:schemeClr val="tx1"/>
                        </a:solidFill>
                        <a:latin typeface="+mn-lt"/>
                        <a:cs typeface="Century Gothic"/>
                      </a:endParaRPr>
                    </a:p>
                  </a:txBody>
                  <a:tcPr marL="0" marR="0" marT="4064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ED3D1"/>
                    </a:solidFill>
                  </a:tcPr>
                </a:tc>
                <a:extLst>
                  <a:ext uri="{0D108BD9-81ED-4DB2-BD59-A6C34878D82A}">
                    <a16:rowId xmlns:a16="http://schemas.microsoft.com/office/drawing/2014/main" val="2829451141"/>
                  </a:ext>
                </a:extLst>
              </a:tr>
              <a:tr h="578069">
                <a:tc>
                  <a:txBody>
                    <a:bodyPr/>
                    <a:lstStyle/>
                    <a:p>
                      <a:pPr marL="91440">
                        <a:lnSpc>
                          <a:spcPct val="100000"/>
                        </a:lnSpc>
                        <a:spcBef>
                          <a:spcPts val="320"/>
                        </a:spcBef>
                      </a:pPr>
                      <a:r>
                        <a:rPr lang="en-US" sz="2400" dirty="0">
                          <a:solidFill>
                            <a:schemeClr val="tx1"/>
                          </a:solidFill>
                          <a:latin typeface="+mn-lt"/>
                          <a:cs typeface="Century Gothic"/>
                        </a:rPr>
                        <a:t>PCI DSS</a:t>
                      </a:r>
                      <a:endParaRPr sz="2400" dirty="0">
                        <a:solidFill>
                          <a:schemeClr val="tx1"/>
                        </a:solidFill>
                        <a:latin typeface="+mn-lt"/>
                        <a:cs typeface="Century Gothic"/>
                      </a:endParaRPr>
                    </a:p>
                  </a:txBody>
                  <a:tcPr marL="0" marR="0" marT="4064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ED3D1"/>
                    </a:solidFill>
                  </a:tcPr>
                </a:tc>
                <a:tc>
                  <a:txBody>
                    <a:bodyPr/>
                    <a:lstStyle/>
                    <a:p>
                      <a:pPr marL="90805" marR="368935">
                        <a:lnSpc>
                          <a:spcPct val="100000"/>
                        </a:lnSpc>
                        <a:spcBef>
                          <a:spcPts val="320"/>
                        </a:spcBef>
                      </a:pPr>
                      <a:r>
                        <a:rPr lang="en-US" sz="2000" dirty="0">
                          <a:solidFill>
                            <a:schemeClr val="tx1"/>
                          </a:solidFill>
                          <a:latin typeface="+mn-lt"/>
                          <a:cs typeface="Century Gothic"/>
                        </a:rPr>
                        <a:t>Cardholder Data Protection</a:t>
                      </a:r>
                      <a:endParaRPr sz="2000" dirty="0">
                        <a:solidFill>
                          <a:schemeClr val="tx1"/>
                        </a:solidFill>
                        <a:latin typeface="+mn-lt"/>
                        <a:cs typeface="Century Gothic"/>
                      </a:endParaRPr>
                    </a:p>
                  </a:txBody>
                  <a:tcPr marL="0" marR="0" marT="4064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ED3D1"/>
                    </a:solidFill>
                  </a:tcPr>
                </a:tc>
                <a:extLst>
                  <a:ext uri="{0D108BD9-81ED-4DB2-BD59-A6C34878D82A}">
                    <a16:rowId xmlns:a16="http://schemas.microsoft.com/office/drawing/2014/main" val="3977324903"/>
                  </a:ext>
                </a:extLst>
              </a:tr>
              <a:tr h="483476">
                <a:tc>
                  <a:txBody>
                    <a:bodyPr/>
                    <a:lstStyle/>
                    <a:p>
                      <a:pPr marL="91440">
                        <a:lnSpc>
                          <a:spcPct val="100000"/>
                        </a:lnSpc>
                        <a:spcBef>
                          <a:spcPts val="320"/>
                        </a:spcBef>
                      </a:pPr>
                      <a:r>
                        <a:rPr lang="en-US" sz="2400" dirty="0">
                          <a:solidFill>
                            <a:schemeClr val="tx1"/>
                          </a:solidFill>
                          <a:latin typeface="+mn-lt"/>
                          <a:cs typeface="Century Gothic"/>
                        </a:rPr>
                        <a:t>Penetration Testing</a:t>
                      </a:r>
                      <a:endParaRPr sz="2400" dirty="0">
                        <a:solidFill>
                          <a:schemeClr val="tx1"/>
                        </a:solidFill>
                        <a:latin typeface="+mn-lt"/>
                        <a:cs typeface="Century Gothic"/>
                      </a:endParaRPr>
                    </a:p>
                  </a:txBody>
                  <a:tcPr marL="0" marR="0" marT="4064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ED3D1"/>
                    </a:solidFill>
                  </a:tcPr>
                </a:tc>
                <a:tc>
                  <a:txBody>
                    <a:bodyPr/>
                    <a:lstStyle/>
                    <a:p>
                      <a:pPr marL="90805" marR="368935">
                        <a:lnSpc>
                          <a:spcPct val="100000"/>
                        </a:lnSpc>
                        <a:spcBef>
                          <a:spcPts val="320"/>
                        </a:spcBef>
                      </a:pPr>
                      <a:r>
                        <a:rPr lang="en-US" sz="2000" dirty="0">
                          <a:solidFill>
                            <a:schemeClr val="tx1"/>
                          </a:solidFill>
                          <a:latin typeface="+mn-lt"/>
                          <a:cs typeface="Century Gothic"/>
                        </a:rPr>
                        <a:t>Exploitable Vulnerabilities – What can be broken into?</a:t>
                      </a:r>
                      <a:endParaRPr sz="2000" dirty="0">
                        <a:solidFill>
                          <a:schemeClr val="tx1"/>
                        </a:solidFill>
                        <a:latin typeface="+mn-lt"/>
                        <a:cs typeface="Century Gothic"/>
                      </a:endParaRPr>
                    </a:p>
                  </a:txBody>
                  <a:tcPr marL="0" marR="0" marT="4064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ED3D1"/>
                    </a:solidFill>
                  </a:tcPr>
                </a:tc>
                <a:extLst>
                  <a:ext uri="{0D108BD9-81ED-4DB2-BD59-A6C34878D82A}">
                    <a16:rowId xmlns:a16="http://schemas.microsoft.com/office/drawing/2014/main" val="2900130446"/>
                  </a:ext>
                </a:extLst>
              </a:tr>
              <a:tr h="541579">
                <a:tc>
                  <a:txBody>
                    <a:bodyPr/>
                    <a:lstStyle/>
                    <a:p>
                      <a:pPr marL="91440">
                        <a:lnSpc>
                          <a:spcPct val="100000"/>
                        </a:lnSpc>
                        <a:spcBef>
                          <a:spcPts val="320"/>
                        </a:spcBef>
                      </a:pPr>
                      <a:r>
                        <a:rPr lang="en-US" sz="2400" dirty="0">
                          <a:solidFill>
                            <a:schemeClr val="tx1"/>
                          </a:solidFill>
                          <a:latin typeface="+mn-lt"/>
                          <a:cs typeface="Century Gothic"/>
                        </a:rPr>
                        <a:t>Vulnerability Scanning</a:t>
                      </a:r>
                      <a:endParaRPr sz="2400" dirty="0">
                        <a:solidFill>
                          <a:schemeClr val="tx1"/>
                        </a:solidFill>
                        <a:latin typeface="+mn-lt"/>
                        <a:cs typeface="Century Gothic"/>
                      </a:endParaRPr>
                    </a:p>
                  </a:txBody>
                  <a:tcPr marL="0" marR="0" marT="4064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CED3D1"/>
                    </a:solidFill>
                  </a:tcPr>
                </a:tc>
                <a:tc>
                  <a:txBody>
                    <a:bodyPr/>
                    <a:lstStyle/>
                    <a:p>
                      <a:pPr marL="90805" marR="368935">
                        <a:lnSpc>
                          <a:spcPct val="100000"/>
                        </a:lnSpc>
                        <a:spcBef>
                          <a:spcPts val="320"/>
                        </a:spcBef>
                      </a:pPr>
                      <a:r>
                        <a:rPr lang="en-US" sz="2000" dirty="0">
                          <a:solidFill>
                            <a:schemeClr val="tx1"/>
                          </a:solidFill>
                          <a:latin typeface="+mn-lt"/>
                          <a:cs typeface="Century Gothic"/>
                        </a:rPr>
                        <a:t>Technical Weaknesses – What is potentially wrong?</a:t>
                      </a:r>
                      <a:endParaRPr sz="2000" dirty="0">
                        <a:solidFill>
                          <a:schemeClr val="tx1"/>
                        </a:solidFill>
                        <a:latin typeface="+mn-lt"/>
                        <a:cs typeface="Century Gothic"/>
                      </a:endParaRPr>
                    </a:p>
                  </a:txBody>
                  <a:tcPr marL="0" marR="0" marT="4064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CED3D1"/>
                    </a:solidFill>
                  </a:tcPr>
                </a:tc>
                <a:extLst>
                  <a:ext uri="{0D108BD9-81ED-4DB2-BD59-A6C34878D82A}">
                    <a16:rowId xmlns:a16="http://schemas.microsoft.com/office/drawing/2014/main" val="4247448704"/>
                  </a:ext>
                </a:extLst>
              </a:tr>
            </a:tbl>
          </a:graphicData>
        </a:graphic>
      </p:graphicFrame>
    </p:spTree>
    <p:extLst>
      <p:ext uri="{BB962C8B-B14F-4D97-AF65-F5344CB8AC3E}">
        <p14:creationId xmlns:p14="http://schemas.microsoft.com/office/powerpoint/2010/main" val="2039077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0D590-516B-7E3A-3EF2-1D70258B1C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3C05F1-A10A-A623-C5A5-F7F189B6D2A6}"/>
              </a:ext>
            </a:extLst>
          </p:cNvPr>
          <p:cNvSpPr>
            <a:spLocks noGrp="1"/>
          </p:cNvSpPr>
          <p:nvPr>
            <p:ph type="ctrTitle"/>
          </p:nvPr>
        </p:nvSpPr>
        <p:spPr/>
        <p:txBody>
          <a:bodyPr/>
          <a:lstStyle/>
          <a:p>
            <a:r>
              <a:rPr lang="en-US" dirty="0"/>
              <a:t>SOC Reports</a:t>
            </a:r>
          </a:p>
        </p:txBody>
      </p:sp>
    </p:spTree>
    <p:extLst>
      <p:ext uri="{BB962C8B-B14F-4D97-AF65-F5344CB8AC3E}">
        <p14:creationId xmlns:p14="http://schemas.microsoft.com/office/powerpoint/2010/main" val="42479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10.xml><?xml version="1.0" encoding="utf-8"?>
<p:tagLst xmlns:a="http://schemas.openxmlformats.org/drawingml/2006/main" xmlns:r="http://schemas.openxmlformats.org/officeDocument/2006/relationships" xmlns:p="http://schemas.openxmlformats.org/presentationml/2006/main">
  <p:tag name="MM_SLIDE_TYPE" val="6"/>
</p:tagLst>
</file>

<file path=ppt/tags/tag11.xml><?xml version="1.0" encoding="utf-8"?>
<p:tagLst xmlns:a="http://schemas.openxmlformats.org/drawingml/2006/main" xmlns:r="http://schemas.openxmlformats.org/officeDocument/2006/relationships" xmlns:p="http://schemas.openxmlformats.org/presentationml/2006/main">
  <p:tag name="MM_SLIDE_TYPE" val="6"/>
</p:tagLst>
</file>

<file path=ppt/tags/tag12.xml><?xml version="1.0" encoding="utf-8"?>
<p:tagLst xmlns:a="http://schemas.openxmlformats.org/drawingml/2006/main" xmlns:r="http://schemas.openxmlformats.org/officeDocument/2006/relationships" xmlns:p="http://schemas.openxmlformats.org/presentationml/2006/main">
  <p:tag name="MM_SLIDE_TYPE" val="6"/>
</p:tagLst>
</file>

<file path=ppt/tags/tag13.xml><?xml version="1.0" encoding="utf-8"?>
<p:tagLst xmlns:a="http://schemas.openxmlformats.org/drawingml/2006/main" xmlns:r="http://schemas.openxmlformats.org/officeDocument/2006/relationships" xmlns:p="http://schemas.openxmlformats.org/presentationml/2006/main">
  <p:tag name="MM_SLIDE_TYPE" val="6"/>
</p:tagLst>
</file>

<file path=ppt/tags/tag14.xml><?xml version="1.0" encoding="utf-8"?>
<p:tagLst xmlns:a="http://schemas.openxmlformats.org/drawingml/2006/main" xmlns:r="http://schemas.openxmlformats.org/officeDocument/2006/relationships" xmlns:p="http://schemas.openxmlformats.org/presentationml/2006/main">
  <p:tag name="MM_SLIDE_TYPE" val="6"/>
</p:tagLst>
</file>

<file path=ppt/tags/tag15.xml><?xml version="1.0" encoding="utf-8"?>
<p:tagLst xmlns:a="http://schemas.openxmlformats.org/drawingml/2006/main" xmlns:r="http://schemas.openxmlformats.org/officeDocument/2006/relationships" xmlns:p="http://schemas.openxmlformats.org/presentationml/2006/main">
  <p:tag name="MM_SLIDE_TYPE" val="6"/>
</p:tagLst>
</file>

<file path=ppt/tags/tag16.xml><?xml version="1.0" encoding="utf-8"?>
<p:tagLst xmlns:a="http://schemas.openxmlformats.org/drawingml/2006/main" xmlns:r="http://schemas.openxmlformats.org/officeDocument/2006/relationships" xmlns:p="http://schemas.openxmlformats.org/presentationml/2006/main">
  <p:tag name="MM_SLIDE_TYPE" val="6"/>
</p:tagLst>
</file>

<file path=ppt/tags/tag17.xml><?xml version="1.0" encoding="utf-8"?>
<p:tagLst xmlns:a="http://schemas.openxmlformats.org/drawingml/2006/main" xmlns:r="http://schemas.openxmlformats.org/officeDocument/2006/relationships" xmlns:p="http://schemas.openxmlformats.org/presentationml/2006/main">
  <p:tag name="MM_SLIDE_TYPE" val="6"/>
</p:tagLst>
</file>

<file path=ppt/tags/tag18.xml><?xml version="1.0" encoding="utf-8"?>
<p:tagLst xmlns:a="http://schemas.openxmlformats.org/drawingml/2006/main" xmlns:r="http://schemas.openxmlformats.org/officeDocument/2006/relationships" xmlns:p="http://schemas.openxmlformats.org/presentationml/2006/main">
  <p:tag name="MM_SLIDE_TYPE" val="6"/>
</p:tagLst>
</file>

<file path=ppt/tags/tag19.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20.xml><?xml version="1.0" encoding="utf-8"?>
<p:tagLst xmlns:a="http://schemas.openxmlformats.org/drawingml/2006/main" xmlns:r="http://schemas.openxmlformats.org/officeDocument/2006/relationships" xmlns:p="http://schemas.openxmlformats.org/presentationml/2006/main">
  <p:tag name="MM_SLIDE_TYPE" val="6"/>
</p:tagLst>
</file>

<file path=ppt/tags/tag21.xml><?xml version="1.0" encoding="utf-8"?>
<p:tagLst xmlns:a="http://schemas.openxmlformats.org/drawingml/2006/main" xmlns:r="http://schemas.openxmlformats.org/officeDocument/2006/relationships" xmlns:p="http://schemas.openxmlformats.org/presentationml/2006/main">
  <p:tag name="MM_SLIDE_TYPE" val="6"/>
</p:tagLst>
</file>

<file path=ppt/tags/tag22.xml><?xml version="1.0" encoding="utf-8"?>
<p:tagLst xmlns:a="http://schemas.openxmlformats.org/drawingml/2006/main" xmlns:r="http://schemas.openxmlformats.org/officeDocument/2006/relationships" xmlns:p="http://schemas.openxmlformats.org/presentationml/2006/main">
  <p:tag name="MM_SLIDE_TYPE" val="6"/>
</p:tagLst>
</file>

<file path=ppt/tags/tag23.xml><?xml version="1.0" encoding="utf-8"?>
<p:tagLst xmlns:a="http://schemas.openxmlformats.org/drawingml/2006/main" xmlns:r="http://schemas.openxmlformats.org/officeDocument/2006/relationships" xmlns:p="http://schemas.openxmlformats.org/presentationml/2006/main">
  <p:tag name="MM_SLIDE_TYPE" val="6"/>
</p:tagLst>
</file>

<file path=ppt/tags/tag24.xml><?xml version="1.0" encoding="utf-8"?>
<p:tagLst xmlns:a="http://schemas.openxmlformats.org/drawingml/2006/main" xmlns:r="http://schemas.openxmlformats.org/officeDocument/2006/relationships" xmlns:p="http://schemas.openxmlformats.org/presentationml/2006/main">
  <p:tag name="MM_SLIDE_TYPE" val="6"/>
</p:tagLst>
</file>

<file path=ppt/tags/tag25.xml><?xml version="1.0" encoding="utf-8"?>
<p:tagLst xmlns:a="http://schemas.openxmlformats.org/drawingml/2006/main" xmlns:r="http://schemas.openxmlformats.org/officeDocument/2006/relationships" xmlns:p="http://schemas.openxmlformats.org/presentationml/2006/main">
  <p:tag name="MM_SLIDE_TYPE" val="6"/>
</p:tagLst>
</file>

<file path=ppt/tags/tag26.xml><?xml version="1.0" encoding="utf-8"?>
<p:tagLst xmlns:a="http://schemas.openxmlformats.org/drawingml/2006/main" xmlns:r="http://schemas.openxmlformats.org/officeDocument/2006/relationships" xmlns:p="http://schemas.openxmlformats.org/presentationml/2006/main">
  <p:tag name="MM_SLIDE_TYPE" val="6"/>
</p:tagLst>
</file>

<file path=ppt/tags/tag27.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ags/tag4.xml><?xml version="1.0" encoding="utf-8"?>
<p:tagLst xmlns:a="http://schemas.openxmlformats.org/drawingml/2006/main" xmlns:r="http://schemas.openxmlformats.org/officeDocument/2006/relationships" xmlns:p="http://schemas.openxmlformats.org/presentationml/2006/main">
  <p:tag name="MM_SLIDE_TYPE" val="6"/>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MM_SLIDE_TYPE" val="6"/>
</p:tagLst>
</file>

<file path=ppt/tags/tag7.xml><?xml version="1.0" encoding="utf-8"?>
<p:tagLst xmlns:a="http://schemas.openxmlformats.org/drawingml/2006/main" xmlns:r="http://schemas.openxmlformats.org/officeDocument/2006/relationships" xmlns:p="http://schemas.openxmlformats.org/presentationml/2006/main">
  <p:tag name="MM_SLIDE_TYPE" val="6"/>
</p:tagLst>
</file>

<file path=ppt/tags/tag8.xml><?xml version="1.0" encoding="utf-8"?>
<p:tagLst xmlns:a="http://schemas.openxmlformats.org/drawingml/2006/main" xmlns:r="http://schemas.openxmlformats.org/officeDocument/2006/relationships" xmlns:p="http://schemas.openxmlformats.org/presentationml/2006/main">
  <p:tag name="MM_SLIDE_TYPE" val="6"/>
</p:tagLst>
</file>

<file path=ppt/tags/tag9.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Office Theme">
  <a:themeElements>
    <a:clrScheme name="Weaver Colors">
      <a:dk1>
        <a:sysClr val="windowText" lastClr="000000"/>
      </a:dk1>
      <a:lt1>
        <a:sysClr val="window" lastClr="FFFFFF"/>
      </a:lt1>
      <a:dk2>
        <a:srgbClr val="EF5B34"/>
      </a:dk2>
      <a:lt2>
        <a:srgbClr val="FAAF4C"/>
      </a:lt2>
      <a:accent1>
        <a:srgbClr val="6FBE65"/>
      </a:accent1>
      <a:accent2>
        <a:srgbClr val="3E6C57"/>
      </a:accent2>
      <a:accent3>
        <a:srgbClr val="EF5B34"/>
      </a:accent3>
      <a:accent4>
        <a:srgbClr val="FAAF4C"/>
      </a:accent4>
      <a:accent5>
        <a:srgbClr val="00AFEC"/>
      </a:accent5>
      <a:accent6>
        <a:srgbClr val="00559C"/>
      </a:accent6>
      <a:hlink>
        <a:srgbClr val="FFFFFF"/>
      </a:hlink>
      <a:folHlink>
        <a:srgbClr val="FFFFFF"/>
      </a:folHlink>
    </a:clrScheme>
    <a:fontScheme name="Custom 1">
      <a:majorFont>
        <a:latin typeface="Ebrima"/>
        <a:ea typeface=""/>
        <a:cs typeface=""/>
      </a:majorFont>
      <a:minorFont>
        <a:latin typeface="Ebri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Weaver Theme">
      <a:dk1>
        <a:sysClr val="windowText" lastClr="000000"/>
      </a:dk1>
      <a:lt1>
        <a:sysClr val="window" lastClr="FFFFFF"/>
      </a:lt1>
      <a:dk2>
        <a:srgbClr val="414042"/>
      </a:dk2>
      <a:lt2>
        <a:srgbClr val="E7E6E6"/>
      </a:lt2>
      <a:accent1>
        <a:srgbClr val="3E6C57"/>
      </a:accent1>
      <a:accent2>
        <a:srgbClr val="00559C"/>
      </a:accent2>
      <a:accent3>
        <a:srgbClr val="6FBE65"/>
      </a:accent3>
      <a:accent4>
        <a:srgbClr val="00AFEC"/>
      </a:accent4>
      <a:accent5>
        <a:srgbClr val="F9AF4B"/>
      </a:accent5>
      <a:accent6>
        <a:srgbClr val="EE5B33"/>
      </a:accent6>
      <a:hlink>
        <a:srgbClr val="00AFEC"/>
      </a:hlink>
      <a:folHlink>
        <a:srgbClr val="6FBE65"/>
      </a:folHlink>
    </a:clrScheme>
    <a:fontScheme name="Weaver Font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aver Theme" id="{47AB445F-D3F3-42DE-AA0E-6E7A9F723780}" vid="{3ACB19AC-12F4-490F-AB9B-C927BF5177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F4809448258045922889F5D78AFD6A" ma:contentTypeVersion="19" ma:contentTypeDescription="Create a new document." ma:contentTypeScope="" ma:versionID="6a87b43f4cd0a596f0150f7023b649e8">
  <xsd:schema xmlns:xsd="http://www.w3.org/2001/XMLSchema" xmlns:xs="http://www.w3.org/2001/XMLSchema" xmlns:p="http://schemas.microsoft.com/office/2006/metadata/properties" xmlns:ns2="c2b2d1a3-07b7-4a82-be85-4902b989ac6c" xmlns:ns3="965e394c-ead3-4a8a-a691-3e2860820bb3" targetNamespace="http://schemas.microsoft.com/office/2006/metadata/properties" ma:root="true" ma:fieldsID="abdc3fd996c30d16aa37d794cfc726da" ns2:_="" ns3:_="">
    <xsd:import namespace="c2b2d1a3-07b7-4a82-be85-4902b989ac6c"/>
    <xsd:import namespace="965e394c-ead3-4a8a-a691-3e2860820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b2d1a3-07b7-4a82-be85-4902b989ac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1036319-f450-4a74-80d9-7c4fe8b174e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5e394c-ead3-4a8a-a691-3e2860820bb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948d439-4c0c-46cb-acb9-7fee9488c500}" ma:internalName="TaxCatchAll" ma:showField="CatchAllData" ma:web="965e394c-ead3-4a8a-a691-3e2860820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65e394c-ead3-4a8a-a691-3e2860820bb3" xsi:nil="true"/>
    <lcf76f155ced4ddcb4097134ff3c332f xmlns="c2b2d1a3-07b7-4a82-be85-4902b989ac6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8378F5C-687E-4A4B-8956-BBF23AD4CA27}"/>
</file>

<file path=customXml/itemProps2.xml><?xml version="1.0" encoding="utf-8"?>
<ds:datastoreItem xmlns:ds="http://schemas.openxmlformats.org/officeDocument/2006/customXml" ds:itemID="{94062A9D-568E-4C17-8B4F-2C63C65EC225}"/>
</file>

<file path=customXml/itemProps3.xml><?xml version="1.0" encoding="utf-8"?>
<ds:datastoreItem xmlns:ds="http://schemas.openxmlformats.org/officeDocument/2006/customXml" ds:itemID="{C0C6E194-8B06-4171-BA34-E648D2FA7C52}"/>
</file>

<file path=docMetadata/LabelInfo.xml><?xml version="1.0" encoding="utf-8"?>
<clbl:labelList xmlns:clbl="http://schemas.microsoft.com/office/2020/mipLabelMetadata">
  <clbl:label id="{0a049151-99ed-4347-9b46-21c0e39c7a81}" enabled="0" method="" siteId="{0a049151-99ed-4347-9b46-21c0e39c7a81}" removed="1"/>
</clbl:labelList>
</file>

<file path=docProps/app.xml><?xml version="1.0" encoding="utf-8"?>
<Properties xmlns="http://schemas.openxmlformats.org/officeDocument/2006/extended-properties" xmlns:vt="http://schemas.openxmlformats.org/officeDocument/2006/docPropsVTypes">
  <TotalTime>2641</TotalTime>
  <Words>3164</Words>
  <Application>Microsoft Office PowerPoint</Application>
  <PresentationFormat>Widescreen</PresentationFormat>
  <Paragraphs>423</Paragraphs>
  <Slides>51</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51</vt:i4>
      </vt:variant>
    </vt:vector>
  </HeadingPairs>
  <TitlesOfParts>
    <vt:vector size="62" baseType="lpstr">
      <vt:lpstr>Aptos</vt:lpstr>
      <vt:lpstr>Arial</vt:lpstr>
      <vt:lpstr>Calibri</vt:lpstr>
      <vt:lpstr>Century Gothic</vt:lpstr>
      <vt:lpstr>Ebrima</vt:lpstr>
      <vt:lpstr>Lato</vt:lpstr>
      <vt:lpstr>Times New Roman</vt:lpstr>
      <vt:lpstr>Wingdings</vt:lpstr>
      <vt:lpstr>Wingdings 3</vt:lpstr>
      <vt:lpstr>Office Theme</vt:lpstr>
      <vt:lpstr>Content Slides</vt:lpstr>
      <vt:lpstr>How to Read and Review Third-Party Risk Management Reports</vt:lpstr>
      <vt:lpstr>Your Presenter </vt:lpstr>
      <vt:lpstr>What We Will Cover</vt:lpstr>
      <vt:lpstr>What is Third-Party Risk Management (TPRM)?</vt:lpstr>
      <vt:lpstr>Third-Party Risk Management (TPRM): Defined</vt:lpstr>
      <vt:lpstr>PowerPoint Presentation</vt:lpstr>
      <vt:lpstr>PowerPoint Presentation</vt:lpstr>
      <vt:lpstr>TPRM: Common Report Types</vt:lpstr>
      <vt:lpstr>SOC Reports</vt:lpstr>
      <vt:lpstr>SOC Report </vt:lpstr>
      <vt:lpstr>SOC 1 vs. SOC 2 </vt:lpstr>
      <vt:lpstr>SOC Report Types </vt:lpstr>
      <vt:lpstr>Terms</vt:lpstr>
      <vt:lpstr>Sections of a SOC Report</vt:lpstr>
      <vt:lpstr>Layout of SOC Report</vt:lpstr>
      <vt:lpstr>Example Table of Contents - SOC Report</vt:lpstr>
      <vt:lpstr>SOC Report Review (1/3)</vt:lpstr>
      <vt:lpstr>The SOC Report has issues, now what?</vt:lpstr>
      <vt:lpstr>SOC Report Review (2/3)</vt:lpstr>
      <vt:lpstr>SOC Report Review (3/3)</vt:lpstr>
      <vt:lpstr>SOC Report Review Process</vt:lpstr>
      <vt:lpstr>Establishing a SOC Report Review Process</vt:lpstr>
      <vt:lpstr>Inventory of Vendors</vt:lpstr>
      <vt:lpstr>Overview Tab</vt:lpstr>
      <vt:lpstr>Overview Tab, cont.</vt:lpstr>
      <vt:lpstr>Overview Tab, cont.</vt:lpstr>
      <vt:lpstr>Control Objectives or Criteria Tab</vt:lpstr>
      <vt:lpstr>Control Objectives or Criteria Tab</vt:lpstr>
      <vt:lpstr>Exception Analysis</vt:lpstr>
      <vt:lpstr>Exception Analysis</vt:lpstr>
      <vt:lpstr>Exception Analysis</vt:lpstr>
      <vt:lpstr>CUEC Tab</vt:lpstr>
      <vt:lpstr>CSOC</vt:lpstr>
      <vt:lpstr>Overview Tab, cont.</vt:lpstr>
      <vt:lpstr>Reviewing ISO 27001 Reports</vt:lpstr>
      <vt:lpstr>Example Certification Reports: ISO 27001</vt:lpstr>
      <vt:lpstr>Example Statement of Applicability: ISO 27001</vt:lpstr>
      <vt:lpstr>Reviewing Other Reports: Key Items</vt:lpstr>
      <vt:lpstr>Other Reporting Key Items</vt:lpstr>
      <vt:lpstr>Things to Keep in Mind </vt:lpstr>
      <vt:lpstr>Takeaways</vt:lpstr>
      <vt:lpstr>PowerPoint Presentation</vt:lpstr>
      <vt:lpstr>Roadmap Summarized (Getting Started)</vt:lpstr>
      <vt:lpstr>PowerPoint Presentation</vt:lpstr>
      <vt:lpstr>PowerPoint Presentation</vt:lpstr>
      <vt:lpstr>Scalability</vt:lpstr>
      <vt:lpstr>Scalability</vt:lpstr>
      <vt:lpstr>Appendix</vt:lpstr>
      <vt:lpstr>Resources</vt:lpstr>
      <vt:lpstr>PowerPoint Presentation</vt:lpstr>
      <vt:lpstr>PowerPoint Presentation</vt:lpstr>
    </vt:vector>
  </TitlesOfParts>
  <Company>Weaver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Weaver Template 1</dc:title>
  <dc:creator>John Morgan</dc:creator>
  <cp:lastModifiedBy>Alexis Kennedy</cp:lastModifiedBy>
  <cp:revision>31</cp:revision>
  <dcterms:created xsi:type="dcterms:W3CDTF">2021-12-16T15:09:03Z</dcterms:created>
  <dcterms:modified xsi:type="dcterms:W3CDTF">2026-04-14T20:10:51Z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0x010100F8F4809448258045922889F5D78AFD6A</vt:lpwstr>
  </property>
</Properties>
</file>