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9" r:id="rId5"/>
    <p:sldMasterId id="2147483736" r:id="rId6"/>
  </p:sldMasterIdLst>
  <p:notesMasterIdLst>
    <p:notesMasterId r:id="rId19"/>
  </p:notesMasterIdLst>
  <p:sldIdLst>
    <p:sldId id="297" r:id="rId7"/>
    <p:sldId id="2147482927" r:id="rId8"/>
    <p:sldId id="2147482937" r:id="rId9"/>
    <p:sldId id="2147483455" r:id="rId10"/>
    <p:sldId id="2147482926" r:id="rId11"/>
    <p:sldId id="2147482939" r:id="rId12"/>
    <p:sldId id="2147482940" r:id="rId13"/>
    <p:sldId id="2147482941" r:id="rId14"/>
    <p:sldId id="2147482928" r:id="rId15"/>
    <p:sldId id="2147483454" r:id="rId16"/>
    <p:sldId id="2147482935" r:id="rId17"/>
    <p:sldId id="214748284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FAF0"/>
    <a:srgbClr val="9B96E6"/>
    <a:srgbClr val="CCCAF2"/>
    <a:srgbClr val="0E4145"/>
    <a:srgbClr val="C2BFEF"/>
    <a:srgbClr val="EEF7F1"/>
    <a:srgbClr val="FF9F69"/>
    <a:srgbClr val="00F0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4673" autoAdjust="0"/>
  </p:normalViewPr>
  <p:slideViewPr>
    <p:cSldViewPr snapToGrid="0">
      <p:cViewPr varScale="1">
        <p:scale>
          <a:sx n="70" d="100"/>
          <a:sy n="70" d="100"/>
        </p:scale>
        <p:origin x="412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Linggood" userId="cf824e90-7f3d-4ee7-a3bf-00068bde486c" providerId="ADAL" clId="{C85D3543-585E-41EF-B9E8-602A7E150115}"/>
    <pc:docChg chg="custSel delSld modSld">
      <pc:chgData name="Mark Linggood" userId="cf824e90-7f3d-4ee7-a3bf-00068bde486c" providerId="ADAL" clId="{C85D3543-585E-41EF-B9E8-602A7E150115}" dt="2025-09-15T13:54:52.212" v="132" actId="20577"/>
      <pc:docMkLst>
        <pc:docMk/>
      </pc:docMkLst>
      <pc:sldChg chg="del">
        <pc:chgData name="Mark Linggood" userId="cf824e90-7f3d-4ee7-a3bf-00068bde486c" providerId="ADAL" clId="{C85D3543-585E-41EF-B9E8-602A7E150115}" dt="2025-09-15T09:50:00.004" v="9" actId="47"/>
        <pc:sldMkLst>
          <pc:docMk/>
          <pc:sldMk cId="3920740011" sldId="2147482623"/>
        </pc:sldMkLst>
      </pc:sldChg>
      <pc:sldChg chg="del">
        <pc:chgData name="Mark Linggood" userId="cf824e90-7f3d-4ee7-a3bf-00068bde486c" providerId="ADAL" clId="{C85D3543-585E-41EF-B9E8-602A7E150115}" dt="2025-09-15T09:49:42.087" v="4" actId="47"/>
        <pc:sldMkLst>
          <pc:docMk/>
          <pc:sldMk cId="2016060425" sldId="2147482843"/>
        </pc:sldMkLst>
      </pc:sldChg>
      <pc:sldChg chg="del">
        <pc:chgData name="Mark Linggood" userId="cf824e90-7f3d-4ee7-a3bf-00068bde486c" providerId="ADAL" clId="{C85D3543-585E-41EF-B9E8-602A7E150115}" dt="2025-09-15T09:50:03.922" v="11" actId="47"/>
        <pc:sldMkLst>
          <pc:docMk/>
          <pc:sldMk cId="2192299042" sldId="2147482884"/>
        </pc:sldMkLst>
      </pc:sldChg>
      <pc:sldChg chg="del">
        <pc:chgData name="Mark Linggood" userId="cf824e90-7f3d-4ee7-a3bf-00068bde486c" providerId="ADAL" clId="{C85D3543-585E-41EF-B9E8-602A7E150115}" dt="2025-09-15T09:50:05.001" v="12" actId="47"/>
        <pc:sldMkLst>
          <pc:docMk/>
          <pc:sldMk cId="2797279328" sldId="2147482887"/>
        </pc:sldMkLst>
      </pc:sldChg>
      <pc:sldChg chg="del">
        <pc:chgData name="Mark Linggood" userId="cf824e90-7f3d-4ee7-a3bf-00068bde486c" providerId="ADAL" clId="{C85D3543-585E-41EF-B9E8-602A7E150115}" dt="2025-09-15T09:50:02.738" v="10" actId="47"/>
        <pc:sldMkLst>
          <pc:docMk/>
          <pc:sldMk cId="1700277579" sldId="2147482918"/>
        </pc:sldMkLst>
      </pc:sldChg>
      <pc:sldChg chg="del">
        <pc:chgData name="Mark Linggood" userId="cf824e90-7f3d-4ee7-a3bf-00068bde486c" providerId="ADAL" clId="{C85D3543-585E-41EF-B9E8-602A7E150115}" dt="2025-09-15T09:49:29.901" v="1" actId="47"/>
        <pc:sldMkLst>
          <pc:docMk/>
          <pc:sldMk cId="2930136210" sldId="2147482919"/>
        </pc:sldMkLst>
      </pc:sldChg>
      <pc:sldChg chg="del">
        <pc:chgData name="Mark Linggood" userId="cf824e90-7f3d-4ee7-a3bf-00068bde486c" providerId="ADAL" clId="{C85D3543-585E-41EF-B9E8-602A7E150115}" dt="2025-09-15T09:49:32.157" v="2" actId="47"/>
        <pc:sldMkLst>
          <pc:docMk/>
          <pc:sldMk cId="4087691490" sldId="2147482924"/>
        </pc:sldMkLst>
      </pc:sldChg>
      <pc:sldChg chg="modSp mod">
        <pc:chgData name="Mark Linggood" userId="cf824e90-7f3d-4ee7-a3bf-00068bde486c" providerId="ADAL" clId="{C85D3543-585E-41EF-B9E8-602A7E150115}" dt="2025-09-15T13:44:36.960" v="39" actId="20577"/>
        <pc:sldMkLst>
          <pc:docMk/>
          <pc:sldMk cId="3830820678" sldId="2147482926"/>
        </pc:sldMkLst>
        <pc:spChg chg="mod">
          <ac:chgData name="Mark Linggood" userId="cf824e90-7f3d-4ee7-a3bf-00068bde486c" providerId="ADAL" clId="{C85D3543-585E-41EF-B9E8-602A7E150115}" dt="2025-09-15T13:44:36.960" v="39" actId="20577"/>
          <ac:spMkLst>
            <pc:docMk/>
            <pc:sldMk cId="3830820678" sldId="2147482926"/>
            <ac:spMk id="3" creationId="{ED376200-07A4-2C12-ADB0-8ABECBD6DE30}"/>
          </ac:spMkLst>
        </pc:spChg>
      </pc:sldChg>
      <pc:sldChg chg="del">
        <pc:chgData name="Mark Linggood" userId="cf824e90-7f3d-4ee7-a3bf-00068bde486c" providerId="ADAL" clId="{C85D3543-585E-41EF-B9E8-602A7E150115}" dt="2025-09-15T09:49:45.370" v="5" actId="47"/>
        <pc:sldMkLst>
          <pc:docMk/>
          <pc:sldMk cId="3547635977" sldId="2147482930"/>
        </pc:sldMkLst>
      </pc:sldChg>
      <pc:sldChg chg="del">
        <pc:chgData name="Mark Linggood" userId="cf824e90-7f3d-4ee7-a3bf-00068bde486c" providerId="ADAL" clId="{C85D3543-585E-41EF-B9E8-602A7E150115}" dt="2025-09-15T09:49:48.605" v="6" actId="47"/>
        <pc:sldMkLst>
          <pc:docMk/>
          <pc:sldMk cId="4206078751" sldId="2147482931"/>
        </pc:sldMkLst>
      </pc:sldChg>
      <pc:sldChg chg="del">
        <pc:chgData name="Mark Linggood" userId="cf824e90-7f3d-4ee7-a3bf-00068bde486c" providerId="ADAL" clId="{C85D3543-585E-41EF-B9E8-602A7E150115}" dt="2025-09-15T09:49:53.631" v="7" actId="47"/>
        <pc:sldMkLst>
          <pc:docMk/>
          <pc:sldMk cId="3774229507" sldId="2147482933"/>
        </pc:sldMkLst>
      </pc:sldChg>
      <pc:sldChg chg="modSp mod">
        <pc:chgData name="Mark Linggood" userId="cf824e90-7f3d-4ee7-a3bf-00068bde486c" providerId="ADAL" clId="{C85D3543-585E-41EF-B9E8-602A7E150115}" dt="2025-09-15T13:54:52.212" v="132" actId="20577"/>
        <pc:sldMkLst>
          <pc:docMk/>
          <pc:sldMk cId="479896277" sldId="2147482935"/>
        </pc:sldMkLst>
        <pc:spChg chg="mod">
          <ac:chgData name="Mark Linggood" userId="cf824e90-7f3d-4ee7-a3bf-00068bde486c" providerId="ADAL" clId="{C85D3543-585E-41EF-B9E8-602A7E150115}" dt="2025-09-15T13:54:52.212" v="132" actId="20577"/>
          <ac:spMkLst>
            <pc:docMk/>
            <pc:sldMk cId="479896277" sldId="2147482935"/>
            <ac:spMk id="2" creationId="{5AA26203-BBDB-3658-B73B-07D3AE761176}"/>
          </ac:spMkLst>
        </pc:spChg>
      </pc:sldChg>
      <pc:sldChg chg="modSp mod">
        <pc:chgData name="Mark Linggood" userId="cf824e90-7f3d-4ee7-a3bf-00068bde486c" providerId="ADAL" clId="{C85D3543-585E-41EF-B9E8-602A7E150115}" dt="2025-09-15T13:46:06.118" v="107" actId="27636"/>
        <pc:sldMkLst>
          <pc:docMk/>
          <pc:sldMk cId="1055474814" sldId="2147482939"/>
        </pc:sldMkLst>
        <pc:spChg chg="mod">
          <ac:chgData name="Mark Linggood" userId="cf824e90-7f3d-4ee7-a3bf-00068bde486c" providerId="ADAL" clId="{C85D3543-585E-41EF-B9E8-602A7E150115}" dt="2025-09-15T13:46:06.118" v="107" actId="27636"/>
          <ac:spMkLst>
            <pc:docMk/>
            <pc:sldMk cId="1055474814" sldId="2147482939"/>
            <ac:spMk id="2" creationId="{94F86372-DC82-97F9-57C2-6A4EEAD5C5E6}"/>
          </ac:spMkLst>
        </pc:spChg>
      </pc:sldChg>
      <pc:sldChg chg="modSp mod">
        <pc:chgData name="Mark Linggood" userId="cf824e90-7f3d-4ee7-a3bf-00068bde486c" providerId="ADAL" clId="{C85D3543-585E-41EF-B9E8-602A7E150115}" dt="2025-09-15T13:44:01.191" v="29" actId="20577"/>
        <pc:sldMkLst>
          <pc:docMk/>
          <pc:sldMk cId="99292197" sldId="2147482940"/>
        </pc:sldMkLst>
        <pc:spChg chg="mod">
          <ac:chgData name="Mark Linggood" userId="cf824e90-7f3d-4ee7-a3bf-00068bde486c" providerId="ADAL" clId="{C85D3543-585E-41EF-B9E8-602A7E150115}" dt="2025-09-15T13:44:01.191" v="29" actId="20577"/>
          <ac:spMkLst>
            <pc:docMk/>
            <pc:sldMk cId="99292197" sldId="2147482940"/>
            <ac:spMk id="3" creationId="{6E52B111-F0A0-D5E4-8B57-61BF8F4C29DE}"/>
          </ac:spMkLst>
        </pc:spChg>
      </pc:sldChg>
      <pc:sldChg chg="modSp mod">
        <pc:chgData name="Mark Linggood" userId="cf824e90-7f3d-4ee7-a3bf-00068bde486c" providerId="ADAL" clId="{C85D3543-585E-41EF-B9E8-602A7E150115}" dt="2025-09-15T13:46:40.369" v="114" actId="20577"/>
        <pc:sldMkLst>
          <pc:docMk/>
          <pc:sldMk cId="3607018094" sldId="2147482941"/>
        </pc:sldMkLst>
        <pc:spChg chg="mod">
          <ac:chgData name="Mark Linggood" userId="cf824e90-7f3d-4ee7-a3bf-00068bde486c" providerId="ADAL" clId="{C85D3543-585E-41EF-B9E8-602A7E150115}" dt="2025-09-15T13:46:40.369" v="114" actId="20577"/>
          <ac:spMkLst>
            <pc:docMk/>
            <pc:sldMk cId="3607018094" sldId="2147482941"/>
            <ac:spMk id="3" creationId="{D5B6A065-E342-F424-A049-FBC29081C08E}"/>
          </ac:spMkLst>
        </pc:spChg>
      </pc:sldChg>
      <pc:sldChg chg="del">
        <pc:chgData name="Mark Linggood" userId="cf824e90-7f3d-4ee7-a3bf-00068bde486c" providerId="ADAL" clId="{C85D3543-585E-41EF-B9E8-602A7E150115}" dt="2025-09-15T09:49:25.859" v="0" actId="47"/>
        <pc:sldMkLst>
          <pc:docMk/>
          <pc:sldMk cId="1158895684" sldId="2147483453"/>
        </pc:sldMkLst>
      </pc:sldChg>
      <pc:sldChg chg="modSp mod">
        <pc:chgData name="Mark Linggood" userId="cf824e90-7f3d-4ee7-a3bf-00068bde486c" providerId="ADAL" clId="{C85D3543-585E-41EF-B9E8-602A7E150115}" dt="2025-09-15T13:48:02.084" v="131" actId="20577"/>
        <pc:sldMkLst>
          <pc:docMk/>
          <pc:sldMk cId="3156267229" sldId="2147483454"/>
        </pc:sldMkLst>
        <pc:spChg chg="mod">
          <ac:chgData name="Mark Linggood" userId="cf824e90-7f3d-4ee7-a3bf-00068bde486c" providerId="ADAL" clId="{C85D3543-585E-41EF-B9E8-602A7E150115}" dt="2025-09-15T13:48:02.084" v="131" actId="20577"/>
          <ac:spMkLst>
            <pc:docMk/>
            <pc:sldMk cId="3156267229" sldId="2147483454"/>
            <ac:spMk id="19" creationId="{B319A2AE-D906-821B-9265-7ECEA852507C}"/>
          </ac:spMkLst>
        </pc:spChg>
      </pc:sldChg>
      <pc:sldChg chg="del">
        <pc:chgData name="Mark Linggood" userId="cf824e90-7f3d-4ee7-a3bf-00068bde486c" providerId="ADAL" clId="{C85D3543-585E-41EF-B9E8-602A7E150115}" dt="2025-09-15T09:49:36.011" v="3" actId="47"/>
        <pc:sldMkLst>
          <pc:docMk/>
          <pc:sldMk cId="1017886502" sldId="2147483456"/>
        </pc:sldMkLst>
      </pc:sldChg>
      <pc:sldChg chg="del">
        <pc:chgData name="Mark Linggood" userId="cf824e90-7f3d-4ee7-a3bf-00068bde486c" providerId="ADAL" clId="{C85D3543-585E-41EF-B9E8-602A7E150115}" dt="2025-09-15T09:49:56.230" v="8" actId="47"/>
        <pc:sldMkLst>
          <pc:docMk/>
          <pc:sldMk cId="1368469239" sldId="21474834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8247EDAB-8258-4F32-B47A-9F99D05051C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F2EE07EE-ED0B-4ABE-980D-BEE22D609F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19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edium shot of women wearing stethoscopes&#10;&#10;Description automatically generated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8" y="2547944"/>
            <a:ext cx="6109699" cy="2255085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8" y="4803029"/>
            <a:ext cx="6109699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CA2AFBD7-C1DB-85CB-A204-22939B8753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34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8" y="3745606"/>
            <a:ext cx="8785666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8" y="5625957"/>
            <a:ext cx="8785666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12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7" y="2205564"/>
            <a:ext cx="5817877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7" y="4085915"/>
            <a:ext cx="5817877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61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7" y="2943497"/>
            <a:ext cx="5817877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7" y="4823848"/>
            <a:ext cx="5817877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07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white light bulb&#10;&#10;Description automatically generated">
            <a:extLst>
              <a:ext uri="{FF2B5EF4-FFF2-40B4-BE49-F238E27FC236}">
                <a16:creationId xmlns:a16="http://schemas.microsoft.com/office/drawing/2014/main" id="{BEE3E16C-E343-B395-1DAE-019BE61A8C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1495" y="2347097"/>
            <a:ext cx="5817877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1495" y="4227448"/>
            <a:ext cx="5817877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415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617F9A-418E-C853-BEC7-60181B5F70A6}"/>
              </a:ext>
            </a:extLst>
          </p:cNvPr>
          <p:cNvSpPr/>
          <p:nvPr userDrawn="1"/>
        </p:nvSpPr>
        <p:spPr>
          <a:xfrm>
            <a:off x="2857500" y="0"/>
            <a:ext cx="9334500" cy="17294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EB40D8-5EC0-BA6F-35B2-E029B379C2C7}"/>
              </a:ext>
            </a:extLst>
          </p:cNvPr>
          <p:cNvSpPr/>
          <p:nvPr userDrawn="1"/>
        </p:nvSpPr>
        <p:spPr>
          <a:xfrm>
            <a:off x="0" y="0"/>
            <a:ext cx="3284306" cy="6858000"/>
          </a:xfrm>
          <a:prstGeom prst="rect">
            <a:avLst/>
          </a:prstGeom>
          <a:solidFill>
            <a:srgbClr val="0E41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Helvetica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2409719" cy="11350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007" y="783814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3D01744-4941-6839-9130-E8423D2BC2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84451" y="783814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97AB68C-3AD7-C31B-DA0D-2F5AEABC7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84450" y="1898498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BA5B052-6FA4-4D39-C770-92D6B5A153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84450" y="3013182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F595B57E-CC78-635D-F644-B2F8FCDBF5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84450" y="4127437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CCF576E-0981-846B-9AEF-7D5A635EA36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297007" y="1913196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F13D297-0CCA-E104-3282-7182EAD9A3D3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297007" y="3013181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8DCB975-6AA3-8D7C-B68D-B044999817D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297007" y="4127437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260BF7C5-50FF-3114-8BCB-A53A3A10251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7922233" y="783814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2176F31A-B68A-A8CF-78DB-21950D7FE7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00901" y="783814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89095781-C525-7528-565C-468ED12317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00900" y="1898498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DC8175C-7673-F225-3548-8C59E93F3C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00900" y="3013182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2EFC6A2C-6E03-6327-A4D8-457B2335C06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00900" y="4127437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A6FE50EB-4100-0CD8-6585-8D02EFE06549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922233" y="1913196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3CFCD58-6398-5F26-056E-663B5B8D627F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7922233" y="3013181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A52A8AB-3EE1-78DD-6973-C2F7F4275C09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7922233" y="4127437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3A17A4C9-66F1-CE7F-8CFE-885210AA84D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584450" y="5237936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13619C1-3DE7-1E81-57E7-9767C0ADF49C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3297007" y="5237936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D990E277-D994-3CE3-A637-557A90C50AE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00900" y="5237936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ACBDEF1-74AF-0528-CAF3-F1D75F1E4342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7922233" y="5237936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F2A80A-6BBD-63C1-0306-1C296B09CE43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7708EDD-7903-B8EF-61AB-16DE8144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862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3702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Two Columns Dark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15FB63-02AB-F720-1FD1-80E648F777A0}"/>
              </a:ext>
            </a:extLst>
          </p:cNvPr>
          <p:cNvSpPr/>
          <p:nvPr userDrawn="1"/>
        </p:nvSpPr>
        <p:spPr>
          <a:xfrm>
            <a:off x="0" y="0"/>
            <a:ext cx="12192000" cy="17691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11233935" cy="4327615"/>
          </a:xfrm>
        </p:spPr>
        <p:txBody>
          <a:bodyPr numCol="2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1pPr>
            <a:lvl2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2pPr>
            <a:lvl3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3pPr>
            <a:lvl4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4pPr>
            <a:lvl5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CED07A-0326-6A99-C1FA-9959150970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B77577-5099-D161-D61B-DEDC26D06D74}"/>
              </a:ext>
            </a:extLst>
          </p:cNvPr>
          <p:cNvSpPr txBox="1"/>
          <p:nvPr userDrawn="1"/>
        </p:nvSpPr>
        <p:spPr>
          <a:xfrm>
            <a:off x="9883739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bg1"/>
                </a:solidFill>
              </a:rPr>
              <a:t>Confidential –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755643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4302F8-B9F6-87EF-E656-B16655B0B018}"/>
              </a:ext>
            </a:extLst>
          </p:cNvPr>
          <p:cNvSpPr/>
          <p:nvPr userDrawn="1"/>
        </p:nvSpPr>
        <p:spPr>
          <a:xfrm>
            <a:off x="0" y="-8898"/>
            <a:ext cx="12192000" cy="10641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67796C-C2A8-D6BA-6FDB-A62ACB7A28D5}"/>
              </a:ext>
            </a:extLst>
          </p:cNvPr>
          <p:cNvSpPr/>
          <p:nvPr userDrawn="1"/>
        </p:nvSpPr>
        <p:spPr>
          <a:xfrm>
            <a:off x="0" y="1055240"/>
            <a:ext cx="12192000" cy="5892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11233935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B936E3-73E8-7DD2-AFFA-B76D1120C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255797"/>
            <a:ext cx="11233935" cy="537579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3F76E14-748A-5C0A-0A0C-208EC02EBE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781" y="1192196"/>
            <a:ext cx="11233934" cy="352218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581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11233935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0270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0C1BAA-AEAD-3DFD-23FA-42E7374A1675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429037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429037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73A1F66-BB16-23FD-7316-68542C41D6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5125"/>
            <a:ext cx="5586413" cy="58118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55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14FF44-C57C-62E2-BF2B-B1B697C111EC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2143" y="365125"/>
            <a:ext cx="5429037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2143" y="1849348"/>
            <a:ext cx="5429037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73A1F66-BB16-23FD-7316-68542C41D6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7781" y="365125"/>
            <a:ext cx="5586413" cy="58118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74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Dark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23CE67-9170-BF80-26B2-82B2A8D0D88B}"/>
              </a:ext>
            </a:extLst>
          </p:cNvPr>
          <p:cNvSpPr/>
          <p:nvPr userDrawn="1"/>
        </p:nvSpPr>
        <p:spPr>
          <a:xfrm>
            <a:off x="-1" y="0"/>
            <a:ext cx="595985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2143" y="365125"/>
            <a:ext cx="5429037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2143" y="1849348"/>
            <a:ext cx="5429037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2D7BEE-F1BD-69D1-B0B4-679650951A96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0550C4CA-7FB2-C89A-49D0-C6308F489D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685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3429000"/>
            <a:ext cx="3527732" cy="2747963"/>
          </a:xfrm>
        </p:spPr>
        <p:txBody>
          <a:bodyPr numCol="1" spcCol="457200" anchor="ctr">
            <a:normAutofit/>
          </a:bodyPr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07D3B7-D33F-7E57-050C-A14E79B1B4E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0881" y="3429000"/>
            <a:ext cx="3527733" cy="2747963"/>
          </a:xfrm>
        </p:spPr>
        <p:txBody>
          <a:bodyPr numCol="1" spcCol="457200" anchor="ctr">
            <a:normAutofit/>
          </a:bodyPr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33CEE7-17EA-F228-2E0B-DB0E6FDA95E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53982" y="3428999"/>
            <a:ext cx="3527733" cy="2747963"/>
          </a:xfrm>
        </p:spPr>
        <p:txBody>
          <a:bodyPr numCol="1" spcCol="457200" anchor="ctr">
            <a:normAutofit/>
          </a:bodyPr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5600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3905" y="3528391"/>
            <a:ext cx="2545558" cy="2648572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07D3B7-D33F-7E57-050C-A14E79B1B4E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032" y="3528391"/>
            <a:ext cx="2545558" cy="2648572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33CEE7-17EA-F228-2E0B-DB0E6FDA95E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136157" y="3528390"/>
            <a:ext cx="2545558" cy="2648572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45B4E6-461D-E6FD-047D-AEC0ACD1799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47778" y="3528390"/>
            <a:ext cx="2545558" cy="2648572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2188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2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C6EED72-98F6-262E-5D47-1AFD6004B9F0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B1DA21C-BC8A-BD34-33A2-90225B51F032}"/>
              </a:ext>
            </a:extLst>
          </p:cNvPr>
          <p:cNvSpPr/>
          <p:nvPr userDrawn="1"/>
        </p:nvSpPr>
        <p:spPr>
          <a:xfrm>
            <a:off x="0" y="1709513"/>
            <a:ext cx="12192000" cy="51484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C5415298-3132-9E50-9F2B-49DF575955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527" y="21364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6374C20-86D7-7FF7-CDED-32755F73D63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35100" y="2043238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" name="Text Placeholder 43">
            <a:extLst>
              <a:ext uri="{FF2B5EF4-FFF2-40B4-BE49-F238E27FC236}">
                <a16:creationId xmlns:a16="http://schemas.microsoft.com/office/drawing/2014/main" id="{F28CA265-9391-48B4-FF06-72A5756EA0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35100" y="2487738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4CDDC8AB-53D9-C7CF-17A0-6421C1A1237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7527" y="32540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49" name="Picture Placeholder 38">
            <a:extLst>
              <a:ext uri="{FF2B5EF4-FFF2-40B4-BE49-F238E27FC236}">
                <a16:creationId xmlns:a16="http://schemas.microsoft.com/office/drawing/2014/main" id="{CB090819-2F36-C54C-AEFE-0CD6470A6EF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37527" y="43919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52" name="Picture Placeholder 38">
            <a:extLst>
              <a:ext uri="{FF2B5EF4-FFF2-40B4-BE49-F238E27FC236}">
                <a16:creationId xmlns:a16="http://schemas.microsoft.com/office/drawing/2014/main" id="{A59DB863-6F41-1390-537A-483AE1130F9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37527" y="55095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55" name="Picture Placeholder 38">
            <a:extLst>
              <a:ext uri="{FF2B5EF4-FFF2-40B4-BE49-F238E27FC236}">
                <a16:creationId xmlns:a16="http://schemas.microsoft.com/office/drawing/2014/main" id="{045BB0B1-2CD7-7C02-10F0-B2E93961695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428807" y="21364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58" name="Picture Placeholder 38">
            <a:extLst>
              <a:ext uri="{FF2B5EF4-FFF2-40B4-BE49-F238E27FC236}">
                <a16:creationId xmlns:a16="http://schemas.microsoft.com/office/drawing/2014/main" id="{8EBFAF05-E8A4-DBA0-A28D-F356D8600C4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428807" y="32540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61" name="Picture Placeholder 38">
            <a:extLst>
              <a:ext uri="{FF2B5EF4-FFF2-40B4-BE49-F238E27FC236}">
                <a16:creationId xmlns:a16="http://schemas.microsoft.com/office/drawing/2014/main" id="{8350FE9F-A7A9-15F7-4DF2-B594053EB14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428807" y="43919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64" name="Picture Placeholder 38">
            <a:extLst>
              <a:ext uri="{FF2B5EF4-FFF2-40B4-BE49-F238E27FC236}">
                <a16:creationId xmlns:a16="http://schemas.microsoft.com/office/drawing/2014/main" id="{7AAB3D9D-526F-C93A-4116-2AF49A3E368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428807" y="55095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67" name="Picture Placeholder 38">
            <a:extLst>
              <a:ext uri="{FF2B5EF4-FFF2-40B4-BE49-F238E27FC236}">
                <a16:creationId xmlns:a16="http://schemas.microsoft.com/office/drawing/2014/main" id="{6329A940-3FE9-E7EA-70A4-FBB5FE85D32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334234" y="21364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70" name="Picture Placeholder 38">
            <a:extLst>
              <a:ext uri="{FF2B5EF4-FFF2-40B4-BE49-F238E27FC236}">
                <a16:creationId xmlns:a16="http://schemas.microsoft.com/office/drawing/2014/main" id="{F6D85E75-F6F2-6250-FAF8-3CFD14B76A3F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334234" y="32540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73" name="Picture Placeholder 38">
            <a:extLst>
              <a:ext uri="{FF2B5EF4-FFF2-40B4-BE49-F238E27FC236}">
                <a16:creationId xmlns:a16="http://schemas.microsoft.com/office/drawing/2014/main" id="{23E2A8BA-F5B4-F641-11D6-B81F486F1915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8334234" y="43919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76" name="Picture Placeholder 38">
            <a:extLst>
              <a:ext uri="{FF2B5EF4-FFF2-40B4-BE49-F238E27FC236}">
                <a16:creationId xmlns:a16="http://schemas.microsoft.com/office/drawing/2014/main" id="{8D659DA9-4019-7908-E037-BBD16F910EE1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8334234" y="55095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79" name="Text Placeholder 43">
            <a:extLst>
              <a:ext uri="{FF2B5EF4-FFF2-40B4-BE49-F238E27FC236}">
                <a16:creationId xmlns:a16="http://schemas.microsoft.com/office/drawing/2014/main" id="{C4DAC04F-0B96-C152-87AA-D1CFC130DC2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435100" y="318913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" name="Text Placeholder 43">
            <a:extLst>
              <a:ext uri="{FF2B5EF4-FFF2-40B4-BE49-F238E27FC236}">
                <a16:creationId xmlns:a16="http://schemas.microsoft.com/office/drawing/2014/main" id="{AC1A400B-CB9A-1CE3-47B8-0215E25E281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435100" y="363363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" name="Text Placeholder 43">
            <a:extLst>
              <a:ext uri="{FF2B5EF4-FFF2-40B4-BE49-F238E27FC236}">
                <a16:creationId xmlns:a16="http://schemas.microsoft.com/office/drawing/2014/main" id="{E50FAEA1-F17F-2748-0513-AF0832968DD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1435100" y="4311875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2" name="Text Placeholder 43">
            <a:extLst>
              <a:ext uri="{FF2B5EF4-FFF2-40B4-BE49-F238E27FC236}">
                <a16:creationId xmlns:a16="http://schemas.microsoft.com/office/drawing/2014/main" id="{9FC6CCD3-451B-1922-5167-5F4966E939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1435100" y="4756375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3" name="Text Placeholder 43">
            <a:extLst>
              <a:ext uri="{FF2B5EF4-FFF2-40B4-BE49-F238E27FC236}">
                <a16:creationId xmlns:a16="http://schemas.microsoft.com/office/drawing/2014/main" id="{0551ED0E-7D55-1A2D-7A76-03BBDBEEC629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435100" y="541147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4" name="Text Placeholder 43">
            <a:extLst>
              <a:ext uri="{FF2B5EF4-FFF2-40B4-BE49-F238E27FC236}">
                <a16:creationId xmlns:a16="http://schemas.microsoft.com/office/drawing/2014/main" id="{4D70F604-9352-0D78-746F-37547AA59AD6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1435100" y="585597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6" name="Text Placeholder 43">
            <a:extLst>
              <a:ext uri="{FF2B5EF4-FFF2-40B4-BE49-F238E27FC236}">
                <a16:creationId xmlns:a16="http://schemas.microsoft.com/office/drawing/2014/main" id="{52439590-5D5B-521C-C390-868EB603B77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5324194" y="2043238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7" name="Text Placeholder 43">
            <a:extLst>
              <a:ext uri="{FF2B5EF4-FFF2-40B4-BE49-F238E27FC236}">
                <a16:creationId xmlns:a16="http://schemas.microsoft.com/office/drawing/2014/main" id="{81427B15-6170-4DEA-C9E7-1CCDE76BC352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5324194" y="2487738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8" name="Text Placeholder 43">
            <a:extLst>
              <a:ext uri="{FF2B5EF4-FFF2-40B4-BE49-F238E27FC236}">
                <a16:creationId xmlns:a16="http://schemas.microsoft.com/office/drawing/2014/main" id="{39989E2A-D1AB-8305-2EC6-B7A4D0F1B710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5324194" y="318913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9" name="Text Placeholder 43">
            <a:extLst>
              <a:ext uri="{FF2B5EF4-FFF2-40B4-BE49-F238E27FC236}">
                <a16:creationId xmlns:a16="http://schemas.microsoft.com/office/drawing/2014/main" id="{B8ABB3E2-283E-2847-C8B2-9C724A1E8C1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5324194" y="363363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0" name="Text Placeholder 43">
            <a:extLst>
              <a:ext uri="{FF2B5EF4-FFF2-40B4-BE49-F238E27FC236}">
                <a16:creationId xmlns:a16="http://schemas.microsoft.com/office/drawing/2014/main" id="{FB649FAA-5589-6352-6B1F-12277AAEAFDF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5324194" y="4311875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1" name="Text Placeholder 43">
            <a:extLst>
              <a:ext uri="{FF2B5EF4-FFF2-40B4-BE49-F238E27FC236}">
                <a16:creationId xmlns:a16="http://schemas.microsoft.com/office/drawing/2014/main" id="{7B94EC5C-CF82-999B-EB95-FDFEE916EFE8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5324194" y="4756375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" name="Text Placeholder 43">
            <a:extLst>
              <a:ext uri="{FF2B5EF4-FFF2-40B4-BE49-F238E27FC236}">
                <a16:creationId xmlns:a16="http://schemas.microsoft.com/office/drawing/2014/main" id="{234C2DF7-F9B3-AC90-C4F3-2A92899F76E8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5324194" y="541147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3" name="Text Placeholder 43">
            <a:extLst>
              <a:ext uri="{FF2B5EF4-FFF2-40B4-BE49-F238E27FC236}">
                <a16:creationId xmlns:a16="http://schemas.microsoft.com/office/drawing/2014/main" id="{D89466F5-B656-17AC-13CE-4F86A2086BA8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5324194" y="585597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4" name="Text Placeholder 43">
            <a:extLst>
              <a:ext uri="{FF2B5EF4-FFF2-40B4-BE49-F238E27FC236}">
                <a16:creationId xmlns:a16="http://schemas.microsoft.com/office/drawing/2014/main" id="{849F4354-0B87-7060-738F-375B616EE3A6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9236437" y="2043238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5" name="Text Placeholder 43">
            <a:extLst>
              <a:ext uri="{FF2B5EF4-FFF2-40B4-BE49-F238E27FC236}">
                <a16:creationId xmlns:a16="http://schemas.microsoft.com/office/drawing/2014/main" id="{25912C6F-660F-C0A0-22EF-3A119D46FAA7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9236437" y="2487738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6" name="Text Placeholder 43">
            <a:extLst>
              <a:ext uri="{FF2B5EF4-FFF2-40B4-BE49-F238E27FC236}">
                <a16:creationId xmlns:a16="http://schemas.microsoft.com/office/drawing/2014/main" id="{002A527F-EB50-302D-D03A-179314E3FD53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9236437" y="318913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" name="Text Placeholder 43">
            <a:extLst>
              <a:ext uri="{FF2B5EF4-FFF2-40B4-BE49-F238E27FC236}">
                <a16:creationId xmlns:a16="http://schemas.microsoft.com/office/drawing/2014/main" id="{675F147D-1276-3DE1-B81D-9D7862AC54B3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9236437" y="363363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8" name="Text Placeholder 43">
            <a:extLst>
              <a:ext uri="{FF2B5EF4-FFF2-40B4-BE49-F238E27FC236}">
                <a16:creationId xmlns:a16="http://schemas.microsoft.com/office/drawing/2014/main" id="{0F66AB82-4509-29DB-E1A5-74C1057E5A99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9236437" y="4311875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9" name="Text Placeholder 43">
            <a:extLst>
              <a:ext uri="{FF2B5EF4-FFF2-40B4-BE49-F238E27FC236}">
                <a16:creationId xmlns:a16="http://schemas.microsoft.com/office/drawing/2014/main" id="{6D1490B7-FD09-E1EA-6BBB-2B8439B6898A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9236437" y="4756375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" name="Text Placeholder 43">
            <a:extLst>
              <a:ext uri="{FF2B5EF4-FFF2-40B4-BE49-F238E27FC236}">
                <a16:creationId xmlns:a16="http://schemas.microsoft.com/office/drawing/2014/main" id="{878AFB2C-D46F-BDB0-A84A-395192B31DA8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9236437" y="541147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" name="Text Placeholder 43">
            <a:extLst>
              <a:ext uri="{FF2B5EF4-FFF2-40B4-BE49-F238E27FC236}">
                <a16:creationId xmlns:a16="http://schemas.microsoft.com/office/drawing/2014/main" id="{98B5FA7C-D712-A0ED-20CA-92E2C6896E1B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9236437" y="585597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CFB2EDA-0186-6699-A04A-9258721FAE45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black and green logo&#10;&#10;Description automatically generated">
            <a:extLst>
              <a:ext uri="{FF2B5EF4-FFF2-40B4-BE49-F238E27FC236}">
                <a16:creationId xmlns:a16="http://schemas.microsoft.com/office/drawing/2014/main" id="{CC69CDFA-073E-5D6D-5F25-74A0AB53CA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80" y="6485946"/>
            <a:ext cx="1060835" cy="2047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0A6528-21F3-0643-7DC8-EBB131252C70}"/>
              </a:ext>
            </a:extLst>
          </p:cNvPr>
          <p:cNvSpPr txBox="1"/>
          <p:nvPr userDrawn="1"/>
        </p:nvSpPr>
        <p:spPr>
          <a:xfrm>
            <a:off x="9883739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320515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85" userDrawn="1">
          <p15:clr>
            <a:srgbClr val="FBAE40"/>
          </p15:clr>
        </p15:guide>
        <p15:guide id="2" pos="279" userDrawn="1">
          <p15:clr>
            <a:srgbClr val="FBAE40"/>
          </p15:clr>
        </p15:guide>
        <p15:guide id="3" pos="2457" userDrawn="1">
          <p15:clr>
            <a:srgbClr val="FBAE40"/>
          </p15:clr>
        </p15:guide>
        <p15:guide id="4" pos="2729" userDrawn="1">
          <p15:clr>
            <a:srgbClr val="FBAE40"/>
          </p15:clr>
        </p15:guide>
        <p15:guide id="5" pos="4906" userDrawn="1">
          <p15:clr>
            <a:srgbClr val="FBAE40"/>
          </p15:clr>
        </p15:guide>
        <p15:guide id="6" pos="5178" userDrawn="1">
          <p15:clr>
            <a:srgbClr val="FBAE40"/>
          </p15:clr>
        </p15:guide>
        <p15:guide id="7" orient="horz" pos="1888" userDrawn="1">
          <p15:clr>
            <a:srgbClr val="FBAE40"/>
          </p15:clr>
        </p15:guide>
        <p15:guide id="8" orient="horz" pos="2614" userDrawn="1">
          <p15:clr>
            <a:srgbClr val="FBAE40"/>
          </p15:clr>
        </p15:guide>
        <p15:guide id="9" orient="horz" pos="3317" userDrawn="1">
          <p15:clr>
            <a:srgbClr val="FBAE40"/>
          </p15:clr>
        </p15:guide>
        <p15:guide id="10" orient="horz" pos="1706" userDrawn="1">
          <p15:clr>
            <a:srgbClr val="FBAE40"/>
          </p15:clr>
        </p15:guide>
        <p15:guide id="11" orient="horz" pos="2432" userDrawn="1">
          <p15:clr>
            <a:srgbClr val="FBAE40"/>
          </p15:clr>
        </p15:guide>
        <p15:guide id="12" orient="horz" pos="3135" userDrawn="1">
          <p15:clr>
            <a:srgbClr val="FBAE40"/>
          </p15:clr>
        </p15:guide>
        <p15:guide id="13" orient="horz" pos="383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8A24CD-731C-58F1-8441-844A8ED88F52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B1DA21C-BC8A-BD34-33A2-90225B51F032}"/>
              </a:ext>
            </a:extLst>
          </p:cNvPr>
          <p:cNvSpPr/>
          <p:nvPr userDrawn="1"/>
        </p:nvSpPr>
        <p:spPr>
          <a:xfrm>
            <a:off x="0" y="1709513"/>
            <a:ext cx="12192000" cy="51484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4CDDC8AB-53D9-C7CF-17A0-6421C1A1237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9291" y="2114813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79" name="Text Placeholder 43">
            <a:extLst>
              <a:ext uri="{FF2B5EF4-FFF2-40B4-BE49-F238E27FC236}">
                <a16:creationId xmlns:a16="http://schemas.microsoft.com/office/drawing/2014/main" id="{C4DAC04F-0B96-C152-87AA-D1CFC130DC2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962612" y="2114813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" name="Text Placeholder 43">
            <a:extLst>
              <a:ext uri="{FF2B5EF4-FFF2-40B4-BE49-F238E27FC236}">
                <a16:creationId xmlns:a16="http://schemas.microsoft.com/office/drawing/2014/main" id="{AC1A400B-CB9A-1CE3-47B8-0215E25E281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962612" y="2775474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38">
            <a:extLst>
              <a:ext uri="{FF2B5EF4-FFF2-40B4-BE49-F238E27FC236}">
                <a16:creationId xmlns:a16="http://schemas.microsoft.com/office/drawing/2014/main" id="{E853C789-EB34-7130-618C-9C478FE02DCC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6324471" y="2114813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43">
            <a:extLst>
              <a:ext uri="{FF2B5EF4-FFF2-40B4-BE49-F238E27FC236}">
                <a16:creationId xmlns:a16="http://schemas.microsoft.com/office/drawing/2014/main" id="{FBC3D0B0-1D94-9FD4-965F-C3B3D1CF0A5E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727792" y="2114813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43">
            <a:extLst>
              <a:ext uri="{FF2B5EF4-FFF2-40B4-BE49-F238E27FC236}">
                <a16:creationId xmlns:a16="http://schemas.microsoft.com/office/drawing/2014/main" id="{3FD8720D-8ED6-63B6-A14B-7B42E474FC28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727792" y="2775474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Picture Placeholder 38">
            <a:extLst>
              <a:ext uri="{FF2B5EF4-FFF2-40B4-BE49-F238E27FC236}">
                <a16:creationId xmlns:a16="http://schemas.microsoft.com/office/drawing/2014/main" id="{F6350CE6-EBD0-3721-6CBE-657441D45776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559291" y="3575622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Text Placeholder 43">
            <a:extLst>
              <a:ext uri="{FF2B5EF4-FFF2-40B4-BE49-F238E27FC236}">
                <a16:creationId xmlns:a16="http://schemas.microsoft.com/office/drawing/2014/main" id="{C2C2AD1D-ED10-B5A1-FB56-D220DF1C6F40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962612" y="3575622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43">
            <a:extLst>
              <a:ext uri="{FF2B5EF4-FFF2-40B4-BE49-F238E27FC236}">
                <a16:creationId xmlns:a16="http://schemas.microsoft.com/office/drawing/2014/main" id="{ADA43506-C7D8-23AB-9685-6B51B9B8C7E0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962612" y="4236283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Picture Placeholder 38">
            <a:extLst>
              <a:ext uri="{FF2B5EF4-FFF2-40B4-BE49-F238E27FC236}">
                <a16:creationId xmlns:a16="http://schemas.microsoft.com/office/drawing/2014/main" id="{78E6E0E6-172E-12F9-0FD9-FD908DB3172B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324471" y="3575622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Text Placeholder 43">
            <a:extLst>
              <a:ext uri="{FF2B5EF4-FFF2-40B4-BE49-F238E27FC236}">
                <a16:creationId xmlns:a16="http://schemas.microsoft.com/office/drawing/2014/main" id="{CF49D2FD-33E6-B6D2-6225-FD60DE2FFC4A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7727792" y="3575622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43">
            <a:extLst>
              <a:ext uri="{FF2B5EF4-FFF2-40B4-BE49-F238E27FC236}">
                <a16:creationId xmlns:a16="http://schemas.microsoft.com/office/drawing/2014/main" id="{7917AF7B-F3ED-83F1-FC74-522440239A9D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727792" y="4236283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Picture Placeholder 38">
            <a:extLst>
              <a:ext uri="{FF2B5EF4-FFF2-40B4-BE49-F238E27FC236}">
                <a16:creationId xmlns:a16="http://schemas.microsoft.com/office/drawing/2014/main" id="{4B7F7E33-84F3-5CB5-6467-3B3810B65CD7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559291" y="5025280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Text Placeholder 43">
            <a:extLst>
              <a:ext uri="{FF2B5EF4-FFF2-40B4-BE49-F238E27FC236}">
                <a16:creationId xmlns:a16="http://schemas.microsoft.com/office/drawing/2014/main" id="{517F6BC9-538D-60D5-4C67-8B7A46CEE665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1962612" y="5025280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43">
            <a:extLst>
              <a:ext uri="{FF2B5EF4-FFF2-40B4-BE49-F238E27FC236}">
                <a16:creationId xmlns:a16="http://schemas.microsoft.com/office/drawing/2014/main" id="{B642C12E-6639-1D0E-51E8-97B929EFD2B2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1962612" y="5685941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Picture Placeholder 38">
            <a:extLst>
              <a:ext uri="{FF2B5EF4-FFF2-40B4-BE49-F238E27FC236}">
                <a16:creationId xmlns:a16="http://schemas.microsoft.com/office/drawing/2014/main" id="{4730BCE2-CCFD-84C7-2FBC-4621E6A04168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>
          <a:xfrm>
            <a:off x="6324471" y="5025280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27" name="Text Placeholder 43">
            <a:extLst>
              <a:ext uri="{FF2B5EF4-FFF2-40B4-BE49-F238E27FC236}">
                <a16:creationId xmlns:a16="http://schemas.microsoft.com/office/drawing/2014/main" id="{5D5BECFC-762F-9746-5E07-CEBEBEFA7BF1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7727792" y="5025280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43">
            <a:extLst>
              <a:ext uri="{FF2B5EF4-FFF2-40B4-BE49-F238E27FC236}">
                <a16:creationId xmlns:a16="http://schemas.microsoft.com/office/drawing/2014/main" id="{FB98835C-3A2F-1044-A5E2-7A7ED3A27C39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7727792" y="5685941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5ACA3B-69AF-7EAF-50E7-411F80B1F3BC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ack and green logo&#10;&#10;Description automatically generated">
            <a:extLst>
              <a:ext uri="{FF2B5EF4-FFF2-40B4-BE49-F238E27FC236}">
                <a16:creationId xmlns:a16="http://schemas.microsoft.com/office/drawing/2014/main" id="{85D83A78-223C-17DB-4916-C198B44B9A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80" y="6485946"/>
            <a:ext cx="1060835" cy="2047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F17DE0-BFA2-B1C0-5500-4EEA195D8885}"/>
              </a:ext>
            </a:extLst>
          </p:cNvPr>
          <p:cNvSpPr txBox="1"/>
          <p:nvPr userDrawn="1"/>
        </p:nvSpPr>
        <p:spPr>
          <a:xfrm>
            <a:off x="9883739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23479407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C345FEA-FF69-BE9A-5A2D-884EACEDE29C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EF7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K Grotesk Neue"/>
              <a:ea typeface="+mn-ea"/>
              <a:cs typeface="+mn-cs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CD3CF00-1728-A16B-BE46-CF216C3D86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0750" y="4664075"/>
            <a:ext cx="4524375" cy="171291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7F2FB0B-823F-A522-CB72-9C5E562B30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46875" y="4651696"/>
            <a:ext cx="4524375" cy="171291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38763C-6F01-EA16-E5EA-63DF43B4612E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08080C5-5FD5-4089-48F5-41EB01CCBDA3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black and green logo&#10;&#10;Description automatically generated">
            <a:extLst>
              <a:ext uri="{FF2B5EF4-FFF2-40B4-BE49-F238E27FC236}">
                <a16:creationId xmlns:a16="http://schemas.microsoft.com/office/drawing/2014/main" id="{4A7627E3-9F18-1660-26B5-D306E93BE4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80" y="6485946"/>
            <a:ext cx="1060835" cy="20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06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ckup -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A36499A-AED4-5E60-21CD-BEC68745ED7F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C50BF32-8736-3897-7510-9D50BA5601A4}"/>
              </a:ext>
            </a:extLst>
          </p:cNvPr>
          <p:cNvSpPr/>
          <p:nvPr userDrawn="1"/>
        </p:nvSpPr>
        <p:spPr>
          <a:xfrm>
            <a:off x="8970381" y="243068"/>
            <a:ext cx="2963119" cy="6113282"/>
          </a:xfrm>
          <a:prstGeom prst="roundRect">
            <a:avLst>
              <a:gd name="adj" fmla="val 53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1D131F-5209-560E-C41E-B54E3A4CFE7E}"/>
              </a:ext>
            </a:extLst>
          </p:cNvPr>
          <p:cNvSpPr/>
          <p:nvPr userDrawn="1"/>
        </p:nvSpPr>
        <p:spPr>
          <a:xfrm>
            <a:off x="6637106" y="1982912"/>
            <a:ext cx="4582274" cy="28767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7D497E-8CEB-6123-8D0B-82C57614C0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63917" y="1736332"/>
            <a:ext cx="6121524" cy="367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9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ckup -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8715C1-8350-76DA-F432-F42B6EF6F458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473A334-1110-6F0C-13D3-CDF6720AF2B0}"/>
              </a:ext>
            </a:extLst>
          </p:cNvPr>
          <p:cNvSpPr/>
          <p:nvPr userDrawn="1"/>
        </p:nvSpPr>
        <p:spPr>
          <a:xfrm>
            <a:off x="8970381" y="243068"/>
            <a:ext cx="2963119" cy="6113282"/>
          </a:xfrm>
          <a:prstGeom prst="roundRect">
            <a:avLst>
              <a:gd name="adj" fmla="val 533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1D131F-5209-560E-C41E-B54E3A4CFE7E}"/>
              </a:ext>
            </a:extLst>
          </p:cNvPr>
          <p:cNvSpPr/>
          <p:nvPr userDrawn="1"/>
        </p:nvSpPr>
        <p:spPr>
          <a:xfrm>
            <a:off x="7417942" y="1078787"/>
            <a:ext cx="3010328" cy="469528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Helvetica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21330F-89E3-1D46-4C07-21812FA292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472"/>
          <a:stretch/>
        </p:blipFill>
        <p:spPr>
          <a:xfrm>
            <a:off x="7177917" y="785022"/>
            <a:ext cx="3500651" cy="526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75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ckup -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E55D6E-0CAC-819F-59AC-95CEDE5E1D2A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DBB512E-D468-68CC-1342-6839EF305046}"/>
              </a:ext>
            </a:extLst>
          </p:cNvPr>
          <p:cNvSpPr/>
          <p:nvPr userDrawn="1"/>
        </p:nvSpPr>
        <p:spPr>
          <a:xfrm>
            <a:off x="8970381" y="243068"/>
            <a:ext cx="2963119" cy="6113282"/>
          </a:xfrm>
          <a:prstGeom prst="roundRect">
            <a:avLst>
              <a:gd name="adj" fmla="val 533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D46715-498C-6A0C-3021-F0901F8353B6}"/>
              </a:ext>
            </a:extLst>
          </p:cNvPr>
          <p:cNvSpPr/>
          <p:nvPr userDrawn="1"/>
        </p:nvSpPr>
        <p:spPr>
          <a:xfrm>
            <a:off x="7616574" y="912108"/>
            <a:ext cx="2369906" cy="4974984"/>
          </a:xfrm>
          <a:prstGeom prst="roundRect">
            <a:avLst>
              <a:gd name="adj" fmla="val 1623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E7D5EF-5E99-DE95-6DB0-A6FA1173C6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6350"/>
          <a:stretch/>
        </p:blipFill>
        <p:spPr>
          <a:xfrm>
            <a:off x="7417942" y="705617"/>
            <a:ext cx="2726371" cy="534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12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and 1/2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9ADF53-B5BE-2E81-8F3C-9A195A5FCF6B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05B60A-A5DA-5FF7-2BC7-E9D2F7D039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175" r="16175" b="7727"/>
          <a:stretch/>
        </p:blipFill>
        <p:spPr>
          <a:xfrm>
            <a:off x="7083482" y="365125"/>
            <a:ext cx="4745410" cy="5991211"/>
          </a:xfrm>
          <a:prstGeom prst="roundRect">
            <a:avLst>
              <a:gd name="adj" fmla="val 4159"/>
            </a:avLst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14224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01">
    <p:bg>
      <p:bgPr>
        <a:solidFill>
          <a:srgbClr val="0E4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715A1EB-530E-6D76-2A1A-9FF2B7C3F7A5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A18123-7B9B-AA61-84F6-879FC2A74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470" y="1709738"/>
            <a:ext cx="7319979" cy="2613025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213EBA-4617-1E78-C3D1-81E3B73FB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70" y="4589463"/>
            <a:ext cx="731998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9A352EB2-5499-97BE-1368-E664FEF0E98A}"/>
              </a:ext>
            </a:extLst>
          </p:cNvPr>
          <p:cNvSpPr/>
          <p:nvPr userDrawn="1"/>
        </p:nvSpPr>
        <p:spPr>
          <a:xfrm>
            <a:off x="-116114" y="603553"/>
            <a:ext cx="2486777" cy="622642"/>
          </a:xfrm>
          <a:prstGeom prst="roundRect">
            <a:avLst>
              <a:gd name="adj" fmla="val 10822"/>
            </a:avLst>
          </a:prstGeom>
          <a:solidFill>
            <a:srgbClr val="BEFA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K Grotesk Neue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10183A-03AC-285E-8450-49A7FEE4D7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103" y="775727"/>
            <a:ext cx="1754836" cy="3390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5CE2A3-A918-4508-4654-1D959D1803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B162FB-AF66-1588-611D-5A9929E75C8B}"/>
              </a:ext>
            </a:extLst>
          </p:cNvPr>
          <p:cNvSpPr txBox="1"/>
          <p:nvPr userDrawn="1"/>
        </p:nvSpPr>
        <p:spPr>
          <a:xfrm>
            <a:off x="9883739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bg1"/>
                </a:solidFill>
              </a:rPr>
              <a:t>Confidential –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3346177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02">
    <p:bg>
      <p:bgPr>
        <a:solidFill>
          <a:srgbClr val="BE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51D42A-F2A4-A19D-B5F5-FBCF66C89B08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A18123-7B9B-AA61-84F6-879FC2A74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470" y="1709738"/>
            <a:ext cx="7319979" cy="2613025"/>
          </a:xfrm>
        </p:spPr>
        <p:txBody>
          <a:bodyPr anchor="b"/>
          <a:lstStyle>
            <a:lvl1pPr>
              <a:defRPr sz="6000">
                <a:solidFill>
                  <a:srgbClr val="0E414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213EBA-4617-1E78-C3D1-81E3B73FB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70" y="4589463"/>
            <a:ext cx="731998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E414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9A352EB2-5499-97BE-1368-E664FEF0E98A}"/>
              </a:ext>
            </a:extLst>
          </p:cNvPr>
          <p:cNvSpPr/>
          <p:nvPr userDrawn="1"/>
        </p:nvSpPr>
        <p:spPr>
          <a:xfrm>
            <a:off x="-116114" y="603553"/>
            <a:ext cx="2486777" cy="622642"/>
          </a:xfrm>
          <a:prstGeom prst="roundRect">
            <a:avLst>
              <a:gd name="adj" fmla="val 10822"/>
            </a:avLst>
          </a:prstGeom>
          <a:solidFill>
            <a:srgbClr val="FF9F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K Grotesk Neue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4FEA84-96D4-1E62-4543-EEDFD2C63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103" y="775727"/>
            <a:ext cx="1754837" cy="33902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E05A8B8-11FA-89BC-D834-EC04BDD75560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2728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983410-5B5E-FF5C-912B-6EF1F6D2D4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5D204-A3A6-9F41-B2E7-3B0181A8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76" y="1150902"/>
            <a:ext cx="9403647" cy="4556196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2608E-A381-F6ED-1EE2-478A3E34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0476" y="6356350"/>
            <a:ext cx="4212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4145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ACED90-07F6-A878-AE73-BC2FB4471B8B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3A281-13F7-DCCF-1E51-7C5B90B032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3FA74D-C647-76F6-9907-3FCC931E6237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9252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983410-5B5E-FF5C-912B-6EF1F6D2D4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5D204-A3A6-9F41-B2E7-3B0181A8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76" y="1150902"/>
            <a:ext cx="9403647" cy="4556196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81195D-C3C0-A496-7150-B0AC17E8A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28AD2F4-1691-4A96-BC33-E15A3B349267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59FEB77-D80F-71F8-16E9-3C6C424463E9}"/>
              </a:ext>
            </a:extLst>
          </p:cNvPr>
          <p:cNvSpPr txBox="1"/>
          <p:nvPr userDrawn="1"/>
        </p:nvSpPr>
        <p:spPr>
          <a:xfrm>
            <a:off x="9883739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1317843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983410-5B5E-FF5C-912B-6EF1F6D2D4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5D204-A3A6-9F41-B2E7-3B0181A8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76" y="1150902"/>
            <a:ext cx="9403647" cy="4556196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7AED46-31DE-E3BB-7BBF-696E791DBD24}"/>
              </a:ext>
            </a:extLst>
          </p:cNvPr>
          <p:cNvCxnSpPr>
            <a:cxnSpLocks/>
          </p:cNvCxnSpPr>
          <p:nvPr userDrawn="1"/>
        </p:nvCxnSpPr>
        <p:spPr>
          <a:xfrm>
            <a:off x="1248228" y="6646674"/>
            <a:ext cx="10406743" cy="0"/>
          </a:xfrm>
          <a:prstGeom prst="line">
            <a:avLst/>
          </a:prstGeom>
          <a:ln w="12700">
            <a:solidFill>
              <a:srgbClr val="0E41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D8C4BC7-CA53-6CB1-0BA9-37A75E2621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EA0DCD-967C-A53F-8FBA-B2AC05943599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38B079F-5AD9-F022-643B-AB577693C3AA}"/>
              </a:ext>
            </a:extLst>
          </p:cNvPr>
          <p:cNvSpPr txBox="1"/>
          <p:nvPr userDrawn="1"/>
        </p:nvSpPr>
        <p:spPr>
          <a:xfrm>
            <a:off x="9883739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bg1"/>
                </a:solidFill>
              </a:rPr>
              <a:t>Confidential –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1408365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084676-857A-A51B-65D6-DC3D6782D795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503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edium shot of women wearing stethoscopes&#10;&#10;Description automatically generated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9" y="2547945"/>
            <a:ext cx="6109699" cy="2255085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9" y="4803029"/>
            <a:ext cx="6109699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CA2AFBD7-C1DB-85CB-A204-22939B875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1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269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8" y="3745606"/>
            <a:ext cx="8785666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8" y="5625957"/>
            <a:ext cx="8785666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1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51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8" y="2205564"/>
            <a:ext cx="5817877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8" y="4085915"/>
            <a:ext cx="5817877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1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8974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8" y="2943497"/>
            <a:ext cx="5817877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8" y="4823848"/>
            <a:ext cx="5817877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1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799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DEB40D8-5EC0-BA6F-35B2-E029B379C2C7}"/>
              </a:ext>
            </a:extLst>
          </p:cNvPr>
          <p:cNvSpPr/>
          <p:nvPr/>
        </p:nvSpPr>
        <p:spPr>
          <a:xfrm>
            <a:off x="0" y="0"/>
            <a:ext cx="3284306" cy="6858000"/>
          </a:xfrm>
          <a:prstGeom prst="rect">
            <a:avLst/>
          </a:prstGeom>
          <a:solidFill>
            <a:srgbClr val="0E41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Helvetica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2" y="365126"/>
            <a:ext cx="2409719" cy="11350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007" y="783815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3D01744-4941-6839-9130-E8423D2BC2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84452" y="783815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97AB68C-3AD7-C31B-DA0D-2F5AEABC7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84451" y="1898499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BA5B052-6FA4-4D39-C770-92D6B5A153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84451" y="3013183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F595B57E-CC78-635D-F644-B2F8FCDBF5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84451" y="4127438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CCF576E-0981-846B-9AEF-7D5A635EA36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297007" y="1913197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F13D297-0CCA-E104-3282-7182EAD9A3D3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297007" y="3013182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8DCB975-6AA3-8D7C-B68D-B044999817D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297007" y="4127438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260BF7C5-50FF-3114-8BCB-A53A3A10251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7922233" y="783815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2176F31A-B68A-A8CF-78DB-21950D7FE7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00902" y="783815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89095781-C525-7528-565C-468ED12317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00901" y="1898499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DC8175C-7673-F225-3548-8C59E93F3C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00901" y="3013183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2EFC6A2C-6E03-6327-A4D8-457B2335C06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00901" y="4127438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A6FE50EB-4100-0CD8-6585-8D02EFE06549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922233" y="1913197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3CFCD58-6398-5F26-056E-663B5B8D627F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7922233" y="3013182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A52A8AB-3EE1-78DD-6973-C2F7F4275C09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7922233" y="4127438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3A17A4C9-66F1-CE7F-8CFE-885210AA84D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584451" y="5237937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13619C1-3DE7-1E81-57E7-9767C0ADF49C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3297007" y="5237937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D990E277-D994-3CE3-A637-557A90C50AE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00901" y="5237937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ACBDEF1-74AF-0528-CAF3-F1D75F1E4342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7922233" y="5237937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EF3E31AE-CDAB-A6A6-0C91-B0B665E46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0333" y="6356351"/>
            <a:ext cx="8013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F3D6276-1796-D083-2AEB-CE44FCCCB806}"/>
              </a:ext>
            </a:extLst>
          </p:cNvPr>
          <p:cNvCxnSpPr>
            <a:cxnSpLocks/>
          </p:cNvCxnSpPr>
          <p:nvPr/>
        </p:nvCxnSpPr>
        <p:spPr>
          <a:xfrm>
            <a:off x="1248228" y="6646674"/>
            <a:ext cx="2131970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18AF4DB-F748-3A87-94E0-23DF3ABF9C0B}"/>
              </a:ext>
            </a:extLst>
          </p:cNvPr>
          <p:cNvSpPr txBox="1"/>
          <p:nvPr/>
        </p:nvSpPr>
        <p:spPr>
          <a:xfrm>
            <a:off x="116115" y="6502401"/>
            <a:ext cx="12627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© RLDatix 2025</a:t>
            </a:r>
          </a:p>
        </p:txBody>
      </p:sp>
    </p:spTree>
    <p:extLst>
      <p:ext uri="{BB962C8B-B14F-4D97-AF65-F5344CB8AC3E}">
        <p14:creationId xmlns:p14="http://schemas.microsoft.com/office/powerpoint/2010/main" val="17182988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2" y="1849349"/>
            <a:ext cx="11233935" cy="4327615"/>
          </a:xfrm>
        </p:spPr>
        <p:txBody>
          <a:bodyPr numCol="2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890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Two Columns Dark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2" y="1849349"/>
            <a:ext cx="11233935" cy="4327615"/>
          </a:xfrm>
        </p:spPr>
        <p:txBody>
          <a:bodyPr numCol="2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1pPr>
            <a:lvl2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2pPr>
            <a:lvl3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3pPr>
            <a:lvl4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4pPr>
            <a:lvl5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8D21B5-67A9-0F8C-4A62-34EED0DDF902}"/>
              </a:ext>
            </a:extLst>
          </p:cNvPr>
          <p:cNvSpPr txBox="1"/>
          <p:nvPr/>
        </p:nvSpPr>
        <p:spPr>
          <a:xfrm>
            <a:off x="116115" y="6502400"/>
            <a:ext cx="1024317" cy="230832"/>
          </a:xfrm>
          <a:prstGeom prst="rect">
            <a:avLst/>
          </a:prstGeom>
          <a:solidFill>
            <a:srgbClr val="0E4145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© RLDatix 2025</a:t>
            </a:r>
          </a:p>
        </p:txBody>
      </p:sp>
    </p:spTree>
    <p:extLst>
      <p:ext uri="{BB962C8B-B14F-4D97-AF65-F5344CB8AC3E}">
        <p14:creationId xmlns:p14="http://schemas.microsoft.com/office/powerpoint/2010/main" val="23737716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2" y="1849349"/>
            <a:ext cx="11233935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2377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an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2" y="365126"/>
            <a:ext cx="5429037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2" y="1849349"/>
            <a:ext cx="5429037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73A1F66-BB16-23FD-7316-68542C41D6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1" y="365125"/>
            <a:ext cx="5586413" cy="581183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35238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an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2144" y="365126"/>
            <a:ext cx="5429037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2144" y="1849349"/>
            <a:ext cx="5429037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73A1F66-BB16-23FD-7316-68542C41D6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7781" y="365125"/>
            <a:ext cx="5586413" cy="581183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184682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and Dark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23CE67-9170-BF80-26B2-82B2A8D0D88B}"/>
              </a:ext>
            </a:extLst>
          </p:cNvPr>
          <p:cNvSpPr/>
          <p:nvPr/>
        </p:nvSpPr>
        <p:spPr>
          <a:xfrm>
            <a:off x="-1" y="0"/>
            <a:ext cx="595985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2144" y="365126"/>
            <a:ext cx="5429037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2144" y="1849349"/>
            <a:ext cx="5429037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210903-5785-4409-13C7-2C70F47C4835}"/>
              </a:ext>
            </a:extLst>
          </p:cNvPr>
          <p:cNvSpPr txBox="1"/>
          <p:nvPr/>
        </p:nvSpPr>
        <p:spPr>
          <a:xfrm>
            <a:off x="116115" y="6502400"/>
            <a:ext cx="1024317" cy="230832"/>
          </a:xfrm>
          <a:prstGeom prst="rect">
            <a:avLst/>
          </a:prstGeom>
          <a:solidFill>
            <a:srgbClr val="0E4145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© RLDatix 2025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DE6DC-DFD4-365C-A6F2-FF3D1D5C3208}"/>
              </a:ext>
            </a:extLst>
          </p:cNvPr>
          <p:cNvCxnSpPr>
            <a:cxnSpLocks/>
          </p:cNvCxnSpPr>
          <p:nvPr/>
        </p:nvCxnSpPr>
        <p:spPr>
          <a:xfrm>
            <a:off x="1248229" y="6646674"/>
            <a:ext cx="10406743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4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2630185"/>
            <a:ext cx="3527732" cy="3546779"/>
          </a:xfrm>
        </p:spPr>
        <p:txBody>
          <a:bodyPr numCol="1" spcCol="457200" anchor="ctr">
            <a:normAutofit/>
          </a:bodyPr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07D3B7-D33F-7E57-050C-A14E79B1B4E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0882" y="2630185"/>
            <a:ext cx="3527733" cy="3546779"/>
          </a:xfrm>
        </p:spPr>
        <p:txBody>
          <a:bodyPr numCol="1" spcCol="457200" anchor="ctr">
            <a:normAutofit/>
          </a:bodyPr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33CEE7-17EA-F228-2E0B-DB0E6FDA95E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53983" y="2630184"/>
            <a:ext cx="3527733" cy="3546779"/>
          </a:xfrm>
        </p:spPr>
        <p:txBody>
          <a:bodyPr numCol="1" spcCol="457200" anchor="ctr">
            <a:normAutofit/>
          </a:bodyPr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55392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3905" y="2938409"/>
            <a:ext cx="2545558" cy="3238554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07D3B7-D33F-7E57-050C-A14E79B1B4E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032" y="2938409"/>
            <a:ext cx="2545558" cy="3238554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33CEE7-17EA-F228-2E0B-DB0E6FDA95E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136157" y="2938408"/>
            <a:ext cx="2545558" cy="3238554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45B4E6-461D-E6FD-047D-AEC0ACD1799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47778" y="2938408"/>
            <a:ext cx="2545558" cy="3238554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19263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12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6B1DA21C-BC8A-BD34-33A2-90225B51F032}"/>
              </a:ext>
            </a:extLst>
          </p:cNvPr>
          <p:cNvSpPr/>
          <p:nvPr/>
        </p:nvSpPr>
        <p:spPr>
          <a:xfrm>
            <a:off x="0" y="1709513"/>
            <a:ext cx="12192000" cy="51484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C5415298-3132-9E50-9F2B-49DF575955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528" y="2136424"/>
            <a:ext cx="661353" cy="66135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6374C20-86D7-7FF7-CDED-32755F73D63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35100" y="2043238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" name="Text Placeholder 43">
            <a:extLst>
              <a:ext uri="{FF2B5EF4-FFF2-40B4-BE49-F238E27FC236}">
                <a16:creationId xmlns:a16="http://schemas.microsoft.com/office/drawing/2014/main" id="{F28CA265-9391-48B4-FF06-72A5756EA0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35100" y="2487738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4CDDC8AB-53D9-C7CF-17A0-6421C1A1237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7528" y="3254024"/>
            <a:ext cx="661353" cy="66135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9" name="Picture Placeholder 38">
            <a:extLst>
              <a:ext uri="{FF2B5EF4-FFF2-40B4-BE49-F238E27FC236}">
                <a16:creationId xmlns:a16="http://schemas.microsoft.com/office/drawing/2014/main" id="{CB090819-2F36-C54C-AEFE-0CD6470A6EF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37528" y="4391944"/>
            <a:ext cx="661353" cy="66135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2" name="Picture Placeholder 38">
            <a:extLst>
              <a:ext uri="{FF2B5EF4-FFF2-40B4-BE49-F238E27FC236}">
                <a16:creationId xmlns:a16="http://schemas.microsoft.com/office/drawing/2014/main" id="{A59DB863-6F41-1390-537A-483AE1130F9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37528" y="5509544"/>
            <a:ext cx="661353" cy="66135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5" name="Picture Placeholder 38">
            <a:extLst>
              <a:ext uri="{FF2B5EF4-FFF2-40B4-BE49-F238E27FC236}">
                <a16:creationId xmlns:a16="http://schemas.microsoft.com/office/drawing/2014/main" id="{045BB0B1-2CD7-7C02-10F0-B2E93961695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428808" y="2136424"/>
            <a:ext cx="661353" cy="66135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Picture Placeholder 38">
            <a:extLst>
              <a:ext uri="{FF2B5EF4-FFF2-40B4-BE49-F238E27FC236}">
                <a16:creationId xmlns:a16="http://schemas.microsoft.com/office/drawing/2014/main" id="{8EBFAF05-E8A4-DBA0-A28D-F356D8600C4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428808" y="3254024"/>
            <a:ext cx="661353" cy="66135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1" name="Picture Placeholder 38">
            <a:extLst>
              <a:ext uri="{FF2B5EF4-FFF2-40B4-BE49-F238E27FC236}">
                <a16:creationId xmlns:a16="http://schemas.microsoft.com/office/drawing/2014/main" id="{8350FE9F-A7A9-15F7-4DF2-B594053EB14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428808" y="4391944"/>
            <a:ext cx="661353" cy="66135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4" name="Picture Placeholder 38">
            <a:extLst>
              <a:ext uri="{FF2B5EF4-FFF2-40B4-BE49-F238E27FC236}">
                <a16:creationId xmlns:a16="http://schemas.microsoft.com/office/drawing/2014/main" id="{7AAB3D9D-526F-C93A-4116-2AF49A3E368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428808" y="5509544"/>
            <a:ext cx="661353" cy="66135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7" name="Picture Placeholder 38">
            <a:extLst>
              <a:ext uri="{FF2B5EF4-FFF2-40B4-BE49-F238E27FC236}">
                <a16:creationId xmlns:a16="http://schemas.microsoft.com/office/drawing/2014/main" id="{6329A940-3FE9-E7EA-70A4-FBB5FE85D32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334235" y="2136424"/>
            <a:ext cx="661353" cy="66135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0" name="Picture Placeholder 38">
            <a:extLst>
              <a:ext uri="{FF2B5EF4-FFF2-40B4-BE49-F238E27FC236}">
                <a16:creationId xmlns:a16="http://schemas.microsoft.com/office/drawing/2014/main" id="{F6D85E75-F6F2-6250-FAF8-3CFD14B76A3F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334235" y="3254024"/>
            <a:ext cx="661353" cy="66135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3" name="Picture Placeholder 38">
            <a:extLst>
              <a:ext uri="{FF2B5EF4-FFF2-40B4-BE49-F238E27FC236}">
                <a16:creationId xmlns:a16="http://schemas.microsoft.com/office/drawing/2014/main" id="{23E2A8BA-F5B4-F641-11D6-B81F486F1915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8334235" y="4391944"/>
            <a:ext cx="661353" cy="66135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6" name="Picture Placeholder 38">
            <a:extLst>
              <a:ext uri="{FF2B5EF4-FFF2-40B4-BE49-F238E27FC236}">
                <a16:creationId xmlns:a16="http://schemas.microsoft.com/office/drawing/2014/main" id="{8D659DA9-4019-7908-E037-BBD16F910EE1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8334235" y="5509544"/>
            <a:ext cx="661353" cy="66135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9" name="Text Placeholder 43">
            <a:extLst>
              <a:ext uri="{FF2B5EF4-FFF2-40B4-BE49-F238E27FC236}">
                <a16:creationId xmlns:a16="http://schemas.microsoft.com/office/drawing/2014/main" id="{C4DAC04F-0B96-C152-87AA-D1CFC130DC2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435100" y="318913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" name="Text Placeholder 43">
            <a:extLst>
              <a:ext uri="{FF2B5EF4-FFF2-40B4-BE49-F238E27FC236}">
                <a16:creationId xmlns:a16="http://schemas.microsoft.com/office/drawing/2014/main" id="{AC1A400B-CB9A-1CE3-47B8-0215E25E281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435100" y="363363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" name="Text Placeholder 43">
            <a:extLst>
              <a:ext uri="{FF2B5EF4-FFF2-40B4-BE49-F238E27FC236}">
                <a16:creationId xmlns:a16="http://schemas.microsoft.com/office/drawing/2014/main" id="{E50FAEA1-F17F-2748-0513-AF0832968DD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1435100" y="4311875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2" name="Text Placeholder 43">
            <a:extLst>
              <a:ext uri="{FF2B5EF4-FFF2-40B4-BE49-F238E27FC236}">
                <a16:creationId xmlns:a16="http://schemas.microsoft.com/office/drawing/2014/main" id="{9FC6CCD3-451B-1922-5167-5F4966E939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1435100" y="4756375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3" name="Text Placeholder 43">
            <a:extLst>
              <a:ext uri="{FF2B5EF4-FFF2-40B4-BE49-F238E27FC236}">
                <a16:creationId xmlns:a16="http://schemas.microsoft.com/office/drawing/2014/main" id="{0551ED0E-7D55-1A2D-7A76-03BBDBEEC629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435100" y="541147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4" name="Text Placeholder 43">
            <a:extLst>
              <a:ext uri="{FF2B5EF4-FFF2-40B4-BE49-F238E27FC236}">
                <a16:creationId xmlns:a16="http://schemas.microsoft.com/office/drawing/2014/main" id="{4D70F604-9352-0D78-746F-37547AA59AD6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1435100" y="585597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6" name="Text Placeholder 43">
            <a:extLst>
              <a:ext uri="{FF2B5EF4-FFF2-40B4-BE49-F238E27FC236}">
                <a16:creationId xmlns:a16="http://schemas.microsoft.com/office/drawing/2014/main" id="{52439590-5D5B-521C-C390-868EB603B77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5324194" y="2043238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7" name="Text Placeholder 43">
            <a:extLst>
              <a:ext uri="{FF2B5EF4-FFF2-40B4-BE49-F238E27FC236}">
                <a16:creationId xmlns:a16="http://schemas.microsoft.com/office/drawing/2014/main" id="{81427B15-6170-4DEA-C9E7-1CCDE76BC352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5324194" y="2487738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8" name="Text Placeholder 43">
            <a:extLst>
              <a:ext uri="{FF2B5EF4-FFF2-40B4-BE49-F238E27FC236}">
                <a16:creationId xmlns:a16="http://schemas.microsoft.com/office/drawing/2014/main" id="{39989E2A-D1AB-8305-2EC6-B7A4D0F1B710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5324194" y="318913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9" name="Text Placeholder 43">
            <a:extLst>
              <a:ext uri="{FF2B5EF4-FFF2-40B4-BE49-F238E27FC236}">
                <a16:creationId xmlns:a16="http://schemas.microsoft.com/office/drawing/2014/main" id="{B8ABB3E2-283E-2847-C8B2-9C724A1E8C1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5324194" y="363363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0" name="Text Placeholder 43">
            <a:extLst>
              <a:ext uri="{FF2B5EF4-FFF2-40B4-BE49-F238E27FC236}">
                <a16:creationId xmlns:a16="http://schemas.microsoft.com/office/drawing/2014/main" id="{FB649FAA-5589-6352-6B1F-12277AAEAFDF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5324194" y="4311875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1" name="Text Placeholder 43">
            <a:extLst>
              <a:ext uri="{FF2B5EF4-FFF2-40B4-BE49-F238E27FC236}">
                <a16:creationId xmlns:a16="http://schemas.microsoft.com/office/drawing/2014/main" id="{7B94EC5C-CF82-999B-EB95-FDFEE916EFE8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5324194" y="4756375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" name="Text Placeholder 43">
            <a:extLst>
              <a:ext uri="{FF2B5EF4-FFF2-40B4-BE49-F238E27FC236}">
                <a16:creationId xmlns:a16="http://schemas.microsoft.com/office/drawing/2014/main" id="{234C2DF7-F9B3-AC90-C4F3-2A92899F76E8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5324194" y="541147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3" name="Text Placeholder 43">
            <a:extLst>
              <a:ext uri="{FF2B5EF4-FFF2-40B4-BE49-F238E27FC236}">
                <a16:creationId xmlns:a16="http://schemas.microsoft.com/office/drawing/2014/main" id="{D89466F5-B656-17AC-13CE-4F86A2086BA8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5324194" y="585597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4" name="Text Placeholder 43">
            <a:extLst>
              <a:ext uri="{FF2B5EF4-FFF2-40B4-BE49-F238E27FC236}">
                <a16:creationId xmlns:a16="http://schemas.microsoft.com/office/drawing/2014/main" id="{849F4354-0B87-7060-738F-375B616EE3A6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9236437" y="2043238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5" name="Text Placeholder 43">
            <a:extLst>
              <a:ext uri="{FF2B5EF4-FFF2-40B4-BE49-F238E27FC236}">
                <a16:creationId xmlns:a16="http://schemas.microsoft.com/office/drawing/2014/main" id="{25912C6F-660F-C0A0-22EF-3A119D46FAA7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9236437" y="2487738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6" name="Text Placeholder 43">
            <a:extLst>
              <a:ext uri="{FF2B5EF4-FFF2-40B4-BE49-F238E27FC236}">
                <a16:creationId xmlns:a16="http://schemas.microsoft.com/office/drawing/2014/main" id="{002A527F-EB50-302D-D03A-179314E3FD53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9236437" y="318913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" name="Text Placeholder 43">
            <a:extLst>
              <a:ext uri="{FF2B5EF4-FFF2-40B4-BE49-F238E27FC236}">
                <a16:creationId xmlns:a16="http://schemas.microsoft.com/office/drawing/2014/main" id="{675F147D-1276-3DE1-B81D-9D7862AC54B3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9236437" y="363363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8" name="Text Placeholder 43">
            <a:extLst>
              <a:ext uri="{FF2B5EF4-FFF2-40B4-BE49-F238E27FC236}">
                <a16:creationId xmlns:a16="http://schemas.microsoft.com/office/drawing/2014/main" id="{0F66AB82-4509-29DB-E1A5-74C1057E5A99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9236437" y="4311875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9" name="Text Placeholder 43">
            <a:extLst>
              <a:ext uri="{FF2B5EF4-FFF2-40B4-BE49-F238E27FC236}">
                <a16:creationId xmlns:a16="http://schemas.microsoft.com/office/drawing/2014/main" id="{6D1490B7-FD09-E1EA-6BBB-2B8439B6898A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9236437" y="4756375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" name="Text Placeholder 43">
            <a:extLst>
              <a:ext uri="{FF2B5EF4-FFF2-40B4-BE49-F238E27FC236}">
                <a16:creationId xmlns:a16="http://schemas.microsoft.com/office/drawing/2014/main" id="{878AFB2C-D46F-BDB0-A84A-395192B31DA8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9236437" y="541147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" name="Text Placeholder 43">
            <a:extLst>
              <a:ext uri="{FF2B5EF4-FFF2-40B4-BE49-F238E27FC236}">
                <a16:creationId xmlns:a16="http://schemas.microsoft.com/office/drawing/2014/main" id="{98B5FA7C-D712-A0ED-20CA-92E2C6896E1B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9236437" y="585597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42E4FBA-E69D-4897-C0A3-098BADB4763C}"/>
              </a:ext>
            </a:extLst>
          </p:cNvPr>
          <p:cNvCxnSpPr>
            <a:cxnSpLocks/>
          </p:cNvCxnSpPr>
          <p:nvPr/>
        </p:nvCxnSpPr>
        <p:spPr>
          <a:xfrm>
            <a:off x="1248229" y="6646674"/>
            <a:ext cx="10406743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145EACC8-B377-709B-F888-9EE3035095B6}"/>
              </a:ext>
            </a:extLst>
          </p:cNvPr>
          <p:cNvSpPr txBox="1"/>
          <p:nvPr/>
        </p:nvSpPr>
        <p:spPr>
          <a:xfrm>
            <a:off x="116115" y="6502401"/>
            <a:ext cx="12627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© </a:t>
            </a:r>
            <a:r>
              <a:rPr kumimoji="0" lang="es-ES_tradnl" sz="900" b="0" i="0" u="none" strike="noStrike" kern="1200" cap="none" spc="0" normalizeH="0" baseline="0" noProof="0" err="1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RLDatix</a:t>
            </a: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2341030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pos="279">
          <p15:clr>
            <a:srgbClr val="FBAE40"/>
          </p15:clr>
        </p15:guide>
        <p15:guide id="3" pos="2457">
          <p15:clr>
            <a:srgbClr val="FBAE40"/>
          </p15:clr>
        </p15:guide>
        <p15:guide id="4" pos="2729">
          <p15:clr>
            <a:srgbClr val="FBAE40"/>
          </p15:clr>
        </p15:guide>
        <p15:guide id="5" pos="4906">
          <p15:clr>
            <a:srgbClr val="FBAE40"/>
          </p15:clr>
        </p15:guide>
        <p15:guide id="6" pos="5178">
          <p15:clr>
            <a:srgbClr val="FBAE40"/>
          </p15:clr>
        </p15:guide>
        <p15:guide id="7" orient="horz" pos="1888">
          <p15:clr>
            <a:srgbClr val="FBAE40"/>
          </p15:clr>
        </p15:guide>
        <p15:guide id="8" orient="horz" pos="2614">
          <p15:clr>
            <a:srgbClr val="FBAE40"/>
          </p15:clr>
        </p15:guide>
        <p15:guide id="9" orient="horz" pos="3317">
          <p15:clr>
            <a:srgbClr val="FBAE40"/>
          </p15:clr>
        </p15:guide>
        <p15:guide id="10" orient="horz" pos="1706">
          <p15:clr>
            <a:srgbClr val="FBAE40"/>
          </p15:clr>
        </p15:guide>
        <p15:guide id="11" orient="horz" pos="2432">
          <p15:clr>
            <a:srgbClr val="FBAE40"/>
          </p15:clr>
        </p15:guide>
        <p15:guide id="12" orient="horz" pos="3135">
          <p15:clr>
            <a:srgbClr val="FBAE40"/>
          </p15:clr>
        </p15:guide>
        <p15:guide id="13" orient="horz" pos="3838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6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6B1DA21C-BC8A-BD34-33A2-90225B51F032}"/>
              </a:ext>
            </a:extLst>
          </p:cNvPr>
          <p:cNvSpPr/>
          <p:nvPr/>
        </p:nvSpPr>
        <p:spPr>
          <a:xfrm>
            <a:off x="0" y="1709513"/>
            <a:ext cx="12192000" cy="51484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4CDDC8AB-53D9-C7CF-17A0-6421C1A1237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9292" y="2114814"/>
            <a:ext cx="1224979" cy="122497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9" name="Text Placeholder 43">
            <a:extLst>
              <a:ext uri="{FF2B5EF4-FFF2-40B4-BE49-F238E27FC236}">
                <a16:creationId xmlns:a16="http://schemas.microsoft.com/office/drawing/2014/main" id="{C4DAC04F-0B96-C152-87AA-D1CFC130DC2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962612" y="2114814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" name="Text Placeholder 43">
            <a:extLst>
              <a:ext uri="{FF2B5EF4-FFF2-40B4-BE49-F238E27FC236}">
                <a16:creationId xmlns:a16="http://schemas.microsoft.com/office/drawing/2014/main" id="{AC1A400B-CB9A-1CE3-47B8-0215E25E281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962612" y="2775474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38">
            <a:extLst>
              <a:ext uri="{FF2B5EF4-FFF2-40B4-BE49-F238E27FC236}">
                <a16:creationId xmlns:a16="http://schemas.microsoft.com/office/drawing/2014/main" id="{E853C789-EB34-7130-618C-9C478FE02DCC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6324471" y="2114814"/>
            <a:ext cx="1224979" cy="122497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43">
            <a:extLst>
              <a:ext uri="{FF2B5EF4-FFF2-40B4-BE49-F238E27FC236}">
                <a16:creationId xmlns:a16="http://schemas.microsoft.com/office/drawing/2014/main" id="{FBC3D0B0-1D94-9FD4-965F-C3B3D1CF0A5E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727792" y="2114814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43">
            <a:extLst>
              <a:ext uri="{FF2B5EF4-FFF2-40B4-BE49-F238E27FC236}">
                <a16:creationId xmlns:a16="http://schemas.microsoft.com/office/drawing/2014/main" id="{3FD8720D-8ED6-63B6-A14B-7B42E474FC28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727792" y="2775474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Picture Placeholder 38">
            <a:extLst>
              <a:ext uri="{FF2B5EF4-FFF2-40B4-BE49-F238E27FC236}">
                <a16:creationId xmlns:a16="http://schemas.microsoft.com/office/drawing/2014/main" id="{F6350CE6-EBD0-3721-6CBE-657441D45776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559292" y="3575623"/>
            <a:ext cx="1224979" cy="122497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Text Placeholder 43">
            <a:extLst>
              <a:ext uri="{FF2B5EF4-FFF2-40B4-BE49-F238E27FC236}">
                <a16:creationId xmlns:a16="http://schemas.microsoft.com/office/drawing/2014/main" id="{C2C2AD1D-ED10-B5A1-FB56-D220DF1C6F40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962612" y="3575623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43">
            <a:extLst>
              <a:ext uri="{FF2B5EF4-FFF2-40B4-BE49-F238E27FC236}">
                <a16:creationId xmlns:a16="http://schemas.microsoft.com/office/drawing/2014/main" id="{ADA43506-C7D8-23AB-9685-6B51B9B8C7E0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962612" y="4236283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Picture Placeholder 38">
            <a:extLst>
              <a:ext uri="{FF2B5EF4-FFF2-40B4-BE49-F238E27FC236}">
                <a16:creationId xmlns:a16="http://schemas.microsoft.com/office/drawing/2014/main" id="{78E6E0E6-172E-12F9-0FD9-FD908DB3172B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324471" y="3575623"/>
            <a:ext cx="1224979" cy="122497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Text Placeholder 43">
            <a:extLst>
              <a:ext uri="{FF2B5EF4-FFF2-40B4-BE49-F238E27FC236}">
                <a16:creationId xmlns:a16="http://schemas.microsoft.com/office/drawing/2014/main" id="{CF49D2FD-33E6-B6D2-6225-FD60DE2FFC4A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7727792" y="3575623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43">
            <a:extLst>
              <a:ext uri="{FF2B5EF4-FFF2-40B4-BE49-F238E27FC236}">
                <a16:creationId xmlns:a16="http://schemas.microsoft.com/office/drawing/2014/main" id="{7917AF7B-F3ED-83F1-FC74-522440239A9D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727792" y="4236283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Picture Placeholder 38">
            <a:extLst>
              <a:ext uri="{FF2B5EF4-FFF2-40B4-BE49-F238E27FC236}">
                <a16:creationId xmlns:a16="http://schemas.microsoft.com/office/drawing/2014/main" id="{4B7F7E33-84F3-5CB5-6467-3B3810B65CD7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559292" y="5025281"/>
            <a:ext cx="1224979" cy="122497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43">
            <a:extLst>
              <a:ext uri="{FF2B5EF4-FFF2-40B4-BE49-F238E27FC236}">
                <a16:creationId xmlns:a16="http://schemas.microsoft.com/office/drawing/2014/main" id="{517F6BC9-538D-60D5-4C67-8B7A46CEE665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1962612" y="5025281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43">
            <a:extLst>
              <a:ext uri="{FF2B5EF4-FFF2-40B4-BE49-F238E27FC236}">
                <a16:creationId xmlns:a16="http://schemas.microsoft.com/office/drawing/2014/main" id="{B642C12E-6639-1D0E-51E8-97B929EFD2B2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1962612" y="5685941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Picture Placeholder 38">
            <a:extLst>
              <a:ext uri="{FF2B5EF4-FFF2-40B4-BE49-F238E27FC236}">
                <a16:creationId xmlns:a16="http://schemas.microsoft.com/office/drawing/2014/main" id="{4730BCE2-CCFD-84C7-2FBC-4621E6A04168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>
          <a:xfrm>
            <a:off x="6324471" y="5025281"/>
            <a:ext cx="1224979" cy="122497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43">
            <a:extLst>
              <a:ext uri="{FF2B5EF4-FFF2-40B4-BE49-F238E27FC236}">
                <a16:creationId xmlns:a16="http://schemas.microsoft.com/office/drawing/2014/main" id="{5D5BECFC-762F-9746-5E07-CEBEBEFA7BF1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7727792" y="5025281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43">
            <a:extLst>
              <a:ext uri="{FF2B5EF4-FFF2-40B4-BE49-F238E27FC236}">
                <a16:creationId xmlns:a16="http://schemas.microsoft.com/office/drawing/2014/main" id="{FB98835C-3A2F-1044-A5E2-7A7ED3A27C39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7727792" y="5685941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F843459-872E-14D1-6794-7BA2E9F9AB2B}"/>
              </a:ext>
            </a:extLst>
          </p:cNvPr>
          <p:cNvCxnSpPr>
            <a:cxnSpLocks/>
          </p:cNvCxnSpPr>
          <p:nvPr/>
        </p:nvCxnSpPr>
        <p:spPr>
          <a:xfrm>
            <a:off x="1248229" y="6646674"/>
            <a:ext cx="10406743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231E90E-F7E1-74AC-CCD1-B64942AA485E}"/>
              </a:ext>
            </a:extLst>
          </p:cNvPr>
          <p:cNvSpPr txBox="1"/>
          <p:nvPr/>
        </p:nvSpPr>
        <p:spPr>
          <a:xfrm>
            <a:off x="116115" y="6502401"/>
            <a:ext cx="12627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© </a:t>
            </a:r>
            <a:r>
              <a:rPr kumimoji="0" lang="es-ES_tradnl" sz="900" b="0" i="0" u="none" strike="noStrike" kern="1200" cap="none" spc="0" normalizeH="0" baseline="0" noProof="0" err="1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RLDatix</a:t>
            </a: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2024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92145C67-EAD5-3F58-F683-748B621E0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0333" y="6356351"/>
            <a:ext cx="801383" cy="365125"/>
          </a:xfrm>
        </p:spPr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98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C345FEA-FF69-BE9A-5A2D-884EACEDE29C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EF7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K Grotesk Neue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F4815E-CBF0-BB00-B49B-95470EDEC2BA}"/>
              </a:ext>
            </a:extLst>
          </p:cNvPr>
          <p:cNvSpPr txBox="1"/>
          <p:nvPr/>
        </p:nvSpPr>
        <p:spPr>
          <a:xfrm>
            <a:off x="116115" y="6502401"/>
            <a:ext cx="12627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© </a:t>
            </a:r>
            <a:r>
              <a:rPr kumimoji="0" lang="es-ES_tradnl" sz="900" b="0" i="0" u="none" strike="noStrike" kern="1200" cap="none" spc="0" normalizeH="0" baseline="0" noProof="0" err="1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RLDatix</a:t>
            </a: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2024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B6BF68-9022-99D3-48AF-40DC0F177B5D}"/>
              </a:ext>
            </a:extLst>
          </p:cNvPr>
          <p:cNvCxnSpPr>
            <a:cxnSpLocks/>
          </p:cNvCxnSpPr>
          <p:nvPr/>
        </p:nvCxnSpPr>
        <p:spPr>
          <a:xfrm>
            <a:off x="1248229" y="6646674"/>
            <a:ext cx="10406743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CD3CF00-1728-A16B-BE46-CF216C3D86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0751" y="4664076"/>
            <a:ext cx="4524375" cy="171291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7F2FB0B-823F-A522-CB72-9C5E562B30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46876" y="4651697"/>
            <a:ext cx="4524375" cy="171291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25996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ckup -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C50BF32-8736-3897-7510-9D50BA5601A4}"/>
              </a:ext>
            </a:extLst>
          </p:cNvPr>
          <p:cNvSpPr/>
          <p:nvPr/>
        </p:nvSpPr>
        <p:spPr>
          <a:xfrm>
            <a:off x="8970382" y="243068"/>
            <a:ext cx="2963119" cy="6113282"/>
          </a:xfrm>
          <a:prstGeom prst="roundRect">
            <a:avLst>
              <a:gd name="adj" fmla="val 53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2" y="365126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2" y="1849349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1D131F-5209-560E-C41E-B54E3A4CFE7E}"/>
              </a:ext>
            </a:extLst>
          </p:cNvPr>
          <p:cNvSpPr/>
          <p:nvPr/>
        </p:nvSpPr>
        <p:spPr>
          <a:xfrm>
            <a:off x="6637106" y="1982912"/>
            <a:ext cx="4582274" cy="28767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7D497E-8CEB-6123-8D0B-82C57614C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917" y="1736332"/>
            <a:ext cx="6121524" cy="367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002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ckup -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473A334-1110-6F0C-13D3-CDF6720AF2B0}"/>
              </a:ext>
            </a:extLst>
          </p:cNvPr>
          <p:cNvSpPr/>
          <p:nvPr/>
        </p:nvSpPr>
        <p:spPr>
          <a:xfrm>
            <a:off x="8970382" y="243068"/>
            <a:ext cx="2963119" cy="6113282"/>
          </a:xfrm>
          <a:prstGeom prst="roundRect">
            <a:avLst>
              <a:gd name="adj" fmla="val 533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2" y="365126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2" y="1849349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1D131F-5209-560E-C41E-B54E3A4CFE7E}"/>
              </a:ext>
            </a:extLst>
          </p:cNvPr>
          <p:cNvSpPr/>
          <p:nvPr/>
        </p:nvSpPr>
        <p:spPr>
          <a:xfrm>
            <a:off x="7417942" y="1078788"/>
            <a:ext cx="3010328" cy="469528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Helvetica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21330F-89E3-1D46-4C07-21812FA292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72"/>
          <a:stretch/>
        </p:blipFill>
        <p:spPr>
          <a:xfrm>
            <a:off x="7177918" y="785022"/>
            <a:ext cx="3500651" cy="526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1117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ckup -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DBB512E-D468-68CC-1342-6839EF305046}"/>
              </a:ext>
            </a:extLst>
          </p:cNvPr>
          <p:cNvSpPr/>
          <p:nvPr/>
        </p:nvSpPr>
        <p:spPr>
          <a:xfrm>
            <a:off x="8970382" y="243068"/>
            <a:ext cx="2963119" cy="6113282"/>
          </a:xfrm>
          <a:prstGeom prst="roundRect">
            <a:avLst>
              <a:gd name="adj" fmla="val 533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2" y="365126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2" y="1849349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D46715-498C-6A0C-3021-F0901F8353B6}"/>
              </a:ext>
            </a:extLst>
          </p:cNvPr>
          <p:cNvSpPr/>
          <p:nvPr/>
        </p:nvSpPr>
        <p:spPr>
          <a:xfrm>
            <a:off x="7616574" y="912108"/>
            <a:ext cx="2369906" cy="4974984"/>
          </a:xfrm>
          <a:prstGeom prst="roundRect">
            <a:avLst>
              <a:gd name="adj" fmla="val 1623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E7D5EF-5E99-DE95-6DB0-A6FA1173C6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50"/>
          <a:stretch/>
        </p:blipFill>
        <p:spPr>
          <a:xfrm>
            <a:off x="7417943" y="705618"/>
            <a:ext cx="2726371" cy="534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723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and 1/2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05B60A-A5DA-5FF7-2BC7-E9D2F7D039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75" r="16175" b="7727"/>
          <a:stretch/>
        </p:blipFill>
        <p:spPr>
          <a:xfrm>
            <a:off x="7083482" y="365126"/>
            <a:ext cx="4745410" cy="5991211"/>
          </a:xfrm>
          <a:prstGeom prst="roundRect">
            <a:avLst>
              <a:gd name="adj" fmla="val 4159"/>
            </a:avLst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2" y="365126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2" y="1849349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706E12-3CA0-7C96-18AF-7D46C789C810}"/>
              </a:ext>
            </a:extLst>
          </p:cNvPr>
          <p:cNvCxnSpPr>
            <a:cxnSpLocks/>
          </p:cNvCxnSpPr>
          <p:nvPr/>
        </p:nvCxnSpPr>
        <p:spPr>
          <a:xfrm>
            <a:off x="1248229" y="6646674"/>
            <a:ext cx="10406743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3508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01">
    <p:bg>
      <p:bgPr>
        <a:solidFill>
          <a:srgbClr val="0E4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18123-7B9B-AA61-84F6-879FC2A74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471" y="1709739"/>
            <a:ext cx="7319979" cy="2613025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213EBA-4617-1E78-C3D1-81E3B73FB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70" y="4589464"/>
            <a:ext cx="731998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982EF-DF88-3F24-3B87-9EF783762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9A352EB2-5499-97BE-1368-E664FEF0E98A}"/>
              </a:ext>
            </a:extLst>
          </p:cNvPr>
          <p:cNvSpPr/>
          <p:nvPr/>
        </p:nvSpPr>
        <p:spPr>
          <a:xfrm>
            <a:off x="-116114" y="603553"/>
            <a:ext cx="2486777" cy="622642"/>
          </a:xfrm>
          <a:prstGeom prst="roundRect">
            <a:avLst>
              <a:gd name="adj" fmla="val 10822"/>
            </a:avLst>
          </a:prstGeom>
          <a:solidFill>
            <a:srgbClr val="BEFA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K Grotesk Neue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10183A-03AC-285E-8450-49A7FEE4D7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103" y="775727"/>
            <a:ext cx="1754836" cy="3390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3F2C94-6380-26FB-BDD4-B80342502457}"/>
              </a:ext>
            </a:extLst>
          </p:cNvPr>
          <p:cNvSpPr txBox="1"/>
          <p:nvPr/>
        </p:nvSpPr>
        <p:spPr>
          <a:xfrm>
            <a:off x="116115" y="6502400"/>
            <a:ext cx="1024317" cy="230832"/>
          </a:xfrm>
          <a:prstGeom prst="rect">
            <a:avLst/>
          </a:prstGeom>
          <a:solidFill>
            <a:srgbClr val="0E4145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© RLDatix 2025</a:t>
            </a:r>
          </a:p>
        </p:txBody>
      </p:sp>
    </p:spTree>
    <p:extLst>
      <p:ext uri="{BB962C8B-B14F-4D97-AF65-F5344CB8AC3E}">
        <p14:creationId xmlns:p14="http://schemas.microsoft.com/office/powerpoint/2010/main" val="3074676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02">
    <p:bg>
      <p:bgPr>
        <a:solidFill>
          <a:srgbClr val="BE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18123-7B9B-AA61-84F6-879FC2A74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471" y="1709739"/>
            <a:ext cx="7319979" cy="2613025"/>
          </a:xfrm>
        </p:spPr>
        <p:txBody>
          <a:bodyPr anchor="b"/>
          <a:lstStyle>
            <a:lvl1pPr>
              <a:defRPr sz="6000">
                <a:solidFill>
                  <a:srgbClr val="0E414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213EBA-4617-1E78-C3D1-81E3B73FB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70" y="4589464"/>
            <a:ext cx="731998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E414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982EF-DF88-3F24-3B87-9EF783762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E4145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9A352EB2-5499-97BE-1368-E664FEF0E98A}"/>
              </a:ext>
            </a:extLst>
          </p:cNvPr>
          <p:cNvSpPr/>
          <p:nvPr/>
        </p:nvSpPr>
        <p:spPr>
          <a:xfrm>
            <a:off x="-116114" y="603553"/>
            <a:ext cx="2486777" cy="622642"/>
          </a:xfrm>
          <a:prstGeom prst="roundRect">
            <a:avLst>
              <a:gd name="adj" fmla="val 10822"/>
            </a:avLst>
          </a:prstGeom>
          <a:solidFill>
            <a:srgbClr val="FF9F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K Grotesk Neue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3F2C94-6380-26FB-BDD4-B80342502457}"/>
              </a:ext>
            </a:extLst>
          </p:cNvPr>
          <p:cNvSpPr txBox="1"/>
          <p:nvPr/>
        </p:nvSpPr>
        <p:spPr>
          <a:xfrm>
            <a:off x="116115" y="6502400"/>
            <a:ext cx="1024317" cy="230832"/>
          </a:xfrm>
          <a:prstGeom prst="rect">
            <a:avLst/>
          </a:prstGeom>
          <a:solidFill>
            <a:srgbClr val="BEFAF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© RLDatix 2025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4FEA84-96D4-1E62-4543-EEDFD2C63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104" y="775727"/>
            <a:ext cx="1754837" cy="33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446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983410-5B5E-FF5C-912B-6EF1F6D2D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5D204-A3A6-9F41-B2E7-3B0181A8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77" y="1150902"/>
            <a:ext cx="9403647" cy="4556196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2608E-A381-F6ED-1EE2-478A3E34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E4145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7AED46-31DE-E3BB-7BBF-696E791DBD24}"/>
              </a:ext>
            </a:extLst>
          </p:cNvPr>
          <p:cNvCxnSpPr>
            <a:cxnSpLocks/>
          </p:cNvCxnSpPr>
          <p:nvPr/>
        </p:nvCxnSpPr>
        <p:spPr>
          <a:xfrm>
            <a:off x="1248229" y="6646674"/>
            <a:ext cx="10406743" cy="0"/>
          </a:xfrm>
          <a:prstGeom prst="line">
            <a:avLst/>
          </a:prstGeom>
          <a:ln w="12700">
            <a:solidFill>
              <a:srgbClr val="0E41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7FDED67-9554-F138-0F41-98DBDEDD57F3}"/>
              </a:ext>
            </a:extLst>
          </p:cNvPr>
          <p:cNvSpPr txBox="1"/>
          <p:nvPr/>
        </p:nvSpPr>
        <p:spPr>
          <a:xfrm>
            <a:off x="116115" y="6502401"/>
            <a:ext cx="12627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© </a:t>
            </a:r>
            <a:r>
              <a:rPr kumimoji="0" lang="es-ES_tradnl" sz="900" b="0" i="0" u="none" strike="noStrike" kern="1200" cap="none" spc="0" normalizeH="0" baseline="0" noProof="0" err="1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RLDatix</a:t>
            </a: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12160463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983410-5B5E-FF5C-912B-6EF1F6D2D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5D204-A3A6-9F41-B2E7-3B0181A8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77" y="1150902"/>
            <a:ext cx="9403647" cy="4556196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2608E-A381-F6ED-1EE2-478A3E34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E4145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7AED46-31DE-E3BB-7BBF-696E791DBD24}"/>
              </a:ext>
            </a:extLst>
          </p:cNvPr>
          <p:cNvCxnSpPr>
            <a:cxnSpLocks/>
          </p:cNvCxnSpPr>
          <p:nvPr/>
        </p:nvCxnSpPr>
        <p:spPr>
          <a:xfrm>
            <a:off x="1248229" y="6646674"/>
            <a:ext cx="10406743" cy="0"/>
          </a:xfrm>
          <a:prstGeom prst="line">
            <a:avLst/>
          </a:prstGeom>
          <a:ln w="12700">
            <a:solidFill>
              <a:srgbClr val="0E41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7FDED67-9554-F138-0F41-98DBDEDD57F3}"/>
              </a:ext>
            </a:extLst>
          </p:cNvPr>
          <p:cNvSpPr txBox="1"/>
          <p:nvPr/>
        </p:nvSpPr>
        <p:spPr>
          <a:xfrm>
            <a:off x="116115" y="6502401"/>
            <a:ext cx="12627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© </a:t>
            </a:r>
            <a:r>
              <a:rPr kumimoji="0" lang="es-ES_tradnl" sz="900" b="0" i="0" u="none" strike="noStrike" kern="1200" cap="none" spc="0" normalizeH="0" baseline="0" noProof="0" err="1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RLDatix</a:t>
            </a: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11455216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983410-5B5E-FF5C-912B-6EF1F6D2D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5D204-A3A6-9F41-B2E7-3B0181A8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77" y="1150902"/>
            <a:ext cx="9403647" cy="4556196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2608E-A381-F6ED-1EE2-478A3E34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7AED46-31DE-E3BB-7BBF-696E791DBD24}"/>
              </a:ext>
            </a:extLst>
          </p:cNvPr>
          <p:cNvCxnSpPr>
            <a:cxnSpLocks/>
          </p:cNvCxnSpPr>
          <p:nvPr/>
        </p:nvCxnSpPr>
        <p:spPr>
          <a:xfrm>
            <a:off x="1248229" y="6646674"/>
            <a:ext cx="10406743" cy="0"/>
          </a:xfrm>
          <a:prstGeom prst="line">
            <a:avLst/>
          </a:prstGeom>
          <a:ln w="12700">
            <a:solidFill>
              <a:srgbClr val="0E41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7FDED67-9554-F138-0F41-98DBDEDD57F3}"/>
              </a:ext>
            </a:extLst>
          </p:cNvPr>
          <p:cNvSpPr txBox="1"/>
          <p:nvPr/>
        </p:nvSpPr>
        <p:spPr>
          <a:xfrm>
            <a:off x="116115" y="6502401"/>
            <a:ext cx="12627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© </a:t>
            </a:r>
            <a:r>
              <a:rPr kumimoji="0" lang="es-ES_tradnl" sz="900" b="0" i="0" u="none" strike="noStrike" kern="1200" cap="none" spc="0" normalizeH="0" baseline="0" noProof="0" err="1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RLDatix</a:t>
            </a: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5012656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23AC1-1102-C54F-9DE5-220F4B9A6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075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edium shot of women wearing stethoscopes&#10;&#10;Description automatically generated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8" y="2547944"/>
            <a:ext cx="6109699" cy="2255085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8" y="4803029"/>
            <a:ext cx="6109699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CA2AFBD7-C1DB-85CB-A204-22939B8753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5120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8" y="3745606"/>
            <a:ext cx="8785666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8" y="5625957"/>
            <a:ext cx="8785666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3360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7" y="2205564"/>
            <a:ext cx="5817877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7" y="4085915"/>
            <a:ext cx="5817877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81203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DBA6C-73CC-1B5E-40F6-2318D9B69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017" y="2943497"/>
            <a:ext cx="5817877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017" y="4823848"/>
            <a:ext cx="5817877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259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white light bulb&#10;&#10;Description automatically generated">
            <a:extLst>
              <a:ext uri="{FF2B5EF4-FFF2-40B4-BE49-F238E27FC236}">
                <a16:creationId xmlns:a16="http://schemas.microsoft.com/office/drawing/2014/main" id="{BEE3E16C-E343-B395-1DAE-019BE61A8C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E54D3-2327-B6A1-6761-0E2955CC5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1495" y="2347097"/>
            <a:ext cx="5817877" cy="1655762"/>
          </a:xfrm>
        </p:spPr>
        <p:txBody>
          <a:bodyPr anchor="ctr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B75D6-BE21-8D63-0E85-A37B0E11B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1495" y="4227448"/>
            <a:ext cx="5817877" cy="855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CBD4327-833A-1FD7-4FB5-57B5603827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8" y="936300"/>
            <a:ext cx="2456044" cy="47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7203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617F9A-418E-C853-BEC7-60181B5F70A6}"/>
              </a:ext>
            </a:extLst>
          </p:cNvPr>
          <p:cNvSpPr/>
          <p:nvPr userDrawn="1"/>
        </p:nvSpPr>
        <p:spPr>
          <a:xfrm>
            <a:off x="2857500" y="0"/>
            <a:ext cx="9334500" cy="17294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EB40D8-5EC0-BA6F-35B2-E029B379C2C7}"/>
              </a:ext>
            </a:extLst>
          </p:cNvPr>
          <p:cNvSpPr/>
          <p:nvPr userDrawn="1"/>
        </p:nvSpPr>
        <p:spPr>
          <a:xfrm>
            <a:off x="0" y="0"/>
            <a:ext cx="3284306" cy="6858000"/>
          </a:xfrm>
          <a:prstGeom prst="rect">
            <a:avLst/>
          </a:prstGeom>
          <a:solidFill>
            <a:srgbClr val="0E41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Helvetica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2409719" cy="11350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007" y="783814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3D01744-4941-6839-9130-E8423D2BC2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84451" y="783814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97AB68C-3AD7-C31B-DA0D-2F5AEABC7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84450" y="1898498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BA5B052-6FA4-4D39-C770-92D6B5A153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84450" y="3013182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F595B57E-CC78-635D-F644-B2F8FCDBF5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84450" y="4127437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CCF576E-0981-846B-9AEF-7D5A635EA36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297007" y="1913196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F13D297-0CCA-E104-3282-7182EAD9A3D3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297007" y="3013181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8DCB975-6AA3-8D7C-B68D-B044999817D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297007" y="4127437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260BF7C5-50FF-3114-8BCB-A53A3A10251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7922233" y="783814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2176F31A-B68A-A8CF-78DB-21950D7FE7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00901" y="783814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89095781-C525-7528-565C-468ED12317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00900" y="1898498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DC8175C-7673-F225-3548-8C59E93F3C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00900" y="3013182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2EFC6A2C-6E03-6327-A4D8-457B2335C06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00900" y="4127437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A6FE50EB-4100-0CD8-6585-8D02EFE06549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922233" y="1913196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3CFCD58-6398-5F26-056E-663B5B8D627F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7922233" y="3013181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A52A8AB-3EE1-78DD-6973-C2F7F4275C09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7922233" y="4127437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3A17A4C9-66F1-CE7F-8CFE-885210AA84D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584450" y="5237936"/>
            <a:ext cx="6906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13619C1-3DE7-1E81-57E7-9767C0ADF49C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3297007" y="5237936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D990E277-D994-3CE3-A637-557A90C50AE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00900" y="5237936"/>
            <a:ext cx="703351" cy="771007"/>
          </a:xfrm>
        </p:spPr>
        <p:txBody>
          <a:bodyPr anchor="ctr">
            <a:noAutofit/>
          </a:bodyPr>
          <a:lstStyle>
            <a:lvl1pPr marL="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1pPr>
            <a:lvl2pPr marL="4572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2pPr>
            <a:lvl3pPr marL="9144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3pPr>
            <a:lvl4pPr marL="13716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4pPr>
            <a:lvl5pPr marL="1828800" indent="0" algn="r">
              <a:buNone/>
              <a:defRPr sz="2500" b="0">
                <a:solidFill>
                  <a:schemeClr val="tx2"/>
                </a:solidFill>
                <a:latin typeface="Impact" panose="020B080603090205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ACBDEF1-74AF-0528-CAF3-F1D75F1E4342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7922233" y="5237936"/>
            <a:ext cx="3449976" cy="771007"/>
          </a:xfrm>
        </p:spPr>
        <p:txBody>
          <a:bodyPr numCol="1" spcCol="457200" anchor="ctr">
            <a:noAutofit/>
          </a:bodyPr>
          <a:lstStyle>
            <a:lvl1pPr marL="9144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marL="548640" indent="0">
              <a:lnSpc>
                <a:spcPct val="100000"/>
              </a:lnSpc>
              <a:spcAft>
                <a:spcPts val="1000"/>
              </a:spcAft>
              <a:buNone/>
              <a:defRPr sz="2000"/>
            </a:lvl2pPr>
            <a:lvl3pPr marL="1005840" indent="0">
              <a:lnSpc>
                <a:spcPct val="100000"/>
              </a:lnSpc>
              <a:spcAft>
                <a:spcPts val="1000"/>
              </a:spcAft>
              <a:buNone/>
              <a:defRPr sz="2000"/>
            </a:lvl3pPr>
            <a:lvl4pPr marL="1463040" indent="0">
              <a:lnSpc>
                <a:spcPct val="100000"/>
              </a:lnSpc>
              <a:spcAft>
                <a:spcPts val="1000"/>
              </a:spcAft>
              <a:buNone/>
              <a:defRPr sz="2000"/>
            </a:lvl4pPr>
            <a:lvl5pPr marL="1920240" indent="0">
              <a:lnSpc>
                <a:spcPct val="100000"/>
              </a:lnSpc>
              <a:spcAft>
                <a:spcPts val="1000"/>
              </a:spcAft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EF3E31AE-CDAB-A6A6-0C91-B0B665E46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0332" y="6356350"/>
            <a:ext cx="8013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F2A80A-6BBD-63C1-0306-1C296B09CE43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7708EDD-7903-B8EF-61AB-16DE8144B3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677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11233935" cy="4327615"/>
          </a:xfrm>
        </p:spPr>
        <p:txBody>
          <a:bodyPr numCol="2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0588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Two Columns Dark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15FB63-02AB-F720-1FD1-80E648F777A0}"/>
              </a:ext>
            </a:extLst>
          </p:cNvPr>
          <p:cNvSpPr/>
          <p:nvPr userDrawn="1"/>
        </p:nvSpPr>
        <p:spPr>
          <a:xfrm>
            <a:off x="0" y="0"/>
            <a:ext cx="12192000" cy="17691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11233935" cy="4327615"/>
          </a:xfrm>
        </p:spPr>
        <p:txBody>
          <a:bodyPr numCol="2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1pPr>
            <a:lvl2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2pPr>
            <a:lvl3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3pPr>
            <a:lvl4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4pPr>
            <a:lvl5pPr indent="-137160">
              <a:lnSpc>
                <a:spcPts val="2700"/>
              </a:lnSpc>
              <a:spcAft>
                <a:spcPts val="10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EA76C4-91A3-94B8-2716-765CB996413F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bg1"/>
                </a:solidFill>
              </a:rPr>
              <a:t>Confidential – Not for Distribution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CED07A-0326-6A99-C1FA-9959150970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310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4302F8-B9F6-87EF-E656-B16655B0B018}"/>
              </a:ext>
            </a:extLst>
          </p:cNvPr>
          <p:cNvSpPr/>
          <p:nvPr userDrawn="1"/>
        </p:nvSpPr>
        <p:spPr>
          <a:xfrm>
            <a:off x="0" y="-8898"/>
            <a:ext cx="12192000" cy="10641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67796C-C2A8-D6BA-6FDB-A62ACB7A28D5}"/>
              </a:ext>
            </a:extLst>
          </p:cNvPr>
          <p:cNvSpPr/>
          <p:nvPr userDrawn="1"/>
        </p:nvSpPr>
        <p:spPr>
          <a:xfrm>
            <a:off x="0" y="1055240"/>
            <a:ext cx="12192000" cy="5892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11233935" cy="4327615"/>
          </a:xfrm>
        </p:spPr>
        <p:txBody>
          <a:bodyPr numCol="2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B936E3-73E8-7DD2-AFFA-B76D1120C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255797"/>
            <a:ext cx="11233935" cy="537579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3F76E14-748A-5C0A-0A0C-208EC02EBE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781" y="1192196"/>
            <a:ext cx="11233934" cy="352218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lnSpc>
                <a:spcPct val="80000"/>
              </a:lnSpc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93604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11233935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38600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0C1BAA-AEAD-3DFD-23FA-42E7374A1675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429037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429037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73A1F66-BB16-23FD-7316-68542C41D6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5125"/>
            <a:ext cx="5586413" cy="58118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9463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14FF44-C57C-62E2-BF2B-B1B697C111EC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2143" y="365125"/>
            <a:ext cx="5429037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2143" y="1849348"/>
            <a:ext cx="5429037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73A1F66-BB16-23FD-7316-68542C41D6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7781" y="365125"/>
            <a:ext cx="5586413" cy="58118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0613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Dark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23CE67-9170-BF80-26B2-82B2A8D0D88B}"/>
              </a:ext>
            </a:extLst>
          </p:cNvPr>
          <p:cNvSpPr/>
          <p:nvPr userDrawn="1"/>
        </p:nvSpPr>
        <p:spPr>
          <a:xfrm>
            <a:off x="-1" y="0"/>
            <a:ext cx="595985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2143" y="365125"/>
            <a:ext cx="5429037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2143" y="1849348"/>
            <a:ext cx="5429037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2D7BEE-F1BD-69D1-B0B4-679650951A96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0550C4CA-7FB2-C89A-49D0-C6308F489D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2494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3429000"/>
            <a:ext cx="3527732" cy="2747963"/>
          </a:xfrm>
        </p:spPr>
        <p:txBody>
          <a:bodyPr numCol="1" spcCol="457200" anchor="ctr">
            <a:normAutofit/>
          </a:bodyPr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07D3B7-D33F-7E57-050C-A14E79B1B4E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0881" y="3429000"/>
            <a:ext cx="3527733" cy="2747963"/>
          </a:xfrm>
        </p:spPr>
        <p:txBody>
          <a:bodyPr numCol="1" spcCol="457200" anchor="ctr">
            <a:normAutofit/>
          </a:bodyPr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33CEE7-17EA-F228-2E0B-DB0E6FDA95E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53982" y="3428999"/>
            <a:ext cx="3527733" cy="2747963"/>
          </a:xfrm>
        </p:spPr>
        <p:txBody>
          <a:bodyPr numCol="1" spcCol="457200" anchor="ctr">
            <a:normAutofit/>
          </a:bodyPr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980775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3905" y="3528391"/>
            <a:ext cx="2545558" cy="2648572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07D3B7-D33F-7E57-050C-A14E79B1B4E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032" y="3528391"/>
            <a:ext cx="2545558" cy="2648572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33CEE7-17EA-F228-2E0B-DB0E6FDA95E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136157" y="3528390"/>
            <a:ext cx="2545558" cy="2648572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45B4E6-461D-E6FD-047D-AEC0ACD1799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47778" y="3528390"/>
            <a:ext cx="2545558" cy="2648572"/>
          </a:xfrm>
        </p:spPr>
        <p:txBody>
          <a:bodyPr numCol="1" spcCol="457200" anchor="ctr"/>
          <a:lstStyle>
            <a:lvl1pPr marL="91440" indent="0" algn="ctr">
              <a:lnSpc>
                <a:spcPts val="2700"/>
              </a:lnSpc>
              <a:spcAft>
                <a:spcPts val="1000"/>
              </a:spcAft>
              <a:buNone/>
              <a:defRPr/>
            </a:lvl1pPr>
            <a:lvl2pPr marL="548640" indent="0" algn="ctr">
              <a:lnSpc>
                <a:spcPts val="2700"/>
              </a:lnSpc>
              <a:spcAft>
                <a:spcPts val="1000"/>
              </a:spcAft>
              <a:buNone/>
              <a:defRPr/>
            </a:lvl2pPr>
            <a:lvl3pPr marL="1005840" indent="0" algn="ctr">
              <a:lnSpc>
                <a:spcPts val="2700"/>
              </a:lnSpc>
              <a:spcAft>
                <a:spcPts val="1000"/>
              </a:spcAft>
              <a:buNone/>
              <a:defRPr/>
            </a:lvl3pPr>
            <a:lvl4pPr marL="1463040" indent="0" algn="ctr">
              <a:lnSpc>
                <a:spcPts val="2700"/>
              </a:lnSpc>
              <a:spcAft>
                <a:spcPts val="1000"/>
              </a:spcAft>
              <a:buNone/>
              <a:defRPr/>
            </a:lvl4pPr>
            <a:lvl5pPr marL="1920240" indent="0" algn="ctr">
              <a:lnSpc>
                <a:spcPts val="2700"/>
              </a:lnSpc>
              <a:spcAft>
                <a:spcPts val="10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58758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2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C6EED72-98F6-262E-5D47-1AFD6004B9F0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B1DA21C-BC8A-BD34-33A2-90225B51F032}"/>
              </a:ext>
            </a:extLst>
          </p:cNvPr>
          <p:cNvSpPr/>
          <p:nvPr userDrawn="1"/>
        </p:nvSpPr>
        <p:spPr>
          <a:xfrm>
            <a:off x="0" y="1709513"/>
            <a:ext cx="12192000" cy="51484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C5415298-3132-9E50-9F2B-49DF575955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527" y="21364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6374C20-86D7-7FF7-CDED-32755F73D63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35100" y="2043238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" name="Text Placeholder 43">
            <a:extLst>
              <a:ext uri="{FF2B5EF4-FFF2-40B4-BE49-F238E27FC236}">
                <a16:creationId xmlns:a16="http://schemas.microsoft.com/office/drawing/2014/main" id="{F28CA265-9391-48B4-FF06-72A5756EA0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35100" y="2487738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4CDDC8AB-53D9-C7CF-17A0-6421C1A1237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7527" y="32540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49" name="Picture Placeholder 38">
            <a:extLst>
              <a:ext uri="{FF2B5EF4-FFF2-40B4-BE49-F238E27FC236}">
                <a16:creationId xmlns:a16="http://schemas.microsoft.com/office/drawing/2014/main" id="{CB090819-2F36-C54C-AEFE-0CD6470A6EF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37527" y="43919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52" name="Picture Placeholder 38">
            <a:extLst>
              <a:ext uri="{FF2B5EF4-FFF2-40B4-BE49-F238E27FC236}">
                <a16:creationId xmlns:a16="http://schemas.microsoft.com/office/drawing/2014/main" id="{A59DB863-6F41-1390-537A-483AE1130F9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37527" y="55095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55" name="Picture Placeholder 38">
            <a:extLst>
              <a:ext uri="{FF2B5EF4-FFF2-40B4-BE49-F238E27FC236}">
                <a16:creationId xmlns:a16="http://schemas.microsoft.com/office/drawing/2014/main" id="{045BB0B1-2CD7-7C02-10F0-B2E93961695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428807" y="21364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58" name="Picture Placeholder 38">
            <a:extLst>
              <a:ext uri="{FF2B5EF4-FFF2-40B4-BE49-F238E27FC236}">
                <a16:creationId xmlns:a16="http://schemas.microsoft.com/office/drawing/2014/main" id="{8EBFAF05-E8A4-DBA0-A28D-F356D8600C4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428807" y="32540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61" name="Picture Placeholder 38">
            <a:extLst>
              <a:ext uri="{FF2B5EF4-FFF2-40B4-BE49-F238E27FC236}">
                <a16:creationId xmlns:a16="http://schemas.microsoft.com/office/drawing/2014/main" id="{8350FE9F-A7A9-15F7-4DF2-B594053EB14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428807" y="43919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64" name="Picture Placeholder 38">
            <a:extLst>
              <a:ext uri="{FF2B5EF4-FFF2-40B4-BE49-F238E27FC236}">
                <a16:creationId xmlns:a16="http://schemas.microsoft.com/office/drawing/2014/main" id="{7AAB3D9D-526F-C93A-4116-2AF49A3E368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428807" y="55095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67" name="Picture Placeholder 38">
            <a:extLst>
              <a:ext uri="{FF2B5EF4-FFF2-40B4-BE49-F238E27FC236}">
                <a16:creationId xmlns:a16="http://schemas.microsoft.com/office/drawing/2014/main" id="{6329A940-3FE9-E7EA-70A4-FBB5FE85D32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334234" y="21364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70" name="Picture Placeholder 38">
            <a:extLst>
              <a:ext uri="{FF2B5EF4-FFF2-40B4-BE49-F238E27FC236}">
                <a16:creationId xmlns:a16="http://schemas.microsoft.com/office/drawing/2014/main" id="{F6D85E75-F6F2-6250-FAF8-3CFD14B76A3F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334234" y="325402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73" name="Picture Placeholder 38">
            <a:extLst>
              <a:ext uri="{FF2B5EF4-FFF2-40B4-BE49-F238E27FC236}">
                <a16:creationId xmlns:a16="http://schemas.microsoft.com/office/drawing/2014/main" id="{23E2A8BA-F5B4-F641-11D6-B81F486F1915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8334234" y="43919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76" name="Picture Placeholder 38">
            <a:extLst>
              <a:ext uri="{FF2B5EF4-FFF2-40B4-BE49-F238E27FC236}">
                <a16:creationId xmlns:a16="http://schemas.microsoft.com/office/drawing/2014/main" id="{8D659DA9-4019-7908-E037-BBD16F910EE1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8334234" y="5509543"/>
            <a:ext cx="661353" cy="661353"/>
          </a:xfrm>
        </p:spPr>
        <p:txBody>
          <a:bodyPr/>
          <a:lstStyle/>
          <a:p>
            <a:endParaRPr lang="en-US"/>
          </a:p>
        </p:txBody>
      </p:sp>
      <p:sp>
        <p:nvSpPr>
          <p:cNvPr id="79" name="Text Placeholder 43">
            <a:extLst>
              <a:ext uri="{FF2B5EF4-FFF2-40B4-BE49-F238E27FC236}">
                <a16:creationId xmlns:a16="http://schemas.microsoft.com/office/drawing/2014/main" id="{C4DAC04F-0B96-C152-87AA-D1CFC130DC2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435100" y="318913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" name="Text Placeholder 43">
            <a:extLst>
              <a:ext uri="{FF2B5EF4-FFF2-40B4-BE49-F238E27FC236}">
                <a16:creationId xmlns:a16="http://schemas.microsoft.com/office/drawing/2014/main" id="{AC1A400B-CB9A-1CE3-47B8-0215E25E281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435100" y="363363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" name="Text Placeholder 43">
            <a:extLst>
              <a:ext uri="{FF2B5EF4-FFF2-40B4-BE49-F238E27FC236}">
                <a16:creationId xmlns:a16="http://schemas.microsoft.com/office/drawing/2014/main" id="{E50FAEA1-F17F-2748-0513-AF0832968DD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1435100" y="4311875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2" name="Text Placeholder 43">
            <a:extLst>
              <a:ext uri="{FF2B5EF4-FFF2-40B4-BE49-F238E27FC236}">
                <a16:creationId xmlns:a16="http://schemas.microsoft.com/office/drawing/2014/main" id="{9FC6CCD3-451B-1922-5167-5F4966E939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1435100" y="4756375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3" name="Text Placeholder 43">
            <a:extLst>
              <a:ext uri="{FF2B5EF4-FFF2-40B4-BE49-F238E27FC236}">
                <a16:creationId xmlns:a16="http://schemas.microsoft.com/office/drawing/2014/main" id="{0551ED0E-7D55-1A2D-7A76-03BBDBEEC629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435100" y="541147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4" name="Text Placeholder 43">
            <a:extLst>
              <a:ext uri="{FF2B5EF4-FFF2-40B4-BE49-F238E27FC236}">
                <a16:creationId xmlns:a16="http://schemas.microsoft.com/office/drawing/2014/main" id="{4D70F604-9352-0D78-746F-37547AA59AD6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1435100" y="585597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6" name="Text Placeholder 43">
            <a:extLst>
              <a:ext uri="{FF2B5EF4-FFF2-40B4-BE49-F238E27FC236}">
                <a16:creationId xmlns:a16="http://schemas.microsoft.com/office/drawing/2014/main" id="{52439590-5D5B-521C-C390-868EB603B77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5324194" y="2043238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7" name="Text Placeholder 43">
            <a:extLst>
              <a:ext uri="{FF2B5EF4-FFF2-40B4-BE49-F238E27FC236}">
                <a16:creationId xmlns:a16="http://schemas.microsoft.com/office/drawing/2014/main" id="{81427B15-6170-4DEA-C9E7-1CCDE76BC352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5324194" y="2487738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8" name="Text Placeholder 43">
            <a:extLst>
              <a:ext uri="{FF2B5EF4-FFF2-40B4-BE49-F238E27FC236}">
                <a16:creationId xmlns:a16="http://schemas.microsoft.com/office/drawing/2014/main" id="{39989E2A-D1AB-8305-2EC6-B7A4D0F1B710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5324194" y="318913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9" name="Text Placeholder 43">
            <a:extLst>
              <a:ext uri="{FF2B5EF4-FFF2-40B4-BE49-F238E27FC236}">
                <a16:creationId xmlns:a16="http://schemas.microsoft.com/office/drawing/2014/main" id="{B8ABB3E2-283E-2847-C8B2-9C724A1E8C1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5324194" y="363363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0" name="Text Placeholder 43">
            <a:extLst>
              <a:ext uri="{FF2B5EF4-FFF2-40B4-BE49-F238E27FC236}">
                <a16:creationId xmlns:a16="http://schemas.microsoft.com/office/drawing/2014/main" id="{FB649FAA-5589-6352-6B1F-12277AAEAFDF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5324194" y="4311875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1" name="Text Placeholder 43">
            <a:extLst>
              <a:ext uri="{FF2B5EF4-FFF2-40B4-BE49-F238E27FC236}">
                <a16:creationId xmlns:a16="http://schemas.microsoft.com/office/drawing/2014/main" id="{7B94EC5C-CF82-999B-EB95-FDFEE916EFE8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5324194" y="4756375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" name="Text Placeholder 43">
            <a:extLst>
              <a:ext uri="{FF2B5EF4-FFF2-40B4-BE49-F238E27FC236}">
                <a16:creationId xmlns:a16="http://schemas.microsoft.com/office/drawing/2014/main" id="{234C2DF7-F9B3-AC90-C4F3-2A92899F76E8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5324194" y="541147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3" name="Text Placeholder 43">
            <a:extLst>
              <a:ext uri="{FF2B5EF4-FFF2-40B4-BE49-F238E27FC236}">
                <a16:creationId xmlns:a16="http://schemas.microsoft.com/office/drawing/2014/main" id="{D89466F5-B656-17AC-13CE-4F86A2086BA8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5324194" y="585597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4" name="Text Placeholder 43">
            <a:extLst>
              <a:ext uri="{FF2B5EF4-FFF2-40B4-BE49-F238E27FC236}">
                <a16:creationId xmlns:a16="http://schemas.microsoft.com/office/drawing/2014/main" id="{849F4354-0B87-7060-738F-375B616EE3A6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9236437" y="2043238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5" name="Text Placeholder 43">
            <a:extLst>
              <a:ext uri="{FF2B5EF4-FFF2-40B4-BE49-F238E27FC236}">
                <a16:creationId xmlns:a16="http://schemas.microsoft.com/office/drawing/2014/main" id="{25912C6F-660F-C0A0-22EF-3A119D46FAA7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9236437" y="2487738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6" name="Text Placeholder 43">
            <a:extLst>
              <a:ext uri="{FF2B5EF4-FFF2-40B4-BE49-F238E27FC236}">
                <a16:creationId xmlns:a16="http://schemas.microsoft.com/office/drawing/2014/main" id="{002A527F-EB50-302D-D03A-179314E3FD53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9236437" y="318913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" name="Text Placeholder 43">
            <a:extLst>
              <a:ext uri="{FF2B5EF4-FFF2-40B4-BE49-F238E27FC236}">
                <a16:creationId xmlns:a16="http://schemas.microsoft.com/office/drawing/2014/main" id="{675F147D-1276-3DE1-B81D-9D7862AC54B3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9236437" y="363363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8" name="Text Placeholder 43">
            <a:extLst>
              <a:ext uri="{FF2B5EF4-FFF2-40B4-BE49-F238E27FC236}">
                <a16:creationId xmlns:a16="http://schemas.microsoft.com/office/drawing/2014/main" id="{0F66AB82-4509-29DB-E1A5-74C1057E5A99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9236437" y="4311875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9" name="Text Placeholder 43">
            <a:extLst>
              <a:ext uri="{FF2B5EF4-FFF2-40B4-BE49-F238E27FC236}">
                <a16:creationId xmlns:a16="http://schemas.microsoft.com/office/drawing/2014/main" id="{6D1490B7-FD09-E1EA-6BBB-2B8439B6898A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9236437" y="4756375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" name="Text Placeholder 43">
            <a:extLst>
              <a:ext uri="{FF2B5EF4-FFF2-40B4-BE49-F238E27FC236}">
                <a16:creationId xmlns:a16="http://schemas.microsoft.com/office/drawing/2014/main" id="{878AFB2C-D46F-BDB0-A84A-395192B31DA8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9236437" y="5411471"/>
            <a:ext cx="2465388" cy="392112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457200" indent="0">
              <a:buNone/>
              <a:defRPr sz="1500" b="1">
                <a:solidFill>
                  <a:schemeClr val="tx2"/>
                </a:solidFill>
              </a:defRPr>
            </a:lvl2pPr>
            <a:lvl3pPr marL="914400" indent="0">
              <a:buNone/>
              <a:defRPr sz="1500" b="1">
                <a:solidFill>
                  <a:schemeClr val="tx2"/>
                </a:solidFill>
              </a:defRPr>
            </a:lvl3pPr>
            <a:lvl4pPr marL="1371600" indent="0">
              <a:buNone/>
              <a:defRPr sz="1500" b="1">
                <a:solidFill>
                  <a:schemeClr val="tx2"/>
                </a:solidFill>
              </a:defRPr>
            </a:lvl4pPr>
            <a:lvl5pPr marL="1828800" indent="0">
              <a:buNone/>
              <a:defRPr sz="15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" name="Text Placeholder 43">
            <a:extLst>
              <a:ext uri="{FF2B5EF4-FFF2-40B4-BE49-F238E27FC236}">
                <a16:creationId xmlns:a16="http://schemas.microsoft.com/office/drawing/2014/main" id="{98B5FA7C-D712-A0ED-20CA-92E2C6896E1B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9236437" y="5855971"/>
            <a:ext cx="2465388" cy="392112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0">
                <a:solidFill>
                  <a:schemeClr val="tx1"/>
                </a:solidFill>
              </a:defRPr>
            </a:lvl2pPr>
            <a:lvl3pPr marL="914400" indent="0">
              <a:buNone/>
              <a:defRPr sz="1200" b="0">
                <a:solidFill>
                  <a:schemeClr val="tx1"/>
                </a:solidFill>
              </a:defRPr>
            </a:lvl3pPr>
            <a:lvl4pPr marL="1371600" indent="0">
              <a:buNone/>
              <a:defRPr sz="1200" b="0">
                <a:solidFill>
                  <a:schemeClr val="tx1"/>
                </a:solidFill>
              </a:defRPr>
            </a:lvl4pPr>
            <a:lvl5pPr marL="1828800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CFB2EDA-0186-6699-A04A-9258721FAE45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black and green logo&#10;&#10;Description automatically generated">
            <a:extLst>
              <a:ext uri="{FF2B5EF4-FFF2-40B4-BE49-F238E27FC236}">
                <a16:creationId xmlns:a16="http://schemas.microsoft.com/office/drawing/2014/main" id="{CC69CDFA-073E-5D6D-5F25-74A0AB53CA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80" y="6485946"/>
            <a:ext cx="1060835" cy="2047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E9B2DA-B632-765B-7F1F-85FB1C7405DB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2978007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pos="279">
          <p15:clr>
            <a:srgbClr val="FBAE40"/>
          </p15:clr>
        </p15:guide>
        <p15:guide id="3" pos="2457">
          <p15:clr>
            <a:srgbClr val="FBAE40"/>
          </p15:clr>
        </p15:guide>
        <p15:guide id="4" pos="2729">
          <p15:clr>
            <a:srgbClr val="FBAE40"/>
          </p15:clr>
        </p15:guide>
        <p15:guide id="5" pos="4906">
          <p15:clr>
            <a:srgbClr val="FBAE40"/>
          </p15:clr>
        </p15:guide>
        <p15:guide id="6" pos="5178">
          <p15:clr>
            <a:srgbClr val="FBAE40"/>
          </p15:clr>
        </p15:guide>
        <p15:guide id="7" orient="horz" pos="1888">
          <p15:clr>
            <a:srgbClr val="FBAE40"/>
          </p15:clr>
        </p15:guide>
        <p15:guide id="8" orient="horz" pos="2614">
          <p15:clr>
            <a:srgbClr val="FBAE40"/>
          </p15:clr>
        </p15:guide>
        <p15:guide id="9" orient="horz" pos="3317">
          <p15:clr>
            <a:srgbClr val="FBAE40"/>
          </p15:clr>
        </p15:guide>
        <p15:guide id="10" orient="horz" pos="1706">
          <p15:clr>
            <a:srgbClr val="FBAE40"/>
          </p15:clr>
        </p15:guide>
        <p15:guide id="11" orient="horz" pos="2432">
          <p15:clr>
            <a:srgbClr val="FBAE40"/>
          </p15:clr>
        </p15:guide>
        <p15:guide id="12" orient="horz" pos="3135">
          <p15:clr>
            <a:srgbClr val="FBAE40"/>
          </p15:clr>
        </p15:guide>
        <p15:guide id="13" orient="horz" pos="3838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8A24CD-731C-58F1-8441-844A8ED88F52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B1DA21C-BC8A-BD34-33A2-90225B51F032}"/>
              </a:ext>
            </a:extLst>
          </p:cNvPr>
          <p:cNvSpPr/>
          <p:nvPr userDrawn="1"/>
        </p:nvSpPr>
        <p:spPr>
          <a:xfrm>
            <a:off x="0" y="1709513"/>
            <a:ext cx="12192000" cy="51484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4CDDC8AB-53D9-C7CF-17A0-6421C1A1237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9291" y="2114813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79" name="Text Placeholder 43">
            <a:extLst>
              <a:ext uri="{FF2B5EF4-FFF2-40B4-BE49-F238E27FC236}">
                <a16:creationId xmlns:a16="http://schemas.microsoft.com/office/drawing/2014/main" id="{C4DAC04F-0B96-C152-87AA-D1CFC130DC2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962612" y="2114813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" name="Text Placeholder 43">
            <a:extLst>
              <a:ext uri="{FF2B5EF4-FFF2-40B4-BE49-F238E27FC236}">
                <a16:creationId xmlns:a16="http://schemas.microsoft.com/office/drawing/2014/main" id="{AC1A400B-CB9A-1CE3-47B8-0215E25E281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962612" y="2775474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38">
            <a:extLst>
              <a:ext uri="{FF2B5EF4-FFF2-40B4-BE49-F238E27FC236}">
                <a16:creationId xmlns:a16="http://schemas.microsoft.com/office/drawing/2014/main" id="{E853C789-EB34-7130-618C-9C478FE02DCC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6324471" y="2114813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43">
            <a:extLst>
              <a:ext uri="{FF2B5EF4-FFF2-40B4-BE49-F238E27FC236}">
                <a16:creationId xmlns:a16="http://schemas.microsoft.com/office/drawing/2014/main" id="{FBC3D0B0-1D94-9FD4-965F-C3B3D1CF0A5E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727792" y="2114813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43">
            <a:extLst>
              <a:ext uri="{FF2B5EF4-FFF2-40B4-BE49-F238E27FC236}">
                <a16:creationId xmlns:a16="http://schemas.microsoft.com/office/drawing/2014/main" id="{3FD8720D-8ED6-63B6-A14B-7B42E474FC28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727792" y="2775474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Picture Placeholder 38">
            <a:extLst>
              <a:ext uri="{FF2B5EF4-FFF2-40B4-BE49-F238E27FC236}">
                <a16:creationId xmlns:a16="http://schemas.microsoft.com/office/drawing/2014/main" id="{F6350CE6-EBD0-3721-6CBE-657441D45776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559291" y="3575622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Text Placeholder 43">
            <a:extLst>
              <a:ext uri="{FF2B5EF4-FFF2-40B4-BE49-F238E27FC236}">
                <a16:creationId xmlns:a16="http://schemas.microsoft.com/office/drawing/2014/main" id="{C2C2AD1D-ED10-B5A1-FB56-D220DF1C6F40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962612" y="3575622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43">
            <a:extLst>
              <a:ext uri="{FF2B5EF4-FFF2-40B4-BE49-F238E27FC236}">
                <a16:creationId xmlns:a16="http://schemas.microsoft.com/office/drawing/2014/main" id="{ADA43506-C7D8-23AB-9685-6B51B9B8C7E0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962612" y="4236283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Picture Placeholder 38">
            <a:extLst>
              <a:ext uri="{FF2B5EF4-FFF2-40B4-BE49-F238E27FC236}">
                <a16:creationId xmlns:a16="http://schemas.microsoft.com/office/drawing/2014/main" id="{78E6E0E6-172E-12F9-0FD9-FD908DB3172B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324471" y="3575622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Text Placeholder 43">
            <a:extLst>
              <a:ext uri="{FF2B5EF4-FFF2-40B4-BE49-F238E27FC236}">
                <a16:creationId xmlns:a16="http://schemas.microsoft.com/office/drawing/2014/main" id="{CF49D2FD-33E6-B6D2-6225-FD60DE2FFC4A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7727792" y="3575622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43">
            <a:extLst>
              <a:ext uri="{FF2B5EF4-FFF2-40B4-BE49-F238E27FC236}">
                <a16:creationId xmlns:a16="http://schemas.microsoft.com/office/drawing/2014/main" id="{7917AF7B-F3ED-83F1-FC74-522440239A9D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727792" y="4236283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Picture Placeholder 38">
            <a:extLst>
              <a:ext uri="{FF2B5EF4-FFF2-40B4-BE49-F238E27FC236}">
                <a16:creationId xmlns:a16="http://schemas.microsoft.com/office/drawing/2014/main" id="{4B7F7E33-84F3-5CB5-6467-3B3810B65CD7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559291" y="5025280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Text Placeholder 43">
            <a:extLst>
              <a:ext uri="{FF2B5EF4-FFF2-40B4-BE49-F238E27FC236}">
                <a16:creationId xmlns:a16="http://schemas.microsoft.com/office/drawing/2014/main" id="{517F6BC9-538D-60D5-4C67-8B7A46CEE665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1962612" y="5025280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43">
            <a:extLst>
              <a:ext uri="{FF2B5EF4-FFF2-40B4-BE49-F238E27FC236}">
                <a16:creationId xmlns:a16="http://schemas.microsoft.com/office/drawing/2014/main" id="{B642C12E-6639-1D0E-51E8-97B929EFD2B2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1962612" y="5685941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Picture Placeholder 38">
            <a:extLst>
              <a:ext uri="{FF2B5EF4-FFF2-40B4-BE49-F238E27FC236}">
                <a16:creationId xmlns:a16="http://schemas.microsoft.com/office/drawing/2014/main" id="{4730BCE2-CCFD-84C7-2FBC-4621E6A04168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>
          <a:xfrm>
            <a:off x="6324471" y="5025280"/>
            <a:ext cx="1224979" cy="1224979"/>
          </a:xfrm>
        </p:spPr>
        <p:txBody>
          <a:bodyPr/>
          <a:lstStyle/>
          <a:p>
            <a:endParaRPr lang="en-US"/>
          </a:p>
        </p:txBody>
      </p:sp>
      <p:sp>
        <p:nvSpPr>
          <p:cNvPr id="27" name="Text Placeholder 43">
            <a:extLst>
              <a:ext uri="{FF2B5EF4-FFF2-40B4-BE49-F238E27FC236}">
                <a16:creationId xmlns:a16="http://schemas.microsoft.com/office/drawing/2014/main" id="{5D5BECFC-762F-9746-5E07-CEBEBEFA7BF1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7727792" y="5025280"/>
            <a:ext cx="4055022" cy="608273"/>
          </a:xfrm>
        </p:spPr>
        <p:txBody>
          <a:bodyPr tIns="46800" bIns="18000"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>
                <a:solidFill>
                  <a:schemeClr val="tx2"/>
                </a:solidFill>
              </a:defRPr>
            </a:lvl2pPr>
            <a:lvl3pPr marL="914400" indent="0">
              <a:buNone/>
              <a:defRPr sz="2000" b="1">
                <a:solidFill>
                  <a:schemeClr val="tx2"/>
                </a:solidFill>
              </a:defRPr>
            </a:lvl3pPr>
            <a:lvl4pPr marL="1371600" indent="0">
              <a:buNone/>
              <a:defRPr sz="2000" b="1">
                <a:solidFill>
                  <a:schemeClr val="tx2"/>
                </a:solidFill>
              </a:defRPr>
            </a:lvl4pPr>
            <a:lvl5pPr marL="1828800" indent="0">
              <a:buNone/>
              <a:defRPr sz="2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43">
            <a:extLst>
              <a:ext uri="{FF2B5EF4-FFF2-40B4-BE49-F238E27FC236}">
                <a16:creationId xmlns:a16="http://schemas.microsoft.com/office/drawing/2014/main" id="{FB98835C-3A2F-1044-A5E2-7A7ED3A27C39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7727792" y="5685941"/>
            <a:ext cx="4055022" cy="564318"/>
          </a:xfrm>
        </p:spPr>
        <p:txBody>
          <a:bodyPr tIns="18000" bIns="46800" anchor="t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600" b="0">
                <a:solidFill>
                  <a:schemeClr val="tx1"/>
                </a:solidFill>
              </a:defRPr>
            </a:lvl2pPr>
            <a:lvl3pPr marL="914400" indent="0">
              <a:buNone/>
              <a:defRPr sz="1600" b="0">
                <a:solidFill>
                  <a:schemeClr val="tx1"/>
                </a:solidFill>
              </a:defRPr>
            </a:lvl3pPr>
            <a:lvl4pPr marL="1371600" indent="0">
              <a:buNone/>
              <a:defRPr sz="1600" b="0">
                <a:solidFill>
                  <a:schemeClr val="tx1"/>
                </a:solidFill>
              </a:defRPr>
            </a:lvl4pPr>
            <a:lvl5pPr marL="1828800" indent="0">
              <a:buNone/>
              <a:defRPr sz="16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92145C67-EAD5-3F58-F683-748B621E0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0332" y="6356350"/>
            <a:ext cx="801383" cy="365125"/>
          </a:xfrm>
        </p:spPr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5ACA3B-69AF-7EAF-50E7-411F80B1F3BC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ack and green logo&#10;&#10;Description automatically generated">
            <a:extLst>
              <a:ext uri="{FF2B5EF4-FFF2-40B4-BE49-F238E27FC236}">
                <a16:creationId xmlns:a16="http://schemas.microsoft.com/office/drawing/2014/main" id="{85D83A78-223C-17DB-4916-C198B44B9A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80" y="6485946"/>
            <a:ext cx="1060835" cy="2047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7CB1F8-A60A-3677-5D96-53ED46AC570D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16989820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C345FEA-FF69-BE9A-5A2D-884EACEDE29C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EF7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K Grotesk Neue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CD3CF00-1728-A16B-BE46-CF216C3D86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0750" y="4664075"/>
            <a:ext cx="4524375" cy="171291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7F2FB0B-823F-A522-CB72-9C5E562B30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46875" y="4651696"/>
            <a:ext cx="4524375" cy="171291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38763C-6F01-EA16-E5EA-63DF43B4612E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08080C5-5FD5-4089-48F5-41EB01CCBDA3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black and green logo&#10;&#10;Description automatically generated">
            <a:extLst>
              <a:ext uri="{FF2B5EF4-FFF2-40B4-BE49-F238E27FC236}">
                <a16:creationId xmlns:a16="http://schemas.microsoft.com/office/drawing/2014/main" id="{4A7627E3-9F18-1660-26B5-D306E93BE4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80" y="6485946"/>
            <a:ext cx="1060835" cy="20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30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ckup -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A36499A-AED4-5E60-21CD-BEC68745ED7F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C50BF32-8736-3897-7510-9D50BA5601A4}"/>
              </a:ext>
            </a:extLst>
          </p:cNvPr>
          <p:cNvSpPr/>
          <p:nvPr userDrawn="1"/>
        </p:nvSpPr>
        <p:spPr>
          <a:xfrm>
            <a:off x="8970381" y="243068"/>
            <a:ext cx="2963119" cy="6113282"/>
          </a:xfrm>
          <a:prstGeom prst="roundRect">
            <a:avLst>
              <a:gd name="adj" fmla="val 53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1D131F-5209-560E-C41E-B54E3A4CFE7E}"/>
              </a:ext>
            </a:extLst>
          </p:cNvPr>
          <p:cNvSpPr/>
          <p:nvPr userDrawn="1"/>
        </p:nvSpPr>
        <p:spPr>
          <a:xfrm>
            <a:off x="6637106" y="1982912"/>
            <a:ext cx="4582274" cy="28767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7D497E-8CEB-6123-8D0B-82C57614C0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63917" y="1736332"/>
            <a:ext cx="6121524" cy="367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2661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ckup -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8715C1-8350-76DA-F432-F42B6EF6F458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473A334-1110-6F0C-13D3-CDF6720AF2B0}"/>
              </a:ext>
            </a:extLst>
          </p:cNvPr>
          <p:cNvSpPr/>
          <p:nvPr userDrawn="1"/>
        </p:nvSpPr>
        <p:spPr>
          <a:xfrm>
            <a:off x="8970381" y="243068"/>
            <a:ext cx="2963119" cy="6113282"/>
          </a:xfrm>
          <a:prstGeom prst="roundRect">
            <a:avLst>
              <a:gd name="adj" fmla="val 533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1D131F-5209-560E-C41E-B54E3A4CFE7E}"/>
              </a:ext>
            </a:extLst>
          </p:cNvPr>
          <p:cNvSpPr/>
          <p:nvPr userDrawn="1"/>
        </p:nvSpPr>
        <p:spPr>
          <a:xfrm>
            <a:off x="7417942" y="1078787"/>
            <a:ext cx="3010328" cy="469528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Helvetica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21330F-89E3-1D46-4C07-21812FA292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472"/>
          <a:stretch/>
        </p:blipFill>
        <p:spPr>
          <a:xfrm>
            <a:off x="7177917" y="785022"/>
            <a:ext cx="3500651" cy="526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7049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ckup -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E55D6E-0CAC-819F-59AC-95CEDE5E1D2A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DBB512E-D468-68CC-1342-6839EF305046}"/>
              </a:ext>
            </a:extLst>
          </p:cNvPr>
          <p:cNvSpPr/>
          <p:nvPr userDrawn="1"/>
        </p:nvSpPr>
        <p:spPr>
          <a:xfrm>
            <a:off x="8970381" y="243068"/>
            <a:ext cx="2963119" cy="6113282"/>
          </a:xfrm>
          <a:prstGeom prst="roundRect">
            <a:avLst>
              <a:gd name="adj" fmla="val 533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D46715-498C-6A0C-3021-F0901F8353B6}"/>
              </a:ext>
            </a:extLst>
          </p:cNvPr>
          <p:cNvSpPr/>
          <p:nvPr userDrawn="1"/>
        </p:nvSpPr>
        <p:spPr>
          <a:xfrm>
            <a:off x="7616574" y="912108"/>
            <a:ext cx="2369906" cy="4974984"/>
          </a:xfrm>
          <a:prstGeom prst="roundRect">
            <a:avLst>
              <a:gd name="adj" fmla="val 1623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E7D5EF-5E99-DE95-6DB0-A6FA1173C6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6350"/>
          <a:stretch/>
        </p:blipFill>
        <p:spPr>
          <a:xfrm>
            <a:off x="7417942" y="705617"/>
            <a:ext cx="2726371" cy="534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7499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and 1/2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9ADF53-B5BE-2E81-8F3C-9A195A5FCF6B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05B60A-A5DA-5FF7-2BC7-E9D2F7D039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175" r="16175" b="7727"/>
          <a:stretch/>
        </p:blipFill>
        <p:spPr>
          <a:xfrm>
            <a:off x="7083482" y="365125"/>
            <a:ext cx="4745410" cy="5991211"/>
          </a:xfrm>
          <a:prstGeom prst="roundRect">
            <a:avLst>
              <a:gd name="adj" fmla="val 4159"/>
            </a:avLst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4B3B19-F7DA-364D-F41B-E1DEB888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365125"/>
            <a:ext cx="5648219" cy="11350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4557-05A8-A24A-C950-7F88B5FD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1" y="1849348"/>
            <a:ext cx="5648219" cy="4327615"/>
          </a:xfrm>
        </p:spPr>
        <p:txBody>
          <a:bodyPr numCol="1" spcCol="457200"/>
          <a:lstStyle>
            <a:lvl1pPr indent="-137160">
              <a:lnSpc>
                <a:spcPts val="2700"/>
              </a:lnSpc>
              <a:spcAft>
                <a:spcPts val="1000"/>
              </a:spcAft>
              <a:defRPr/>
            </a:lvl1pPr>
            <a:lvl2pPr indent="-137160">
              <a:lnSpc>
                <a:spcPts val="2700"/>
              </a:lnSpc>
              <a:spcAft>
                <a:spcPts val="1000"/>
              </a:spcAft>
              <a:defRPr/>
            </a:lvl2pPr>
            <a:lvl3pPr indent="-137160">
              <a:lnSpc>
                <a:spcPts val="2700"/>
              </a:lnSpc>
              <a:spcAft>
                <a:spcPts val="1000"/>
              </a:spcAft>
              <a:defRPr/>
            </a:lvl3pPr>
            <a:lvl4pPr indent="-137160">
              <a:lnSpc>
                <a:spcPts val="2700"/>
              </a:lnSpc>
              <a:spcAft>
                <a:spcPts val="1000"/>
              </a:spcAft>
              <a:defRPr/>
            </a:lvl4pPr>
            <a:lvl5pPr indent="-137160">
              <a:lnSpc>
                <a:spcPts val="27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0F23-1F53-EF61-77C3-B3974EF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706E12-3CA0-7C96-18AF-7D46C789C810}"/>
              </a:ext>
            </a:extLst>
          </p:cNvPr>
          <p:cNvCxnSpPr>
            <a:cxnSpLocks/>
          </p:cNvCxnSpPr>
          <p:nvPr userDrawn="1"/>
        </p:nvCxnSpPr>
        <p:spPr>
          <a:xfrm>
            <a:off x="1248228" y="6646674"/>
            <a:ext cx="10406743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3563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01">
    <p:bg>
      <p:bgPr>
        <a:solidFill>
          <a:srgbClr val="0E4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715A1EB-530E-6D76-2A1A-9FF2B7C3F7A5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A18123-7B9B-AA61-84F6-879FC2A74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470" y="1709738"/>
            <a:ext cx="7319979" cy="2613025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213EBA-4617-1E78-C3D1-81E3B73FB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70" y="4589463"/>
            <a:ext cx="731998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982EF-DF88-3F24-3B87-9EF783762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9A352EB2-5499-97BE-1368-E664FEF0E98A}"/>
              </a:ext>
            </a:extLst>
          </p:cNvPr>
          <p:cNvSpPr/>
          <p:nvPr userDrawn="1"/>
        </p:nvSpPr>
        <p:spPr>
          <a:xfrm>
            <a:off x="-116114" y="603553"/>
            <a:ext cx="2486777" cy="622642"/>
          </a:xfrm>
          <a:prstGeom prst="roundRect">
            <a:avLst>
              <a:gd name="adj" fmla="val 10822"/>
            </a:avLst>
          </a:prstGeom>
          <a:solidFill>
            <a:srgbClr val="BEFA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K Grotesk Neue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10183A-03AC-285E-8450-49A7FEE4D7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103" y="775727"/>
            <a:ext cx="1754836" cy="3390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537B30-F6CF-D5B8-F012-4367686B5061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bg1"/>
                </a:solidFill>
              </a:rPr>
              <a:t>Confidential – Not for Distribution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5CE2A3-A918-4508-4654-1D959D1803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60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02">
    <p:bg>
      <p:bgPr>
        <a:solidFill>
          <a:srgbClr val="BE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51D42A-F2A4-A19D-B5F5-FBCF66C89B08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A18123-7B9B-AA61-84F6-879FC2A74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470" y="1709738"/>
            <a:ext cx="7319979" cy="2613025"/>
          </a:xfrm>
        </p:spPr>
        <p:txBody>
          <a:bodyPr anchor="b"/>
          <a:lstStyle>
            <a:lvl1pPr>
              <a:defRPr sz="6000">
                <a:solidFill>
                  <a:srgbClr val="0E414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213EBA-4617-1E78-C3D1-81E3B73FB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70" y="4589463"/>
            <a:ext cx="731998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E414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982EF-DF88-3F24-3B87-9EF783762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E4145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9A352EB2-5499-97BE-1368-E664FEF0E98A}"/>
              </a:ext>
            </a:extLst>
          </p:cNvPr>
          <p:cNvSpPr/>
          <p:nvPr userDrawn="1"/>
        </p:nvSpPr>
        <p:spPr>
          <a:xfrm>
            <a:off x="-116114" y="603553"/>
            <a:ext cx="2486777" cy="622642"/>
          </a:xfrm>
          <a:prstGeom prst="roundRect">
            <a:avLst>
              <a:gd name="adj" fmla="val 10822"/>
            </a:avLst>
          </a:prstGeom>
          <a:solidFill>
            <a:srgbClr val="FF9F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K Grotesk Neue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4FEA84-96D4-1E62-4543-EEDFD2C63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103" y="775727"/>
            <a:ext cx="1754837" cy="33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4209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983410-5B5E-FF5C-912B-6EF1F6D2D4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5D204-A3A6-9F41-B2E7-3B0181A8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76" y="1150902"/>
            <a:ext cx="9403647" cy="4556196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2608E-A381-F6ED-1EE2-478A3E34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E4145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ACED90-07F6-A878-AE73-BC2FB4471B8B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3A281-13F7-DCCF-1E51-7C5B90B032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3FA74D-C647-76F6-9907-3FCC931E6237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5767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983410-5B5E-FF5C-912B-6EF1F6D2D4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5D204-A3A6-9F41-B2E7-3B0181A8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76" y="1150902"/>
            <a:ext cx="9403647" cy="4556196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2608E-A381-F6ED-1EE2-478A3E34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E4145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907010-BE4A-1624-F542-79167E710DFF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81195D-C3C0-A496-7150-B0AC17E8A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28AD2F4-1691-4A96-BC33-E15A3B349267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776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983410-5B5E-FF5C-912B-6EF1F6D2D4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5D204-A3A6-9F41-B2E7-3B0181A8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76" y="1150902"/>
            <a:ext cx="9403647" cy="4556196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2608E-A381-F6ED-1EE2-478A3E34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7AED46-31DE-E3BB-7BBF-696E791DBD24}"/>
              </a:ext>
            </a:extLst>
          </p:cNvPr>
          <p:cNvCxnSpPr>
            <a:cxnSpLocks/>
          </p:cNvCxnSpPr>
          <p:nvPr userDrawn="1"/>
        </p:nvCxnSpPr>
        <p:spPr>
          <a:xfrm>
            <a:off x="1248228" y="6646674"/>
            <a:ext cx="10406743" cy="0"/>
          </a:xfrm>
          <a:prstGeom prst="line">
            <a:avLst/>
          </a:prstGeom>
          <a:ln w="12700">
            <a:solidFill>
              <a:srgbClr val="0E41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82272C7-B794-5D1F-A1F2-533BCDABD1E0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bg1"/>
                </a:solidFill>
              </a:rPr>
              <a:t>Confidential – Not for Distribution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8C4BC7-CA53-6CB1-0BA9-37A75E2621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80" y="6485946"/>
            <a:ext cx="1060834" cy="20470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EA0DCD-967C-A53F-8FBA-B2AC05943599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24899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23AC1-1102-C54F-9DE5-220F4B9A6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084676-857A-A51B-65D6-DC3D6782D795}"/>
              </a:ext>
            </a:extLst>
          </p:cNvPr>
          <p:cNvSpPr/>
          <p:nvPr userDrawn="1"/>
        </p:nvSpPr>
        <p:spPr>
          <a:xfrm>
            <a:off x="0" y="0"/>
            <a:ext cx="12192000" cy="168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922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26" Type="http://schemas.openxmlformats.org/officeDocument/2006/relationships/slideLayout" Target="../slideLayouts/slideLayout80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5" Type="http://schemas.openxmlformats.org/officeDocument/2006/relationships/slideLayout" Target="../slideLayouts/slideLayout79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24" Type="http://schemas.openxmlformats.org/officeDocument/2006/relationships/slideLayout" Target="../slideLayouts/slideLayout78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23" Type="http://schemas.openxmlformats.org/officeDocument/2006/relationships/slideLayout" Target="../slideLayouts/slideLayout77.xml"/><Relationship Id="rId28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slideLayout" Target="../slideLayouts/slideLayout76.xml"/><Relationship Id="rId27" Type="http://schemas.openxmlformats.org/officeDocument/2006/relationships/slideLayout" Target="../slideLayouts/slideLayout81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948301-CA6D-9433-2844-99D8EEC42B79}"/>
              </a:ext>
            </a:extLst>
          </p:cNvPr>
          <p:cNvSpPr/>
          <p:nvPr userDrawn="1"/>
        </p:nvSpPr>
        <p:spPr>
          <a:xfrm>
            <a:off x="0" y="-11758"/>
            <a:ext cx="12192000" cy="16562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20CDCD-47A7-8F97-947E-740848D10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255796"/>
            <a:ext cx="11233935" cy="1135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510FF-DAA8-5585-5F61-79B447DC0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7781" y="1788735"/>
            <a:ext cx="11233935" cy="4388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155874-D9D5-D2B6-8A93-DA683DC1E6BC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ack and green logo&#10;&#10;Description automatically generated">
            <a:extLst>
              <a:ext uri="{FF2B5EF4-FFF2-40B4-BE49-F238E27FC236}">
                <a16:creationId xmlns:a16="http://schemas.microsoft.com/office/drawing/2014/main" id="{5333FA30-E002-5CE8-BE52-62796C41486A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80" y="6485946"/>
            <a:ext cx="1060835" cy="2047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EF05A4-CFBE-D575-321E-BE0CAA509C0B}"/>
              </a:ext>
            </a:extLst>
          </p:cNvPr>
          <p:cNvSpPr txBox="1"/>
          <p:nvPr userDrawn="1"/>
        </p:nvSpPr>
        <p:spPr>
          <a:xfrm>
            <a:off x="9883739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3056331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6" r:id="rId3"/>
    <p:sldLayoutId id="2147483677" r:id="rId4"/>
    <p:sldLayoutId id="2147483681" r:id="rId5"/>
    <p:sldLayoutId id="2147483669" r:id="rId6"/>
    <p:sldLayoutId id="2147483650" r:id="rId7"/>
    <p:sldLayoutId id="2147483673" r:id="rId8"/>
    <p:sldLayoutId id="2147483682" r:id="rId9"/>
    <p:sldLayoutId id="2147483660" r:id="rId10"/>
    <p:sldLayoutId id="2147483670" r:id="rId11"/>
    <p:sldLayoutId id="2147483671" r:id="rId12"/>
    <p:sldLayoutId id="2147483672" r:id="rId13"/>
    <p:sldLayoutId id="2147483667" r:id="rId14"/>
    <p:sldLayoutId id="2147483668" r:id="rId15"/>
    <p:sldLayoutId id="2147483674" r:id="rId16"/>
    <p:sldLayoutId id="2147483680" r:id="rId17"/>
    <p:sldLayoutId id="2147483665" r:id="rId18"/>
    <p:sldLayoutId id="2147483662" r:id="rId19"/>
    <p:sldLayoutId id="2147483663" r:id="rId20"/>
    <p:sldLayoutId id="2147483664" r:id="rId21"/>
    <p:sldLayoutId id="2147483666" r:id="rId22"/>
    <p:sldLayoutId id="2147483651" r:id="rId23"/>
    <p:sldLayoutId id="2147483661" r:id="rId24"/>
    <p:sldLayoutId id="2147483652" r:id="rId25"/>
    <p:sldLayoutId id="2147483678" r:id="rId26"/>
    <p:sldLayoutId id="2147483679" r:id="rId27"/>
    <p:sldLayoutId id="2147483655" r:id="rId2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E4145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20CDCD-47A7-8F97-947E-740848D10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2" y="365126"/>
            <a:ext cx="11233935" cy="1135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510FF-DAA8-5585-5F61-79B447DC0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7782" y="1644462"/>
            <a:ext cx="11233935" cy="4532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244E9-22C7-4F81-95E6-3D3C3108FB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0333" y="6356351"/>
            <a:ext cx="8013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E4145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155874-D9D5-D2B6-8A93-DA683DC1E6BC}"/>
              </a:ext>
            </a:extLst>
          </p:cNvPr>
          <p:cNvCxnSpPr>
            <a:cxnSpLocks/>
          </p:cNvCxnSpPr>
          <p:nvPr/>
        </p:nvCxnSpPr>
        <p:spPr>
          <a:xfrm>
            <a:off x="1248229" y="6646674"/>
            <a:ext cx="10406743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E370399-8107-9BD5-2708-B71EEBEAC308}"/>
              </a:ext>
            </a:extLst>
          </p:cNvPr>
          <p:cNvSpPr txBox="1"/>
          <p:nvPr/>
        </p:nvSpPr>
        <p:spPr>
          <a:xfrm>
            <a:off x="116115" y="6502401"/>
            <a:ext cx="12627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900" b="0" i="0" u="none" strike="noStrike" kern="1200" cap="none" spc="0" normalizeH="0" baseline="0" noProof="0">
                <a:ln>
                  <a:noFill/>
                </a:ln>
                <a:solidFill>
                  <a:srgbClr val="0E4145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© RLDatix 2025</a:t>
            </a:r>
          </a:p>
        </p:txBody>
      </p:sp>
    </p:spTree>
    <p:extLst>
      <p:ext uri="{BB962C8B-B14F-4D97-AF65-F5344CB8AC3E}">
        <p14:creationId xmlns:p14="http://schemas.microsoft.com/office/powerpoint/2010/main" val="2952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29" r:id="rId20"/>
    <p:sldLayoutId id="2147483730" r:id="rId21"/>
    <p:sldLayoutId id="2147483731" r:id="rId22"/>
    <p:sldLayoutId id="2147483732" r:id="rId23"/>
    <p:sldLayoutId id="2147483733" r:id="rId24"/>
    <p:sldLayoutId id="2147483734" r:id="rId25"/>
    <p:sldLayoutId id="2147483735" r:id="rId2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E4145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948301-CA6D-9433-2844-99D8EEC42B79}"/>
              </a:ext>
            </a:extLst>
          </p:cNvPr>
          <p:cNvSpPr/>
          <p:nvPr userDrawn="1"/>
        </p:nvSpPr>
        <p:spPr>
          <a:xfrm>
            <a:off x="0" y="-11758"/>
            <a:ext cx="12192000" cy="16562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20CDCD-47A7-8F97-947E-740848D10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1" y="255796"/>
            <a:ext cx="11233935" cy="1135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510FF-DAA8-5585-5F61-79B447DC0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7781" y="1788735"/>
            <a:ext cx="11233935" cy="4388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244E9-22C7-4F81-95E6-3D3C3108FB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0476" y="6356350"/>
            <a:ext cx="4212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E4145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BCC8A5C-C8AE-49D4-8076-D215660F6A1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155874-D9D5-D2B6-8A93-DA683DC1E6BC}"/>
              </a:ext>
            </a:extLst>
          </p:cNvPr>
          <p:cNvCxnSpPr>
            <a:cxnSpLocks/>
          </p:cNvCxnSpPr>
          <p:nvPr userDrawn="1"/>
        </p:nvCxnSpPr>
        <p:spPr>
          <a:xfrm>
            <a:off x="1489753" y="6646674"/>
            <a:ext cx="10165218" cy="0"/>
          </a:xfrm>
          <a:prstGeom prst="line">
            <a:avLst/>
          </a:prstGeom>
          <a:ln w="12700">
            <a:solidFill>
              <a:srgbClr val="00F0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ack and green logo&#10;&#10;Description automatically generated">
            <a:extLst>
              <a:ext uri="{FF2B5EF4-FFF2-40B4-BE49-F238E27FC236}">
                <a16:creationId xmlns:a16="http://schemas.microsoft.com/office/drawing/2014/main" id="{5333FA30-E002-5CE8-BE52-62796C41486A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80" y="6485946"/>
            <a:ext cx="1060835" cy="2047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EF05A4-CFBE-D575-321E-BE0CAA509C0B}"/>
              </a:ext>
            </a:extLst>
          </p:cNvPr>
          <p:cNvSpPr txBox="1"/>
          <p:nvPr userDrawn="1"/>
        </p:nvSpPr>
        <p:spPr>
          <a:xfrm>
            <a:off x="9390580" y="6431230"/>
            <a:ext cx="1797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Confidential –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202145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59" r:id="rId23"/>
    <p:sldLayoutId id="2147483760" r:id="rId24"/>
    <p:sldLayoutId id="2147483761" r:id="rId25"/>
    <p:sldLayoutId id="2147483762" r:id="rId26"/>
    <p:sldLayoutId id="2147483763" r:id="rId27"/>
    <p:sldLayoutId id="2147483764" r:id="rId2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E4145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8.svg"/><Relationship Id="rId7" Type="http://schemas.openxmlformats.org/officeDocument/2006/relationships/image" Target="../media/image26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48085-E5C1-B93B-CF69-8708CF7B2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1495" y="2780234"/>
            <a:ext cx="6430958" cy="16557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Impact"/>
              </a:rPr>
              <a:t>Technical Innovations Advancing the Patient Safety Agenda</a:t>
            </a:r>
            <a:br>
              <a:rPr lang="en-US" dirty="0">
                <a:latin typeface="Impact"/>
              </a:rPr>
            </a:br>
            <a:br>
              <a:rPr lang="en-US" dirty="0">
                <a:latin typeface="Impact"/>
              </a:rPr>
            </a:br>
            <a:r>
              <a:rPr lang="en-US" sz="3600" dirty="0">
                <a:latin typeface="Impact"/>
              </a:rPr>
              <a:t>16 September 2025</a:t>
            </a:r>
            <a:br>
              <a:rPr lang="en-US" dirty="0">
                <a:latin typeface="Impact"/>
              </a:rPr>
            </a:br>
            <a:endParaRPr lang="en-US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3538FC-6A90-DE1A-C604-23E5D3600EB7}"/>
              </a:ext>
            </a:extLst>
          </p:cNvPr>
          <p:cNvSpPr txBox="1"/>
          <p:nvPr/>
        </p:nvSpPr>
        <p:spPr>
          <a:xfrm>
            <a:off x="2404329" y="5141815"/>
            <a:ext cx="493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Mark Linggood – Product Director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118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43366-9F11-292D-245E-5B459DE3E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684FF3-2D94-E11F-F461-9DC0697A7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2001" y="1150902"/>
            <a:ext cx="8353328" cy="4556196"/>
          </a:xfrm>
        </p:spPr>
        <p:txBody>
          <a:bodyPr>
            <a:normAutofit/>
          </a:bodyPr>
          <a:lstStyle/>
          <a:p>
            <a:r>
              <a:rPr lang="en-GB" sz="4400" dirty="0"/>
              <a:t>Technical Innovation Enabling  Cultural Improvements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51395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8C578BA-5B67-8BA8-F29B-E1D1E4CC5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445" y="1390859"/>
            <a:ext cx="9569942" cy="486435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F4CF191-61BF-8CEA-88E9-31FBB97258BB}"/>
              </a:ext>
            </a:extLst>
          </p:cNvPr>
          <p:cNvSpPr/>
          <p:nvPr/>
        </p:nvSpPr>
        <p:spPr>
          <a:xfrm>
            <a:off x="1040228" y="2951929"/>
            <a:ext cx="2682027" cy="1135063"/>
          </a:xfrm>
          <a:prstGeom prst="roundRect">
            <a:avLst/>
          </a:prstGeom>
          <a:solidFill>
            <a:schemeClr val="bg2">
              <a:lumMod val="50000"/>
              <a:alpha val="3686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D2E240A6-FA76-F121-5C53-7FEE09C079B7}"/>
              </a:ext>
            </a:extLst>
          </p:cNvPr>
          <p:cNvSpPr txBox="1">
            <a:spLocks/>
          </p:cNvSpPr>
          <p:nvPr/>
        </p:nvSpPr>
        <p:spPr>
          <a:xfrm>
            <a:off x="100309" y="216180"/>
            <a:ext cx="12604076" cy="1135063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0E4145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Phycological Safety is an Enabling Factor of a Safer Culture and Safer Patient Outcomes.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F2D9C9-21A7-D4C2-51C3-755025CB0C3A}"/>
              </a:ext>
            </a:extLst>
          </p:cNvPr>
          <p:cNvSpPr txBox="1"/>
          <p:nvPr/>
        </p:nvSpPr>
        <p:spPr>
          <a:xfrm>
            <a:off x="8251555" y="588587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solidFill>
                  <a:srgbClr val="212529"/>
                </a:solidFill>
                <a:effectLst/>
                <a:latin typeface="proxima-nova"/>
              </a:rPr>
              <a:t>Bisbey et al. (2019)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96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2142F5A-2EB4-4A0D-5749-79C0C0B8B9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 rot="5400000">
            <a:off x="4564189" y="3519435"/>
            <a:ext cx="4010025" cy="1905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A3B1871-5B29-6C4F-2EE5-5AC7F700004B}"/>
              </a:ext>
            </a:extLst>
          </p:cNvPr>
          <p:cNvSpPr txBox="1">
            <a:spLocks/>
          </p:cNvSpPr>
          <p:nvPr/>
        </p:nvSpPr>
        <p:spPr>
          <a:xfrm>
            <a:off x="0" y="217336"/>
            <a:ext cx="11942064" cy="1135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0E4145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Using AI to Detect Instances of Blame in Incident Data to Help Improve the Psychological Safety of our Workforce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B3C7CB-618E-79A7-56E1-164F5E38EB9B}"/>
              </a:ext>
            </a:extLst>
          </p:cNvPr>
          <p:cNvSpPr txBox="1"/>
          <p:nvPr/>
        </p:nvSpPr>
        <p:spPr>
          <a:xfrm>
            <a:off x="1593341" y="1885034"/>
            <a:ext cx="88239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10100010101010001010010100101000100101001010100101010010010100101001010101010100101010101010101010000100100100010010010101001010100101010000101001010100101010100101010010..……....…..01010101001010101010101010100101010101001101010010101010..………………..0001010100101010101000010101111100101001000101010001010……………………1010101010101010010101010000100101010101010010101010………………………0101010100101010101010101010010101010100110101001010..…………………..1010101001010101010000101011111001010010001010100010101………………..0100101010100001001010101010100101010101000000001111010100…………0100101010010010010100101001010101001010100101010101010010101010..0010101010101001010101010100110101010001010111010011001010101111100…..010010101010001010100101010</a:t>
            </a:r>
          </a:p>
          <a:p>
            <a:endParaRPr lang="en-US" dirty="0"/>
          </a:p>
        </p:txBody>
      </p:sp>
      <p:pic>
        <p:nvPicPr>
          <p:cNvPr id="1036" name="Picture 12" descr="Blame Text Effect and Logo Design Word">
            <a:extLst>
              <a:ext uri="{FF2B5EF4-FFF2-40B4-BE49-F238E27FC236}">
                <a16:creationId xmlns:a16="http://schemas.microsoft.com/office/drawing/2014/main" id="{7D7DB25A-0F1D-592B-9DD6-658FB6680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439" y="2988468"/>
            <a:ext cx="1815524" cy="88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159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376200-07A4-2C12-ADB0-8ABECBD6D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5456" y="995454"/>
            <a:ext cx="8567928" cy="4556196"/>
          </a:xfrm>
        </p:spPr>
        <p:txBody>
          <a:bodyPr>
            <a:normAutofit/>
          </a:bodyPr>
          <a:lstStyle/>
          <a:p>
            <a:r>
              <a:rPr lang="en-US" sz="3600" dirty="0"/>
              <a:t>Automating Safety Process to Leverage New Safety Insights and Productivity Gains</a:t>
            </a:r>
          </a:p>
        </p:txBody>
      </p:sp>
    </p:spTree>
    <p:extLst>
      <p:ext uri="{BB962C8B-B14F-4D97-AF65-F5344CB8AC3E}">
        <p14:creationId xmlns:p14="http://schemas.microsoft.com/office/powerpoint/2010/main" val="3830820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312FE70-71F0-6EEC-A611-0D60B63DE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507" y="990515"/>
            <a:ext cx="9512986" cy="564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ECD87-43AC-503D-F828-087849AD8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F86372-DC82-97F9-57C2-6A4EEAD5C5E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9120" y="136525"/>
            <a:ext cx="11905008" cy="1135062"/>
          </a:xfrm>
        </p:spPr>
        <p:txBody>
          <a:bodyPr>
            <a:normAutofit fontScale="90000"/>
          </a:bodyPr>
          <a:lstStyle/>
          <a:p>
            <a:r>
              <a:rPr lang="en-GB" dirty="0"/>
              <a:t>Increasing the Productivity of Key Safety Activity Using 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474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56130AF-8EF8-ADD1-B934-208FFF0104BD}"/>
              </a:ext>
            </a:extLst>
          </p:cNvPr>
          <p:cNvSpPr txBox="1">
            <a:spLocks/>
          </p:cNvSpPr>
          <p:nvPr/>
        </p:nvSpPr>
        <p:spPr>
          <a:xfrm>
            <a:off x="10880333" y="6356351"/>
            <a:ext cx="80138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C8A5C-C8AE-49D4-8076-D215660F6A19}" type="slidenum">
              <a:rPr lang="en-US" smtClean="0">
                <a:solidFill>
                  <a:prstClr val="white"/>
                </a:solidFill>
                <a:sym typeface="Helvetica Neue"/>
              </a:rPr>
              <a:pPr/>
              <a:t>7</a:t>
            </a:fld>
            <a:endParaRPr lang="en-US">
              <a:solidFill>
                <a:prstClr val="white"/>
              </a:solidFill>
              <a:sym typeface="Helvetica Neue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C3C4A59-6B53-BE96-56C6-70F149C21EF9}"/>
              </a:ext>
            </a:extLst>
          </p:cNvPr>
          <p:cNvGrpSpPr/>
          <p:nvPr/>
        </p:nvGrpSpPr>
        <p:grpSpPr>
          <a:xfrm>
            <a:off x="2463883" y="3094303"/>
            <a:ext cx="1814805" cy="1814805"/>
            <a:chOff x="3297089" y="2590829"/>
            <a:chExt cx="1814805" cy="181480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590626A-D071-A518-BF76-0B03824B2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97089" y="2590829"/>
              <a:ext cx="1814805" cy="181480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9F2D8F9-3EFB-71BE-8611-2C2FDF32E25F}"/>
                </a:ext>
              </a:extLst>
            </p:cNvPr>
            <p:cNvSpPr txBox="1"/>
            <p:nvPr/>
          </p:nvSpPr>
          <p:spPr>
            <a:xfrm>
              <a:off x="3513360" y="322436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Incident </a:t>
              </a:r>
            </a:p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Management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C86F814-F155-6FDC-324A-520DC86AACBF}"/>
              </a:ext>
            </a:extLst>
          </p:cNvPr>
          <p:cNvGrpSpPr/>
          <p:nvPr/>
        </p:nvGrpSpPr>
        <p:grpSpPr>
          <a:xfrm>
            <a:off x="3273125" y="1715960"/>
            <a:ext cx="1814805" cy="1814805"/>
            <a:chOff x="1289567" y="2600768"/>
            <a:chExt cx="1814805" cy="1814805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951D5B4-D7E4-2DE8-763C-B84862292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89567" y="2600768"/>
              <a:ext cx="1814805" cy="181480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32D056-E292-476E-EFEE-FD7861FFFAE8}"/>
                </a:ext>
              </a:extLst>
            </p:cNvPr>
            <p:cNvSpPr txBox="1"/>
            <p:nvPr/>
          </p:nvSpPr>
          <p:spPr>
            <a:xfrm>
              <a:off x="1505839" y="3356442"/>
              <a:ext cx="1382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Investigations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6A13FBC-10C2-B64C-9061-BA2059506B8B}"/>
              </a:ext>
            </a:extLst>
          </p:cNvPr>
          <p:cNvGrpSpPr/>
          <p:nvPr/>
        </p:nvGrpSpPr>
        <p:grpSpPr>
          <a:xfrm>
            <a:off x="5756163" y="3108868"/>
            <a:ext cx="1814795" cy="1814795"/>
            <a:chOff x="7080108" y="3016887"/>
            <a:chExt cx="1814795" cy="1814795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2CEAA7F4-8EB5-DF89-B04B-95D9CB189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80108" y="3016887"/>
              <a:ext cx="1814795" cy="181479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8085B27-D655-5DE3-A98E-5E396994DD97}"/>
                </a:ext>
              </a:extLst>
            </p:cNvPr>
            <p:cNvSpPr txBox="1"/>
            <p:nvPr/>
          </p:nvSpPr>
          <p:spPr>
            <a:xfrm>
              <a:off x="7296375" y="3740850"/>
              <a:ext cx="1382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Rostering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55666FE-DF9D-BDFB-519B-1E5029847C4C}"/>
              </a:ext>
            </a:extLst>
          </p:cNvPr>
          <p:cNvGrpSpPr/>
          <p:nvPr/>
        </p:nvGrpSpPr>
        <p:grpSpPr>
          <a:xfrm>
            <a:off x="6579546" y="1665994"/>
            <a:ext cx="1814795" cy="1814795"/>
            <a:chOff x="9082615" y="3023829"/>
            <a:chExt cx="1814795" cy="181479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EDAB85F7-65C6-CD78-B551-73F588035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82615" y="3023829"/>
              <a:ext cx="1814795" cy="181479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2E4CEEC-6231-2E04-7AFD-A0AA7897FDDC}"/>
                </a:ext>
              </a:extLst>
            </p:cNvPr>
            <p:cNvSpPr txBox="1"/>
            <p:nvPr/>
          </p:nvSpPr>
          <p:spPr>
            <a:xfrm>
              <a:off x="9298887" y="3772224"/>
              <a:ext cx="1382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Job planning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B6003FAE-7A2F-C51E-BE10-AECEF8F2B5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96449" y="-127099"/>
            <a:ext cx="3870477" cy="232228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42DBDCD-58DE-EB91-FAC0-4650CC10B93B}"/>
              </a:ext>
            </a:extLst>
          </p:cNvPr>
          <p:cNvGrpSpPr/>
          <p:nvPr/>
        </p:nvGrpSpPr>
        <p:grpSpPr>
          <a:xfrm>
            <a:off x="802487" y="3094298"/>
            <a:ext cx="1814805" cy="1814805"/>
            <a:chOff x="2638960" y="2590829"/>
            <a:chExt cx="1814805" cy="1814805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8304073-1EC9-A018-5505-4FCC1EEFC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8960" y="2590829"/>
              <a:ext cx="1814805" cy="181480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ED12F64-E577-1924-3B2F-82E2D79B1D30}"/>
                </a:ext>
              </a:extLst>
            </p:cNvPr>
            <p:cNvSpPr txBox="1"/>
            <p:nvPr/>
          </p:nvSpPr>
          <p:spPr>
            <a:xfrm>
              <a:off x="2848512" y="3208398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Complaints &amp; Feedback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C43C5E6-BF97-1AE4-4D32-DA2699BA181C}"/>
              </a:ext>
            </a:extLst>
          </p:cNvPr>
          <p:cNvGrpSpPr/>
          <p:nvPr/>
        </p:nvGrpSpPr>
        <p:grpSpPr>
          <a:xfrm>
            <a:off x="1635129" y="4505435"/>
            <a:ext cx="1814805" cy="1814805"/>
            <a:chOff x="3297089" y="2590829"/>
            <a:chExt cx="1814805" cy="1814805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4F72329-4D44-2F78-E386-5BE929547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97089" y="2590829"/>
              <a:ext cx="1814805" cy="1814805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56ED8EE-DC17-560C-3F2E-2B5D74275A38}"/>
                </a:ext>
              </a:extLst>
            </p:cNvPr>
            <p:cNvSpPr txBox="1"/>
            <p:nvPr/>
          </p:nvSpPr>
          <p:spPr>
            <a:xfrm>
              <a:off x="3513360" y="322436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Quality Improvement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849016D-B22D-2E75-024A-0376B3FBA869}"/>
              </a:ext>
            </a:extLst>
          </p:cNvPr>
          <p:cNvGrpSpPr/>
          <p:nvPr/>
        </p:nvGrpSpPr>
        <p:grpSpPr>
          <a:xfrm>
            <a:off x="0" y="4522911"/>
            <a:ext cx="1814805" cy="1814805"/>
            <a:chOff x="3297089" y="2590829"/>
            <a:chExt cx="1814805" cy="1814805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35AE68BA-6FC5-12E1-1BB2-D4AA34DCB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97089" y="2590829"/>
              <a:ext cx="1814805" cy="1814805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B801C2-0B2B-D44A-3077-E72BE5777B5C}"/>
                </a:ext>
              </a:extLst>
            </p:cNvPr>
            <p:cNvSpPr txBox="1"/>
            <p:nvPr/>
          </p:nvSpPr>
          <p:spPr>
            <a:xfrm>
              <a:off x="3513360" y="322436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Claims management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619EE2D-B541-3160-998E-D57A5118D9BB}"/>
              </a:ext>
            </a:extLst>
          </p:cNvPr>
          <p:cNvGrpSpPr/>
          <p:nvPr/>
        </p:nvGrpSpPr>
        <p:grpSpPr>
          <a:xfrm>
            <a:off x="3279475" y="4514173"/>
            <a:ext cx="1814805" cy="1814805"/>
            <a:chOff x="3297089" y="2590829"/>
            <a:chExt cx="1814805" cy="1814805"/>
          </a:xfrm>
        </p:grpSpPr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1C81B1AB-B8DE-EFFB-D359-60D3424548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97089" y="2590829"/>
              <a:ext cx="1814805" cy="181480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08DC9E0-E3A0-DA6E-FB8C-464829B42BF7}"/>
                </a:ext>
              </a:extLst>
            </p:cNvPr>
            <p:cNvSpPr txBox="1"/>
            <p:nvPr/>
          </p:nvSpPr>
          <p:spPr>
            <a:xfrm>
              <a:off x="3513360" y="322436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Risk management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4DC9EE2-D0C4-1253-39CF-24CF9E3D5961}"/>
              </a:ext>
            </a:extLst>
          </p:cNvPr>
          <p:cNvGrpSpPr/>
          <p:nvPr/>
        </p:nvGrpSpPr>
        <p:grpSpPr>
          <a:xfrm>
            <a:off x="4116094" y="3103041"/>
            <a:ext cx="1814805" cy="1814805"/>
            <a:chOff x="3297089" y="2590829"/>
            <a:chExt cx="1814805" cy="1814805"/>
          </a:xfrm>
        </p:grpSpPr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2B4355A3-8342-5541-3188-67247D3E0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97089" y="2590829"/>
              <a:ext cx="1814805" cy="1814805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E807187-E309-2A9B-17B0-DE73E20D41EE}"/>
                </a:ext>
              </a:extLst>
            </p:cNvPr>
            <p:cNvSpPr txBox="1"/>
            <p:nvPr/>
          </p:nvSpPr>
          <p:spPr>
            <a:xfrm>
              <a:off x="3513360" y="322436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Audits &amp; Assurance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42863B7-764F-CA89-85DE-9DC15740A2DE}"/>
              </a:ext>
            </a:extLst>
          </p:cNvPr>
          <p:cNvGrpSpPr/>
          <p:nvPr/>
        </p:nvGrpSpPr>
        <p:grpSpPr>
          <a:xfrm>
            <a:off x="4925938" y="1678851"/>
            <a:ext cx="1814805" cy="1814805"/>
            <a:chOff x="3303499" y="2579181"/>
            <a:chExt cx="1814805" cy="1814805"/>
          </a:xfrm>
        </p:grpSpPr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C43A684C-ADF3-529E-2425-797E46333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303499" y="2579181"/>
              <a:ext cx="1814805" cy="1814805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7C75A49-8811-0D58-B17E-50D616CA5D20}"/>
                </a:ext>
              </a:extLst>
            </p:cNvPr>
            <p:cNvSpPr txBox="1"/>
            <p:nvPr/>
          </p:nvSpPr>
          <p:spPr>
            <a:xfrm>
              <a:off x="3513360" y="322436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Policy management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813E423-1177-269E-1816-C069358AC97F}"/>
              </a:ext>
            </a:extLst>
          </p:cNvPr>
          <p:cNvGrpSpPr/>
          <p:nvPr/>
        </p:nvGrpSpPr>
        <p:grpSpPr>
          <a:xfrm>
            <a:off x="4925939" y="4541546"/>
            <a:ext cx="1814805" cy="1814805"/>
            <a:chOff x="4906775" y="2003429"/>
            <a:chExt cx="1814805" cy="1814805"/>
          </a:xfrm>
        </p:grpSpPr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4332F606-FDF2-E06F-ED65-6EE7CB20F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06775" y="2003429"/>
              <a:ext cx="1814805" cy="1814805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C7489F8-4968-7A19-DFEB-58B671D63131}"/>
                </a:ext>
              </a:extLst>
            </p:cNvPr>
            <p:cNvSpPr txBox="1"/>
            <p:nvPr/>
          </p:nvSpPr>
          <p:spPr>
            <a:xfrm>
              <a:off x="5123046" y="265700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Standards &amp; Compliance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C923912-FB8F-1912-1115-375381A0D79C}"/>
              </a:ext>
            </a:extLst>
          </p:cNvPr>
          <p:cNvGrpSpPr/>
          <p:nvPr/>
        </p:nvGrpSpPr>
        <p:grpSpPr>
          <a:xfrm>
            <a:off x="1630111" y="1693193"/>
            <a:ext cx="1814805" cy="1814805"/>
            <a:chOff x="3297089" y="2590829"/>
            <a:chExt cx="1814805" cy="1814805"/>
          </a:xfrm>
        </p:grpSpPr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9CC32366-2F5B-0267-897D-BE6B77EE4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97089" y="2590829"/>
              <a:ext cx="1814805" cy="1814805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274F6B5-44D4-FFAC-80EF-8D3CC1D3B504}"/>
                </a:ext>
              </a:extLst>
            </p:cNvPr>
            <p:cNvSpPr txBox="1"/>
            <p:nvPr/>
          </p:nvSpPr>
          <p:spPr>
            <a:xfrm>
              <a:off x="3513360" y="322436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Mortality Reviews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D7FBFED-B125-F10A-1148-53D5744D42AC}"/>
              </a:ext>
            </a:extLst>
          </p:cNvPr>
          <p:cNvGrpSpPr/>
          <p:nvPr/>
        </p:nvGrpSpPr>
        <p:grpSpPr>
          <a:xfrm>
            <a:off x="9058301" y="3098680"/>
            <a:ext cx="1814795" cy="1814795"/>
            <a:chOff x="11387542" y="1453521"/>
            <a:chExt cx="1814795" cy="1814795"/>
          </a:xfrm>
        </p:grpSpPr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FADBF410-16F3-7DDC-E465-332E3E739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87542" y="1453521"/>
              <a:ext cx="1814795" cy="1814795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7F4FF8A-3974-2EB8-3072-92B0FD5A88EB}"/>
                </a:ext>
              </a:extLst>
            </p:cNvPr>
            <p:cNvSpPr txBox="1"/>
            <p:nvPr/>
          </p:nvSpPr>
          <p:spPr>
            <a:xfrm>
              <a:off x="11603814" y="2234480"/>
              <a:ext cx="1382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Payroll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591827C-3422-197B-1EBB-D5D276075F91}"/>
              </a:ext>
            </a:extLst>
          </p:cNvPr>
          <p:cNvGrpSpPr/>
          <p:nvPr/>
        </p:nvGrpSpPr>
        <p:grpSpPr>
          <a:xfrm>
            <a:off x="6595727" y="4527408"/>
            <a:ext cx="1814795" cy="1814795"/>
            <a:chOff x="9076265" y="3011129"/>
            <a:chExt cx="1814795" cy="1814795"/>
          </a:xfrm>
        </p:grpSpPr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F565294C-4A0A-77A0-AFA7-C2052B8F6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76265" y="3011129"/>
              <a:ext cx="1814795" cy="1814795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622A693-930E-1E8D-B111-4F9B1E6ED73F}"/>
                </a:ext>
              </a:extLst>
            </p:cNvPr>
            <p:cNvSpPr txBox="1"/>
            <p:nvPr/>
          </p:nvSpPr>
          <p:spPr>
            <a:xfrm>
              <a:off x="9298887" y="3772224"/>
              <a:ext cx="1382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Safe Staffing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9A93152-766D-D218-5FE8-94D0C2DD4B5D}"/>
              </a:ext>
            </a:extLst>
          </p:cNvPr>
          <p:cNvGrpSpPr/>
          <p:nvPr/>
        </p:nvGrpSpPr>
        <p:grpSpPr>
          <a:xfrm>
            <a:off x="7424268" y="3094308"/>
            <a:ext cx="1814795" cy="1814795"/>
            <a:chOff x="9082615" y="3023829"/>
            <a:chExt cx="1814795" cy="1814795"/>
          </a:xfrm>
        </p:grpSpPr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8EF5FFE8-98EB-F246-0C79-37D89F812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82615" y="3023829"/>
              <a:ext cx="1814795" cy="1814795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64A6DFE-13D1-F6F6-1F63-83548F3C51AF}"/>
                </a:ext>
              </a:extLst>
            </p:cNvPr>
            <p:cNvSpPr txBox="1"/>
            <p:nvPr/>
          </p:nvSpPr>
          <p:spPr>
            <a:xfrm>
              <a:off x="9298887" y="3772224"/>
              <a:ext cx="1382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Rota’s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B5BC9C7-413F-7C16-B179-52481631698A}"/>
              </a:ext>
            </a:extLst>
          </p:cNvPr>
          <p:cNvGrpSpPr/>
          <p:nvPr/>
        </p:nvGrpSpPr>
        <p:grpSpPr>
          <a:xfrm>
            <a:off x="8244423" y="4530994"/>
            <a:ext cx="1814795" cy="1814795"/>
            <a:chOff x="9082615" y="3023829"/>
            <a:chExt cx="1814795" cy="1814795"/>
          </a:xfrm>
        </p:grpSpPr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448019AF-B8E9-B5FD-91B7-C34E555AE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82615" y="3023829"/>
              <a:ext cx="1814795" cy="1814795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3895965-6588-11F0-DD41-E7326D192B86}"/>
                </a:ext>
              </a:extLst>
            </p:cNvPr>
            <p:cNvSpPr txBox="1"/>
            <p:nvPr/>
          </p:nvSpPr>
          <p:spPr>
            <a:xfrm>
              <a:off x="9268563" y="3660926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Activity Management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038F12D-4F07-EC66-9BEA-AE9AE0DDFDD6}"/>
              </a:ext>
            </a:extLst>
          </p:cNvPr>
          <p:cNvGrpSpPr/>
          <p:nvPr/>
        </p:nvGrpSpPr>
        <p:grpSpPr>
          <a:xfrm>
            <a:off x="8233154" y="1679928"/>
            <a:ext cx="1814795" cy="1814795"/>
            <a:chOff x="9082615" y="3023829"/>
            <a:chExt cx="1814795" cy="1814795"/>
          </a:xfrm>
        </p:grpSpPr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91C3660D-3402-DB54-5DB5-5964B5B6C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82615" y="3023829"/>
              <a:ext cx="1814795" cy="1814795"/>
            </a:xfrm>
            <a:prstGeom prst="rect">
              <a:avLst/>
            </a:prstGeom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5892885-0B08-07FB-B2BE-92121739BAB7}"/>
                </a:ext>
              </a:extLst>
            </p:cNvPr>
            <p:cNvSpPr txBox="1"/>
            <p:nvPr/>
          </p:nvSpPr>
          <p:spPr>
            <a:xfrm>
              <a:off x="9298887" y="3772224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Collaborative Bank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A7FE4D8C-D09D-698A-7E35-C607D61C7AE2}"/>
              </a:ext>
            </a:extLst>
          </p:cNvPr>
          <p:cNvSpPr txBox="1"/>
          <p:nvPr/>
        </p:nvSpPr>
        <p:spPr>
          <a:xfrm>
            <a:off x="10074210" y="5302839"/>
            <a:ext cx="1382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400" b="1">
              <a:solidFill>
                <a:srgbClr val="0E4145"/>
              </a:solidFill>
              <a:latin typeface="Helvetica"/>
              <a:sym typeface="Helvetica Neue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43DA95C-B8BB-08FF-2471-9BF76763CCF0}"/>
              </a:ext>
            </a:extLst>
          </p:cNvPr>
          <p:cNvGrpSpPr/>
          <p:nvPr/>
        </p:nvGrpSpPr>
        <p:grpSpPr>
          <a:xfrm>
            <a:off x="9883448" y="4505446"/>
            <a:ext cx="1814795" cy="1814795"/>
            <a:chOff x="11367967" y="1459746"/>
            <a:chExt cx="1814795" cy="1814795"/>
          </a:xfrm>
        </p:grpSpPr>
        <p:pic>
          <p:nvPicPr>
            <p:cNvPr id="78" name="Graphic 77">
              <a:extLst>
                <a:ext uri="{FF2B5EF4-FFF2-40B4-BE49-F238E27FC236}">
                  <a16:creationId xmlns:a16="http://schemas.microsoft.com/office/drawing/2014/main" id="{33830645-ADE1-A39B-5C09-20B2612CD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67967" y="1459746"/>
              <a:ext cx="1814795" cy="1814795"/>
            </a:xfrm>
            <a:prstGeom prst="rect">
              <a:avLst/>
            </a:prstGeom>
          </p:spPr>
        </p:pic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84DC089-6FFB-DA66-E233-9E92A52FE3F3}"/>
                </a:ext>
              </a:extLst>
            </p:cNvPr>
            <p:cNvSpPr txBox="1"/>
            <p:nvPr/>
          </p:nvSpPr>
          <p:spPr>
            <a:xfrm>
              <a:off x="11584234" y="2154165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Contingent Staffing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6E52B111-F0A0-D5E4-8B57-61BF8F4C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71" y="254688"/>
            <a:ext cx="11744219" cy="1135063"/>
          </a:xfrm>
        </p:spPr>
        <p:txBody>
          <a:bodyPr>
            <a:normAutofit fontScale="90000"/>
          </a:bodyPr>
          <a:lstStyle/>
          <a:p>
            <a:r>
              <a:rPr lang="en-US" dirty="0"/>
              <a:t>The RLDatix Enabling Healthcare </a:t>
            </a:r>
            <a:r>
              <a:rPr lang="en-US" dirty="0" err="1"/>
              <a:t>Organisations'</a:t>
            </a:r>
            <a:r>
              <a:rPr lang="en-US" dirty="0"/>
              <a:t> to Unlock Productivity and Insights Through AI Solutions</a:t>
            </a:r>
          </a:p>
        </p:txBody>
      </p:sp>
    </p:spTree>
    <p:extLst>
      <p:ext uri="{BB962C8B-B14F-4D97-AF65-F5344CB8AC3E}">
        <p14:creationId xmlns:p14="http://schemas.microsoft.com/office/powerpoint/2010/main" val="9929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7C008-ADB6-0315-8D4A-6E75FEC24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A34AD56-6785-9DE7-9BB2-9CF1B7EE40D6}"/>
              </a:ext>
            </a:extLst>
          </p:cNvPr>
          <p:cNvSpPr txBox="1">
            <a:spLocks/>
          </p:cNvSpPr>
          <p:nvPr/>
        </p:nvSpPr>
        <p:spPr>
          <a:xfrm>
            <a:off x="10880333" y="6356351"/>
            <a:ext cx="80138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C8A5C-C8AE-49D4-8076-D215660F6A19}" type="slidenum">
              <a:rPr lang="en-US" smtClean="0">
                <a:solidFill>
                  <a:prstClr val="white"/>
                </a:solidFill>
                <a:sym typeface="Helvetica Neue"/>
              </a:rPr>
              <a:pPr/>
              <a:t>8</a:t>
            </a:fld>
            <a:endParaRPr lang="en-US">
              <a:solidFill>
                <a:prstClr val="white"/>
              </a:solidFill>
              <a:sym typeface="Helvetica Neue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FA83D84-5FF2-218F-88AB-C9728DCA2831}"/>
              </a:ext>
            </a:extLst>
          </p:cNvPr>
          <p:cNvGrpSpPr/>
          <p:nvPr/>
        </p:nvGrpSpPr>
        <p:grpSpPr>
          <a:xfrm>
            <a:off x="2463883" y="3094303"/>
            <a:ext cx="1814805" cy="1814805"/>
            <a:chOff x="3297089" y="2590829"/>
            <a:chExt cx="1814805" cy="181480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5C802D95-DFF9-204F-6155-46118ACC0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97089" y="2590829"/>
              <a:ext cx="1814805" cy="181480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DACC9D4-C1B4-38CE-0F67-2315AC76722B}"/>
                </a:ext>
              </a:extLst>
            </p:cNvPr>
            <p:cNvSpPr txBox="1"/>
            <p:nvPr/>
          </p:nvSpPr>
          <p:spPr>
            <a:xfrm>
              <a:off x="3525502" y="3224849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Incident </a:t>
              </a:r>
            </a:p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Management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EBD7194-9210-A671-E5AA-164DC2AD6F49}"/>
              </a:ext>
            </a:extLst>
          </p:cNvPr>
          <p:cNvGrpSpPr/>
          <p:nvPr/>
        </p:nvGrpSpPr>
        <p:grpSpPr>
          <a:xfrm>
            <a:off x="3273125" y="1715960"/>
            <a:ext cx="1814805" cy="1814805"/>
            <a:chOff x="1289567" y="2600768"/>
            <a:chExt cx="1814805" cy="1814805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0B51A76A-B8F2-3B31-CE43-D03DB2D99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89567" y="2600768"/>
              <a:ext cx="1814805" cy="181480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3B3649-A1B6-2086-FBEF-81A43B4E6E8F}"/>
                </a:ext>
              </a:extLst>
            </p:cNvPr>
            <p:cNvSpPr txBox="1"/>
            <p:nvPr/>
          </p:nvSpPr>
          <p:spPr>
            <a:xfrm>
              <a:off x="1505839" y="3356442"/>
              <a:ext cx="1382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Investigations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ABC7077-3603-436F-3DB1-FEC40996E390}"/>
              </a:ext>
            </a:extLst>
          </p:cNvPr>
          <p:cNvGrpSpPr/>
          <p:nvPr/>
        </p:nvGrpSpPr>
        <p:grpSpPr>
          <a:xfrm>
            <a:off x="5756163" y="3108868"/>
            <a:ext cx="1814795" cy="1814795"/>
            <a:chOff x="7080108" y="3016887"/>
            <a:chExt cx="1814795" cy="1814795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9DFB1038-1D3B-D1A8-02E5-09D0C207B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80108" y="3016887"/>
              <a:ext cx="1814795" cy="181479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2276116-8AAD-3AEB-DC0D-0B3348A35391}"/>
                </a:ext>
              </a:extLst>
            </p:cNvPr>
            <p:cNvSpPr txBox="1"/>
            <p:nvPr/>
          </p:nvSpPr>
          <p:spPr>
            <a:xfrm>
              <a:off x="7296375" y="3740850"/>
              <a:ext cx="1382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Rostering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3256E22-CC1A-2DF7-B81D-3B85808FB96D}"/>
              </a:ext>
            </a:extLst>
          </p:cNvPr>
          <p:cNvGrpSpPr/>
          <p:nvPr/>
        </p:nvGrpSpPr>
        <p:grpSpPr>
          <a:xfrm>
            <a:off x="6579546" y="1665994"/>
            <a:ext cx="1814795" cy="1814795"/>
            <a:chOff x="9082615" y="3023829"/>
            <a:chExt cx="1814795" cy="181479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9604AD9A-9411-47A4-D1F7-A84969CFF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82615" y="3023829"/>
              <a:ext cx="1814795" cy="181479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34FC73C-D693-F280-87F8-652D24494F50}"/>
                </a:ext>
              </a:extLst>
            </p:cNvPr>
            <p:cNvSpPr txBox="1"/>
            <p:nvPr/>
          </p:nvSpPr>
          <p:spPr>
            <a:xfrm>
              <a:off x="9298887" y="3772224"/>
              <a:ext cx="1382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Job planning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A09B24E3-BD0B-8838-90A2-8532986C21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00611" y="0"/>
            <a:ext cx="3870477" cy="232228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5B56012-144C-0340-C183-8D3061F3EB6C}"/>
              </a:ext>
            </a:extLst>
          </p:cNvPr>
          <p:cNvGrpSpPr/>
          <p:nvPr/>
        </p:nvGrpSpPr>
        <p:grpSpPr>
          <a:xfrm>
            <a:off x="802487" y="3094298"/>
            <a:ext cx="1814805" cy="1814805"/>
            <a:chOff x="2638960" y="2590829"/>
            <a:chExt cx="1814805" cy="1814805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2D098E0-EA2C-F402-0354-8673BA681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8960" y="2590829"/>
              <a:ext cx="1814805" cy="181480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5F55DE-B7FF-D4DB-EDD1-8D8E859E4FD9}"/>
                </a:ext>
              </a:extLst>
            </p:cNvPr>
            <p:cNvSpPr txBox="1"/>
            <p:nvPr/>
          </p:nvSpPr>
          <p:spPr>
            <a:xfrm>
              <a:off x="2876558" y="3224366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Complaints &amp; Feedback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C6716D0-945C-A6F5-B457-37992EE30754}"/>
              </a:ext>
            </a:extLst>
          </p:cNvPr>
          <p:cNvGrpSpPr/>
          <p:nvPr/>
        </p:nvGrpSpPr>
        <p:grpSpPr>
          <a:xfrm>
            <a:off x="1635129" y="4505435"/>
            <a:ext cx="1814805" cy="1814805"/>
            <a:chOff x="3297089" y="2590829"/>
            <a:chExt cx="1814805" cy="1814805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FA0A5623-F6CE-D5F2-8D54-A17A80B33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97089" y="2590829"/>
              <a:ext cx="1814805" cy="1814805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BCFDE1F-E680-ADFA-7EF4-3B15D359F4CB}"/>
                </a:ext>
              </a:extLst>
            </p:cNvPr>
            <p:cNvSpPr txBox="1"/>
            <p:nvPr/>
          </p:nvSpPr>
          <p:spPr>
            <a:xfrm>
              <a:off x="3513360" y="322436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Quality Improvement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A291AAB-B31B-AEE0-75ED-803F3A73445E}"/>
              </a:ext>
            </a:extLst>
          </p:cNvPr>
          <p:cNvGrpSpPr/>
          <p:nvPr/>
        </p:nvGrpSpPr>
        <p:grpSpPr>
          <a:xfrm>
            <a:off x="0" y="4522911"/>
            <a:ext cx="1814805" cy="1814805"/>
            <a:chOff x="3297089" y="2590829"/>
            <a:chExt cx="1814805" cy="1814805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43159DF8-21E5-2613-198C-CF3133A27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97089" y="2590829"/>
              <a:ext cx="1814805" cy="1814805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2E7C18D-12B7-7052-2A9F-1707C300F29F}"/>
                </a:ext>
              </a:extLst>
            </p:cNvPr>
            <p:cNvSpPr txBox="1"/>
            <p:nvPr/>
          </p:nvSpPr>
          <p:spPr>
            <a:xfrm>
              <a:off x="3513360" y="322436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Claims management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6A1FFC2-BCC8-AE83-F38B-6C9CB8129B0A}"/>
              </a:ext>
            </a:extLst>
          </p:cNvPr>
          <p:cNvGrpSpPr/>
          <p:nvPr/>
        </p:nvGrpSpPr>
        <p:grpSpPr>
          <a:xfrm>
            <a:off x="3279475" y="4514173"/>
            <a:ext cx="1814805" cy="1814805"/>
            <a:chOff x="3297089" y="2590829"/>
            <a:chExt cx="1814805" cy="1814805"/>
          </a:xfrm>
        </p:grpSpPr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C688AD85-32ED-92BF-9FAF-0A35410F3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97089" y="2590829"/>
              <a:ext cx="1814805" cy="181480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DE294EC-5E4C-EC1F-3AFB-EA5E5FC100D0}"/>
                </a:ext>
              </a:extLst>
            </p:cNvPr>
            <p:cNvSpPr txBox="1"/>
            <p:nvPr/>
          </p:nvSpPr>
          <p:spPr>
            <a:xfrm>
              <a:off x="3513360" y="322436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Risk management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AC9E745-4A39-92CB-4CD7-17949A4A04CC}"/>
              </a:ext>
            </a:extLst>
          </p:cNvPr>
          <p:cNvGrpSpPr/>
          <p:nvPr/>
        </p:nvGrpSpPr>
        <p:grpSpPr>
          <a:xfrm>
            <a:off x="4116094" y="3103041"/>
            <a:ext cx="1814805" cy="1814805"/>
            <a:chOff x="3297089" y="2590829"/>
            <a:chExt cx="1814805" cy="1814805"/>
          </a:xfrm>
        </p:grpSpPr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023842D1-B597-F83E-00D9-AD3A5A732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97089" y="2590829"/>
              <a:ext cx="1814805" cy="1814805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99A35D2-377E-9CD3-774A-37170AA44056}"/>
                </a:ext>
              </a:extLst>
            </p:cNvPr>
            <p:cNvSpPr txBox="1"/>
            <p:nvPr/>
          </p:nvSpPr>
          <p:spPr>
            <a:xfrm>
              <a:off x="3513360" y="322436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Audits &amp; Assurance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A60BC4A-4486-35EF-35F8-41562ED54418}"/>
              </a:ext>
            </a:extLst>
          </p:cNvPr>
          <p:cNvGrpSpPr/>
          <p:nvPr/>
        </p:nvGrpSpPr>
        <p:grpSpPr>
          <a:xfrm>
            <a:off x="4925938" y="1678851"/>
            <a:ext cx="1814805" cy="1814805"/>
            <a:chOff x="3303499" y="2579181"/>
            <a:chExt cx="1814805" cy="1814805"/>
          </a:xfrm>
        </p:grpSpPr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EB1840D7-4EA1-5CAD-7229-E39BDAB5C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303499" y="2579181"/>
              <a:ext cx="1814805" cy="1814805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BA04DE9-B2CA-C20B-3C44-4C574570E137}"/>
                </a:ext>
              </a:extLst>
            </p:cNvPr>
            <p:cNvSpPr txBox="1"/>
            <p:nvPr/>
          </p:nvSpPr>
          <p:spPr>
            <a:xfrm>
              <a:off x="3513360" y="322436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Policy management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594F03D-252F-2A6E-9DA8-277EBEED501A}"/>
              </a:ext>
            </a:extLst>
          </p:cNvPr>
          <p:cNvGrpSpPr/>
          <p:nvPr/>
        </p:nvGrpSpPr>
        <p:grpSpPr>
          <a:xfrm>
            <a:off x="4925939" y="4541546"/>
            <a:ext cx="1814805" cy="1814805"/>
            <a:chOff x="4906775" y="2003429"/>
            <a:chExt cx="1814805" cy="1814805"/>
          </a:xfrm>
        </p:grpSpPr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A6C28EF5-9C85-0CED-6A2B-9E19A26F0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906775" y="2003429"/>
              <a:ext cx="1814805" cy="1814805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B3E8409-3D5C-3CA1-21A1-F3245B67BE9E}"/>
                </a:ext>
              </a:extLst>
            </p:cNvPr>
            <p:cNvSpPr txBox="1"/>
            <p:nvPr/>
          </p:nvSpPr>
          <p:spPr>
            <a:xfrm>
              <a:off x="5123046" y="265700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Standards &amp; Compliance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5BE7DB2-EE39-6E4E-5391-DA3FD83831C5}"/>
              </a:ext>
            </a:extLst>
          </p:cNvPr>
          <p:cNvGrpSpPr/>
          <p:nvPr/>
        </p:nvGrpSpPr>
        <p:grpSpPr>
          <a:xfrm>
            <a:off x="1630111" y="1693193"/>
            <a:ext cx="1814805" cy="1814805"/>
            <a:chOff x="3297089" y="2590829"/>
            <a:chExt cx="1814805" cy="1814805"/>
          </a:xfrm>
        </p:grpSpPr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03A635E3-87DE-A037-46F1-089132D30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97089" y="2590829"/>
              <a:ext cx="1814805" cy="1814805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BEAA176-F305-ABA0-7E29-588E19D66C60}"/>
                </a:ext>
              </a:extLst>
            </p:cNvPr>
            <p:cNvSpPr txBox="1"/>
            <p:nvPr/>
          </p:nvSpPr>
          <p:spPr>
            <a:xfrm>
              <a:off x="3513360" y="3224361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Mortality Reviews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170292F-4CB1-430F-965C-40EC563FF3B4}"/>
              </a:ext>
            </a:extLst>
          </p:cNvPr>
          <p:cNvGrpSpPr/>
          <p:nvPr/>
        </p:nvGrpSpPr>
        <p:grpSpPr>
          <a:xfrm>
            <a:off x="9058301" y="3098680"/>
            <a:ext cx="1814795" cy="1814795"/>
            <a:chOff x="11387542" y="1453521"/>
            <a:chExt cx="1814795" cy="1814795"/>
          </a:xfrm>
        </p:grpSpPr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08DA95D0-E138-3A1C-7716-502B0F7DD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87542" y="1453521"/>
              <a:ext cx="1814795" cy="1814795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5DF8FA1-2923-928C-A49E-363A2CFCABE4}"/>
                </a:ext>
              </a:extLst>
            </p:cNvPr>
            <p:cNvSpPr txBox="1"/>
            <p:nvPr/>
          </p:nvSpPr>
          <p:spPr>
            <a:xfrm>
              <a:off x="11603814" y="2234480"/>
              <a:ext cx="1382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Payroll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7262CC6-45B9-8449-3461-6CCC92ACC4D1}"/>
              </a:ext>
            </a:extLst>
          </p:cNvPr>
          <p:cNvGrpSpPr/>
          <p:nvPr/>
        </p:nvGrpSpPr>
        <p:grpSpPr>
          <a:xfrm>
            <a:off x="6595727" y="4527408"/>
            <a:ext cx="1814795" cy="1814795"/>
            <a:chOff x="9076265" y="3011129"/>
            <a:chExt cx="1814795" cy="1814795"/>
          </a:xfrm>
        </p:grpSpPr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186BD704-C944-4F6F-9691-501499B2A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76265" y="3011129"/>
              <a:ext cx="1814795" cy="1814795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D10F3EE-9EC1-DF63-761F-5F249ED3BCBD}"/>
                </a:ext>
              </a:extLst>
            </p:cNvPr>
            <p:cNvSpPr txBox="1"/>
            <p:nvPr/>
          </p:nvSpPr>
          <p:spPr>
            <a:xfrm>
              <a:off x="9298887" y="3772224"/>
              <a:ext cx="1382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Safe Staffing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775104C-38CA-4719-8296-4D182B6FD240}"/>
              </a:ext>
            </a:extLst>
          </p:cNvPr>
          <p:cNvGrpSpPr/>
          <p:nvPr/>
        </p:nvGrpSpPr>
        <p:grpSpPr>
          <a:xfrm>
            <a:off x="7424268" y="3094308"/>
            <a:ext cx="1814795" cy="1814795"/>
            <a:chOff x="9082615" y="3023829"/>
            <a:chExt cx="1814795" cy="1814795"/>
          </a:xfrm>
        </p:grpSpPr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00E86B64-FD43-3651-A0BE-696336DEB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82615" y="3023829"/>
              <a:ext cx="1814795" cy="1814795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5F40E35-CCC1-7EAD-A3A9-D5FE7317AD96}"/>
                </a:ext>
              </a:extLst>
            </p:cNvPr>
            <p:cNvSpPr txBox="1"/>
            <p:nvPr/>
          </p:nvSpPr>
          <p:spPr>
            <a:xfrm>
              <a:off x="9298887" y="3772224"/>
              <a:ext cx="1382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Rota’s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C8CC287-D5C7-8904-D5EA-86990C12BE27}"/>
              </a:ext>
            </a:extLst>
          </p:cNvPr>
          <p:cNvGrpSpPr/>
          <p:nvPr/>
        </p:nvGrpSpPr>
        <p:grpSpPr>
          <a:xfrm>
            <a:off x="8244423" y="4530994"/>
            <a:ext cx="1814795" cy="1814795"/>
            <a:chOff x="9082615" y="3023829"/>
            <a:chExt cx="1814795" cy="1814795"/>
          </a:xfrm>
        </p:grpSpPr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07798F72-50DA-F0AF-4115-EE832392F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82615" y="3023829"/>
              <a:ext cx="1814795" cy="1814795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BD267E7-7C15-A240-6C25-A05C81428597}"/>
                </a:ext>
              </a:extLst>
            </p:cNvPr>
            <p:cNvSpPr txBox="1"/>
            <p:nvPr/>
          </p:nvSpPr>
          <p:spPr>
            <a:xfrm>
              <a:off x="9268563" y="3660926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Activity Management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3E7C2E6-074A-9165-21AB-0D0A50D7724D}"/>
              </a:ext>
            </a:extLst>
          </p:cNvPr>
          <p:cNvGrpSpPr/>
          <p:nvPr/>
        </p:nvGrpSpPr>
        <p:grpSpPr>
          <a:xfrm>
            <a:off x="8233154" y="1679928"/>
            <a:ext cx="1814795" cy="1814795"/>
            <a:chOff x="9082615" y="3023829"/>
            <a:chExt cx="1814795" cy="1814795"/>
          </a:xfrm>
        </p:grpSpPr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A44AAF4C-6E6D-90B9-D2DE-67EC5C64B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82615" y="3023829"/>
              <a:ext cx="1814795" cy="1814795"/>
            </a:xfrm>
            <a:prstGeom prst="rect">
              <a:avLst/>
            </a:prstGeom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E48DD58-3C56-4753-919E-3716D53C777F}"/>
                </a:ext>
              </a:extLst>
            </p:cNvPr>
            <p:cNvSpPr txBox="1"/>
            <p:nvPr/>
          </p:nvSpPr>
          <p:spPr>
            <a:xfrm>
              <a:off x="9298887" y="3772224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Collaborative Bank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323602D0-6490-F91C-7AC9-D7049246E845}"/>
              </a:ext>
            </a:extLst>
          </p:cNvPr>
          <p:cNvSpPr txBox="1"/>
          <p:nvPr/>
        </p:nvSpPr>
        <p:spPr>
          <a:xfrm>
            <a:off x="10074210" y="5302839"/>
            <a:ext cx="1382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400" b="1">
              <a:solidFill>
                <a:srgbClr val="0E4145"/>
              </a:solidFill>
              <a:latin typeface="Helvetica"/>
              <a:sym typeface="Helvetica Neue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76E4209-B6D7-834E-90BD-83DF47DAB42C}"/>
              </a:ext>
            </a:extLst>
          </p:cNvPr>
          <p:cNvGrpSpPr/>
          <p:nvPr/>
        </p:nvGrpSpPr>
        <p:grpSpPr>
          <a:xfrm>
            <a:off x="9883448" y="4505446"/>
            <a:ext cx="1814795" cy="1814795"/>
            <a:chOff x="11367967" y="1459746"/>
            <a:chExt cx="1814795" cy="1814795"/>
          </a:xfrm>
        </p:grpSpPr>
        <p:pic>
          <p:nvPicPr>
            <p:cNvPr id="78" name="Graphic 77">
              <a:extLst>
                <a:ext uri="{FF2B5EF4-FFF2-40B4-BE49-F238E27FC236}">
                  <a16:creationId xmlns:a16="http://schemas.microsoft.com/office/drawing/2014/main" id="{CD1C7C9F-B7DE-05A4-404C-E7F28ABFC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67967" y="1459746"/>
              <a:ext cx="1814795" cy="1814795"/>
            </a:xfrm>
            <a:prstGeom prst="rect">
              <a:avLst/>
            </a:prstGeom>
          </p:spPr>
        </p:pic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041097E-9FBB-BDAC-B341-9D8A7C11009D}"/>
                </a:ext>
              </a:extLst>
            </p:cNvPr>
            <p:cNvSpPr txBox="1"/>
            <p:nvPr/>
          </p:nvSpPr>
          <p:spPr>
            <a:xfrm>
              <a:off x="11584234" y="2154165"/>
              <a:ext cx="13822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0E4145"/>
                  </a:solidFill>
                  <a:latin typeface="Helvetica"/>
                  <a:sym typeface="Helvetica Neue"/>
                </a:rPr>
                <a:t>Contingent Staffing</a:t>
              </a:r>
              <a:endParaRPr lang="en-GB" sz="1400" b="1">
                <a:solidFill>
                  <a:srgbClr val="0E4145"/>
                </a:solidFill>
                <a:latin typeface="Helvetica"/>
                <a:sym typeface="Helvetica Neue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D5B6A065-E342-F424-A049-FBC29081C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86" y="153094"/>
            <a:ext cx="8503686" cy="1135063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LLM’s for Automating Time-consuming Administrative Safety Tasks</a:t>
            </a:r>
          </a:p>
        </p:txBody>
      </p:sp>
    </p:spTree>
    <p:extLst>
      <p:ext uri="{BB962C8B-B14F-4D97-AF65-F5344CB8AC3E}">
        <p14:creationId xmlns:p14="http://schemas.microsoft.com/office/powerpoint/2010/main" val="3607018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B741B-677F-5183-3A8E-ED7CC51B4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265D16-6D85-990A-8F5A-6395DBE4D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554" y="1028354"/>
            <a:ext cx="8384561" cy="4556196"/>
          </a:xfrm>
        </p:spPr>
        <p:txBody>
          <a:bodyPr>
            <a:normAutofit/>
          </a:bodyPr>
          <a:lstStyle/>
          <a:p>
            <a:r>
              <a:rPr lang="en-US" sz="4800" dirty="0"/>
              <a:t>Moving Towards Predictive Models of Patient Safety </a:t>
            </a:r>
          </a:p>
        </p:txBody>
      </p:sp>
    </p:spTree>
    <p:extLst>
      <p:ext uri="{BB962C8B-B14F-4D97-AF65-F5344CB8AC3E}">
        <p14:creationId xmlns:p14="http://schemas.microsoft.com/office/powerpoint/2010/main" val="710541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A55839-9C96-E14E-3EFF-671964719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10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647833-2AAA-0127-A31B-D8E30A1CA920}"/>
              </a:ext>
            </a:extLst>
          </p:cNvPr>
          <p:cNvSpPr txBox="1"/>
          <p:nvPr/>
        </p:nvSpPr>
        <p:spPr>
          <a:xfrm>
            <a:off x="187389" y="2084269"/>
            <a:ext cx="6747646" cy="258532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/>
              <a:t>Most common contributory factors:- </a:t>
            </a:r>
          </a:p>
          <a:p>
            <a:r>
              <a:rPr lang="en-US" dirty="0"/>
              <a:t>18.2%  Staff Active failures (slips, lapses, mistakes, deviations)</a:t>
            </a:r>
          </a:p>
          <a:p>
            <a:r>
              <a:rPr lang="en-US" dirty="0"/>
              <a:t>11%  Individual staff factors (Fatigue) </a:t>
            </a:r>
          </a:p>
          <a:p>
            <a:r>
              <a:rPr lang="en-US" dirty="0"/>
              <a:t>5.8%  Management of staff and staffing levels</a:t>
            </a:r>
          </a:p>
          <a:p>
            <a:r>
              <a:rPr lang="en-US" dirty="0"/>
              <a:t>2.7% Staff workload</a:t>
            </a:r>
          </a:p>
          <a:p>
            <a:r>
              <a:rPr lang="en-US" dirty="0"/>
              <a:t>2.4%  Supervision and management </a:t>
            </a:r>
          </a:p>
          <a:p>
            <a:r>
              <a:rPr lang="en-US" dirty="0"/>
              <a:t>3.2%  Team factors</a:t>
            </a:r>
          </a:p>
          <a:p>
            <a:r>
              <a:rPr lang="en-US" dirty="0"/>
              <a:t>2.3%  Staff Training and education</a:t>
            </a:r>
          </a:p>
          <a:p>
            <a:r>
              <a:rPr lang="en-US" dirty="0"/>
              <a:t>0.9%  Lines of responsibility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467A9A8-0189-C01B-EA4E-C3F10BE61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0063" y="0"/>
            <a:ext cx="4140413" cy="54739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85BFE8-DA59-483F-872C-0FEAA96B9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867" y="1233893"/>
            <a:ext cx="3929436" cy="5248645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319A2AE-D906-821B-9265-7ECEA852507C}"/>
              </a:ext>
            </a:extLst>
          </p:cNvPr>
          <p:cNvSpPr txBox="1"/>
          <p:nvPr/>
        </p:nvSpPr>
        <p:spPr>
          <a:xfrm>
            <a:off x="238370" y="114259"/>
            <a:ext cx="6511637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3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+mj-ea"/>
                <a:cs typeface="+mj-cs"/>
              </a:rPr>
              <a:t>Workforce</a:t>
            </a: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 Factors are Contributing </a:t>
            </a:r>
            <a:r>
              <a:rPr lang="en-US" sz="33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+mj-ea"/>
                <a:cs typeface="+mj-cs"/>
              </a:rPr>
              <a:t>T</a:t>
            </a: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owards</a:t>
            </a: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 the Vast </a:t>
            </a:r>
            <a:r>
              <a:rPr lang="en-US" sz="33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+mj-ea"/>
                <a:cs typeface="+mj-cs"/>
              </a:rPr>
              <a:t>M</a:t>
            </a: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ajority</a:t>
            </a: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 of Patient </a:t>
            </a:r>
            <a:r>
              <a:rPr lang="en-US" sz="33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+mj-ea"/>
                <a:cs typeface="+mj-cs"/>
              </a:rPr>
              <a:t>S</a:t>
            </a: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afety</a:t>
            </a: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 </a:t>
            </a:r>
            <a:r>
              <a:rPr lang="en-US" sz="33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+mj-ea"/>
                <a:cs typeface="+mj-cs"/>
              </a:rPr>
              <a:t>I</a:t>
            </a: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ncidents</a:t>
            </a: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 </a:t>
            </a:r>
            <a:r>
              <a:rPr lang="en-US" sz="33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+mj-ea"/>
                <a:cs typeface="+mj-cs"/>
              </a:rPr>
              <a:t>O</a:t>
            </a: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ccurring</a:t>
            </a: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 (47%)</a:t>
            </a:r>
            <a:endParaRPr lang="en-US" sz="3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F989CE-AB52-D3EA-FD42-4D11B60426B5}"/>
              </a:ext>
            </a:extLst>
          </p:cNvPr>
          <p:cNvSpPr/>
          <p:nvPr/>
        </p:nvSpPr>
        <p:spPr>
          <a:xfrm>
            <a:off x="187389" y="4813911"/>
            <a:ext cx="6747646" cy="80807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4.6%  Total Patient factors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47% Total Staff factors</a:t>
            </a:r>
          </a:p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267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26203-BBDB-3658-B73B-07D3AE761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36" y="255796"/>
            <a:ext cx="11905213" cy="1135063"/>
          </a:xfrm>
        </p:spPr>
        <p:txBody>
          <a:bodyPr>
            <a:normAutofit/>
          </a:bodyPr>
          <a:lstStyle/>
          <a:p>
            <a:r>
              <a:rPr lang="en-GB" sz="3200" dirty="0"/>
              <a:t>Identification of Non-Spurious Correlations Between Workforce and Safety Data Creates New Opportunities for Actionable Insights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2AB8B-4DE1-DB61-FB08-570EEBFC4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11</a:t>
            </a:fld>
            <a:endParaRPr lang="en-US"/>
          </a:p>
        </p:txBody>
      </p:sp>
      <p:pic>
        <p:nvPicPr>
          <p:cNvPr id="7172" name="Picture 4" descr="Analytics Flashcards | Quizlet">
            <a:extLst>
              <a:ext uri="{FF2B5EF4-FFF2-40B4-BE49-F238E27FC236}">
                <a16:creationId xmlns:a16="http://schemas.microsoft.com/office/drawing/2014/main" id="{0374C32A-474C-C226-809B-8A98E040B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557" y="2264797"/>
            <a:ext cx="5120885" cy="360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F6275FA-4BDD-D9F6-7011-82DFCEA392C3}"/>
              </a:ext>
            </a:extLst>
          </p:cNvPr>
          <p:cNvSpPr/>
          <p:nvPr/>
        </p:nvSpPr>
        <p:spPr>
          <a:xfrm>
            <a:off x="667512" y="3428662"/>
            <a:ext cx="950976" cy="889884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Staff Skills</a:t>
            </a:r>
            <a:endParaRPr lang="en-US" sz="14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6978DF9-9641-03A9-92D3-CC945F963196}"/>
              </a:ext>
            </a:extLst>
          </p:cNvPr>
          <p:cNvSpPr/>
          <p:nvPr/>
        </p:nvSpPr>
        <p:spPr>
          <a:xfrm>
            <a:off x="2456688" y="2337949"/>
            <a:ext cx="950976" cy="889884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D07F90-1FFD-7BD5-FA30-711B674C8B09}"/>
              </a:ext>
            </a:extLst>
          </p:cNvPr>
          <p:cNvSpPr txBox="1"/>
          <p:nvPr/>
        </p:nvSpPr>
        <p:spPr>
          <a:xfrm>
            <a:off x="1781937" y="2521281"/>
            <a:ext cx="2300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Bank &amp;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Agency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F201517-1261-BBA6-BE4F-95C7A8935061}"/>
              </a:ext>
            </a:extLst>
          </p:cNvPr>
          <p:cNvSpPr/>
          <p:nvPr/>
        </p:nvSpPr>
        <p:spPr>
          <a:xfrm>
            <a:off x="8784335" y="2264797"/>
            <a:ext cx="950976" cy="889884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9C011E4-3FA9-4AE0-6BE3-1EBABD0FBA67}"/>
              </a:ext>
            </a:extLst>
          </p:cNvPr>
          <p:cNvSpPr/>
          <p:nvPr/>
        </p:nvSpPr>
        <p:spPr>
          <a:xfrm>
            <a:off x="10742398" y="3245330"/>
            <a:ext cx="950976" cy="889884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F0A6C1-4696-A22D-9345-88BEC5488912}"/>
              </a:ext>
            </a:extLst>
          </p:cNvPr>
          <p:cNvSpPr txBox="1"/>
          <p:nvPr/>
        </p:nvSpPr>
        <p:spPr>
          <a:xfrm>
            <a:off x="10573511" y="3428662"/>
            <a:ext cx="13087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Working Patterns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35D250-295B-FF0A-35EF-ACDE8AA32A90}"/>
              </a:ext>
            </a:extLst>
          </p:cNvPr>
          <p:cNvSpPr txBox="1"/>
          <p:nvPr/>
        </p:nvSpPr>
        <p:spPr>
          <a:xfrm>
            <a:off x="8109584" y="2533540"/>
            <a:ext cx="2300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Leadership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89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  <p:bldP spid="8" grpId="0" animBg="1"/>
      <p:bldP spid="9" grpId="0" animBg="1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724639C-ECA1-E3CE-54ED-37C3777E9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751B3A-64B6-B413-E93A-EDC77CBD3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8A5C-C8AE-49D4-8076-D215660F6A1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45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LDatix Theme">
      <a:dk1>
        <a:srgbClr val="000000"/>
      </a:dk1>
      <a:lt1>
        <a:srgbClr val="FFFFFF"/>
      </a:lt1>
      <a:dk2>
        <a:srgbClr val="0E4145"/>
      </a:dk2>
      <a:lt2>
        <a:srgbClr val="BEFAF0"/>
      </a:lt2>
      <a:accent1>
        <a:srgbClr val="0F4146"/>
      </a:accent1>
      <a:accent2>
        <a:srgbClr val="73D2E1"/>
      </a:accent2>
      <a:accent3>
        <a:srgbClr val="9B96E6"/>
      </a:accent3>
      <a:accent4>
        <a:srgbClr val="5ADCA0"/>
      </a:accent4>
      <a:accent5>
        <a:srgbClr val="FFA069"/>
      </a:accent5>
      <a:accent6>
        <a:srgbClr val="EEF7F1"/>
      </a:accent6>
      <a:hlink>
        <a:srgbClr val="FFA069"/>
      </a:hlink>
      <a:folHlink>
        <a:srgbClr val="595959"/>
      </a:folHlink>
    </a:clrScheme>
    <a:fontScheme name="Helvetica">
      <a:majorFont>
        <a:latin typeface="Impact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0E4145"/>
      </a:dk2>
      <a:lt2>
        <a:srgbClr val="BEFAF0"/>
      </a:lt2>
      <a:accent1>
        <a:srgbClr val="00F0C8"/>
      </a:accent1>
      <a:accent2>
        <a:srgbClr val="73D2E1"/>
      </a:accent2>
      <a:accent3>
        <a:srgbClr val="9B96E6"/>
      </a:accent3>
      <a:accent4>
        <a:srgbClr val="5ADCA0"/>
      </a:accent4>
      <a:accent5>
        <a:srgbClr val="FFA069"/>
      </a:accent5>
      <a:accent6>
        <a:srgbClr val="EEF7F1"/>
      </a:accent6>
      <a:hlink>
        <a:srgbClr val="FFA069"/>
      </a:hlink>
      <a:folHlink>
        <a:srgbClr val="595959"/>
      </a:folHlink>
    </a:clrScheme>
    <a:fontScheme name="Helvetica">
      <a:majorFont>
        <a:latin typeface="Impact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Office Theme">
  <a:themeElements>
    <a:clrScheme name="Custom 1">
      <a:dk1>
        <a:sysClr val="windowText" lastClr="000000"/>
      </a:dk1>
      <a:lt1>
        <a:sysClr val="window" lastClr="FFFFFF"/>
      </a:lt1>
      <a:dk2>
        <a:srgbClr val="0E4145"/>
      </a:dk2>
      <a:lt2>
        <a:srgbClr val="BEFAF0"/>
      </a:lt2>
      <a:accent1>
        <a:srgbClr val="00F0C8"/>
      </a:accent1>
      <a:accent2>
        <a:srgbClr val="73D2E1"/>
      </a:accent2>
      <a:accent3>
        <a:srgbClr val="9B96E6"/>
      </a:accent3>
      <a:accent4>
        <a:srgbClr val="5ADCA0"/>
      </a:accent4>
      <a:accent5>
        <a:srgbClr val="FFA069"/>
      </a:accent5>
      <a:accent6>
        <a:srgbClr val="EEF7F1"/>
      </a:accent6>
      <a:hlink>
        <a:srgbClr val="FFA069"/>
      </a:hlink>
      <a:folHlink>
        <a:srgbClr val="595959"/>
      </a:folHlink>
    </a:clrScheme>
    <a:fontScheme name="Helvetica">
      <a:majorFont>
        <a:latin typeface="Impact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4404B844EFC344BC1D365D5D34F782" ma:contentTypeVersion="28" ma:contentTypeDescription="Create a new document." ma:contentTypeScope="" ma:versionID="a67f4eab06fbe4ea4f37e67935f666e1">
  <xsd:schema xmlns:xsd="http://www.w3.org/2001/XMLSchema" xmlns:xs="http://www.w3.org/2001/XMLSchema" xmlns:p="http://schemas.microsoft.com/office/2006/metadata/properties" xmlns:ns2="cb4fcc75-8a2b-4df6-8a64-5338ca8f3920" xmlns:ns3="82435923-7acd-4fc1-81ca-d792f3dbad61" targetNamespace="http://schemas.microsoft.com/office/2006/metadata/properties" ma:root="true" ma:fieldsID="01ea022297fdbde2438c51c60b94460c" ns2:_="" ns3:_="">
    <xsd:import namespace="cb4fcc75-8a2b-4df6-8a64-5338ca8f3920"/>
    <xsd:import namespace="82435923-7acd-4fc1-81ca-d792f3dbad61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Description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_ip_UnifiedCompliancePolicyProperties" minOccurs="0"/>
                <xsd:element ref="ns3:_ip_UnifiedCompliancePolicyUIAction" minOccurs="0"/>
                <xsd:element ref="ns2:Team" minOccurs="0"/>
                <xsd:element ref="ns2:Tags" minOccurs="0"/>
                <xsd:element ref="ns2:Comment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4fcc75-8a2b-4df6-8a64-5338ca8f3920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5" nillable="true" ma:displayName="Sign-off status" ma:internalName="Sign_x002d_off_x0020_status" ma:readOnly="false">
      <xsd:simpleType>
        <xsd:restriction base="dms:Text"/>
      </xsd:simpleType>
    </xsd:element>
    <xsd:element name="Description" ma:index="6" nillable="true" ma:displayName="Description" ma:internalName="Description0" ma:readOnly="false">
      <xsd:simpleType>
        <xsd:restriction base="dms:Text">
          <xsd:maxLength value="255"/>
        </xsd:restriction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b4882cec-672b-4673-8da1-96c3a83341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Team" ma:index="26" nillable="true" ma:displayName="Team" ma:internalName="Team">
      <xsd:simpleType>
        <xsd:restriction base="dms:Text">
          <xsd:maxLength value="255"/>
        </xsd:restriction>
      </xsd:simpleType>
    </xsd:element>
    <xsd:element name="Tags" ma:index="27" nillable="true" ma:displayName="Tags" ma:internalName="Tags">
      <xsd:simpleType>
        <xsd:restriction base="dms:Text">
          <xsd:maxLength value="255"/>
        </xsd:restriction>
      </xsd:simpleType>
    </xsd:element>
    <xsd:element name="Comments" ma:index="28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3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435923-7acd-4fc1-81ca-d792f3dbad6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c343b85-49a6-4fa3-a115-e7ed8c3d2230}" ma:internalName="TaxCatchAll" ma:showField="CatchAllData" ma:web="82435923-7acd-4fc1-81ca-d792f3dbad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ip_UnifiedCompliancePolicyProperties" ma:index="24" nillable="true" ma:displayName="Unified Compliance Policy Properties" ma:internalName="_ip_UnifiedCompliancePolicyProperties" ma:readOnly="false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b4fcc75-8a2b-4df6-8a64-5338ca8f3920">
      <Terms xmlns="http://schemas.microsoft.com/office/infopath/2007/PartnerControls"/>
    </lcf76f155ced4ddcb4097134ff3c332f>
    <TaxCatchAll xmlns="82435923-7acd-4fc1-81ca-d792f3dbad61" xsi:nil="true"/>
    <Description xmlns="cb4fcc75-8a2b-4df6-8a64-5338ca8f3920" xsi:nil="true"/>
    <_ip_UnifiedCompliancePolicyProperties xmlns="82435923-7acd-4fc1-81ca-d792f3dbad61" xsi:nil="true"/>
    <Tags xmlns="cb4fcc75-8a2b-4df6-8a64-5338ca8f3920" xsi:nil="true"/>
    <_ip_UnifiedCompliancePolicyUIAction xmlns="82435923-7acd-4fc1-81ca-d792f3dbad61" xsi:nil="true"/>
    <Team xmlns="cb4fcc75-8a2b-4df6-8a64-5338ca8f3920" xsi:nil="true"/>
    <_Flow_SignoffStatus xmlns="cb4fcc75-8a2b-4df6-8a64-5338ca8f3920" xsi:nil="true"/>
    <Comments xmlns="cb4fcc75-8a2b-4df6-8a64-5338ca8f392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6CE6545-9DD2-478E-89E0-7E52B2D6E237}">
  <ds:schemaRefs>
    <ds:schemaRef ds:uri="82435923-7acd-4fc1-81ca-d792f3dbad61"/>
    <ds:schemaRef ds:uri="cb4fcc75-8a2b-4df6-8a64-5338ca8f392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2F9440D-2F8B-4F53-AD61-86C78C20B20F}">
  <ds:schemaRefs>
    <ds:schemaRef ds:uri="82435923-7acd-4fc1-81ca-d792f3dbad61"/>
    <ds:schemaRef ds:uri="cb4fcc75-8a2b-4df6-8a64-5338ca8f392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807B1A0-EE79-4100-9944-A235FEDC4E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318</Words>
  <Application>Microsoft Office PowerPoint</Application>
  <PresentationFormat>Widescreen</PresentationFormat>
  <Paragraphs>76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FK Grotesk Neue</vt:lpstr>
      <vt:lpstr>Helvetica</vt:lpstr>
      <vt:lpstr>Helvetica Neue</vt:lpstr>
      <vt:lpstr>Impact</vt:lpstr>
      <vt:lpstr>proxima-nova</vt:lpstr>
      <vt:lpstr>Office Theme</vt:lpstr>
      <vt:lpstr>1_Office Theme</vt:lpstr>
      <vt:lpstr>3_Office Theme</vt:lpstr>
      <vt:lpstr>Technical Innovations Advancing the Patient Safety Agenda  16 September 2025 </vt:lpstr>
      <vt:lpstr>Technical Innovation Enabling  Cultural Improvements</vt:lpstr>
      <vt:lpstr>PowerPoint Presentation</vt:lpstr>
      <vt:lpstr>PowerPoint Presentation</vt:lpstr>
      <vt:lpstr>Automating Safety Process to Leverage New Safety Insights and Productivity Gains</vt:lpstr>
      <vt:lpstr>Increasing the Productivity of Key Safety Activity Using AI</vt:lpstr>
      <vt:lpstr>The RLDatix Enabling Healthcare Organisations' to Unlock Productivity and Insights Through AI Solutions</vt:lpstr>
      <vt:lpstr>Using LLM’s for Automating Time-consuming Administrative Safety Tasks</vt:lpstr>
      <vt:lpstr>Moving Towards Predictive Models of Patient Safety </vt:lpstr>
      <vt:lpstr>PowerPoint Presentation</vt:lpstr>
      <vt:lpstr>Identification of Non-Spurious Correlations Between Workforce and Safety Data Creates New Opportunities for Actionable Insights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 Goes the Title in One or Two Lines</dc:title>
  <dc:creator>Alice Vieira</dc:creator>
  <cp:lastModifiedBy>Mark Linggood</cp:lastModifiedBy>
  <cp:revision>2</cp:revision>
  <dcterms:created xsi:type="dcterms:W3CDTF">2024-06-04T19:22:04Z</dcterms:created>
  <dcterms:modified xsi:type="dcterms:W3CDTF">2025-09-15T13:54:58Z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0x0101002D4404B844EFC344BC1D365D5D34F782</vt:lpwstr>
  </property>
</Properties>
</file>