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docProps/core.xml" ContentType="application/vnd.openxmlformats-package.core-properties+xml"/>
  <Override PartName="/ppt/presentation.xml" ContentType="application/vnd.openxmlformats-officedocument.presentationml.presentation.main+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custom-properties" Target="docProps/custom.xml"/><Relationship Id="rId2" Type="http://schemas.openxmlformats.org/officeDocument/2006/relationships/officeDocument" Target="ppt/presentation.xml"/><Relationship Id="rId1"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13716000" cx="24387175"/>
  <p:notesSz cx="6858000" cy="9144000"/>
  <p:embeddedFontLst>
    <p:embeddedFont>
      <p:font typeface="Montserrat"/>
      <p:regular r:id="rId20"/>
      <p:bold r:id="rId21"/>
      <p:italic r:id="rId22"/>
      <p:boldItalic r:id="rId23"/>
    </p:embeddedFont>
    <p:embeddedFont>
      <p:font typeface="Montserrat Medium"/>
      <p:regular r:id="rId24"/>
      <p:bold r:id="rId25"/>
      <p:italic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8" roundtripDataSignature="AMtx7mi4W21KUGiKlnAY9PURgnCaHbUK7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6" Type="http://schemas.openxmlformats.org/officeDocument/2006/relationships/font" Target="fonts/MontserratMedium-italic.fntdata"/><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1" Type="http://schemas.openxmlformats.org/officeDocument/2006/relationships/font" Target="fonts/Montserrat-bold.fntdata"/><Relationship Id="rId3" Type="http://schemas.openxmlformats.org/officeDocument/2006/relationships/slideMaster" Target="slideMasters/slideMaster1.xml"/><Relationship Id="rId25" Type="http://schemas.openxmlformats.org/officeDocument/2006/relationships/font" Target="fonts/MontserratMedium-bold.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0" Type="http://schemas.openxmlformats.org/officeDocument/2006/relationships/font" Target="fonts/Montserrat-regular.fntdata"/><Relationship Id="rId2" Type="http://schemas.openxmlformats.org/officeDocument/2006/relationships/presProps" Target="presProps.xml"/><Relationship Id="rId16" Type="http://schemas.openxmlformats.org/officeDocument/2006/relationships/slide" Target="slides/slide11.xml"/><Relationship Id="rId29" Type="http://schemas.openxmlformats.org/officeDocument/2006/relationships/customXml" Target="../customXml/item1.xml"/><Relationship Id="rId24" Type="http://schemas.openxmlformats.org/officeDocument/2006/relationships/font" Target="fonts/MontserratMedium-regular.fntdata"/><Relationship Id="rId1" Type="http://schemas.openxmlformats.org/officeDocument/2006/relationships/theme" Target="theme/theme1.xml"/><Relationship Id="rId6" Type="http://schemas.openxmlformats.org/officeDocument/2006/relationships/slide" Target="slides/slide1.xml"/><Relationship Id="rId11" Type="http://schemas.openxmlformats.org/officeDocument/2006/relationships/slide" Target="slides/slide6.xml"/><Relationship Id="rId23" Type="http://schemas.openxmlformats.org/officeDocument/2006/relationships/font" Target="fonts/Montserrat-boldItalic.fntdata"/><Relationship Id="rId28" Type="http://customschemas.google.com/relationships/presentationmetadata" Target="metadata"/><Relationship Id="rId5" Type="http://schemas.openxmlformats.org/officeDocument/2006/relationships/notesMaster" Target="notesMasters/notesMaster1.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customXml" Target="../customXml/item3.xml"/><Relationship Id="rId22" Type="http://schemas.openxmlformats.org/officeDocument/2006/relationships/font" Target="fonts/Montserrat-italic.fntdata"/><Relationship Id="rId4" Type="http://schemas.openxmlformats.org/officeDocument/2006/relationships/slideMaster" Target="slideMasters/slideMaster2.xml"/><Relationship Id="rId9" Type="http://schemas.openxmlformats.org/officeDocument/2006/relationships/slide" Target="slides/slide4.xml"/><Relationship Id="rId27" Type="http://schemas.openxmlformats.org/officeDocument/2006/relationships/font" Target="fonts/MontserratMedium-boldItalic.fntdata"/><Relationship Id="rId14" Type="http://schemas.openxmlformats.org/officeDocument/2006/relationships/slide" Target="slides/slide9.xml"/><Relationship Id="rId30"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010d3107e7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4" name="Google Shape;174;g3010d3107e7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800">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en-US" sz="1800">
                <a:latin typeface="Montserrat"/>
                <a:ea typeface="Montserrat"/>
                <a:cs typeface="Montserrat"/>
                <a:sym typeface="Montserrat"/>
              </a:rPr>
              <a:t>For those unfamiliar with the concept, think of digital identity as the beating heart of any consumer-facing business. It’s the essential mechanism that proves who you are online and enables your customers to access your digital services securely and seamlessly.</a:t>
            </a:r>
            <a:endParaRPr sz="1800">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en-US" sz="1800">
                <a:latin typeface="Montserrat"/>
                <a:ea typeface="Montserrat"/>
                <a:cs typeface="Montserrat"/>
                <a:sym typeface="Montserrat"/>
              </a:rPr>
              <a:t>Today’s customers expect instant access to your services from anywhere in the world, all at the click of a button. Meeting these expectations while maintaining robust security is critical, particularly with how prominent fraud is right now, and that isn’t going to change anytime soon </a:t>
            </a:r>
            <a:r>
              <a:rPr lang="en-US" sz="1800">
                <a:latin typeface="Montserrat"/>
                <a:ea typeface="Montserrat"/>
                <a:cs typeface="Montserrat"/>
                <a:sym typeface="Montserrat"/>
              </a:rPr>
              <a:t>either</a:t>
            </a:r>
            <a:r>
              <a:rPr lang="en-US" sz="1800">
                <a:latin typeface="Montserrat"/>
                <a:ea typeface="Montserrat"/>
                <a:cs typeface="Montserrat"/>
                <a:sym typeface="Montserrat"/>
              </a:rPr>
              <a:t>.</a:t>
            </a:r>
            <a:endParaRPr sz="1800">
              <a:latin typeface="Montserrat"/>
              <a:ea typeface="Montserrat"/>
              <a:cs typeface="Montserrat"/>
              <a:sym typeface="Montserrat"/>
            </a:endParaRPr>
          </a:p>
          <a:p>
            <a:pPr indent="0" lvl="0" marL="0" rtl="0" algn="l">
              <a:lnSpc>
                <a:spcPct val="115000"/>
              </a:lnSpc>
              <a:spcBef>
                <a:spcPts val="1200"/>
              </a:spcBef>
              <a:spcAft>
                <a:spcPts val="1200"/>
              </a:spcAft>
              <a:buClr>
                <a:schemeClr val="dk1"/>
              </a:buClr>
              <a:buSzPts val="1100"/>
              <a:buFont typeface="Arial"/>
              <a:buNone/>
            </a:pPr>
            <a:r>
              <a:t/>
            </a:r>
            <a:endParaRPr sz="1800">
              <a:latin typeface="Montserrat"/>
              <a:ea typeface="Montserrat"/>
              <a:cs typeface="Montserrat"/>
              <a:sym typeface="Montserrat"/>
            </a:endParaRPr>
          </a:p>
        </p:txBody>
      </p:sp>
      <p:sp>
        <p:nvSpPr>
          <p:cNvPr id="175" name="Google Shape;175;g3010d3107e7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07890a0d0d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US" sz="1800">
                <a:latin typeface="Montserrat"/>
                <a:ea typeface="Montserrat"/>
                <a:cs typeface="Montserrat"/>
                <a:sym typeface="Montserrat"/>
              </a:rPr>
              <a:t>We work with 70% of the world’s largest commercial airlines to ensure that every customer interaction is optimised for both convenience and security.</a:t>
            </a:r>
            <a:endParaRPr sz="1800">
              <a:latin typeface="Montserrat"/>
              <a:ea typeface="Montserrat"/>
              <a:cs typeface="Montserrat"/>
              <a:sym typeface="Montserrat"/>
            </a:endParaRPr>
          </a:p>
          <a:p>
            <a:pPr indent="0" lvl="0" marL="0" rtl="0" algn="l">
              <a:lnSpc>
                <a:spcPct val="115000"/>
              </a:lnSpc>
              <a:spcBef>
                <a:spcPts val="1200"/>
              </a:spcBef>
              <a:spcAft>
                <a:spcPts val="1200"/>
              </a:spcAft>
              <a:buSzPts val="1100"/>
              <a:buNone/>
            </a:pPr>
            <a:r>
              <a:rPr lang="en-US" sz="1800">
                <a:latin typeface="Montserrat"/>
                <a:ea typeface="Montserrat"/>
                <a:cs typeface="Montserrat"/>
                <a:sym typeface="Montserrat"/>
              </a:rPr>
              <a:t>I will be sharing insights and lessons learned from our work with these airlines, showing you how to enhance your customer experience without compromising on security and safety.</a:t>
            </a:r>
            <a:endParaRPr i="1" sz="1800" u="sng">
              <a:latin typeface="Montserrat"/>
              <a:ea typeface="Montserrat"/>
              <a:cs typeface="Montserrat"/>
              <a:sym typeface="Montserrat"/>
            </a:endParaRPr>
          </a:p>
        </p:txBody>
      </p:sp>
      <p:sp>
        <p:nvSpPr>
          <p:cNvPr id="186" name="Google Shape;186;g307890a0d0d_0_0:notes"/>
          <p:cNvSpPr/>
          <p:nvPr>
            <p:ph idx="2" type="sldImg"/>
          </p:nvPr>
        </p:nvSpPr>
        <p:spPr>
          <a:xfrm>
            <a:off x="685443" y="1143000"/>
            <a:ext cx="54870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3010d3107e7_0_3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US" sz="1800">
                <a:latin typeface="Montserrat"/>
                <a:ea typeface="Montserrat"/>
                <a:cs typeface="Montserrat"/>
                <a:sym typeface="Montserrat"/>
              </a:rPr>
              <a:t>Today, customers across all industries are demanding both ultimate convenience and unwavering security. This expectation has shifted from being an exception to the new norm.</a:t>
            </a:r>
            <a:endParaRPr sz="1800">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en-US" sz="1800">
                <a:latin typeface="Montserrat"/>
                <a:ea typeface="Montserrat"/>
                <a:cs typeface="Montserrat"/>
                <a:sym typeface="Montserrat"/>
              </a:rPr>
              <a:t>While we may be aware of this trend, meeting these demands poses significant challenges. It impacts every aspect of a business, driving change that isn’t always welcomed, and fundamentally reshaping how we operate.</a:t>
            </a:r>
            <a:endParaRPr sz="1800">
              <a:latin typeface="Montserrat"/>
              <a:ea typeface="Montserrat"/>
              <a:cs typeface="Montserrat"/>
              <a:sym typeface="Montserrat"/>
            </a:endParaRPr>
          </a:p>
          <a:p>
            <a:pPr indent="0" lvl="0" marL="0" rtl="0" algn="l">
              <a:lnSpc>
                <a:spcPct val="115000"/>
              </a:lnSpc>
              <a:spcBef>
                <a:spcPts val="1200"/>
              </a:spcBef>
              <a:spcAft>
                <a:spcPts val="0"/>
              </a:spcAft>
              <a:buNone/>
            </a:pPr>
            <a:r>
              <a:rPr lang="en-US" sz="1800">
                <a:latin typeface="Montserrat"/>
                <a:ea typeface="Montserrat"/>
                <a:cs typeface="Montserrat"/>
                <a:sym typeface="Montserrat"/>
              </a:rPr>
              <a:t>That’s why today, I will focus on three key areas that our partner airlines have identified as essential for their ongoing growth. Together, we’ll explore how prioritising identity can transform your operations and drive success. </a:t>
            </a:r>
            <a:endParaRPr sz="1800">
              <a:latin typeface="Montserrat"/>
              <a:ea typeface="Montserrat"/>
              <a:cs typeface="Montserrat"/>
              <a:sym typeface="Montserrat"/>
            </a:endParaRPr>
          </a:p>
          <a:p>
            <a:pPr indent="0" lvl="0" marL="0" rtl="0" algn="l">
              <a:lnSpc>
                <a:spcPct val="115000"/>
              </a:lnSpc>
              <a:spcBef>
                <a:spcPts val="1200"/>
              </a:spcBef>
              <a:spcAft>
                <a:spcPts val="1200"/>
              </a:spcAft>
              <a:buClr>
                <a:schemeClr val="dk1"/>
              </a:buClr>
              <a:buSzPts val="1100"/>
              <a:buFont typeface="Arial"/>
              <a:buNone/>
            </a:pPr>
            <a:r>
              <a:t/>
            </a:r>
            <a:endParaRPr sz="1800">
              <a:latin typeface="Montserrat"/>
              <a:ea typeface="Montserrat"/>
              <a:cs typeface="Montserrat"/>
              <a:sym typeface="Montserrat"/>
            </a:endParaRPr>
          </a:p>
        </p:txBody>
      </p:sp>
      <p:sp>
        <p:nvSpPr>
          <p:cNvPr id="210" name="Google Shape;210;g3010d3107e7_0_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061e10396c_0_2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3061e10396c_0_21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US" sz="1800">
                <a:latin typeface="Montserrat"/>
                <a:ea typeface="Montserrat"/>
                <a:cs typeface="Montserrat"/>
                <a:sym typeface="Montserrat"/>
              </a:rPr>
              <a:t>To highlight the importance of security, consider this: 80% of individuals who experience a data breach are unlikely to return. </a:t>
            </a:r>
            <a:endParaRPr sz="1800">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en-US" sz="1800">
                <a:latin typeface="Montserrat"/>
                <a:ea typeface="Montserrat"/>
                <a:cs typeface="Montserrat"/>
                <a:sym typeface="Montserrat"/>
              </a:rPr>
              <a:t>What this means is that even a single breach can lead to substantial revenue loss across all customer interactions. Regaining trust and restoring your reputation is no small feat.</a:t>
            </a:r>
            <a:endParaRPr b="1" sz="1800">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en-US" sz="1800">
                <a:latin typeface="Montserrat"/>
                <a:ea typeface="Montserrat"/>
                <a:cs typeface="Montserrat"/>
                <a:sym typeface="Montserrat"/>
              </a:rPr>
              <a:t>Did you know that over half of consumers have stopped using an online service because they became frustrated with the customer experience?</a:t>
            </a:r>
            <a:endParaRPr sz="1800">
              <a:latin typeface="Montserrat"/>
              <a:ea typeface="Montserrat"/>
              <a:cs typeface="Montserrat"/>
              <a:sym typeface="Montserrat"/>
            </a:endParaRPr>
          </a:p>
          <a:p>
            <a:pPr indent="0" lvl="0" marL="0" rtl="0" algn="l">
              <a:lnSpc>
                <a:spcPct val="115000"/>
              </a:lnSpc>
              <a:spcBef>
                <a:spcPts val="1200"/>
              </a:spcBef>
              <a:spcAft>
                <a:spcPts val="1200"/>
              </a:spcAft>
              <a:buClr>
                <a:schemeClr val="dk1"/>
              </a:buClr>
              <a:buSzPts val="1100"/>
              <a:buFont typeface="Arial"/>
              <a:buNone/>
            </a:pPr>
            <a:r>
              <a:rPr lang="en-US" sz="1800">
                <a:latin typeface="Montserrat"/>
                <a:ea typeface="Montserrat"/>
                <a:cs typeface="Montserrat"/>
                <a:sym typeface="Montserrat"/>
              </a:rPr>
              <a:t>By balancing security with customer experience through more advanced identity capabilities, one customer saw a 14 point increase in their NPOS.</a:t>
            </a:r>
            <a:endParaRPr/>
          </a:p>
        </p:txBody>
      </p:sp>
      <p:sp>
        <p:nvSpPr>
          <p:cNvPr id="219" name="Google Shape;219;g3061e10396c_0_21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302c6c39741_0_7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302c6c39741_0_74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sz="1800">
                <a:latin typeface="Montserrat"/>
                <a:ea typeface="Montserrat"/>
                <a:cs typeface="Montserrat"/>
                <a:sym typeface="Montserrat"/>
              </a:rPr>
              <a:t>The first of the three core areas I mentioned a moment ago is brand loyalty.</a:t>
            </a:r>
            <a:endParaRPr sz="1800">
              <a:latin typeface="Montserrat"/>
              <a:ea typeface="Montserrat"/>
              <a:cs typeface="Montserrat"/>
              <a:sym typeface="Montserrat"/>
            </a:endParaRPr>
          </a:p>
          <a:p>
            <a:pPr indent="0" lvl="0" marL="0" rtl="0" algn="l">
              <a:spcBef>
                <a:spcPts val="0"/>
              </a:spcBef>
              <a:spcAft>
                <a:spcPts val="0"/>
              </a:spcAft>
              <a:buNone/>
            </a:pPr>
            <a:r>
              <a:t/>
            </a:r>
            <a:endParaRPr sz="1800">
              <a:latin typeface="Montserrat"/>
              <a:ea typeface="Montserrat"/>
              <a:cs typeface="Montserrat"/>
              <a:sym typeface="Montserrat"/>
            </a:endParaRPr>
          </a:p>
          <a:p>
            <a:pPr indent="0" lvl="0" marL="0" rtl="0" algn="l">
              <a:spcBef>
                <a:spcPts val="0"/>
              </a:spcBef>
              <a:spcAft>
                <a:spcPts val="0"/>
              </a:spcAft>
              <a:buNone/>
            </a:pPr>
            <a:r>
              <a:rPr lang="en-US" sz="1800">
                <a:latin typeface="Montserrat"/>
                <a:ea typeface="Montserrat"/>
                <a:cs typeface="Montserrat"/>
                <a:sym typeface="Montserrat"/>
              </a:rPr>
              <a:t>The market has never been more competitive, and one of our customers in North America </a:t>
            </a:r>
            <a:r>
              <a:rPr b="1" lang="en-US" sz="1800">
                <a:latin typeface="Montserrat"/>
                <a:ea typeface="Montserrat"/>
                <a:cs typeface="Montserrat"/>
                <a:sym typeface="Montserrat"/>
              </a:rPr>
              <a:t>(United Airlines)</a:t>
            </a:r>
            <a:r>
              <a:rPr lang="en-US" sz="1800">
                <a:latin typeface="Montserrat"/>
                <a:ea typeface="Montserrat"/>
                <a:cs typeface="Montserrat"/>
                <a:sym typeface="Montserrat"/>
              </a:rPr>
              <a:t> faced significant challenges with its outdated login process for loyalty program members. This led to customer frustration, reduced retention, high cart abandonment rates, and increased security risks.</a:t>
            </a:r>
            <a:endParaRPr sz="1800">
              <a:latin typeface="Montserrat"/>
              <a:ea typeface="Montserrat"/>
              <a:cs typeface="Montserrat"/>
              <a:sym typeface="Montserrat"/>
            </a:endParaRPr>
          </a:p>
          <a:p>
            <a:pPr indent="0" lvl="0" marL="0" rtl="0" algn="l">
              <a:spcBef>
                <a:spcPts val="0"/>
              </a:spcBef>
              <a:spcAft>
                <a:spcPts val="0"/>
              </a:spcAft>
              <a:buNone/>
            </a:pPr>
            <a:r>
              <a:t/>
            </a:r>
            <a:endParaRPr sz="1800">
              <a:latin typeface="Montserrat"/>
              <a:ea typeface="Montserrat"/>
              <a:cs typeface="Montserrat"/>
              <a:sym typeface="Montserrat"/>
            </a:endParaRPr>
          </a:p>
          <a:p>
            <a:pPr indent="0" lvl="0" marL="0" rtl="0" algn="l">
              <a:spcBef>
                <a:spcPts val="0"/>
              </a:spcBef>
              <a:spcAft>
                <a:spcPts val="0"/>
              </a:spcAft>
              <a:buNone/>
            </a:pPr>
            <a:r>
              <a:rPr lang="en-US" sz="1800">
                <a:latin typeface="Montserrat"/>
                <a:ea typeface="Montserrat"/>
                <a:cs typeface="Montserrat"/>
                <a:sym typeface="Montserrat"/>
              </a:rPr>
              <a:t>Moreover, the airline struggled with software management and lacked persistent user sessions. With Ping's integrated technology, we streamlined the authentication process, making it both simpler and more secure. This transformation resulted in an enhanced user experience and a reduction in fraud.</a:t>
            </a:r>
            <a:endParaRPr sz="1800">
              <a:latin typeface="Montserrat"/>
              <a:ea typeface="Montserrat"/>
              <a:cs typeface="Montserrat"/>
              <a:sym typeface="Montserrat"/>
            </a:endParaRPr>
          </a:p>
          <a:p>
            <a:pPr indent="0" lvl="0" marL="0" rtl="0" algn="l">
              <a:spcBef>
                <a:spcPts val="0"/>
              </a:spcBef>
              <a:spcAft>
                <a:spcPts val="0"/>
              </a:spcAft>
              <a:buNone/>
            </a:pPr>
            <a:r>
              <a:t/>
            </a:r>
            <a:endParaRPr sz="1800">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rPr lang="en-US" sz="1800">
                <a:latin typeface="Montserrat"/>
                <a:ea typeface="Montserrat"/>
                <a:cs typeface="Montserrat"/>
                <a:sym typeface="Montserrat"/>
              </a:rPr>
              <a:t>Additionally, Ping's low-code orchestration and cloud-based infrastructure eliminated the need for extensive developer resources and on-premises maintenance, ultimately boosting productivity and agility.</a:t>
            </a:r>
            <a:endParaRPr sz="1800">
              <a:latin typeface="Montserrat"/>
              <a:ea typeface="Montserrat"/>
              <a:cs typeface="Montserrat"/>
              <a:sym typeface="Montserrat"/>
            </a:endParaRPr>
          </a:p>
          <a:p>
            <a:pPr indent="0" lvl="0" marL="0" rtl="0" algn="l">
              <a:spcBef>
                <a:spcPts val="0"/>
              </a:spcBef>
              <a:spcAft>
                <a:spcPts val="0"/>
              </a:spcAft>
              <a:buNone/>
            </a:pPr>
            <a:r>
              <a:t/>
            </a:r>
            <a:endParaRPr sz="1800"/>
          </a:p>
        </p:txBody>
      </p:sp>
      <p:sp>
        <p:nvSpPr>
          <p:cNvPr id="230" name="Google Shape;230;g302c6c39741_0_74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302c6c39741_0_7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302c6c39741_0_76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sz="1800">
                <a:latin typeface="Montserrat"/>
                <a:ea typeface="Montserrat"/>
                <a:cs typeface="Montserrat"/>
                <a:sym typeface="Montserrat"/>
              </a:rPr>
              <a:t>The second desire, is delivering secure experiences every time. </a:t>
            </a:r>
            <a:endParaRPr sz="1800">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en-US" sz="1800">
                <a:latin typeface="Montserrat"/>
                <a:ea typeface="Montserrat"/>
                <a:cs typeface="Montserrat"/>
                <a:sym typeface="Montserrat"/>
              </a:rPr>
              <a:t>the largest domestic air carrier in the U.S. </a:t>
            </a:r>
            <a:r>
              <a:rPr b="1" lang="en-US" sz="1800">
                <a:latin typeface="Montserrat"/>
                <a:ea typeface="Montserrat"/>
                <a:cs typeface="Montserrat"/>
                <a:sym typeface="Montserrat"/>
              </a:rPr>
              <a:t>(Southwest)</a:t>
            </a:r>
            <a:r>
              <a:rPr lang="en-US" sz="1800">
                <a:latin typeface="Montserrat"/>
                <a:ea typeface="Montserrat"/>
                <a:cs typeface="Montserrat"/>
                <a:sym typeface="Montserrat"/>
              </a:rPr>
              <a:t>, faced critical challenges with its legacy workforce technology, which resulted in poor reliability, with employees logging in up to 100 times daily, and a costly, inefficient infrastructure that caused significant disruptions, including an outage that led to $80M in flight delays.</a:t>
            </a:r>
            <a:endParaRPr sz="1800">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en-US" sz="1800">
                <a:latin typeface="Montserrat"/>
                <a:ea typeface="Montserrat"/>
                <a:cs typeface="Montserrat"/>
                <a:sym typeface="Montserrat"/>
              </a:rPr>
              <a:t>In response, Southwest partnered with Ping Identity providing reliable, centralised authentication for 60,000 employees. This high-availability infrastructure ensures that pilots and flight attendants can access essential applications efficiently, reducing login occurrences from 50 to just one.</a:t>
            </a:r>
            <a:endParaRPr sz="1800">
              <a:latin typeface="Montserrat"/>
              <a:ea typeface="Montserrat"/>
              <a:cs typeface="Montserrat"/>
              <a:sym typeface="Montserrat"/>
            </a:endParaRPr>
          </a:p>
          <a:p>
            <a:pPr indent="0" lvl="0" marL="0" rtl="0" algn="l">
              <a:lnSpc>
                <a:spcPct val="115000"/>
              </a:lnSpc>
              <a:spcBef>
                <a:spcPts val="1200"/>
              </a:spcBef>
              <a:spcAft>
                <a:spcPts val="1200"/>
              </a:spcAft>
              <a:buClr>
                <a:schemeClr val="dk1"/>
              </a:buClr>
              <a:buSzPts val="1100"/>
              <a:buFont typeface="Arial"/>
              <a:buNone/>
            </a:pPr>
            <a:r>
              <a:rPr lang="en-US" sz="1800">
                <a:latin typeface="Montserrat"/>
                <a:ea typeface="Montserrat"/>
                <a:cs typeface="Montserrat"/>
                <a:sym typeface="Montserrat"/>
              </a:rPr>
              <a:t>Next, Southwest plans to expand into CIAM, enhancing the login experience for over 60 million customers and unlocking new revenue opportunities by unifying user profiles across platforms.</a:t>
            </a:r>
            <a:endParaRPr sz="1800">
              <a:latin typeface="Montserrat"/>
              <a:ea typeface="Montserrat"/>
              <a:cs typeface="Montserrat"/>
              <a:sym typeface="Montserrat"/>
            </a:endParaRPr>
          </a:p>
        </p:txBody>
      </p:sp>
      <p:sp>
        <p:nvSpPr>
          <p:cNvPr id="236" name="Google Shape;236;g302c6c39741_0_76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02c6c39741_0_7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302c6c39741_0_76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b="1" lang="en-US" sz="1800">
                <a:latin typeface="Montserrat"/>
                <a:ea typeface="Montserrat"/>
                <a:cs typeface="Montserrat"/>
                <a:sym typeface="Montserrat"/>
              </a:rPr>
              <a:t>American Airlines</a:t>
            </a:r>
            <a:r>
              <a:rPr lang="en-US" sz="1800">
                <a:latin typeface="Montserrat"/>
                <a:ea typeface="Montserrat"/>
                <a:cs typeface="Montserrat"/>
                <a:sym typeface="Montserrat"/>
              </a:rPr>
              <a:t>, a long-time Ping customer, faced significant budget cuts and workforce reductions due to the COVID-19 pandemic. As part of their digital transformation, they needed to modernise their IAM infrastructure to reduce costs and complexity. With their legacy technology nearing end-of-life, the rising support costs made continuing with their incumbent providers unsustainable.</a:t>
            </a:r>
            <a:endParaRPr sz="1800">
              <a:latin typeface="Montserrat"/>
              <a:ea typeface="Montserrat"/>
              <a:cs typeface="Montserrat"/>
              <a:sym typeface="Montserrat"/>
            </a:endParaRPr>
          </a:p>
          <a:p>
            <a:pPr indent="0" lvl="0" marL="0" rtl="0" algn="l">
              <a:lnSpc>
                <a:spcPct val="115000"/>
              </a:lnSpc>
              <a:spcBef>
                <a:spcPts val="1200"/>
              </a:spcBef>
              <a:spcAft>
                <a:spcPts val="0"/>
              </a:spcAft>
              <a:buNone/>
            </a:pPr>
            <a:r>
              <a:rPr lang="en-US" sz="1800">
                <a:latin typeface="Montserrat"/>
                <a:ea typeface="Montserrat"/>
                <a:cs typeface="Montserrat"/>
                <a:sym typeface="Montserrat"/>
              </a:rPr>
              <a:t>Our solution will reduce total cost of ownership during challenging times and provide a standardised, easier-to-manage IAM system. </a:t>
            </a:r>
            <a:endParaRPr sz="1800">
              <a:latin typeface="Montserrat"/>
              <a:ea typeface="Montserrat"/>
              <a:cs typeface="Montserrat"/>
              <a:sym typeface="Montserrat"/>
            </a:endParaRPr>
          </a:p>
          <a:p>
            <a:pPr indent="0" lvl="0" marL="0" rtl="0" algn="l">
              <a:lnSpc>
                <a:spcPct val="115000"/>
              </a:lnSpc>
              <a:spcBef>
                <a:spcPts val="1200"/>
              </a:spcBef>
              <a:spcAft>
                <a:spcPts val="0"/>
              </a:spcAft>
              <a:buNone/>
            </a:pPr>
            <a:r>
              <a:rPr lang="en-US" sz="1800">
                <a:latin typeface="Montserrat"/>
                <a:ea typeface="Montserrat"/>
                <a:cs typeface="Montserrat"/>
                <a:sym typeface="Montserrat"/>
              </a:rPr>
              <a:t>—</a:t>
            </a:r>
            <a:endParaRPr sz="1800">
              <a:latin typeface="Montserrat"/>
              <a:ea typeface="Montserrat"/>
              <a:cs typeface="Montserrat"/>
              <a:sym typeface="Montserrat"/>
            </a:endParaRPr>
          </a:p>
          <a:p>
            <a:pPr indent="0" lvl="0" marL="0" rtl="0" algn="l">
              <a:lnSpc>
                <a:spcPct val="115000"/>
              </a:lnSpc>
              <a:spcBef>
                <a:spcPts val="1200"/>
              </a:spcBef>
              <a:spcAft>
                <a:spcPts val="0"/>
              </a:spcAft>
              <a:buNone/>
            </a:pPr>
            <a:r>
              <a:rPr b="1" lang="en-US" sz="1800">
                <a:latin typeface="Montserrat"/>
                <a:ea typeface="Montserrat"/>
                <a:cs typeface="Montserrat"/>
                <a:sym typeface="Montserrat"/>
              </a:rPr>
              <a:t>Add slide - Cross function * add latest story intel: Easyjet </a:t>
            </a:r>
            <a:r>
              <a:rPr lang="en-US" sz="1800">
                <a:latin typeface="Montserrat"/>
                <a:ea typeface="Montserrat"/>
                <a:cs typeface="Montserrat"/>
                <a:sym typeface="Montserrat"/>
              </a:rPr>
              <a:t>needed to simplify it’s user self service registration to increase customer base while securely storing and retrieving identity data to prevent fraudulent access and comply with regulatory demands. They wanted to see and manage all identities in one place, mitigating silos and then deliver a low friction experience where users could access all of their products and services in one single view. </a:t>
            </a:r>
            <a:endParaRPr sz="1800">
              <a:latin typeface="Montserrat"/>
              <a:ea typeface="Montserrat"/>
              <a:cs typeface="Montserrat"/>
              <a:sym typeface="Montserrat"/>
            </a:endParaRPr>
          </a:p>
          <a:p>
            <a:pPr indent="0" lvl="0" marL="0" rtl="0" algn="l">
              <a:spcBef>
                <a:spcPts val="1200"/>
              </a:spcBef>
              <a:spcAft>
                <a:spcPts val="0"/>
              </a:spcAft>
              <a:buNone/>
            </a:pPr>
            <a:r>
              <a:t/>
            </a:r>
            <a:endParaRPr sz="1800">
              <a:latin typeface="Arial"/>
              <a:ea typeface="Arial"/>
              <a:cs typeface="Arial"/>
              <a:sym typeface="Arial"/>
            </a:endParaRPr>
          </a:p>
        </p:txBody>
      </p:sp>
      <p:sp>
        <p:nvSpPr>
          <p:cNvPr id="243" name="Google Shape;243;g302c6c39741_0_76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078ae6804d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3078ae6804d_0_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lnSpc>
                <a:spcPct val="115000"/>
              </a:lnSpc>
              <a:spcBef>
                <a:spcPts val="1200"/>
              </a:spcBef>
              <a:spcAft>
                <a:spcPts val="1200"/>
              </a:spcAft>
              <a:buClr>
                <a:schemeClr val="dk1"/>
              </a:buClr>
              <a:buSzPts val="1100"/>
              <a:buFont typeface="Arial"/>
              <a:buNone/>
            </a:pPr>
            <a:r>
              <a:t/>
            </a:r>
            <a:endParaRPr/>
          </a:p>
        </p:txBody>
      </p:sp>
      <p:sp>
        <p:nvSpPr>
          <p:cNvPr id="250" name="Google Shape;250;g3078ae6804d_0_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302c6c39741_0_198:notes"/>
          <p:cNvSpPr/>
          <p:nvPr>
            <p:ph idx="2" type="sldImg"/>
          </p:nvPr>
        </p:nvSpPr>
        <p:spPr>
          <a:xfrm>
            <a:off x="685443" y="1143000"/>
            <a:ext cx="54870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5" name="Google Shape;255;g302c6c39741_0_19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US" sz="1800">
                <a:latin typeface="Montserrat"/>
                <a:ea typeface="Montserrat"/>
                <a:cs typeface="Montserrat"/>
                <a:sym typeface="Montserrat"/>
              </a:rPr>
              <a:t>Your customers now expect a seamless, full-service experience from the moment they book their trip to the time they return home. This includes everything from renting a car and booking a hotel to planning their entire journey.</a:t>
            </a:r>
            <a:endParaRPr sz="1800">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en-US" sz="1800">
                <a:latin typeface="Montserrat"/>
                <a:ea typeface="Montserrat"/>
                <a:cs typeface="Montserrat"/>
                <a:sym typeface="Montserrat"/>
              </a:rPr>
              <a:t>They want that simple, one-stop sign-on experience similar to what they get from platforms like Amazon and Apple. This expectation spans all aspects of their travel experience.</a:t>
            </a:r>
            <a:endParaRPr sz="1800">
              <a:latin typeface="Montserrat"/>
              <a:ea typeface="Montserrat"/>
              <a:cs typeface="Montserrat"/>
              <a:sym typeface="Montserrat"/>
            </a:endParaRPr>
          </a:p>
          <a:p>
            <a:pPr indent="0" lvl="0" marL="0" rtl="0" algn="l">
              <a:lnSpc>
                <a:spcPct val="115000"/>
              </a:lnSpc>
              <a:spcBef>
                <a:spcPts val="1200"/>
              </a:spcBef>
              <a:spcAft>
                <a:spcPts val="0"/>
              </a:spcAft>
              <a:buSzPts val="1100"/>
              <a:buNone/>
            </a:pPr>
            <a:r>
              <a:rPr lang="en-US" sz="1800">
                <a:latin typeface="Montserrat"/>
                <a:ea typeface="Montserrat"/>
                <a:cs typeface="Montserrat"/>
                <a:sym typeface="Montserrat"/>
              </a:rPr>
              <a:t>Meeting these demands is essential to staying competitive in today’s market.</a:t>
            </a:r>
            <a:endParaRPr sz="1800">
              <a:latin typeface="Montserrat"/>
              <a:ea typeface="Montserrat"/>
              <a:cs typeface="Montserrat"/>
              <a:sym typeface="Montserrat"/>
            </a:endParaRPr>
          </a:p>
          <a:p>
            <a:pPr indent="0" lvl="0" marL="0" rtl="0" algn="l">
              <a:lnSpc>
                <a:spcPct val="115000"/>
              </a:lnSpc>
              <a:spcBef>
                <a:spcPts val="1200"/>
              </a:spcBef>
              <a:spcAft>
                <a:spcPts val="1200"/>
              </a:spcAft>
              <a:buSzPts val="1100"/>
              <a:buNone/>
            </a:pPr>
            <a:r>
              <a:rPr i="1" lang="en-US" sz="1800">
                <a:latin typeface="Montserrat"/>
                <a:ea typeface="Montserrat"/>
                <a:cs typeface="Montserrat"/>
                <a:sym typeface="Montserrat"/>
              </a:rPr>
              <a:t>One uninterrupted seamless experience</a:t>
            </a:r>
            <a:endParaRPr i="1" sz="1800">
              <a:latin typeface="Montserrat"/>
              <a:ea typeface="Montserrat"/>
              <a:cs typeface="Montserrat"/>
              <a:sym typeface="Montserrat"/>
            </a:endParaRPr>
          </a:p>
        </p:txBody>
      </p:sp>
      <p:sp>
        <p:nvSpPr>
          <p:cNvPr id="256" name="Google Shape;256;g302c6c39741_0_19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32bdaedfb5e_0_1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9" name="Google Shape;319;g32bdaedfb5e_0_18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0" name="Google Shape;320;g32bdaedfb5e_0_18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302c6c39741_0_622:notes"/>
          <p:cNvSpPr/>
          <p:nvPr>
            <p:ph idx="2" type="sldImg"/>
          </p:nvPr>
        </p:nvSpPr>
        <p:spPr>
          <a:xfrm>
            <a:off x="685443" y="1143000"/>
            <a:ext cx="54870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2" name="Google Shape;392;g302c6c39741_0_6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sz="1800">
                <a:latin typeface="Montserrat"/>
                <a:ea typeface="Montserrat"/>
                <a:cs typeface="Montserrat"/>
                <a:sym typeface="Montserrat"/>
              </a:rPr>
              <a:t>A major North American airline</a:t>
            </a:r>
            <a:r>
              <a:rPr b="1" lang="en-US" sz="1800">
                <a:latin typeface="Montserrat"/>
                <a:ea typeface="Montserrat"/>
                <a:cs typeface="Montserrat"/>
                <a:sym typeface="Montserrat"/>
              </a:rPr>
              <a:t> (</a:t>
            </a:r>
            <a:r>
              <a:rPr b="1" lang="en-US" sz="1800">
                <a:latin typeface="Montserrat"/>
                <a:ea typeface="Montserrat"/>
                <a:cs typeface="Montserrat"/>
                <a:sym typeface="Montserrat"/>
              </a:rPr>
              <a:t>Delta Airlines)</a:t>
            </a:r>
            <a:r>
              <a:rPr lang="en-US" sz="1800">
                <a:latin typeface="Montserrat"/>
                <a:ea typeface="Montserrat"/>
                <a:cs typeface="Montserrat"/>
                <a:sym typeface="Montserrat"/>
              </a:rPr>
              <a:t> faced challenges with storing user profiles in a costly legacy database, resulting in complex authentication, limited scalability, and inconsistent user experiences. This led to high abandonment rates and increased technical debt, with the airline struggling to handle traffic spikes during events like weather cancellations.</a:t>
            </a:r>
            <a:endParaRPr sz="1800">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en-US" sz="1800">
                <a:latin typeface="Montserrat"/>
                <a:ea typeface="Montserrat"/>
                <a:cs typeface="Montserrat"/>
                <a:sym typeface="Montserrat"/>
              </a:rPr>
              <a:t>We supported their cloud-first strategy by shifting operations to the cloud, which provided a scalable, secure profile management system that also enhanced user experiences across all digital channels. </a:t>
            </a:r>
            <a:endParaRPr sz="1800">
              <a:latin typeface="Montserrat"/>
              <a:ea typeface="Montserrat"/>
              <a:cs typeface="Montserrat"/>
              <a:sym typeface="Montserrat"/>
            </a:endParaRPr>
          </a:p>
          <a:p>
            <a:pPr indent="0" lvl="0" marL="0" rtl="0" algn="l">
              <a:lnSpc>
                <a:spcPct val="115000"/>
              </a:lnSpc>
              <a:spcBef>
                <a:spcPts val="1200"/>
              </a:spcBef>
              <a:spcAft>
                <a:spcPts val="1200"/>
              </a:spcAft>
              <a:buSzPts val="1100"/>
              <a:buNone/>
            </a:pPr>
            <a:r>
              <a:rPr lang="en-US" sz="1800">
                <a:latin typeface="Montserrat"/>
                <a:ea typeface="Montserrat"/>
                <a:cs typeface="Montserrat"/>
                <a:sym typeface="Montserrat"/>
              </a:rPr>
              <a:t>The solution is expected to accelerate time to market, improve customer retention, and save $3.1 million annually, while laying the foundation for future capabilities and revenue growth.</a:t>
            </a:r>
            <a:endParaRPr i="1" sz="1800">
              <a:latin typeface="Montserrat"/>
              <a:ea typeface="Montserrat"/>
              <a:cs typeface="Montserrat"/>
              <a:sym typeface="Montserrat"/>
            </a:endParaRPr>
          </a:p>
        </p:txBody>
      </p:sp>
      <p:sp>
        <p:nvSpPr>
          <p:cNvPr id="393" name="Google Shape;393;g302c6c39741_0_62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307fc323717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US" sz="1800">
                <a:latin typeface="Montserrat"/>
                <a:ea typeface="Montserrat"/>
                <a:cs typeface="Montserrat"/>
                <a:sym typeface="Montserrat"/>
              </a:rPr>
              <a:t>We work with 70% of the world’s largest commercial airlines to ensure that every customer interaction is optimised for both convenience and security.</a:t>
            </a:r>
            <a:endParaRPr sz="1800">
              <a:latin typeface="Montserrat"/>
              <a:ea typeface="Montserrat"/>
              <a:cs typeface="Montserrat"/>
              <a:sym typeface="Montserrat"/>
            </a:endParaRPr>
          </a:p>
          <a:p>
            <a:pPr indent="0" lvl="0" marL="0" rtl="0" algn="l">
              <a:lnSpc>
                <a:spcPct val="115000"/>
              </a:lnSpc>
              <a:spcBef>
                <a:spcPts val="1200"/>
              </a:spcBef>
              <a:spcAft>
                <a:spcPts val="1200"/>
              </a:spcAft>
              <a:buSzPts val="1100"/>
              <a:buNone/>
            </a:pPr>
            <a:r>
              <a:rPr lang="en-US" sz="1800">
                <a:latin typeface="Montserrat"/>
                <a:ea typeface="Montserrat"/>
                <a:cs typeface="Montserrat"/>
                <a:sym typeface="Montserrat"/>
              </a:rPr>
              <a:t>I will be sharing insights and lessons learned from our work with these airlines, showing you how to enhance your customer experience without compromising on security and safety.</a:t>
            </a:r>
            <a:endParaRPr i="1" sz="1800" u="sng">
              <a:latin typeface="Montserrat"/>
              <a:ea typeface="Montserrat"/>
              <a:cs typeface="Montserrat"/>
              <a:sym typeface="Montserrat"/>
            </a:endParaRPr>
          </a:p>
        </p:txBody>
      </p:sp>
      <p:sp>
        <p:nvSpPr>
          <p:cNvPr id="430" name="Google Shape;430;g307fc323717_0_0:notes"/>
          <p:cNvSpPr/>
          <p:nvPr>
            <p:ph idx="2" type="sldImg"/>
          </p:nvPr>
        </p:nvSpPr>
        <p:spPr>
          <a:xfrm>
            <a:off x="685443" y="1143000"/>
            <a:ext cx="54870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32bdaedfb5e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3" name="Google Shape;453;g32bdaedfb5e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400"/>
              <a:buFont typeface="Montserrat Medium"/>
              <a:buNone/>
            </a:pPr>
            <a:r>
              <a:rPr lang="en-US">
                <a:latin typeface="Montserrat Medium"/>
                <a:ea typeface="Montserrat Medium"/>
                <a:cs typeface="Montserrat Medium"/>
                <a:sym typeface="Montserrat Medium"/>
              </a:rPr>
              <a:t>A LEADER WHO IS NOW ONLY STRONGER THAN EVER BEFORE</a:t>
            </a:r>
            <a:endParaRPr>
              <a:latin typeface="Montserrat Medium"/>
              <a:ea typeface="Montserrat Medium"/>
              <a:cs typeface="Montserrat Medium"/>
              <a:sym typeface="Montserrat Medium"/>
            </a:endParaRPr>
          </a:p>
          <a:p>
            <a:pPr indent="0" lvl="0" marL="0" rtl="0" algn="l">
              <a:lnSpc>
                <a:spcPct val="100000"/>
              </a:lnSpc>
              <a:spcBef>
                <a:spcPts val="0"/>
              </a:spcBef>
              <a:spcAft>
                <a:spcPts val="0"/>
              </a:spcAft>
              <a:buClr>
                <a:schemeClr val="dk1"/>
              </a:buClr>
              <a:buSzPts val="2400"/>
              <a:buFont typeface="Montserrat Medium"/>
              <a:buNone/>
            </a:pPr>
            <a:r>
              <a:rPr lang="en-US">
                <a:latin typeface="Montserrat Medium"/>
                <a:ea typeface="Montserrat Medium"/>
                <a:cs typeface="Montserrat Medium"/>
                <a:sym typeface="Montserrat Medium"/>
              </a:rPr>
              <a:t>WE ARE A MARKET FORCE</a:t>
            </a:r>
            <a:endParaRPr>
              <a:latin typeface="Montserrat Medium"/>
              <a:ea typeface="Montserrat Medium"/>
              <a:cs typeface="Montserrat Medium"/>
              <a:sym typeface="Montserrat Medium"/>
            </a:endParaRPr>
          </a:p>
          <a:p>
            <a:pPr indent="0" lvl="0" marL="0" rtl="0" algn="l">
              <a:lnSpc>
                <a:spcPct val="100000"/>
              </a:lnSpc>
              <a:spcBef>
                <a:spcPts val="0"/>
              </a:spcBef>
              <a:spcAft>
                <a:spcPts val="0"/>
              </a:spcAft>
              <a:buClr>
                <a:schemeClr val="dk1"/>
              </a:buClr>
              <a:buSzPts val="2400"/>
              <a:buFont typeface="Montserrat Medium"/>
              <a:buNone/>
            </a:pPr>
            <a:r>
              <a:rPr lang="en-US">
                <a:latin typeface="Montserrat Medium"/>
                <a:ea typeface="Montserrat Medium"/>
                <a:cs typeface="Montserrat Medium"/>
                <a:sym typeface="Montserrat Medium"/>
              </a:rPr>
              <a:t>Gartner MQ: https://www.pingidentity.com/en/resources/content-library/analyst-reports/gartner-iam-magic-quadrant.html</a:t>
            </a:r>
            <a:endParaRPr>
              <a:latin typeface="Montserrat Medium"/>
              <a:ea typeface="Montserrat Medium"/>
              <a:cs typeface="Montserrat Medium"/>
              <a:sym typeface="Montserrat Medium"/>
            </a:endParaRPr>
          </a:p>
          <a:p>
            <a:pPr indent="0" lvl="0" marL="0" rtl="0" algn="l">
              <a:lnSpc>
                <a:spcPct val="100000"/>
              </a:lnSpc>
              <a:spcBef>
                <a:spcPts val="0"/>
              </a:spcBef>
              <a:spcAft>
                <a:spcPts val="0"/>
              </a:spcAft>
              <a:buClr>
                <a:schemeClr val="dk1"/>
              </a:buClr>
              <a:buSzPts val="2400"/>
              <a:buFont typeface="Montserrat Medium"/>
              <a:buNone/>
            </a:pPr>
            <a:r>
              <a:rPr lang="en-US">
                <a:latin typeface="Montserrat Medium"/>
                <a:ea typeface="Montserrat Medium"/>
                <a:cs typeface="Montserrat Medium"/>
                <a:sym typeface="Montserrat Medium"/>
              </a:rPr>
              <a:t>KuppingerCole Access Management: https://www.pingidentity.com/en/resources/content-library/analyst-reports/3745-kuppingercole-leadership-compass-access-management.html</a:t>
            </a:r>
            <a:endParaRPr>
              <a:latin typeface="Montserrat Medium"/>
              <a:ea typeface="Montserrat Medium"/>
              <a:cs typeface="Montserrat Medium"/>
              <a:sym typeface="Montserrat Medium"/>
            </a:endParaRPr>
          </a:p>
          <a:p>
            <a:pPr indent="0" lvl="0" marL="0" rtl="0" algn="l">
              <a:lnSpc>
                <a:spcPct val="100000"/>
              </a:lnSpc>
              <a:spcBef>
                <a:spcPts val="0"/>
              </a:spcBef>
              <a:spcAft>
                <a:spcPts val="0"/>
              </a:spcAft>
              <a:buClr>
                <a:schemeClr val="dk1"/>
              </a:buClr>
              <a:buSzPts val="2400"/>
              <a:buFont typeface="Calibri"/>
              <a:buNone/>
            </a:pPr>
            <a:r>
              <a:rPr lang="en-US"/>
              <a:t>KuppingerCole Identity Fabrics: https://www.pingidentity.com/en/resources/content-library/analyst-reports/3993-kuppingercole-leadership-compass-identity-fabrics.html</a:t>
            </a:r>
            <a:endParaRPr/>
          </a:p>
          <a:p>
            <a:pPr indent="0" lvl="0" marL="0" rtl="0" algn="l">
              <a:lnSpc>
                <a:spcPct val="100000"/>
              </a:lnSpc>
              <a:spcBef>
                <a:spcPts val="0"/>
              </a:spcBef>
              <a:spcAft>
                <a:spcPts val="0"/>
              </a:spcAft>
              <a:buClr>
                <a:schemeClr val="dk1"/>
              </a:buClr>
              <a:buSzPts val="2400"/>
              <a:buFont typeface="Calibri"/>
              <a:buNone/>
            </a:pPr>
            <a:r>
              <a:rPr lang="en-US"/>
              <a:t>Forrester CIAM Wave: https://www.pingidentity.com/en/resources/content-library/analyst-reports/3702-2022-forrester-wave-ciam.html</a:t>
            </a:r>
            <a:endParaRPr/>
          </a:p>
        </p:txBody>
      </p:sp>
      <p:sp>
        <p:nvSpPr>
          <p:cNvPr id="454" name="Google Shape;454;g32bdaedfb5e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3010d3107e7_0_39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400"/>
              <a:buFont typeface="Calibri"/>
              <a:buNone/>
            </a:pPr>
            <a:r>
              <a:rPr lang="en-US"/>
              <a:t>Update CTA</a:t>
            </a:r>
            <a:endParaRPr/>
          </a:p>
        </p:txBody>
      </p:sp>
      <p:sp>
        <p:nvSpPr>
          <p:cNvPr id="484" name="Google Shape;484;g3010d3107e7_0_3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 Id="rId3" Type="http://schemas.openxmlformats.org/officeDocument/2006/relationships/image" Target="../media/image1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9.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1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 Id="rId3" Type="http://schemas.openxmlformats.org/officeDocument/2006/relationships/image" Target="../media/image1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 Id="rId3" Type="http://schemas.openxmlformats.org/officeDocument/2006/relationships/image" Target="../media/image9.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1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0.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38.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38.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1.png"/><Relationship Id="rId3"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1.png"/><Relationship Id="rId3" Type="http://schemas.openxmlformats.org/officeDocument/2006/relationships/image" Target="../media/image38.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35.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0.png"/><Relationship Id="rId3" Type="http://schemas.openxmlformats.org/officeDocument/2006/relationships/image" Target="../media/image4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5.png"/><Relationship Id="rId3" Type="http://schemas.openxmlformats.org/officeDocument/2006/relationships/image" Target="../media/image4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 Id="rId3" Type="http://schemas.openxmlformats.org/officeDocument/2006/relationships/image" Target="../media/image42.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png"/><Relationship Id="rId3" Type="http://schemas.openxmlformats.org/officeDocument/2006/relationships/image" Target="../media/image1.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4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49.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Left">
  <p:cSld name="Cover-Left">
    <p:bg>
      <p:bgPr>
        <a:blipFill>
          <a:blip r:embed="rId2">
            <a:alphaModFix/>
          </a:blip>
          <a:stretch>
            <a:fillRect/>
          </a:stretch>
        </a:blipFill>
      </p:bgPr>
    </p:bg>
    <p:spTree>
      <p:nvGrpSpPr>
        <p:cNvPr id="12" name="Shape 12"/>
        <p:cNvGrpSpPr/>
        <p:nvPr/>
      </p:nvGrpSpPr>
      <p:grpSpPr>
        <a:xfrm>
          <a:off x="0" y="0"/>
          <a:ext cx="0" cy="0"/>
          <a:chOff x="0" y="0"/>
          <a:chExt cx="0" cy="0"/>
        </a:xfrm>
      </p:grpSpPr>
      <p:sp>
        <p:nvSpPr>
          <p:cNvPr id="13" name="Google Shape;13;g3010d3107e7_0_513"/>
          <p:cNvSpPr txBox="1"/>
          <p:nvPr>
            <p:ph type="title"/>
          </p:nvPr>
        </p:nvSpPr>
        <p:spPr>
          <a:xfrm>
            <a:off x="12025145" y="4296362"/>
            <a:ext cx="9609300" cy="4978800"/>
          </a:xfrm>
          <a:prstGeom prst="rect">
            <a:avLst/>
          </a:prstGeom>
          <a:noFill/>
          <a:ln>
            <a:noFill/>
          </a:ln>
        </p:spPr>
        <p:txBody>
          <a:bodyPr anchorCtr="0" anchor="ctr" bIns="0" lIns="0" spcFirstLastPara="1" rIns="0" wrap="square" tIns="0">
            <a:noAutofit/>
          </a:bodyPr>
          <a:lstStyle>
            <a:lvl1pPr lvl="0" marR="0" rtl="0" algn="l">
              <a:lnSpc>
                <a:spcPct val="100000"/>
              </a:lnSpc>
              <a:spcBef>
                <a:spcPts val="0"/>
              </a:spcBef>
              <a:spcAft>
                <a:spcPts val="0"/>
              </a:spcAft>
              <a:buClr>
                <a:srgbClr val="000000"/>
              </a:buClr>
              <a:buSzPts val="1400"/>
              <a:buFont typeface="Arial"/>
              <a:buNone/>
              <a:defRPr b="1" i="0" sz="12500" u="none" cap="none" strike="noStrike">
                <a:solidFill>
                  <a:schemeClr val="dk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pic>
        <p:nvPicPr>
          <p:cNvPr id="14" name="Google Shape;14;g3010d3107e7_0_513"/>
          <p:cNvPicPr preferRelativeResize="0"/>
          <p:nvPr/>
        </p:nvPicPr>
        <p:blipFill rotWithShape="1">
          <a:blip r:embed="rId3">
            <a:alphaModFix/>
          </a:blip>
          <a:srcRect b="0" l="0" r="0" t="0"/>
          <a:stretch/>
        </p:blipFill>
        <p:spPr>
          <a:xfrm>
            <a:off x="12026186" y="11211982"/>
            <a:ext cx="3591180" cy="624915"/>
          </a:xfrm>
          <a:prstGeom prst="rect">
            <a:avLst/>
          </a:prstGeom>
          <a:noFill/>
          <a:ln>
            <a:noFill/>
          </a:ln>
        </p:spPr>
      </p:pic>
      <p:sp>
        <p:nvSpPr>
          <p:cNvPr id="15" name="Google Shape;15;g3010d3107e7_0_513"/>
          <p:cNvSpPr txBox="1"/>
          <p:nvPr>
            <p:ph idx="1" type="body"/>
          </p:nvPr>
        </p:nvSpPr>
        <p:spPr>
          <a:xfrm>
            <a:off x="12025146" y="12948059"/>
            <a:ext cx="10090200" cy="366900"/>
          </a:xfrm>
          <a:prstGeom prst="rect">
            <a:avLst/>
          </a:prstGeom>
          <a:noFill/>
          <a:ln>
            <a:noFill/>
          </a:ln>
        </p:spPr>
        <p:txBody>
          <a:bodyPr anchorCtr="0" anchor="ctr" bIns="0" lIns="0" spcFirstLastPara="1" rIns="0" wrap="square" tIns="0">
            <a:noAutofit/>
          </a:bodyPr>
          <a:lstStyle>
            <a:lvl1pPr indent="-228600" lvl="0" marL="457200" marR="0" rtl="0" algn="l">
              <a:lnSpc>
                <a:spcPct val="100000"/>
              </a:lnSpc>
              <a:spcBef>
                <a:spcPts val="0"/>
              </a:spcBef>
              <a:spcAft>
                <a:spcPts val="0"/>
              </a:spcAft>
              <a:buClr>
                <a:srgbClr val="000000"/>
              </a:buClr>
              <a:buSzPts val="1800"/>
              <a:buFont typeface="Arial"/>
              <a:buNone/>
              <a:defRPr b="0" i="0" sz="1800" u="none" cap="none" strike="noStrike">
                <a:solidFill>
                  <a:schemeClr val="accent6"/>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6" name="Google Shape;16;g3010d3107e7_0_513"/>
          <p:cNvSpPr txBox="1"/>
          <p:nvPr>
            <p:ph idx="2" type="body"/>
          </p:nvPr>
        </p:nvSpPr>
        <p:spPr>
          <a:xfrm>
            <a:off x="12025145" y="3027295"/>
            <a:ext cx="9439200" cy="6015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4800"/>
              <a:buFont typeface="Arial"/>
              <a:buNone/>
              <a:defRPr b="1" i="0" sz="4800" u="none" cap="none" strike="noStrike">
                <a:solidFill>
                  <a:schemeClr val="accent2"/>
                </a:solidFill>
                <a:latin typeface="Montserrat"/>
                <a:ea typeface="Montserrat"/>
                <a:cs typeface="Montserrat"/>
                <a:sym typeface="Montserrat"/>
              </a:defRPr>
            </a:lvl1pPr>
            <a:lvl2pPr indent="-228600" lvl="1"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Center-2">
  <p:cSld name="Red-Center-2">
    <p:bg>
      <p:bgPr>
        <a:blipFill>
          <a:blip r:embed="rId2">
            <a:alphaModFix/>
          </a:blip>
          <a:stretch>
            <a:fillRect/>
          </a:stretch>
        </a:blipFill>
      </p:bgPr>
    </p:bg>
    <p:spTree>
      <p:nvGrpSpPr>
        <p:cNvPr id="17" name="Shape 17"/>
        <p:cNvGrpSpPr/>
        <p:nvPr/>
      </p:nvGrpSpPr>
      <p:grpSpPr>
        <a:xfrm>
          <a:off x="0" y="0"/>
          <a:ext cx="0" cy="0"/>
          <a:chOff x="0" y="0"/>
          <a:chExt cx="0" cy="0"/>
        </a:xfrm>
      </p:grpSpPr>
      <p:sp>
        <p:nvSpPr>
          <p:cNvPr id="18" name="Google Shape;18;p40"/>
          <p:cNvSpPr txBox="1"/>
          <p:nvPr>
            <p:ph type="title"/>
          </p:nvPr>
        </p:nvSpPr>
        <p:spPr>
          <a:xfrm>
            <a:off x="1676400" y="1283704"/>
            <a:ext cx="21034375" cy="521033"/>
          </a:xfrm>
          <a:prstGeom prst="rect">
            <a:avLst/>
          </a:prstGeom>
          <a:noFill/>
          <a:ln>
            <a:noFill/>
          </a:ln>
        </p:spPr>
        <p:txBody>
          <a:bodyPr anchorCtr="0" anchor="t" bIns="0" lIns="0" spcFirstLastPara="1" rIns="0" wrap="square" tIns="0">
            <a:noAutofit/>
          </a:bodyPr>
          <a:lstStyle>
            <a:lvl1pPr lvl="0" marR="0" rtl="0" algn="ctr">
              <a:lnSpc>
                <a:spcPct val="90000"/>
              </a:lnSpc>
              <a:spcBef>
                <a:spcPts val="0"/>
              </a:spcBef>
              <a:spcAft>
                <a:spcPts val="0"/>
              </a:spcAft>
              <a:buClr>
                <a:schemeClr val="lt1"/>
              </a:buClr>
              <a:buSzPts val="4800"/>
              <a:buFont typeface="Montserrat"/>
              <a:buNone/>
              <a:defRPr b="1" i="0" sz="48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9" name="Google Shape;19;p40"/>
          <p:cNvSpPr txBox="1"/>
          <p:nvPr/>
        </p:nvSpPr>
        <p:spPr>
          <a:xfrm>
            <a:off x="23245011" y="12970043"/>
            <a:ext cx="770021"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Montserrat Medium"/>
                <a:ea typeface="Montserrat Medium"/>
                <a:cs typeface="Montserrat Medium"/>
                <a:sym typeface="Montserrat Medium"/>
              </a:rPr>
              <a:t>‹#›</a:t>
            </a:fld>
            <a:endParaRPr b="0" i="0" sz="1800" u="none" cap="none" strike="noStrike">
              <a:solidFill>
                <a:schemeClr val="lt1"/>
              </a:solidFill>
              <a:latin typeface="Montserrat Medium"/>
              <a:ea typeface="Montserrat Medium"/>
              <a:cs typeface="Montserrat Medium"/>
              <a:sym typeface="Montserrat Medium"/>
            </a:endParaRPr>
          </a:p>
        </p:txBody>
      </p:sp>
      <p:pic>
        <p:nvPicPr>
          <p:cNvPr id="20" name="Google Shape;20;p40"/>
          <p:cNvPicPr preferRelativeResize="0"/>
          <p:nvPr/>
        </p:nvPicPr>
        <p:blipFill rotWithShape="1">
          <a:blip r:embed="rId3">
            <a:alphaModFix/>
          </a:blip>
          <a:srcRect b="0" l="0" r="0" t="0"/>
          <a:stretch/>
        </p:blipFill>
        <p:spPr>
          <a:xfrm>
            <a:off x="22470212" y="964315"/>
            <a:ext cx="1159809" cy="1159809"/>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Red-Diamond">
  <p:cSld name="1_Title-Red-Diamond">
    <p:bg>
      <p:bgPr>
        <a:blipFill>
          <a:blip r:embed="rId2">
            <a:alphaModFix/>
          </a:blip>
          <a:stretch>
            <a:fillRect/>
          </a:stretch>
        </a:blipFill>
      </p:bgPr>
    </p:bg>
    <p:spTree>
      <p:nvGrpSpPr>
        <p:cNvPr id="21" name="Shape 21"/>
        <p:cNvGrpSpPr/>
        <p:nvPr/>
      </p:nvGrpSpPr>
      <p:grpSpPr>
        <a:xfrm>
          <a:off x="0" y="0"/>
          <a:ext cx="0" cy="0"/>
          <a:chOff x="0" y="0"/>
          <a:chExt cx="0" cy="0"/>
        </a:xfrm>
      </p:grpSpPr>
      <p:sp>
        <p:nvSpPr>
          <p:cNvPr id="22" name="Google Shape;22;p37"/>
          <p:cNvSpPr txBox="1"/>
          <p:nvPr>
            <p:ph type="title"/>
          </p:nvPr>
        </p:nvSpPr>
        <p:spPr>
          <a:xfrm>
            <a:off x="12193587" y="4415590"/>
            <a:ext cx="9609221" cy="5193729"/>
          </a:xfrm>
          <a:prstGeom prst="rect">
            <a:avLst/>
          </a:prstGeom>
          <a:noFill/>
          <a:ln>
            <a:noFill/>
          </a:ln>
        </p:spPr>
        <p:txBody>
          <a:bodyPr anchorCtr="0" anchor="t" bIns="0" lIns="0" spcFirstLastPara="1" rIns="0" wrap="square" tIns="0">
            <a:spAutoFit/>
          </a:bodyPr>
          <a:lstStyle>
            <a:lvl1pPr lvl="0" marR="0" rtl="0" algn="l">
              <a:lnSpc>
                <a:spcPct val="90000"/>
              </a:lnSpc>
              <a:spcBef>
                <a:spcPts val="0"/>
              </a:spcBef>
              <a:spcAft>
                <a:spcPts val="0"/>
              </a:spcAft>
              <a:buClr>
                <a:schemeClr val="lt1"/>
              </a:buClr>
              <a:buSzPts val="12500"/>
              <a:buFont typeface="Montserrat"/>
              <a:buNone/>
              <a:defRPr b="1" i="0" sz="125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3" name="Google Shape;23;p37"/>
          <p:cNvSpPr txBox="1"/>
          <p:nvPr/>
        </p:nvSpPr>
        <p:spPr>
          <a:xfrm>
            <a:off x="23245011" y="12970043"/>
            <a:ext cx="770021"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Montserrat Medium"/>
                <a:ea typeface="Montserrat Medium"/>
                <a:cs typeface="Montserrat Medium"/>
                <a:sym typeface="Montserrat Medium"/>
              </a:rPr>
              <a:t>‹#›</a:t>
            </a:fld>
            <a:endParaRPr b="0" i="0" sz="1800" u="none" cap="none" strike="noStrike">
              <a:solidFill>
                <a:schemeClr val="lt1"/>
              </a:solidFill>
              <a:latin typeface="Montserrat Medium"/>
              <a:ea typeface="Montserrat Medium"/>
              <a:cs typeface="Montserrat Medium"/>
              <a:sym typeface="Montserrat Medium"/>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te-Center">
  <p:cSld name="Lite-Center">
    <p:bg>
      <p:bgPr>
        <a:blipFill>
          <a:blip r:embed="rId2">
            <a:alphaModFix/>
          </a:blip>
          <a:stretch>
            <a:fillRect/>
          </a:stretch>
        </a:blipFill>
      </p:bgPr>
    </p:bg>
    <p:spTree>
      <p:nvGrpSpPr>
        <p:cNvPr id="24" name="Shape 24"/>
        <p:cNvGrpSpPr/>
        <p:nvPr/>
      </p:nvGrpSpPr>
      <p:grpSpPr>
        <a:xfrm>
          <a:off x="0" y="0"/>
          <a:ext cx="0" cy="0"/>
          <a:chOff x="0" y="0"/>
          <a:chExt cx="0" cy="0"/>
        </a:xfrm>
      </p:grpSpPr>
      <p:sp>
        <p:nvSpPr>
          <p:cNvPr id="25" name="Google Shape;25;g3010d3107e7_0_518"/>
          <p:cNvSpPr txBox="1"/>
          <p:nvPr>
            <p:ph type="title"/>
          </p:nvPr>
        </p:nvSpPr>
        <p:spPr>
          <a:xfrm>
            <a:off x="1676400" y="1283704"/>
            <a:ext cx="21034800" cy="520800"/>
          </a:xfrm>
          <a:prstGeom prst="rect">
            <a:avLst/>
          </a:prstGeom>
          <a:noFill/>
          <a:ln>
            <a:noFill/>
          </a:ln>
        </p:spPr>
        <p:txBody>
          <a:bodyPr anchorCtr="0" anchor="t" bIns="0" lIns="0" spcFirstLastPara="1" rIns="0" wrap="square" tIns="0">
            <a:noAutofit/>
          </a:bodyPr>
          <a:lstStyle>
            <a:lvl1pPr lvl="0" marR="0" rtl="0" algn="ctr">
              <a:lnSpc>
                <a:spcPct val="90000"/>
              </a:lnSpc>
              <a:spcBef>
                <a:spcPts val="0"/>
              </a:spcBef>
              <a:spcAft>
                <a:spcPts val="0"/>
              </a:spcAft>
              <a:buClr>
                <a:schemeClr val="dk1"/>
              </a:buClr>
              <a:buSzPts val="4800"/>
              <a:buFont typeface="Montserrat"/>
              <a:buNone/>
              <a:defRPr b="1" i="0" sz="4800" u="none" cap="none" strike="noStrike">
                <a:solidFill>
                  <a:schemeClr val="dk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300"/>
              <a:buFont typeface="Arial"/>
              <a:buNone/>
              <a:defRPr b="0" i="0" sz="19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300"/>
              <a:buFont typeface="Arial"/>
              <a:buNone/>
              <a:defRPr b="0" i="0" sz="19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300"/>
              <a:buFont typeface="Arial"/>
              <a:buNone/>
              <a:defRPr b="0" i="0" sz="19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300"/>
              <a:buFont typeface="Arial"/>
              <a:buNone/>
              <a:defRPr b="0" i="0" sz="19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300"/>
              <a:buFont typeface="Arial"/>
              <a:buNone/>
              <a:defRPr b="0" i="0" sz="19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300"/>
              <a:buFont typeface="Arial"/>
              <a:buNone/>
              <a:defRPr b="0" i="0" sz="19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300"/>
              <a:buFont typeface="Arial"/>
              <a:buNone/>
              <a:defRPr b="0" i="0" sz="19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300"/>
              <a:buFont typeface="Arial"/>
              <a:buNone/>
              <a:defRPr b="0" i="0" sz="1900" u="none" cap="none" strike="noStrike">
                <a:solidFill>
                  <a:srgbClr val="000000"/>
                </a:solidFill>
                <a:latin typeface="Arial"/>
                <a:ea typeface="Arial"/>
                <a:cs typeface="Arial"/>
                <a:sym typeface="Arial"/>
              </a:defRPr>
            </a:lvl9pPr>
          </a:lstStyle>
          <a:p/>
        </p:txBody>
      </p:sp>
      <p:sp>
        <p:nvSpPr>
          <p:cNvPr id="26" name="Google Shape;26;g3010d3107e7_0_518"/>
          <p:cNvSpPr txBox="1"/>
          <p:nvPr/>
        </p:nvSpPr>
        <p:spPr>
          <a:xfrm>
            <a:off x="23245010" y="12970043"/>
            <a:ext cx="769800" cy="384600"/>
          </a:xfrm>
          <a:prstGeom prst="rect">
            <a:avLst/>
          </a:prstGeom>
          <a:noFill/>
          <a:ln>
            <a:noFill/>
          </a:ln>
        </p:spPr>
        <p:txBody>
          <a:bodyPr anchorCtr="0" anchor="t" bIns="45675" lIns="91400" spcFirstLastPara="1" rIns="91400" wrap="square" tIns="45675">
            <a:spAutoFit/>
          </a:bodyPr>
          <a:lstStyle/>
          <a:p>
            <a:pPr indent="0" lvl="0" marL="0" marR="0" rtl="0" algn="r">
              <a:lnSpc>
                <a:spcPct val="100000"/>
              </a:lnSpc>
              <a:spcBef>
                <a:spcPts val="0"/>
              </a:spcBef>
              <a:spcAft>
                <a:spcPts val="0"/>
              </a:spcAft>
              <a:buClr>
                <a:srgbClr val="000000"/>
              </a:buClr>
              <a:buSzPts val="1900"/>
              <a:buFont typeface="Arial"/>
              <a:buNone/>
            </a:pPr>
            <a:fld id="{00000000-1234-1234-1234-123412341234}" type="slidenum">
              <a:rPr b="0" i="0" lang="en-US" sz="1900" u="none" cap="none" strike="noStrike">
                <a:solidFill>
                  <a:schemeClr val="accent6"/>
                </a:solidFill>
                <a:latin typeface="Montserrat Medium"/>
                <a:ea typeface="Montserrat Medium"/>
                <a:cs typeface="Montserrat Medium"/>
                <a:sym typeface="Montserrat Medium"/>
              </a:rPr>
              <a:t>‹#›</a:t>
            </a:fld>
            <a:endParaRPr b="0" i="0" sz="1900" u="none" cap="none" strike="noStrike">
              <a:solidFill>
                <a:schemeClr val="accent6"/>
              </a:solidFill>
              <a:latin typeface="Montserrat Medium"/>
              <a:ea typeface="Montserrat Medium"/>
              <a:cs typeface="Montserrat Medium"/>
              <a:sym typeface="Montserrat Medium"/>
            </a:endParaRPr>
          </a:p>
        </p:txBody>
      </p:sp>
      <p:pic>
        <p:nvPicPr>
          <p:cNvPr id="27" name="Google Shape;27;g3010d3107e7_0_518"/>
          <p:cNvPicPr preferRelativeResize="0"/>
          <p:nvPr/>
        </p:nvPicPr>
        <p:blipFill rotWithShape="1">
          <a:blip r:embed="rId3">
            <a:alphaModFix/>
          </a:blip>
          <a:srcRect b="0" l="0" r="0" t="0"/>
          <a:stretch/>
        </p:blipFill>
        <p:spPr>
          <a:xfrm>
            <a:off x="22470211" y="964315"/>
            <a:ext cx="1159656" cy="115965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Center-3">
  <p:cSld name="Red-Center-3">
    <p:bg>
      <p:bgPr>
        <a:blipFill>
          <a:blip r:embed="rId2">
            <a:alphaModFix/>
          </a:blip>
          <a:stretch>
            <a:fillRect/>
          </a:stretch>
        </a:blipFill>
      </p:bgPr>
    </p:bg>
    <p:spTree>
      <p:nvGrpSpPr>
        <p:cNvPr id="28" name="Shape 28"/>
        <p:cNvGrpSpPr/>
        <p:nvPr/>
      </p:nvGrpSpPr>
      <p:grpSpPr>
        <a:xfrm>
          <a:off x="0" y="0"/>
          <a:ext cx="0" cy="0"/>
          <a:chOff x="0" y="0"/>
          <a:chExt cx="0" cy="0"/>
        </a:xfrm>
      </p:grpSpPr>
      <p:sp>
        <p:nvSpPr>
          <p:cNvPr id="29" name="Google Shape;29;p31"/>
          <p:cNvSpPr txBox="1"/>
          <p:nvPr>
            <p:ph type="title"/>
          </p:nvPr>
        </p:nvSpPr>
        <p:spPr>
          <a:xfrm>
            <a:off x="1676400" y="1283704"/>
            <a:ext cx="21034375" cy="521033"/>
          </a:xfrm>
          <a:prstGeom prst="rect">
            <a:avLst/>
          </a:prstGeom>
          <a:noFill/>
          <a:ln>
            <a:noFill/>
          </a:ln>
        </p:spPr>
        <p:txBody>
          <a:bodyPr anchorCtr="0" anchor="t" bIns="0" lIns="0" spcFirstLastPara="1" rIns="0" wrap="square" tIns="0">
            <a:noAutofit/>
          </a:bodyPr>
          <a:lstStyle>
            <a:lvl1pPr lvl="0" marR="0" rtl="0" algn="ctr">
              <a:lnSpc>
                <a:spcPct val="90000"/>
              </a:lnSpc>
              <a:spcBef>
                <a:spcPts val="0"/>
              </a:spcBef>
              <a:spcAft>
                <a:spcPts val="0"/>
              </a:spcAft>
              <a:buClr>
                <a:schemeClr val="lt1"/>
              </a:buClr>
              <a:buSzPts val="4800"/>
              <a:buFont typeface="Montserrat"/>
              <a:buNone/>
              <a:defRPr b="1" i="0" sz="48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0" name="Google Shape;30;p31"/>
          <p:cNvSpPr txBox="1"/>
          <p:nvPr/>
        </p:nvSpPr>
        <p:spPr>
          <a:xfrm>
            <a:off x="23245011" y="12970043"/>
            <a:ext cx="770021"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Montserrat Medium"/>
                <a:ea typeface="Montserrat Medium"/>
                <a:cs typeface="Montserrat Medium"/>
                <a:sym typeface="Montserrat Medium"/>
              </a:rPr>
              <a:t>‹#›</a:t>
            </a:fld>
            <a:endParaRPr b="0" i="0" sz="1800" u="none" cap="none" strike="noStrike">
              <a:solidFill>
                <a:schemeClr val="lt1"/>
              </a:solidFill>
              <a:latin typeface="Montserrat Medium"/>
              <a:ea typeface="Montserrat Medium"/>
              <a:cs typeface="Montserrat Medium"/>
              <a:sym typeface="Montserrat Medium"/>
            </a:endParaRPr>
          </a:p>
        </p:txBody>
      </p:sp>
      <p:pic>
        <p:nvPicPr>
          <p:cNvPr id="31" name="Google Shape;31;p31"/>
          <p:cNvPicPr preferRelativeResize="0"/>
          <p:nvPr/>
        </p:nvPicPr>
        <p:blipFill rotWithShape="1">
          <a:blip r:embed="rId3">
            <a:alphaModFix/>
          </a:blip>
          <a:srcRect b="0" l="0" r="0" t="0"/>
          <a:stretch/>
        </p:blipFill>
        <p:spPr>
          <a:xfrm>
            <a:off x="22470212" y="964315"/>
            <a:ext cx="1159809" cy="1159809"/>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Red-Diamond">
  <p:cSld name="Title-Red-Diamond">
    <p:bg>
      <p:bgPr>
        <a:blipFill>
          <a:blip r:embed="rId2">
            <a:alphaModFix/>
          </a:blip>
          <a:stretch>
            <a:fillRect/>
          </a:stretch>
        </a:blipFill>
      </p:bgPr>
    </p:bg>
    <p:spTree>
      <p:nvGrpSpPr>
        <p:cNvPr id="32" name="Shape 32"/>
        <p:cNvGrpSpPr/>
        <p:nvPr/>
      </p:nvGrpSpPr>
      <p:grpSpPr>
        <a:xfrm>
          <a:off x="0" y="0"/>
          <a:ext cx="0" cy="0"/>
          <a:chOff x="0" y="0"/>
          <a:chExt cx="0" cy="0"/>
        </a:xfrm>
      </p:grpSpPr>
      <p:sp>
        <p:nvSpPr>
          <p:cNvPr id="33" name="Google Shape;33;p36"/>
          <p:cNvSpPr txBox="1"/>
          <p:nvPr>
            <p:ph type="title"/>
          </p:nvPr>
        </p:nvSpPr>
        <p:spPr>
          <a:xfrm>
            <a:off x="12193587" y="4415590"/>
            <a:ext cx="9609221" cy="5193729"/>
          </a:xfrm>
          <a:prstGeom prst="rect">
            <a:avLst/>
          </a:prstGeom>
          <a:noFill/>
          <a:ln>
            <a:noFill/>
          </a:ln>
        </p:spPr>
        <p:txBody>
          <a:bodyPr anchorCtr="0" anchor="t" bIns="0" lIns="0" spcFirstLastPara="1" rIns="0" wrap="square" tIns="0">
            <a:spAutoFit/>
          </a:bodyPr>
          <a:lstStyle>
            <a:lvl1pPr lvl="0" marR="0" rtl="0" algn="l">
              <a:lnSpc>
                <a:spcPct val="90000"/>
              </a:lnSpc>
              <a:spcBef>
                <a:spcPts val="0"/>
              </a:spcBef>
              <a:spcAft>
                <a:spcPts val="0"/>
              </a:spcAft>
              <a:buClr>
                <a:schemeClr val="lt1"/>
              </a:buClr>
              <a:buSzPts val="12500"/>
              <a:buFont typeface="Montserrat"/>
              <a:buNone/>
              <a:defRPr b="1" i="0" sz="125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4" name="Google Shape;34;p36"/>
          <p:cNvSpPr txBox="1"/>
          <p:nvPr/>
        </p:nvSpPr>
        <p:spPr>
          <a:xfrm>
            <a:off x="23245011" y="12970043"/>
            <a:ext cx="770021"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Montserrat Medium"/>
                <a:ea typeface="Montserrat Medium"/>
                <a:cs typeface="Montserrat Medium"/>
                <a:sym typeface="Montserrat Medium"/>
              </a:rPr>
              <a:t>‹#›</a:t>
            </a:fld>
            <a:endParaRPr b="0" i="0" sz="1800" u="none" cap="none" strike="noStrike">
              <a:solidFill>
                <a:schemeClr val="lt1"/>
              </a:solidFill>
              <a:latin typeface="Montserrat Medium"/>
              <a:ea typeface="Montserrat Medium"/>
              <a:cs typeface="Montserrat Medium"/>
              <a:sym typeface="Montserrat Medium"/>
            </a:endParaRPr>
          </a:p>
        </p:txBody>
      </p:sp>
      <p:pic>
        <p:nvPicPr>
          <p:cNvPr id="35" name="Google Shape;35;p36"/>
          <p:cNvPicPr preferRelativeResize="0"/>
          <p:nvPr/>
        </p:nvPicPr>
        <p:blipFill rotWithShape="1">
          <a:blip r:embed="rId3">
            <a:alphaModFix/>
          </a:blip>
          <a:srcRect b="0" l="0" r="0" t="0"/>
          <a:stretch/>
        </p:blipFill>
        <p:spPr>
          <a:xfrm>
            <a:off x="12194628" y="12529794"/>
            <a:ext cx="3591178" cy="624915"/>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Lite-Center">
  <p:cSld name="1_Lite-Center">
    <p:bg>
      <p:bgPr>
        <a:blipFill>
          <a:blip r:embed="rId2">
            <a:alphaModFix/>
          </a:blip>
          <a:stretch>
            <a:fillRect/>
          </a:stretch>
        </a:blipFill>
      </p:bgPr>
    </p:bg>
    <p:spTree>
      <p:nvGrpSpPr>
        <p:cNvPr id="36" name="Shape 36"/>
        <p:cNvGrpSpPr/>
        <p:nvPr/>
      </p:nvGrpSpPr>
      <p:grpSpPr>
        <a:xfrm>
          <a:off x="0" y="0"/>
          <a:ext cx="0" cy="0"/>
          <a:chOff x="0" y="0"/>
          <a:chExt cx="0" cy="0"/>
        </a:xfrm>
      </p:grpSpPr>
      <p:sp>
        <p:nvSpPr>
          <p:cNvPr id="37" name="Google Shape;37;p115"/>
          <p:cNvSpPr txBox="1"/>
          <p:nvPr>
            <p:ph type="title"/>
          </p:nvPr>
        </p:nvSpPr>
        <p:spPr>
          <a:xfrm>
            <a:off x="1676401" y="964316"/>
            <a:ext cx="21034375" cy="840422"/>
          </a:xfrm>
          <a:prstGeom prst="rect">
            <a:avLst/>
          </a:prstGeom>
          <a:noFill/>
          <a:ln>
            <a:noFill/>
          </a:ln>
        </p:spPr>
        <p:txBody>
          <a:bodyPr anchorCtr="0" anchor="ctr" bIns="0" lIns="0" spcFirstLastPara="1" rIns="0" wrap="square" tIns="0">
            <a:noAutofit/>
          </a:bodyPr>
          <a:lstStyle>
            <a:lvl1pPr lvl="0" marR="0" rtl="0" algn="ctr">
              <a:lnSpc>
                <a:spcPct val="90000"/>
              </a:lnSpc>
              <a:spcBef>
                <a:spcPts val="0"/>
              </a:spcBef>
              <a:spcAft>
                <a:spcPts val="0"/>
              </a:spcAft>
              <a:buClr>
                <a:schemeClr val="dk1"/>
              </a:buClr>
              <a:buSzPts val="4800"/>
              <a:buFont typeface="Montserrat"/>
              <a:buNone/>
              <a:defRPr b="1" i="0" sz="4800" u="none" cap="none" strike="noStrike">
                <a:solidFill>
                  <a:schemeClr val="dk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2800"/>
              <a:buFont typeface="Arial"/>
              <a:buNone/>
              <a:defRPr b="0" i="0" sz="36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2800"/>
              <a:buFont typeface="Arial"/>
              <a:buNone/>
              <a:defRPr b="0" i="0" sz="36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2800"/>
              <a:buFont typeface="Arial"/>
              <a:buNone/>
              <a:defRPr b="0" i="0" sz="36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2800"/>
              <a:buFont typeface="Arial"/>
              <a:buNone/>
              <a:defRPr b="0" i="0" sz="36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2800"/>
              <a:buFont typeface="Arial"/>
              <a:buNone/>
              <a:defRPr b="0" i="0" sz="36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2800"/>
              <a:buFont typeface="Arial"/>
              <a:buNone/>
              <a:defRPr b="0" i="0" sz="36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2800"/>
              <a:buFont typeface="Arial"/>
              <a:buNone/>
              <a:defRPr b="0" i="0" sz="36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2800"/>
              <a:buFont typeface="Arial"/>
              <a:buNone/>
              <a:defRPr b="0" i="0" sz="3600" u="none" cap="none" strike="noStrike">
                <a:solidFill>
                  <a:srgbClr val="000000"/>
                </a:solidFill>
                <a:latin typeface="Arial"/>
                <a:ea typeface="Arial"/>
                <a:cs typeface="Arial"/>
                <a:sym typeface="Arial"/>
              </a:defRPr>
            </a:lvl9pPr>
          </a:lstStyle>
          <a:p/>
        </p:txBody>
      </p:sp>
      <p:sp>
        <p:nvSpPr>
          <p:cNvPr id="38" name="Google Shape;38;p115"/>
          <p:cNvSpPr txBox="1"/>
          <p:nvPr/>
        </p:nvSpPr>
        <p:spPr>
          <a:xfrm>
            <a:off x="23245011" y="12970044"/>
            <a:ext cx="770021" cy="430888"/>
          </a:xfrm>
          <a:prstGeom prst="rect">
            <a:avLst/>
          </a:prstGeom>
          <a:noFill/>
          <a:ln>
            <a:noFill/>
          </a:ln>
        </p:spPr>
        <p:txBody>
          <a:bodyPr anchorCtr="0" anchor="t" bIns="91425" lIns="182900" spcFirstLastPara="1" rIns="182900" wrap="square" tIns="91425">
            <a:spAutoFit/>
          </a:bodyPr>
          <a:lstStyle/>
          <a:p>
            <a:pPr indent="0" lvl="0" marL="0" marR="0" rtl="0" algn="r">
              <a:lnSpc>
                <a:spcPct val="100000"/>
              </a:lnSpc>
              <a:spcBef>
                <a:spcPts val="0"/>
              </a:spcBef>
              <a:spcAft>
                <a:spcPts val="0"/>
              </a:spcAft>
              <a:buClr>
                <a:srgbClr val="000000"/>
              </a:buClr>
              <a:buSzPts val="1600"/>
              <a:buFont typeface="Arial"/>
              <a:buNone/>
            </a:pPr>
            <a:fld id="{00000000-1234-1234-1234-123412341234}" type="slidenum">
              <a:rPr b="0" i="0" lang="en-US" sz="1600" u="none" cap="none" strike="noStrike">
                <a:solidFill>
                  <a:schemeClr val="accent4"/>
                </a:solidFill>
                <a:latin typeface="Montserrat Medium"/>
                <a:ea typeface="Montserrat Medium"/>
                <a:cs typeface="Montserrat Medium"/>
                <a:sym typeface="Montserrat Medium"/>
              </a:rPr>
              <a:t>‹#›</a:t>
            </a:fld>
            <a:endParaRPr b="0" i="0" sz="1600" u="none" cap="none" strike="noStrike">
              <a:solidFill>
                <a:schemeClr val="accent4"/>
              </a:solidFill>
              <a:latin typeface="Montserrat Medium"/>
              <a:ea typeface="Montserrat Medium"/>
              <a:cs typeface="Montserrat Medium"/>
              <a:sym typeface="Montserrat Medium"/>
            </a:endParaRPr>
          </a:p>
        </p:txBody>
      </p:sp>
      <p:pic>
        <p:nvPicPr>
          <p:cNvPr id="39" name="Google Shape;39;p115"/>
          <p:cNvPicPr preferRelativeResize="0"/>
          <p:nvPr/>
        </p:nvPicPr>
        <p:blipFill rotWithShape="1">
          <a:blip r:embed="rId3">
            <a:alphaModFix/>
          </a:blip>
          <a:srcRect b="0" l="0" r="0" t="0"/>
          <a:stretch/>
        </p:blipFill>
        <p:spPr>
          <a:xfrm>
            <a:off x="22470212" y="964316"/>
            <a:ext cx="1159356" cy="1159810"/>
          </a:xfrm>
          <a:prstGeom prst="rect">
            <a:avLst/>
          </a:prstGeom>
          <a:noFill/>
          <a:ln>
            <a:noFill/>
          </a:ln>
        </p:spPr>
      </p:pic>
      <p:sp>
        <p:nvSpPr>
          <p:cNvPr id="40" name="Google Shape;40;p115"/>
          <p:cNvSpPr txBox="1"/>
          <p:nvPr>
            <p:ph idx="11" type="ftr"/>
          </p:nvPr>
        </p:nvSpPr>
        <p:spPr>
          <a:xfrm>
            <a:off x="3746141" y="12793982"/>
            <a:ext cx="16894893" cy="732366"/>
          </a:xfrm>
          <a:prstGeom prst="rect">
            <a:avLst/>
          </a:prstGeom>
          <a:noFill/>
          <a:ln>
            <a:noFill/>
          </a:ln>
        </p:spPr>
        <p:txBody>
          <a:bodyPr anchorCtr="0" anchor="ctr" bIns="91425" lIns="182900" spcFirstLastPara="1" rIns="182900" wrap="square" tIns="91425">
            <a:noAutofit/>
          </a:bodyPr>
          <a:lstStyle>
            <a:lvl1pPr lvl="0" marR="0" algn="ctr">
              <a:lnSpc>
                <a:spcPct val="100000"/>
              </a:lnSpc>
              <a:spcBef>
                <a:spcPts val="0"/>
              </a:spcBef>
              <a:spcAft>
                <a:spcPts val="0"/>
              </a:spcAft>
              <a:buClr>
                <a:srgbClr val="8B8E92"/>
              </a:buClr>
              <a:buSzPts val="3600"/>
              <a:buFont typeface="Arial"/>
              <a:buNone/>
              <a:defRPr b="0" i="0" sz="1400" u="none" cap="none" strike="noStrike">
                <a:solidFill>
                  <a:schemeClr val="accent5"/>
                </a:solidFill>
                <a:latin typeface="Arial"/>
                <a:ea typeface="Arial"/>
                <a:cs typeface="Arial"/>
                <a:sym typeface="Arial"/>
              </a:defRPr>
            </a:lvl1pPr>
            <a:lvl2pPr lvl="1" marR="0" algn="l">
              <a:lnSpc>
                <a:spcPct val="100000"/>
              </a:lnSpc>
              <a:spcBef>
                <a:spcPts val="0"/>
              </a:spcBef>
              <a:spcAft>
                <a:spcPts val="0"/>
              </a:spcAft>
              <a:buClr>
                <a:srgbClr val="263746"/>
              </a:buClr>
              <a:buSzPts val="3600"/>
              <a:buFont typeface="Arial"/>
              <a:buNone/>
              <a:defRPr b="0" i="0" sz="36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rgbClr val="263746"/>
              </a:buClr>
              <a:buSzPts val="3600"/>
              <a:buFont typeface="Arial"/>
              <a:buNone/>
              <a:defRPr b="0" i="0" sz="36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rgbClr val="263746"/>
              </a:buClr>
              <a:buSzPts val="3600"/>
              <a:buFont typeface="Arial"/>
              <a:buNone/>
              <a:defRPr b="0" i="0" sz="36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rgbClr val="263746"/>
              </a:buClr>
              <a:buSzPts val="3600"/>
              <a:buFont typeface="Arial"/>
              <a:buNone/>
              <a:defRPr b="0" i="0" sz="36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rgbClr val="263746"/>
              </a:buClr>
              <a:buSzPts val="3600"/>
              <a:buFont typeface="Arial"/>
              <a:buNone/>
              <a:defRPr b="0" i="0" sz="36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rgbClr val="263746"/>
              </a:buClr>
              <a:buSzPts val="3600"/>
              <a:buFont typeface="Arial"/>
              <a:buNone/>
              <a:defRPr b="0" i="0" sz="36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rgbClr val="263746"/>
              </a:buClr>
              <a:buSzPts val="3600"/>
              <a:buFont typeface="Arial"/>
              <a:buNone/>
              <a:defRPr b="0" i="0" sz="36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rgbClr val="263746"/>
              </a:buClr>
              <a:buSzPts val="3600"/>
              <a:buFont typeface="Arial"/>
              <a:buNone/>
              <a:defRPr b="0" i="0" sz="36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Center">
  <p:cSld name="Blue-Center">
    <p:bg>
      <p:bgPr>
        <a:blipFill>
          <a:blip r:embed="rId2">
            <a:alphaModFix/>
          </a:blip>
          <a:stretch>
            <a:fillRect/>
          </a:stretch>
        </a:blipFill>
      </p:bgPr>
    </p:bg>
    <p:spTree>
      <p:nvGrpSpPr>
        <p:cNvPr id="41" name="Shape 41"/>
        <p:cNvGrpSpPr/>
        <p:nvPr/>
      </p:nvGrpSpPr>
      <p:grpSpPr>
        <a:xfrm>
          <a:off x="0" y="0"/>
          <a:ext cx="0" cy="0"/>
          <a:chOff x="0" y="0"/>
          <a:chExt cx="0" cy="0"/>
        </a:xfrm>
      </p:grpSpPr>
      <p:sp>
        <p:nvSpPr>
          <p:cNvPr id="42" name="Google Shape;42;p29"/>
          <p:cNvSpPr txBox="1"/>
          <p:nvPr>
            <p:ph type="title"/>
          </p:nvPr>
        </p:nvSpPr>
        <p:spPr>
          <a:xfrm>
            <a:off x="1676400" y="1283704"/>
            <a:ext cx="21034375" cy="521033"/>
          </a:xfrm>
          <a:prstGeom prst="rect">
            <a:avLst/>
          </a:prstGeom>
          <a:noFill/>
          <a:ln>
            <a:noFill/>
          </a:ln>
        </p:spPr>
        <p:txBody>
          <a:bodyPr anchorCtr="0" anchor="t" bIns="0" lIns="0" spcFirstLastPara="1" rIns="0" wrap="square" tIns="0">
            <a:noAutofit/>
          </a:bodyPr>
          <a:lstStyle>
            <a:lvl1pPr lvl="0" marR="0" rtl="0" algn="ctr">
              <a:lnSpc>
                <a:spcPct val="90000"/>
              </a:lnSpc>
              <a:spcBef>
                <a:spcPts val="0"/>
              </a:spcBef>
              <a:spcAft>
                <a:spcPts val="0"/>
              </a:spcAft>
              <a:buClr>
                <a:schemeClr val="lt1"/>
              </a:buClr>
              <a:buSzPts val="4800"/>
              <a:buFont typeface="Montserrat"/>
              <a:buNone/>
              <a:defRPr b="1" i="0" sz="48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3" name="Google Shape;43;p29"/>
          <p:cNvSpPr txBox="1"/>
          <p:nvPr/>
        </p:nvSpPr>
        <p:spPr>
          <a:xfrm>
            <a:off x="23245011" y="12970043"/>
            <a:ext cx="770021"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Montserrat Medium"/>
                <a:ea typeface="Montserrat Medium"/>
                <a:cs typeface="Montserrat Medium"/>
                <a:sym typeface="Montserrat Medium"/>
              </a:rPr>
              <a:t>‹#›</a:t>
            </a:fld>
            <a:endParaRPr b="0" i="0" sz="1800" u="none" cap="none" strike="noStrike">
              <a:solidFill>
                <a:schemeClr val="lt1"/>
              </a:solidFill>
              <a:latin typeface="Montserrat Medium"/>
              <a:ea typeface="Montserrat Medium"/>
              <a:cs typeface="Montserrat Medium"/>
              <a:sym typeface="Montserrat Medium"/>
            </a:endParaRPr>
          </a:p>
        </p:txBody>
      </p:sp>
      <p:pic>
        <p:nvPicPr>
          <p:cNvPr id="44" name="Google Shape;44;p29"/>
          <p:cNvPicPr preferRelativeResize="0"/>
          <p:nvPr/>
        </p:nvPicPr>
        <p:blipFill rotWithShape="1">
          <a:blip r:embed="rId3">
            <a:alphaModFix/>
          </a:blip>
          <a:srcRect b="0" l="0" r="0" t="0"/>
          <a:stretch/>
        </p:blipFill>
        <p:spPr>
          <a:xfrm>
            <a:off x="22470212" y="964315"/>
            <a:ext cx="1159809" cy="1159809"/>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Lite-Pixels">
  <p:cSld name="Title-Lite-Pixels">
    <p:bg>
      <p:bgPr>
        <a:blipFill>
          <a:blip r:embed="rId2">
            <a:alphaModFix/>
          </a:blip>
          <a:stretch>
            <a:fillRect/>
          </a:stretch>
        </a:blipFill>
      </p:bgPr>
    </p:bg>
    <p:spTree>
      <p:nvGrpSpPr>
        <p:cNvPr id="45" name="Shape 45"/>
        <p:cNvGrpSpPr/>
        <p:nvPr/>
      </p:nvGrpSpPr>
      <p:grpSpPr>
        <a:xfrm>
          <a:off x="0" y="0"/>
          <a:ext cx="0" cy="0"/>
          <a:chOff x="0" y="0"/>
          <a:chExt cx="0" cy="0"/>
        </a:xfrm>
      </p:grpSpPr>
      <p:sp>
        <p:nvSpPr>
          <p:cNvPr id="46" name="Google Shape;46;p30"/>
          <p:cNvSpPr txBox="1"/>
          <p:nvPr>
            <p:ph type="title"/>
          </p:nvPr>
        </p:nvSpPr>
        <p:spPr>
          <a:xfrm>
            <a:off x="12193587" y="4415590"/>
            <a:ext cx="9609221" cy="5193729"/>
          </a:xfrm>
          <a:prstGeom prst="rect">
            <a:avLst/>
          </a:prstGeom>
          <a:noFill/>
          <a:ln>
            <a:noFill/>
          </a:ln>
        </p:spPr>
        <p:txBody>
          <a:bodyPr anchorCtr="0" anchor="t" bIns="0" lIns="0" spcFirstLastPara="1" rIns="0" wrap="square" tIns="0">
            <a:spAutoFit/>
          </a:bodyPr>
          <a:lstStyle>
            <a:lvl1pPr lvl="0" marR="0" rtl="0" algn="l">
              <a:lnSpc>
                <a:spcPct val="90000"/>
              </a:lnSpc>
              <a:spcBef>
                <a:spcPts val="0"/>
              </a:spcBef>
              <a:spcAft>
                <a:spcPts val="0"/>
              </a:spcAft>
              <a:buClr>
                <a:schemeClr val="dk1"/>
              </a:buClr>
              <a:buSzPts val="12500"/>
              <a:buFont typeface="Montserrat"/>
              <a:buNone/>
              <a:defRPr b="1" i="0" sz="12500" u="none" cap="none" strike="noStrike">
                <a:solidFill>
                  <a:schemeClr val="dk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7" name="Google Shape;47;p30"/>
          <p:cNvSpPr txBox="1"/>
          <p:nvPr/>
        </p:nvSpPr>
        <p:spPr>
          <a:xfrm>
            <a:off x="23245011" y="12970043"/>
            <a:ext cx="770021"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accent6"/>
                </a:solidFill>
                <a:latin typeface="Montserrat Medium"/>
                <a:ea typeface="Montserrat Medium"/>
                <a:cs typeface="Montserrat Medium"/>
                <a:sym typeface="Montserrat Medium"/>
              </a:rPr>
              <a:t>‹#›</a:t>
            </a:fld>
            <a:endParaRPr b="0" i="0" sz="1800" u="none" cap="none" strike="noStrike">
              <a:solidFill>
                <a:schemeClr val="accent6"/>
              </a:solidFill>
              <a:latin typeface="Montserrat Medium"/>
              <a:ea typeface="Montserrat Medium"/>
              <a:cs typeface="Montserrat Medium"/>
              <a:sym typeface="Montserrat Medium"/>
            </a:endParaRPr>
          </a:p>
        </p:txBody>
      </p:sp>
      <p:sp>
        <p:nvSpPr>
          <p:cNvPr id="48" name="Google Shape;48;p30"/>
          <p:cNvSpPr/>
          <p:nvPr>
            <p:ph idx="2" type="pic"/>
          </p:nvPr>
        </p:nvSpPr>
        <p:spPr>
          <a:xfrm>
            <a:off x="2205319" y="4415590"/>
            <a:ext cx="6858000" cy="5193729"/>
          </a:xfrm>
          <a:prstGeom prst="rect">
            <a:avLst/>
          </a:prstGeom>
          <a:noFill/>
          <a:ln>
            <a:noFill/>
          </a:ln>
        </p:spPr>
      </p:sp>
      <p:pic>
        <p:nvPicPr>
          <p:cNvPr id="49" name="Google Shape;49;p30"/>
          <p:cNvPicPr preferRelativeResize="0"/>
          <p:nvPr/>
        </p:nvPicPr>
        <p:blipFill rotWithShape="1">
          <a:blip r:embed="rId3">
            <a:alphaModFix/>
          </a:blip>
          <a:srcRect b="0" l="0" r="0" t="0"/>
          <a:stretch/>
        </p:blipFill>
        <p:spPr>
          <a:xfrm>
            <a:off x="22470212" y="964315"/>
            <a:ext cx="1159809" cy="1159809"/>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Left">
  <p:cSld name="Red-Left">
    <p:bg>
      <p:bgPr>
        <a:blipFill>
          <a:blip r:embed="rId2">
            <a:alphaModFix/>
          </a:blip>
          <a:stretch>
            <a:fillRect/>
          </a:stretch>
        </a:blipFill>
      </p:bgPr>
    </p:bg>
    <p:spTree>
      <p:nvGrpSpPr>
        <p:cNvPr id="50" name="Shape 50"/>
        <p:cNvGrpSpPr/>
        <p:nvPr/>
      </p:nvGrpSpPr>
      <p:grpSpPr>
        <a:xfrm>
          <a:off x="0" y="0"/>
          <a:ext cx="0" cy="0"/>
          <a:chOff x="0" y="0"/>
          <a:chExt cx="0" cy="0"/>
        </a:xfrm>
      </p:grpSpPr>
      <p:sp>
        <p:nvSpPr>
          <p:cNvPr id="51" name="Google Shape;51;p32"/>
          <p:cNvSpPr txBox="1"/>
          <p:nvPr>
            <p:ph type="title"/>
          </p:nvPr>
        </p:nvSpPr>
        <p:spPr>
          <a:xfrm>
            <a:off x="1676400" y="1283704"/>
            <a:ext cx="21034375" cy="521033"/>
          </a:xfrm>
          <a:prstGeom prst="rect">
            <a:avLst/>
          </a:prstGeom>
          <a:noFill/>
          <a:ln>
            <a:noFill/>
          </a:ln>
        </p:spPr>
        <p:txBody>
          <a:bodyPr anchorCtr="0" anchor="t" bIns="0" lIns="0" spcFirstLastPara="1" rIns="0" wrap="square" tIns="0">
            <a:noAutofit/>
          </a:bodyPr>
          <a:lstStyle>
            <a:lvl1pPr lvl="0" marR="0" rtl="0" algn="l">
              <a:lnSpc>
                <a:spcPct val="90000"/>
              </a:lnSpc>
              <a:spcBef>
                <a:spcPts val="0"/>
              </a:spcBef>
              <a:spcAft>
                <a:spcPts val="0"/>
              </a:spcAft>
              <a:buClr>
                <a:schemeClr val="lt1"/>
              </a:buClr>
              <a:buSzPts val="4800"/>
              <a:buFont typeface="Montserrat"/>
              <a:buNone/>
              <a:defRPr b="1" i="0" sz="48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2" name="Google Shape;52;p32"/>
          <p:cNvSpPr txBox="1"/>
          <p:nvPr/>
        </p:nvSpPr>
        <p:spPr>
          <a:xfrm>
            <a:off x="23245011" y="12970043"/>
            <a:ext cx="770021"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Montserrat Medium"/>
                <a:ea typeface="Montserrat Medium"/>
                <a:cs typeface="Montserrat Medium"/>
                <a:sym typeface="Montserrat Medium"/>
              </a:rPr>
              <a:t>‹#›</a:t>
            </a:fld>
            <a:endParaRPr b="0" i="0" sz="1800" u="none" cap="none" strike="noStrike">
              <a:solidFill>
                <a:schemeClr val="lt1"/>
              </a:solidFill>
              <a:latin typeface="Montserrat Medium"/>
              <a:ea typeface="Montserrat Medium"/>
              <a:cs typeface="Montserrat Medium"/>
              <a:sym typeface="Montserrat Medium"/>
            </a:endParaRPr>
          </a:p>
        </p:txBody>
      </p:sp>
      <p:pic>
        <p:nvPicPr>
          <p:cNvPr id="53" name="Google Shape;53;p32"/>
          <p:cNvPicPr preferRelativeResize="0"/>
          <p:nvPr/>
        </p:nvPicPr>
        <p:blipFill rotWithShape="1">
          <a:blip r:embed="rId3">
            <a:alphaModFix/>
          </a:blip>
          <a:srcRect b="0" l="0" r="0" t="0"/>
          <a:stretch/>
        </p:blipFill>
        <p:spPr>
          <a:xfrm>
            <a:off x="22470212" y="964315"/>
            <a:ext cx="1159809" cy="1159809"/>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Lite-Diamond">
  <p:cSld name="Title-Lite-Diamond">
    <p:spTree>
      <p:nvGrpSpPr>
        <p:cNvPr id="54" name="Shape 54"/>
        <p:cNvGrpSpPr/>
        <p:nvPr/>
      </p:nvGrpSpPr>
      <p:grpSpPr>
        <a:xfrm>
          <a:off x="0" y="0"/>
          <a:ext cx="0" cy="0"/>
          <a:chOff x="0" y="0"/>
          <a:chExt cx="0" cy="0"/>
        </a:xfrm>
      </p:grpSpPr>
      <p:sp>
        <p:nvSpPr>
          <p:cNvPr id="55" name="Google Shape;55;p33"/>
          <p:cNvSpPr txBox="1"/>
          <p:nvPr>
            <p:ph type="title"/>
          </p:nvPr>
        </p:nvSpPr>
        <p:spPr>
          <a:xfrm>
            <a:off x="12193587" y="4415590"/>
            <a:ext cx="9609221" cy="5193729"/>
          </a:xfrm>
          <a:prstGeom prst="rect">
            <a:avLst/>
          </a:prstGeom>
          <a:noFill/>
          <a:ln>
            <a:noFill/>
          </a:ln>
        </p:spPr>
        <p:txBody>
          <a:bodyPr anchorCtr="0" anchor="t" bIns="0" lIns="0" spcFirstLastPara="1" rIns="0" wrap="square" tIns="0">
            <a:spAutoFit/>
          </a:bodyPr>
          <a:lstStyle>
            <a:lvl1pPr lvl="0" marR="0" rtl="0" algn="l">
              <a:lnSpc>
                <a:spcPct val="90000"/>
              </a:lnSpc>
              <a:spcBef>
                <a:spcPts val="0"/>
              </a:spcBef>
              <a:spcAft>
                <a:spcPts val="0"/>
              </a:spcAft>
              <a:buClr>
                <a:schemeClr val="dk1"/>
              </a:buClr>
              <a:buSzPts val="12500"/>
              <a:buFont typeface="Montserrat"/>
              <a:buNone/>
              <a:defRPr b="1" i="0" sz="12500" u="none" cap="none" strike="noStrike">
                <a:solidFill>
                  <a:schemeClr val="dk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6" name="Google Shape;56;p33"/>
          <p:cNvSpPr txBox="1"/>
          <p:nvPr/>
        </p:nvSpPr>
        <p:spPr>
          <a:xfrm>
            <a:off x="23245011" y="12970043"/>
            <a:ext cx="770021"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accent6"/>
                </a:solidFill>
                <a:latin typeface="Montserrat Medium"/>
                <a:ea typeface="Montserrat Medium"/>
                <a:cs typeface="Montserrat Medium"/>
                <a:sym typeface="Montserrat Medium"/>
              </a:rPr>
              <a:t>‹#›</a:t>
            </a:fld>
            <a:endParaRPr b="0" i="0" sz="1800" u="none" cap="none" strike="noStrike">
              <a:solidFill>
                <a:schemeClr val="accent6"/>
              </a:solidFill>
              <a:latin typeface="Montserrat Medium"/>
              <a:ea typeface="Montserrat Medium"/>
              <a:cs typeface="Montserrat Medium"/>
              <a:sym typeface="Montserrat Medium"/>
            </a:endParaRPr>
          </a:p>
        </p:txBody>
      </p:sp>
      <p:pic>
        <p:nvPicPr>
          <p:cNvPr id="57" name="Google Shape;57;p33"/>
          <p:cNvPicPr preferRelativeResize="0"/>
          <p:nvPr/>
        </p:nvPicPr>
        <p:blipFill rotWithShape="1">
          <a:blip r:embed="rId2">
            <a:alphaModFix/>
          </a:blip>
          <a:srcRect b="0" l="0" r="0" t="0"/>
          <a:stretch/>
        </p:blipFill>
        <p:spPr>
          <a:xfrm>
            <a:off x="12194628" y="12529794"/>
            <a:ext cx="3591178" cy="624915"/>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Lite-Diamond-2">
  <p:cSld name="Title-Lite-Diamond-2">
    <p:bg>
      <p:bgPr>
        <a:blipFill>
          <a:blip r:embed="rId2">
            <a:alphaModFix/>
          </a:blip>
          <a:stretch>
            <a:fillRect/>
          </a:stretch>
        </a:blipFill>
      </p:bgPr>
    </p:bg>
    <p:spTree>
      <p:nvGrpSpPr>
        <p:cNvPr id="58" name="Shape 58"/>
        <p:cNvGrpSpPr/>
        <p:nvPr/>
      </p:nvGrpSpPr>
      <p:grpSpPr>
        <a:xfrm>
          <a:off x="0" y="0"/>
          <a:ext cx="0" cy="0"/>
          <a:chOff x="0" y="0"/>
          <a:chExt cx="0" cy="0"/>
        </a:xfrm>
      </p:grpSpPr>
      <p:sp>
        <p:nvSpPr>
          <p:cNvPr id="59" name="Google Shape;59;p34"/>
          <p:cNvSpPr txBox="1"/>
          <p:nvPr>
            <p:ph type="title"/>
          </p:nvPr>
        </p:nvSpPr>
        <p:spPr>
          <a:xfrm>
            <a:off x="2584366" y="4415590"/>
            <a:ext cx="9609221" cy="5193729"/>
          </a:xfrm>
          <a:prstGeom prst="rect">
            <a:avLst/>
          </a:prstGeom>
          <a:noFill/>
          <a:ln>
            <a:noFill/>
          </a:ln>
        </p:spPr>
        <p:txBody>
          <a:bodyPr anchorCtr="0" anchor="t" bIns="0" lIns="0" spcFirstLastPara="1" rIns="0" wrap="square" tIns="0">
            <a:spAutoFit/>
          </a:bodyPr>
          <a:lstStyle>
            <a:lvl1pPr lvl="0" marR="0" rtl="0" algn="l">
              <a:lnSpc>
                <a:spcPct val="90000"/>
              </a:lnSpc>
              <a:spcBef>
                <a:spcPts val="0"/>
              </a:spcBef>
              <a:spcAft>
                <a:spcPts val="0"/>
              </a:spcAft>
              <a:buClr>
                <a:schemeClr val="accent2"/>
              </a:buClr>
              <a:buSzPts val="12500"/>
              <a:buFont typeface="Montserrat"/>
              <a:buNone/>
              <a:defRPr b="1" i="0" sz="12500" u="none" cap="none" strike="noStrike">
                <a:solidFill>
                  <a:schemeClr val="accent2"/>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60" name="Google Shape;60;p34"/>
          <p:cNvSpPr txBox="1"/>
          <p:nvPr/>
        </p:nvSpPr>
        <p:spPr>
          <a:xfrm>
            <a:off x="23245011" y="12970043"/>
            <a:ext cx="770021"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accent6"/>
                </a:solidFill>
                <a:latin typeface="Montserrat Medium"/>
                <a:ea typeface="Montserrat Medium"/>
                <a:cs typeface="Montserrat Medium"/>
                <a:sym typeface="Montserrat Medium"/>
              </a:rPr>
              <a:t>‹#›</a:t>
            </a:fld>
            <a:endParaRPr b="0" i="0" sz="1800" u="none" cap="none" strike="noStrike">
              <a:solidFill>
                <a:schemeClr val="accent6"/>
              </a:solidFill>
              <a:latin typeface="Montserrat Medium"/>
              <a:ea typeface="Montserrat Medium"/>
              <a:cs typeface="Montserrat Medium"/>
              <a:sym typeface="Montserrat Medium"/>
            </a:endParaRPr>
          </a:p>
        </p:txBody>
      </p:sp>
      <p:pic>
        <p:nvPicPr>
          <p:cNvPr id="61" name="Google Shape;61;p34"/>
          <p:cNvPicPr preferRelativeResize="0"/>
          <p:nvPr/>
        </p:nvPicPr>
        <p:blipFill rotWithShape="1">
          <a:blip r:embed="rId3">
            <a:alphaModFix/>
          </a:blip>
          <a:srcRect b="0" l="0" r="0" t="0"/>
          <a:stretch/>
        </p:blipFill>
        <p:spPr>
          <a:xfrm>
            <a:off x="2585407" y="12529794"/>
            <a:ext cx="3591178" cy="624915"/>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Lite-Diamond-2">
  <p:cSld name="1_Title-Lite-Diamond-2">
    <p:bg>
      <p:bgPr>
        <a:blipFill>
          <a:blip r:embed="rId2">
            <a:alphaModFix/>
          </a:blip>
          <a:stretch>
            <a:fillRect/>
          </a:stretch>
        </a:blipFill>
      </p:bgPr>
    </p:bg>
    <p:spTree>
      <p:nvGrpSpPr>
        <p:cNvPr id="62" name="Shape 62"/>
        <p:cNvGrpSpPr/>
        <p:nvPr/>
      </p:nvGrpSpPr>
      <p:grpSpPr>
        <a:xfrm>
          <a:off x="0" y="0"/>
          <a:ext cx="0" cy="0"/>
          <a:chOff x="0" y="0"/>
          <a:chExt cx="0" cy="0"/>
        </a:xfrm>
      </p:grpSpPr>
      <p:sp>
        <p:nvSpPr>
          <p:cNvPr id="63" name="Google Shape;63;p35"/>
          <p:cNvSpPr txBox="1"/>
          <p:nvPr>
            <p:ph type="title"/>
          </p:nvPr>
        </p:nvSpPr>
        <p:spPr>
          <a:xfrm>
            <a:off x="2584366" y="4415590"/>
            <a:ext cx="9609221" cy="5193729"/>
          </a:xfrm>
          <a:prstGeom prst="rect">
            <a:avLst/>
          </a:prstGeom>
          <a:noFill/>
          <a:ln>
            <a:noFill/>
          </a:ln>
        </p:spPr>
        <p:txBody>
          <a:bodyPr anchorCtr="0" anchor="t" bIns="0" lIns="0" spcFirstLastPara="1" rIns="0" wrap="square" tIns="0">
            <a:spAutoFit/>
          </a:bodyPr>
          <a:lstStyle>
            <a:lvl1pPr lvl="0" marR="0" rtl="0" algn="l">
              <a:lnSpc>
                <a:spcPct val="90000"/>
              </a:lnSpc>
              <a:spcBef>
                <a:spcPts val="0"/>
              </a:spcBef>
              <a:spcAft>
                <a:spcPts val="0"/>
              </a:spcAft>
              <a:buClr>
                <a:schemeClr val="accent2"/>
              </a:buClr>
              <a:buSzPts val="12500"/>
              <a:buFont typeface="Montserrat"/>
              <a:buNone/>
              <a:defRPr b="1" i="0" sz="12500" u="none" cap="none" strike="noStrike">
                <a:solidFill>
                  <a:schemeClr val="accent2"/>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64" name="Google Shape;64;p35"/>
          <p:cNvSpPr txBox="1"/>
          <p:nvPr/>
        </p:nvSpPr>
        <p:spPr>
          <a:xfrm>
            <a:off x="23245011" y="12970043"/>
            <a:ext cx="770021"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accent6"/>
                </a:solidFill>
                <a:latin typeface="Montserrat Medium"/>
                <a:ea typeface="Montserrat Medium"/>
                <a:cs typeface="Montserrat Medium"/>
                <a:sym typeface="Montserrat Medium"/>
              </a:rPr>
              <a:t>‹#›</a:t>
            </a:fld>
            <a:endParaRPr b="0" i="0" sz="1800" u="none" cap="none" strike="noStrike">
              <a:solidFill>
                <a:schemeClr val="accent6"/>
              </a:solidFill>
              <a:latin typeface="Montserrat Medium"/>
              <a:ea typeface="Montserrat Medium"/>
              <a:cs typeface="Montserrat Medium"/>
              <a:sym typeface="Montserrat Medium"/>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Lite-Pixels">
  <p:cSld name="1_Title-Lite-Pixels">
    <p:bg>
      <p:bgPr>
        <a:blipFill>
          <a:blip r:embed="rId2">
            <a:alphaModFix/>
          </a:blip>
          <a:stretch>
            <a:fillRect/>
          </a:stretch>
        </a:blipFill>
      </p:bgPr>
    </p:bg>
    <p:spTree>
      <p:nvGrpSpPr>
        <p:cNvPr id="65" name="Shape 65"/>
        <p:cNvGrpSpPr/>
        <p:nvPr/>
      </p:nvGrpSpPr>
      <p:grpSpPr>
        <a:xfrm>
          <a:off x="0" y="0"/>
          <a:ext cx="0" cy="0"/>
          <a:chOff x="0" y="0"/>
          <a:chExt cx="0" cy="0"/>
        </a:xfrm>
      </p:grpSpPr>
      <p:sp>
        <p:nvSpPr>
          <p:cNvPr id="66" name="Google Shape;66;p38"/>
          <p:cNvSpPr txBox="1"/>
          <p:nvPr>
            <p:ph type="title"/>
          </p:nvPr>
        </p:nvSpPr>
        <p:spPr>
          <a:xfrm>
            <a:off x="12193587" y="4415590"/>
            <a:ext cx="9609221" cy="5193729"/>
          </a:xfrm>
          <a:prstGeom prst="rect">
            <a:avLst/>
          </a:prstGeom>
          <a:noFill/>
          <a:ln>
            <a:noFill/>
          </a:ln>
        </p:spPr>
        <p:txBody>
          <a:bodyPr anchorCtr="0" anchor="t" bIns="0" lIns="0" spcFirstLastPara="1" rIns="0" wrap="square" tIns="0">
            <a:spAutoFit/>
          </a:bodyPr>
          <a:lstStyle>
            <a:lvl1pPr lvl="0" marR="0" rtl="0" algn="l">
              <a:lnSpc>
                <a:spcPct val="90000"/>
              </a:lnSpc>
              <a:spcBef>
                <a:spcPts val="0"/>
              </a:spcBef>
              <a:spcAft>
                <a:spcPts val="0"/>
              </a:spcAft>
              <a:buClr>
                <a:schemeClr val="dk1"/>
              </a:buClr>
              <a:buSzPts val="12500"/>
              <a:buFont typeface="Montserrat"/>
              <a:buNone/>
              <a:defRPr b="1" i="0" sz="12500" u="none" cap="none" strike="noStrike">
                <a:solidFill>
                  <a:schemeClr val="dk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67" name="Google Shape;67;p38"/>
          <p:cNvSpPr txBox="1"/>
          <p:nvPr/>
        </p:nvSpPr>
        <p:spPr>
          <a:xfrm>
            <a:off x="23245011" y="12970043"/>
            <a:ext cx="770021"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accent6"/>
                </a:solidFill>
                <a:latin typeface="Montserrat Medium"/>
                <a:ea typeface="Montserrat Medium"/>
                <a:cs typeface="Montserrat Medium"/>
                <a:sym typeface="Montserrat Medium"/>
              </a:rPr>
              <a:t>‹#›</a:t>
            </a:fld>
            <a:endParaRPr b="0" i="0" sz="1800" u="none" cap="none" strike="noStrike">
              <a:solidFill>
                <a:schemeClr val="accent6"/>
              </a:solidFill>
              <a:latin typeface="Montserrat Medium"/>
              <a:ea typeface="Montserrat Medium"/>
              <a:cs typeface="Montserrat Medium"/>
              <a:sym typeface="Montserrat Medium"/>
            </a:endParaRPr>
          </a:p>
        </p:txBody>
      </p:sp>
      <p:sp>
        <p:nvSpPr>
          <p:cNvPr id="68" name="Google Shape;68;p38"/>
          <p:cNvSpPr/>
          <p:nvPr>
            <p:ph idx="2" type="pic"/>
          </p:nvPr>
        </p:nvSpPr>
        <p:spPr>
          <a:xfrm>
            <a:off x="2205319" y="4415590"/>
            <a:ext cx="6858000" cy="5193729"/>
          </a:xfrm>
          <a:prstGeom prst="rect">
            <a:avLst/>
          </a:prstGeom>
          <a:no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y-Left">
  <p:cSld name="Gray-Left">
    <p:bg>
      <p:bgPr>
        <a:blipFill>
          <a:blip r:embed="rId2">
            <a:alphaModFix/>
          </a:blip>
          <a:stretch>
            <a:fillRect/>
          </a:stretch>
        </a:blipFill>
      </p:bgPr>
    </p:bg>
    <p:spTree>
      <p:nvGrpSpPr>
        <p:cNvPr id="69" name="Shape 69"/>
        <p:cNvGrpSpPr/>
        <p:nvPr/>
      </p:nvGrpSpPr>
      <p:grpSpPr>
        <a:xfrm>
          <a:off x="0" y="0"/>
          <a:ext cx="0" cy="0"/>
          <a:chOff x="0" y="0"/>
          <a:chExt cx="0" cy="0"/>
        </a:xfrm>
      </p:grpSpPr>
      <p:sp>
        <p:nvSpPr>
          <p:cNvPr id="70" name="Google Shape;70;p39"/>
          <p:cNvSpPr txBox="1"/>
          <p:nvPr>
            <p:ph type="title"/>
          </p:nvPr>
        </p:nvSpPr>
        <p:spPr>
          <a:xfrm>
            <a:off x="1676400" y="1283704"/>
            <a:ext cx="21034375" cy="521033"/>
          </a:xfrm>
          <a:prstGeom prst="rect">
            <a:avLst/>
          </a:prstGeom>
          <a:noFill/>
          <a:ln>
            <a:noFill/>
          </a:ln>
        </p:spPr>
        <p:txBody>
          <a:bodyPr anchorCtr="0" anchor="t" bIns="0" lIns="0" spcFirstLastPara="1" rIns="0" wrap="square" tIns="0">
            <a:noAutofit/>
          </a:bodyPr>
          <a:lstStyle>
            <a:lvl1pPr lvl="0" marR="0" rtl="0" algn="l">
              <a:lnSpc>
                <a:spcPct val="90000"/>
              </a:lnSpc>
              <a:spcBef>
                <a:spcPts val="0"/>
              </a:spcBef>
              <a:spcAft>
                <a:spcPts val="0"/>
              </a:spcAft>
              <a:buClr>
                <a:schemeClr val="lt1"/>
              </a:buClr>
              <a:buSzPts val="4800"/>
              <a:buFont typeface="Montserrat"/>
              <a:buNone/>
              <a:defRPr b="1" i="0" sz="48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1" name="Google Shape;71;p39"/>
          <p:cNvSpPr txBox="1"/>
          <p:nvPr/>
        </p:nvSpPr>
        <p:spPr>
          <a:xfrm>
            <a:off x="23245011" y="12970043"/>
            <a:ext cx="770021"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accent3"/>
                </a:solidFill>
                <a:latin typeface="Montserrat Medium"/>
                <a:ea typeface="Montserrat Medium"/>
                <a:cs typeface="Montserrat Medium"/>
                <a:sym typeface="Montserrat Medium"/>
              </a:rPr>
              <a:t>‹#›</a:t>
            </a:fld>
            <a:endParaRPr b="0" i="0" sz="1800" u="none" cap="none" strike="noStrike">
              <a:solidFill>
                <a:schemeClr val="accent3"/>
              </a:solidFill>
              <a:latin typeface="Montserrat Medium"/>
              <a:ea typeface="Montserrat Medium"/>
              <a:cs typeface="Montserrat Medium"/>
              <a:sym typeface="Montserrat Medium"/>
            </a:endParaRPr>
          </a:p>
        </p:txBody>
      </p:sp>
      <p:pic>
        <p:nvPicPr>
          <p:cNvPr id="72" name="Google Shape;72;p39"/>
          <p:cNvPicPr preferRelativeResize="0"/>
          <p:nvPr/>
        </p:nvPicPr>
        <p:blipFill rotWithShape="1">
          <a:blip r:embed="rId3">
            <a:alphaModFix/>
          </a:blip>
          <a:srcRect b="0" l="0" r="0" t="0"/>
          <a:stretch/>
        </p:blipFill>
        <p:spPr>
          <a:xfrm>
            <a:off x="22470212" y="964315"/>
            <a:ext cx="1159809" cy="1159809"/>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Left">
  <p:cSld name="Blue-Left">
    <p:bg>
      <p:bgPr>
        <a:blipFill>
          <a:blip r:embed="rId2">
            <a:alphaModFix/>
          </a:blip>
          <a:stretch>
            <a:fillRect/>
          </a:stretch>
        </a:blipFill>
      </p:bgPr>
    </p:bg>
    <p:spTree>
      <p:nvGrpSpPr>
        <p:cNvPr id="73" name="Shape 73"/>
        <p:cNvGrpSpPr/>
        <p:nvPr/>
      </p:nvGrpSpPr>
      <p:grpSpPr>
        <a:xfrm>
          <a:off x="0" y="0"/>
          <a:ext cx="0" cy="0"/>
          <a:chOff x="0" y="0"/>
          <a:chExt cx="0" cy="0"/>
        </a:xfrm>
      </p:grpSpPr>
      <p:sp>
        <p:nvSpPr>
          <p:cNvPr id="74" name="Google Shape;74;p41"/>
          <p:cNvSpPr txBox="1"/>
          <p:nvPr>
            <p:ph type="title"/>
          </p:nvPr>
        </p:nvSpPr>
        <p:spPr>
          <a:xfrm>
            <a:off x="1676400" y="1283704"/>
            <a:ext cx="21034375" cy="521033"/>
          </a:xfrm>
          <a:prstGeom prst="rect">
            <a:avLst/>
          </a:prstGeom>
          <a:noFill/>
          <a:ln>
            <a:noFill/>
          </a:ln>
        </p:spPr>
        <p:txBody>
          <a:bodyPr anchorCtr="0" anchor="t" bIns="0" lIns="0" spcFirstLastPara="1" rIns="0" wrap="square" tIns="0">
            <a:noAutofit/>
          </a:bodyPr>
          <a:lstStyle>
            <a:lvl1pPr lvl="0" marR="0" rtl="0" algn="l">
              <a:lnSpc>
                <a:spcPct val="90000"/>
              </a:lnSpc>
              <a:spcBef>
                <a:spcPts val="0"/>
              </a:spcBef>
              <a:spcAft>
                <a:spcPts val="0"/>
              </a:spcAft>
              <a:buClr>
                <a:schemeClr val="lt1"/>
              </a:buClr>
              <a:buSzPts val="4800"/>
              <a:buFont typeface="Montserrat"/>
              <a:buNone/>
              <a:defRPr b="1" i="0" sz="48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5" name="Google Shape;75;p41"/>
          <p:cNvSpPr txBox="1"/>
          <p:nvPr/>
        </p:nvSpPr>
        <p:spPr>
          <a:xfrm>
            <a:off x="23245011" y="12970043"/>
            <a:ext cx="770021"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lt1"/>
                </a:solidFill>
                <a:latin typeface="Montserrat Medium"/>
                <a:ea typeface="Montserrat Medium"/>
                <a:cs typeface="Montserrat Medium"/>
                <a:sym typeface="Montserrat Medium"/>
              </a:rPr>
              <a:t>‹#›</a:t>
            </a:fld>
            <a:endParaRPr b="0" i="0" sz="1800" u="none" cap="none" strike="noStrike">
              <a:solidFill>
                <a:schemeClr val="lt1"/>
              </a:solidFill>
              <a:latin typeface="Montserrat Medium"/>
              <a:ea typeface="Montserrat Medium"/>
              <a:cs typeface="Montserrat Medium"/>
              <a:sym typeface="Montserrat Medium"/>
            </a:endParaRPr>
          </a:p>
        </p:txBody>
      </p:sp>
      <p:pic>
        <p:nvPicPr>
          <p:cNvPr id="76" name="Google Shape;76;p41"/>
          <p:cNvPicPr preferRelativeResize="0"/>
          <p:nvPr/>
        </p:nvPicPr>
        <p:blipFill rotWithShape="1">
          <a:blip r:embed="rId3">
            <a:alphaModFix/>
          </a:blip>
          <a:srcRect b="0" l="0" r="0" t="0"/>
          <a:stretch/>
        </p:blipFill>
        <p:spPr>
          <a:xfrm>
            <a:off x="22470212" y="964315"/>
            <a:ext cx="1159809" cy="1159809"/>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R- Title, Content" type="obj">
  <p:cSld name="OBJECT">
    <p:spTree>
      <p:nvGrpSpPr>
        <p:cNvPr id="77" name="Shape 77"/>
        <p:cNvGrpSpPr/>
        <p:nvPr/>
      </p:nvGrpSpPr>
      <p:grpSpPr>
        <a:xfrm>
          <a:off x="0" y="0"/>
          <a:ext cx="0" cy="0"/>
          <a:chOff x="0" y="0"/>
          <a:chExt cx="0" cy="0"/>
        </a:xfrm>
      </p:grpSpPr>
      <p:sp>
        <p:nvSpPr>
          <p:cNvPr id="78" name="Google Shape;78;p119"/>
          <p:cNvSpPr txBox="1"/>
          <p:nvPr>
            <p:ph type="title"/>
          </p:nvPr>
        </p:nvSpPr>
        <p:spPr>
          <a:xfrm>
            <a:off x="1238518" y="730251"/>
            <a:ext cx="22449565" cy="2283406"/>
          </a:xfrm>
          <a:prstGeom prst="rect">
            <a:avLst/>
          </a:prstGeom>
          <a:noFill/>
          <a:ln>
            <a:noFill/>
          </a:ln>
        </p:spPr>
        <p:txBody>
          <a:bodyPr anchorCtr="0" anchor="t" bIns="0" lIns="0" spcFirstLastPara="1" rIns="0" wrap="square" tIns="0">
            <a:noAutofit/>
          </a:bodyPr>
          <a:lstStyle>
            <a:lvl1pPr lvl="0" marR="0" rtl="0" algn="l">
              <a:lnSpc>
                <a:spcPct val="90000"/>
              </a:lnSpc>
              <a:spcBef>
                <a:spcPts val="0"/>
              </a:spcBef>
              <a:spcAft>
                <a:spcPts val="0"/>
              </a:spcAft>
              <a:buClr>
                <a:schemeClr val="dk1"/>
              </a:buClr>
              <a:buSzPts val="1800"/>
              <a:buFont typeface="Verdana"/>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79" name="Google Shape;79;p119"/>
          <p:cNvSpPr txBox="1"/>
          <p:nvPr>
            <p:ph idx="1" type="body"/>
          </p:nvPr>
        </p:nvSpPr>
        <p:spPr>
          <a:xfrm>
            <a:off x="1238513" y="3655272"/>
            <a:ext cx="22449567" cy="8702676"/>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144444"/>
              </a:lnSpc>
              <a:spcBef>
                <a:spcPts val="2000"/>
              </a:spcBef>
              <a:spcAft>
                <a:spcPts val="0"/>
              </a:spcAft>
              <a:buClr>
                <a:srgbClr val="000000"/>
              </a:buClr>
              <a:buSzPts val="1350"/>
              <a:buFont typeface="Verdana"/>
              <a:buNone/>
              <a:defRPr b="0" i="0" sz="1400" u="none" cap="none" strike="noStrike">
                <a:solidFill>
                  <a:srgbClr val="000000"/>
                </a:solidFill>
                <a:latin typeface="Arial"/>
                <a:ea typeface="Arial"/>
                <a:cs typeface="Arial"/>
                <a:sym typeface="Arial"/>
              </a:defRPr>
            </a:lvl1pPr>
            <a:lvl2pPr indent="-228600" lvl="1" marL="914400" marR="0" rtl="0" algn="l">
              <a:lnSpc>
                <a:spcPct val="133333"/>
              </a:lnSpc>
              <a:spcBef>
                <a:spcPts val="0"/>
              </a:spcBef>
              <a:spcAft>
                <a:spcPts val="0"/>
              </a:spcAft>
              <a:buClr>
                <a:srgbClr val="000000"/>
              </a:buClr>
              <a:buSzPts val="1350"/>
              <a:buFont typeface="Verdana"/>
              <a:buNone/>
              <a:defRPr b="0" i="0" sz="1400" u="none" cap="none" strike="noStrike">
                <a:solidFill>
                  <a:srgbClr val="000000"/>
                </a:solidFill>
                <a:latin typeface="Arial"/>
                <a:ea typeface="Arial"/>
                <a:cs typeface="Arial"/>
                <a:sym typeface="Arial"/>
              </a:defRPr>
            </a:lvl2pPr>
            <a:lvl3pPr indent="-342900" lvl="2" marL="1371600" marR="0" rtl="0" algn="l">
              <a:lnSpc>
                <a:spcPct val="133333"/>
              </a:lnSpc>
              <a:spcBef>
                <a:spcPts val="1800"/>
              </a:spcBef>
              <a:spcAft>
                <a:spcPts val="0"/>
              </a:spcAft>
              <a:buClr>
                <a:srgbClr val="000000"/>
              </a:buClr>
              <a:buSzPts val="1800"/>
              <a:buFont typeface="Verdana"/>
              <a:buChar char="•"/>
              <a:defRPr b="0" i="0" sz="1400" u="none" cap="none" strike="noStrike">
                <a:solidFill>
                  <a:srgbClr val="000000"/>
                </a:solidFill>
                <a:latin typeface="Arial"/>
                <a:ea typeface="Arial"/>
                <a:cs typeface="Arial"/>
                <a:sym typeface="Arial"/>
              </a:defRPr>
            </a:lvl3pPr>
            <a:lvl4pPr indent="-342900" lvl="3" marL="1828800" marR="0" rtl="0" algn="l">
              <a:lnSpc>
                <a:spcPct val="133333"/>
              </a:lnSpc>
              <a:spcBef>
                <a:spcPts val="0"/>
              </a:spcBef>
              <a:spcAft>
                <a:spcPts val="0"/>
              </a:spcAft>
              <a:buClr>
                <a:srgbClr val="000000"/>
              </a:buClr>
              <a:buSzPts val="1800"/>
              <a:buFont typeface="Verdana"/>
              <a:buChar char="–"/>
              <a:defRPr b="0" i="0" sz="1400" u="none" cap="none" strike="noStrike">
                <a:solidFill>
                  <a:srgbClr val="000000"/>
                </a:solidFill>
                <a:latin typeface="Arial"/>
                <a:ea typeface="Arial"/>
                <a:cs typeface="Arial"/>
                <a:sym typeface="Arial"/>
              </a:defRPr>
            </a:lvl4pPr>
            <a:lvl5pPr indent="-314325" lvl="4" marL="2286000" marR="0" rtl="0" algn="l">
              <a:lnSpc>
                <a:spcPct val="133333"/>
              </a:lnSpc>
              <a:spcBef>
                <a:spcPts val="0"/>
              </a:spcBef>
              <a:spcAft>
                <a:spcPts val="0"/>
              </a:spcAft>
              <a:buClr>
                <a:srgbClr val="000000"/>
              </a:buClr>
              <a:buSzPts val="1350"/>
              <a:buFont typeface="VerdanA"/>
              <a:buChar char="•"/>
              <a:defRPr b="0" i="0" sz="1400" u="none" cap="none" strike="noStrike">
                <a:solidFill>
                  <a:srgbClr val="000000"/>
                </a:solidFill>
                <a:latin typeface="Arial"/>
                <a:ea typeface="Arial"/>
                <a:cs typeface="Arial"/>
                <a:sym typeface="Arial"/>
              </a:defRPr>
            </a:lvl5pPr>
            <a:lvl6pPr indent="-342900" lvl="5" marL="2743200" marR="0" rtl="0" algn="l">
              <a:lnSpc>
                <a:spcPct val="90000"/>
              </a:lnSpc>
              <a:spcBef>
                <a:spcPts val="10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10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10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10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80" name="Google Shape;80;p119"/>
          <p:cNvSpPr txBox="1"/>
          <p:nvPr>
            <p:ph idx="12" type="sldNum"/>
          </p:nvPr>
        </p:nvSpPr>
        <p:spPr>
          <a:xfrm>
            <a:off x="23473483" y="13058399"/>
            <a:ext cx="793517"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dk1"/>
              </a:buClr>
              <a:buSzPts val="900"/>
              <a:buFont typeface="Calibri"/>
              <a:buNone/>
              <a:defRPr b="0" i="0" sz="1800" u="none" cap="none" strike="noStrike">
                <a:solidFill>
                  <a:schemeClr val="dk1"/>
                </a:solidFill>
                <a:latin typeface="Calibri"/>
                <a:ea typeface="Calibri"/>
                <a:cs typeface="Calibri"/>
                <a:sym typeface="Calibri"/>
              </a:defRPr>
            </a:lvl1pPr>
            <a:lvl2pPr indent="0" lvl="1" marL="0" marR="0" rtl="0" algn="r">
              <a:lnSpc>
                <a:spcPct val="100000"/>
              </a:lnSpc>
              <a:spcBef>
                <a:spcPts val="0"/>
              </a:spcBef>
              <a:spcAft>
                <a:spcPts val="0"/>
              </a:spcAft>
              <a:buClr>
                <a:schemeClr val="dk1"/>
              </a:buClr>
              <a:buSzPts val="900"/>
              <a:buFont typeface="Calibri"/>
              <a:buNone/>
              <a:defRPr b="0" i="0" sz="1800" u="none" cap="none" strike="noStrike">
                <a:solidFill>
                  <a:schemeClr val="dk1"/>
                </a:solidFill>
                <a:latin typeface="Calibri"/>
                <a:ea typeface="Calibri"/>
                <a:cs typeface="Calibri"/>
                <a:sym typeface="Calibri"/>
              </a:defRPr>
            </a:lvl2pPr>
            <a:lvl3pPr indent="0" lvl="2" marL="0" marR="0" rtl="0" algn="r">
              <a:lnSpc>
                <a:spcPct val="100000"/>
              </a:lnSpc>
              <a:spcBef>
                <a:spcPts val="0"/>
              </a:spcBef>
              <a:spcAft>
                <a:spcPts val="0"/>
              </a:spcAft>
              <a:buClr>
                <a:schemeClr val="dk1"/>
              </a:buClr>
              <a:buSzPts val="900"/>
              <a:buFont typeface="Calibri"/>
              <a:buNone/>
              <a:defRPr b="0" i="0" sz="1800" u="none" cap="none" strike="noStrike">
                <a:solidFill>
                  <a:schemeClr val="dk1"/>
                </a:solidFill>
                <a:latin typeface="Calibri"/>
                <a:ea typeface="Calibri"/>
                <a:cs typeface="Calibri"/>
                <a:sym typeface="Calibri"/>
              </a:defRPr>
            </a:lvl3pPr>
            <a:lvl4pPr indent="0" lvl="3" marL="0" marR="0" rtl="0" algn="r">
              <a:lnSpc>
                <a:spcPct val="100000"/>
              </a:lnSpc>
              <a:spcBef>
                <a:spcPts val="0"/>
              </a:spcBef>
              <a:spcAft>
                <a:spcPts val="0"/>
              </a:spcAft>
              <a:buClr>
                <a:schemeClr val="dk1"/>
              </a:buClr>
              <a:buSzPts val="900"/>
              <a:buFont typeface="Calibri"/>
              <a:buNone/>
              <a:defRPr b="0" i="0" sz="1800" u="none" cap="none" strike="noStrike">
                <a:solidFill>
                  <a:schemeClr val="dk1"/>
                </a:solidFill>
                <a:latin typeface="Calibri"/>
                <a:ea typeface="Calibri"/>
                <a:cs typeface="Calibri"/>
                <a:sym typeface="Calibri"/>
              </a:defRPr>
            </a:lvl4pPr>
            <a:lvl5pPr indent="0" lvl="4" marL="0" marR="0" rtl="0" algn="r">
              <a:lnSpc>
                <a:spcPct val="100000"/>
              </a:lnSpc>
              <a:spcBef>
                <a:spcPts val="0"/>
              </a:spcBef>
              <a:spcAft>
                <a:spcPts val="0"/>
              </a:spcAft>
              <a:buClr>
                <a:schemeClr val="dk1"/>
              </a:buClr>
              <a:buSzPts val="900"/>
              <a:buFont typeface="Calibri"/>
              <a:buNone/>
              <a:defRPr b="0" i="0" sz="1800" u="none" cap="none" strike="noStrike">
                <a:solidFill>
                  <a:schemeClr val="dk1"/>
                </a:solidFill>
                <a:latin typeface="Calibri"/>
                <a:ea typeface="Calibri"/>
                <a:cs typeface="Calibri"/>
                <a:sym typeface="Calibri"/>
              </a:defRPr>
            </a:lvl5pPr>
            <a:lvl6pPr indent="0" lvl="5" marL="0" marR="0" rtl="0" algn="r">
              <a:lnSpc>
                <a:spcPct val="100000"/>
              </a:lnSpc>
              <a:spcBef>
                <a:spcPts val="0"/>
              </a:spcBef>
              <a:spcAft>
                <a:spcPts val="0"/>
              </a:spcAft>
              <a:buClr>
                <a:schemeClr val="dk1"/>
              </a:buClr>
              <a:buSzPts val="900"/>
              <a:buFont typeface="Calibri"/>
              <a:buNone/>
              <a:defRPr b="0" i="0" sz="1800" u="none" cap="none" strike="noStrike">
                <a:solidFill>
                  <a:schemeClr val="dk1"/>
                </a:solidFill>
                <a:latin typeface="Calibri"/>
                <a:ea typeface="Calibri"/>
                <a:cs typeface="Calibri"/>
                <a:sym typeface="Calibri"/>
              </a:defRPr>
            </a:lvl6pPr>
            <a:lvl7pPr indent="0" lvl="6" marL="0" marR="0" rtl="0" algn="r">
              <a:lnSpc>
                <a:spcPct val="100000"/>
              </a:lnSpc>
              <a:spcBef>
                <a:spcPts val="0"/>
              </a:spcBef>
              <a:spcAft>
                <a:spcPts val="0"/>
              </a:spcAft>
              <a:buClr>
                <a:schemeClr val="dk1"/>
              </a:buClr>
              <a:buSzPts val="900"/>
              <a:buFont typeface="Calibri"/>
              <a:buNone/>
              <a:defRPr b="0" i="0" sz="1800" u="none" cap="none" strike="noStrike">
                <a:solidFill>
                  <a:schemeClr val="dk1"/>
                </a:solidFill>
                <a:latin typeface="Calibri"/>
                <a:ea typeface="Calibri"/>
                <a:cs typeface="Calibri"/>
                <a:sym typeface="Calibri"/>
              </a:defRPr>
            </a:lvl7pPr>
            <a:lvl8pPr indent="0" lvl="7" marL="0" marR="0" rtl="0" algn="r">
              <a:lnSpc>
                <a:spcPct val="100000"/>
              </a:lnSpc>
              <a:spcBef>
                <a:spcPts val="0"/>
              </a:spcBef>
              <a:spcAft>
                <a:spcPts val="0"/>
              </a:spcAft>
              <a:buClr>
                <a:schemeClr val="dk1"/>
              </a:buClr>
              <a:buSzPts val="900"/>
              <a:buFont typeface="Calibri"/>
              <a:buNone/>
              <a:defRPr b="0" i="0" sz="1800" u="none" cap="none" strike="noStrike">
                <a:solidFill>
                  <a:schemeClr val="dk1"/>
                </a:solidFill>
                <a:latin typeface="Calibri"/>
                <a:ea typeface="Calibri"/>
                <a:cs typeface="Calibri"/>
                <a:sym typeface="Calibri"/>
              </a:defRPr>
            </a:lvl8pPr>
            <a:lvl9pPr indent="0" lvl="8" marL="0" marR="0" rtl="0" algn="r">
              <a:lnSpc>
                <a:spcPct val="100000"/>
              </a:lnSpc>
              <a:spcBef>
                <a:spcPts val="0"/>
              </a:spcBef>
              <a:spcAft>
                <a:spcPts val="0"/>
              </a:spcAft>
              <a:buClr>
                <a:schemeClr val="dk1"/>
              </a:buClr>
              <a:buSzPts val="900"/>
              <a:buFont typeface="Calibri"/>
              <a:buNone/>
              <a:defRPr b="0" i="0" sz="1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Red-Diamond">
  <p:cSld name="1_Title-Red-Diamond">
    <p:bg>
      <p:bgPr>
        <a:blipFill>
          <a:blip r:embed="rId2">
            <a:alphaModFix/>
          </a:blip>
          <a:stretch>
            <a:fillRect/>
          </a:stretch>
        </a:blipFill>
      </p:bgPr>
    </p:bg>
    <p:spTree>
      <p:nvGrpSpPr>
        <p:cNvPr id="82" name="Shape 82"/>
        <p:cNvGrpSpPr/>
        <p:nvPr/>
      </p:nvGrpSpPr>
      <p:grpSpPr>
        <a:xfrm>
          <a:off x="0" y="0"/>
          <a:ext cx="0" cy="0"/>
          <a:chOff x="0" y="0"/>
          <a:chExt cx="0" cy="0"/>
        </a:xfrm>
      </p:grpSpPr>
      <p:sp>
        <p:nvSpPr>
          <p:cNvPr id="83" name="Google Shape;83;g302c6c39741_0_660"/>
          <p:cNvSpPr txBox="1"/>
          <p:nvPr>
            <p:ph type="title"/>
          </p:nvPr>
        </p:nvSpPr>
        <p:spPr>
          <a:xfrm>
            <a:off x="12193588" y="4415592"/>
            <a:ext cx="9609300" cy="5193600"/>
          </a:xfrm>
          <a:prstGeom prst="rect">
            <a:avLst/>
          </a:prstGeom>
          <a:noFill/>
          <a:ln>
            <a:noFill/>
          </a:ln>
        </p:spPr>
        <p:txBody>
          <a:bodyPr anchorCtr="0" anchor="t" bIns="0" lIns="0" spcFirstLastPara="1" rIns="0" wrap="square" tIns="0">
            <a:spAutoFit/>
          </a:bodyPr>
          <a:lstStyle>
            <a:lvl1pPr lvl="0" marR="0" algn="l">
              <a:lnSpc>
                <a:spcPct val="90000"/>
              </a:lnSpc>
              <a:spcBef>
                <a:spcPts val="0"/>
              </a:spcBef>
              <a:spcAft>
                <a:spcPts val="0"/>
              </a:spcAft>
              <a:buClr>
                <a:schemeClr val="lt1"/>
              </a:buClr>
              <a:buSzPts val="12500"/>
              <a:buFont typeface="Montserrat"/>
              <a:buNone/>
              <a:defRPr b="1" i="0" sz="12500" u="none" cap="none" strike="noStrike">
                <a:solidFill>
                  <a:schemeClr val="lt1"/>
                </a:solidFill>
                <a:latin typeface="Montserrat"/>
                <a:ea typeface="Montserrat"/>
                <a:cs typeface="Montserrat"/>
                <a:sym typeface="Montserrat"/>
              </a:defRPr>
            </a:lvl1pPr>
            <a:lvl2pPr lvl="1"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te-Center">
  <p:cSld name="2_Lite-Center">
    <p:bg>
      <p:bgPr>
        <a:blipFill>
          <a:blip r:embed="rId2">
            <a:alphaModFix/>
          </a:blip>
          <a:stretch>
            <a:fillRect/>
          </a:stretch>
        </a:blipFill>
      </p:bgPr>
    </p:bg>
    <p:spTree>
      <p:nvGrpSpPr>
        <p:cNvPr id="84" name="Shape 84"/>
        <p:cNvGrpSpPr/>
        <p:nvPr/>
      </p:nvGrpSpPr>
      <p:grpSpPr>
        <a:xfrm>
          <a:off x="0" y="0"/>
          <a:ext cx="0" cy="0"/>
          <a:chOff x="0" y="0"/>
          <a:chExt cx="0" cy="0"/>
        </a:xfrm>
      </p:grpSpPr>
      <p:sp>
        <p:nvSpPr>
          <p:cNvPr id="85" name="Google Shape;85;g302c6c39741_0_662"/>
          <p:cNvSpPr txBox="1"/>
          <p:nvPr>
            <p:ph type="title"/>
          </p:nvPr>
        </p:nvSpPr>
        <p:spPr>
          <a:xfrm>
            <a:off x="1676400" y="1283704"/>
            <a:ext cx="21034800" cy="520800"/>
          </a:xfrm>
          <a:prstGeom prst="rect">
            <a:avLst/>
          </a:prstGeom>
          <a:noFill/>
          <a:ln>
            <a:noFill/>
          </a:ln>
        </p:spPr>
        <p:txBody>
          <a:bodyPr anchorCtr="0" anchor="t" bIns="0" lIns="0" spcFirstLastPara="1" rIns="0" wrap="square" tIns="0">
            <a:noAutofit/>
          </a:bodyPr>
          <a:lstStyle>
            <a:lvl1pPr lvl="0" marR="0" algn="ctr">
              <a:lnSpc>
                <a:spcPct val="90000"/>
              </a:lnSpc>
              <a:spcBef>
                <a:spcPts val="0"/>
              </a:spcBef>
              <a:spcAft>
                <a:spcPts val="0"/>
              </a:spcAft>
              <a:buClr>
                <a:schemeClr val="dk1"/>
              </a:buClr>
              <a:buSzPts val="4800"/>
              <a:buFont typeface="Montserrat"/>
              <a:buNone/>
              <a:defRPr b="1" i="0" sz="4800" u="none" cap="none" strike="noStrike">
                <a:solidFill>
                  <a:schemeClr val="dk1"/>
                </a:solidFill>
                <a:latin typeface="Montserrat"/>
                <a:ea typeface="Montserrat"/>
                <a:cs typeface="Montserrat"/>
                <a:sym typeface="Montserrat"/>
              </a:defRPr>
            </a:lvl1pPr>
            <a:lvl2pPr lvl="1"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9pPr>
          </a:lstStyle>
          <a:p/>
        </p:txBody>
      </p:sp>
      <p:pic>
        <p:nvPicPr>
          <p:cNvPr id="86" name="Google Shape;86;g302c6c39741_0_662"/>
          <p:cNvPicPr preferRelativeResize="0"/>
          <p:nvPr/>
        </p:nvPicPr>
        <p:blipFill rotWithShape="1">
          <a:blip r:embed="rId3">
            <a:alphaModFix/>
          </a:blip>
          <a:srcRect b="0" l="0" r="0" t="0"/>
          <a:stretch/>
        </p:blipFill>
        <p:spPr>
          <a:xfrm>
            <a:off x="22470213" y="964317"/>
            <a:ext cx="1159659" cy="1159808"/>
          </a:xfrm>
          <a:prstGeom prst="rect">
            <a:avLst/>
          </a:prstGeom>
          <a:noFill/>
          <a:ln>
            <a:noFill/>
          </a:ln>
        </p:spPr>
      </p:pic>
      <p:sp>
        <p:nvSpPr>
          <p:cNvPr id="87" name="Google Shape;87;g302c6c39741_0_662"/>
          <p:cNvSpPr txBox="1"/>
          <p:nvPr/>
        </p:nvSpPr>
        <p:spPr>
          <a:xfrm>
            <a:off x="3746501" y="12960043"/>
            <a:ext cx="16894200" cy="396000"/>
          </a:xfrm>
          <a:prstGeom prst="rect">
            <a:avLst/>
          </a:prstGeom>
          <a:noFill/>
          <a:ln>
            <a:noFill/>
          </a:ln>
        </p:spPr>
        <p:txBody>
          <a:bodyPr anchorCtr="0" anchor="t" bIns="45675" lIns="91400" spcFirstLastPara="1" rIns="91400" wrap="square" tIns="45675">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66747D"/>
                </a:solidFill>
                <a:latin typeface="Arial"/>
                <a:ea typeface="Arial"/>
                <a:cs typeface="Arial"/>
                <a:sym typeface="Arial"/>
              </a:rPr>
              <a:t>Copyright © 2024 Ping Identity Corporation</a:t>
            </a:r>
            <a:endParaRPr b="0" i="0" sz="37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te-Center">
  <p:cSld name="Lite-Center">
    <p:bg>
      <p:bgPr>
        <a:blipFill>
          <a:blip r:embed="rId2">
            <a:alphaModFix/>
          </a:blip>
          <a:stretch>
            <a:fillRect/>
          </a:stretch>
        </a:blipFill>
      </p:bgPr>
    </p:bg>
    <p:spTree>
      <p:nvGrpSpPr>
        <p:cNvPr id="88" name="Shape 88"/>
        <p:cNvGrpSpPr/>
        <p:nvPr/>
      </p:nvGrpSpPr>
      <p:grpSpPr>
        <a:xfrm>
          <a:off x="0" y="0"/>
          <a:ext cx="0" cy="0"/>
          <a:chOff x="0" y="0"/>
          <a:chExt cx="0" cy="0"/>
        </a:xfrm>
      </p:grpSpPr>
      <p:sp>
        <p:nvSpPr>
          <p:cNvPr id="89" name="Google Shape;89;g302c6c39741_0_666"/>
          <p:cNvSpPr txBox="1"/>
          <p:nvPr>
            <p:ph type="title"/>
          </p:nvPr>
        </p:nvSpPr>
        <p:spPr>
          <a:xfrm>
            <a:off x="1676400" y="1283704"/>
            <a:ext cx="21034800" cy="520800"/>
          </a:xfrm>
          <a:prstGeom prst="rect">
            <a:avLst/>
          </a:prstGeom>
          <a:noFill/>
          <a:ln>
            <a:noFill/>
          </a:ln>
        </p:spPr>
        <p:txBody>
          <a:bodyPr anchorCtr="0" anchor="t" bIns="0" lIns="0" spcFirstLastPara="1" rIns="0" wrap="square" tIns="0">
            <a:noAutofit/>
          </a:bodyPr>
          <a:lstStyle>
            <a:lvl1pPr lvl="0" marR="0" algn="ctr">
              <a:lnSpc>
                <a:spcPct val="90000"/>
              </a:lnSpc>
              <a:spcBef>
                <a:spcPts val="0"/>
              </a:spcBef>
              <a:spcAft>
                <a:spcPts val="0"/>
              </a:spcAft>
              <a:buClr>
                <a:schemeClr val="dk1"/>
              </a:buClr>
              <a:buSzPts val="4800"/>
              <a:buFont typeface="Montserrat"/>
              <a:buNone/>
              <a:defRPr b="1" i="0" sz="4800" u="none" cap="none" strike="noStrike">
                <a:solidFill>
                  <a:schemeClr val="dk1"/>
                </a:solidFill>
                <a:latin typeface="Montserrat"/>
                <a:ea typeface="Montserrat"/>
                <a:cs typeface="Montserrat"/>
                <a:sym typeface="Montserrat"/>
              </a:defRPr>
            </a:lvl1pPr>
            <a:lvl2pPr lvl="1"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9pPr>
          </a:lstStyle>
          <a:p/>
        </p:txBody>
      </p:sp>
      <p:pic>
        <p:nvPicPr>
          <p:cNvPr id="90" name="Google Shape;90;g302c6c39741_0_666"/>
          <p:cNvPicPr preferRelativeResize="0"/>
          <p:nvPr/>
        </p:nvPicPr>
        <p:blipFill rotWithShape="1">
          <a:blip r:embed="rId3">
            <a:alphaModFix/>
          </a:blip>
          <a:srcRect b="0" l="0" r="0" t="0"/>
          <a:stretch/>
        </p:blipFill>
        <p:spPr>
          <a:xfrm>
            <a:off x="22470213" y="964317"/>
            <a:ext cx="1159659" cy="1159808"/>
          </a:xfrm>
          <a:prstGeom prst="rect">
            <a:avLst/>
          </a:prstGeom>
          <a:noFill/>
          <a:ln>
            <a:noFill/>
          </a:ln>
        </p:spPr>
      </p:pic>
      <p:sp>
        <p:nvSpPr>
          <p:cNvPr id="91" name="Google Shape;91;g302c6c39741_0_666"/>
          <p:cNvSpPr txBox="1"/>
          <p:nvPr/>
        </p:nvSpPr>
        <p:spPr>
          <a:xfrm>
            <a:off x="3746501" y="12960043"/>
            <a:ext cx="16894200" cy="396000"/>
          </a:xfrm>
          <a:prstGeom prst="rect">
            <a:avLst/>
          </a:prstGeom>
          <a:noFill/>
          <a:ln>
            <a:noFill/>
          </a:ln>
        </p:spPr>
        <p:txBody>
          <a:bodyPr anchorCtr="0" anchor="t" bIns="45675" lIns="91400" spcFirstLastPara="1" rIns="91400" wrap="square" tIns="45675">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66747D"/>
                </a:solidFill>
                <a:latin typeface="Arial"/>
                <a:ea typeface="Arial"/>
                <a:cs typeface="Arial"/>
                <a:sym typeface="Arial"/>
              </a:rPr>
              <a:t>Copyright © 2024 Ping Identity Corporation</a:t>
            </a:r>
            <a:endParaRPr b="0" i="0" sz="37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Lite-Diamond-2">
  <p:cSld name="1_Title-Lite-Diamond-2">
    <p:bg>
      <p:bgPr>
        <a:blipFill>
          <a:blip r:embed="rId2">
            <a:alphaModFix/>
          </a:blip>
          <a:stretch>
            <a:fillRect/>
          </a:stretch>
        </a:blipFill>
      </p:bgPr>
    </p:bg>
    <p:spTree>
      <p:nvGrpSpPr>
        <p:cNvPr id="92" name="Shape 92"/>
        <p:cNvGrpSpPr/>
        <p:nvPr/>
      </p:nvGrpSpPr>
      <p:grpSpPr>
        <a:xfrm>
          <a:off x="0" y="0"/>
          <a:ext cx="0" cy="0"/>
          <a:chOff x="0" y="0"/>
          <a:chExt cx="0" cy="0"/>
        </a:xfrm>
      </p:grpSpPr>
      <p:sp>
        <p:nvSpPr>
          <p:cNvPr id="93" name="Google Shape;93;g302c6c39741_0_670"/>
          <p:cNvSpPr txBox="1"/>
          <p:nvPr>
            <p:ph type="title"/>
          </p:nvPr>
        </p:nvSpPr>
        <p:spPr>
          <a:xfrm>
            <a:off x="2584366" y="4415592"/>
            <a:ext cx="9609300" cy="1731300"/>
          </a:xfrm>
          <a:prstGeom prst="rect">
            <a:avLst/>
          </a:prstGeom>
          <a:noFill/>
          <a:ln>
            <a:noFill/>
          </a:ln>
        </p:spPr>
        <p:txBody>
          <a:bodyPr anchorCtr="0" anchor="t" bIns="0" lIns="0" spcFirstLastPara="1" rIns="0" wrap="square" tIns="0">
            <a:spAutoFit/>
          </a:bodyPr>
          <a:lstStyle>
            <a:lvl1pPr lvl="0" marR="0" algn="l">
              <a:lnSpc>
                <a:spcPct val="90000"/>
              </a:lnSpc>
              <a:spcBef>
                <a:spcPts val="0"/>
              </a:spcBef>
              <a:spcAft>
                <a:spcPts val="0"/>
              </a:spcAft>
              <a:buClr>
                <a:schemeClr val="accent2"/>
              </a:buClr>
              <a:buSzPts val="33300"/>
              <a:buFont typeface="Montserrat"/>
              <a:buNone/>
              <a:defRPr b="1" i="0" sz="12500" u="none" cap="none" strike="noStrike">
                <a:solidFill>
                  <a:schemeClr val="accent2"/>
                </a:solidFill>
                <a:latin typeface="Montserrat"/>
                <a:ea typeface="Montserrat"/>
                <a:cs typeface="Montserrat"/>
                <a:sym typeface="Montserrat"/>
              </a:defRPr>
            </a:lvl1pPr>
            <a:lvl2pPr lvl="1" marR="0" algn="l">
              <a:lnSpc>
                <a:spcPct val="100000"/>
              </a:lnSpc>
              <a:spcBef>
                <a:spcPts val="0"/>
              </a:spcBef>
              <a:spcAft>
                <a:spcPts val="0"/>
              </a:spcAft>
              <a:buClr>
                <a:srgbClr val="000000"/>
              </a:buClr>
              <a:buSzPts val="3700"/>
              <a:buFont typeface="Arial"/>
              <a:buNone/>
              <a:defRPr b="0" i="0" sz="18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3700"/>
              <a:buFont typeface="Arial"/>
              <a:buNone/>
              <a:defRPr b="0" i="0" sz="18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3700"/>
              <a:buFont typeface="Arial"/>
              <a:buNone/>
              <a:defRPr b="0" i="0" sz="18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3700"/>
              <a:buFont typeface="Arial"/>
              <a:buNone/>
              <a:defRPr b="0" i="0" sz="18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3700"/>
              <a:buFont typeface="Arial"/>
              <a:buNone/>
              <a:defRPr b="0" i="0" sz="18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3700"/>
              <a:buFont typeface="Arial"/>
              <a:buNone/>
              <a:defRPr b="0" i="0" sz="18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3700"/>
              <a:buFont typeface="Arial"/>
              <a:buNone/>
              <a:defRPr b="0" i="0" sz="18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3700"/>
              <a:buFont typeface="Arial"/>
              <a:buNone/>
              <a:defRPr b="0" i="0" sz="1800" u="none" cap="none" strike="noStrike">
                <a:solidFill>
                  <a:srgbClr val="000000"/>
                </a:solidFill>
                <a:latin typeface="Arial"/>
                <a:ea typeface="Arial"/>
                <a:cs typeface="Arial"/>
                <a:sym typeface="Arial"/>
              </a:defRPr>
            </a:lvl9pPr>
          </a:lstStyle>
          <a:p/>
        </p:txBody>
      </p:sp>
      <p:sp>
        <p:nvSpPr>
          <p:cNvPr id="94" name="Google Shape;94;g302c6c39741_0_670"/>
          <p:cNvSpPr txBox="1"/>
          <p:nvPr>
            <p:ph idx="1" type="body"/>
          </p:nvPr>
        </p:nvSpPr>
        <p:spPr>
          <a:xfrm>
            <a:off x="2584366" y="12948059"/>
            <a:ext cx="10090200" cy="367200"/>
          </a:xfrm>
          <a:prstGeom prst="rect">
            <a:avLst/>
          </a:prstGeom>
          <a:noFill/>
          <a:ln>
            <a:noFill/>
          </a:ln>
        </p:spPr>
        <p:txBody>
          <a:bodyPr anchorCtr="0" anchor="ctr" bIns="0" lIns="0" spcFirstLastPara="1" rIns="0" wrap="square" tIns="0">
            <a:noAutofit/>
          </a:bodyPr>
          <a:lstStyle>
            <a:lvl1pPr indent="-228600" lvl="0" marL="457200" marR="0" algn="l">
              <a:lnSpc>
                <a:spcPct val="90000"/>
              </a:lnSpc>
              <a:spcBef>
                <a:spcPts val="2000"/>
              </a:spcBef>
              <a:spcAft>
                <a:spcPts val="0"/>
              </a:spcAft>
              <a:buClr>
                <a:schemeClr val="accent6"/>
              </a:buClr>
              <a:buSzPts val="4800"/>
              <a:buFont typeface="Arial"/>
              <a:buNone/>
              <a:defRPr b="0" i="0" sz="1800" u="none" cap="none" strike="noStrike">
                <a:solidFill>
                  <a:schemeClr val="accent6"/>
                </a:solidFill>
                <a:latin typeface="Arial"/>
                <a:ea typeface="Arial"/>
                <a:cs typeface="Arial"/>
                <a:sym typeface="Arial"/>
              </a:defRPr>
            </a:lvl1pPr>
            <a:lvl2pPr indent="-1041400" lvl="1" marL="914400" marR="0" algn="l">
              <a:lnSpc>
                <a:spcPct val="90000"/>
              </a:lnSpc>
              <a:spcBef>
                <a:spcPts val="1000"/>
              </a:spcBef>
              <a:spcAft>
                <a:spcPts val="0"/>
              </a:spcAft>
              <a:buClr>
                <a:schemeClr val="dk1"/>
              </a:buClr>
              <a:buSzPts val="12800"/>
              <a:buFont typeface="Arial"/>
              <a:buChar char="•"/>
              <a:defRPr b="0" i="0" sz="4800" u="none" cap="none" strike="noStrike">
                <a:solidFill>
                  <a:schemeClr val="dk1"/>
                </a:solidFill>
                <a:latin typeface="Calibri"/>
                <a:ea typeface="Calibri"/>
                <a:cs typeface="Calibri"/>
                <a:sym typeface="Calibri"/>
              </a:defRPr>
            </a:lvl2pPr>
            <a:lvl3pPr indent="-908050" lvl="2" marL="1371600" marR="0" algn="l">
              <a:lnSpc>
                <a:spcPct val="90000"/>
              </a:lnSpc>
              <a:spcBef>
                <a:spcPts val="1000"/>
              </a:spcBef>
              <a:spcAft>
                <a:spcPts val="0"/>
              </a:spcAft>
              <a:buClr>
                <a:schemeClr val="dk1"/>
              </a:buClr>
              <a:buSzPts val="10700"/>
              <a:buFont typeface="Arial"/>
              <a:buChar char="•"/>
              <a:defRPr b="0" i="0" sz="4000" u="none" cap="none" strike="noStrike">
                <a:solidFill>
                  <a:schemeClr val="dk1"/>
                </a:solidFill>
                <a:latin typeface="Calibri"/>
                <a:ea typeface="Calibri"/>
                <a:cs typeface="Calibri"/>
                <a:sym typeface="Calibri"/>
              </a:defRPr>
            </a:lvl3pPr>
            <a:lvl4pPr indent="-838200" lvl="3" marL="1828800" marR="0" algn="l">
              <a:lnSpc>
                <a:spcPct val="90000"/>
              </a:lnSpc>
              <a:spcBef>
                <a:spcPts val="1000"/>
              </a:spcBef>
              <a:spcAft>
                <a:spcPts val="0"/>
              </a:spcAft>
              <a:buClr>
                <a:schemeClr val="dk1"/>
              </a:buClr>
              <a:buSzPts val="9600"/>
              <a:buFont typeface="Arial"/>
              <a:buChar char="•"/>
              <a:defRPr b="0" i="0" sz="3600" u="none" cap="none" strike="noStrike">
                <a:solidFill>
                  <a:schemeClr val="dk1"/>
                </a:solidFill>
                <a:latin typeface="Calibri"/>
                <a:ea typeface="Calibri"/>
                <a:cs typeface="Calibri"/>
                <a:sym typeface="Calibri"/>
              </a:defRPr>
            </a:lvl4pPr>
            <a:lvl5pPr indent="-838200" lvl="4" marL="2286000" marR="0" algn="l">
              <a:lnSpc>
                <a:spcPct val="90000"/>
              </a:lnSpc>
              <a:spcBef>
                <a:spcPts val="1000"/>
              </a:spcBef>
              <a:spcAft>
                <a:spcPts val="0"/>
              </a:spcAft>
              <a:buClr>
                <a:schemeClr val="dk1"/>
              </a:buClr>
              <a:buSzPts val="9600"/>
              <a:buFont typeface="Arial"/>
              <a:buChar char="•"/>
              <a:defRPr b="0" i="0" sz="3600" u="none" cap="none" strike="noStrike">
                <a:solidFill>
                  <a:schemeClr val="dk1"/>
                </a:solidFill>
                <a:latin typeface="Calibri"/>
                <a:ea typeface="Calibri"/>
                <a:cs typeface="Calibri"/>
                <a:sym typeface="Calibri"/>
              </a:defRPr>
            </a:lvl5pPr>
            <a:lvl6pPr indent="-838200" lvl="5" marL="2743200" marR="0" algn="l">
              <a:lnSpc>
                <a:spcPct val="90000"/>
              </a:lnSpc>
              <a:spcBef>
                <a:spcPts val="1000"/>
              </a:spcBef>
              <a:spcAft>
                <a:spcPts val="0"/>
              </a:spcAft>
              <a:buClr>
                <a:schemeClr val="dk1"/>
              </a:buClr>
              <a:buSzPts val="9600"/>
              <a:buFont typeface="Arial"/>
              <a:buChar char="•"/>
              <a:defRPr b="0" i="0" sz="3600" u="none" cap="none" strike="noStrike">
                <a:solidFill>
                  <a:schemeClr val="dk1"/>
                </a:solidFill>
                <a:latin typeface="Calibri"/>
                <a:ea typeface="Calibri"/>
                <a:cs typeface="Calibri"/>
                <a:sym typeface="Calibri"/>
              </a:defRPr>
            </a:lvl6pPr>
            <a:lvl7pPr indent="-838200" lvl="6" marL="3200400" marR="0" algn="l">
              <a:lnSpc>
                <a:spcPct val="90000"/>
              </a:lnSpc>
              <a:spcBef>
                <a:spcPts val="1000"/>
              </a:spcBef>
              <a:spcAft>
                <a:spcPts val="0"/>
              </a:spcAft>
              <a:buClr>
                <a:schemeClr val="dk1"/>
              </a:buClr>
              <a:buSzPts val="9600"/>
              <a:buFont typeface="Arial"/>
              <a:buChar char="•"/>
              <a:defRPr b="0" i="0" sz="3600" u="none" cap="none" strike="noStrike">
                <a:solidFill>
                  <a:schemeClr val="dk1"/>
                </a:solidFill>
                <a:latin typeface="Calibri"/>
                <a:ea typeface="Calibri"/>
                <a:cs typeface="Calibri"/>
                <a:sym typeface="Calibri"/>
              </a:defRPr>
            </a:lvl7pPr>
            <a:lvl8pPr indent="-838200" lvl="7" marL="3657600" marR="0" algn="l">
              <a:lnSpc>
                <a:spcPct val="90000"/>
              </a:lnSpc>
              <a:spcBef>
                <a:spcPts val="1000"/>
              </a:spcBef>
              <a:spcAft>
                <a:spcPts val="0"/>
              </a:spcAft>
              <a:buClr>
                <a:schemeClr val="dk1"/>
              </a:buClr>
              <a:buSzPts val="9600"/>
              <a:buFont typeface="Arial"/>
              <a:buChar char="•"/>
              <a:defRPr b="0" i="0" sz="3600" u="none" cap="none" strike="noStrike">
                <a:solidFill>
                  <a:schemeClr val="dk1"/>
                </a:solidFill>
                <a:latin typeface="Calibri"/>
                <a:ea typeface="Calibri"/>
                <a:cs typeface="Calibri"/>
                <a:sym typeface="Calibri"/>
              </a:defRPr>
            </a:lvl8pPr>
            <a:lvl9pPr indent="-838200" lvl="8" marL="4114800" marR="0" algn="l">
              <a:lnSpc>
                <a:spcPct val="90000"/>
              </a:lnSpc>
              <a:spcBef>
                <a:spcPts val="1000"/>
              </a:spcBef>
              <a:spcAft>
                <a:spcPts val="0"/>
              </a:spcAft>
              <a:buClr>
                <a:schemeClr val="dk1"/>
              </a:buClr>
              <a:buSzPts val="9600"/>
              <a:buFont typeface="Arial"/>
              <a:buChar char="•"/>
              <a:defRPr b="0" i="0" sz="3600" u="none" cap="none" strike="noStrike">
                <a:solidFill>
                  <a:schemeClr val="dk1"/>
                </a:solidFill>
                <a:latin typeface="Calibri"/>
                <a:ea typeface="Calibri"/>
                <a:cs typeface="Calibri"/>
                <a:sym typeface="Calibri"/>
              </a:defRPr>
            </a:lvl9pPr>
          </a:lstStyle>
          <a:p/>
        </p:txBody>
      </p:sp>
      <p:sp>
        <p:nvSpPr>
          <p:cNvPr id="95" name="Google Shape;95;g302c6c39741_0_670"/>
          <p:cNvSpPr txBox="1"/>
          <p:nvPr>
            <p:ph idx="12" type="sldNum"/>
          </p:nvPr>
        </p:nvSpPr>
        <p:spPr>
          <a:xfrm>
            <a:off x="22864315" y="12929101"/>
            <a:ext cx="1173900" cy="480000"/>
          </a:xfrm>
          <a:prstGeom prst="rect">
            <a:avLst/>
          </a:prstGeom>
          <a:noFill/>
          <a:ln>
            <a:noFill/>
          </a:ln>
        </p:spPr>
        <p:txBody>
          <a:bodyPr anchorCtr="0" anchor="ctr" bIns="243825" lIns="243825" spcFirstLastPara="1" rIns="243825" wrap="square" tIns="243825">
            <a:noAutofit/>
          </a:bodyPr>
          <a:lstStyle>
            <a:lvl1pPr indent="0" lvl="0" marL="0" marR="0" algn="r">
              <a:lnSpc>
                <a:spcPct val="100000"/>
              </a:lnSpc>
              <a:spcBef>
                <a:spcPts val="0"/>
              </a:spcBef>
              <a:spcAft>
                <a:spcPts val="0"/>
              </a:spcAft>
              <a:buClr>
                <a:schemeClr val="dk1"/>
              </a:buClr>
              <a:buSzPts val="2900"/>
              <a:buFont typeface="Arial"/>
              <a:buNone/>
              <a:defRPr b="0" i="0" sz="1800" u="none" cap="none" strike="noStrike">
                <a:solidFill>
                  <a:schemeClr val="accent6"/>
                </a:solidFill>
                <a:latin typeface="Arial"/>
                <a:ea typeface="Arial"/>
                <a:cs typeface="Arial"/>
                <a:sym typeface="Arial"/>
              </a:defRPr>
            </a:lvl1pPr>
            <a:lvl2pPr indent="0" lvl="1" marL="0" marR="0" algn="r">
              <a:lnSpc>
                <a:spcPct val="100000"/>
              </a:lnSpc>
              <a:spcBef>
                <a:spcPts val="0"/>
              </a:spcBef>
              <a:spcAft>
                <a:spcPts val="0"/>
              </a:spcAft>
              <a:buClr>
                <a:schemeClr val="dk1"/>
              </a:buClr>
              <a:buSzPts val="2900"/>
              <a:buFont typeface="Arial"/>
              <a:buNone/>
              <a:defRPr b="0" i="0" sz="1800" u="none" cap="none" strike="noStrike">
                <a:solidFill>
                  <a:schemeClr val="accent6"/>
                </a:solidFill>
                <a:latin typeface="Arial"/>
                <a:ea typeface="Arial"/>
                <a:cs typeface="Arial"/>
                <a:sym typeface="Arial"/>
              </a:defRPr>
            </a:lvl2pPr>
            <a:lvl3pPr indent="0" lvl="2" marL="0" marR="0" algn="r">
              <a:lnSpc>
                <a:spcPct val="100000"/>
              </a:lnSpc>
              <a:spcBef>
                <a:spcPts val="0"/>
              </a:spcBef>
              <a:spcAft>
                <a:spcPts val="0"/>
              </a:spcAft>
              <a:buClr>
                <a:schemeClr val="dk1"/>
              </a:buClr>
              <a:buSzPts val="2900"/>
              <a:buFont typeface="Arial"/>
              <a:buNone/>
              <a:defRPr b="0" i="0" sz="1800" u="none" cap="none" strike="noStrike">
                <a:solidFill>
                  <a:schemeClr val="accent6"/>
                </a:solidFill>
                <a:latin typeface="Arial"/>
                <a:ea typeface="Arial"/>
                <a:cs typeface="Arial"/>
                <a:sym typeface="Arial"/>
              </a:defRPr>
            </a:lvl3pPr>
            <a:lvl4pPr indent="0" lvl="3" marL="0" marR="0" algn="r">
              <a:lnSpc>
                <a:spcPct val="100000"/>
              </a:lnSpc>
              <a:spcBef>
                <a:spcPts val="0"/>
              </a:spcBef>
              <a:spcAft>
                <a:spcPts val="0"/>
              </a:spcAft>
              <a:buClr>
                <a:schemeClr val="dk1"/>
              </a:buClr>
              <a:buSzPts val="2900"/>
              <a:buFont typeface="Arial"/>
              <a:buNone/>
              <a:defRPr b="0" i="0" sz="1800" u="none" cap="none" strike="noStrike">
                <a:solidFill>
                  <a:schemeClr val="accent6"/>
                </a:solidFill>
                <a:latin typeface="Arial"/>
                <a:ea typeface="Arial"/>
                <a:cs typeface="Arial"/>
                <a:sym typeface="Arial"/>
              </a:defRPr>
            </a:lvl4pPr>
            <a:lvl5pPr indent="0" lvl="4" marL="0" marR="0" algn="r">
              <a:lnSpc>
                <a:spcPct val="100000"/>
              </a:lnSpc>
              <a:spcBef>
                <a:spcPts val="0"/>
              </a:spcBef>
              <a:spcAft>
                <a:spcPts val="0"/>
              </a:spcAft>
              <a:buClr>
                <a:schemeClr val="dk1"/>
              </a:buClr>
              <a:buSzPts val="2900"/>
              <a:buFont typeface="Arial"/>
              <a:buNone/>
              <a:defRPr b="0" i="0" sz="1800" u="none" cap="none" strike="noStrike">
                <a:solidFill>
                  <a:schemeClr val="accent6"/>
                </a:solidFill>
                <a:latin typeface="Arial"/>
                <a:ea typeface="Arial"/>
                <a:cs typeface="Arial"/>
                <a:sym typeface="Arial"/>
              </a:defRPr>
            </a:lvl5pPr>
            <a:lvl6pPr indent="0" lvl="5" marL="0" marR="0" algn="r">
              <a:lnSpc>
                <a:spcPct val="100000"/>
              </a:lnSpc>
              <a:spcBef>
                <a:spcPts val="0"/>
              </a:spcBef>
              <a:spcAft>
                <a:spcPts val="0"/>
              </a:spcAft>
              <a:buClr>
                <a:schemeClr val="dk1"/>
              </a:buClr>
              <a:buSzPts val="2900"/>
              <a:buFont typeface="Arial"/>
              <a:buNone/>
              <a:defRPr b="0" i="0" sz="1800" u="none" cap="none" strike="noStrike">
                <a:solidFill>
                  <a:schemeClr val="accent6"/>
                </a:solidFill>
                <a:latin typeface="Arial"/>
                <a:ea typeface="Arial"/>
                <a:cs typeface="Arial"/>
                <a:sym typeface="Arial"/>
              </a:defRPr>
            </a:lvl6pPr>
            <a:lvl7pPr indent="0" lvl="6" marL="0" marR="0" algn="r">
              <a:lnSpc>
                <a:spcPct val="100000"/>
              </a:lnSpc>
              <a:spcBef>
                <a:spcPts val="0"/>
              </a:spcBef>
              <a:spcAft>
                <a:spcPts val="0"/>
              </a:spcAft>
              <a:buClr>
                <a:schemeClr val="dk1"/>
              </a:buClr>
              <a:buSzPts val="2900"/>
              <a:buFont typeface="Arial"/>
              <a:buNone/>
              <a:defRPr b="0" i="0" sz="1800" u="none" cap="none" strike="noStrike">
                <a:solidFill>
                  <a:schemeClr val="accent6"/>
                </a:solidFill>
                <a:latin typeface="Arial"/>
                <a:ea typeface="Arial"/>
                <a:cs typeface="Arial"/>
                <a:sym typeface="Arial"/>
              </a:defRPr>
            </a:lvl7pPr>
            <a:lvl8pPr indent="0" lvl="7" marL="0" marR="0" algn="r">
              <a:lnSpc>
                <a:spcPct val="100000"/>
              </a:lnSpc>
              <a:spcBef>
                <a:spcPts val="0"/>
              </a:spcBef>
              <a:spcAft>
                <a:spcPts val="0"/>
              </a:spcAft>
              <a:buClr>
                <a:schemeClr val="dk1"/>
              </a:buClr>
              <a:buSzPts val="2900"/>
              <a:buFont typeface="Arial"/>
              <a:buNone/>
              <a:defRPr b="0" i="0" sz="1800" u="none" cap="none" strike="noStrike">
                <a:solidFill>
                  <a:schemeClr val="accent6"/>
                </a:solidFill>
                <a:latin typeface="Arial"/>
                <a:ea typeface="Arial"/>
                <a:cs typeface="Arial"/>
                <a:sym typeface="Arial"/>
              </a:defRPr>
            </a:lvl8pPr>
            <a:lvl9pPr indent="0" lvl="8" marL="0" marR="0" algn="r">
              <a:lnSpc>
                <a:spcPct val="100000"/>
              </a:lnSpc>
              <a:spcBef>
                <a:spcPts val="0"/>
              </a:spcBef>
              <a:spcAft>
                <a:spcPts val="0"/>
              </a:spcAft>
              <a:buClr>
                <a:schemeClr val="dk1"/>
              </a:buClr>
              <a:buSzPts val="2900"/>
              <a:buFont typeface="Arial"/>
              <a:buNone/>
              <a:defRPr b="0" i="0" sz="1800" u="none" cap="none" strike="noStrike">
                <a:solidFill>
                  <a:schemeClr val="accent6"/>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R20 Blank" type="blank">
  <p:cSld name="BLANK">
    <p:spTree>
      <p:nvGrpSpPr>
        <p:cNvPr id="96" name="Shape 96"/>
        <p:cNvGrpSpPr/>
        <p:nvPr/>
      </p:nvGrpSpPr>
      <p:grpSpPr>
        <a:xfrm>
          <a:off x="0" y="0"/>
          <a:ext cx="0" cy="0"/>
          <a:chOff x="0" y="0"/>
          <a:chExt cx="0" cy="0"/>
        </a:xfrm>
      </p:grpSpPr>
      <p:sp>
        <p:nvSpPr>
          <p:cNvPr id="97" name="Google Shape;97;g302c6c39741_0_674"/>
          <p:cNvSpPr txBox="1"/>
          <p:nvPr>
            <p:ph idx="12" type="sldNum"/>
          </p:nvPr>
        </p:nvSpPr>
        <p:spPr>
          <a:xfrm>
            <a:off x="11050436" y="12782955"/>
            <a:ext cx="2275500" cy="730500"/>
          </a:xfrm>
          <a:prstGeom prst="rect">
            <a:avLst/>
          </a:prstGeom>
          <a:noFill/>
          <a:ln>
            <a:noFill/>
          </a:ln>
        </p:spPr>
        <p:txBody>
          <a:bodyPr anchorCtr="0" anchor="ctr" bIns="121875" lIns="243825" spcFirstLastPara="1" rIns="243825" wrap="square" tIns="121875">
            <a:noAutofit/>
          </a:bodyPr>
          <a:lstStyle>
            <a:lvl1pPr indent="0" lvl="0" marL="0" marR="0" algn="ctr">
              <a:lnSpc>
                <a:spcPct val="100000"/>
              </a:lnSpc>
              <a:spcBef>
                <a:spcPts val="0"/>
              </a:spcBef>
              <a:spcAft>
                <a:spcPts val="0"/>
              </a:spcAft>
              <a:buClr>
                <a:srgbClr val="000000"/>
              </a:buClr>
              <a:buSzPts val="2400"/>
              <a:buFont typeface="Arial"/>
              <a:buNone/>
              <a:defRPr b="0" i="0" sz="1800" u="none" cap="none" strike="noStrike">
                <a:solidFill>
                  <a:srgbClr val="959595"/>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2400"/>
              <a:buFont typeface="Arial"/>
              <a:buNone/>
              <a:defRPr b="0" i="0" sz="1800" u="none" cap="none" strike="noStrike">
                <a:solidFill>
                  <a:srgbClr val="959595"/>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2400"/>
              <a:buFont typeface="Arial"/>
              <a:buNone/>
              <a:defRPr b="0" i="0" sz="1800" u="none" cap="none" strike="noStrike">
                <a:solidFill>
                  <a:srgbClr val="959595"/>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2400"/>
              <a:buFont typeface="Arial"/>
              <a:buNone/>
              <a:defRPr b="0" i="0" sz="1800" u="none" cap="none" strike="noStrike">
                <a:solidFill>
                  <a:srgbClr val="959595"/>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2400"/>
              <a:buFont typeface="Arial"/>
              <a:buNone/>
              <a:defRPr b="0" i="0" sz="1800" u="none" cap="none" strike="noStrike">
                <a:solidFill>
                  <a:srgbClr val="959595"/>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2400"/>
              <a:buFont typeface="Arial"/>
              <a:buNone/>
              <a:defRPr b="0" i="0" sz="1800" u="none" cap="none" strike="noStrike">
                <a:solidFill>
                  <a:srgbClr val="959595"/>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2400"/>
              <a:buFont typeface="Arial"/>
              <a:buNone/>
              <a:defRPr b="0" i="0" sz="1800" u="none" cap="none" strike="noStrike">
                <a:solidFill>
                  <a:srgbClr val="959595"/>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2400"/>
              <a:buFont typeface="Arial"/>
              <a:buNone/>
              <a:defRPr b="0" i="0" sz="1800" u="none" cap="none" strike="noStrike">
                <a:solidFill>
                  <a:srgbClr val="959595"/>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2400"/>
              <a:buFont typeface="Arial"/>
              <a:buNone/>
              <a:defRPr b="0" i="0" sz="1800" u="none" cap="none" strike="noStrike">
                <a:solidFill>
                  <a:srgbClr val="959595"/>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Lite-Center">
  <p:cSld name="2_Lite-Center 2">
    <p:bg>
      <p:bgPr>
        <a:blipFill>
          <a:blip r:embed="rId2">
            <a:alphaModFix/>
          </a:blip>
          <a:stretch>
            <a:fillRect/>
          </a:stretch>
        </a:blipFill>
      </p:bgPr>
    </p:bg>
    <p:spTree>
      <p:nvGrpSpPr>
        <p:cNvPr id="98" name="Shape 98"/>
        <p:cNvGrpSpPr/>
        <p:nvPr/>
      </p:nvGrpSpPr>
      <p:grpSpPr>
        <a:xfrm>
          <a:off x="0" y="0"/>
          <a:ext cx="0" cy="0"/>
          <a:chOff x="0" y="0"/>
          <a:chExt cx="0" cy="0"/>
        </a:xfrm>
      </p:grpSpPr>
      <p:sp>
        <p:nvSpPr>
          <p:cNvPr id="99" name="Google Shape;99;g302c6c39741_0_676"/>
          <p:cNvSpPr txBox="1"/>
          <p:nvPr>
            <p:ph type="title"/>
          </p:nvPr>
        </p:nvSpPr>
        <p:spPr>
          <a:xfrm>
            <a:off x="1676400" y="964315"/>
            <a:ext cx="21034800" cy="840000"/>
          </a:xfrm>
          <a:prstGeom prst="rect">
            <a:avLst/>
          </a:prstGeom>
          <a:noFill/>
          <a:ln>
            <a:noFill/>
          </a:ln>
        </p:spPr>
        <p:txBody>
          <a:bodyPr anchorCtr="0" anchor="ctr" bIns="0" lIns="0" spcFirstLastPara="1" rIns="0" wrap="square" tIns="0">
            <a:noAutofit/>
          </a:bodyPr>
          <a:lstStyle>
            <a:lvl1pPr lvl="0" marR="0" algn="ctr">
              <a:lnSpc>
                <a:spcPct val="90000"/>
              </a:lnSpc>
              <a:spcBef>
                <a:spcPts val="0"/>
              </a:spcBef>
              <a:spcAft>
                <a:spcPts val="0"/>
              </a:spcAft>
              <a:buClr>
                <a:schemeClr val="dk1"/>
              </a:buClr>
              <a:buSzPts val="12800"/>
              <a:buFont typeface="Montserrat"/>
              <a:buNone/>
              <a:defRPr b="1" i="0" sz="4800" u="none" cap="none" strike="noStrike">
                <a:solidFill>
                  <a:schemeClr val="dk1"/>
                </a:solidFill>
                <a:latin typeface="Montserrat"/>
                <a:ea typeface="Montserrat"/>
                <a:cs typeface="Montserrat"/>
                <a:sym typeface="Montserrat"/>
              </a:defRPr>
            </a:lvl1pPr>
            <a:lvl2pPr lvl="1" marR="0" algn="l">
              <a:lnSpc>
                <a:spcPct val="100000"/>
              </a:lnSpc>
              <a:spcBef>
                <a:spcPts val="0"/>
              </a:spcBef>
              <a:spcAft>
                <a:spcPts val="0"/>
              </a:spcAft>
              <a:buClr>
                <a:srgbClr val="000000"/>
              </a:buClr>
              <a:buSzPts val="7500"/>
              <a:buFont typeface="Arial"/>
              <a:buNone/>
              <a:defRPr b="0" i="0" sz="36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7500"/>
              <a:buFont typeface="Arial"/>
              <a:buNone/>
              <a:defRPr b="0" i="0" sz="36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7500"/>
              <a:buFont typeface="Arial"/>
              <a:buNone/>
              <a:defRPr b="0" i="0" sz="36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7500"/>
              <a:buFont typeface="Arial"/>
              <a:buNone/>
              <a:defRPr b="0" i="0" sz="36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7500"/>
              <a:buFont typeface="Arial"/>
              <a:buNone/>
              <a:defRPr b="0" i="0" sz="36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7500"/>
              <a:buFont typeface="Arial"/>
              <a:buNone/>
              <a:defRPr b="0" i="0" sz="36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7500"/>
              <a:buFont typeface="Arial"/>
              <a:buNone/>
              <a:defRPr b="0" i="0" sz="36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7500"/>
              <a:buFont typeface="Arial"/>
              <a:buNone/>
              <a:defRPr b="0" i="0" sz="3600" u="none" cap="none" strike="noStrike">
                <a:solidFill>
                  <a:srgbClr val="000000"/>
                </a:solidFill>
                <a:latin typeface="Arial"/>
                <a:ea typeface="Arial"/>
                <a:cs typeface="Arial"/>
                <a:sym typeface="Arial"/>
              </a:defRPr>
            </a:lvl9pPr>
          </a:lstStyle>
          <a:p/>
        </p:txBody>
      </p:sp>
      <p:pic>
        <p:nvPicPr>
          <p:cNvPr id="100" name="Google Shape;100;g302c6c39741_0_676"/>
          <p:cNvPicPr preferRelativeResize="0"/>
          <p:nvPr/>
        </p:nvPicPr>
        <p:blipFill rotWithShape="1">
          <a:blip r:embed="rId3">
            <a:alphaModFix/>
          </a:blip>
          <a:srcRect b="0" l="0" r="0" t="0"/>
          <a:stretch/>
        </p:blipFill>
        <p:spPr>
          <a:xfrm>
            <a:off x="22546413" y="659517"/>
            <a:ext cx="1159503" cy="1159809"/>
          </a:xfrm>
          <a:prstGeom prst="rect">
            <a:avLst/>
          </a:prstGeom>
          <a:noFill/>
          <a:ln>
            <a:noFill/>
          </a:ln>
        </p:spPr>
      </p:pic>
      <p:sp>
        <p:nvSpPr>
          <p:cNvPr id="101" name="Google Shape;101;g302c6c39741_0_676"/>
          <p:cNvSpPr txBox="1"/>
          <p:nvPr/>
        </p:nvSpPr>
        <p:spPr>
          <a:xfrm>
            <a:off x="3746501" y="12960043"/>
            <a:ext cx="16894200" cy="396000"/>
          </a:xfrm>
          <a:prstGeom prst="rect">
            <a:avLst/>
          </a:prstGeom>
          <a:noFill/>
          <a:ln>
            <a:noFill/>
          </a:ln>
        </p:spPr>
        <p:txBody>
          <a:bodyPr anchorCtr="0" anchor="t" bIns="45675" lIns="91400" spcFirstLastPara="1" rIns="91400" wrap="square" tIns="45675">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66747D"/>
                </a:solidFill>
                <a:latin typeface="Arial"/>
                <a:ea typeface="Arial"/>
                <a:cs typeface="Arial"/>
                <a:sym typeface="Arial"/>
              </a:rPr>
              <a:t>Copyright © 2024 Ping Identity Corporation</a:t>
            </a:r>
            <a:endParaRPr b="0" i="0" sz="37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te-Center 1">
  <p:cSld name="Lite-Center 1">
    <p:bg>
      <p:bgPr>
        <a:blipFill>
          <a:blip r:embed="rId2">
            <a:alphaModFix/>
          </a:blip>
          <a:stretch>
            <a:fillRect/>
          </a:stretch>
        </a:blipFill>
      </p:bgPr>
    </p:bg>
    <p:spTree>
      <p:nvGrpSpPr>
        <p:cNvPr id="102" name="Shape 102"/>
        <p:cNvGrpSpPr/>
        <p:nvPr/>
      </p:nvGrpSpPr>
      <p:grpSpPr>
        <a:xfrm>
          <a:off x="0" y="0"/>
          <a:ext cx="0" cy="0"/>
          <a:chOff x="0" y="0"/>
          <a:chExt cx="0" cy="0"/>
        </a:xfrm>
      </p:grpSpPr>
      <p:sp>
        <p:nvSpPr>
          <p:cNvPr id="103" name="Google Shape;103;g302c6c39741_0_680"/>
          <p:cNvSpPr txBox="1"/>
          <p:nvPr>
            <p:ph type="title"/>
          </p:nvPr>
        </p:nvSpPr>
        <p:spPr>
          <a:xfrm>
            <a:off x="1676400" y="1283704"/>
            <a:ext cx="21034800" cy="520800"/>
          </a:xfrm>
          <a:prstGeom prst="rect">
            <a:avLst/>
          </a:prstGeom>
          <a:noFill/>
          <a:ln>
            <a:noFill/>
          </a:ln>
        </p:spPr>
        <p:txBody>
          <a:bodyPr anchorCtr="0" anchor="t" bIns="0" lIns="0" spcFirstLastPara="1" rIns="0" wrap="square" tIns="0">
            <a:noAutofit/>
          </a:bodyPr>
          <a:lstStyle>
            <a:lvl1pPr lvl="0" marR="0" algn="ctr">
              <a:lnSpc>
                <a:spcPct val="90000"/>
              </a:lnSpc>
              <a:spcBef>
                <a:spcPts val="0"/>
              </a:spcBef>
              <a:spcAft>
                <a:spcPts val="0"/>
              </a:spcAft>
              <a:buClr>
                <a:schemeClr val="dk1"/>
              </a:buClr>
              <a:buSzPts val="12800"/>
              <a:buFont typeface="Montserrat"/>
              <a:buNone/>
              <a:defRPr b="0" i="0" sz="4800" u="none" cap="none" strike="noStrike">
                <a:solidFill>
                  <a:schemeClr val="dk1"/>
                </a:solidFill>
                <a:latin typeface="Montserrat Medium"/>
                <a:ea typeface="Montserrat Medium"/>
                <a:cs typeface="Montserrat Medium"/>
                <a:sym typeface="Montserrat Medium"/>
              </a:defRPr>
            </a:lvl1pPr>
            <a:lvl2pPr lvl="1" marR="0" algn="l">
              <a:lnSpc>
                <a:spcPct val="100000"/>
              </a:lnSpc>
              <a:spcBef>
                <a:spcPts val="0"/>
              </a:spcBef>
              <a:spcAft>
                <a:spcPts val="0"/>
              </a:spcAft>
              <a:buClr>
                <a:srgbClr val="000000"/>
              </a:buClr>
              <a:buSzPts val="3700"/>
              <a:buFont typeface="Arial"/>
              <a:buNone/>
              <a:defRPr b="0" i="0" sz="18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3700"/>
              <a:buFont typeface="Arial"/>
              <a:buNone/>
              <a:defRPr b="0" i="0" sz="18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3700"/>
              <a:buFont typeface="Arial"/>
              <a:buNone/>
              <a:defRPr b="0" i="0" sz="18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3700"/>
              <a:buFont typeface="Arial"/>
              <a:buNone/>
              <a:defRPr b="0" i="0" sz="18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3700"/>
              <a:buFont typeface="Arial"/>
              <a:buNone/>
              <a:defRPr b="0" i="0" sz="18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3700"/>
              <a:buFont typeface="Arial"/>
              <a:buNone/>
              <a:defRPr b="0" i="0" sz="18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3700"/>
              <a:buFont typeface="Arial"/>
              <a:buNone/>
              <a:defRPr b="0" i="0" sz="18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3700"/>
              <a:buFont typeface="Arial"/>
              <a:buNone/>
              <a:defRPr b="0" i="0" sz="1800" u="none" cap="none" strike="noStrike">
                <a:solidFill>
                  <a:srgbClr val="000000"/>
                </a:solidFill>
                <a:latin typeface="Arial"/>
                <a:ea typeface="Arial"/>
                <a:cs typeface="Arial"/>
                <a:sym typeface="Arial"/>
              </a:defRPr>
            </a:lvl9pPr>
          </a:lstStyle>
          <a:p/>
        </p:txBody>
      </p:sp>
      <p:pic>
        <p:nvPicPr>
          <p:cNvPr id="104" name="Google Shape;104;g302c6c39741_0_680"/>
          <p:cNvPicPr preferRelativeResize="0"/>
          <p:nvPr/>
        </p:nvPicPr>
        <p:blipFill rotWithShape="1">
          <a:blip r:embed="rId3">
            <a:alphaModFix/>
          </a:blip>
          <a:srcRect b="0" l="0" r="0" t="0"/>
          <a:stretch/>
        </p:blipFill>
        <p:spPr>
          <a:xfrm>
            <a:off x="22470213" y="964317"/>
            <a:ext cx="1159656" cy="1159809"/>
          </a:xfrm>
          <a:prstGeom prst="rect">
            <a:avLst/>
          </a:prstGeom>
          <a:noFill/>
          <a:ln>
            <a:noFill/>
          </a:ln>
        </p:spPr>
      </p:pic>
      <p:sp>
        <p:nvSpPr>
          <p:cNvPr id="105" name="Google Shape;105;g302c6c39741_0_680"/>
          <p:cNvSpPr txBox="1"/>
          <p:nvPr>
            <p:ph idx="12" type="sldNum"/>
          </p:nvPr>
        </p:nvSpPr>
        <p:spPr>
          <a:xfrm>
            <a:off x="22864315" y="12929101"/>
            <a:ext cx="1173900" cy="480000"/>
          </a:xfrm>
          <a:prstGeom prst="rect">
            <a:avLst/>
          </a:prstGeom>
          <a:noFill/>
          <a:ln>
            <a:noFill/>
          </a:ln>
        </p:spPr>
        <p:txBody>
          <a:bodyPr anchorCtr="0" anchor="ctr" bIns="243825" lIns="243825" spcFirstLastPara="1" rIns="243825" wrap="square" tIns="243825">
            <a:noAutofit/>
          </a:bodyPr>
          <a:lstStyle>
            <a:lvl1pPr indent="0" lvl="0" marL="0" marR="0" algn="r">
              <a:lnSpc>
                <a:spcPct val="100000"/>
              </a:lnSpc>
              <a:spcBef>
                <a:spcPts val="0"/>
              </a:spcBef>
              <a:spcAft>
                <a:spcPts val="0"/>
              </a:spcAft>
              <a:buClr>
                <a:schemeClr val="dk1"/>
              </a:buClr>
              <a:buSzPts val="2900"/>
              <a:buFont typeface="Arial"/>
              <a:buNone/>
              <a:defRPr b="0" i="0" sz="1800" u="none" cap="none" strike="noStrike">
                <a:solidFill>
                  <a:schemeClr val="accent6"/>
                </a:solidFill>
                <a:latin typeface="Arial"/>
                <a:ea typeface="Arial"/>
                <a:cs typeface="Arial"/>
                <a:sym typeface="Arial"/>
              </a:defRPr>
            </a:lvl1pPr>
            <a:lvl2pPr indent="0" lvl="1" marL="0" marR="0" algn="r">
              <a:lnSpc>
                <a:spcPct val="100000"/>
              </a:lnSpc>
              <a:spcBef>
                <a:spcPts val="0"/>
              </a:spcBef>
              <a:spcAft>
                <a:spcPts val="0"/>
              </a:spcAft>
              <a:buClr>
                <a:schemeClr val="dk1"/>
              </a:buClr>
              <a:buSzPts val="2900"/>
              <a:buFont typeface="Arial"/>
              <a:buNone/>
              <a:defRPr b="0" i="0" sz="1800" u="none" cap="none" strike="noStrike">
                <a:solidFill>
                  <a:schemeClr val="accent6"/>
                </a:solidFill>
                <a:latin typeface="Arial"/>
                <a:ea typeface="Arial"/>
                <a:cs typeface="Arial"/>
                <a:sym typeface="Arial"/>
              </a:defRPr>
            </a:lvl2pPr>
            <a:lvl3pPr indent="0" lvl="2" marL="0" marR="0" algn="r">
              <a:lnSpc>
                <a:spcPct val="100000"/>
              </a:lnSpc>
              <a:spcBef>
                <a:spcPts val="0"/>
              </a:spcBef>
              <a:spcAft>
                <a:spcPts val="0"/>
              </a:spcAft>
              <a:buClr>
                <a:schemeClr val="dk1"/>
              </a:buClr>
              <a:buSzPts val="2900"/>
              <a:buFont typeface="Arial"/>
              <a:buNone/>
              <a:defRPr b="0" i="0" sz="1800" u="none" cap="none" strike="noStrike">
                <a:solidFill>
                  <a:schemeClr val="accent6"/>
                </a:solidFill>
                <a:latin typeface="Arial"/>
                <a:ea typeface="Arial"/>
                <a:cs typeface="Arial"/>
                <a:sym typeface="Arial"/>
              </a:defRPr>
            </a:lvl3pPr>
            <a:lvl4pPr indent="0" lvl="3" marL="0" marR="0" algn="r">
              <a:lnSpc>
                <a:spcPct val="100000"/>
              </a:lnSpc>
              <a:spcBef>
                <a:spcPts val="0"/>
              </a:spcBef>
              <a:spcAft>
                <a:spcPts val="0"/>
              </a:spcAft>
              <a:buClr>
                <a:schemeClr val="dk1"/>
              </a:buClr>
              <a:buSzPts val="2900"/>
              <a:buFont typeface="Arial"/>
              <a:buNone/>
              <a:defRPr b="0" i="0" sz="1800" u="none" cap="none" strike="noStrike">
                <a:solidFill>
                  <a:schemeClr val="accent6"/>
                </a:solidFill>
                <a:latin typeface="Arial"/>
                <a:ea typeface="Arial"/>
                <a:cs typeface="Arial"/>
                <a:sym typeface="Arial"/>
              </a:defRPr>
            </a:lvl4pPr>
            <a:lvl5pPr indent="0" lvl="4" marL="0" marR="0" algn="r">
              <a:lnSpc>
                <a:spcPct val="100000"/>
              </a:lnSpc>
              <a:spcBef>
                <a:spcPts val="0"/>
              </a:spcBef>
              <a:spcAft>
                <a:spcPts val="0"/>
              </a:spcAft>
              <a:buClr>
                <a:schemeClr val="dk1"/>
              </a:buClr>
              <a:buSzPts val="2900"/>
              <a:buFont typeface="Arial"/>
              <a:buNone/>
              <a:defRPr b="0" i="0" sz="1800" u="none" cap="none" strike="noStrike">
                <a:solidFill>
                  <a:schemeClr val="accent6"/>
                </a:solidFill>
                <a:latin typeface="Arial"/>
                <a:ea typeface="Arial"/>
                <a:cs typeface="Arial"/>
                <a:sym typeface="Arial"/>
              </a:defRPr>
            </a:lvl5pPr>
            <a:lvl6pPr indent="0" lvl="5" marL="0" marR="0" algn="r">
              <a:lnSpc>
                <a:spcPct val="100000"/>
              </a:lnSpc>
              <a:spcBef>
                <a:spcPts val="0"/>
              </a:spcBef>
              <a:spcAft>
                <a:spcPts val="0"/>
              </a:spcAft>
              <a:buClr>
                <a:schemeClr val="dk1"/>
              </a:buClr>
              <a:buSzPts val="2900"/>
              <a:buFont typeface="Arial"/>
              <a:buNone/>
              <a:defRPr b="0" i="0" sz="1800" u="none" cap="none" strike="noStrike">
                <a:solidFill>
                  <a:schemeClr val="accent6"/>
                </a:solidFill>
                <a:latin typeface="Arial"/>
                <a:ea typeface="Arial"/>
                <a:cs typeface="Arial"/>
                <a:sym typeface="Arial"/>
              </a:defRPr>
            </a:lvl6pPr>
            <a:lvl7pPr indent="0" lvl="6" marL="0" marR="0" algn="r">
              <a:lnSpc>
                <a:spcPct val="100000"/>
              </a:lnSpc>
              <a:spcBef>
                <a:spcPts val="0"/>
              </a:spcBef>
              <a:spcAft>
                <a:spcPts val="0"/>
              </a:spcAft>
              <a:buClr>
                <a:schemeClr val="dk1"/>
              </a:buClr>
              <a:buSzPts val="2900"/>
              <a:buFont typeface="Arial"/>
              <a:buNone/>
              <a:defRPr b="0" i="0" sz="1800" u="none" cap="none" strike="noStrike">
                <a:solidFill>
                  <a:schemeClr val="accent6"/>
                </a:solidFill>
                <a:latin typeface="Arial"/>
                <a:ea typeface="Arial"/>
                <a:cs typeface="Arial"/>
                <a:sym typeface="Arial"/>
              </a:defRPr>
            </a:lvl7pPr>
            <a:lvl8pPr indent="0" lvl="7" marL="0" marR="0" algn="r">
              <a:lnSpc>
                <a:spcPct val="100000"/>
              </a:lnSpc>
              <a:spcBef>
                <a:spcPts val="0"/>
              </a:spcBef>
              <a:spcAft>
                <a:spcPts val="0"/>
              </a:spcAft>
              <a:buClr>
                <a:schemeClr val="dk1"/>
              </a:buClr>
              <a:buSzPts val="2900"/>
              <a:buFont typeface="Arial"/>
              <a:buNone/>
              <a:defRPr b="0" i="0" sz="1800" u="none" cap="none" strike="noStrike">
                <a:solidFill>
                  <a:schemeClr val="accent6"/>
                </a:solidFill>
                <a:latin typeface="Arial"/>
                <a:ea typeface="Arial"/>
                <a:cs typeface="Arial"/>
                <a:sym typeface="Arial"/>
              </a:defRPr>
            </a:lvl8pPr>
            <a:lvl9pPr indent="0" lvl="8" marL="0" marR="0" algn="r">
              <a:lnSpc>
                <a:spcPct val="100000"/>
              </a:lnSpc>
              <a:spcBef>
                <a:spcPts val="0"/>
              </a:spcBef>
              <a:spcAft>
                <a:spcPts val="0"/>
              </a:spcAft>
              <a:buClr>
                <a:schemeClr val="dk1"/>
              </a:buClr>
              <a:buSzPts val="2900"/>
              <a:buFont typeface="Arial"/>
              <a:buNone/>
              <a:defRPr b="0" i="0" sz="1800" u="none" cap="none" strike="noStrike">
                <a:solidFill>
                  <a:schemeClr val="accent6"/>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06" name="Google Shape;106;g302c6c39741_0_680"/>
          <p:cNvSpPr txBox="1"/>
          <p:nvPr/>
        </p:nvSpPr>
        <p:spPr>
          <a:xfrm>
            <a:off x="3746501" y="12960043"/>
            <a:ext cx="16894200" cy="396000"/>
          </a:xfrm>
          <a:prstGeom prst="rect">
            <a:avLst/>
          </a:prstGeom>
          <a:noFill/>
          <a:ln>
            <a:noFill/>
          </a:ln>
        </p:spPr>
        <p:txBody>
          <a:bodyPr anchorCtr="0" anchor="t" bIns="45675" lIns="91400" spcFirstLastPara="1" rIns="91400" wrap="square" tIns="45675">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66747D"/>
                </a:solidFill>
                <a:latin typeface="Arial"/>
                <a:ea typeface="Arial"/>
                <a:cs typeface="Arial"/>
                <a:sym typeface="Arial"/>
              </a:rPr>
              <a:t>Copyright © 2024 Ping Identity Corporation</a:t>
            </a:r>
            <a:endParaRPr b="0" i="0" sz="37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mondLeft">
  <p:cSld name="1_DiamondLeft">
    <p:bg>
      <p:bgPr>
        <a:blipFill>
          <a:blip r:embed="rId2">
            <a:alphaModFix/>
          </a:blip>
          <a:stretch>
            <a:fillRect/>
          </a:stretch>
        </a:blipFill>
      </p:bgPr>
    </p:bg>
    <p:spTree>
      <p:nvGrpSpPr>
        <p:cNvPr id="107" name="Shape 107"/>
        <p:cNvGrpSpPr/>
        <p:nvPr/>
      </p:nvGrpSpPr>
      <p:grpSpPr>
        <a:xfrm>
          <a:off x="0" y="0"/>
          <a:ext cx="0" cy="0"/>
          <a:chOff x="0" y="0"/>
          <a:chExt cx="0" cy="0"/>
        </a:xfrm>
      </p:grpSpPr>
      <p:sp>
        <p:nvSpPr>
          <p:cNvPr id="108" name="Google Shape;108;g302c6c39741_0_685"/>
          <p:cNvSpPr txBox="1"/>
          <p:nvPr>
            <p:ph type="title"/>
          </p:nvPr>
        </p:nvSpPr>
        <p:spPr>
          <a:xfrm>
            <a:off x="1676400" y="1283704"/>
            <a:ext cx="21034800" cy="520800"/>
          </a:xfrm>
          <a:prstGeom prst="rect">
            <a:avLst/>
          </a:prstGeom>
          <a:noFill/>
          <a:ln>
            <a:noFill/>
          </a:ln>
        </p:spPr>
        <p:txBody>
          <a:bodyPr anchorCtr="0" anchor="t" bIns="0" lIns="0" spcFirstLastPara="1" rIns="0" wrap="square" tIns="0">
            <a:noAutofit/>
          </a:bodyPr>
          <a:lstStyle>
            <a:lvl1pPr lvl="0" marR="0" algn="ctr">
              <a:lnSpc>
                <a:spcPct val="90000"/>
              </a:lnSpc>
              <a:spcBef>
                <a:spcPts val="0"/>
              </a:spcBef>
              <a:spcAft>
                <a:spcPts val="0"/>
              </a:spcAft>
              <a:buClr>
                <a:schemeClr val="dk1"/>
              </a:buClr>
              <a:buSzPts val="12800"/>
              <a:buFont typeface="Montserrat"/>
              <a:buNone/>
              <a:defRPr b="0" i="0" sz="4800" u="none" cap="none" strike="noStrike">
                <a:solidFill>
                  <a:schemeClr val="dk1"/>
                </a:solidFill>
                <a:latin typeface="Montserrat Medium"/>
                <a:ea typeface="Montserrat Medium"/>
                <a:cs typeface="Montserrat Medium"/>
                <a:sym typeface="Montserrat Medium"/>
              </a:defRPr>
            </a:lvl1pPr>
            <a:lvl2pPr lvl="1" marR="0" algn="l">
              <a:lnSpc>
                <a:spcPct val="100000"/>
              </a:lnSpc>
              <a:spcBef>
                <a:spcPts val="0"/>
              </a:spcBef>
              <a:spcAft>
                <a:spcPts val="0"/>
              </a:spcAft>
              <a:buClr>
                <a:srgbClr val="000000"/>
              </a:buClr>
              <a:buSzPts val="3700"/>
              <a:buFont typeface="Arial"/>
              <a:buNone/>
              <a:defRPr b="0" i="0" sz="18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3700"/>
              <a:buFont typeface="Arial"/>
              <a:buNone/>
              <a:defRPr b="0" i="0" sz="18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3700"/>
              <a:buFont typeface="Arial"/>
              <a:buNone/>
              <a:defRPr b="0" i="0" sz="18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3700"/>
              <a:buFont typeface="Arial"/>
              <a:buNone/>
              <a:defRPr b="0" i="0" sz="18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3700"/>
              <a:buFont typeface="Arial"/>
              <a:buNone/>
              <a:defRPr b="0" i="0" sz="18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3700"/>
              <a:buFont typeface="Arial"/>
              <a:buNone/>
              <a:defRPr b="0" i="0" sz="18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3700"/>
              <a:buFont typeface="Arial"/>
              <a:buNone/>
              <a:defRPr b="0" i="0" sz="18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3700"/>
              <a:buFont typeface="Arial"/>
              <a:buNone/>
              <a:defRPr b="0" i="0" sz="1800" u="none" cap="none" strike="noStrike">
                <a:solidFill>
                  <a:srgbClr val="000000"/>
                </a:solidFill>
                <a:latin typeface="Arial"/>
                <a:ea typeface="Arial"/>
                <a:cs typeface="Arial"/>
                <a:sym typeface="Arial"/>
              </a:defRPr>
            </a:lvl9pPr>
          </a:lstStyle>
          <a:p/>
        </p:txBody>
      </p:sp>
      <p:pic>
        <p:nvPicPr>
          <p:cNvPr id="109" name="Google Shape;109;g302c6c39741_0_685"/>
          <p:cNvPicPr preferRelativeResize="0"/>
          <p:nvPr/>
        </p:nvPicPr>
        <p:blipFill rotWithShape="1">
          <a:blip r:embed="rId3">
            <a:alphaModFix/>
          </a:blip>
          <a:srcRect b="0" l="0" r="0" t="0"/>
          <a:stretch/>
        </p:blipFill>
        <p:spPr>
          <a:xfrm>
            <a:off x="22470213" y="964317"/>
            <a:ext cx="1159656" cy="1159809"/>
          </a:xfrm>
          <a:prstGeom prst="rect">
            <a:avLst/>
          </a:prstGeom>
          <a:noFill/>
          <a:ln>
            <a:noFill/>
          </a:ln>
        </p:spPr>
      </p:pic>
      <p:sp>
        <p:nvSpPr>
          <p:cNvPr id="110" name="Google Shape;110;g302c6c39741_0_685"/>
          <p:cNvSpPr txBox="1"/>
          <p:nvPr>
            <p:ph idx="12" type="sldNum"/>
          </p:nvPr>
        </p:nvSpPr>
        <p:spPr>
          <a:xfrm>
            <a:off x="22864315" y="12929101"/>
            <a:ext cx="1173900" cy="480000"/>
          </a:xfrm>
          <a:prstGeom prst="rect">
            <a:avLst/>
          </a:prstGeom>
          <a:noFill/>
          <a:ln>
            <a:noFill/>
          </a:ln>
        </p:spPr>
        <p:txBody>
          <a:bodyPr anchorCtr="0" anchor="ctr" bIns="243825" lIns="243825" spcFirstLastPara="1" rIns="243825" wrap="square" tIns="243825">
            <a:noAutofit/>
          </a:bodyPr>
          <a:lstStyle>
            <a:lvl1pPr indent="0" lvl="0" marL="0" marR="0" algn="r">
              <a:lnSpc>
                <a:spcPct val="100000"/>
              </a:lnSpc>
              <a:spcBef>
                <a:spcPts val="0"/>
              </a:spcBef>
              <a:spcAft>
                <a:spcPts val="0"/>
              </a:spcAft>
              <a:buClr>
                <a:schemeClr val="dk1"/>
              </a:buClr>
              <a:buSzPts val="2900"/>
              <a:buFont typeface="Arial"/>
              <a:buNone/>
              <a:defRPr b="0" i="0" sz="1800" u="none" cap="none" strike="noStrike">
                <a:solidFill>
                  <a:schemeClr val="accent6"/>
                </a:solidFill>
                <a:latin typeface="Arial"/>
                <a:ea typeface="Arial"/>
                <a:cs typeface="Arial"/>
                <a:sym typeface="Arial"/>
              </a:defRPr>
            </a:lvl1pPr>
            <a:lvl2pPr indent="0" lvl="1" marL="0" marR="0" algn="r">
              <a:lnSpc>
                <a:spcPct val="100000"/>
              </a:lnSpc>
              <a:spcBef>
                <a:spcPts val="0"/>
              </a:spcBef>
              <a:spcAft>
                <a:spcPts val="0"/>
              </a:spcAft>
              <a:buClr>
                <a:schemeClr val="dk1"/>
              </a:buClr>
              <a:buSzPts val="2900"/>
              <a:buFont typeface="Arial"/>
              <a:buNone/>
              <a:defRPr b="0" i="0" sz="1800" u="none" cap="none" strike="noStrike">
                <a:solidFill>
                  <a:schemeClr val="accent6"/>
                </a:solidFill>
                <a:latin typeface="Arial"/>
                <a:ea typeface="Arial"/>
                <a:cs typeface="Arial"/>
                <a:sym typeface="Arial"/>
              </a:defRPr>
            </a:lvl2pPr>
            <a:lvl3pPr indent="0" lvl="2" marL="0" marR="0" algn="r">
              <a:lnSpc>
                <a:spcPct val="100000"/>
              </a:lnSpc>
              <a:spcBef>
                <a:spcPts val="0"/>
              </a:spcBef>
              <a:spcAft>
                <a:spcPts val="0"/>
              </a:spcAft>
              <a:buClr>
                <a:schemeClr val="dk1"/>
              </a:buClr>
              <a:buSzPts val="2900"/>
              <a:buFont typeface="Arial"/>
              <a:buNone/>
              <a:defRPr b="0" i="0" sz="1800" u="none" cap="none" strike="noStrike">
                <a:solidFill>
                  <a:schemeClr val="accent6"/>
                </a:solidFill>
                <a:latin typeface="Arial"/>
                <a:ea typeface="Arial"/>
                <a:cs typeface="Arial"/>
                <a:sym typeface="Arial"/>
              </a:defRPr>
            </a:lvl3pPr>
            <a:lvl4pPr indent="0" lvl="3" marL="0" marR="0" algn="r">
              <a:lnSpc>
                <a:spcPct val="100000"/>
              </a:lnSpc>
              <a:spcBef>
                <a:spcPts val="0"/>
              </a:spcBef>
              <a:spcAft>
                <a:spcPts val="0"/>
              </a:spcAft>
              <a:buClr>
                <a:schemeClr val="dk1"/>
              </a:buClr>
              <a:buSzPts val="2900"/>
              <a:buFont typeface="Arial"/>
              <a:buNone/>
              <a:defRPr b="0" i="0" sz="1800" u="none" cap="none" strike="noStrike">
                <a:solidFill>
                  <a:schemeClr val="accent6"/>
                </a:solidFill>
                <a:latin typeface="Arial"/>
                <a:ea typeface="Arial"/>
                <a:cs typeface="Arial"/>
                <a:sym typeface="Arial"/>
              </a:defRPr>
            </a:lvl4pPr>
            <a:lvl5pPr indent="0" lvl="4" marL="0" marR="0" algn="r">
              <a:lnSpc>
                <a:spcPct val="100000"/>
              </a:lnSpc>
              <a:spcBef>
                <a:spcPts val="0"/>
              </a:spcBef>
              <a:spcAft>
                <a:spcPts val="0"/>
              </a:spcAft>
              <a:buClr>
                <a:schemeClr val="dk1"/>
              </a:buClr>
              <a:buSzPts val="2900"/>
              <a:buFont typeface="Arial"/>
              <a:buNone/>
              <a:defRPr b="0" i="0" sz="1800" u="none" cap="none" strike="noStrike">
                <a:solidFill>
                  <a:schemeClr val="accent6"/>
                </a:solidFill>
                <a:latin typeface="Arial"/>
                <a:ea typeface="Arial"/>
                <a:cs typeface="Arial"/>
                <a:sym typeface="Arial"/>
              </a:defRPr>
            </a:lvl5pPr>
            <a:lvl6pPr indent="0" lvl="5" marL="0" marR="0" algn="r">
              <a:lnSpc>
                <a:spcPct val="100000"/>
              </a:lnSpc>
              <a:spcBef>
                <a:spcPts val="0"/>
              </a:spcBef>
              <a:spcAft>
                <a:spcPts val="0"/>
              </a:spcAft>
              <a:buClr>
                <a:schemeClr val="dk1"/>
              </a:buClr>
              <a:buSzPts val="2900"/>
              <a:buFont typeface="Arial"/>
              <a:buNone/>
              <a:defRPr b="0" i="0" sz="1800" u="none" cap="none" strike="noStrike">
                <a:solidFill>
                  <a:schemeClr val="accent6"/>
                </a:solidFill>
                <a:latin typeface="Arial"/>
                <a:ea typeface="Arial"/>
                <a:cs typeface="Arial"/>
                <a:sym typeface="Arial"/>
              </a:defRPr>
            </a:lvl6pPr>
            <a:lvl7pPr indent="0" lvl="6" marL="0" marR="0" algn="r">
              <a:lnSpc>
                <a:spcPct val="100000"/>
              </a:lnSpc>
              <a:spcBef>
                <a:spcPts val="0"/>
              </a:spcBef>
              <a:spcAft>
                <a:spcPts val="0"/>
              </a:spcAft>
              <a:buClr>
                <a:schemeClr val="dk1"/>
              </a:buClr>
              <a:buSzPts val="2900"/>
              <a:buFont typeface="Arial"/>
              <a:buNone/>
              <a:defRPr b="0" i="0" sz="1800" u="none" cap="none" strike="noStrike">
                <a:solidFill>
                  <a:schemeClr val="accent6"/>
                </a:solidFill>
                <a:latin typeface="Arial"/>
                <a:ea typeface="Arial"/>
                <a:cs typeface="Arial"/>
                <a:sym typeface="Arial"/>
              </a:defRPr>
            </a:lvl7pPr>
            <a:lvl8pPr indent="0" lvl="7" marL="0" marR="0" algn="r">
              <a:lnSpc>
                <a:spcPct val="100000"/>
              </a:lnSpc>
              <a:spcBef>
                <a:spcPts val="0"/>
              </a:spcBef>
              <a:spcAft>
                <a:spcPts val="0"/>
              </a:spcAft>
              <a:buClr>
                <a:schemeClr val="dk1"/>
              </a:buClr>
              <a:buSzPts val="2900"/>
              <a:buFont typeface="Arial"/>
              <a:buNone/>
              <a:defRPr b="0" i="0" sz="1800" u="none" cap="none" strike="noStrike">
                <a:solidFill>
                  <a:schemeClr val="accent6"/>
                </a:solidFill>
                <a:latin typeface="Arial"/>
                <a:ea typeface="Arial"/>
                <a:cs typeface="Arial"/>
                <a:sym typeface="Arial"/>
              </a:defRPr>
            </a:lvl8pPr>
            <a:lvl9pPr indent="0" lvl="8" marL="0" marR="0" algn="r">
              <a:lnSpc>
                <a:spcPct val="100000"/>
              </a:lnSpc>
              <a:spcBef>
                <a:spcPts val="0"/>
              </a:spcBef>
              <a:spcAft>
                <a:spcPts val="0"/>
              </a:spcAft>
              <a:buClr>
                <a:schemeClr val="dk1"/>
              </a:buClr>
              <a:buSzPts val="2900"/>
              <a:buFont typeface="Arial"/>
              <a:buNone/>
              <a:defRPr b="0" i="0" sz="1800" u="none" cap="none" strike="noStrike">
                <a:solidFill>
                  <a:schemeClr val="accent6"/>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11" name="Google Shape;111;g302c6c39741_0_685"/>
          <p:cNvSpPr txBox="1"/>
          <p:nvPr/>
        </p:nvSpPr>
        <p:spPr>
          <a:xfrm>
            <a:off x="3746501" y="12960043"/>
            <a:ext cx="16894200" cy="396000"/>
          </a:xfrm>
          <a:prstGeom prst="rect">
            <a:avLst/>
          </a:prstGeom>
          <a:noFill/>
          <a:ln>
            <a:noFill/>
          </a:ln>
        </p:spPr>
        <p:txBody>
          <a:bodyPr anchorCtr="0" anchor="t" bIns="45675" lIns="91400" spcFirstLastPara="1" rIns="91400" wrap="square" tIns="45675">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66747D"/>
                </a:solidFill>
                <a:latin typeface="Arial"/>
                <a:ea typeface="Arial"/>
                <a:cs typeface="Arial"/>
                <a:sym typeface="Arial"/>
              </a:rPr>
              <a:t>Copyright © 2024 Ping Identity Corporation</a:t>
            </a:r>
            <a:endParaRPr b="0" i="0" sz="37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mondLeft">
  <p:cSld name="2_DiamondLeft">
    <p:bg>
      <p:bgPr>
        <a:blipFill>
          <a:blip r:embed="rId2">
            <a:alphaModFix/>
          </a:blip>
          <a:stretch>
            <a:fillRect/>
          </a:stretch>
        </a:blipFill>
      </p:bgPr>
    </p:bg>
    <p:spTree>
      <p:nvGrpSpPr>
        <p:cNvPr id="112" name="Shape 112"/>
        <p:cNvGrpSpPr/>
        <p:nvPr/>
      </p:nvGrpSpPr>
      <p:grpSpPr>
        <a:xfrm>
          <a:off x="0" y="0"/>
          <a:ext cx="0" cy="0"/>
          <a:chOff x="0" y="0"/>
          <a:chExt cx="0" cy="0"/>
        </a:xfrm>
      </p:grpSpPr>
      <p:sp>
        <p:nvSpPr>
          <p:cNvPr id="113" name="Google Shape;113;g302c6c39741_0_690"/>
          <p:cNvSpPr txBox="1"/>
          <p:nvPr>
            <p:ph type="title"/>
          </p:nvPr>
        </p:nvSpPr>
        <p:spPr>
          <a:xfrm>
            <a:off x="1676402" y="1283707"/>
            <a:ext cx="21034800" cy="520800"/>
          </a:xfrm>
          <a:prstGeom prst="rect">
            <a:avLst/>
          </a:prstGeom>
          <a:noFill/>
          <a:ln>
            <a:noFill/>
          </a:ln>
        </p:spPr>
        <p:txBody>
          <a:bodyPr anchorCtr="0" anchor="t" bIns="0" lIns="0" spcFirstLastPara="1" rIns="0" wrap="square" tIns="0">
            <a:noAutofit/>
          </a:bodyPr>
          <a:lstStyle>
            <a:lvl1pPr lvl="0" marR="0" algn="ctr">
              <a:lnSpc>
                <a:spcPct val="90000"/>
              </a:lnSpc>
              <a:spcBef>
                <a:spcPts val="0"/>
              </a:spcBef>
              <a:spcAft>
                <a:spcPts val="0"/>
              </a:spcAft>
              <a:buClr>
                <a:schemeClr val="dk1"/>
              </a:buClr>
              <a:buSzPts val="4800"/>
              <a:buFont typeface="Montserrat"/>
              <a:buNone/>
              <a:defRPr b="1" i="0" sz="4800" u="none" cap="none" strike="noStrike">
                <a:solidFill>
                  <a:schemeClr val="dk1"/>
                </a:solidFill>
                <a:latin typeface="Montserrat"/>
                <a:ea typeface="Montserrat"/>
                <a:cs typeface="Montserrat"/>
                <a:sym typeface="Montserrat"/>
              </a:defRPr>
            </a:lvl1pPr>
            <a:lvl2pPr lvl="1"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9pPr>
          </a:lstStyle>
          <a:p/>
        </p:txBody>
      </p:sp>
      <p:pic>
        <p:nvPicPr>
          <p:cNvPr id="114" name="Google Shape;114;g302c6c39741_0_690"/>
          <p:cNvPicPr preferRelativeResize="0"/>
          <p:nvPr/>
        </p:nvPicPr>
        <p:blipFill rotWithShape="1">
          <a:blip r:embed="rId3">
            <a:alphaModFix/>
          </a:blip>
          <a:srcRect b="0" l="0" r="0" t="0"/>
          <a:stretch/>
        </p:blipFill>
        <p:spPr>
          <a:xfrm>
            <a:off x="22470213" y="964317"/>
            <a:ext cx="1159659" cy="1159808"/>
          </a:xfrm>
          <a:prstGeom prst="rect">
            <a:avLst/>
          </a:prstGeom>
          <a:noFill/>
          <a:ln>
            <a:noFill/>
          </a:ln>
        </p:spPr>
      </p:pic>
      <p:sp>
        <p:nvSpPr>
          <p:cNvPr id="115" name="Google Shape;115;g302c6c39741_0_690"/>
          <p:cNvSpPr txBox="1"/>
          <p:nvPr/>
        </p:nvSpPr>
        <p:spPr>
          <a:xfrm>
            <a:off x="3746501" y="12960043"/>
            <a:ext cx="16894200" cy="396000"/>
          </a:xfrm>
          <a:prstGeom prst="rect">
            <a:avLst/>
          </a:prstGeom>
          <a:noFill/>
          <a:ln>
            <a:noFill/>
          </a:ln>
        </p:spPr>
        <p:txBody>
          <a:bodyPr anchorCtr="0" anchor="t" bIns="45675" lIns="91400" spcFirstLastPara="1" rIns="91400" wrap="square" tIns="45675">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66747D"/>
                </a:solidFill>
                <a:latin typeface="Arial"/>
                <a:ea typeface="Arial"/>
                <a:cs typeface="Arial"/>
                <a:sym typeface="Arial"/>
              </a:rPr>
              <a:t>Copyright © 2024 Ping Identity Corporation</a:t>
            </a:r>
            <a:endParaRPr b="0" i="0" sz="37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Center-2 2">
  <p:cSld name="Red-Center-2 2">
    <p:bg>
      <p:bgPr>
        <a:blipFill>
          <a:blip r:embed="rId2">
            <a:alphaModFix/>
          </a:blip>
          <a:stretch>
            <a:fillRect/>
          </a:stretch>
        </a:blipFill>
      </p:bgPr>
    </p:bg>
    <p:spTree>
      <p:nvGrpSpPr>
        <p:cNvPr id="116" name="Shape 116"/>
        <p:cNvGrpSpPr/>
        <p:nvPr/>
      </p:nvGrpSpPr>
      <p:grpSpPr>
        <a:xfrm>
          <a:off x="0" y="0"/>
          <a:ext cx="0" cy="0"/>
          <a:chOff x="0" y="0"/>
          <a:chExt cx="0" cy="0"/>
        </a:xfrm>
      </p:grpSpPr>
      <p:sp>
        <p:nvSpPr>
          <p:cNvPr id="117" name="Google Shape;117;g302c6c39741_0_694"/>
          <p:cNvSpPr txBox="1"/>
          <p:nvPr>
            <p:ph type="title"/>
          </p:nvPr>
        </p:nvSpPr>
        <p:spPr>
          <a:xfrm>
            <a:off x="1676400" y="1283704"/>
            <a:ext cx="21034800" cy="520800"/>
          </a:xfrm>
          <a:prstGeom prst="rect">
            <a:avLst/>
          </a:prstGeom>
          <a:noFill/>
          <a:ln>
            <a:noFill/>
          </a:ln>
        </p:spPr>
        <p:txBody>
          <a:bodyPr anchorCtr="0" anchor="t" bIns="0" lIns="0" spcFirstLastPara="1" rIns="0" wrap="square" tIns="0">
            <a:noAutofit/>
          </a:bodyPr>
          <a:lstStyle>
            <a:lvl1pPr lvl="0" marR="0" algn="ctr">
              <a:lnSpc>
                <a:spcPct val="90000"/>
              </a:lnSpc>
              <a:spcBef>
                <a:spcPts val="0"/>
              </a:spcBef>
              <a:spcAft>
                <a:spcPts val="0"/>
              </a:spcAft>
              <a:buClr>
                <a:schemeClr val="lt1"/>
              </a:buClr>
              <a:buSzPts val="12800"/>
              <a:buFont typeface="Montserrat"/>
              <a:buNone/>
              <a:defRPr b="1" i="0" sz="4800" u="none" cap="none" strike="noStrike">
                <a:solidFill>
                  <a:schemeClr val="lt1"/>
                </a:solidFill>
                <a:latin typeface="Montserrat"/>
                <a:ea typeface="Montserrat"/>
                <a:cs typeface="Montserrat"/>
                <a:sym typeface="Montserrat"/>
              </a:defRPr>
            </a:lvl1pPr>
            <a:lvl2pPr lvl="1" marR="0" algn="l">
              <a:lnSpc>
                <a:spcPct val="100000"/>
              </a:lnSpc>
              <a:spcBef>
                <a:spcPts val="0"/>
              </a:spcBef>
              <a:spcAft>
                <a:spcPts val="0"/>
              </a:spcAft>
              <a:buClr>
                <a:srgbClr val="000000"/>
              </a:buClr>
              <a:buSzPts val="3700"/>
              <a:buFont typeface="Arial"/>
              <a:buNone/>
              <a:defRPr b="0" i="0" sz="18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3700"/>
              <a:buFont typeface="Arial"/>
              <a:buNone/>
              <a:defRPr b="0" i="0" sz="18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3700"/>
              <a:buFont typeface="Arial"/>
              <a:buNone/>
              <a:defRPr b="0" i="0" sz="18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3700"/>
              <a:buFont typeface="Arial"/>
              <a:buNone/>
              <a:defRPr b="0" i="0" sz="18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3700"/>
              <a:buFont typeface="Arial"/>
              <a:buNone/>
              <a:defRPr b="0" i="0" sz="18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3700"/>
              <a:buFont typeface="Arial"/>
              <a:buNone/>
              <a:defRPr b="0" i="0" sz="18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3700"/>
              <a:buFont typeface="Arial"/>
              <a:buNone/>
              <a:defRPr b="0" i="0" sz="18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3700"/>
              <a:buFont typeface="Arial"/>
              <a:buNone/>
              <a:defRPr b="0" i="0" sz="1800" u="none" cap="none" strike="noStrike">
                <a:solidFill>
                  <a:srgbClr val="000000"/>
                </a:solidFill>
                <a:latin typeface="Arial"/>
                <a:ea typeface="Arial"/>
                <a:cs typeface="Arial"/>
                <a:sym typeface="Arial"/>
              </a:defRPr>
            </a:lvl9pPr>
          </a:lstStyle>
          <a:p/>
        </p:txBody>
      </p:sp>
      <p:pic>
        <p:nvPicPr>
          <p:cNvPr id="118" name="Google Shape;118;g302c6c39741_0_694"/>
          <p:cNvPicPr preferRelativeResize="0"/>
          <p:nvPr/>
        </p:nvPicPr>
        <p:blipFill rotWithShape="1">
          <a:blip r:embed="rId3">
            <a:alphaModFix/>
          </a:blip>
          <a:srcRect b="0" l="149" r="149" t="0"/>
          <a:stretch/>
        </p:blipFill>
        <p:spPr>
          <a:xfrm>
            <a:off x="5627655" y="11444173"/>
            <a:ext cx="11489551" cy="1890900"/>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Red-Diamond">
  <p:cSld name="3_Title-Red-Diamond">
    <p:bg>
      <p:bgPr>
        <a:blipFill>
          <a:blip r:embed="rId2">
            <a:alphaModFix/>
          </a:blip>
          <a:stretch>
            <a:fillRect/>
          </a:stretch>
        </a:blipFill>
      </p:bgPr>
    </p:bg>
    <p:spTree>
      <p:nvGrpSpPr>
        <p:cNvPr id="119" name="Shape 119"/>
        <p:cNvGrpSpPr/>
        <p:nvPr/>
      </p:nvGrpSpPr>
      <p:grpSpPr>
        <a:xfrm>
          <a:off x="0" y="0"/>
          <a:ext cx="0" cy="0"/>
          <a:chOff x="0" y="0"/>
          <a:chExt cx="0" cy="0"/>
        </a:xfrm>
      </p:grpSpPr>
      <p:sp>
        <p:nvSpPr>
          <p:cNvPr id="120" name="Google Shape;120;g302c6c39741_0_697"/>
          <p:cNvSpPr txBox="1"/>
          <p:nvPr>
            <p:ph type="title"/>
          </p:nvPr>
        </p:nvSpPr>
        <p:spPr>
          <a:xfrm>
            <a:off x="12193588" y="4415592"/>
            <a:ext cx="9609300" cy="5771100"/>
          </a:xfrm>
          <a:prstGeom prst="rect">
            <a:avLst/>
          </a:prstGeom>
          <a:noFill/>
          <a:ln>
            <a:noFill/>
          </a:ln>
        </p:spPr>
        <p:txBody>
          <a:bodyPr anchorCtr="0" anchor="t" bIns="0" lIns="0" spcFirstLastPara="1" rIns="0" wrap="square" tIns="0">
            <a:spAutoFit/>
          </a:bodyPr>
          <a:lstStyle>
            <a:lvl1pPr lvl="0" marR="0" algn="l">
              <a:lnSpc>
                <a:spcPct val="100000"/>
              </a:lnSpc>
              <a:spcBef>
                <a:spcPts val="0"/>
              </a:spcBef>
              <a:spcAft>
                <a:spcPts val="0"/>
              </a:spcAft>
              <a:buSzPts val="3700"/>
              <a:buNone/>
              <a:defRPr b="1" i="0" sz="12500" u="none" cap="none" strike="noStrike">
                <a:solidFill>
                  <a:schemeClr val="lt1"/>
                </a:solidFill>
                <a:latin typeface="Montserrat"/>
                <a:ea typeface="Montserrat"/>
                <a:cs typeface="Montserrat"/>
                <a:sym typeface="Montserrat"/>
              </a:defRPr>
            </a:lvl1pPr>
            <a:lvl2pPr lvl="1" marR="0" algn="l">
              <a:lnSpc>
                <a:spcPct val="100000"/>
              </a:lnSpc>
              <a:spcBef>
                <a:spcPts val="0"/>
              </a:spcBef>
              <a:spcAft>
                <a:spcPts val="0"/>
              </a:spcAft>
              <a:buSzPts val="3700"/>
              <a:buNone/>
              <a:defRPr b="0" i="0" sz="37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SzPts val="3700"/>
              <a:buNone/>
              <a:defRPr b="0" i="0" sz="37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SzPts val="3700"/>
              <a:buNone/>
              <a:defRPr b="0" i="0" sz="37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SzPts val="3700"/>
              <a:buNone/>
              <a:defRPr b="0" i="0" sz="37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SzPts val="3700"/>
              <a:buNone/>
              <a:defRPr b="0" i="0" sz="37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SzPts val="3700"/>
              <a:buNone/>
              <a:defRPr b="0" i="0" sz="37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SzPts val="3700"/>
              <a:buNone/>
              <a:defRPr b="0" i="0" sz="37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SzPts val="3700"/>
              <a:buNone/>
              <a:defRPr b="0" i="0" sz="37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Red-Diamond">
  <p:cSld name="Title-Red-Diamond">
    <p:bg>
      <p:bgPr>
        <a:blipFill>
          <a:blip r:embed="rId2">
            <a:alphaModFix/>
          </a:blip>
          <a:stretch>
            <a:fillRect/>
          </a:stretch>
        </a:blipFill>
      </p:bgPr>
    </p:bg>
    <p:spTree>
      <p:nvGrpSpPr>
        <p:cNvPr id="121" name="Shape 121"/>
        <p:cNvGrpSpPr/>
        <p:nvPr/>
      </p:nvGrpSpPr>
      <p:grpSpPr>
        <a:xfrm>
          <a:off x="0" y="0"/>
          <a:ext cx="0" cy="0"/>
          <a:chOff x="0" y="0"/>
          <a:chExt cx="0" cy="0"/>
        </a:xfrm>
      </p:grpSpPr>
      <p:sp>
        <p:nvSpPr>
          <p:cNvPr id="122" name="Google Shape;122;g302c6c39741_0_699"/>
          <p:cNvSpPr txBox="1"/>
          <p:nvPr>
            <p:ph type="title"/>
          </p:nvPr>
        </p:nvSpPr>
        <p:spPr>
          <a:xfrm>
            <a:off x="12193588" y="4415592"/>
            <a:ext cx="9609300" cy="5193600"/>
          </a:xfrm>
          <a:prstGeom prst="rect">
            <a:avLst/>
          </a:prstGeom>
          <a:noFill/>
          <a:ln>
            <a:noFill/>
          </a:ln>
        </p:spPr>
        <p:txBody>
          <a:bodyPr anchorCtr="0" anchor="t" bIns="0" lIns="0" spcFirstLastPara="1" rIns="0" wrap="square" tIns="0">
            <a:spAutoFit/>
          </a:bodyPr>
          <a:lstStyle>
            <a:lvl1pPr lvl="0" marR="0" algn="l">
              <a:lnSpc>
                <a:spcPct val="90000"/>
              </a:lnSpc>
              <a:spcBef>
                <a:spcPts val="0"/>
              </a:spcBef>
              <a:spcAft>
                <a:spcPts val="0"/>
              </a:spcAft>
              <a:buClr>
                <a:schemeClr val="lt1"/>
              </a:buClr>
              <a:buSzPts val="12500"/>
              <a:buFont typeface="Montserrat"/>
              <a:buNone/>
              <a:defRPr b="1" i="0" sz="12500" u="none" cap="none" strike="noStrike">
                <a:solidFill>
                  <a:schemeClr val="lt1"/>
                </a:solidFill>
                <a:latin typeface="Montserrat"/>
                <a:ea typeface="Montserrat"/>
                <a:cs typeface="Montserrat"/>
                <a:sym typeface="Montserrat"/>
              </a:defRPr>
            </a:lvl1pPr>
            <a:lvl2pPr lvl="1"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9pPr>
          </a:lstStyle>
          <a:p/>
        </p:txBody>
      </p:sp>
      <p:pic>
        <p:nvPicPr>
          <p:cNvPr id="123" name="Google Shape;123;g302c6c39741_0_699"/>
          <p:cNvPicPr preferRelativeResize="0"/>
          <p:nvPr/>
        </p:nvPicPr>
        <p:blipFill rotWithShape="1">
          <a:blip r:embed="rId3">
            <a:alphaModFix/>
          </a:blip>
          <a:srcRect b="0" l="0" r="0" t="0"/>
          <a:stretch/>
        </p:blipFill>
        <p:spPr>
          <a:xfrm>
            <a:off x="12194628" y="12529795"/>
            <a:ext cx="3590710" cy="624915"/>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Center-2">
  <p:cSld name="1_Red-Center-2">
    <p:bg>
      <p:bgPr>
        <a:blipFill>
          <a:blip r:embed="rId2">
            <a:alphaModFix/>
          </a:blip>
          <a:stretch>
            <a:fillRect/>
          </a:stretch>
        </a:blipFill>
      </p:bgPr>
    </p:bg>
    <p:spTree>
      <p:nvGrpSpPr>
        <p:cNvPr id="124" name="Shape 124"/>
        <p:cNvGrpSpPr/>
        <p:nvPr/>
      </p:nvGrpSpPr>
      <p:grpSpPr>
        <a:xfrm>
          <a:off x="0" y="0"/>
          <a:ext cx="0" cy="0"/>
          <a:chOff x="0" y="0"/>
          <a:chExt cx="0" cy="0"/>
        </a:xfrm>
      </p:grpSpPr>
      <p:sp>
        <p:nvSpPr>
          <p:cNvPr id="125" name="Google Shape;125;g302c6c39741_0_702"/>
          <p:cNvSpPr txBox="1"/>
          <p:nvPr>
            <p:ph type="title"/>
          </p:nvPr>
        </p:nvSpPr>
        <p:spPr>
          <a:xfrm>
            <a:off x="1676400" y="1283704"/>
            <a:ext cx="21034800" cy="520800"/>
          </a:xfrm>
          <a:prstGeom prst="rect">
            <a:avLst/>
          </a:prstGeom>
          <a:noFill/>
          <a:ln>
            <a:noFill/>
          </a:ln>
        </p:spPr>
        <p:txBody>
          <a:bodyPr anchorCtr="0" anchor="t" bIns="0" lIns="0" spcFirstLastPara="1" rIns="0" wrap="square" tIns="0">
            <a:noAutofit/>
          </a:bodyPr>
          <a:lstStyle>
            <a:lvl1pPr lvl="0" marR="0" algn="ctr">
              <a:lnSpc>
                <a:spcPct val="90000"/>
              </a:lnSpc>
              <a:spcBef>
                <a:spcPts val="0"/>
              </a:spcBef>
              <a:spcAft>
                <a:spcPts val="0"/>
              </a:spcAft>
              <a:buClr>
                <a:schemeClr val="lt1"/>
              </a:buClr>
              <a:buSzPts val="4800"/>
              <a:buFont typeface="Montserrat"/>
              <a:buNone/>
              <a:defRPr b="1" i="0" sz="4800" u="none" cap="none" strike="noStrike">
                <a:solidFill>
                  <a:schemeClr val="lt1"/>
                </a:solidFill>
                <a:latin typeface="Montserrat"/>
                <a:ea typeface="Montserrat"/>
                <a:cs typeface="Montserrat"/>
                <a:sym typeface="Montserrat"/>
              </a:defRPr>
            </a:lvl1pPr>
            <a:lvl2pPr lvl="1"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9pPr>
          </a:lstStyle>
          <a:p/>
        </p:txBody>
      </p:sp>
      <p:pic>
        <p:nvPicPr>
          <p:cNvPr id="126" name="Google Shape;126;g302c6c39741_0_702"/>
          <p:cNvPicPr preferRelativeResize="0"/>
          <p:nvPr/>
        </p:nvPicPr>
        <p:blipFill rotWithShape="1">
          <a:blip r:embed="rId3">
            <a:alphaModFix/>
          </a:blip>
          <a:srcRect b="0" l="0" r="0" t="0"/>
          <a:stretch/>
        </p:blipFill>
        <p:spPr>
          <a:xfrm>
            <a:off x="22470213" y="964317"/>
            <a:ext cx="1159659" cy="1159808"/>
          </a:xfrm>
          <a:prstGeom prst="rect">
            <a:avLst/>
          </a:prstGeom>
          <a:noFill/>
          <a:ln>
            <a:noFill/>
          </a:ln>
        </p:spPr>
      </p:pic>
      <p:sp>
        <p:nvSpPr>
          <p:cNvPr id="127" name="Google Shape;127;g302c6c39741_0_702"/>
          <p:cNvSpPr txBox="1"/>
          <p:nvPr/>
        </p:nvSpPr>
        <p:spPr>
          <a:xfrm>
            <a:off x="3746501" y="12960043"/>
            <a:ext cx="16894200" cy="396000"/>
          </a:xfrm>
          <a:prstGeom prst="rect">
            <a:avLst/>
          </a:prstGeom>
          <a:noFill/>
          <a:ln>
            <a:noFill/>
          </a:ln>
        </p:spPr>
        <p:txBody>
          <a:bodyPr anchorCtr="0" anchor="t" bIns="45675" lIns="91400" spcFirstLastPara="1" rIns="91400" wrap="square" tIns="45675">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Confidential | Do not distribute – Copyright © 2024 Ping Identity Corporation</a:t>
            </a:r>
            <a:endParaRPr b="0" i="0" sz="37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Lite-Diamond">
  <p:cSld name="4_Title-Lite-Diamond">
    <p:spTree>
      <p:nvGrpSpPr>
        <p:cNvPr id="128" name="Shape 128"/>
        <p:cNvGrpSpPr/>
        <p:nvPr/>
      </p:nvGrpSpPr>
      <p:grpSpPr>
        <a:xfrm>
          <a:off x="0" y="0"/>
          <a:ext cx="0" cy="0"/>
          <a:chOff x="0" y="0"/>
          <a:chExt cx="0" cy="0"/>
        </a:xfrm>
      </p:grpSpPr>
      <p:sp>
        <p:nvSpPr>
          <p:cNvPr id="129" name="Google Shape;129;g302c6c39741_0_706"/>
          <p:cNvSpPr txBox="1"/>
          <p:nvPr>
            <p:ph type="title"/>
          </p:nvPr>
        </p:nvSpPr>
        <p:spPr>
          <a:xfrm>
            <a:off x="12193588" y="4415592"/>
            <a:ext cx="9609300" cy="5193600"/>
          </a:xfrm>
          <a:prstGeom prst="rect">
            <a:avLst/>
          </a:prstGeom>
          <a:noFill/>
          <a:ln>
            <a:noFill/>
          </a:ln>
        </p:spPr>
        <p:txBody>
          <a:bodyPr anchorCtr="0" anchor="t" bIns="0" lIns="0" spcFirstLastPara="1" rIns="0" wrap="square" tIns="0">
            <a:spAutoFit/>
          </a:bodyPr>
          <a:lstStyle>
            <a:lvl1pPr lvl="0" marR="0" algn="l">
              <a:lnSpc>
                <a:spcPct val="90000"/>
              </a:lnSpc>
              <a:spcBef>
                <a:spcPts val="0"/>
              </a:spcBef>
              <a:spcAft>
                <a:spcPts val="0"/>
              </a:spcAft>
              <a:buClr>
                <a:schemeClr val="dk1"/>
              </a:buClr>
              <a:buSzPts val="12500"/>
              <a:buFont typeface="Montserrat"/>
              <a:buNone/>
              <a:defRPr b="1" i="0" sz="12500" u="none" cap="none" strike="noStrike">
                <a:solidFill>
                  <a:schemeClr val="dk1"/>
                </a:solidFill>
                <a:latin typeface="Montserrat"/>
                <a:ea typeface="Montserrat"/>
                <a:cs typeface="Montserrat"/>
                <a:sym typeface="Montserrat"/>
              </a:defRPr>
            </a:lvl1pPr>
            <a:lvl2pPr lvl="1"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9pPr>
          </a:lstStyle>
          <a:p/>
        </p:txBody>
      </p:sp>
      <p:sp>
        <p:nvSpPr>
          <p:cNvPr id="130" name="Google Shape;130;g302c6c39741_0_706"/>
          <p:cNvSpPr txBox="1"/>
          <p:nvPr/>
        </p:nvSpPr>
        <p:spPr>
          <a:xfrm>
            <a:off x="3746501" y="12960043"/>
            <a:ext cx="16894200" cy="396000"/>
          </a:xfrm>
          <a:prstGeom prst="rect">
            <a:avLst/>
          </a:prstGeom>
          <a:noFill/>
          <a:ln>
            <a:noFill/>
          </a:ln>
        </p:spPr>
        <p:txBody>
          <a:bodyPr anchorCtr="0" anchor="t" bIns="45675" lIns="91400" spcFirstLastPara="1" rIns="91400" wrap="square" tIns="45675">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66747D"/>
                </a:solidFill>
                <a:latin typeface="Arial"/>
                <a:ea typeface="Arial"/>
                <a:cs typeface="Arial"/>
                <a:sym typeface="Arial"/>
              </a:rPr>
              <a:t>Copyright © 2024 Ping Identity Corporation</a:t>
            </a:r>
            <a:endParaRPr b="0" i="0" sz="37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Lite-Pixels">
  <p:cSld name="1_Title-Lite-Pixels">
    <p:bg>
      <p:bgPr>
        <a:blipFill>
          <a:blip r:embed="rId2">
            <a:alphaModFix/>
          </a:blip>
          <a:stretch>
            <a:fillRect/>
          </a:stretch>
        </a:blipFill>
      </p:bgPr>
    </p:bg>
    <p:spTree>
      <p:nvGrpSpPr>
        <p:cNvPr id="131" name="Shape 131"/>
        <p:cNvGrpSpPr/>
        <p:nvPr/>
      </p:nvGrpSpPr>
      <p:grpSpPr>
        <a:xfrm>
          <a:off x="0" y="0"/>
          <a:ext cx="0" cy="0"/>
          <a:chOff x="0" y="0"/>
          <a:chExt cx="0" cy="0"/>
        </a:xfrm>
      </p:grpSpPr>
      <p:sp>
        <p:nvSpPr>
          <p:cNvPr id="132" name="Google Shape;132;g302c6c39741_0_709"/>
          <p:cNvSpPr txBox="1"/>
          <p:nvPr>
            <p:ph type="title"/>
          </p:nvPr>
        </p:nvSpPr>
        <p:spPr>
          <a:xfrm>
            <a:off x="12193588" y="4415592"/>
            <a:ext cx="9609300" cy="5193600"/>
          </a:xfrm>
          <a:prstGeom prst="rect">
            <a:avLst/>
          </a:prstGeom>
          <a:noFill/>
          <a:ln>
            <a:noFill/>
          </a:ln>
        </p:spPr>
        <p:txBody>
          <a:bodyPr anchorCtr="0" anchor="t" bIns="0" lIns="0" spcFirstLastPara="1" rIns="0" wrap="square" tIns="0">
            <a:spAutoFit/>
          </a:bodyPr>
          <a:lstStyle>
            <a:lvl1pPr lvl="0" marR="0" algn="l">
              <a:lnSpc>
                <a:spcPct val="90000"/>
              </a:lnSpc>
              <a:spcBef>
                <a:spcPts val="0"/>
              </a:spcBef>
              <a:spcAft>
                <a:spcPts val="0"/>
              </a:spcAft>
              <a:buClr>
                <a:schemeClr val="dk1"/>
              </a:buClr>
              <a:buSzPts val="12500"/>
              <a:buFont typeface="Montserrat"/>
              <a:buNone/>
              <a:defRPr b="1" i="0" sz="12500" u="none" cap="none" strike="noStrike">
                <a:solidFill>
                  <a:schemeClr val="dk1"/>
                </a:solidFill>
                <a:latin typeface="Montserrat"/>
                <a:ea typeface="Montserrat"/>
                <a:cs typeface="Montserrat"/>
                <a:sym typeface="Montserrat"/>
              </a:defRPr>
            </a:lvl1pPr>
            <a:lvl2pPr lvl="1"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9pPr>
          </a:lstStyle>
          <a:p/>
        </p:txBody>
      </p:sp>
      <p:sp>
        <p:nvSpPr>
          <p:cNvPr id="133" name="Google Shape;133;g302c6c39741_0_709"/>
          <p:cNvSpPr/>
          <p:nvPr>
            <p:ph idx="2" type="pic"/>
          </p:nvPr>
        </p:nvSpPr>
        <p:spPr>
          <a:xfrm>
            <a:off x="2205319" y="4415592"/>
            <a:ext cx="6857700" cy="5193600"/>
          </a:xfrm>
          <a:prstGeom prst="rect">
            <a:avLst/>
          </a:prstGeom>
          <a:noFill/>
          <a:ln>
            <a:noFill/>
          </a:ln>
        </p:spPr>
      </p:sp>
      <p:sp>
        <p:nvSpPr>
          <p:cNvPr id="134" name="Google Shape;134;g302c6c39741_0_709"/>
          <p:cNvSpPr txBox="1"/>
          <p:nvPr/>
        </p:nvSpPr>
        <p:spPr>
          <a:xfrm>
            <a:off x="3746501" y="12960043"/>
            <a:ext cx="16894200" cy="396000"/>
          </a:xfrm>
          <a:prstGeom prst="rect">
            <a:avLst/>
          </a:prstGeom>
          <a:noFill/>
          <a:ln>
            <a:noFill/>
          </a:ln>
        </p:spPr>
        <p:txBody>
          <a:bodyPr anchorCtr="0" anchor="t" bIns="45675" lIns="91400" spcFirstLastPara="1" rIns="91400" wrap="square" tIns="45675">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66747D"/>
                </a:solidFill>
                <a:latin typeface="Arial"/>
                <a:ea typeface="Arial"/>
                <a:cs typeface="Arial"/>
                <a:sym typeface="Arial"/>
              </a:rPr>
              <a:t>Copyright © 2024 Ping Identity Corporation</a:t>
            </a:r>
            <a:endParaRPr b="0" i="0" sz="37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Lite-Diamond">
  <p:cSld name="2_Title-Lite-Diamond">
    <p:spTree>
      <p:nvGrpSpPr>
        <p:cNvPr id="135" name="Shape 135"/>
        <p:cNvGrpSpPr/>
        <p:nvPr/>
      </p:nvGrpSpPr>
      <p:grpSpPr>
        <a:xfrm>
          <a:off x="0" y="0"/>
          <a:ext cx="0" cy="0"/>
          <a:chOff x="0" y="0"/>
          <a:chExt cx="0" cy="0"/>
        </a:xfrm>
      </p:grpSpPr>
      <p:sp>
        <p:nvSpPr>
          <p:cNvPr id="136" name="Google Shape;136;g302c6c39741_0_713"/>
          <p:cNvSpPr txBox="1"/>
          <p:nvPr>
            <p:ph type="title"/>
          </p:nvPr>
        </p:nvSpPr>
        <p:spPr>
          <a:xfrm>
            <a:off x="12193588" y="4415592"/>
            <a:ext cx="9609300" cy="5771100"/>
          </a:xfrm>
          <a:prstGeom prst="rect">
            <a:avLst/>
          </a:prstGeom>
          <a:noFill/>
          <a:ln>
            <a:noFill/>
          </a:ln>
        </p:spPr>
        <p:txBody>
          <a:bodyPr anchorCtr="0" anchor="t" bIns="0" lIns="0" spcFirstLastPara="1" rIns="0" wrap="square" tIns="0">
            <a:spAutoFit/>
          </a:bodyPr>
          <a:lstStyle>
            <a:lvl1pPr lvl="0" marR="0" algn="l">
              <a:lnSpc>
                <a:spcPct val="100000"/>
              </a:lnSpc>
              <a:spcBef>
                <a:spcPts val="0"/>
              </a:spcBef>
              <a:spcAft>
                <a:spcPts val="0"/>
              </a:spcAft>
              <a:buSzPts val="3700"/>
              <a:buNone/>
              <a:defRPr b="1" i="0" sz="12500" u="none" cap="none" strike="noStrike">
                <a:solidFill>
                  <a:schemeClr val="dk1"/>
                </a:solidFill>
                <a:latin typeface="Montserrat"/>
                <a:ea typeface="Montserrat"/>
                <a:cs typeface="Montserrat"/>
                <a:sym typeface="Montserrat"/>
              </a:defRPr>
            </a:lvl1pPr>
            <a:lvl2pPr lvl="1" marR="0" algn="l">
              <a:lnSpc>
                <a:spcPct val="100000"/>
              </a:lnSpc>
              <a:spcBef>
                <a:spcPts val="0"/>
              </a:spcBef>
              <a:spcAft>
                <a:spcPts val="0"/>
              </a:spcAft>
              <a:buSzPts val="3700"/>
              <a:buNone/>
              <a:defRPr b="0" i="0" sz="37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SzPts val="3700"/>
              <a:buNone/>
              <a:defRPr b="0" i="0" sz="37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SzPts val="3700"/>
              <a:buNone/>
              <a:defRPr b="0" i="0" sz="37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SzPts val="3700"/>
              <a:buNone/>
              <a:defRPr b="0" i="0" sz="37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SzPts val="3700"/>
              <a:buNone/>
              <a:defRPr b="0" i="0" sz="37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SzPts val="3700"/>
              <a:buNone/>
              <a:defRPr b="0" i="0" sz="37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SzPts val="3700"/>
              <a:buNone/>
              <a:defRPr b="0" i="0" sz="37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SzPts val="3700"/>
              <a:buNone/>
              <a:defRPr b="0" i="0" sz="3700" u="none" cap="none" strike="noStrike">
                <a:solidFill>
                  <a:srgbClr val="000000"/>
                </a:solidFill>
                <a:latin typeface="Arial"/>
                <a:ea typeface="Arial"/>
                <a:cs typeface="Arial"/>
                <a:sym typeface="Arial"/>
              </a:defRPr>
            </a:lvl9pPr>
          </a:lstStyle>
          <a:p/>
        </p:txBody>
      </p:sp>
      <p:pic>
        <p:nvPicPr>
          <p:cNvPr id="137" name="Google Shape;137;g302c6c39741_0_713"/>
          <p:cNvPicPr preferRelativeResize="0"/>
          <p:nvPr/>
        </p:nvPicPr>
        <p:blipFill rotWithShape="1">
          <a:blip r:embed="rId2">
            <a:alphaModFix/>
          </a:blip>
          <a:srcRect b="0" l="0" r="0" t="0"/>
          <a:stretch/>
        </p:blipFill>
        <p:spPr>
          <a:xfrm>
            <a:off x="12194628" y="11211984"/>
            <a:ext cx="3590714" cy="624915"/>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Lite-Diamond">
  <p:cSld name="3_Title-Lite-Diamond">
    <p:spTree>
      <p:nvGrpSpPr>
        <p:cNvPr id="138" name="Shape 138"/>
        <p:cNvGrpSpPr/>
        <p:nvPr/>
      </p:nvGrpSpPr>
      <p:grpSpPr>
        <a:xfrm>
          <a:off x="0" y="0"/>
          <a:ext cx="0" cy="0"/>
          <a:chOff x="0" y="0"/>
          <a:chExt cx="0" cy="0"/>
        </a:xfrm>
      </p:grpSpPr>
      <p:sp>
        <p:nvSpPr>
          <p:cNvPr id="139" name="Google Shape;139;g302c6c39741_0_716"/>
          <p:cNvSpPr txBox="1"/>
          <p:nvPr>
            <p:ph type="title"/>
          </p:nvPr>
        </p:nvSpPr>
        <p:spPr>
          <a:xfrm>
            <a:off x="12193588" y="4415592"/>
            <a:ext cx="9609300" cy="5771100"/>
          </a:xfrm>
          <a:prstGeom prst="rect">
            <a:avLst/>
          </a:prstGeom>
          <a:noFill/>
          <a:ln>
            <a:noFill/>
          </a:ln>
        </p:spPr>
        <p:txBody>
          <a:bodyPr anchorCtr="0" anchor="t" bIns="0" lIns="0" spcFirstLastPara="1" rIns="0" wrap="square" tIns="0">
            <a:spAutoFit/>
          </a:bodyPr>
          <a:lstStyle>
            <a:lvl1pPr lvl="0" marR="0" algn="l">
              <a:lnSpc>
                <a:spcPct val="100000"/>
              </a:lnSpc>
              <a:spcBef>
                <a:spcPts val="0"/>
              </a:spcBef>
              <a:spcAft>
                <a:spcPts val="0"/>
              </a:spcAft>
              <a:buSzPts val="3700"/>
              <a:buNone/>
              <a:defRPr b="1" i="0" sz="12500" u="none" cap="none" strike="noStrike">
                <a:solidFill>
                  <a:schemeClr val="dk1"/>
                </a:solidFill>
                <a:latin typeface="Montserrat"/>
                <a:ea typeface="Montserrat"/>
                <a:cs typeface="Montserrat"/>
                <a:sym typeface="Montserrat"/>
              </a:defRPr>
            </a:lvl1pPr>
            <a:lvl2pPr lvl="1" marR="0" algn="l">
              <a:lnSpc>
                <a:spcPct val="100000"/>
              </a:lnSpc>
              <a:spcBef>
                <a:spcPts val="0"/>
              </a:spcBef>
              <a:spcAft>
                <a:spcPts val="0"/>
              </a:spcAft>
              <a:buSzPts val="3700"/>
              <a:buNone/>
              <a:defRPr b="0" i="0" sz="37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SzPts val="3700"/>
              <a:buNone/>
              <a:defRPr b="0" i="0" sz="37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SzPts val="3700"/>
              <a:buNone/>
              <a:defRPr b="0" i="0" sz="37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SzPts val="3700"/>
              <a:buNone/>
              <a:defRPr b="0" i="0" sz="37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SzPts val="3700"/>
              <a:buNone/>
              <a:defRPr b="0" i="0" sz="37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SzPts val="3700"/>
              <a:buNone/>
              <a:defRPr b="0" i="0" sz="37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SzPts val="3700"/>
              <a:buNone/>
              <a:defRPr b="0" i="0" sz="37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SzPts val="3700"/>
              <a:buNone/>
              <a:defRPr b="0" i="0" sz="37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Red-Diamond">
  <p:cSld name="2_Title-Red-Diamond">
    <p:bg>
      <p:bgPr>
        <a:blipFill>
          <a:blip r:embed="rId2">
            <a:alphaModFix/>
          </a:blip>
          <a:stretch>
            <a:fillRect/>
          </a:stretch>
        </a:blipFill>
      </p:bgPr>
    </p:bg>
    <p:spTree>
      <p:nvGrpSpPr>
        <p:cNvPr id="140" name="Shape 140"/>
        <p:cNvGrpSpPr/>
        <p:nvPr/>
      </p:nvGrpSpPr>
      <p:grpSpPr>
        <a:xfrm>
          <a:off x="0" y="0"/>
          <a:ext cx="0" cy="0"/>
          <a:chOff x="0" y="0"/>
          <a:chExt cx="0" cy="0"/>
        </a:xfrm>
      </p:grpSpPr>
      <p:sp>
        <p:nvSpPr>
          <p:cNvPr id="141" name="Google Shape;141;g302c6c39741_0_718"/>
          <p:cNvSpPr txBox="1"/>
          <p:nvPr>
            <p:ph type="title"/>
          </p:nvPr>
        </p:nvSpPr>
        <p:spPr>
          <a:xfrm>
            <a:off x="12193588" y="4415592"/>
            <a:ext cx="9609300" cy="5771100"/>
          </a:xfrm>
          <a:prstGeom prst="rect">
            <a:avLst/>
          </a:prstGeom>
          <a:noFill/>
          <a:ln>
            <a:noFill/>
          </a:ln>
        </p:spPr>
        <p:txBody>
          <a:bodyPr anchorCtr="0" anchor="t" bIns="0" lIns="0" spcFirstLastPara="1" rIns="0" wrap="square" tIns="0">
            <a:spAutoFit/>
          </a:bodyPr>
          <a:lstStyle>
            <a:lvl1pPr lvl="0" marR="0" algn="l">
              <a:lnSpc>
                <a:spcPct val="100000"/>
              </a:lnSpc>
              <a:spcBef>
                <a:spcPts val="0"/>
              </a:spcBef>
              <a:spcAft>
                <a:spcPts val="0"/>
              </a:spcAft>
              <a:buSzPts val="3700"/>
              <a:buNone/>
              <a:defRPr b="1" i="0" sz="12500" u="none" cap="none" strike="noStrike">
                <a:solidFill>
                  <a:schemeClr val="lt1"/>
                </a:solidFill>
                <a:latin typeface="Montserrat"/>
                <a:ea typeface="Montserrat"/>
                <a:cs typeface="Montserrat"/>
                <a:sym typeface="Montserrat"/>
              </a:defRPr>
            </a:lvl1pPr>
            <a:lvl2pPr lvl="1" marR="0" algn="l">
              <a:lnSpc>
                <a:spcPct val="100000"/>
              </a:lnSpc>
              <a:spcBef>
                <a:spcPts val="0"/>
              </a:spcBef>
              <a:spcAft>
                <a:spcPts val="0"/>
              </a:spcAft>
              <a:buSzPts val="3700"/>
              <a:buNone/>
              <a:defRPr b="0" i="0" sz="37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SzPts val="3700"/>
              <a:buNone/>
              <a:defRPr b="0" i="0" sz="37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SzPts val="3700"/>
              <a:buNone/>
              <a:defRPr b="0" i="0" sz="37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SzPts val="3700"/>
              <a:buNone/>
              <a:defRPr b="0" i="0" sz="37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SzPts val="3700"/>
              <a:buNone/>
              <a:defRPr b="0" i="0" sz="37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SzPts val="3700"/>
              <a:buNone/>
              <a:defRPr b="0" i="0" sz="37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SzPts val="3700"/>
              <a:buNone/>
              <a:defRPr b="0" i="0" sz="37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SzPts val="3700"/>
              <a:buNone/>
              <a:defRPr b="0" i="0" sz="3700" u="none" cap="none" strike="noStrike">
                <a:solidFill>
                  <a:srgbClr val="000000"/>
                </a:solidFill>
                <a:latin typeface="Arial"/>
                <a:ea typeface="Arial"/>
                <a:cs typeface="Arial"/>
                <a:sym typeface="Arial"/>
              </a:defRPr>
            </a:lvl9pPr>
          </a:lstStyle>
          <a:p/>
        </p:txBody>
      </p:sp>
      <p:pic>
        <p:nvPicPr>
          <p:cNvPr id="142" name="Google Shape;142;g302c6c39741_0_718"/>
          <p:cNvPicPr preferRelativeResize="0"/>
          <p:nvPr/>
        </p:nvPicPr>
        <p:blipFill rotWithShape="1">
          <a:blip r:embed="rId3">
            <a:alphaModFix/>
          </a:blip>
          <a:srcRect b="0" l="0" r="0" t="0"/>
          <a:stretch/>
        </p:blipFill>
        <p:spPr>
          <a:xfrm>
            <a:off x="12194628" y="12529795"/>
            <a:ext cx="3590714" cy="624915"/>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Gray-Left">
  <p:cSld name="1_Gray-Left">
    <p:bg>
      <p:bgPr>
        <a:blipFill>
          <a:blip r:embed="rId2">
            <a:alphaModFix/>
          </a:blip>
          <a:stretch>
            <a:fillRect/>
          </a:stretch>
        </a:blipFill>
      </p:bgPr>
    </p:bg>
    <p:spTree>
      <p:nvGrpSpPr>
        <p:cNvPr id="143" name="Shape 143"/>
        <p:cNvGrpSpPr/>
        <p:nvPr/>
      </p:nvGrpSpPr>
      <p:grpSpPr>
        <a:xfrm>
          <a:off x="0" y="0"/>
          <a:ext cx="0" cy="0"/>
          <a:chOff x="0" y="0"/>
          <a:chExt cx="0" cy="0"/>
        </a:xfrm>
      </p:grpSpPr>
      <p:sp>
        <p:nvSpPr>
          <p:cNvPr id="144" name="Google Shape;144;g302c6c39741_0_721"/>
          <p:cNvSpPr txBox="1"/>
          <p:nvPr>
            <p:ph type="title"/>
          </p:nvPr>
        </p:nvSpPr>
        <p:spPr>
          <a:xfrm>
            <a:off x="1676400" y="1283704"/>
            <a:ext cx="21034800" cy="520800"/>
          </a:xfrm>
          <a:prstGeom prst="rect">
            <a:avLst/>
          </a:prstGeom>
          <a:noFill/>
          <a:ln>
            <a:noFill/>
          </a:ln>
        </p:spPr>
        <p:txBody>
          <a:bodyPr anchorCtr="0" anchor="t" bIns="0" lIns="0" spcFirstLastPara="1" rIns="0" wrap="square" tIns="0">
            <a:noAutofit/>
          </a:bodyPr>
          <a:lstStyle>
            <a:lvl1pPr lvl="0" marR="0" algn="l">
              <a:lnSpc>
                <a:spcPct val="100000"/>
              </a:lnSpc>
              <a:spcBef>
                <a:spcPts val="0"/>
              </a:spcBef>
              <a:spcAft>
                <a:spcPts val="0"/>
              </a:spcAft>
              <a:buSzPts val="3700"/>
              <a:buNone/>
              <a:defRPr b="1" i="0" sz="4800" u="none" cap="none" strike="noStrike">
                <a:solidFill>
                  <a:schemeClr val="lt1"/>
                </a:solidFill>
                <a:latin typeface="Montserrat"/>
                <a:ea typeface="Montserrat"/>
                <a:cs typeface="Montserrat"/>
                <a:sym typeface="Montserrat"/>
              </a:defRPr>
            </a:lvl1pPr>
            <a:lvl2pPr lvl="1" marR="0" algn="l">
              <a:lnSpc>
                <a:spcPct val="100000"/>
              </a:lnSpc>
              <a:spcBef>
                <a:spcPts val="0"/>
              </a:spcBef>
              <a:spcAft>
                <a:spcPts val="0"/>
              </a:spcAft>
              <a:buSzPts val="3700"/>
              <a:buNone/>
              <a:defRPr b="0" i="0" sz="37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SzPts val="3700"/>
              <a:buNone/>
              <a:defRPr b="0" i="0" sz="37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SzPts val="3700"/>
              <a:buNone/>
              <a:defRPr b="0" i="0" sz="37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SzPts val="3700"/>
              <a:buNone/>
              <a:defRPr b="0" i="0" sz="37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SzPts val="3700"/>
              <a:buNone/>
              <a:defRPr b="0" i="0" sz="37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SzPts val="3700"/>
              <a:buNone/>
              <a:defRPr b="0" i="0" sz="37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SzPts val="3700"/>
              <a:buNone/>
              <a:defRPr b="0" i="0" sz="37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SzPts val="3700"/>
              <a:buNone/>
              <a:defRPr b="0" i="0" sz="3700" u="none" cap="none" strike="noStrike">
                <a:solidFill>
                  <a:srgbClr val="000000"/>
                </a:solidFill>
                <a:latin typeface="Arial"/>
                <a:ea typeface="Arial"/>
                <a:cs typeface="Arial"/>
                <a:sym typeface="Arial"/>
              </a:defRPr>
            </a:lvl9pPr>
          </a:lstStyle>
          <a:p/>
        </p:txBody>
      </p:sp>
      <p:pic>
        <p:nvPicPr>
          <p:cNvPr id="145" name="Google Shape;145;g302c6c39741_0_721"/>
          <p:cNvPicPr preferRelativeResize="0"/>
          <p:nvPr/>
        </p:nvPicPr>
        <p:blipFill rotWithShape="1">
          <a:blip r:embed="rId3">
            <a:alphaModFix/>
          </a:blip>
          <a:srcRect b="0" l="0" r="0" t="0"/>
          <a:stretch/>
        </p:blipFill>
        <p:spPr>
          <a:xfrm>
            <a:off x="22470213" y="964315"/>
            <a:ext cx="1159656" cy="1159809"/>
          </a:xfrm>
          <a:prstGeom prst="rect">
            <a:avLst/>
          </a:prstGeom>
          <a:noFill/>
          <a:ln>
            <a:noFill/>
          </a:ln>
        </p:spPr>
      </p:pic>
      <p:sp>
        <p:nvSpPr>
          <p:cNvPr id="146" name="Google Shape;146;g302c6c39741_0_721"/>
          <p:cNvSpPr txBox="1"/>
          <p:nvPr/>
        </p:nvSpPr>
        <p:spPr>
          <a:xfrm>
            <a:off x="3746501" y="12960043"/>
            <a:ext cx="16894200" cy="396000"/>
          </a:xfrm>
          <a:prstGeom prst="rect">
            <a:avLst/>
          </a:prstGeom>
          <a:noFill/>
          <a:ln>
            <a:noFill/>
          </a:ln>
        </p:spPr>
        <p:txBody>
          <a:bodyPr anchorCtr="0" anchor="t" bIns="45675" lIns="91400" spcFirstLastPara="1" rIns="91400" wrap="square" tIns="45675">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66747D"/>
                </a:solidFill>
                <a:latin typeface="Arial"/>
                <a:ea typeface="Arial"/>
                <a:cs typeface="Arial"/>
                <a:sym typeface="Arial"/>
              </a:rPr>
              <a:t>Copyright © 2024 Ping Identity Corporation</a:t>
            </a:r>
            <a:endParaRPr b="0" i="0" sz="37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Center">
  <p:cSld name="Blue-Center">
    <p:bg>
      <p:bgPr>
        <a:blipFill>
          <a:blip r:embed="rId2">
            <a:alphaModFix/>
          </a:blip>
          <a:stretch>
            <a:fillRect/>
          </a:stretch>
        </a:blipFill>
      </p:bgPr>
    </p:bg>
    <p:spTree>
      <p:nvGrpSpPr>
        <p:cNvPr id="147" name="Shape 147"/>
        <p:cNvGrpSpPr/>
        <p:nvPr/>
      </p:nvGrpSpPr>
      <p:grpSpPr>
        <a:xfrm>
          <a:off x="0" y="0"/>
          <a:ext cx="0" cy="0"/>
          <a:chOff x="0" y="0"/>
          <a:chExt cx="0" cy="0"/>
        </a:xfrm>
      </p:grpSpPr>
      <p:sp>
        <p:nvSpPr>
          <p:cNvPr id="148" name="Google Shape;148;g302c6c39741_0_725"/>
          <p:cNvSpPr txBox="1"/>
          <p:nvPr>
            <p:ph type="title"/>
          </p:nvPr>
        </p:nvSpPr>
        <p:spPr>
          <a:xfrm>
            <a:off x="1676400" y="1283704"/>
            <a:ext cx="21034800" cy="520800"/>
          </a:xfrm>
          <a:prstGeom prst="rect">
            <a:avLst/>
          </a:prstGeom>
          <a:noFill/>
          <a:ln>
            <a:noFill/>
          </a:ln>
        </p:spPr>
        <p:txBody>
          <a:bodyPr anchorCtr="0" anchor="t" bIns="0" lIns="0" spcFirstLastPara="1" rIns="0" wrap="square" tIns="0">
            <a:noAutofit/>
          </a:bodyPr>
          <a:lstStyle>
            <a:lvl1pPr lvl="0" marR="0" algn="ctr">
              <a:lnSpc>
                <a:spcPct val="90000"/>
              </a:lnSpc>
              <a:spcBef>
                <a:spcPts val="0"/>
              </a:spcBef>
              <a:spcAft>
                <a:spcPts val="0"/>
              </a:spcAft>
              <a:buClr>
                <a:schemeClr val="lt1"/>
              </a:buClr>
              <a:buSzPts val="4800"/>
              <a:buFont typeface="Montserrat"/>
              <a:buNone/>
              <a:defRPr b="1" i="0" sz="4800" u="none" cap="none" strike="noStrike">
                <a:solidFill>
                  <a:schemeClr val="lt1"/>
                </a:solidFill>
                <a:latin typeface="Montserrat"/>
                <a:ea typeface="Montserrat"/>
                <a:cs typeface="Montserrat"/>
                <a:sym typeface="Montserrat"/>
              </a:defRPr>
            </a:lvl1pPr>
            <a:lvl2pPr lvl="1"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9pPr>
          </a:lstStyle>
          <a:p/>
        </p:txBody>
      </p:sp>
      <p:pic>
        <p:nvPicPr>
          <p:cNvPr id="149" name="Google Shape;149;g302c6c39741_0_725"/>
          <p:cNvPicPr preferRelativeResize="0"/>
          <p:nvPr/>
        </p:nvPicPr>
        <p:blipFill rotWithShape="1">
          <a:blip r:embed="rId3">
            <a:alphaModFix/>
          </a:blip>
          <a:srcRect b="0" l="0" r="0" t="0"/>
          <a:stretch/>
        </p:blipFill>
        <p:spPr>
          <a:xfrm>
            <a:off x="22470213" y="964317"/>
            <a:ext cx="1159659" cy="1159808"/>
          </a:xfrm>
          <a:prstGeom prst="rect">
            <a:avLst/>
          </a:prstGeom>
          <a:noFill/>
          <a:ln>
            <a:noFill/>
          </a:ln>
        </p:spPr>
      </p:pic>
      <p:sp>
        <p:nvSpPr>
          <p:cNvPr id="150" name="Google Shape;150;g302c6c39741_0_725"/>
          <p:cNvSpPr txBox="1"/>
          <p:nvPr/>
        </p:nvSpPr>
        <p:spPr>
          <a:xfrm>
            <a:off x="3746501" y="12960043"/>
            <a:ext cx="16894200" cy="396000"/>
          </a:xfrm>
          <a:prstGeom prst="rect">
            <a:avLst/>
          </a:prstGeom>
          <a:noFill/>
          <a:ln>
            <a:noFill/>
          </a:ln>
        </p:spPr>
        <p:txBody>
          <a:bodyPr anchorCtr="0" anchor="t" bIns="45675" lIns="91400" spcFirstLastPara="1" rIns="91400" wrap="square" tIns="45675">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66747D"/>
                </a:solidFill>
                <a:latin typeface="Arial"/>
                <a:ea typeface="Arial"/>
                <a:cs typeface="Arial"/>
                <a:sym typeface="Arial"/>
              </a:rPr>
              <a:t>Copyright © 2024 Ping Identity Corporation</a:t>
            </a:r>
            <a:endParaRPr b="0" i="0" sz="37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Center-no-logo">
  <p:cSld name="Blue-Center-no-logo">
    <p:bg>
      <p:bgPr>
        <a:blipFill>
          <a:blip r:embed="rId2">
            <a:alphaModFix/>
          </a:blip>
          <a:stretch>
            <a:fillRect/>
          </a:stretch>
        </a:blipFill>
      </p:bgPr>
    </p:bg>
    <p:spTree>
      <p:nvGrpSpPr>
        <p:cNvPr id="151" name="Shape 151"/>
        <p:cNvGrpSpPr/>
        <p:nvPr/>
      </p:nvGrpSpPr>
      <p:grpSpPr>
        <a:xfrm>
          <a:off x="0" y="0"/>
          <a:ext cx="0" cy="0"/>
          <a:chOff x="0" y="0"/>
          <a:chExt cx="0" cy="0"/>
        </a:xfrm>
      </p:grpSpPr>
      <p:sp>
        <p:nvSpPr>
          <p:cNvPr id="152" name="Google Shape;152;g302c6c39741_0_729"/>
          <p:cNvSpPr txBox="1"/>
          <p:nvPr>
            <p:ph type="title"/>
          </p:nvPr>
        </p:nvSpPr>
        <p:spPr>
          <a:xfrm>
            <a:off x="1676400" y="1283704"/>
            <a:ext cx="21034800" cy="520800"/>
          </a:xfrm>
          <a:prstGeom prst="rect">
            <a:avLst/>
          </a:prstGeom>
          <a:noFill/>
          <a:ln>
            <a:noFill/>
          </a:ln>
        </p:spPr>
        <p:txBody>
          <a:bodyPr anchorCtr="0" anchor="t" bIns="0" lIns="0" spcFirstLastPara="1" rIns="0" wrap="square" tIns="0">
            <a:noAutofit/>
          </a:bodyPr>
          <a:lstStyle>
            <a:lvl1pPr lvl="0" marR="0" algn="ctr">
              <a:lnSpc>
                <a:spcPct val="90000"/>
              </a:lnSpc>
              <a:spcBef>
                <a:spcPts val="0"/>
              </a:spcBef>
              <a:spcAft>
                <a:spcPts val="0"/>
              </a:spcAft>
              <a:buClr>
                <a:schemeClr val="lt1"/>
              </a:buClr>
              <a:buSzPts val="4800"/>
              <a:buFont typeface="Montserrat"/>
              <a:buNone/>
              <a:defRPr b="1" i="0" sz="4800" u="none" cap="none" strike="noStrike">
                <a:solidFill>
                  <a:schemeClr val="lt1"/>
                </a:solidFill>
                <a:latin typeface="Montserrat"/>
                <a:ea typeface="Montserrat"/>
                <a:cs typeface="Montserrat"/>
                <a:sym typeface="Montserrat"/>
              </a:defRPr>
            </a:lvl1pPr>
            <a:lvl2pPr lvl="1"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9pPr>
          </a:lstStyle>
          <a:p/>
        </p:txBody>
      </p:sp>
      <p:sp>
        <p:nvSpPr>
          <p:cNvPr id="153" name="Google Shape;153;g302c6c39741_0_729"/>
          <p:cNvSpPr txBox="1"/>
          <p:nvPr/>
        </p:nvSpPr>
        <p:spPr>
          <a:xfrm>
            <a:off x="3746501" y="12960043"/>
            <a:ext cx="16894200" cy="396000"/>
          </a:xfrm>
          <a:prstGeom prst="rect">
            <a:avLst/>
          </a:prstGeom>
          <a:noFill/>
          <a:ln>
            <a:noFill/>
          </a:ln>
        </p:spPr>
        <p:txBody>
          <a:bodyPr anchorCtr="0" anchor="t" bIns="45675" lIns="91400" spcFirstLastPara="1" rIns="91400" wrap="square" tIns="45675">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66747D"/>
                </a:solidFill>
                <a:latin typeface="Arial"/>
                <a:ea typeface="Arial"/>
                <a:cs typeface="Arial"/>
                <a:sym typeface="Arial"/>
              </a:rPr>
              <a:t>Copyright © 2024 Ping Identity Corporation</a:t>
            </a:r>
            <a:endParaRPr b="0" i="0" sz="37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 NOT USE">
  <p:cSld name="DO NOT USE">
    <p:spTree>
      <p:nvGrpSpPr>
        <p:cNvPr id="154" name="Shape 154"/>
        <p:cNvGrpSpPr/>
        <p:nvPr/>
      </p:nvGrpSpPr>
      <p:grpSpPr>
        <a:xfrm>
          <a:off x="0" y="0"/>
          <a:ext cx="0" cy="0"/>
          <a:chOff x="0" y="0"/>
          <a:chExt cx="0" cy="0"/>
        </a:xfrm>
      </p:grpSpPr>
      <p:sp>
        <p:nvSpPr>
          <p:cNvPr id="155" name="Google Shape;155;g302c6c39741_0_732"/>
          <p:cNvSpPr txBox="1"/>
          <p:nvPr>
            <p:ph type="title"/>
          </p:nvPr>
        </p:nvSpPr>
        <p:spPr>
          <a:xfrm>
            <a:off x="0" y="0"/>
            <a:ext cx="8001000" cy="8000100"/>
          </a:xfrm>
          <a:prstGeom prst="rect">
            <a:avLst/>
          </a:prstGeom>
          <a:noFill/>
          <a:ln>
            <a:noFill/>
          </a:ln>
        </p:spPr>
        <p:txBody>
          <a:bodyPr anchorCtr="0" anchor="t" bIns="121875" lIns="243825" spcFirstLastPara="1" rIns="243825" wrap="square" tIns="121875">
            <a:noAutofit/>
          </a:bodyPr>
          <a:lstStyle>
            <a:lvl1pPr lvl="0" marR="0" algn="l">
              <a:lnSpc>
                <a:spcPct val="90000"/>
              </a:lnSpc>
              <a:spcBef>
                <a:spcPts val="0"/>
              </a:spcBef>
              <a:spcAft>
                <a:spcPts val="0"/>
              </a:spcAft>
              <a:buClr>
                <a:schemeClr val="dk1"/>
              </a:buClr>
              <a:buSzPts val="8800"/>
              <a:buFont typeface="Calibri"/>
              <a:buNone/>
              <a:defRPr b="0" i="0" sz="8800" u="none" cap="none" strike="noStrike">
                <a:solidFill>
                  <a:schemeClr val="dk1"/>
                </a:solidFill>
                <a:latin typeface="Calibri"/>
                <a:ea typeface="Calibri"/>
                <a:cs typeface="Calibri"/>
                <a:sym typeface="Calibri"/>
              </a:defRPr>
            </a:lvl1pPr>
            <a:lvl2pPr lvl="1"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9pPr>
          </a:lstStyle>
          <a:p/>
        </p:txBody>
      </p:sp>
      <p:sp>
        <p:nvSpPr>
          <p:cNvPr id="156" name="Google Shape;156;g302c6c39741_0_732"/>
          <p:cNvSpPr txBox="1"/>
          <p:nvPr>
            <p:ph idx="11" type="ftr"/>
          </p:nvPr>
        </p:nvSpPr>
        <p:spPr>
          <a:xfrm>
            <a:off x="0" y="0"/>
            <a:ext cx="8001000" cy="8000100"/>
          </a:xfrm>
          <a:prstGeom prst="rect">
            <a:avLst/>
          </a:prstGeom>
          <a:noFill/>
          <a:ln>
            <a:noFill/>
          </a:ln>
        </p:spPr>
        <p:txBody>
          <a:bodyPr anchorCtr="0" anchor="t" bIns="121875" lIns="243825" spcFirstLastPara="1" rIns="243825" wrap="square" tIns="121875">
            <a:noAutofit/>
          </a:bodyPr>
          <a:lstStyle>
            <a:lvl1pPr lvl="0" marR="0" algn="l">
              <a:lnSpc>
                <a:spcPct val="100000"/>
              </a:lnSpc>
              <a:spcBef>
                <a:spcPts val="0"/>
              </a:spcBef>
              <a:spcAft>
                <a:spcPts val="0"/>
              </a:spcAft>
              <a:buClr>
                <a:srgbClr val="000000"/>
              </a:buClr>
              <a:buSzPts val="3700"/>
              <a:buFont typeface="Arial"/>
              <a:buNone/>
              <a:defRPr b="0" i="0" sz="1800" u="none" cap="none" strike="noStrike">
                <a:solidFill>
                  <a:schemeClr val="dk1"/>
                </a:solidFill>
                <a:latin typeface="Calibri"/>
                <a:ea typeface="Calibri"/>
                <a:cs typeface="Calibri"/>
                <a:sym typeface="Calibri"/>
              </a:defRPr>
            </a:lvl1pPr>
            <a:lvl2pPr lvl="1" marR="0" algn="l">
              <a:lnSpc>
                <a:spcPct val="100000"/>
              </a:lnSpc>
              <a:spcBef>
                <a:spcPts val="0"/>
              </a:spcBef>
              <a:spcAft>
                <a:spcPts val="0"/>
              </a:spcAft>
              <a:buClr>
                <a:srgbClr val="000000"/>
              </a:buClr>
              <a:buSzPts val="3700"/>
              <a:buFont typeface="Arial"/>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Clr>
                <a:srgbClr val="000000"/>
              </a:buClr>
              <a:buSzPts val="3700"/>
              <a:buFont typeface="Arial"/>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Clr>
                <a:srgbClr val="000000"/>
              </a:buClr>
              <a:buSzPts val="3700"/>
              <a:buFont typeface="Arial"/>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Clr>
                <a:srgbClr val="000000"/>
              </a:buClr>
              <a:buSzPts val="3700"/>
              <a:buFont typeface="Arial"/>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Clr>
                <a:srgbClr val="000000"/>
              </a:buClr>
              <a:buSzPts val="3700"/>
              <a:buFont typeface="Arial"/>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Clr>
                <a:srgbClr val="000000"/>
              </a:buClr>
              <a:buSzPts val="3700"/>
              <a:buFont typeface="Arial"/>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Clr>
                <a:srgbClr val="000000"/>
              </a:buClr>
              <a:buSzPts val="3700"/>
              <a:buFont typeface="Arial"/>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Clr>
                <a:srgbClr val="000000"/>
              </a:buClr>
              <a:buSzPts val="3700"/>
              <a:buFont typeface="Arial"/>
              <a:buNone/>
              <a:defRPr b="0" i="0" sz="1800" u="none" cap="none" strike="noStrike">
                <a:solidFill>
                  <a:schemeClr val="dk1"/>
                </a:solidFill>
                <a:latin typeface="Calibri"/>
                <a:ea typeface="Calibri"/>
                <a:cs typeface="Calibri"/>
                <a:sym typeface="Calibri"/>
              </a:defRPr>
            </a:lvl9pPr>
          </a:lstStyle>
          <a:p/>
        </p:txBody>
      </p:sp>
      <p:sp>
        <p:nvSpPr>
          <p:cNvPr id="157" name="Google Shape;157;g302c6c39741_0_732"/>
          <p:cNvSpPr txBox="1"/>
          <p:nvPr/>
        </p:nvSpPr>
        <p:spPr>
          <a:xfrm>
            <a:off x="3746501" y="12960043"/>
            <a:ext cx="16894200" cy="396000"/>
          </a:xfrm>
          <a:prstGeom prst="rect">
            <a:avLst/>
          </a:prstGeom>
          <a:noFill/>
          <a:ln>
            <a:noFill/>
          </a:ln>
        </p:spPr>
        <p:txBody>
          <a:bodyPr anchorCtr="0" anchor="t" bIns="45675" lIns="91400" spcFirstLastPara="1" rIns="91400" wrap="square" tIns="45675">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66747D"/>
                </a:solidFill>
                <a:latin typeface="Arial"/>
                <a:ea typeface="Arial"/>
                <a:cs typeface="Arial"/>
                <a:sym typeface="Arial"/>
              </a:rPr>
              <a:t>Copyright © 2024 Ping Identity Corporation</a:t>
            </a:r>
            <a:endParaRPr b="0" i="0" sz="3700" u="none" cap="none" strike="noStrike">
              <a:solidFill>
                <a:srgbClr val="000000"/>
              </a:solidFill>
              <a:latin typeface="Arial"/>
              <a:ea typeface="Arial"/>
              <a:cs typeface="Arial"/>
              <a:sym typeface="Arial"/>
            </a:endParaRPr>
          </a:p>
        </p:txBody>
      </p:sp>
    </p:spTree>
  </p:cSld>
  <p:clrMapOvr>
    <a:masterClrMapping/>
  </p:clrMapOvr>
  <p:extLst>
    <p:ext uri="{DCECCB84-F9BA-43D5-87BE-67443E8EF086}">
      <p15:sldGuideLst>
        <p15:guide id="1" orient="horz" pos="1248">
          <p15:clr>
            <a:srgbClr val="C35EA4"/>
          </p15:clr>
        </p15:guide>
        <p15:guide id="2" orient="horz" pos="7392">
          <p15:clr>
            <a:srgbClr val="C35EA4"/>
          </p15:clr>
        </p15:guide>
      </p15:sldGuideLst>
    </p:ext>
  </p:extLst>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158" name="Shape 158"/>
        <p:cNvGrpSpPr/>
        <p:nvPr/>
      </p:nvGrpSpPr>
      <p:grpSpPr>
        <a:xfrm>
          <a:off x="0" y="0"/>
          <a:ext cx="0" cy="0"/>
          <a:chOff x="0" y="0"/>
          <a:chExt cx="0" cy="0"/>
        </a:xfrm>
      </p:grpSpPr>
      <p:sp>
        <p:nvSpPr>
          <p:cNvPr id="159" name="Google Shape;159;g302c6c39741_0_736"/>
          <p:cNvSpPr txBox="1"/>
          <p:nvPr>
            <p:ph idx="12" type="sldNum"/>
          </p:nvPr>
        </p:nvSpPr>
        <p:spPr>
          <a:xfrm>
            <a:off x="308947" y="12503360"/>
            <a:ext cx="656100" cy="815700"/>
          </a:xfrm>
          <a:prstGeom prst="rect">
            <a:avLst/>
          </a:prstGeom>
          <a:noFill/>
          <a:ln>
            <a:noFill/>
          </a:ln>
        </p:spPr>
        <p:txBody>
          <a:bodyPr anchorCtr="0" anchor="ctr" bIns="121875" lIns="0" spcFirstLastPara="1" rIns="0" wrap="square" tIns="121875">
            <a:spAutoFit/>
          </a:bodyPr>
          <a:lstStyle>
            <a:lvl1pPr indent="0" lvl="0" marL="0" marR="0" algn="ctr">
              <a:lnSpc>
                <a:spcPct val="100000"/>
              </a:lnSpc>
              <a:spcBef>
                <a:spcPts val="0"/>
              </a:spcBef>
              <a:spcAft>
                <a:spcPts val="0"/>
              </a:spcAft>
              <a:buClr>
                <a:srgbClr val="000000"/>
              </a:buClr>
              <a:buSzPts val="3700"/>
              <a:buFont typeface="Arial"/>
              <a:buNone/>
              <a:defRPr b="0" i="0" sz="3700" u="none" cap="none" strike="noStrike">
                <a:solidFill>
                  <a:srgbClr val="000000"/>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3700"/>
              <a:buFont typeface="Arial"/>
              <a:buNone/>
              <a:defRPr b="0" i="0" sz="3700" u="none" cap="none" strike="noStrike">
                <a:solidFill>
                  <a:srgbClr val="000000"/>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3700"/>
              <a:buFont typeface="Arial"/>
              <a:buNone/>
              <a:defRPr b="0" i="0" sz="3700" u="none" cap="none" strike="noStrike">
                <a:solidFill>
                  <a:srgbClr val="000000"/>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3700"/>
              <a:buFont typeface="Arial"/>
              <a:buNone/>
              <a:defRPr b="0" i="0" sz="3700" u="none" cap="none" strike="noStrike">
                <a:solidFill>
                  <a:srgbClr val="000000"/>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3700"/>
              <a:buFont typeface="Arial"/>
              <a:buNone/>
              <a:defRPr b="0" i="0" sz="3700" u="none" cap="none" strike="noStrike">
                <a:solidFill>
                  <a:srgbClr val="000000"/>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3700"/>
              <a:buFont typeface="Arial"/>
              <a:buNone/>
              <a:defRPr b="0" i="0" sz="3700" u="none" cap="none" strike="noStrike">
                <a:solidFill>
                  <a:srgbClr val="000000"/>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3700"/>
              <a:buFont typeface="Arial"/>
              <a:buNone/>
              <a:defRPr b="0" i="0" sz="3700" u="none" cap="none" strike="noStrike">
                <a:solidFill>
                  <a:srgbClr val="000000"/>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3700"/>
              <a:buFont typeface="Arial"/>
              <a:buNone/>
              <a:defRPr b="0" i="0" sz="3700" u="none" cap="none" strike="noStrike">
                <a:solidFill>
                  <a:srgbClr val="000000"/>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3700"/>
              <a:buFont typeface="Arial"/>
              <a:buNone/>
              <a:defRPr b="0" i="0" sz="3700" u="none" cap="none" strike="noStrike">
                <a:solidFill>
                  <a:srgbClr val="000000"/>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
        <p:nvSpPr>
          <p:cNvPr id="160" name="Google Shape;160;g302c6c39741_0_736"/>
          <p:cNvSpPr txBox="1"/>
          <p:nvPr>
            <p:ph idx="11" type="ftr"/>
          </p:nvPr>
        </p:nvSpPr>
        <p:spPr>
          <a:xfrm>
            <a:off x="1039757" y="12554789"/>
            <a:ext cx="12836100" cy="732000"/>
          </a:xfrm>
          <a:prstGeom prst="rect">
            <a:avLst/>
          </a:prstGeom>
          <a:noFill/>
          <a:ln>
            <a:noFill/>
          </a:ln>
        </p:spPr>
        <p:txBody>
          <a:bodyPr anchorCtr="0" anchor="ctr" bIns="121875" lIns="243825" spcFirstLastPara="1" rIns="243825" wrap="square" tIns="121875">
            <a:noAutofit/>
          </a:bodyPr>
          <a:lstStyle>
            <a:lvl1pPr lvl="0" marR="0" algn="l">
              <a:lnSpc>
                <a:spcPct val="100000"/>
              </a:lnSpc>
              <a:spcBef>
                <a:spcPts val="0"/>
              </a:spcBef>
              <a:spcAft>
                <a:spcPts val="0"/>
              </a:spcAft>
              <a:buClr>
                <a:srgbClr val="000000"/>
              </a:buClr>
              <a:buSzPts val="1300"/>
              <a:buFont typeface="Arial"/>
              <a:buNone/>
              <a:defRPr b="0" i="0" sz="37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300"/>
              <a:buFont typeface="Arial"/>
              <a:buNone/>
              <a:defRPr b="0" i="0" sz="37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300"/>
              <a:buFont typeface="Arial"/>
              <a:buNone/>
              <a:defRPr b="0" i="0" sz="37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300"/>
              <a:buFont typeface="Arial"/>
              <a:buNone/>
              <a:defRPr b="0" i="0" sz="37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300"/>
              <a:buFont typeface="Arial"/>
              <a:buNone/>
              <a:defRPr b="0" i="0" sz="37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300"/>
              <a:buFont typeface="Arial"/>
              <a:buNone/>
              <a:defRPr b="0" i="0" sz="37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300"/>
              <a:buFont typeface="Arial"/>
              <a:buNone/>
              <a:defRPr b="0" i="0" sz="37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300"/>
              <a:buFont typeface="Arial"/>
              <a:buNone/>
              <a:defRPr b="0" i="0" sz="37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300"/>
              <a:buFont typeface="Arial"/>
              <a:buNone/>
              <a:defRPr b="0" i="0" sz="3700" u="none" cap="none" strike="noStrike">
                <a:solidFill>
                  <a:srgbClr val="000000"/>
                </a:solidFill>
                <a:latin typeface="Arial"/>
                <a:ea typeface="Arial"/>
                <a:cs typeface="Arial"/>
                <a:sym typeface="Arial"/>
              </a:defRPr>
            </a:lvl9pPr>
          </a:lstStyle>
          <a:p/>
        </p:txBody>
      </p:sp>
      <p:sp>
        <p:nvSpPr>
          <p:cNvPr id="161" name="Google Shape;161;g302c6c39741_0_736"/>
          <p:cNvSpPr txBox="1"/>
          <p:nvPr>
            <p:ph type="title"/>
          </p:nvPr>
        </p:nvSpPr>
        <p:spPr>
          <a:xfrm>
            <a:off x="0" y="3"/>
            <a:ext cx="24387300" cy="1896900"/>
          </a:xfrm>
          <a:prstGeom prst="rect">
            <a:avLst/>
          </a:prstGeom>
          <a:solidFill>
            <a:srgbClr val="ECF1F2"/>
          </a:solidFill>
          <a:ln>
            <a:noFill/>
          </a:ln>
        </p:spPr>
        <p:txBody>
          <a:bodyPr anchorCtr="0" anchor="ctr" bIns="121875" lIns="243825" spcFirstLastPara="1" rIns="243825" wrap="square" tIns="121875">
            <a:normAutofit/>
          </a:bodyPr>
          <a:lstStyle>
            <a:lvl1pPr lvl="0" marR="0" algn="l">
              <a:lnSpc>
                <a:spcPct val="100000"/>
              </a:lnSpc>
              <a:spcBef>
                <a:spcPts val="0"/>
              </a:spcBef>
              <a:spcAft>
                <a:spcPts val="0"/>
              </a:spcAft>
              <a:buClr>
                <a:srgbClr val="000000"/>
              </a:buClr>
              <a:buSzPts val="1300"/>
              <a:buFont typeface="Arial"/>
              <a:buNone/>
              <a:defRPr b="0" i="0" sz="37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300"/>
              <a:buFont typeface="Arial"/>
              <a:buNone/>
              <a:defRPr b="0" i="0" sz="37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300"/>
              <a:buFont typeface="Arial"/>
              <a:buNone/>
              <a:defRPr b="0" i="0" sz="37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300"/>
              <a:buFont typeface="Arial"/>
              <a:buNone/>
              <a:defRPr b="0" i="0" sz="37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300"/>
              <a:buFont typeface="Arial"/>
              <a:buNone/>
              <a:defRPr b="0" i="0" sz="37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300"/>
              <a:buFont typeface="Arial"/>
              <a:buNone/>
              <a:defRPr b="0" i="0" sz="37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300"/>
              <a:buFont typeface="Arial"/>
              <a:buNone/>
              <a:defRPr b="0" i="0" sz="37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300"/>
              <a:buFont typeface="Arial"/>
              <a:buNone/>
              <a:defRPr b="0" i="0" sz="37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300"/>
              <a:buFont typeface="Arial"/>
              <a:buNone/>
              <a:defRPr b="0" i="0" sz="3700" u="none" cap="none" strike="noStrike">
                <a:solidFill>
                  <a:srgbClr val="000000"/>
                </a:solidFill>
                <a:latin typeface="Arial"/>
                <a:ea typeface="Arial"/>
                <a:cs typeface="Arial"/>
                <a:sym typeface="Arial"/>
              </a:defRPr>
            </a:lvl9pPr>
          </a:lstStyle>
          <a:p/>
        </p:txBody>
      </p:sp>
      <p:sp>
        <p:nvSpPr>
          <p:cNvPr id="162" name="Google Shape;162;g302c6c39741_0_736"/>
          <p:cNvSpPr txBox="1"/>
          <p:nvPr>
            <p:ph idx="1" type="body"/>
          </p:nvPr>
        </p:nvSpPr>
        <p:spPr>
          <a:xfrm>
            <a:off x="-3" y="2133144"/>
            <a:ext cx="23904600" cy="9768900"/>
          </a:xfrm>
          <a:prstGeom prst="rect">
            <a:avLst/>
          </a:prstGeom>
          <a:noFill/>
          <a:ln>
            <a:noFill/>
          </a:ln>
        </p:spPr>
        <p:txBody>
          <a:bodyPr anchorCtr="0" anchor="t" bIns="121875" lIns="243825" spcFirstLastPara="1" rIns="243825" wrap="square" tIns="121875">
            <a:normAutofit/>
          </a:bodyPr>
          <a:lstStyle>
            <a:lvl1pPr indent="-228600" lvl="0" marL="457200" marR="0" algn="l">
              <a:lnSpc>
                <a:spcPct val="100000"/>
              </a:lnSpc>
              <a:spcBef>
                <a:spcPts val="1100"/>
              </a:spcBef>
              <a:spcAft>
                <a:spcPts val="0"/>
              </a:spcAft>
              <a:buClr>
                <a:schemeClr val="dk1"/>
              </a:buClr>
              <a:buSzPts val="4800"/>
              <a:buFont typeface="Arial"/>
              <a:buNone/>
              <a:defRPr b="0" i="0" sz="3700" u="none" cap="none" strike="noStrike">
                <a:solidFill>
                  <a:srgbClr val="000000"/>
                </a:solidFill>
                <a:latin typeface="Arial"/>
                <a:ea typeface="Arial"/>
                <a:cs typeface="Arial"/>
                <a:sym typeface="Arial"/>
              </a:defRPr>
            </a:lvl1pPr>
            <a:lvl2pPr indent="-228600" lvl="1" marL="914400" marR="0" algn="l">
              <a:lnSpc>
                <a:spcPct val="100000"/>
              </a:lnSpc>
              <a:spcBef>
                <a:spcPts val="1100"/>
              </a:spcBef>
              <a:spcAft>
                <a:spcPts val="0"/>
              </a:spcAft>
              <a:buClr>
                <a:schemeClr val="dk1"/>
              </a:buClr>
              <a:buSzPts val="4800"/>
              <a:buFont typeface="Arial"/>
              <a:buNone/>
              <a:defRPr b="0" i="0" sz="3700" u="none" cap="none" strike="noStrike">
                <a:solidFill>
                  <a:srgbClr val="000000"/>
                </a:solidFill>
                <a:latin typeface="Arial"/>
                <a:ea typeface="Arial"/>
                <a:cs typeface="Arial"/>
                <a:sym typeface="Arial"/>
              </a:defRPr>
            </a:lvl2pPr>
            <a:lvl3pPr indent="-228600" lvl="2" marL="1371600" marR="0" algn="l">
              <a:lnSpc>
                <a:spcPct val="100000"/>
              </a:lnSpc>
              <a:spcBef>
                <a:spcPts val="1100"/>
              </a:spcBef>
              <a:spcAft>
                <a:spcPts val="0"/>
              </a:spcAft>
              <a:buClr>
                <a:schemeClr val="dk1"/>
              </a:buClr>
              <a:buSzPts val="4800"/>
              <a:buFont typeface="Arial"/>
              <a:buNone/>
              <a:defRPr b="0" i="0" sz="3700" u="none" cap="none" strike="noStrike">
                <a:solidFill>
                  <a:srgbClr val="000000"/>
                </a:solidFill>
                <a:latin typeface="Arial"/>
                <a:ea typeface="Arial"/>
                <a:cs typeface="Arial"/>
                <a:sym typeface="Arial"/>
              </a:defRPr>
            </a:lvl3pPr>
            <a:lvl4pPr indent="-228600" lvl="3" marL="1828800" marR="0" algn="l">
              <a:lnSpc>
                <a:spcPct val="100000"/>
              </a:lnSpc>
              <a:spcBef>
                <a:spcPts val="1100"/>
              </a:spcBef>
              <a:spcAft>
                <a:spcPts val="0"/>
              </a:spcAft>
              <a:buClr>
                <a:schemeClr val="dk1"/>
              </a:buClr>
              <a:buSzPts val="4800"/>
              <a:buFont typeface="Arial"/>
              <a:buNone/>
              <a:defRPr b="0" i="0" sz="3700" u="none" cap="none" strike="noStrike">
                <a:solidFill>
                  <a:srgbClr val="000000"/>
                </a:solidFill>
                <a:latin typeface="Arial"/>
                <a:ea typeface="Arial"/>
                <a:cs typeface="Arial"/>
                <a:sym typeface="Arial"/>
              </a:defRPr>
            </a:lvl4pPr>
            <a:lvl5pPr indent="-228600" lvl="4" marL="2286000" marR="0" algn="l">
              <a:lnSpc>
                <a:spcPct val="100000"/>
              </a:lnSpc>
              <a:spcBef>
                <a:spcPts val="1100"/>
              </a:spcBef>
              <a:spcAft>
                <a:spcPts val="0"/>
              </a:spcAft>
              <a:buClr>
                <a:schemeClr val="dk1"/>
              </a:buClr>
              <a:buSzPts val="4800"/>
              <a:buFont typeface="Arial"/>
              <a:buNone/>
              <a:defRPr b="0" i="0" sz="3700" u="none" cap="none" strike="noStrike">
                <a:solidFill>
                  <a:srgbClr val="000000"/>
                </a:solidFill>
                <a:latin typeface="Arial"/>
                <a:ea typeface="Arial"/>
                <a:cs typeface="Arial"/>
                <a:sym typeface="Arial"/>
              </a:defRPr>
            </a:lvl5pPr>
            <a:lvl6pPr indent="-533400" lvl="5" marL="2743200" marR="0" algn="l">
              <a:lnSpc>
                <a:spcPct val="100000"/>
              </a:lnSpc>
              <a:spcBef>
                <a:spcPts val="1100"/>
              </a:spcBef>
              <a:spcAft>
                <a:spcPts val="0"/>
              </a:spcAft>
              <a:buClr>
                <a:schemeClr val="dk1"/>
              </a:buClr>
              <a:buSzPts val="4800"/>
              <a:buFont typeface="Arial"/>
              <a:buChar char="•"/>
              <a:defRPr b="0" i="0" sz="3700" u="none" cap="none" strike="noStrike">
                <a:solidFill>
                  <a:srgbClr val="000000"/>
                </a:solidFill>
                <a:latin typeface="Arial"/>
                <a:ea typeface="Arial"/>
                <a:cs typeface="Arial"/>
                <a:sym typeface="Arial"/>
              </a:defRPr>
            </a:lvl6pPr>
            <a:lvl7pPr indent="-533400" lvl="6" marL="3200400" marR="0" algn="l">
              <a:lnSpc>
                <a:spcPct val="100000"/>
              </a:lnSpc>
              <a:spcBef>
                <a:spcPts val="1100"/>
              </a:spcBef>
              <a:spcAft>
                <a:spcPts val="0"/>
              </a:spcAft>
              <a:buClr>
                <a:schemeClr val="dk1"/>
              </a:buClr>
              <a:buSzPts val="4800"/>
              <a:buFont typeface="Arial"/>
              <a:buChar char="•"/>
              <a:defRPr b="0" i="0" sz="3700" u="none" cap="none" strike="noStrike">
                <a:solidFill>
                  <a:srgbClr val="000000"/>
                </a:solidFill>
                <a:latin typeface="Arial"/>
                <a:ea typeface="Arial"/>
                <a:cs typeface="Arial"/>
                <a:sym typeface="Arial"/>
              </a:defRPr>
            </a:lvl7pPr>
            <a:lvl8pPr indent="-533400" lvl="7" marL="3657600" marR="0" algn="l">
              <a:lnSpc>
                <a:spcPct val="100000"/>
              </a:lnSpc>
              <a:spcBef>
                <a:spcPts val="1100"/>
              </a:spcBef>
              <a:spcAft>
                <a:spcPts val="0"/>
              </a:spcAft>
              <a:buClr>
                <a:schemeClr val="dk1"/>
              </a:buClr>
              <a:buSzPts val="4800"/>
              <a:buFont typeface="Arial"/>
              <a:buChar char="•"/>
              <a:defRPr b="0" i="0" sz="3700" u="none" cap="none" strike="noStrike">
                <a:solidFill>
                  <a:srgbClr val="000000"/>
                </a:solidFill>
                <a:latin typeface="Arial"/>
                <a:ea typeface="Arial"/>
                <a:cs typeface="Arial"/>
                <a:sym typeface="Arial"/>
              </a:defRPr>
            </a:lvl8pPr>
            <a:lvl9pPr indent="-533400" lvl="8" marL="4114800" marR="0" algn="l">
              <a:lnSpc>
                <a:spcPct val="100000"/>
              </a:lnSpc>
              <a:spcBef>
                <a:spcPts val="1100"/>
              </a:spcBef>
              <a:spcAft>
                <a:spcPts val="0"/>
              </a:spcAft>
              <a:buClr>
                <a:schemeClr val="dk1"/>
              </a:buClr>
              <a:buSzPts val="4800"/>
              <a:buFont typeface="Arial"/>
              <a:buChar char="•"/>
              <a:defRPr b="0" i="0" sz="37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te-Center 2">
  <p:cSld name="1_Lite-Center">
    <p:bg>
      <p:bgPr>
        <a:blipFill>
          <a:blip r:embed="rId2">
            <a:alphaModFix/>
          </a:blip>
          <a:stretch>
            <a:fillRect/>
          </a:stretch>
        </a:blipFill>
      </p:bgPr>
    </p:bg>
    <p:spTree>
      <p:nvGrpSpPr>
        <p:cNvPr id="163" name="Shape 163"/>
        <p:cNvGrpSpPr/>
        <p:nvPr/>
      </p:nvGrpSpPr>
      <p:grpSpPr>
        <a:xfrm>
          <a:off x="0" y="0"/>
          <a:ext cx="0" cy="0"/>
          <a:chOff x="0" y="0"/>
          <a:chExt cx="0" cy="0"/>
        </a:xfrm>
      </p:grpSpPr>
      <p:sp>
        <p:nvSpPr>
          <p:cNvPr id="164" name="Google Shape;164;g32bdaedfb5e_0_181"/>
          <p:cNvSpPr txBox="1"/>
          <p:nvPr>
            <p:ph type="title"/>
          </p:nvPr>
        </p:nvSpPr>
        <p:spPr>
          <a:xfrm>
            <a:off x="1676400" y="1283705"/>
            <a:ext cx="21034500" cy="521100"/>
          </a:xfrm>
          <a:prstGeom prst="rect">
            <a:avLst/>
          </a:prstGeom>
          <a:noFill/>
          <a:ln>
            <a:noFill/>
          </a:ln>
        </p:spPr>
        <p:txBody>
          <a:bodyPr anchorCtr="0" anchor="t" bIns="0" lIns="0" spcFirstLastPara="1" rIns="0" wrap="square" tIns="0">
            <a:noAutofit/>
          </a:bodyPr>
          <a:lstStyle>
            <a:lvl1pPr lvl="0" marR="0" algn="ctr">
              <a:lnSpc>
                <a:spcPct val="90000"/>
              </a:lnSpc>
              <a:spcBef>
                <a:spcPts val="0"/>
              </a:spcBef>
              <a:spcAft>
                <a:spcPts val="0"/>
              </a:spcAft>
              <a:buClr>
                <a:schemeClr val="dk1"/>
              </a:buClr>
              <a:buSzPts val="1800"/>
              <a:buFont typeface="Montserrat"/>
              <a:buNone/>
              <a:defRPr b="1" i="0" sz="4800" u="none" cap="none" strike="noStrike">
                <a:solidFill>
                  <a:schemeClr val="dk1"/>
                </a:solidFill>
                <a:latin typeface="Montserrat"/>
                <a:ea typeface="Montserrat"/>
                <a:cs typeface="Montserrat"/>
                <a:sym typeface="Montserrat"/>
              </a:defRPr>
            </a:lvl1pPr>
            <a:lvl2pPr lvl="1" marR="0" algn="l">
              <a:lnSpc>
                <a:spcPct val="100000"/>
              </a:lnSpc>
              <a:spcBef>
                <a:spcPts val="0"/>
              </a:spcBef>
              <a:spcAft>
                <a:spcPts val="0"/>
              </a:spcAft>
              <a:buClr>
                <a:srgbClr val="000000"/>
              </a:buClr>
              <a:buSzPts val="1400"/>
              <a:buFont typeface="Arial"/>
              <a:buNone/>
              <a:defRPr b="0" i="0" sz="48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48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48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48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48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48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48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4800" u="none" cap="none" strike="noStrike">
                <a:solidFill>
                  <a:srgbClr val="000000"/>
                </a:solidFill>
                <a:latin typeface="Arial"/>
                <a:ea typeface="Arial"/>
                <a:cs typeface="Arial"/>
                <a:sym typeface="Arial"/>
              </a:defRPr>
            </a:lvl9pPr>
          </a:lstStyle>
          <a:p/>
        </p:txBody>
      </p:sp>
      <p:pic>
        <p:nvPicPr>
          <p:cNvPr id="165" name="Google Shape;165;g32bdaedfb5e_0_181"/>
          <p:cNvPicPr preferRelativeResize="0"/>
          <p:nvPr/>
        </p:nvPicPr>
        <p:blipFill rotWithShape="1">
          <a:blip r:embed="rId3">
            <a:alphaModFix/>
          </a:blip>
          <a:srcRect b="0" l="0" r="0" t="0"/>
          <a:stretch/>
        </p:blipFill>
        <p:spPr>
          <a:xfrm>
            <a:off x="22470213" y="964317"/>
            <a:ext cx="1159810" cy="1159808"/>
          </a:xfrm>
          <a:prstGeom prst="rect">
            <a:avLst/>
          </a:prstGeom>
          <a:noFill/>
          <a:ln>
            <a:noFill/>
          </a:ln>
        </p:spPr>
      </p:pic>
      <p:sp>
        <p:nvSpPr>
          <p:cNvPr id="166" name="Google Shape;166;g32bdaedfb5e_0_181"/>
          <p:cNvSpPr txBox="1"/>
          <p:nvPr/>
        </p:nvSpPr>
        <p:spPr>
          <a:xfrm>
            <a:off x="3746503" y="12960043"/>
            <a:ext cx="16894200" cy="395700"/>
          </a:xfrm>
          <a:prstGeom prst="rect">
            <a:avLst/>
          </a:prstGeom>
          <a:noFill/>
          <a:ln>
            <a:noFill/>
          </a:ln>
        </p:spPr>
        <p:txBody>
          <a:bodyPr anchorCtr="0" anchor="t" bIns="45650" lIns="91400" spcFirstLastPara="1" rIns="91400" wrap="square" tIns="45650">
            <a:noAutofit/>
          </a:bodyPr>
          <a:lstStyle/>
          <a:p>
            <a:pPr indent="0" lvl="0" marL="0" marR="0" rtl="0" algn="ctr">
              <a:lnSpc>
                <a:spcPct val="100000"/>
              </a:lnSpc>
              <a:spcBef>
                <a:spcPts val="0"/>
              </a:spcBef>
              <a:spcAft>
                <a:spcPts val="0"/>
              </a:spcAft>
              <a:buClr>
                <a:srgbClr val="000000"/>
              </a:buClr>
              <a:buSzPts val="675"/>
              <a:buFont typeface="Arial"/>
              <a:buNone/>
            </a:pPr>
            <a:r>
              <a:rPr b="0" i="0" lang="en-US" sz="1800" u="none" cap="none" strike="noStrike">
                <a:solidFill>
                  <a:srgbClr val="66747D"/>
                </a:solidFill>
                <a:latin typeface="Arial"/>
                <a:ea typeface="Arial"/>
                <a:cs typeface="Arial"/>
                <a:sym typeface="Arial"/>
              </a:rPr>
              <a:t>©2024, Ping Identity Co., All rights reserved.</a:t>
            </a:r>
            <a:endParaRPr b="0" i="0" sz="4800" u="none" cap="none" strike="noStrike">
              <a:solidFill>
                <a:schemeClr val="dk1"/>
              </a:solidFill>
              <a:latin typeface="Calibri"/>
              <a:ea typeface="Calibri"/>
              <a:cs typeface="Calibri"/>
              <a:sym typeface="Calibri"/>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te-Center 3">
  <p:cSld name="Lite-Center_1">
    <p:bg>
      <p:bgPr>
        <a:blipFill>
          <a:blip r:embed="rId2">
            <a:alphaModFix/>
          </a:blip>
          <a:stretch>
            <a:fillRect/>
          </a:stretch>
        </a:blipFill>
      </p:bgPr>
    </p:bg>
    <p:spTree>
      <p:nvGrpSpPr>
        <p:cNvPr id="167" name="Shape 167"/>
        <p:cNvGrpSpPr/>
        <p:nvPr/>
      </p:nvGrpSpPr>
      <p:grpSpPr>
        <a:xfrm>
          <a:off x="0" y="0"/>
          <a:ext cx="0" cy="0"/>
          <a:chOff x="0" y="0"/>
          <a:chExt cx="0" cy="0"/>
        </a:xfrm>
      </p:grpSpPr>
      <p:sp>
        <p:nvSpPr>
          <p:cNvPr id="168" name="Google Shape;168;g32bdaedfb5e_0_409"/>
          <p:cNvSpPr txBox="1"/>
          <p:nvPr>
            <p:ph type="title"/>
          </p:nvPr>
        </p:nvSpPr>
        <p:spPr>
          <a:xfrm>
            <a:off x="1676400" y="1283704"/>
            <a:ext cx="21034500" cy="521100"/>
          </a:xfrm>
          <a:prstGeom prst="rect">
            <a:avLst/>
          </a:prstGeom>
          <a:noFill/>
          <a:ln>
            <a:noFill/>
          </a:ln>
        </p:spPr>
        <p:txBody>
          <a:bodyPr anchorCtr="0" anchor="t" bIns="0" lIns="0" spcFirstLastPara="1" rIns="0" wrap="square" tIns="0">
            <a:noAutofit/>
          </a:bodyPr>
          <a:lstStyle>
            <a:lvl1pPr lvl="0" marR="0" algn="ctr">
              <a:lnSpc>
                <a:spcPct val="90000"/>
              </a:lnSpc>
              <a:spcBef>
                <a:spcPts val="0"/>
              </a:spcBef>
              <a:spcAft>
                <a:spcPts val="0"/>
              </a:spcAft>
              <a:buClr>
                <a:schemeClr val="dk1"/>
              </a:buClr>
              <a:buSzPts val="4800"/>
              <a:buFont typeface="Montserrat"/>
              <a:buNone/>
              <a:defRPr b="1" i="0" sz="4800" u="none" cap="none" strike="noStrike">
                <a:solidFill>
                  <a:schemeClr val="dk1"/>
                </a:solidFill>
                <a:latin typeface="Montserrat"/>
                <a:ea typeface="Montserrat"/>
                <a:cs typeface="Montserrat"/>
                <a:sym typeface="Montserrat"/>
              </a:defRPr>
            </a:lvl1pPr>
            <a:lvl2pPr lvl="1"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69" name="Google Shape;169;g32bdaedfb5e_0_409"/>
          <p:cNvSpPr txBox="1"/>
          <p:nvPr/>
        </p:nvSpPr>
        <p:spPr>
          <a:xfrm>
            <a:off x="23245011" y="12970043"/>
            <a:ext cx="770100" cy="3693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accent6"/>
                </a:solidFill>
                <a:latin typeface="Montserrat Medium"/>
                <a:ea typeface="Montserrat Medium"/>
                <a:cs typeface="Montserrat Medium"/>
                <a:sym typeface="Montserrat Medium"/>
              </a:rPr>
              <a:t>‹#›</a:t>
            </a:fld>
            <a:endParaRPr b="0" i="0" sz="1800" u="none" cap="none" strike="noStrike">
              <a:solidFill>
                <a:schemeClr val="accent6"/>
              </a:solidFill>
              <a:latin typeface="Montserrat Medium"/>
              <a:ea typeface="Montserrat Medium"/>
              <a:cs typeface="Montserrat Medium"/>
              <a:sym typeface="Montserrat Medium"/>
            </a:endParaRPr>
          </a:p>
        </p:txBody>
      </p:sp>
      <p:pic>
        <p:nvPicPr>
          <p:cNvPr id="170" name="Google Shape;170;g32bdaedfb5e_0_409"/>
          <p:cNvPicPr preferRelativeResize="0"/>
          <p:nvPr/>
        </p:nvPicPr>
        <p:blipFill rotWithShape="1">
          <a:blip r:embed="rId3">
            <a:alphaModFix/>
          </a:blip>
          <a:srcRect b="0" l="0" r="0" t="0"/>
          <a:stretch/>
        </p:blipFill>
        <p:spPr>
          <a:xfrm>
            <a:off x="22470212" y="964315"/>
            <a:ext cx="1159809" cy="1159809"/>
          </a:xfrm>
          <a:prstGeom prst="rect">
            <a:avLst/>
          </a:prstGeom>
          <a:noFill/>
          <a:ln>
            <a:noFill/>
          </a:ln>
        </p:spPr>
      </p:pic>
      <p:sp>
        <p:nvSpPr>
          <p:cNvPr id="171" name="Google Shape;171;g32bdaedfb5e_0_409"/>
          <p:cNvSpPr txBox="1"/>
          <p:nvPr>
            <p:ph idx="1" type="body"/>
          </p:nvPr>
        </p:nvSpPr>
        <p:spPr>
          <a:xfrm>
            <a:off x="7148512" y="12948059"/>
            <a:ext cx="10090200" cy="366900"/>
          </a:xfrm>
          <a:prstGeom prst="rect">
            <a:avLst/>
          </a:prstGeom>
          <a:noFill/>
          <a:ln>
            <a:noFill/>
          </a:ln>
        </p:spPr>
        <p:txBody>
          <a:bodyPr anchorCtr="0" anchor="ctr" bIns="0" lIns="0" spcFirstLastPara="1" rIns="0" wrap="square" tIns="0">
            <a:noAutofit/>
          </a:bodyPr>
          <a:lstStyle>
            <a:lvl1pPr indent="-228600" lvl="0" marL="457200" marR="0" algn="ctr">
              <a:lnSpc>
                <a:spcPct val="90000"/>
              </a:lnSpc>
              <a:spcBef>
                <a:spcPts val="2000"/>
              </a:spcBef>
              <a:spcAft>
                <a:spcPts val="0"/>
              </a:spcAft>
              <a:buClr>
                <a:schemeClr val="accent6"/>
              </a:buClr>
              <a:buSzPts val="1800"/>
              <a:buFont typeface="Arial"/>
              <a:buNone/>
              <a:defRPr b="0" i="0" sz="1800" u="none" cap="none" strike="noStrike">
                <a:solidFill>
                  <a:schemeClr val="accent6"/>
                </a:solidFill>
                <a:latin typeface="Arial"/>
                <a:ea typeface="Arial"/>
                <a:cs typeface="Arial"/>
                <a:sym typeface="Arial"/>
              </a:defRPr>
            </a:lvl1pPr>
            <a:lvl2pPr indent="-533400" lvl="1" marL="914400" marR="0" algn="l">
              <a:lnSpc>
                <a:spcPct val="90000"/>
              </a:lnSpc>
              <a:spcBef>
                <a:spcPts val="1000"/>
              </a:spcBef>
              <a:spcAft>
                <a:spcPts val="0"/>
              </a:spcAft>
              <a:buClr>
                <a:schemeClr val="dk1"/>
              </a:buClr>
              <a:buSzPts val="4800"/>
              <a:buFont typeface="Arial"/>
              <a:buChar char="•"/>
              <a:defRPr b="0" i="0" sz="4800" u="none" cap="none" strike="noStrike">
                <a:solidFill>
                  <a:schemeClr val="dk1"/>
                </a:solidFill>
                <a:latin typeface="Calibri"/>
                <a:ea typeface="Calibri"/>
                <a:cs typeface="Calibri"/>
                <a:sym typeface="Calibri"/>
              </a:defRPr>
            </a:lvl2pPr>
            <a:lvl3pPr indent="-482600" lvl="2" marL="1371600" marR="0" algn="l">
              <a:lnSpc>
                <a:spcPct val="90000"/>
              </a:lnSpc>
              <a:spcBef>
                <a:spcPts val="1000"/>
              </a:spcBef>
              <a:spcAft>
                <a:spcPts val="0"/>
              </a:spcAft>
              <a:buClr>
                <a:schemeClr val="dk1"/>
              </a:buClr>
              <a:buSzPts val="4000"/>
              <a:buFont typeface="Arial"/>
              <a:buChar char="•"/>
              <a:defRPr b="0" i="0" sz="4000" u="none" cap="none" strike="noStrike">
                <a:solidFill>
                  <a:schemeClr val="dk1"/>
                </a:solidFill>
                <a:latin typeface="Calibri"/>
                <a:ea typeface="Calibri"/>
                <a:cs typeface="Calibri"/>
                <a:sym typeface="Calibri"/>
              </a:defRPr>
            </a:lvl3pPr>
            <a:lvl4pPr indent="-457200" lvl="3" marL="1828800" marR="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4pPr>
            <a:lvl5pPr indent="-457200" lvl="4" marL="2286000" marR="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5pPr>
            <a:lvl6pPr indent="-457200" lvl="5" marL="2743200" marR="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6pPr>
            <a:lvl7pPr indent="-457200" lvl="6" marL="3200400" marR="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7pPr>
            <a:lvl8pPr indent="-457200" lvl="7" marL="3657600" marR="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8pPr>
            <a:lvl9pPr indent="-457200" lvl="8" marL="4114800" marR="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34.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1.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6.xml"/><Relationship Id="rId22" Type="http://schemas.openxmlformats.org/officeDocument/2006/relationships/slideLayout" Target="../slideLayouts/slideLayout38.xml"/><Relationship Id="rId21" Type="http://schemas.openxmlformats.org/officeDocument/2006/relationships/slideLayout" Target="../slideLayouts/slideLayout37.xml"/><Relationship Id="rId24" Type="http://schemas.openxmlformats.org/officeDocument/2006/relationships/slideLayout" Target="../slideLayouts/slideLayout40.xml"/><Relationship Id="rId23" Type="http://schemas.openxmlformats.org/officeDocument/2006/relationships/slideLayout" Target="../slideLayouts/slideLayout39.xml"/><Relationship Id="rId1" Type="http://schemas.openxmlformats.org/officeDocument/2006/relationships/image" Target="../media/image31.png"/><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9" Type="http://schemas.openxmlformats.org/officeDocument/2006/relationships/slideLayout" Target="../slideLayouts/slideLayout25.xml"/><Relationship Id="rId26" Type="http://schemas.openxmlformats.org/officeDocument/2006/relationships/slideLayout" Target="../slideLayouts/slideLayout42.xml"/><Relationship Id="rId25" Type="http://schemas.openxmlformats.org/officeDocument/2006/relationships/slideLayout" Target="../slideLayouts/slideLayout41.xml"/><Relationship Id="rId27" Type="http://schemas.openxmlformats.org/officeDocument/2006/relationships/theme" Target="../theme/theme3.xml"/><Relationship Id="rId5" Type="http://schemas.openxmlformats.org/officeDocument/2006/relationships/slideLayout" Target="../slideLayouts/slideLayout21.xml"/><Relationship Id="rId6" Type="http://schemas.openxmlformats.org/officeDocument/2006/relationships/slideLayout" Target="../slideLayouts/slideLayout22.xml"/><Relationship Id="rId7" Type="http://schemas.openxmlformats.org/officeDocument/2006/relationships/slideLayout" Target="../slideLayouts/slideLayout23.xml"/><Relationship Id="rId8" Type="http://schemas.openxmlformats.org/officeDocument/2006/relationships/slideLayout" Target="../slideLayouts/slideLayout24.xml"/><Relationship Id="rId11" Type="http://schemas.openxmlformats.org/officeDocument/2006/relationships/slideLayout" Target="../slideLayouts/slideLayout27.xml"/><Relationship Id="rId10" Type="http://schemas.openxmlformats.org/officeDocument/2006/relationships/slideLayout" Target="../slideLayouts/slideLayout26.xml"/><Relationship Id="rId13" Type="http://schemas.openxmlformats.org/officeDocument/2006/relationships/slideLayout" Target="../slideLayouts/slideLayout29.xml"/><Relationship Id="rId12" Type="http://schemas.openxmlformats.org/officeDocument/2006/relationships/slideLayout" Target="../slideLayouts/slideLayout28.xml"/><Relationship Id="rId15" Type="http://schemas.openxmlformats.org/officeDocument/2006/relationships/slideLayout" Target="../slideLayouts/slideLayout31.xml"/><Relationship Id="rId14" Type="http://schemas.openxmlformats.org/officeDocument/2006/relationships/slideLayout" Target="../slideLayouts/slideLayout30.xml"/><Relationship Id="rId17" Type="http://schemas.openxmlformats.org/officeDocument/2006/relationships/slideLayout" Target="../slideLayouts/slideLayout33.xml"/><Relationship Id="rId16" Type="http://schemas.openxmlformats.org/officeDocument/2006/relationships/slideLayout" Target="../slideLayouts/slideLayout32.xml"/><Relationship Id="rId19" Type="http://schemas.openxmlformats.org/officeDocument/2006/relationships/slideLayout" Target="../slideLayouts/slideLayout35.xml"/><Relationship Id="rId18"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17"/>
          <p:cNvSpPr txBox="1"/>
          <p:nvPr/>
        </p:nvSpPr>
        <p:spPr>
          <a:xfrm>
            <a:off x="652508" y="12975901"/>
            <a:ext cx="6739200" cy="447900"/>
          </a:xfrm>
          <a:prstGeom prst="rect">
            <a:avLst/>
          </a:prstGeom>
          <a:noFill/>
          <a:ln>
            <a:noFill/>
          </a:ln>
        </p:spPr>
        <p:txBody>
          <a:bodyPr anchorCtr="0" anchor="ctr" bIns="91400" lIns="0" spcFirstLastPara="1" rIns="182875" wrap="square" tIns="91400">
            <a:noAutofit/>
          </a:bodyPr>
          <a:lstStyle/>
          <a:p>
            <a:pPr indent="0" lvl="0" marL="0" marR="0" rtl="0" algn="l">
              <a:lnSpc>
                <a:spcPct val="100000"/>
              </a:lnSpc>
              <a:spcBef>
                <a:spcPts val="0"/>
              </a:spcBef>
              <a:spcAft>
                <a:spcPts val="0"/>
              </a:spcAft>
              <a:buClr>
                <a:srgbClr val="000000"/>
              </a:buClr>
              <a:buSzPts val="2900"/>
              <a:buFont typeface="Arial"/>
              <a:buNone/>
            </a:pPr>
            <a:r>
              <a:rPr b="0" i="0" lang="en-US" sz="1400" u="none" cap="none" strike="noStrike">
                <a:solidFill>
                  <a:schemeClr val="dk1"/>
                </a:solidFill>
                <a:latin typeface="Arial"/>
                <a:ea typeface="Arial"/>
                <a:cs typeface="Arial"/>
                <a:sym typeface="Arial"/>
              </a:rPr>
              <a:t>Copyright © 2024 Ping Confidential</a:t>
            </a:r>
            <a:endParaRPr b="0" i="0" sz="1400" u="none" cap="none" strike="noStrike">
              <a:solidFill>
                <a:srgbClr val="000000"/>
              </a:solidFill>
              <a:latin typeface="Arial"/>
              <a:ea typeface="Arial"/>
              <a:cs typeface="Arial"/>
              <a:sym typeface="Arial"/>
            </a:endParaRPr>
          </a:p>
        </p:txBody>
      </p:sp>
      <p:sp>
        <p:nvSpPr>
          <p:cNvPr id="11" name="Google Shape;11;p17"/>
          <p:cNvSpPr txBox="1"/>
          <p:nvPr>
            <p:ph idx="11" type="ftr"/>
          </p:nvPr>
        </p:nvSpPr>
        <p:spPr>
          <a:xfrm>
            <a:off x="8078788" y="12712700"/>
            <a:ext cx="8229600" cy="73025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98B"/>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81" name="Shape 81"/>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 id="2147483683" r:id="rId18"/>
    <p:sldLayoutId id="2147483684" r:id="rId19"/>
    <p:sldLayoutId id="2147483685" r:id="rId20"/>
    <p:sldLayoutId id="2147483686" r:id="rId21"/>
    <p:sldLayoutId id="2147483687" r:id="rId22"/>
    <p:sldLayoutId id="2147483688" r:id="rId23"/>
    <p:sldLayoutId id="2147483689" r:id="rId24"/>
    <p:sldLayoutId id="2147483690" r:id="rId25"/>
    <p:sldLayoutId id="2147483691" r:id="rId2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xml"/><Relationship Id="rId3" Type="http://schemas.openxmlformats.org/officeDocument/2006/relationships/image" Target="../media/image106.png"/><Relationship Id="rId4" Type="http://schemas.openxmlformats.org/officeDocument/2006/relationships/image" Target="../media/image107.png"/><Relationship Id="rId9" Type="http://schemas.openxmlformats.org/officeDocument/2006/relationships/image" Target="../media/image53.png"/><Relationship Id="rId5" Type="http://schemas.openxmlformats.org/officeDocument/2006/relationships/image" Target="../media/image48.png"/><Relationship Id="rId6" Type="http://schemas.openxmlformats.org/officeDocument/2006/relationships/image" Target="../media/image54.png"/><Relationship Id="rId7" Type="http://schemas.openxmlformats.org/officeDocument/2006/relationships/image" Target="../media/image50.png"/><Relationship Id="rId8" Type="http://schemas.openxmlformats.org/officeDocument/2006/relationships/image" Target="../media/image52.png"/><Relationship Id="rId11" Type="http://schemas.openxmlformats.org/officeDocument/2006/relationships/image" Target="../media/image85.png"/><Relationship Id="rId10" Type="http://schemas.openxmlformats.org/officeDocument/2006/relationships/image" Target="../media/image58.png"/><Relationship Id="rId13" Type="http://schemas.openxmlformats.org/officeDocument/2006/relationships/image" Target="../media/image51.png"/><Relationship Id="rId12" Type="http://schemas.openxmlformats.org/officeDocument/2006/relationships/image" Target="../media/image66.png"/><Relationship Id="rId15" Type="http://schemas.openxmlformats.org/officeDocument/2006/relationships/image" Target="../media/image57.png"/><Relationship Id="rId14" Type="http://schemas.openxmlformats.org/officeDocument/2006/relationships/image" Target="../media/image55.png"/><Relationship Id="rId17" Type="http://schemas.openxmlformats.org/officeDocument/2006/relationships/image" Target="../media/image59.png"/><Relationship Id="rId16" Type="http://schemas.openxmlformats.org/officeDocument/2006/relationships/image" Target="../media/image5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8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7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6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7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5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65.png"/><Relationship Id="rId4" Type="http://schemas.openxmlformats.org/officeDocument/2006/relationships/image" Target="../media/image64.png"/><Relationship Id="rId9" Type="http://schemas.openxmlformats.org/officeDocument/2006/relationships/image" Target="../media/image72.png"/><Relationship Id="rId5" Type="http://schemas.openxmlformats.org/officeDocument/2006/relationships/image" Target="../media/image63.png"/><Relationship Id="rId6" Type="http://schemas.openxmlformats.org/officeDocument/2006/relationships/image" Target="../media/image60.png"/><Relationship Id="rId7" Type="http://schemas.openxmlformats.org/officeDocument/2006/relationships/image" Target="../media/image69.png"/><Relationship Id="rId8" Type="http://schemas.openxmlformats.org/officeDocument/2006/relationships/image" Target="../media/image70.png"/><Relationship Id="rId11" Type="http://schemas.openxmlformats.org/officeDocument/2006/relationships/image" Target="../media/image77.png"/><Relationship Id="rId10" Type="http://schemas.openxmlformats.org/officeDocument/2006/relationships/image" Target="../media/image76.png"/><Relationship Id="rId13" Type="http://schemas.openxmlformats.org/officeDocument/2006/relationships/image" Target="../media/image75.png"/><Relationship Id="rId12" Type="http://schemas.openxmlformats.org/officeDocument/2006/relationships/image" Target="../media/image67.png"/><Relationship Id="rId15" Type="http://schemas.openxmlformats.org/officeDocument/2006/relationships/image" Target="../media/image78.png"/><Relationship Id="rId14" Type="http://schemas.openxmlformats.org/officeDocument/2006/relationships/image" Target="../media/image7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10.xml"/><Relationship Id="rId3" Type="http://schemas.openxmlformats.org/officeDocument/2006/relationships/image" Target="../media/image81.png"/><Relationship Id="rId4" Type="http://schemas.openxmlformats.org/officeDocument/2006/relationships/image" Target="../media/image102.png"/><Relationship Id="rId9" Type="http://schemas.openxmlformats.org/officeDocument/2006/relationships/image" Target="../media/image84.png"/><Relationship Id="rId5" Type="http://schemas.openxmlformats.org/officeDocument/2006/relationships/image" Target="../media/image79.jpg"/><Relationship Id="rId6" Type="http://schemas.openxmlformats.org/officeDocument/2006/relationships/image" Target="../media/image83.png"/><Relationship Id="rId7" Type="http://schemas.openxmlformats.org/officeDocument/2006/relationships/image" Target="../media/image99.png"/><Relationship Id="rId8" Type="http://schemas.openxmlformats.org/officeDocument/2006/relationships/image" Target="../media/image82.png"/><Relationship Id="rId11" Type="http://schemas.openxmlformats.org/officeDocument/2006/relationships/image" Target="../media/image80.png"/><Relationship Id="rId10" Type="http://schemas.openxmlformats.org/officeDocument/2006/relationships/image" Target="../media/image86.png"/><Relationship Id="rId13" Type="http://schemas.openxmlformats.org/officeDocument/2006/relationships/image" Target="../media/image93.jpg"/><Relationship Id="rId12" Type="http://schemas.openxmlformats.org/officeDocument/2006/relationships/image" Target="../media/image8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1.xml"/><Relationship Id="rId3" Type="http://schemas.openxmlformats.org/officeDocument/2006/relationships/image" Target="../media/image104.png"/><Relationship Id="rId4" Type="http://schemas.openxmlformats.org/officeDocument/2006/relationships/image" Target="../media/image90.png"/><Relationship Id="rId5" Type="http://schemas.openxmlformats.org/officeDocument/2006/relationships/image" Target="../media/image88.png"/><Relationship Id="rId6" Type="http://schemas.openxmlformats.org/officeDocument/2006/relationships/image" Target="../media/image9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2.xml"/><Relationship Id="rId3" Type="http://schemas.openxmlformats.org/officeDocument/2006/relationships/image" Target="../media/image106.png"/><Relationship Id="rId4" Type="http://schemas.openxmlformats.org/officeDocument/2006/relationships/image" Target="../media/image107.png"/><Relationship Id="rId9" Type="http://schemas.openxmlformats.org/officeDocument/2006/relationships/image" Target="../media/image53.png"/><Relationship Id="rId5" Type="http://schemas.openxmlformats.org/officeDocument/2006/relationships/image" Target="../media/image48.png"/><Relationship Id="rId6" Type="http://schemas.openxmlformats.org/officeDocument/2006/relationships/image" Target="../media/image54.png"/><Relationship Id="rId7" Type="http://schemas.openxmlformats.org/officeDocument/2006/relationships/image" Target="../media/image50.png"/><Relationship Id="rId8" Type="http://schemas.openxmlformats.org/officeDocument/2006/relationships/image" Target="../media/image52.png"/><Relationship Id="rId11" Type="http://schemas.openxmlformats.org/officeDocument/2006/relationships/image" Target="../media/image85.png"/><Relationship Id="rId10" Type="http://schemas.openxmlformats.org/officeDocument/2006/relationships/image" Target="../media/image58.png"/><Relationship Id="rId13" Type="http://schemas.openxmlformats.org/officeDocument/2006/relationships/image" Target="../media/image51.png"/><Relationship Id="rId12" Type="http://schemas.openxmlformats.org/officeDocument/2006/relationships/image" Target="../media/image66.png"/><Relationship Id="rId15" Type="http://schemas.openxmlformats.org/officeDocument/2006/relationships/image" Target="../media/image57.png"/><Relationship Id="rId14" Type="http://schemas.openxmlformats.org/officeDocument/2006/relationships/image" Target="../media/image55.png"/><Relationship Id="rId16" Type="http://schemas.openxmlformats.org/officeDocument/2006/relationships/image" Target="../media/image5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13.xml"/><Relationship Id="rId3" Type="http://schemas.openxmlformats.org/officeDocument/2006/relationships/image" Target="../media/image105.png"/><Relationship Id="rId4" Type="http://schemas.openxmlformats.org/officeDocument/2006/relationships/image" Target="../media/image98.png"/><Relationship Id="rId9" Type="http://schemas.openxmlformats.org/officeDocument/2006/relationships/image" Target="../media/image101.png"/><Relationship Id="rId5" Type="http://schemas.openxmlformats.org/officeDocument/2006/relationships/image" Target="../media/image97.png"/><Relationship Id="rId6" Type="http://schemas.openxmlformats.org/officeDocument/2006/relationships/image" Target="../media/image100.png"/><Relationship Id="rId7" Type="http://schemas.openxmlformats.org/officeDocument/2006/relationships/image" Target="../media/image94.png"/><Relationship Id="rId8" Type="http://schemas.openxmlformats.org/officeDocument/2006/relationships/image" Target="../media/image95.png"/><Relationship Id="rId10" Type="http://schemas.openxmlformats.org/officeDocument/2006/relationships/image" Target="../media/image10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g3010d3107e7_0_0"/>
          <p:cNvSpPr/>
          <p:nvPr/>
        </p:nvSpPr>
        <p:spPr>
          <a:xfrm>
            <a:off x="8695968" y="5417850"/>
            <a:ext cx="14944800" cy="1096500"/>
          </a:xfrm>
          <a:prstGeom prst="rect">
            <a:avLst/>
          </a:prstGeom>
          <a:gradFill>
            <a:gsLst>
              <a:gs pos="0">
                <a:srgbClr val="8F130A"/>
              </a:gs>
              <a:gs pos="50000">
                <a:srgbClr val="D01D0F"/>
              </a:gs>
              <a:gs pos="100000">
                <a:srgbClr val="FA2312"/>
              </a:gs>
            </a:gsLst>
            <a:lin ang="2700006" scaled="0"/>
          </a:gradFill>
          <a:ln>
            <a:noFill/>
          </a:ln>
          <a:effectLst>
            <a:outerShdw blurRad="50800" rotWithShape="0" algn="tl" dir="2700000" dist="38100">
              <a:srgbClr val="000000">
                <a:alpha val="40000"/>
              </a:srgbClr>
            </a:outerShdw>
          </a:effectLst>
        </p:spPr>
        <p:txBody>
          <a:bodyPr anchorCtr="0" anchor="ctr" bIns="45700" lIns="822950" spcFirstLastPara="1" rIns="822950" wrap="square" tIns="45700">
            <a:noAutofit/>
          </a:bodyPr>
          <a:lstStyle/>
          <a:p>
            <a:pPr indent="0" lvl="1" marL="0" marR="0" rtl="0" algn="l">
              <a:lnSpc>
                <a:spcPct val="100000"/>
              </a:lnSpc>
              <a:spcBef>
                <a:spcPts val="0"/>
              </a:spcBef>
              <a:spcAft>
                <a:spcPts val="0"/>
              </a:spcAft>
              <a:buClr>
                <a:srgbClr val="000000"/>
              </a:buClr>
              <a:buSzPts val="3500"/>
              <a:buFont typeface="Arial"/>
              <a:buNone/>
            </a:pPr>
            <a:r>
              <a:t/>
            </a:r>
            <a:endParaRPr b="0" i="0" sz="3500" u="none" cap="none" strike="noStrike">
              <a:solidFill>
                <a:schemeClr val="lt1"/>
              </a:solidFill>
              <a:latin typeface="Arial"/>
              <a:ea typeface="Arial"/>
              <a:cs typeface="Arial"/>
              <a:sym typeface="Arial"/>
            </a:endParaRPr>
          </a:p>
        </p:txBody>
      </p:sp>
      <p:sp>
        <p:nvSpPr>
          <p:cNvPr id="178" name="Google Shape;178;g3010d3107e7_0_0"/>
          <p:cNvSpPr txBox="1"/>
          <p:nvPr>
            <p:ph type="title"/>
          </p:nvPr>
        </p:nvSpPr>
        <p:spPr>
          <a:xfrm>
            <a:off x="8695975" y="4490988"/>
            <a:ext cx="15608400" cy="49788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1400"/>
              <a:buNone/>
            </a:pPr>
            <a:r>
              <a:rPr lang="en-US" sz="8000">
                <a:solidFill>
                  <a:schemeClr val="lt1"/>
                </a:solidFill>
              </a:rPr>
              <a:t>The Value of Digital Identity</a:t>
            </a:r>
            <a:br>
              <a:rPr lang="en-US" sz="8000"/>
            </a:br>
            <a:r>
              <a:rPr lang="en-US" sz="7200"/>
              <a:t>Enhancing Security, </a:t>
            </a:r>
            <a:r>
              <a:rPr lang="en-US" sz="7200"/>
              <a:t>Efficiency, and Customer Experience</a:t>
            </a:r>
            <a:endParaRPr sz="8000"/>
          </a:p>
        </p:txBody>
      </p:sp>
      <p:sp>
        <p:nvSpPr>
          <p:cNvPr id="179" name="Google Shape;179;g3010d3107e7_0_0"/>
          <p:cNvSpPr txBox="1"/>
          <p:nvPr/>
        </p:nvSpPr>
        <p:spPr>
          <a:xfrm>
            <a:off x="5099658" y="-1905740"/>
            <a:ext cx="10082400" cy="13053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4800"/>
              <a:buFont typeface="Arial"/>
              <a:buNone/>
            </a:pPr>
            <a:r>
              <a:rPr b="1" i="0" lang="en-US" sz="3200" u="none" cap="none" strike="noStrike">
                <a:solidFill>
                  <a:schemeClr val="lt1"/>
                </a:solidFill>
                <a:latin typeface="Montserrat"/>
                <a:ea typeface="Montserrat"/>
                <a:cs typeface="Montserrat"/>
                <a:sym typeface="Montserrat"/>
              </a:rPr>
              <a:t>EMPOWERING USERS WITH IDENTITY – NAVIGATING TO DECENTRALIZED IDENTITY</a:t>
            </a:r>
            <a:endParaRPr b="1" i="0" sz="12500" u="none" cap="none" strike="noStrike">
              <a:solidFill>
                <a:schemeClr val="dk1"/>
              </a:solidFill>
              <a:latin typeface="Montserrat"/>
              <a:ea typeface="Montserrat"/>
              <a:cs typeface="Montserrat"/>
              <a:sym typeface="Montserrat"/>
            </a:endParaRPr>
          </a:p>
        </p:txBody>
      </p:sp>
      <p:sp>
        <p:nvSpPr>
          <p:cNvPr id="180" name="Google Shape;180;g3010d3107e7_0_0"/>
          <p:cNvSpPr/>
          <p:nvPr/>
        </p:nvSpPr>
        <p:spPr>
          <a:xfrm>
            <a:off x="5303510" y="11806449"/>
            <a:ext cx="1082400" cy="1057800"/>
          </a:xfrm>
          <a:prstGeom prst="rect">
            <a:avLst/>
          </a:prstGeom>
          <a:solidFill>
            <a:srgbClr val="C9CCD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Montserrat Medium"/>
              <a:ea typeface="Montserrat Medium"/>
              <a:cs typeface="Montserrat Medium"/>
              <a:sym typeface="Montserrat Medium"/>
            </a:endParaRPr>
          </a:p>
        </p:txBody>
      </p:sp>
      <p:sp>
        <p:nvSpPr>
          <p:cNvPr id="181" name="Google Shape;181;g3010d3107e7_0_0"/>
          <p:cNvSpPr/>
          <p:nvPr/>
        </p:nvSpPr>
        <p:spPr>
          <a:xfrm>
            <a:off x="-101074" y="-13794"/>
            <a:ext cx="3650100" cy="1079250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Montserrat Medium"/>
              <a:ea typeface="Montserrat Medium"/>
              <a:cs typeface="Montserrat Medium"/>
              <a:sym typeface="Montserrat Medium"/>
            </a:endParaRPr>
          </a:p>
        </p:txBody>
      </p:sp>
      <p:sp>
        <p:nvSpPr>
          <p:cNvPr id="182" name="Google Shape;182;g3010d3107e7_0_0"/>
          <p:cNvSpPr/>
          <p:nvPr/>
        </p:nvSpPr>
        <p:spPr>
          <a:xfrm>
            <a:off x="3589565" y="-57472"/>
            <a:ext cx="4254300" cy="33297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Montserrat Medium"/>
              <a:ea typeface="Montserrat Medium"/>
              <a:cs typeface="Montserrat Medium"/>
              <a:sym typeface="Montserrat Medium"/>
            </a:endParaRPr>
          </a:p>
        </p:txBody>
      </p:sp>
      <p:pic>
        <p:nvPicPr>
          <p:cNvPr id="183" name="Google Shape;183;g3010d3107e7_0_0"/>
          <p:cNvPicPr preferRelativeResize="0"/>
          <p:nvPr/>
        </p:nvPicPr>
        <p:blipFill rotWithShape="1">
          <a:blip r:embed="rId3">
            <a:alphaModFix/>
          </a:blip>
          <a:srcRect b="0" l="0" r="0" t="0"/>
          <a:stretch/>
        </p:blipFill>
        <p:spPr>
          <a:xfrm>
            <a:off x="6467350" y="1137335"/>
            <a:ext cx="2542738" cy="254273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g307890a0d0d_0_0"/>
          <p:cNvSpPr/>
          <p:nvPr/>
        </p:nvSpPr>
        <p:spPr>
          <a:xfrm>
            <a:off x="9466518" y="1022997"/>
            <a:ext cx="10530900" cy="1174500"/>
          </a:xfrm>
          <a:prstGeom prst="rect">
            <a:avLst/>
          </a:prstGeom>
          <a:gradFill>
            <a:gsLst>
              <a:gs pos="0">
                <a:schemeClr val="accent1"/>
              </a:gs>
              <a:gs pos="100000">
                <a:schemeClr val="accent2"/>
              </a:gs>
            </a:gsLst>
            <a:lin ang="0" scaled="0"/>
          </a:gradFill>
          <a:ln>
            <a:noFill/>
          </a:ln>
        </p:spPr>
        <p:txBody>
          <a:bodyPr anchorCtr="0" anchor="ctr" bIns="325025" lIns="650250" spcFirstLastPara="1" rIns="650250" wrap="square" tIns="325025">
            <a:noAutofit/>
          </a:bodyPr>
          <a:lstStyle/>
          <a:p>
            <a:pPr indent="0" lvl="0" marL="0" marR="0" rtl="0" algn="ctr">
              <a:lnSpc>
                <a:spcPct val="100000"/>
              </a:lnSpc>
              <a:spcBef>
                <a:spcPts val="0"/>
              </a:spcBef>
              <a:spcAft>
                <a:spcPts val="0"/>
              </a:spcAft>
              <a:buClr>
                <a:schemeClr val="lt1"/>
              </a:buClr>
              <a:buSzPts val="4500"/>
              <a:buFont typeface="Calibri"/>
              <a:buNone/>
            </a:pPr>
            <a:r>
              <a:t/>
            </a:r>
            <a:endParaRPr b="1" i="0" sz="4500" u="none" cap="none" strike="noStrike">
              <a:solidFill>
                <a:srgbClr val="C00000"/>
              </a:solidFill>
              <a:latin typeface="Montserrat"/>
              <a:ea typeface="Montserrat"/>
              <a:cs typeface="Montserrat"/>
              <a:sym typeface="Montserrat"/>
            </a:endParaRPr>
          </a:p>
        </p:txBody>
      </p:sp>
      <p:sp>
        <p:nvSpPr>
          <p:cNvPr id="189" name="Google Shape;189;g307890a0d0d_0_0"/>
          <p:cNvSpPr txBox="1"/>
          <p:nvPr>
            <p:ph type="title"/>
          </p:nvPr>
        </p:nvSpPr>
        <p:spPr>
          <a:xfrm>
            <a:off x="1479350" y="1283700"/>
            <a:ext cx="21231900" cy="5208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4800"/>
              <a:buFont typeface="Montserrat"/>
              <a:buNone/>
            </a:pPr>
            <a:r>
              <a:rPr b="0" lang="en-US">
                <a:solidFill>
                  <a:schemeClr val="dk1"/>
                </a:solidFill>
              </a:rPr>
              <a:t>The undisputed  </a:t>
            </a:r>
            <a:r>
              <a:rPr lang="en-US">
                <a:solidFill>
                  <a:schemeClr val="lt1"/>
                </a:solidFill>
              </a:rPr>
              <a:t>IDENTITY LEADER IN AVIATION</a:t>
            </a:r>
            <a:endParaRPr/>
          </a:p>
        </p:txBody>
      </p:sp>
      <p:sp>
        <p:nvSpPr>
          <p:cNvPr id="190" name="Google Shape;190;g307890a0d0d_0_0"/>
          <p:cNvSpPr/>
          <p:nvPr/>
        </p:nvSpPr>
        <p:spPr>
          <a:xfrm>
            <a:off x="8970088" y="2794350"/>
            <a:ext cx="6447000" cy="9807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3600">
              <a:latin typeface="Montserrat"/>
              <a:ea typeface="Montserrat"/>
              <a:cs typeface="Montserrat"/>
              <a:sym typeface="Montserrat"/>
            </a:endParaRPr>
          </a:p>
        </p:txBody>
      </p:sp>
      <p:sp>
        <p:nvSpPr>
          <p:cNvPr id="191" name="Google Shape;191;g307890a0d0d_0_0"/>
          <p:cNvSpPr/>
          <p:nvPr/>
        </p:nvSpPr>
        <p:spPr>
          <a:xfrm>
            <a:off x="16011550" y="2794350"/>
            <a:ext cx="6447000" cy="9807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3600">
              <a:latin typeface="Montserrat"/>
              <a:ea typeface="Montserrat"/>
              <a:cs typeface="Montserrat"/>
              <a:sym typeface="Montserrat"/>
            </a:endParaRPr>
          </a:p>
        </p:txBody>
      </p:sp>
      <p:sp>
        <p:nvSpPr>
          <p:cNvPr id="192" name="Google Shape;192;g307890a0d0d_0_0"/>
          <p:cNvSpPr/>
          <p:nvPr/>
        </p:nvSpPr>
        <p:spPr>
          <a:xfrm>
            <a:off x="1698538" y="2794350"/>
            <a:ext cx="6447000" cy="9807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3600">
              <a:latin typeface="Montserrat"/>
              <a:ea typeface="Montserrat"/>
              <a:cs typeface="Montserrat"/>
              <a:sym typeface="Montserrat"/>
            </a:endParaRPr>
          </a:p>
        </p:txBody>
      </p:sp>
      <p:pic>
        <p:nvPicPr>
          <p:cNvPr id="193" name="Google Shape;193;g307890a0d0d_0_0"/>
          <p:cNvPicPr preferRelativeResize="0"/>
          <p:nvPr/>
        </p:nvPicPr>
        <p:blipFill rotWithShape="1">
          <a:blip r:embed="rId3">
            <a:alphaModFix/>
          </a:blip>
          <a:srcRect b="37002" l="9504" r="23036" t="37830"/>
          <a:stretch/>
        </p:blipFill>
        <p:spPr>
          <a:xfrm>
            <a:off x="1954087" y="5482550"/>
            <a:ext cx="5935904" cy="1437721"/>
          </a:xfrm>
          <a:prstGeom prst="rect">
            <a:avLst/>
          </a:prstGeom>
          <a:noFill/>
          <a:ln>
            <a:noFill/>
          </a:ln>
        </p:spPr>
      </p:pic>
      <p:pic>
        <p:nvPicPr>
          <p:cNvPr descr="Download Air France Logo in SVG Vector or PNG File Format - Logo.wine" id="194" name="Google Shape;194;g307890a0d0d_0_0"/>
          <p:cNvPicPr preferRelativeResize="0"/>
          <p:nvPr/>
        </p:nvPicPr>
        <p:blipFill rotWithShape="1">
          <a:blip r:embed="rId4">
            <a:alphaModFix/>
          </a:blip>
          <a:srcRect b="40521" l="10681" r="8764" t="42430"/>
          <a:stretch/>
        </p:blipFill>
        <p:spPr>
          <a:xfrm>
            <a:off x="1996463" y="7444425"/>
            <a:ext cx="5851127" cy="803902"/>
          </a:xfrm>
          <a:prstGeom prst="rect">
            <a:avLst/>
          </a:prstGeom>
          <a:noFill/>
          <a:ln>
            <a:noFill/>
          </a:ln>
        </p:spPr>
      </p:pic>
      <p:pic>
        <p:nvPicPr>
          <p:cNvPr id="195" name="Google Shape;195;g307890a0d0d_0_0"/>
          <p:cNvPicPr preferRelativeResize="0"/>
          <p:nvPr/>
        </p:nvPicPr>
        <p:blipFill rotWithShape="1">
          <a:blip r:embed="rId5">
            <a:alphaModFix/>
          </a:blip>
          <a:srcRect b="0" l="0" r="0" t="0"/>
          <a:stretch/>
        </p:blipFill>
        <p:spPr>
          <a:xfrm>
            <a:off x="3906726" y="3143061"/>
            <a:ext cx="1822593" cy="1815327"/>
          </a:xfrm>
          <a:prstGeom prst="rect">
            <a:avLst/>
          </a:prstGeom>
          <a:noFill/>
          <a:ln>
            <a:noFill/>
          </a:ln>
        </p:spPr>
      </p:pic>
      <p:pic>
        <p:nvPicPr>
          <p:cNvPr descr="Multimedia - American Airlines Newsroom" id="196" name="Google Shape;196;g307890a0d0d_0_0"/>
          <p:cNvPicPr preferRelativeResize="0"/>
          <p:nvPr/>
        </p:nvPicPr>
        <p:blipFill rotWithShape="1">
          <a:blip r:embed="rId6">
            <a:alphaModFix/>
          </a:blip>
          <a:srcRect b="23561" l="3044" r="0" t="19649"/>
          <a:stretch/>
        </p:blipFill>
        <p:spPr>
          <a:xfrm>
            <a:off x="9816304" y="8504802"/>
            <a:ext cx="4754578" cy="1815339"/>
          </a:xfrm>
          <a:prstGeom prst="rect">
            <a:avLst/>
          </a:prstGeom>
          <a:noFill/>
          <a:ln>
            <a:noFill/>
          </a:ln>
        </p:spPr>
      </p:pic>
      <p:pic>
        <p:nvPicPr>
          <p:cNvPr descr="Alaska Airlines Logo (dark blue) - Alaska Airlines News" id="197" name="Google Shape;197;g307890a0d0d_0_0"/>
          <p:cNvPicPr preferRelativeResize="0"/>
          <p:nvPr/>
        </p:nvPicPr>
        <p:blipFill rotWithShape="1">
          <a:blip r:embed="rId7">
            <a:alphaModFix/>
          </a:blip>
          <a:srcRect b="0" l="0" r="0" t="0"/>
          <a:stretch/>
        </p:blipFill>
        <p:spPr>
          <a:xfrm>
            <a:off x="10557314" y="10411466"/>
            <a:ext cx="3272560" cy="1701617"/>
          </a:xfrm>
          <a:prstGeom prst="rect">
            <a:avLst/>
          </a:prstGeom>
          <a:noFill/>
          <a:ln>
            <a:noFill/>
          </a:ln>
        </p:spPr>
      </p:pic>
      <p:pic>
        <p:nvPicPr>
          <p:cNvPr descr="Qantas Logo PNG Transparent &amp; SVG Vector - Freebie Supply" id="198" name="Google Shape;198;g307890a0d0d_0_0"/>
          <p:cNvPicPr preferRelativeResize="0"/>
          <p:nvPr/>
        </p:nvPicPr>
        <p:blipFill rotWithShape="1">
          <a:blip r:embed="rId8">
            <a:alphaModFix/>
          </a:blip>
          <a:srcRect b="0" l="0" r="0" t="0"/>
          <a:stretch/>
        </p:blipFill>
        <p:spPr>
          <a:xfrm>
            <a:off x="9368738" y="6595020"/>
            <a:ext cx="5754360" cy="1553493"/>
          </a:xfrm>
          <a:prstGeom prst="rect">
            <a:avLst/>
          </a:prstGeom>
          <a:noFill/>
          <a:ln>
            <a:noFill/>
          </a:ln>
        </p:spPr>
      </p:pic>
      <p:pic>
        <p:nvPicPr>
          <p:cNvPr id="199" name="Google Shape;199;g307890a0d0d_0_0"/>
          <p:cNvPicPr preferRelativeResize="0"/>
          <p:nvPr/>
        </p:nvPicPr>
        <p:blipFill rotWithShape="1">
          <a:blip r:embed="rId9">
            <a:alphaModFix/>
          </a:blip>
          <a:srcRect b="0" l="0" r="0" t="0"/>
          <a:stretch/>
        </p:blipFill>
        <p:spPr>
          <a:xfrm>
            <a:off x="11348517" y="3273976"/>
            <a:ext cx="1690166" cy="1690199"/>
          </a:xfrm>
          <a:prstGeom prst="rect">
            <a:avLst/>
          </a:prstGeom>
          <a:noFill/>
          <a:ln>
            <a:noFill/>
          </a:ln>
        </p:spPr>
      </p:pic>
      <p:pic>
        <p:nvPicPr>
          <p:cNvPr id="200" name="Google Shape;200;g307890a0d0d_0_0"/>
          <p:cNvPicPr preferRelativeResize="0"/>
          <p:nvPr/>
        </p:nvPicPr>
        <p:blipFill rotWithShape="1">
          <a:blip r:embed="rId10">
            <a:alphaModFix/>
          </a:blip>
          <a:srcRect b="0" l="0" r="0" t="7672"/>
          <a:stretch/>
        </p:blipFill>
        <p:spPr>
          <a:xfrm>
            <a:off x="9847200" y="5060738"/>
            <a:ext cx="4809000" cy="1437725"/>
          </a:xfrm>
          <a:prstGeom prst="rect">
            <a:avLst/>
          </a:prstGeom>
          <a:noFill/>
          <a:ln>
            <a:noFill/>
          </a:ln>
        </p:spPr>
      </p:pic>
      <p:pic>
        <p:nvPicPr>
          <p:cNvPr id="201" name="Google Shape;201;g307890a0d0d_0_0"/>
          <p:cNvPicPr preferRelativeResize="0"/>
          <p:nvPr/>
        </p:nvPicPr>
        <p:blipFill rotWithShape="1">
          <a:blip r:embed="rId11">
            <a:alphaModFix/>
          </a:blip>
          <a:srcRect b="3122" l="0" r="3762" t="1082"/>
          <a:stretch/>
        </p:blipFill>
        <p:spPr>
          <a:xfrm>
            <a:off x="16585963" y="11217860"/>
            <a:ext cx="5298157" cy="803902"/>
          </a:xfrm>
          <a:prstGeom prst="rect">
            <a:avLst/>
          </a:prstGeom>
          <a:noFill/>
          <a:ln>
            <a:noFill/>
          </a:ln>
        </p:spPr>
      </p:pic>
      <p:pic>
        <p:nvPicPr>
          <p:cNvPr id="202" name="Google Shape;202;g307890a0d0d_0_0"/>
          <p:cNvPicPr preferRelativeResize="0"/>
          <p:nvPr/>
        </p:nvPicPr>
        <p:blipFill rotWithShape="1">
          <a:blip r:embed="rId12">
            <a:alphaModFix/>
          </a:blip>
          <a:srcRect b="0" l="0" r="0" t="0"/>
          <a:stretch/>
        </p:blipFill>
        <p:spPr>
          <a:xfrm>
            <a:off x="16357874" y="5289019"/>
            <a:ext cx="5754351" cy="940082"/>
          </a:xfrm>
          <a:prstGeom prst="rect">
            <a:avLst/>
          </a:prstGeom>
          <a:noFill/>
          <a:ln>
            <a:noFill/>
          </a:ln>
        </p:spPr>
      </p:pic>
      <p:pic>
        <p:nvPicPr>
          <p:cNvPr id="203" name="Google Shape;203;g307890a0d0d_0_0"/>
          <p:cNvPicPr preferRelativeResize="0"/>
          <p:nvPr/>
        </p:nvPicPr>
        <p:blipFill rotWithShape="1">
          <a:blip r:embed="rId13">
            <a:alphaModFix/>
          </a:blip>
          <a:srcRect b="0" l="0" r="0" t="0"/>
          <a:stretch/>
        </p:blipFill>
        <p:spPr>
          <a:xfrm>
            <a:off x="16689511" y="8343328"/>
            <a:ext cx="5091072" cy="1145491"/>
          </a:xfrm>
          <a:prstGeom prst="rect">
            <a:avLst/>
          </a:prstGeom>
          <a:noFill/>
          <a:ln>
            <a:noFill/>
          </a:ln>
        </p:spPr>
      </p:pic>
      <p:pic>
        <p:nvPicPr>
          <p:cNvPr descr="Star Alliance - Wikipedia" id="204" name="Google Shape;204;g307890a0d0d_0_0"/>
          <p:cNvPicPr preferRelativeResize="0"/>
          <p:nvPr/>
        </p:nvPicPr>
        <p:blipFill rotWithShape="1">
          <a:blip r:embed="rId14">
            <a:alphaModFix/>
          </a:blip>
          <a:srcRect b="25048" l="27818" r="27841" t="0"/>
          <a:stretch/>
        </p:blipFill>
        <p:spPr>
          <a:xfrm>
            <a:off x="18560456" y="3773295"/>
            <a:ext cx="1349178" cy="1311174"/>
          </a:xfrm>
          <a:prstGeom prst="rect">
            <a:avLst/>
          </a:prstGeom>
          <a:noFill/>
          <a:ln>
            <a:noFill/>
          </a:ln>
        </p:spPr>
      </p:pic>
      <p:pic>
        <p:nvPicPr>
          <p:cNvPr descr="Virgin Australia logo (updated 2024) - Airhex" id="205" name="Google Shape;205;g307890a0d0d_0_0"/>
          <p:cNvPicPr preferRelativeResize="0"/>
          <p:nvPr/>
        </p:nvPicPr>
        <p:blipFill rotWithShape="1">
          <a:blip r:embed="rId15">
            <a:alphaModFix/>
          </a:blip>
          <a:srcRect b="0" l="0" r="0" t="0"/>
          <a:stretch/>
        </p:blipFill>
        <p:spPr>
          <a:xfrm>
            <a:off x="17213325" y="9670570"/>
            <a:ext cx="4043424" cy="1155464"/>
          </a:xfrm>
          <a:prstGeom prst="rect">
            <a:avLst/>
          </a:prstGeom>
          <a:noFill/>
          <a:ln>
            <a:noFill/>
          </a:ln>
        </p:spPr>
      </p:pic>
      <p:pic>
        <p:nvPicPr>
          <p:cNvPr id="206" name="Google Shape;206;g307890a0d0d_0_0"/>
          <p:cNvPicPr preferRelativeResize="0"/>
          <p:nvPr/>
        </p:nvPicPr>
        <p:blipFill>
          <a:blip r:embed="rId16">
            <a:alphaModFix/>
          </a:blip>
          <a:stretch>
            <a:fillRect/>
          </a:stretch>
        </p:blipFill>
        <p:spPr>
          <a:xfrm>
            <a:off x="16644250" y="6433647"/>
            <a:ext cx="5181600" cy="1276350"/>
          </a:xfrm>
          <a:prstGeom prst="rect">
            <a:avLst/>
          </a:prstGeom>
          <a:noFill/>
          <a:ln>
            <a:noFill/>
          </a:ln>
        </p:spPr>
      </p:pic>
      <p:pic>
        <p:nvPicPr>
          <p:cNvPr descr="Amadeus IT logo | Dwglogo" id="207" name="Google Shape;207;g307890a0d0d_0_0"/>
          <p:cNvPicPr preferRelativeResize="0"/>
          <p:nvPr/>
        </p:nvPicPr>
        <p:blipFill rotWithShape="1">
          <a:blip r:embed="rId17">
            <a:alphaModFix/>
          </a:blip>
          <a:srcRect b="17185" l="28718" r="27978" t="18929"/>
          <a:stretch/>
        </p:blipFill>
        <p:spPr>
          <a:xfrm>
            <a:off x="4077397" y="9390554"/>
            <a:ext cx="1689315" cy="171547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pic>
        <p:nvPicPr>
          <p:cNvPr descr="McKinsey Logo" id="212" name="Google Shape;212;g3010d3107e7_0_37"/>
          <p:cNvPicPr preferRelativeResize="0"/>
          <p:nvPr/>
        </p:nvPicPr>
        <p:blipFill rotWithShape="1">
          <a:blip r:embed="rId3">
            <a:alphaModFix/>
          </a:blip>
          <a:srcRect b="0" l="0" r="0" t="0"/>
          <a:stretch/>
        </p:blipFill>
        <p:spPr>
          <a:xfrm>
            <a:off x="17461576" y="7608000"/>
            <a:ext cx="5296500" cy="3531000"/>
          </a:xfrm>
          <a:prstGeom prst="rect">
            <a:avLst/>
          </a:prstGeom>
          <a:noFill/>
          <a:ln>
            <a:noFill/>
          </a:ln>
        </p:spPr>
      </p:pic>
      <p:sp>
        <p:nvSpPr>
          <p:cNvPr id="213" name="Google Shape;213;g3010d3107e7_0_37"/>
          <p:cNvSpPr txBox="1"/>
          <p:nvPr/>
        </p:nvSpPr>
        <p:spPr>
          <a:xfrm>
            <a:off x="1788897" y="3198527"/>
            <a:ext cx="3412200" cy="3531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700"/>
              <a:buFont typeface="Arial"/>
              <a:buNone/>
            </a:pPr>
            <a:r>
              <a:rPr b="0" i="0" lang="en-US" sz="28800" u="none" cap="none" strike="noStrike">
                <a:solidFill>
                  <a:srgbClr val="F38179"/>
                </a:solidFill>
                <a:latin typeface="Montserrat Medium"/>
                <a:ea typeface="Montserrat Medium"/>
                <a:cs typeface="Montserrat Medium"/>
                <a:sym typeface="Montserrat Medium"/>
              </a:rPr>
              <a:t>“</a:t>
            </a:r>
            <a:r>
              <a:rPr b="0" i="0" lang="en-US" sz="41300" u="none" cap="none" strike="noStrike">
                <a:solidFill>
                  <a:schemeClr val="accent2"/>
                </a:solidFill>
                <a:latin typeface="Montserrat Medium"/>
                <a:ea typeface="Montserrat Medium"/>
                <a:cs typeface="Montserrat Medium"/>
                <a:sym typeface="Montserrat Medium"/>
              </a:rPr>
              <a:t> </a:t>
            </a:r>
            <a:endParaRPr b="0" i="0" sz="1400" u="none" cap="none" strike="noStrike">
              <a:solidFill>
                <a:srgbClr val="000000"/>
              </a:solidFill>
              <a:latin typeface="Arial"/>
              <a:ea typeface="Arial"/>
              <a:cs typeface="Arial"/>
              <a:sym typeface="Arial"/>
            </a:endParaRPr>
          </a:p>
        </p:txBody>
      </p:sp>
      <p:sp>
        <p:nvSpPr>
          <p:cNvPr id="214" name="Google Shape;214;g3010d3107e7_0_37"/>
          <p:cNvSpPr txBox="1"/>
          <p:nvPr/>
        </p:nvSpPr>
        <p:spPr>
          <a:xfrm>
            <a:off x="3838350" y="5276125"/>
            <a:ext cx="17351100" cy="1995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6000"/>
              <a:buFont typeface="Arial"/>
              <a:buNone/>
            </a:pPr>
            <a:r>
              <a:rPr b="0" i="0" lang="en-US" sz="7200" u="none" cap="none" strike="noStrike">
                <a:solidFill>
                  <a:schemeClr val="lt1"/>
                </a:solidFill>
                <a:latin typeface="Montserrat Medium"/>
                <a:ea typeface="Montserrat Medium"/>
                <a:cs typeface="Montserrat Medium"/>
                <a:sym typeface="Montserrat Medium"/>
              </a:rPr>
              <a:t>Customers expect </a:t>
            </a:r>
            <a:r>
              <a:rPr b="1" i="0" lang="en-US" sz="7200" u="none" cap="none" strike="noStrike">
                <a:solidFill>
                  <a:schemeClr val="lt1"/>
                </a:solidFill>
                <a:latin typeface="Montserrat Medium"/>
                <a:ea typeface="Montserrat Medium"/>
                <a:cs typeface="Montserrat Medium"/>
                <a:sym typeface="Montserrat Medium"/>
              </a:rPr>
              <a:t>both</a:t>
            </a:r>
            <a:r>
              <a:rPr b="0" i="0" lang="en-US" sz="7200" u="none" cap="none" strike="noStrike">
                <a:solidFill>
                  <a:schemeClr val="lt1"/>
                </a:solidFill>
                <a:latin typeface="Montserrat Medium"/>
                <a:ea typeface="Montserrat Medium"/>
                <a:cs typeface="Montserrat Medium"/>
                <a:sym typeface="Montserrat Medium"/>
              </a:rPr>
              <a:t> security </a:t>
            </a:r>
            <a:r>
              <a:rPr lang="en-US" sz="7200">
                <a:solidFill>
                  <a:schemeClr val="lt1"/>
                </a:solidFill>
                <a:latin typeface="Montserrat Medium"/>
                <a:ea typeface="Montserrat Medium"/>
                <a:cs typeface="Montserrat Medium"/>
                <a:sym typeface="Montserrat Medium"/>
              </a:rPr>
              <a:t>and</a:t>
            </a:r>
            <a:r>
              <a:rPr b="0" i="0" lang="en-US" sz="7200" u="none" cap="none" strike="noStrike">
                <a:solidFill>
                  <a:schemeClr val="lt1"/>
                </a:solidFill>
                <a:latin typeface="Montserrat Medium"/>
                <a:ea typeface="Montserrat Medium"/>
                <a:cs typeface="Montserrat Medium"/>
                <a:sym typeface="Montserrat Medium"/>
              </a:rPr>
              <a:t> experience, it’s no longer a choice. </a:t>
            </a:r>
            <a:endParaRPr b="1" i="0" sz="7200" u="none" cap="none" strike="noStrike">
              <a:solidFill>
                <a:schemeClr val="lt1"/>
              </a:solidFill>
              <a:latin typeface="Montserrat Medium"/>
              <a:ea typeface="Montserrat Medium"/>
              <a:cs typeface="Montserrat Medium"/>
              <a:sym typeface="Montserrat Medium"/>
            </a:endParaRPr>
          </a:p>
        </p:txBody>
      </p:sp>
      <p:sp>
        <p:nvSpPr>
          <p:cNvPr id="215" name="Google Shape;215;g3010d3107e7_0_37"/>
          <p:cNvSpPr txBox="1"/>
          <p:nvPr/>
        </p:nvSpPr>
        <p:spPr>
          <a:xfrm>
            <a:off x="8423487" y="13023912"/>
            <a:ext cx="7540200" cy="384600"/>
          </a:xfrm>
          <a:prstGeom prst="rect">
            <a:avLst/>
          </a:prstGeom>
          <a:noFill/>
          <a:ln>
            <a:noFill/>
          </a:ln>
        </p:spPr>
        <p:txBody>
          <a:bodyPr anchorCtr="0" anchor="t" bIns="91400" lIns="91400" spcFirstLastPara="1" rIns="91400" wrap="square" tIns="91400">
            <a:spAutoFit/>
          </a:bodyPr>
          <a:lstStyle/>
          <a:p>
            <a:pPr indent="0" lvl="0" marL="0" marR="0" rtl="0" algn="ctr">
              <a:lnSpc>
                <a:spcPct val="100000"/>
              </a:lnSpc>
              <a:spcBef>
                <a:spcPts val="0"/>
              </a:spcBef>
              <a:spcAft>
                <a:spcPts val="0"/>
              </a:spcAft>
              <a:buClr>
                <a:srgbClr val="000000"/>
              </a:buClr>
              <a:buSzPts val="1300"/>
              <a:buFont typeface="Arial"/>
              <a:buNone/>
            </a:pPr>
            <a:r>
              <a:rPr b="0" i="0" lang="en-US" sz="1300" u="none" cap="none" strike="noStrike">
                <a:solidFill>
                  <a:schemeClr val="lt1"/>
                </a:solidFill>
                <a:latin typeface="Montserrat"/>
                <a:ea typeface="Montserrat"/>
                <a:cs typeface="Montserrat"/>
                <a:sym typeface="Montserrat"/>
              </a:rPr>
              <a:t> ©2024, Ping Identity Co., All rights reserved</a:t>
            </a:r>
            <a:endParaRPr b="0" i="0" sz="1300" u="none" cap="none" strike="noStrike">
              <a:solidFill>
                <a:schemeClr val="lt1"/>
              </a:solidFill>
              <a:latin typeface="Montserrat"/>
              <a:ea typeface="Montserrat"/>
              <a:cs typeface="Montserrat"/>
              <a:sym typeface="Montserra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g3061e10396c_0_218"/>
          <p:cNvSpPr/>
          <p:nvPr/>
        </p:nvSpPr>
        <p:spPr>
          <a:xfrm>
            <a:off x="9261038" y="6725450"/>
            <a:ext cx="4281300" cy="2495700"/>
          </a:xfrm>
          <a:prstGeom prst="triangle">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222" name="Google Shape;222;g3061e10396c_0_218"/>
          <p:cNvCxnSpPr/>
          <p:nvPr/>
        </p:nvCxnSpPr>
        <p:spPr>
          <a:xfrm flipH="1" rot="10800000">
            <a:off x="1884913" y="4361350"/>
            <a:ext cx="21040500" cy="4484100"/>
          </a:xfrm>
          <a:prstGeom prst="straightConnector1">
            <a:avLst/>
          </a:prstGeom>
          <a:noFill/>
          <a:ln cap="flat" cmpd="sng" w="152400">
            <a:solidFill>
              <a:schemeClr val="accent2"/>
            </a:solidFill>
            <a:prstDash val="solid"/>
            <a:round/>
            <a:headEnd len="med" w="med" type="none"/>
            <a:tailEnd len="med" w="med" type="none"/>
          </a:ln>
        </p:spPr>
      </p:cxnSp>
      <p:sp>
        <p:nvSpPr>
          <p:cNvPr id="223" name="Google Shape;223;g3061e10396c_0_218"/>
          <p:cNvSpPr txBox="1"/>
          <p:nvPr/>
        </p:nvSpPr>
        <p:spPr>
          <a:xfrm>
            <a:off x="1537928" y="3840150"/>
            <a:ext cx="3630600" cy="1847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600"/>
              <a:buFont typeface="Arial"/>
              <a:buNone/>
            </a:pPr>
            <a:r>
              <a:rPr b="1" lang="en-US" sz="12000">
                <a:solidFill>
                  <a:schemeClr val="dk1"/>
                </a:solidFill>
                <a:latin typeface="Montserrat"/>
                <a:ea typeface="Montserrat"/>
                <a:cs typeface="Montserrat"/>
                <a:sym typeface="Montserrat"/>
              </a:rPr>
              <a:t>80</a:t>
            </a:r>
            <a:r>
              <a:rPr b="1" i="0" lang="en-US" sz="12000" u="none" cap="none" strike="noStrike">
                <a:solidFill>
                  <a:schemeClr val="dk1"/>
                </a:solidFill>
                <a:latin typeface="Montserrat"/>
                <a:ea typeface="Montserrat"/>
                <a:cs typeface="Montserrat"/>
                <a:sym typeface="Montserrat"/>
              </a:rPr>
              <a:t>%</a:t>
            </a:r>
            <a:endParaRPr b="0" i="0" sz="12000" u="none" cap="none" strike="noStrike">
              <a:solidFill>
                <a:schemeClr val="dk1"/>
              </a:solidFill>
              <a:latin typeface="Arial"/>
              <a:ea typeface="Arial"/>
              <a:cs typeface="Arial"/>
              <a:sym typeface="Arial"/>
            </a:endParaRPr>
          </a:p>
        </p:txBody>
      </p:sp>
      <p:sp>
        <p:nvSpPr>
          <p:cNvPr id="224" name="Google Shape;224;g3061e10396c_0_218"/>
          <p:cNvSpPr txBox="1"/>
          <p:nvPr/>
        </p:nvSpPr>
        <p:spPr>
          <a:xfrm>
            <a:off x="1461738" y="5828863"/>
            <a:ext cx="6150300" cy="2401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rgbClr val="000000"/>
              </a:buClr>
              <a:buSzPts val="5200"/>
              <a:buFont typeface="Arial"/>
              <a:buNone/>
            </a:pPr>
            <a:r>
              <a:rPr lang="en-US" sz="5200">
                <a:solidFill>
                  <a:schemeClr val="dk1"/>
                </a:solidFill>
                <a:latin typeface="Montserrat"/>
                <a:ea typeface="Montserrat"/>
                <a:cs typeface="Montserrat"/>
                <a:sym typeface="Montserrat"/>
              </a:rPr>
              <a:t>Customers will not return</a:t>
            </a:r>
            <a:r>
              <a:rPr lang="en-US" sz="5200">
                <a:solidFill>
                  <a:schemeClr val="dk1"/>
                </a:solidFill>
                <a:latin typeface="Montserrat"/>
                <a:ea typeface="Montserrat"/>
                <a:cs typeface="Montserrat"/>
                <a:sym typeface="Montserrat"/>
              </a:rPr>
              <a:t> after a breach</a:t>
            </a:r>
            <a:endParaRPr b="0" i="0" sz="1200" u="none" cap="none" strike="noStrike">
              <a:solidFill>
                <a:schemeClr val="dk1"/>
              </a:solidFill>
              <a:latin typeface="Montserrat"/>
              <a:ea typeface="Montserrat"/>
              <a:cs typeface="Montserrat"/>
              <a:sym typeface="Montserrat"/>
            </a:endParaRPr>
          </a:p>
        </p:txBody>
      </p:sp>
      <p:sp>
        <p:nvSpPr>
          <p:cNvPr id="225" name="Google Shape;225;g3061e10396c_0_218"/>
          <p:cNvSpPr txBox="1"/>
          <p:nvPr/>
        </p:nvSpPr>
        <p:spPr>
          <a:xfrm>
            <a:off x="18835874" y="5485475"/>
            <a:ext cx="3372600" cy="1847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600"/>
              <a:buFont typeface="Arial"/>
              <a:buNone/>
            </a:pPr>
            <a:r>
              <a:rPr b="1" lang="en-US" sz="12000">
                <a:solidFill>
                  <a:schemeClr val="dk1"/>
                </a:solidFill>
                <a:latin typeface="Montserrat"/>
                <a:ea typeface="Montserrat"/>
                <a:cs typeface="Montserrat"/>
                <a:sym typeface="Montserrat"/>
              </a:rPr>
              <a:t>54</a:t>
            </a:r>
            <a:r>
              <a:rPr b="1" i="0" lang="en-US" sz="12000" u="none" cap="none" strike="noStrike">
                <a:solidFill>
                  <a:schemeClr val="dk1"/>
                </a:solidFill>
                <a:latin typeface="Montserrat"/>
                <a:ea typeface="Montserrat"/>
                <a:cs typeface="Montserrat"/>
                <a:sym typeface="Montserrat"/>
              </a:rPr>
              <a:t>%</a:t>
            </a:r>
            <a:endParaRPr b="0" i="0" sz="12000" u="none" cap="none" strike="noStrike">
              <a:solidFill>
                <a:schemeClr val="dk1"/>
              </a:solidFill>
              <a:latin typeface="Arial"/>
              <a:ea typeface="Arial"/>
              <a:cs typeface="Arial"/>
              <a:sym typeface="Arial"/>
            </a:endParaRPr>
          </a:p>
        </p:txBody>
      </p:sp>
      <p:sp>
        <p:nvSpPr>
          <p:cNvPr id="226" name="Google Shape;226;g3061e10396c_0_218"/>
          <p:cNvSpPr txBox="1"/>
          <p:nvPr/>
        </p:nvSpPr>
        <p:spPr>
          <a:xfrm>
            <a:off x="14474663" y="7332563"/>
            <a:ext cx="8319300" cy="24012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Clr>
                <a:srgbClr val="000000"/>
              </a:buClr>
              <a:buSzPts val="5200"/>
              <a:buFont typeface="Arial"/>
              <a:buNone/>
            </a:pPr>
            <a:r>
              <a:rPr lang="en-US" sz="5200">
                <a:solidFill>
                  <a:schemeClr val="dk1"/>
                </a:solidFill>
                <a:latin typeface="Montserrat"/>
                <a:ea typeface="Montserrat"/>
                <a:cs typeface="Montserrat"/>
                <a:sym typeface="Montserrat"/>
              </a:rPr>
              <a:t>Customers switched brands as a result of bad customer experience </a:t>
            </a:r>
            <a:endParaRPr b="0" sz="5200" u="none" cap="none" strike="noStrike">
              <a:solidFill>
                <a:schemeClr val="dk1"/>
              </a:solidFill>
              <a:latin typeface="Montserrat"/>
              <a:ea typeface="Montserrat"/>
              <a:cs typeface="Montserrat"/>
              <a:sym typeface="Montserra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pic>
        <p:nvPicPr>
          <p:cNvPr id="232" name="Google Shape;232;g302c6c39741_0_747"/>
          <p:cNvPicPr preferRelativeResize="0"/>
          <p:nvPr/>
        </p:nvPicPr>
        <p:blipFill rotWithShape="1">
          <a:blip r:embed="rId3">
            <a:alphaModFix/>
          </a:blip>
          <a:srcRect b="0" l="-2396" r="0" t="0"/>
          <a:stretch/>
        </p:blipFill>
        <p:spPr>
          <a:xfrm>
            <a:off x="-629925" y="0"/>
            <a:ext cx="25647000" cy="13716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g302c6c39741_0_762"/>
          <p:cNvSpPr txBox="1"/>
          <p:nvPr>
            <p:ph type="title"/>
          </p:nvPr>
        </p:nvSpPr>
        <p:spPr>
          <a:xfrm>
            <a:off x="1676401" y="964316"/>
            <a:ext cx="21034500" cy="8403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t/>
            </a:r>
            <a:endParaRPr/>
          </a:p>
        </p:txBody>
      </p:sp>
      <p:pic>
        <p:nvPicPr>
          <p:cNvPr id="239" name="Google Shape;239;g302c6c39741_0_762"/>
          <p:cNvPicPr preferRelativeResize="0"/>
          <p:nvPr/>
        </p:nvPicPr>
        <p:blipFill rotWithShape="1">
          <a:blip r:embed="rId3">
            <a:alphaModFix/>
          </a:blip>
          <a:srcRect b="0" l="2591" r="0" t="0"/>
          <a:stretch/>
        </p:blipFill>
        <p:spPr>
          <a:xfrm>
            <a:off x="-381000" y="0"/>
            <a:ext cx="24768174" cy="13716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g302c6c39741_0_767"/>
          <p:cNvSpPr txBox="1"/>
          <p:nvPr>
            <p:ph type="title"/>
          </p:nvPr>
        </p:nvSpPr>
        <p:spPr>
          <a:xfrm>
            <a:off x="1676401" y="964316"/>
            <a:ext cx="21034500" cy="8403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t/>
            </a:r>
            <a:endParaRPr/>
          </a:p>
        </p:txBody>
      </p:sp>
      <p:pic>
        <p:nvPicPr>
          <p:cNvPr id="246" name="Google Shape;246;g302c6c39741_0_767"/>
          <p:cNvPicPr preferRelativeResize="0"/>
          <p:nvPr/>
        </p:nvPicPr>
        <p:blipFill rotWithShape="1">
          <a:blip r:embed="rId3">
            <a:alphaModFix/>
          </a:blip>
          <a:srcRect b="0" l="-4672" r="1536" t="0"/>
          <a:stretch/>
        </p:blipFill>
        <p:spPr>
          <a:xfrm>
            <a:off x="-1251050" y="0"/>
            <a:ext cx="25825599" cy="13716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pic>
        <p:nvPicPr>
          <p:cNvPr id="252" name="Google Shape;252;g3078ae6804d_0_6"/>
          <p:cNvPicPr preferRelativeResize="0"/>
          <p:nvPr/>
        </p:nvPicPr>
        <p:blipFill rotWithShape="1">
          <a:blip r:embed="rId3">
            <a:alphaModFix/>
          </a:blip>
          <a:srcRect b="0" l="0" r="0" t="0"/>
          <a:stretch/>
        </p:blipFill>
        <p:spPr>
          <a:xfrm>
            <a:off x="1852574" y="4561987"/>
            <a:ext cx="20408925" cy="45920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g302c6c39741_0_198"/>
          <p:cNvSpPr/>
          <p:nvPr/>
        </p:nvSpPr>
        <p:spPr>
          <a:xfrm>
            <a:off x="2114400" y="1023000"/>
            <a:ext cx="12796500" cy="1174500"/>
          </a:xfrm>
          <a:prstGeom prst="rect">
            <a:avLst/>
          </a:prstGeom>
          <a:gradFill>
            <a:gsLst>
              <a:gs pos="0">
                <a:schemeClr val="accent1"/>
              </a:gs>
              <a:gs pos="100000">
                <a:schemeClr val="accent2"/>
              </a:gs>
            </a:gsLst>
            <a:lin ang="0" scaled="0"/>
          </a:gradFill>
          <a:ln>
            <a:noFill/>
          </a:ln>
        </p:spPr>
        <p:txBody>
          <a:bodyPr anchorCtr="0" anchor="ctr" bIns="325025" lIns="650250" spcFirstLastPara="1" rIns="650250" wrap="square" tIns="325025">
            <a:noAutofit/>
          </a:bodyPr>
          <a:lstStyle/>
          <a:p>
            <a:pPr indent="0" lvl="0" marL="0" marR="0" rtl="0" algn="ctr">
              <a:lnSpc>
                <a:spcPct val="100000"/>
              </a:lnSpc>
              <a:spcBef>
                <a:spcPts val="0"/>
              </a:spcBef>
              <a:spcAft>
                <a:spcPts val="0"/>
              </a:spcAft>
              <a:buClr>
                <a:schemeClr val="lt1"/>
              </a:buClr>
              <a:buSzPts val="4500"/>
              <a:buFont typeface="Calibri"/>
              <a:buNone/>
            </a:pPr>
            <a:r>
              <a:rPr b="1" i="0" lang="en-US" sz="4500" u="none" cap="none" strike="noStrike">
                <a:solidFill>
                  <a:srgbClr val="C00000"/>
                </a:solidFill>
                <a:latin typeface="Montserrat"/>
                <a:ea typeface="Montserrat"/>
                <a:cs typeface="Montserrat"/>
                <a:sym typeface="Montserrat"/>
              </a:rPr>
              <a:t>c</a:t>
            </a:r>
            <a:endParaRPr b="1" i="0" sz="4500" u="none" cap="none" strike="noStrike">
              <a:solidFill>
                <a:srgbClr val="C00000"/>
              </a:solidFill>
              <a:latin typeface="Montserrat"/>
              <a:ea typeface="Montserrat"/>
              <a:cs typeface="Montserrat"/>
              <a:sym typeface="Montserrat"/>
            </a:endParaRPr>
          </a:p>
        </p:txBody>
      </p:sp>
      <p:sp>
        <p:nvSpPr>
          <p:cNvPr id="259" name="Google Shape;259;g302c6c39741_0_198"/>
          <p:cNvSpPr txBox="1"/>
          <p:nvPr>
            <p:ph type="title"/>
          </p:nvPr>
        </p:nvSpPr>
        <p:spPr>
          <a:xfrm>
            <a:off x="2114400" y="1256600"/>
            <a:ext cx="20215800" cy="7017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4800"/>
              <a:buFont typeface="Montserrat"/>
              <a:buNone/>
            </a:pPr>
            <a:r>
              <a:rPr lang="en-US" sz="5300">
                <a:solidFill>
                  <a:schemeClr val="lt1"/>
                </a:solidFill>
                <a:latin typeface="Montserrat"/>
                <a:ea typeface="Montserrat"/>
                <a:cs typeface="Montserrat"/>
                <a:sym typeface="Montserrat"/>
              </a:rPr>
              <a:t>UTOPIAN TRAVEL EXPERIENCES</a:t>
            </a:r>
            <a:r>
              <a:rPr b="1" lang="en-US" sz="5300">
                <a:solidFill>
                  <a:schemeClr val="lt1"/>
                </a:solidFill>
                <a:latin typeface="Montserrat"/>
                <a:ea typeface="Montserrat"/>
                <a:cs typeface="Montserrat"/>
                <a:sym typeface="Montserrat"/>
              </a:rPr>
              <a:t>       </a:t>
            </a:r>
            <a:r>
              <a:rPr b="0" lang="en-US" sz="5300">
                <a:latin typeface="Montserrat Medium"/>
                <a:ea typeface="Montserrat Medium"/>
                <a:cs typeface="Montserrat Medium"/>
                <a:sym typeface="Montserrat Medium"/>
              </a:rPr>
              <a:t>Seamless &amp; Secure</a:t>
            </a:r>
            <a:endParaRPr b="0">
              <a:latin typeface="Montserrat Medium"/>
              <a:ea typeface="Montserrat Medium"/>
              <a:cs typeface="Montserrat Medium"/>
              <a:sym typeface="Montserrat Medium"/>
            </a:endParaRPr>
          </a:p>
        </p:txBody>
      </p:sp>
      <p:grpSp>
        <p:nvGrpSpPr>
          <p:cNvPr id="260" name="Google Shape;260;g302c6c39741_0_198"/>
          <p:cNvGrpSpPr/>
          <p:nvPr/>
        </p:nvGrpSpPr>
        <p:grpSpPr>
          <a:xfrm>
            <a:off x="1676388" y="6400513"/>
            <a:ext cx="21034629" cy="2701634"/>
            <a:chOff x="628567" y="2335991"/>
            <a:chExt cx="7887000" cy="1013100"/>
          </a:xfrm>
        </p:grpSpPr>
        <p:sp>
          <p:nvSpPr>
            <p:cNvPr id="261" name="Google Shape;261;g302c6c39741_0_198"/>
            <p:cNvSpPr/>
            <p:nvPr/>
          </p:nvSpPr>
          <p:spPr>
            <a:xfrm>
              <a:off x="628567" y="2335991"/>
              <a:ext cx="7887000" cy="1013100"/>
            </a:xfrm>
            <a:prstGeom prst="roundRect">
              <a:avLst>
                <a:gd fmla="val 16667" name="adj"/>
              </a:avLst>
            </a:prstGeom>
            <a:solidFill>
              <a:srgbClr val="FFFFFF"/>
            </a:solidFill>
            <a:ln>
              <a:noFill/>
            </a:ln>
          </p:spPr>
          <p:txBody>
            <a:bodyPr anchorCtr="0" anchor="ctr" bIns="121875" lIns="243825" spcFirstLastPara="1" rIns="243825" wrap="square" tIns="121875">
              <a:noAutofit/>
            </a:bodyPr>
            <a:lstStyle/>
            <a:p>
              <a:pPr indent="0" lvl="0" marL="0" marR="0" rtl="0" algn="ctr">
                <a:lnSpc>
                  <a:spcPct val="100000"/>
                </a:lnSpc>
                <a:spcBef>
                  <a:spcPts val="0"/>
                </a:spcBef>
                <a:spcAft>
                  <a:spcPts val="0"/>
                </a:spcAft>
                <a:buNone/>
              </a:pPr>
              <a:r>
                <a:t/>
              </a:r>
              <a:endParaRPr b="0" i="0" sz="3700" u="none" cap="none" strike="noStrike">
                <a:solidFill>
                  <a:schemeClr val="lt1"/>
                </a:solidFill>
                <a:latin typeface="Arial"/>
                <a:ea typeface="Arial"/>
                <a:cs typeface="Arial"/>
                <a:sym typeface="Arial"/>
              </a:endParaRPr>
            </a:p>
          </p:txBody>
        </p:sp>
        <p:grpSp>
          <p:nvGrpSpPr>
            <p:cNvPr id="262" name="Google Shape;262;g302c6c39741_0_198"/>
            <p:cNvGrpSpPr/>
            <p:nvPr/>
          </p:nvGrpSpPr>
          <p:grpSpPr>
            <a:xfrm>
              <a:off x="2078169" y="2380805"/>
              <a:ext cx="6044688" cy="958532"/>
              <a:chOff x="2009424" y="2380805"/>
              <a:chExt cx="6044688" cy="958532"/>
            </a:xfrm>
          </p:grpSpPr>
          <p:grpSp>
            <p:nvGrpSpPr>
              <p:cNvPr id="263" name="Google Shape;263;g302c6c39741_0_198"/>
              <p:cNvGrpSpPr/>
              <p:nvPr/>
            </p:nvGrpSpPr>
            <p:grpSpPr>
              <a:xfrm>
                <a:off x="4801032" y="2394165"/>
                <a:ext cx="806400" cy="935682"/>
                <a:chOff x="4576296" y="2590940"/>
                <a:chExt cx="806400" cy="935682"/>
              </a:xfrm>
            </p:grpSpPr>
            <p:pic>
              <p:nvPicPr>
                <p:cNvPr id="264" name="Google Shape;264;g302c6c39741_0_198"/>
                <p:cNvPicPr preferRelativeResize="0"/>
                <p:nvPr/>
              </p:nvPicPr>
              <p:blipFill rotWithShape="1">
                <a:blip r:embed="rId3">
                  <a:alphaModFix/>
                </a:blip>
                <a:srcRect b="0" l="0" r="0" t="0"/>
                <a:stretch/>
              </p:blipFill>
              <p:spPr>
                <a:xfrm>
                  <a:off x="4576296" y="2590940"/>
                  <a:ext cx="806361" cy="585572"/>
                </a:xfrm>
                <a:prstGeom prst="rect">
                  <a:avLst/>
                </a:prstGeom>
                <a:noFill/>
                <a:ln>
                  <a:noFill/>
                </a:ln>
              </p:spPr>
            </p:pic>
            <p:sp>
              <p:nvSpPr>
                <p:cNvPr id="265" name="Google Shape;265;g302c6c39741_0_198"/>
                <p:cNvSpPr txBox="1"/>
                <p:nvPr/>
              </p:nvSpPr>
              <p:spPr>
                <a:xfrm>
                  <a:off x="4576296" y="3157322"/>
                  <a:ext cx="806400" cy="369300"/>
                </a:xfrm>
                <a:prstGeom prst="rect">
                  <a:avLst/>
                </a:prstGeom>
                <a:noFill/>
                <a:ln>
                  <a:noFill/>
                </a:ln>
              </p:spPr>
              <p:txBody>
                <a:bodyPr anchorCtr="0" anchor="t" bIns="121875" lIns="243825" spcFirstLastPara="1" rIns="243825" wrap="square" tIns="121875">
                  <a:spAutoFit/>
                </a:bodyPr>
                <a:lstStyle/>
                <a:p>
                  <a:pPr indent="0" lvl="0" marL="0" marR="0" rtl="0" algn="ctr">
                    <a:lnSpc>
                      <a:spcPct val="100000"/>
                    </a:lnSpc>
                    <a:spcBef>
                      <a:spcPts val="0"/>
                    </a:spcBef>
                    <a:spcAft>
                      <a:spcPts val="0"/>
                    </a:spcAft>
                    <a:buNone/>
                  </a:pPr>
                  <a:r>
                    <a:rPr b="1" i="0" lang="en-US" sz="2400" u="none" cap="none" strike="noStrike">
                      <a:solidFill>
                        <a:schemeClr val="dk1"/>
                      </a:solidFill>
                      <a:latin typeface="Arial"/>
                      <a:ea typeface="Arial"/>
                      <a:cs typeface="Arial"/>
                      <a:sym typeface="Arial"/>
                    </a:rPr>
                    <a:t>In-flight services</a:t>
                  </a:r>
                  <a:endParaRPr sz="3700"/>
                </a:p>
              </p:txBody>
            </p:sp>
          </p:grpSp>
          <p:grpSp>
            <p:nvGrpSpPr>
              <p:cNvPr id="266" name="Google Shape;266;g302c6c39741_0_198"/>
              <p:cNvGrpSpPr/>
              <p:nvPr/>
            </p:nvGrpSpPr>
            <p:grpSpPr>
              <a:xfrm>
                <a:off x="5860576" y="2394165"/>
                <a:ext cx="1124400" cy="945172"/>
                <a:chOff x="5408711" y="2590940"/>
                <a:chExt cx="1124400" cy="945172"/>
              </a:xfrm>
            </p:grpSpPr>
            <p:pic>
              <p:nvPicPr>
                <p:cNvPr id="267" name="Google Shape;267;g302c6c39741_0_198"/>
                <p:cNvPicPr preferRelativeResize="0"/>
                <p:nvPr/>
              </p:nvPicPr>
              <p:blipFill rotWithShape="1">
                <a:blip r:embed="rId4">
                  <a:alphaModFix/>
                </a:blip>
                <a:srcRect b="0" l="0" r="0" t="0"/>
                <a:stretch/>
              </p:blipFill>
              <p:spPr>
                <a:xfrm>
                  <a:off x="5663696" y="2590940"/>
                  <a:ext cx="614371" cy="585572"/>
                </a:xfrm>
                <a:prstGeom prst="rect">
                  <a:avLst/>
                </a:prstGeom>
                <a:noFill/>
                <a:ln>
                  <a:noFill/>
                </a:ln>
              </p:spPr>
            </p:pic>
            <p:sp>
              <p:nvSpPr>
                <p:cNvPr id="268" name="Google Shape;268;g302c6c39741_0_198"/>
                <p:cNvSpPr txBox="1"/>
                <p:nvPr/>
              </p:nvSpPr>
              <p:spPr>
                <a:xfrm>
                  <a:off x="5408711" y="3166812"/>
                  <a:ext cx="1124400" cy="369300"/>
                </a:xfrm>
                <a:prstGeom prst="rect">
                  <a:avLst/>
                </a:prstGeom>
                <a:noFill/>
                <a:ln>
                  <a:noFill/>
                </a:ln>
              </p:spPr>
              <p:txBody>
                <a:bodyPr anchorCtr="0" anchor="t" bIns="121875" lIns="243825" spcFirstLastPara="1" rIns="243825" wrap="square" tIns="121875">
                  <a:spAutoFit/>
                </a:bodyPr>
                <a:lstStyle/>
                <a:p>
                  <a:pPr indent="0" lvl="0" marL="0" marR="0" rtl="0" algn="ctr">
                    <a:lnSpc>
                      <a:spcPct val="100000"/>
                    </a:lnSpc>
                    <a:spcBef>
                      <a:spcPts val="0"/>
                    </a:spcBef>
                    <a:spcAft>
                      <a:spcPts val="0"/>
                    </a:spcAft>
                    <a:buNone/>
                  </a:pPr>
                  <a:r>
                    <a:rPr b="1" i="0" lang="en-US" sz="2400" u="none" cap="none" strike="noStrike">
                      <a:solidFill>
                        <a:schemeClr val="dk1"/>
                      </a:solidFill>
                      <a:latin typeface="Arial"/>
                      <a:ea typeface="Arial"/>
                      <a:cs typeface="Arial"/>
                      <a:sym typeface="Arial"/>
                    </a:rPr>
                    <a:t>Baggage claim</a:t>
                  </a:r>
                  <a:endParaRPr sz="3700"/>
                </a:p>
                <a:p>
                  <a:pPr indent="0" lvl="0" marL="0" marR="0" rtl="0" algn="ctr">
                    <a:lnSpc>
                      <a:spcPct val="100000"/>
                    </a:lnSpc>
                    <a:spcBef>
                      <a:spcPts val="0"/>
                    </a:spcBef>
                    <a:spcAft>
                      <a:spcPts val="0"/>
                    </a:spcAft>
                    <a:buNone/>
                  </a:pPr>
                  <a:r>
                    <a:rPr b="1" i="0" lang="en-US" sz="2400" u="none" cap="none" strike="noStrike">
                      <a:solidFill>
                        <a:schemeClr val="dk1"/>
                      </a:solidFill>
                      <a:latin typeface="Arial"/>
                      <a:ea typeface="Arial"/>
                      <a:cs typeface="Arial"/>
                      <a:sym typeface="Arial"/>
                    </a:rPr>
                    <a:t>Lost luggage</a:t>
                  </a:r>
                  <a:endParaRPr sz="3700"/>
                </a:p>
              </p:txBody>
            </p:sp>
          </p:grpSp>
          <p:grpSp>
            <p:nvGrpSpPr>
              <p:cNvPr id="269" name="Google Shape;269;g302c6c39741_0_198"/>
              <p:cNvGrpSpPr/>
              <p:nvPr/>
            </p:nvGrpSpPr>
            <p:grpSpPr>
              <a:xfrm>
                <a:off x="7123812" y="2380805"/>
                <a:ext cx="930300" cy="935682"/>
                <a:chOff x="6388017" y="2590940"/>
                <a:chExt cx="930300" cy="935682"/>
              </a:xfrm>
            </p:grpSpPr>
            <p:pic>
              <p:nvPicPr>
                <p:cNvPr id="270" name="Google Shape;270;g302c6c39741_0_198"/>
                <p:cNvPicPr preferRelativeResize="0"/>
                <p:nvPr/>
              </p:nvPicPr>
              <p:blipFill rotWithShape="1">
                <a:blip r:embed="rId5">
                  <a:alphaModFix/>
                </a:blip>
                <a:srcRect b="0" l="0" r="0" t="0"/>
                <a:stretch/>
              </p:blipFill>
              <p:spPr>
                <a:xfrm>
                  <a:off x="6498040" y="2590940"/>
                  <a:ext cx="710366" cy="585572"/>
                </a:xfrm>
                <a:prstGeom prst="rect">
                  <a:avLst/>
                </a:prstGeom>
                <a:noFill/>
                <a:ln>
                  <a:noFill/>
                </a:ln>
              </p:spPr>
            </p:pic>
            <p:sp>
              <p:nvSpPr>
                <p:cNvPr id="271" name="Google Shape;271;g302c6c39741_0_198"/>
                <p:cNvSpPr txBox="1"/>
                <p:nvPr/>
              </p:nvSpPr>
              <p:spPr>
                <a:xfrm>
                  <a:off x="6388017" y="3157322"/>
                  <a:ext cx="930300" cy="369300"/>
                </a:xfrm>
                <a:prstGeom prst="rect">
                  <a:avLst/>
                </a:prstGeom>
                <a:noFill/>
                <a:ln>
                  <a:noFill/>
                </a:ln>
              </p:spPr>
              <p:txBody>
                <a:bodyPr anchorCtr="0" anchor="t" bIns="121875" lIns="243825" spcFirstLastPara="1" rIns="243825" wrap="square" tIns="121875">
                  <a:spAutoFit/>
                </a:bodyPr>
                <a:lstStyle/>
                <a:p>
                  <a:pPr indent="0" lvl="0" marL="0" marR="0" rtl="0" algn="ctr">
                    <a:lnSpc>
                      <a:spcPct val="100000"/>
                    </a:lnSpc>
                    <a:spcBef>
                      <a:spcPts val="0"/>
                    </a:spcBef>
                    <a:spcAft>
                      <a:spcPts val="0"/>
                    </a:spcAft>
                    <a:buNone/>
                  </a:pPr>
                  <a:r>
                    <a:rPr b="1" i="0" lang="en-US" sz="2400" u="none" cap="none" strike="noStrike">
                      <a:solidFill>
                        <a:schemeClr val="dk1"/>
                      </a:solidFill>
                      <a:latin typeface="Arial"/>
                      <a:ea typeface="Arial"/>
                      <a:cs typeface="Arial"/>
                      <a:sym typeface="Arial"/>
                    </a:rPr>
                    <a:t>Contact helpdesk</a:t>
                  </a:r>
                  <a:endParaRPr sz="3700"/>
                </a:p>
              </p:txBody>
            </p:sp>
          </p:grpSp>
          <p:grpSp>
            <p:nvGrpSpPr>
              <p:cNvPr id="272" name="Google Shape;272;g302c6c39741_0_198"/>
              <p:cNvGrpSpPr/>
              <p:nvPr/>
            </p:nvGrpSpPr>
            <p:grpSpPr>
              <a:xfrm>
                <a:off x="3231650" y="2394165"/>
                <a:ext cx="1157100" cy="935682"/>
                <a:chOff x="3350614" y="2590940"/>
                <a:chExt cx="1157100" cy="935682"/>
              </a:xfrm>
            </p:grpSpPr>
            <p:pic>
              <p:nvPicPr>
                <p:cNvPr id="273" name="Google Shape;273;g302c6c39741_0_198"/>
                <p:cNvPicPr preferRelativeResize="0"/>
                <p:nvPr/>
              </p:nvPicPr>
              <p:blipFill rotWithShape="1">
                <a:blip r:embed="rId6">
                  <a:alphaModFix/>
                </a:blip>
                <a:srcRect b="0" l="0" r="0" t="0"/>
                <a:stretch/>
              </p:blipFill>
              <p:spPr>
                <a:xfrm>
                  <a:off x="3574036" y="2590940"/>
                  <a:ext cx="710366" cy="585572"/>
                </a:xfrm>
                <a:prstGeom prst="rect">
                  <a:avLst/>
                </a:prstGeom>
                <a:noFill/>
                <a:ln>
                  <a:noFill/>
                </a:ln>
              </p:spPr>
            </p:pic>
            <p:sp>
              <p:nvSpPr>
                <p:cNvPr id="274" name="Google Shape;274;g302c6c39741_0_198"/>
                <p:cNvSpPr txBox="1"/>
                <p:nvPr/>
              </p:nvSpPr>
              <p:spPr>
                <a:xfrm>
                  <a:off x="3350614" y="3157322"/>
                  <a:ext cx="1157100" cy="369300"/>
                </a:xfrm>
                <a:prstGeom prst="rect">
                  <a:avLst/>
                </a:prstGeom>
                <a:noFill/>
                <a:ln>
                  <a:noFill/>
                </a:ln>
              </p:spPr>
              <p:txBody>
                <a:bodyPr anchorCtr="0" anchor="t" bIns="121875" lIns="243825" spcFirstLastPara="1" rIns="243825" wrap="square" tIns="121875">
                  <a:spAutoFit/>
                </a:bodyPr>
                <a:lstStyle/>
                <a:p>
                  <a:pPr indent="0" lvl="0" marL="0" marR="0" rtl="0" algn="ctr">
                    <a:lnSpc>
                      <a:spcPct val="100000"/>
                    </a:lnSpc>
                    <a:spcBef>
                      <a:spcPts val="0"/>
                    </a:spcBef>
                    <a:spcAft>
                      <a:spcPts val="0"/>
                    </a:spcAft>
                    <a:buNone/>
                  </a:pPr>
                  <a:r>
                    <a:rPr b="1" i="0" lang="en-US" sz="2400" u="none" cap="none" strike="noStrike">
                      <a:solidFill>
                        <a:schemeClr val="dk1"/>
                      </a:solidFill>
                      <a:latin typeface="Arial"/>
                      <a:ea typeface="Arial"/>
                      <a:cs typeface="Arial"/>
                      <a:sym typeface="Arial"/>
                    </a:rPr>
                    <a:t>Security</a:t>
                  </a:r>
                  <a:endParaRPr sz="3700"/>
                </a:p>
                <a:p>
                  <a:pPr indent="0" lvl="0" marL="0" marR="0" rtl="0" algn="ctr">
                    <a:lnSpc>
                      <a:spcPct val="100000"/>
                    </a:lnSpc>
                    <a:spcBef>
                      <a:spcPts val="0"/>
                    </a:spcBef>
                    <a:spcAft>
                      <a:spcPts val="0"/>
                    </a:spcAft>
                    <a:buNone/>
                  </a:pPr>
                  <a:r>
                    <a:rPr b="1" i="0" lang="en-US" sz="2400" u="none" cap="none" strike="noStrike">
                      <a:solidFill>
                        <a:schemeClr val="dk1"/>
                      </a:solidFill>
                      <a:latin typeface="Arial"/>
                      <a:ea typeface="Arial"/>
                      <a:cs typeface="Arial"/>
                      <a:sym typeface="Arial"/>
                    </a:rPr>
                    <a:t>Border control</a:t>
                  </a:r>
                  <a:endParaRPr sz="3700"/>
                </a:p>
              </p:txBody>
            </p:sp>
          </p:grpSp>
          <p:grpSp>
            <p:nvGrpSpPr>
              <p:cNvPr id="275" name="Google Shape;275;g302c6c39741_0_198"/>
              <p:cNvGrpSpPr/>
              <p:nvPr/>
            </p:nvGrpSpPr>
            <p:grpSpPr>
              <a:xfrm>
                <a:off x="2009424" y="2386550"/>
                <a:ext cx="1124400" cy="935682"/>
                <a:chOff x="2547882" y="2590940"/>
                <a:chExt cx="1124400" cy="935682"/>
              </a:xfrm>
            </p:grpSpPr>
            <p:pic>
              <p:nvPicPr>
                <p:cNvPr id="276" name="Google Shape;276;g302c6c39741_0_198"/>
                <p:cNvPicPr preferRelativeResize="0"/>
                <p:nvPr/>
              </p:nvPicPr>
              <p:blipFill rotWithShape="1">
                <a:blip r:embed="rId7">
                  <a:alphaModFix/>
                </a:blip>
                <a:srcRect b="0" l="0" r="0" t="0"/>
                <a:stretch/>
              </p:blipFill>
              <p:spPr>
                <a:xfrm>
                  <a:off x="2754869" y="2590940"/>
                  <a:ext cx="710366" cy="585572"/>
                </a:xfrm>
                <a:prstGeom prst="rect">
                  <a:avLst/>
                </a:prstGeom>
                <a:noFill/>
                <a:ln>
                  <a:noFill/>
                </a:ln>
              </p:spPr>
            </p:pic>
            <p:sp>
              <p:nvSpPr>
                <p:cNvPr id="277" name="Google Shape;277;g302c6c39741_0_198"/>
                <p:cNvSpPr txBox="1"/>
                <p:nvPr/>
              </p:nvSpPr>
              <p:spPr>
                <a:xfrm>
                  <a:off x="2547882" y="3157322"/>
                  <a:ext cx="1124400" cy="369300"/>
                </a:xfrm>
                <a:prstGeom prst="rect">
                  <a:avLst/>
                </a:prstGeom>
                <a:noFill/>
                <a:ln>
                  <a:noFill/>
                </a:ln>
              </p:spPr>
              <p:txBody>
                <a:bodyPr anchorCtr="0" anchor="t" bIns="121875" lIns="243825" spcFirstLastPara="1" rIns="243825" wrap="square" tIns="121875">
                  <a:spAutoFit/>
                </a:bodyPr>
                <a:lstStyle/>
                <a:p>
                  <a:pPr indent="0" lvl="0" marL="0" marR="0" rtl="0" algn="ctr">
                    <a:lnSpc>
                      <a:spcPct val="100000"/>
                    </a:lnSpc>
                    <a:spcBef>
                      <a:spcPts val="0"/>
                    </a:spcBef>
                    <a:spcAft>
                      <a:spcPts val="0"/>
                    </a:spcAft>
                    <a:buNone/>
                  </a:pPr>
                  <a:r>
                    <a:rPr b="1" i="0" lang="en-US" sz="2400" u="none" cap="none" strike="noStrike">
                      <a:solidFill>
                        <a:schemeClr val="dk1"/>
                      </a:solidFill>
                      <a:latin typeface="Arial"/>
                      <a:ea typeface="Arial"/>
                      <a:cs typeface="Arial"/>
                      <a:sym typeface="Arial"/>
                    </a:rPr>
                    <a:t>Check-in</a:t>
                  </a:r>
                  <a:endParaRPr sz="3700"/>
                </a:p>
                <a:p>
                  <a:pPr indent="0" lvl="0" marL="0" marR="0" rtl="0" algn="ctr">
                    <a:lnSpc>
                      <a:spcPct val="100000"/>
                    </a:lnSpc>
                    <a:spcBef>
                      <a:spcPts val="0"/>
                    </a:spcBef>
                    <a:spcAft>
                      <a:spcPts val="0"/>
                    </a:spcAft>
                    <a:buNone/>
                  </a:pPr>
                  <a:r>
                    <a:rPr b="1" i="0" lang="en-US" sz="2400" u="none" cap="none" strike="noStrike">
                      <a:solidFill>
                        <a:schemeClr val="dk1"/>
                      </a:solidFill>
                      <a:latin typeface="Arial"/>
                      <a:ea typeface="Arial"/>
                      <a:cs typeface="Arial"/>
                      <a:sym typeface="Arial"/>
                    </a:rPr>
                    <a:t>Baggage drop</a:t>
                  </a:r>
                  <a:endParaRPr sz="3700"/>
                </a:p>
              </p:txBody>
            </p:sp>
          </p:grpSp>
        </p:grpSp>
      </p:grpSp>
      <p:grpSp>
        <p:nvGrpSpPr>
          <p:cNvPr id="278" name="Google Shape;278;g302c6c39741_0_198"/>
          <p:cNvGrpSpPr/>
          <p:nvPr/>
        </p:nvGrpSpPr>
        <p:grpSpPr>
          <a:xfrm>
            <a:off x="1676391" y="2929402"/>
            <a:ext cx="21034629" cy="2701634"/>
            <a:chOff x="628568" y="1098512"/>
            <a:chExt cx="7887000" cy="1013100"/>
          </a:xfrm>
        </p:grpSpPr>
        <p:sp>
          <p:nvSpPr>
            <p:cNvPr id="279" name="Google Shape;279;g302c6c39741_0_198"/>
            <p:cNvSpPr/>
            <p:nvPr/>
          </p:nvSpPr>
          <p:spPr>
            <a:xfrm>
              <a:off x="628568" y="1098512"/>
              <a:ext cx="7887000" cy="1013100"/>
            </a:xfrm>
            <a:prstGeom prst="roundRect">
              <a:avLst>
                <a:gd fmla="val 16667" name="adj"/>
              </a:avLst>
            </a:prstGeom>
            <a:solidFill>
              <a:srgbClr val="FFFFFF"/>
            </a:solidFill>
            <a:ln>
              <a:noFill/>
            </a:ln>
          </p:spPr>
          <p:txBody>
            <a:bodyPr anchorCtr="0" anchor="ctr" bIns="121875" lIns="243825" spcFirstLastPara="1" rIns="243825" wrap="square" tIns="121875">
              <a:noAutofit/>
            </a:bodyPr>
            <a:lstStyle/>
            <a:p>
              <a:pPr indent="0" lvl="0" marL="0" marR="0" rtl="0" algn="ctr">
                <a:lnSpc>
                  <a:spcPct val="100000"/>
                </a:lnSpc>
                <a:spcBef>
                  <a:spcPts val="0"/>
                </a:spcBef>
                <a:spcAft>
                  <a:spcPts val="0"/>
                </a:spcAft>
                <a:buNone/>
              </a:pPr>
              <a:r>
                <a:rPr b="0" i="0" lang="en-US" sz="3700" u="none" cap="none" strike="noStrike">
                  <a:solidFill>
                    <a:schemeClr val="lt1"/>
                  </a:solidFill>
                  <a:latin typeface="Arial"/>
                  <a:ea typeface="Arial"/>
                  <a:cs typeface="Arial"/>
                  <a:sym typeface="Arial"/>
                </a:rPr>
                <a:t>v</a:t>
              </a:r>
              <a:endParaRPr sz="3700"/>
            </a:p>
          </p:txBody>
        </p:sp>
        <p:grpSp>
          <p:nvGrpSpPr>
            <p:cNvPr id="280" name="Google Shape;280;g302c6c39741_0_198"/>
            <p:cNvGrpSpPr/>
            <p:nvPr/>
          </p:nvGrpSpPr>
          <p:grpSpPr>
            <a:xfrm>
              <a:off x="2509273" y="1157884"/>
              <a:ext cx="4172913" cy="945277"/>
              <a:chOff x="2195158" y="1157884"/>
              <a:chExt cx="4172913" cy="945277"/>
            </a:xfrm>
          </p:grpSpPr>
          <p:grpSp>
            <p:nvGrpSpPr>
              <p:cNvPr id="281" name="Google Shape;281;g302c6c39741_0_198"/>
              <p:cNvGrpSpPr/>
              <p:nvPr/>
            </p:nvGrpSpPr>
            <p:grpSpPr>
              <a:xfrm>
                <a:off x="2195158" y="1157884"/>
                <a:ext cx="1124400" cy="945277"/>
                <a:chOff x="1397448" y="1296365"/>
                <a:chExt cx="1124400" cy="945277"/>
              </a:xfrm>
            </p:grpSpPr>
            <p:pic>
              <p:nvPicPr>
                <p:cNvPr id="282" name="Google Shape;282;g302c6c39741_0_198"/>
                <p:cNvPicPr preferRelativeResize="0"/>
                <p:nvPr/>
              </p:nvPicPr>
              <p:blipFill rotWithShape="1">
                <a:blip r:embed="rId8">
                  <a:alphaModFix/>
                </a:blip>
                <a:srcRect b="0" l="0" r="0" t="0"/>
                <a:stretch/>
              </p:blipFill>
              <p:spPr>
                <a:xfrm>
                  <a:off x="1604435" y="1296365"/>
                  <a:ext cx="710366" cy="585572"/>
                </a:xfrm>
                <a:prstGeom prst="rect">
                  <a:avLst/>
                </a:prstGeom>
                <a:noFill/>
                <a:ln>
                  <a:noFill/>
                </a:ln>
              </p:spPr>
            </p:pic>
            <p:sp>
              <p:nvSpPr>
                <p:cNvPr id="283" name="Google Shape;283;g302c6c39741_0_198"/>
                <p:cNvSpPr txBox="1"/>
                <p:nvPr/>
              </p:nvSpPr>
              <p:spPr>
                <a:xfrm>
                  <a:off x="1397448" y="1872342"/>
                  <a:ext cx="1124400" cy="369300"/>
                </a:xfrm>
                <a:prstGeom prst="rect">
                  <a:avLst/>
                </a:prstGeom>
                <a:noFill/>
                <a:ln>
                  <a:noFill/>
                </a:ln>
              </p:spPr>
              <p:txBody>
                <a:bodyPr anchorCtr="0" anchor="t" bIns="121875" lIns="243825" spcFirstLastPara="1" rIns="243825" wrap="square" tIns="121875">
                  <a:spAutoFit/>
                </a:bodyPr>
                <a:lstStyle/>
                <a:p>
                  <a:pPr indent="0" lvl="0" marL="0" marR="0" rtl="0" algn="ctr">
                    <a:lnSpc>
                      <a:spcPct val="100000"/>
                    </a:lnSpc>
                    <a:spcBef>
                      <a:spcPts val="0"/>
                    </a:spcBef>
                    <a:spcAft>
                      <a:spcPts val="0"/>
                    </a:spcAft>
                    <a:buNone/>
                  </a:pPr>
                  <a:r>
                    <a:rPr b="1" i="0" lang="en-US" sz="2400" u="none" cap="none" strike="noStrike">
                      <a:solidFill>
                        <a:schemeClr val="dk1"/>
                      </a:solidFill>
                      <a:latin typeface="Arial"/>
                      <a:ea typeface="Arial"/>
                      <a:cs typeface="Arial"/>
                      <a:sym typeface="Arial"/>
                    </a:rPr>
                    <a:t>Browse destinations</a:t>
                  </a:r>
                  <a:endParaRPr sz="3700"/>
                </a:p>
              </p:txBody>
            </p:sp>
          </p:grpSp>
          <p:grpSp>
            <p:nvGrpSpPr>
              <p:cNvPr id="284" name="Google Shape;284;g302c6c39741_0_198"/>
              <p:cNvGrpSpPr/>
              <p:nvPr/>
            </p:nvGrpSpPr>
            <p:grpSpPr>
              <a:xfrm>
                <a:off x="3695715" y="1157884"/>
                <a:ext cx="1124400" cy="824572"/>
                <a:chOff x="2451377" y="1288065"/>
                <a:chExt cx="1124400" cy="824572"/>
              </a:xfrm>
            </p:grpSpPr>
            <p:pic>
              <p:nvPicPr>
                <p:cNvPr id="285" name="Google Shape;285;g302c6c39741_0_198"/>
                <p:cNvPicPr preferRelativeResize="0"/>
                <p:nvPr/>
              </p:nvPicPr>
              <p:blipFill rotWithShape="1">
                <a:blip r:embed="rId9">
                  <a:alphaModFix/>
                </a:blip>
                <a:srcRect b="0" l="0" r="0" t="0"/>
                <a:stretch/>
              </p:blipFill>
              <p:spPr>
                <a:xfrm>
                  <a:off x="2658364" y="1288065"/>
                  <a:ext cx="710366" cy="585572"/>
                </a:xfrm>
                <a:prstGeom prst="rect">
                  <a:avLst/>
                </a:prstGeom>
                <a:noFill/>
                <a:ln>
                  <a:noFill/>
                </a:ln>
              </p:spPr>
            </p:pic>
            <p:sp>
              <p:nvSpPr>
                <p:cNvPr id="286" name="Google Shape;286;g302c6c39741_0_198"/>
                <p:cNvSpPr txBox="1"/>
                <p:nvPr/>
              </p:nvSpPr>
              <p:spPr>
                <a:xfrm>
                  <a:off x="2451377" y="1881937"/>
                  <a:ext cx="1124400" cy="230700"/>
                </a:xfrm>
                <a:prstGeom prst="rect">
                  <a:avLst/>
                </a:prstGeom>
                <a:noFill/>
                <a:ln>
                  <a:noFill/>
                </a:ln>
              </p:spPr>
              <p:txBody>
                <a:bodyPr anchorCtr="0" anchor="t" bIns="121875" lIns="243825" spcFirstLastPara="1" rIns="243825" wrap="square" tIns="121875">
                  <a:spAutoFit/>
                </a:bodyPr>
                <a:lstStyle/>
                <a:p>
                  <a:pPr indent="0" lvl="0" marL="0" marR="0" rtl="0" algn="ctr">
                    <a:lnSpc>
                      <a:spcPct val="100000"/>
                    </a:lnSpc>
                    <a:spcBef>
                      <a:spcPts val="0"/>
                    </a:spcBef>
                    <a:spcAft>
                      <a:spcPts val="0"/>
                    </a:spcAft>
                    <a:buNone/>
                  </a:pPr>
                  <a:r>
                    <a:rPr b="1" i="0" lang="en-US" sz="2400" u="none" cap="none" strike="noStrike">
                      <a:solidFill>
                        <a:schemeClr val="dk1"/>
                      </a:solidFill>
                      <a:latin typeface="Arial"/>
                      <a:ea typeface="Arial"/>
                      <a:cs typeface="Arial"/>
                      <a:sym typeface="Arial"/>
                    </a:rPr>
                    <a:t>Book travel</a:t>
                  </a:r>
                  <a:endParaRPr sz="3700"/>
                </a:p>
              </p:txBody>
            </p:sp>
          </p:grpSp>
          <p:grpSp>
            <p:nvGrpSpPr>
              <p:cNvPr id="287" name="Google Shape;287;g302c6c39741_0_198"/>
              <p:cNvGrpSpPr/>
              <p:nvPr/>
            </p:nvGrpSpPr>
            <p:grpSpPr>
              <a:xfrm>
                <a:off x="5196271" y="1157884"/>
                <a:ext cx="1171800" cy="943458"/>
                <a:chOff x="3742299" y="1296365"/>
                <a:chExt cx="1171800" cy="943458"/>
              </a:xfrm>
            </p:grpSpPr>
            <p:pic>
              <p:nvPicPr>
                <p:cNvPr id="288" name="Google Shape;288;g302c6c39741_0_198"/>
                <p:cNvPicPr preferRelativeResize="0"/>
                <p:nvPr/>
              </p:nvPicPr>
              <p:blipFill rotWithShape="1">
                <a:blip r:embed="rId10">
                  <a:alphaModFix/>
                </a:blip>
                <a:srcRect b="0" l="0" r="0" t="0"/>
                <a:stretch/>
              </p:blipFill>
              <p:spPr>
                <a:xfrm>
                  <a:off x="3949287" y="1296365"/>
                  <a:ext cx="710366" cy="585572"/>
                </a:xfrm>
                <a:prstGeom prst="rect">
                  <a:avLst/>
                </a:prstGeom>
                <a:noFill/>
                <a:ln>
                  <a:noFill/>
                </a:ln>
              </p:spPr>
            </p:pic>
            <p:sp>
              <p:nvSpPr>
                <p:cNvPr id="289" name="Google Shape;289;g302c6c39741_0_198"/>
                <p:cNvSpPr txBox="1"/>
                <p:nvPr/>
              </p:nvSpPr>
              <p:spPr>
                <a:xfrm>
                  <a:off x="3742299" y="1870523"/>
                  <a:ext cx="1171800" cy="369300"/>
                </a:xfrm>
                <a:prstGeom prst="rect">
                  <a:avLst/>
                </a:prstGeom>
                <a:noFill/>
                <a:ln>
                  <a:noFill/>
                </a:ln>
              </p:spPr>
              <p:txBody>
                <a:bodyPr anchorCtr="0" anchor="t" bIns="121875" lIns="243825" spcFirstLastPara="1" rIns="243825" wrap="square" tIns="121875">
                  <a:spAutoFit/>
                </a:bodyPr>
                <a:lstStyle/>
                <a:p>
                  <a:pPr indent="0" lvl="0" marL="0" marR="0" rtl="0" algn="ctr">
                    <a:lnSpc>
                      <a:spcPct val="100000"/>
                    </a:lnSpc>
                    <a:spcBef>
                      <a:spcPts val="0"/>
                    </a:spcBef>
                    <a:spcAft>
                      <a:spcPts val="0"/>
                    </a:spcAft>
                    <a:buNone/>
                  </a:pPr>
                  <a:r>
                    <a:rPr b="1" i="0" lang="en-US" sz="2400" u="none" cap="none" strike="noStrike">
                      <a:solidFill>
                        <a:schemeClr val="dk1"/>
                      </a:solidFill>
                      <a:latin typeface="Arial"/>
                      <a:ea typeface="Arial"/>
                      <a:cs typeface="Arial"/>
                      <a:sym typeface="Arial"/>
                    </a:rPr>
                    <a:t>Sign up for loyalty program</a:t>
                  </a:r>
                  <a:endParaRPr sz="3700"/>
                </a:p>
              </p:txBody>
            </p:sp>
          </p:grpSp>
        </p:grpSp>
      </p:grpSp>
      <p:grpSp>
        <p:nvGrpSpPr>
          <p:cNvPr id="290" name="Google Shape;290;g302c6c39741_0_198"/>
          <p:cNvGrpSpPr/>
          <p:nvPr/>
        </p:nvGrpSpPr>
        <p:grpSpPr>
          <a:xfrm>
            <a:off x="1676266" y="9871652"/>
            <a:ext cx="21034629" cy="2701634"/>
            <a:chOff x="626131" y="3701814"/>
            <a:chExt cx="7887000" cy="1013100"/>
          </a:xfrm>
        </p:grpSpPr>
        <p:sp>
          <p:nvSpPr>
            <p:cNvPr id="291" name="Google Shape;291;g302c6c39741_0_198"/>
            <p:cNvSpPr/>
            <p:nvPr/>
          </p:nvSpPr>
          <p:spPr>
            <a:xfrm>
              <a:off x="626131" y="3701814"/>
              <a:ext cx="7887000" cy="1013100"/>
            </a:xfrm>
            <a:prstGeom prst="roundRect">
              <a:avLst>
                <a:gd fmla="val 16667" name="adj"/>
              </a:avLst>
            </a:prstGeom>
            <a:solidFill>
              <a:srgbClr val="FFFFFF"/>
            </a:solidFill>
            <a:ln>
              <a:noFill/>
            </a:ln>
          </p:spPr>
          <p:txBody>
            <a:bodyPr anchorCtr="0" anchor="ctr" bIns="121875" lIns="243825" spcFirstLastPara="1" rIns="243825" wrap="square" tIns="121875">
              <a:noAutofit/>
            </a:bodyPr>
            <a:lstStyle/>
            <a:p>
              <a:pPr indent="0" lvl="0" marL="0" marR="0" rtl="0" algn="ctr">
                <a:lnSpc>
                  <a:spcPct val="100000"/>
                </a:lnSpc>
                <a:spcBef>
                  <a:spcPts val="0"/>
                </a:spcBef>
                <a:spcAft>
                  <a:spcPts val="0"/>
                </a:spcAft>
                <a:buNone/>
              </a:pPr>
              <a:r>
                <a:t/>
              </a:r>
              <a:endParaRPr b="0" i="0" sz="3700" u="none" cap="none" strike="noStrike">
                <a:solidFill>
                  <a:schemeClr val="lt1"/>
                </a:solidFill>
                <a:latin typeface="Arial"/>
                <a:ea typeface="Arial"/>
                <a:cs typeface="Arial"/>
                <a:sym typeface="Arial"/>
              </a:endParaRPr>
            </a:p>
          </p:txBody>
        </p:sp>
        <p:grpSp>
          <p:nvGrpSpPr>
            <p:cNvPr id="292" name="Google Shape;292;g302c6c39741_0_198"/>
            <p:cNvGrpSpPr/>
            <p:nvPr/>
          </p:nvGrpSpPr>
          <p:grpSpPr>
            <a:xfrm>
              <a:off x="2734798" y="3767472"/>
              <a:ext cx="4898159" cy="930450"/>
              <a:chOff x="2816741" y="3767472"/>
              <a:chExt cx="4898159" cy="930450"/>
            </a:xfrm>
          </p:grpSpPr>
          <p:grpSp>
            <p:nvGrpSpPr>
              <p:cNvPr id="293" name="Google Shape;293;g302c6c39741_0_198"/>
              <p:cNvGrpSpPr/>
              <p:nvPr/>
            </p:nvGrpSpPr>
            <p:grpSpPr>
              <a:xfrm>
                <a:off x="2816741" y="3767472"/>
                <a:ext cx="1149900" cy="791850"/>
                <a:chOff x="4463746" y="3767472"/>
                <a:chExt cx="1149900" cy="791850"/>
              </a:xfrm>
            </p:grpSpPr>
            <p:pic>
              <p:nvPicPr>
                <p:cNvPr id="294" name="Google Shape;294;g302c6c39741_0_198"/>
                <p:cNvPicPr preferRelativeResize="0"/>
                <p:nvPr/>
              </p:nvPicPr>
              <p:blipFill rotWithShape="1">
                <a:blip r:embed="rId11">
                  <a:alphaModFix/>
                </a:blip>
                <a:srcRect b="0" l="0" r="0" t="0"/>
                <a:stretch/>
              </p:blipFill>
              <p:spPr>
                <a:xfrm>
                  <a:off x="4670734" y="3767472"/>
                  <a:ext cx="710366" cy="585572"/>
                </a:xfrm>
                <a:prstGeom prst="rect">
                  <a:avLst/>
                </a:prstGeom>
                <a:noFill/>
                <a:ln>
                  <a:noFill/>
                </a:ln>
              </p:spPr>
            </p:pic>
            <p:sp>
              <p:nvSpPr>
                <p:cNvPr id="295" name="Google Shape;295;g302c6c39741_0_198"/>
                <p:cNvSpPr txBox="1"/>
                <p:nvPr/>
              </p:nvSpPr>
              <p:spPr>
                <a:xfrm>
                  <a:off x="4463746" y="4328622"/>
                  <a:ext cx="1149900" cy="230700"/>
                </a:xfrm>
                <a:prstGeom prst="rect">
                  <a:avLst/>
                </a:prstGeom>
                <a:noFill/>
                <a:ln>
                  <a:noFill/>
                </a:ln>
              </p:spPr>
              <p:txBody>
                <a:bodyPr anchorCtr="0" anchor="t" bIns="121875" lIns="243825" spcFirstLastPara="1" rIns="243825" wrap="square" tIns="121875">
                  <a:spAutoFit/>
                </a:bodyPr>
                <a:lstStyle/>
                <a:p>
                  <a:pPr indent="0" lvl="0" marL="0" marR="0" rtl="0" algn="ctr">
                    <a:lnSpc>
                      <a:spcPct val="100000"/>
                    </a:lnSpc>
                    <a:spcBef>
                      <a:spcPts val="0"/>
                    </a:spcBef>
                    <a:spcAft>
                      <a:spcPts val="0"/>
                    </a:spcAft>
                    <a:buNone/>
                  </a:pPr>
                  <a:r>
                    <a:rPr b="1" i="0" lang="en-US" sz="2400" u="none" cap="none" strike="noStrike">
                      <a:solidFill>
                        <a:schemeClr val="dk1"/>
                      </a:solidFill>
                      <a:latin typeface="Arial"/>
                      <a:ea typeface="Arial"/>
                      <a:cs typeface="Arial"/>
                      <a:sym typeface="Arial"/>
                    </a:rPr>
                    <a:t>Travel insurance</a:t>
                  </a:r>
                  <a:endParaRPr sz="3700"/>
                </a:p>
              </p:txBody>
            </p:sp>
          </p:grpSp>
          <p:grpSp>
            <p:nvGrpSpPr>
              <p:cNvPr id="296" name="Google Shape;296;g302c6c39741_0_198"/>
              <p:cNvGrpSpPr/>
              <p:nvPr/>
            </p:nvGrpSpPr>
            <p:grpSpPr>
              <a:xfrm>
                <a:off x="4046090" y="3767472"/>
                <a:ext cx="1124400" cy="791850"/>
                <a:chOff x="5300277" y="3767472"/>
                <a:chExt cx="1124400" cy="791850"/>
              </a:xfrm>
            </p:grpSpPr>
            <p:pic>
              <p:nvPicPr>
                <p:cNvPr id="297" name="Google Shape;297;g302c6c39741_0_198"/>
                <p:cNvPicPr preferRelativeResize="0"/>
                <p:nvPr/>
              </p:nvPicPr>
              <p:blipFill rotWithShape="1">
                <a:blip r:embed="rId12">
                  <a:alphaModFix/>
                </a:blip>
                <a:srcRect b="0" l="0" r="0" t="0"/>
                <a:stretch/>
              </p:blipFill>
              <p:spPr>
                <a:xfrm>
                  <a:off x="5507264" y="3767472"/>
                  <a:ext cx="710366" cy="585572"/>
                </a:xfrm>
                <a:prstGeom prst="rect">
                  <a:avLst/>
                </a:prstGeom>
                <a:noFill/>
                <a:ln>
                  <a:noFill/>
                </a:ln>
              </p:spPr>
            </p:pic>
            <p:sp>
              <p:nvSpPr>
                <p:cNvPr id="298" name="Google Shape;298;g302c6c39741_0_198"/>
                <p:cNvSpPr txBox="1"/>
                <p:nvPr/>
              </p:nvSpPr>
              <p:spPr>
                <a:xfrm>
                  <a:off x="5300277" y="4328622"/>
                  <a:ext cx="1124400" cy="230700"/>
                </a:xfrm>
                <a:prstGeom prst="rect">
                  <a:avLst/>
                </a:prstGeom>
                <a:noFill/>
                <a:ln>
                  <a:noFill/>
                </a:ln>
              </p:spPr>
              <p:txBody>
                <a:bodyPr anchorCtr="0" anchor="t" bIns="121875" lIns="243825" spcFirstLastPara="1" rIns="243825" wrap="square" tIns="121875">
                  <a:spAutoFit/>
                </a:bodyPr>
                <a:lstStyle/>
                <a:p>
                  <a:pPr indent="0" lvl="0" marL="0" marR="0" rtl="0" algn="ctr">
                    <a:lnSpc>
                      <a:spcPct val="100000"/>
                    </a:lnSpc>
                    <a:spcBef>
                      <a:spcPts val="0"/>
                    </a:spcBef>
                    <a:spcAft>
                      <a:spcPts val="0"/>
                    </a:spcAft>
                    <a:buNone/>
                  </a:pPr>
                  <a:r>
                    <a:rPr b="1" i="0" lang="en-US" sz="2400" u="none" cap="none" strike="noStrike">
                      <a:solidFill>
                        <a:schemeClr val="dk1"/>
                      </a:solidFill>
                      <a:latin typeface="Arial"/>
                      <a:ea typeface="Arial"/>
                      <a:cs typeface="Arial"/>
                      <a:sym typeface="Arial"/>
                    </a:rPr>
                    <a:t>Book a hotel</a:t>
                  </a:r>
                  <a:endParaRPr sz="3700"/>
                </a:p>
              </p:txBody>
            </p:sp>
          </p:grpSp>
          <p:grpSp>
            <p:nvGrpSpPr>
              <p:cNvPr id="299" name="Google Shape;299;g302c6c39741_0_198"/>
              <p:cNvGrpSpPr/>
              <p:nvPr/>
            </p:nvGrpSpPr>
            <p:grpSpPr>
              <a:xfrm>
                <a:off x="5166579" y="3767513"/>
                <a:ext cx="1290401" cy="791809"/>
                <a:chOff x="6038989" y="3767513"/>
                <a:chExt cx="1290401" cy="791809"/>
              </a:xfrm>
            </p:grpSpPr>
            <p:grpSp>
              <p:nvGrpSpPr>
                <p:cNvPr id="300" name="Google Shape;300;g302c6c39741_0_198"/>
                <p:cNvGrpSpPr/>
                <p:nvPr/>
              </p:nvGrpSpPr>
              <p:grpSpPr>
                <a:xfrm>
                  <a:off x="6038989" y="3767513"/>
                  <a:ext cx="987946" cy="585596"/>
                  <a:chOff x="3873640" y="1334495"/>
                  <a:chExt cx="1271324" cy="774700"/>
                </a:xfrm>
              </p:grpSpPr>
              <p:pic>
                <p:nvPicPr>
                  <p:cNvPr id="301" name="Google Shape;301;g302c6c39741_0_198"/>
                  <p:cNvPicPr preferRelativeResize="0"/>
                  <p:nvPr/>
                </p:nvPicPr>
                <p:blipFill rotWithShape="1">
                  <a:blip r:embed="rId13">
                    <a:alphaModFix/>
                  </a:blip>
                  <a:srcRect b="0" l="15536" r="13360" t="0"/>
                  <a:stretch/>
                </p:blipFill>
                <p:spPr>
                  <a:xfrm>
                    <a:off x="4476748" y="1334495"/>
                    <a:ext cx="668216" cy="774700"/>
                  </a:xfrm>
                  <a:prstGeom prst="rect">
                    <a:avLst/>
                  </a:prstGeom>
                  <a:noFill/>
                  <a:ln>
                    <a:noFill/>
                  </a:ln>
                </p:spPr>
              </p:pic>
              <p:sp>
                <p:nvSpPr>
                  <p:cNvPr id="302" name="Google Shape;302;g302c6c39741_0_198"/>
                  <p:cNvSpPr/>
                  <p:nvPr/>
                </p:nvSpPr>
                <p:spPr>
                  <a:xfrm>
                    <a:off x="3873640" y="1381648"/>
                    <a:ext cx="507300" cy="148200"/>
                  </a:xfrm>
                  <a:prstGeom prst="rect">
                    <a:avLst/>
                  </a:prstGeom>
                  <a:solidFill>
                    <a:schemeClr val="lt1"/>
                  </a:solidFill>
                  <a:ln>
                    <a:noFill/>
                  </a:ln>
                </p:spPr>
                <p:txBody>
                  <a:bodyPr anchorCtr="0" anchor="ctr" bIns="121875" lIns="243825" spcFirstLastPara="1" rIns="243825" wrap="square" tIns="121875">
                    <a:noAutofit/>
                  </a:bodyPr>
                  <a:lstStyle/>
                  <a:p>
                    <a:pPr indent="0" lvl="0" marL="0" marR="0" rtl="0" algn="ctr">
                      <a:lnSpc>
                        <a:spcPct val="100000"/>
                      </a:lnSpc>
                      <a:spcBef>
                        <a:spcPts val="0"/>
                      </a:spcBef>
                      <a:spcAft>
                        <a:spcPts val="0"/>
                      </a:spcAft>
                      <a:buNone/>
                    </a:pPr>
                    <a:r>
                      <a:t/>
                    </a:r>
                    <a:endParaRPr b="0" i="0" sz="3700" u="none" cap="none" strike="noStrike">
                      <a:solidFill>
                        <a:schemeClr val="lt1"/>
                      </a:solidFill>
                      <a:latin typeface="Arial"/>
                      <a:ea typeface="Arial"/>
                      <a:cs typeface="Arial"/>
                      <a:sym typeface="Arial"/>
                    </a:endParaRPr>
                  </a:p>
                </p:txBody>
              </p:sp>
              <p:sp>
                <p:nvSpPr>
                  <p:cNvPr id="303" name="Google Shape;303;g302c6c39741_0_198"/>
                  <p:cNvSpPr/>
                  <p:nvPr/>
                </p:nvSpPr>
                <p:spPr>
                  <a:xfrm>
                    <a:off x="4340888" y="1773534"/>
                    <a:ext cx="60300" cy="180900"/>
                  </a:xfrm>
                  <a:prstGeom prst="rect">
                    <a:avLst/>
                  </a:prstGeom>
                  <a:solidFill>
                    <a:srgbClr val="CE3F39"/>
                  </a:solidFill>
                  <a:ln>
                    <a:noFill/>
                  </a:ln>
                </p:spPr>
                <p:txBody>
                  <a:bodyPr anchorCtr="0" anchor="ctr" bIns="121875" lIns="243825" spcFirstLastPara="1" rIns="243825" wrap="square" tIns="121875">
                    <a:noAutofit/>
                  </a:bodyPr>
                  <a:lstStyle/>
                  <a:p>
                    <a:pPr indent="0" lvl="0" marL="0" marR="0" rtl="0" algn="ctr">
                      <a:lnSpc>
                        <a:spcPct val="100000"/>
                      </a:lnSpc>
                      <a:spcBef>
                        <a:spcPts val="0"/>
                      </a:spcBef>
                      <a:spcAft>
                        <a:spcPts val="0"/>
                      </a:spcAft>
                      <a:buNone/>
                    </a:pPr>
                    <a:r>
                      <a:t/>
                    </a:r>
                    <a:endParaRPr b="0" i="0" sz="3700" u="none" cap="none" strike="noStrike">
                      <a:solidFill>
                        <a:schemeClr val="lt1"/>
                      </a:solidFill>
                      <a:latin typeface="Arial"/>
                      <a:ea typeface="Arial"/>
                      <a:cs typeface="Arial"/>
                      <a:sym typeface="Arial"/>
                    </a:endParaRPr>
                  </a:p>
                </p:txBody>
              </p:sp>
            </p:grpSp>
            <p:sp>
              <p:nvSpPr>
                <p:cNvPr id="304" name="Google Shape;304;g302c6c39741_0_198"/>
                <p:cNvSpPr txBox="1"/>
                <p:nvPr/>
              </p:nvSpPr>
              <p:spPr>
                <a:xfrm>
                  <a:off x="6204990" y="4328622"/>
                  <a:ext cx="1124400" cy="230700"/>
                </a:xfrm>
                <a:prstGeom prst="rect">
                  <a:avLst/>
                </a:prstGeom>
                <a:noFill/>
                <a:ln>
                  <a:noFill/>
                </a:ln>
              </p:spPr>
              <p:txBody>
                <a:bodyPr anchorCtr="0" anchor="t" bIns="121875" lIns="243825" spcFirstLastPara="1" rIns="243825" wrap="square" tIns="121875">
                  <a:spAutoFit/>
                </a:bodyPr>
                <a:lstStyle/>
                <a:p>
                  <a:pPr indent="0" lvl="0" marL="0" marR="0" rtl="0" algn="ctr">
                    <a:lnSpc>
                      <a:spcPct val="100000"/>
                    </a:lnSpc>
                    <a:spcBef>
                      <a:spcPts val="0"/>
                    </a:spcBef>
                    <a:spcAft>
                      <a:spcPts val="0"/>
                    </a:spcAft>
                    <a:buNone/>
                  </a:pPr>
                  <a:r>
                    <a:rPr b="1" i="0" lang="en-US" sz="2400" u="none" cap="none" strike="noStrike">
                      <a:solidFill>
                        <a:schemeClr val="dk1"/>
                      </a:solidFill>
                      <a:latin typeface="Arial"/>
                      <a:ea typeface="Arial"/>
                      <a:cs typeface="Arial"/>
                      <a:sym typeface="Arial"/>
                    </a:rPr>
                    <a:t>Rent a car</a:t>
                  </a:r>
                  <a:endParaRPr sz="3700"/>
                </a:p>
              </p:txBody>
            </p:sp>
          </p:grpSp>
          <p:grpSp>
            <p:nvGrpSpPr>
              <p:cNvPr id="305" name="Google Shape;305;g302c6c39741_0_198"/>
              <p:cNvGrpSpPr/>
              <p:nvPr/>
            </p:nvGrpSpPr>
            <p:grpSpPr>
              <a:xfrm>
                <a:off x="6441300" y="3767547"/>
                <a:ext cx="1273600" cy="930375"/>
                <a:chOff x="6807060" y="3767547"/>
                <a:chExt cx="1273600" cy="930375"/>
              </a:xfrm>
            </p:grpSpPr>
            <p:grpSp>
              <p:nvGrpSpPr>
                <p:cNvPr id="306" name="Google Shape;306;g302c6c39741_0_198"/>
                <p:cNvGrpSpPr/>
                <p:nvPr/>
              </p:nvGrpSpPr>
              <p:grpSpPr>
                <a:xfrm>
                  <a:off x="6807060" y="3767547"/>
                  <a:ext cx="1002501" cy="585596"/>
                  <a:chOff x="8446158" y="2437620"/>
                  <a:chExt cx="1512981" cy="774700"/>
                </a:xfrm>
              </p:grpSpPr>
              <p:pic>
                <p:nvPicPr>
                  <p:cNvPr id="307" name="Google Shape;307;g302c6c39741_0_198"/>
                  <p:cNvPicPr preferRelativeResize="0"/>
                  <p:nvPr/>
                </p:nvPicPr>
                <p:blipFill rotWithShape="1">
                  <a:blip r:embed="rId14">
                    <a:alphaModFix/>
                  </a:blip>
                  <a:srcRect b="0" l="0" r="0" t="0"/>
                  <a:stretch/>
                </p:blipFill>
                <p:spPr>
                  <a:xfrm>
                    <a:off x="9019339" y="2437620"/>
                    <a:ext cx="939800" cy="774700"/>
                  </a:xfrm>
                  <a:prstGeom prst="rect">
                    <a:avLst/>
                  </a:prstGeom>
                  <a:noFill/>
                  <a:ln>
                    <a:noFill/>
                  </a:ln>
                </p:spPr>
              </p:pic>
              <p:sp>
                <p:nvSpPr>
                  <p:cNvPr id="308" name="Google Shape;308;g302c6c39741_0_198"/>
                  <p:cNvSpPr/>
                  <p:nvPr/>
                </p:nvSpPr>
                <p:spPr>
                  <a:xfrm>
                    <a:off x="8446158" y="2437620"/>
                    <a:ext cx="175200" cy="261900"/>
                  </a:xfrm>
                  <a:prstGeom prst="rect">
                    <a:avLst/>
                  </a:prstGeom>
                  <a:solidFill>
                    <a:schemeClr val="lt1"/>
                  </a:solidFill>
                  <a:ln>
                    <a:noFill/>
                  </a:ln>
                </p:spPr>
                <p:txBody>
                  <a:bodyPr anchorCtr="0" anchor="ctr" bIns="121875" lIns="243825" spcFirstLastPara="1" rIns="243825" wrap="square" tIns="121875">
                    <a:noAutofit/>
                  </a:bodyPr>
                  <a:lstStyle/>
                  <a:p>
                    <a:pPr indent="0" lvl="0" marL="0" marR="0" rtl="0" algn="ctr">
                      <a:lnSpc>
                        <a:spcPct val="100000"/>
                      </a:lnSpc>
                      <a:spcBef>
                        <a:spcPts val="0"/>
                      </a:spcBef>
                      <a:spcAft>
                        <a:spcPts val="0"/>
                      </a:spcAft>
                      <a:buNone/>
                    </a:pPr>
                    <a:r>
                      <a:t/>
                    </a:r>
                    <a:endParaRPr b="0" i="0" sz="3700" u="none" cap="none" strike="noStrike">
                      <a:solidFill>
                        <a:schemeClr val="lt1"/>
                      </a:solidFill>
                      <a:latin typeface="Arial"/>
                      <a:ea typeface="Arial"/>
                      <a:cs typeface="Arial"/>
                      <a:sym typeface="Arial"/>
                    </a:endParaRPr>
                  </a:p>
                </p:txBody>
              </p:sp>
            </p:grpSp>
            <p:sp>
              <p:nvSpPr>
                <p:cNvPr id="309" name="Google Shape;309;g302c6c39741_0_198"/>
                <p:cNvSpPr txBox="1"/>
                <p:nvPr/>
              </p:nvSpPr>
              <p:spPr>
                <a:xfrm>
                  <a:off x="6956260" y="4328622"/>
                  <a:ext cx="1124400" cy="369300"/>
                </a:xfrm>
                <a:prstGeom prst="rect">
                  <a:avLst/>
                </a:prstGeom>
                <a:noFill/>
                <a:ln>
                  <a:noFill/>
                </a:ln>
              </p:spPr>
              <p:txBody>
                <a:bodyPr anchorCtr="0" anchor="t" bIns="121875" lIns="243825" spcFirstLastPara="1" rIns="243825" wrap="square" tIns="121875">
                  <a:spAutoFit/>
                </a:bodyPr>
                <a:lstStyle/>
                <a:p>
                  <a:pPr indent="0" lvl="0" marL="0" marR="0" rtl="0" algn="ctr">
                    <a:lnSpc>
                      <a:spcPct val="100000"/>
                    </a:lnSpc>
                    <a:spcBef>
                      <a:spcPts val="0"/>
                    </a:spcBef>
                    <a:spcAft>
                      <a:spcPts val="0"/>
                    </a:spcAft>
                    <a:buNone/>
                  </a:pPr>
                  <a:r>
                    <a:rPr b="1" i="0" lang="en-US" sz="2400" u="none" cap="none" strike="noStrike">
                      <a:solidFill>
                        <a:schemeClr val="dk1"/>
                      </a:solidFill>
                      <a:latin typeface="Arial"/>
                      <a:ea typeface="Arial"/>
                      <a:cs typeface="Arial"/>
                      <a:sym typeface="Arial"/>
                    </a:rPr>
                    <a:t>Make an excursion</a:t>
                  </a:r>
                  <a:endParaRPr sz="3700"/>
                </a:p>
              </p:txBody>
            </p:sp>
          </p:grpSp>
        </p:grpSp>
      </p:grpSp>
      <p:sp>
        <p:nvSpPr>
          <p:cNvPr id="310" name="Google Shape;310;g302c6c39741_0_198"/>
          <p:cNvSpPr txBox="1"/>
          <p:nvPr/>
        </p:nvSpPr>
        <p:spPr>
          <a:xfrm>
            <a:off x="1685626" y="4033275"/>
            <a:ext cx="4492800" cy="738600"/>
          </a:xfrm>
          <a:prstGeom prst="rect">
            <a:avLst/>
          </a:prstGeom>
          <a:noFill/>
          <a:ln>
            <a:noFill/>
          </a:ln>
        </p:spPr>
        <p:txBody>
          <a:bodyPr anchorCtr="0" anchor="t" bIns="121875" lIns="243825" spcFirstLastPara="1" rIns="243825" wrap="square" tIns="121875">
            <a:spAutoFit/>
          </a:bodyPr>
          <a:lstStyle/>
          <a:p>
            <a:pPr indent="0" lvl="0" marL="0" marR="0" rtl="0" algn="l">
              <a:lnSpc>
                <a:spcPct val="100000"/>
              </a:lnSpc>
              <a:spcBef>
                <a:spcPts val="0"/>
              </a:spcBef>
              <a:spcAft>
                <a:spcPts val="0"/>
              </a:spcAft>
              <a:buNone/>
            </a:pPr>
            <a:r>
              <a:rPr b="1" i="0" lang="en-US" sz="3200" u="none" cap="none" strike="noStrike">
                <a:solidFill>
                  <a:schemeClr val="accent1"/>
                </a:solidFill>
                <a:latin typeface="Arial"/>
                <a:ea typeface="Arial"/>
                <a:cs typeface="Arial"/>
                <a:sym typeface="Arial"/>
              </a:rPr>
              <a:t>B</a:t>
            </a:r>
            <a:r>
              <a:rPr b="1" lang="en-US" sz="3200">
                <a:solidFill>
                  <a:schemeClr val="accent1"/>
                </a:solidFill>
              </a:rPr>
              <a:t>OOK-TO-TRAVEL</a:t>
            </a:r>
            <a:endParaRPr sz="3700"/>
          </a:p>
        </p:txBody>
      </p:sp>
      <p:sp>
        <p:nvSpPr>
          <p:cNvPr id="311" name="Google Shape;311;g302c6c39741_0_198"/>
          <p:cNvSpPr txBox="1"/>
          <p:nvPr/>
        </p:nvSpPr>
        <p:spPr>
          <a:xfrm>
            <a:off x="1676400" y="7543200"/>
            <a:ext cx="4415400" cy="738600"/>
          </a:xfrm>
          <a:prstGeom prst="rect">
            <a:avLst/>
          </a:prstGeom>
          <a:noFill/>
          <a:ln>
            <a:noFill/>
          </a:ln>
        </p:spPr>
        <p:txBody>
          <a:bodyPr anchorCtr="0" anchor="t" bIns="121875" lIns="243825" spcFirstLastPara="1" rIns="243825" wrap="square" tIns="121875">
            <a:spAutoFit/>
          </a:bodyPr>
          <a:lstStyle/>
          <a:p>
            <a:pPr indent="0" lvl="0" marL="0" marR="0" rtl="0" algn="l">
              <a:lnSpc>
                <a:spcPct val="100000"/>
              </a:lnSpc>
              <a:spcBef>
                <a:spcPts val="0"/>
              </a:spcBef>
              <a:spcAft>
                <a:spcPts val="0"/>
              </a:spcAft>
              <a:buNone/>
            </a:pPr>
            <a:r>
              <a:rPr b="1" i="0" lang="en-US" sz="3200" u="none" cap="none" strike="noStrike">
                <a:solidFill>
                  <a:schemeClr val="accent1"/>
                </a:solidFill>
                <a:latin typeface="Arial"/>
                <a:ea typeface="Arial"/>
                <a:cs typeface="Arial"/>
                <a:sym typeface="Arial"/>
              </a:rPr>
              <a:t>A</a:t>
            </a:r>
            <a:r>
              <a:rPr b="1" lang="en-US" sz="3200">
                <a:solidFill>
                  <a:schemeClr val="accent1"/>
                </a:solidFill>
              </a:rPr>
              <a:t>IRPORT &amp; FLIGHT</a:t>
            </a:r>
            <a:endParaRPr sz="3700"/>
          </a:p>
        </p:txBody>
      </p:sp>
      <p:sp>
        <p:nvSpPr>
          <p:cNvPr id="312" name="Google Shape;312;g302c6c39741_0_198"/>
          <p:cNvSpPr txBox="1"/>
          <p:nvPr/>
        </p:nvSpPr>
        <p:spPr>
          <a:xfrm>
            <a:off x="1691200" y="10923800"/>
            <a:ext cx="5137800" cy="738600"/>
          </a:xfrm>
          <a:prstGeom prst="rect">
            <a:avLst/>
          </a:prstGeom>
          <a:noFill/>
          <a:ln>
            <a:noFill/>
          </a:ln>
        </p:spPr>
        <p:txBody>
          <a:bodyPr anchorCtr="0" anchor="t" bIns="121875" lIns="243825" spcFirstLastPara="1" rIns="243825" wrap="square" tIns="121875">
            <a:spAutoFit/>
          </a:bodyPr>
          <a:lstStyle/>
          <a:p>
            <a:pPr indent="0" lvl="0" marL="0" marR="0" rtl="0" algn="l">
              <a:lnSpc>
                <a:spcPct val="100000"/>
              </a:lnSpc>
              <a:spcBef>
                <a:spcPts val="0"/>
              </a:spcBef>
              <a:spcAft>
                <a:spcPts val="0"/>
              </a:spcAft>
              <a:buNone/>
            </a:pPr>
            <a:r>
              <a:rPr b="1" i="0" lang="en-US" sz="3200" u="none" cap="none" strike="noStrike">
                <a:solidFill>
                  <a:schemeClr val="accent1"/>
                </a:solidFill>
                <a:latin typeface="Arial"/>
                <a:ea typeface="Arial"/>
                <a:cs typeface="Arial"/>
                <a:sym typeface="Arial"/>
              </a:rPr>
              <a:t>ANCILLARY SERVI</a:t>
            </a:r>
            <a:r>
              <a:rPr b="1" lang="en-US" sz="3200">
                <a:solidFill>
                  <a:schemeClr val="accent1"/>
                </a:solidFill>
              </a:rPr>
              <a:t>CES </a:t>
            </a:r>
            <a:endParaRPr sz="3700"/>
          </a:p>
        </p:txBody>
      </p:sp>
      <p:sp>
        <p:nvSpPr>
          <p:cNvPr id="313" name="Google Shape;313;g302c6c39741_0_198"/>
          <p:cNvSpPr/>
          <p:nvPr/>
        </p:nvSpPr>
        <p:spPr>
          <a:xfrm flipH="1" rot="10800000">
            <a:off x="21308873" y="4671236"/>
            <a:ext cx="2782800" cy="2701500"/>
          </a:xfrm>
          <a:prstGeom prst="arc">
            <a:avLst>
              <a:gd fmla="val 16338309" name="adj1"/>
              <a:gd fmla="val 5070967" name="adj2"/>
            </a:avLst>
          </a:prstGeom>
          <a:noFill/>
          <a:ln cap="rnd" cmpd="sng" w="50800">
            <a:solidFill>
              <a:schemeClr val="accent6">
                <a:alpha val="49020"/>
              </a:schemeClr>
            </a:solidFill>
            <a:prstDash val="dash"/>
            <a:round/>
            <a:headEnd len="sm" w="sm" type="none"/>
            <a:tailEnd len="sm" w="sm" type="none"/>
          </a:ln>
        </p:spPr>
        <p:txBody>
          <a:bodyPr anchorCtr="0" anchor="ctr" bIns="162475" lIns="325025" spcFirstLastPara="1" rIns="325025" wrap="square" tIns="162475">
            <a:noAutofit/>
          </a:bodyPr>
          <a:lstStyle/>
          <a:p>
            <a:pPr indent="0" lvl="0" marL="0" marR="0" rtl="0" algn="ctr">
              <a:lnSpc>
                <a:spcPct val="100000"/>
              </a:lnSpc>
              <a:spcBef>
                <a:spcPts val="0"/>
              </a:spcBef>
              <a:spcAft>
                <a:spcPts val="0"/>
              </a:spcAft>
              <a:buNone/>
            </a:pPr>
            <a:r>
              <a:t/>
            </a:r>
            <a:endParaRPr b="0" i="0" sz="6400" u="none" cap="none" strike="noStrike">
              <a:solidFill>
                <a:srgbClr val="263746"/>
              </a:solidFill>
              <a:latin typeface="Montserrat Medium"/>
              <a:ea typeface="Montserrat Medium"/>
              <a:cs typeface="Montserrat Medium"/>
              <a:sym typeface="Montserrat Medium"/>
            </a:endParaRPr>
          </a:p>
        </p:txBody>
      </p:sp>
      <p:sp>
        <p:nvSpPr>
          <p:cNvPr id="314" name="Google Shape;314;g302c6c39741_0_198"/>
          <p:cNvSpPr/>
          <p:nvPr/>
        </p:nvSpPr>
        <p:spPr>
          <a:xfrm flipH="1">
            <a:off x="278516" y="8117091"/>
            <a:ext cx="2782800" cy="2701500"/>
          </a:xfrm>
          <a:prstGeom prst="arc">
            <a:avLst>
              <a:gd fmla="val 16338309" name="adj1"/>
              <a:gd fmla="val 5070967" name="adj2"/>
            </a:avLst>
          </a:prstGeom>
          <a:noFill/>
          <a:ln cap="rnd" cmpd="sng" w="50800">
            <a:solidFill>
              <a:schemeClr val="accent6">
                <a:alpha val="49020"/>
              </a:schemeClr>
            </a:solidFill>
            <a:prstDash val="dash"/>
            <a:round/>
            <a:headEnd len="sm" w="sm" type="none"/>
            <a:tailEnd len="sm" w="sm" type="none"/>
          </a:ln>
        </p:spPr>
        <p:txBody>
          <a:bodyPr anchorCtr="0" anchor="ctr" bIns="162475" lIns="325025" spcFirstLastPara="1" rIns="325025" wrap="square" tIns="162475">
            <a:noAutofit/>
          </a:bodyPr>
          <a:lstStyle/>
          <a:p>
            <a:pPr indent="0" lvl="0" marL="0" marR="0" rtl="0" algn="ctr">
              <a:lnSpc>
                <a:spcPct val="100000"/>
              </a:lnSpc>
              <a:spcBef>
                <a:spcPts val="0"/>
              </a:spcBef>
              <a:spcAft>
                <a:spcPts val="0"/>
              </a:spcAft>
              <a:buNone/>
            </a:pPr>
            <a:r>
              <a:t/>
            </a:r>
            <a:endParaRPr b="0" i="0" sz="6400" u="none" cap="none" strike="noStrike">
              <a:solidFill>
                <a:srgbClr val="263746"/>
              </a:solidFill>
              <a:latin typeface="Montserrat Medium"/>
              <a:ea typeface="Montserrat Medium"/>
              <a:cs typeface="Montserrat Medium"/>
              <a:sym typeface="Montserrat Medium"/>
            </a:endParaRPr>
          </a:p>
        </p:txBody>
      </p:sp>
      <p:pic>
        <p:nvPicPr>
          <p:cNvPr descr="Paper plane Icons Responsive Line 128px icon" id="315" name="Google Shape;315;g302c6c39741_0_198"/>
          <p:cNvPicPr preferRelativeResize="0"/>
          <p:nvPr/>
        </p:nvPicPr>
        <p:blipFill rotWithShape="1">
          <a:blip r:embed="rId15">
            <a:alphaModFix/>
          </a:blip>
          <a:srcRect b="0" l="0" r="0" t="0"/>
          <a:stretch/>
        </p:blipFill>
        <p:spPr>
          <a:xfrm rot="5128270">
            <a:off x="22813968" y="4165695"/>
            <a:ext cx="1091815" cy="1091815"/>
          </a:xfrm>
          <a:prstGeom prst="rect">
            <a:avLst/>
          </a:prstGeom>
          <a:noFill/>
          <a:ln>
            <a:noFill/>
          </a:ln>
        </p:spPr>
      </p:pic>
      <p:pic>
        <p:nvPicPr>
          <p:cNvPr descr="Paper plane Icons Responsive Line 128px icon" id="316" name="Google Shape;316;g302c6c39741_0_198"/>
          <p:cNvPicPr preferRelativeResize="0"/>
          <p:nvPr/>
        </p:nvPicPr>
        <p:blipFill rotWithShape="1">
          <a:blip r:embed="rId15">
            <a:alphaModFix/>
          </a:blip>
          <a:srcRect b="0" l="0" r="0" t="0"/>
          <a:stretch/>
        </p:blipFill>
        <p:spPr>
          <a:xfrm flipH="1" rot="-5400000">
            <a:off x="301922" y="7751128"/>
            <a:ext cx="1091816" cy="109181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14"/>
                                        </p:tgtEl>
                                        <p:attrNameLst>
                                          <p:attrName>style.visibility</p:attrName>
                                        </p:attrNameLst>
                                      </p:cBhvr>
                                      <p:to>
                                        <p:strVal val="visible"/>
                                      </p:to>
                                    </p:set>
                                    <p:anim calcmode="lin" valueType="num">
                                      <p:cBhvr additive="base">
                                        <p:cTn dur="300"/>
                                        <p:tgtEl>
                                          <p:spTgt spid="31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90"/>
                                        </p:tgtEl>
                                        <p:attrNameLst>
                                          <p:attrName>style.visibility</p:attrName>
                                        </p:attrNameLst>
                                      </p:cBhvr>
                                      <p:to>
                                        <p:strVal val="visible"/>
                                      </p:to>
                                    </p:set>
                                    <p:anim calcmode="lin" valueType="num">
                                      <p:cBhvr additive="base">
                                        <p:cTn dur="300"/>
                                        <p:tgtEl>
                                          <p:spTgt spid="29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12"/>
                                        </p:tgtEl>
                                        <p:attrNameLst>
                                          <p:attrName>style.visibility</p:attrName>
                                        </p:attrNameLst>
                                      </p:cBhvr>
                                      <p:to>
                                        <p:strVal val="visible"/>
                                      </p:to>
                                    </p:set>
                                    <p:anim calcmode="lin" valueType="num">
                                      <p:cBhvr additive="base">
                                        <p:cTn dur="300"/>
                                        <p:tgtEl>
                                          <p:spTgt spid="31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16"/>
                                        </p:tgtEl>
                                        <p:attrNameLst>
                                          <p:attrName>style.visibility</p:attrName>
                                        </p:attrNameLst>
                                      </p:cBhvr>
                                      <p:to>
                                        <p:strVal val="visible"/>
                                      </p:to>
                                    </p:set>
                                    <p:anim calcmode="lin" valueType="num">
                                      <p:cBhvr additive="base">
                                        <p:cTn dur="500"/>
                                        <p:tgtEl>
                                          <p:spTgt spid="31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g32bdaedfb5e_0_186"/>
          <p:cNvSpPr/>
          <p:nvPr/>
        </p:nvSpPr>
        <p:spPr>
          <a:xfrm>
            <a:off x="978789" y="2006261"/>
            <a:ext cx="22118400" cy="4456500"/>
          </a:xfrm>
          <a:prstGeom prst="homePlate">
            <a:avLst>
              <a:gd fmla="val 27218" name="adj"/>
            </a:avLst>
          </a:prstGeom>
          <a:gradFill>
            <a:gsLst>
              <a:gs pos="0">
                <a:srgbClr val="EFF0F2">
                  <a:alpha val="29411"/>
                </a:srgbClr>
              </a:gs>
              <a:gs pos="100000">
                <a:srgbClr val="EFF0F2">
                  <a:alpha val="69411"/>
                </a:srgbClr>
              </a:gs>
            </a:gsLst>
            <a:lin ang="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 name="Google Shape;323;g32bdaedfb5e_0_186"/>
          <p:cNvSpPr txBox="1"/>
          <p:nvPr/>
        </p:nvSpPr>
        <p:spPr>
          <a:xfrm rot="-5400000">
            <a:off x="9506425" y="-6521512"/>
            <a:ext cx="4456500" cy="21511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accent2"/>
              </a:solidFill>
              <a:latin typeface="Montserrat Medium"/>
              <a:ea typeface="Montserrat Medium"/>
              <a:cs typeface="Montserrat Medium"/>
              <a:sym typeface="Montserrat Medium"/>
            </a:endParaRPr>
          </a:p>
        </p:txBody>
      </p:sp>
      <p:sp>
        <p:nvSpPr>
          <p:cNvPr id="324" name="Google Shape;324;g32bdaedfb5e_0_186"/>
          <p:cNvSpPr/>
          <p:nvPr/>
        </p:nvSpPr>
        <p:spPr>
          <a:xfrm>
            <a:off x="1588" y="1999643"/>
            <a:ext cx="1379700" cy="4456500"/>
          </a:xfrm>
          <a:prstGeom prst="homePlate">
            <a:avLst>
              <a:gd fmla="val 27218" name="adj"/>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5" name="Google Shape;325;g32bdaedfb5e_0_186"/>
          <p:cNvSpPr txBox="1"/>
          <p:nvPr/>
        </p:nvSpPr>
        <p:spPr>
          <a:xfrm rot="-5400000">
            <a:off x="-1630575" y="3631663"/>
            <a:ext cx="4456500" cy="11922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Montserrat"/>
                <a:ea typeface="Montserrat"/>
                <a:cs typeface="Montserrat"/>
                <a:sym typeface="Montserrat"/>
              </a:rPr>
              <a:t>Channels</a:t>
            </a:r>
            <a:endParaRPr b="0" i="0" sz="1400" u="none" cap="none" strike="noStrike">
              <a:solidFill>
                <a:srgbClr val="000000"/>
              </a:solidFill>
              <a:latin typeface="Arial"/>
              <a:ea typeface="Arial"/>
              <a:cs typeface="Arial"/>
              <a:sym typeface="Arial"/>
            </a:endParaRPr>
          </a:p>
        </p:txBody>
      </p:sp>
      <p:sp>
        <p:nvSpPr>
          <p:cNvPr id="326" name="Google Shape;326;g32bdaedfb5e_0_186"/>
          <p:cNvSpPr/>
          <p:nvPr/>
        </p:nvSpPr>
        <p:spPr>
          <a:xfrm>
            <a:off x="978788" y="10133747"/>
            <a:ext cx="23406900" cy="2797800"/>
          </a:xfrm>
          <a:prstGeom prst="homePlate">
            <a:avLst>
              <a:gd fmla="val 27218" name="adj"/>
            </a:avLst>
          </a:prstGeom>
          <a:gradFill>
            <a:gsLst>
              <a:gs pos="0">
                <a:srgbClr val="DEDEE4"/>
              </a:gs>
              <a:gs pos="100000">
                <a:srgbClr val="DEDEE4"/>
              </a:gs>
            </a:gsLst>
            <a:lin ang="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 name="Google Shape;327;g32bdaedfb5e_0_186"/>
          <p:cNvSpPr txBox="1"/>
          <p:nvPr/>
        </p:nvSpPr>
        <p:spPr>
          <a:xfrm rot="-5400000">
            <a:off x="11092825" y="19775"/>
            <a:ext cx="2797800" cy="230259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accent2"/>
              </a:solidFill>
              <a:latin typeface="Montserrat Medium"/>
              <a:ea typeface="Montserrat Medium"/>
              <a:cs typeface="Montserrat Medium"/>
              <a:sym typeface="Montserrat Medium"/>
            </a:endParaRPr>
          </a:p>
        </p:txBody>
      </p:sp>
      <p:sp>
        <p:nvSpPr>
          <p:cNvPr id="328" name="Google Shape;328;g32bdaedfb5e_0_186"/>
          <p:cNvSpPr/>
          <p:nvPr/>
        </p:nvSpPr>
        <p:spPr>
          <a:xfrm>
            <a:off x="1588" y="6483310"/>
            <a:ext cx="24384000" cy="871200"/>
          </a:xfrm>
          <a:prstGeom prst="rect">
            <a:avLst/>
          </a:prstGeom>
          <a:gradFill>
            <a:gsLst>
              <a:gs pos="0">
                <a:srgbClr val="B3BDC6"/>
              </a:gs>
              <a:gs pos="34020">
                <a:schemeClr val="dk2"/>
              </a:gs>
              <a:gs pos="70000">
                <a:schemeClr val="dk2"/>
              </a:gs>
              <a:gs pos="100000">
                <a:srgbClr val="B3BDC6"/>
              </a:gs>
            </a:gsLst>
            <a:lin ang="0" scaled="0"/>
          </a:gradFill>
          <a:ln>
            <a:noFill/>
          </a:ln>
        </p:spPr>
        <p:txBody>
          <a:bodyPr anchorCtr="0" anchor="ctr" bIns="91400" lIns="182800" spcFirstLastPara="1" rIns="182800" wrap="square" tIns="91400">
            <a:noAutofit/>
          </a:bodyPr>
          <a:lstStyle/>
          <a:p>
            <a:pPr indent="0" lvl="0" marL="0" marR="0" rtl="0" algn="ctr">
              <a:lnSpc>
                <a:spcPct val="100000"/>
              </a:lnSpc>
              <a:spcBef>
                <a:spcPts val="0"/>
              </a:spcBef>
              <a:spcAft>
                <a:spcPts val="0"/>
              </a:spcAft>
              <a:buClr>
                <a:srgbClr val="000000"/>
              </a:buClr>
              <a:buSzPts val="3200"/>
              <a:buFont typeface="Arial"/>
              <a:buNone/>
            </a:pPr>
            <a:r>
              <a:rPr b="1" i="0" lang="en-US" sz="3200" u="none" cap="none" strike="noStrike">
                <a:solidFill>
                  <a:schemeClr val="lt1"/>
                </a:solidFill>
                <a:latin typeface="Montserrat Medium"/>
                <a:ea typeface="Montserrat Medium"/>
                <a:cs typeface="Montserrat Medium"/>
                <a:sym typeface="Montserrat Medium"/>
              </a:rPr>
              <a:t>Securing Digital Channels with Trusted Customer Digital Identity</a:t>
            </a:r>
            <a:endParaRPr b="1" i="0" sz="5400" u="none" cap="none" strike="noStrike">
              <a:solidFill>
                <a:schemeClr val="lt1"/>
              </a:solidFill>
              <a:latin typeface="Montserrat Medium"/>
              <a:ea typeface="Montserrat Medium"/>
              <a:cs typeface="Montserrat Medium"/>
              <a:sym typeface="Montserrat Medium"/>
            </a:endParaRPr>
          </a:p>
        </p:txBody>
      </p:sp>
      <p:cxnSp>
        <p:nvCxnSpPr>
          <p:cNvPr id="329" name="Google Shape;329;g32bdaedfb5e_0_186"/>
          <p:cNvCxnSpPr/>
          <p:nvPr/>
        </p:nvCxnSpPr>
        <p:spPr>
          <a:xfrm rot="10800000">
            <a:off x="10170018" y="8010099"/>
            <a:ext cx="1399500" cy="609600"/>
          </a:xfrm>
          <a:prstGeom prst="straightConnector1">
            <a:avLst/>
          </a:prstGeom>
          <a:noFill/>
          <a:ln cap="flat" cmpd="sng" w="19050">
            <a:solidFill>
              <a:srgbClr val="0070C0"/>
            </a:solidFill>
            <a:prstDash val="solid"/>
            <a:miter lim="800000"/>
            <a:headEnd len="sm" w="sm" type="none"/>
            <a:tailEnd len="lg" w="lg" type="triangle"/>
          </a:ln>
        </p:spPr>
      </p:cxnSp>
      <p:cxnSp>
        <p:nvCxnSpPr>
          <p:cNvPr id="330" name="Google Shape;330;g32bdaedfb5e_0_186"/>
          <p:cNvCxnSpPr/>
          <p:nvPr/>
        </p:nvCxnSpPr>
        <p:spPr>
          <a:xfrm rot="10800000">
            <a:off x="12236299" y="7354639"/>
            <a:ext cx="0" cy="609600"/>
          </a:xfrm>
          <a:prstGeom prst="straightConnector1">
            <a:avLst/>
          </a:prstGeom>
          <a:noFill/>
          <a:ln cap="flat" cmpd="sng" w="19050">
            <a:solidFill>
              <a:srgbClr val="0070C0"/>
            </a:solidFill>
            <a:prstDash val="solid"/>
            <a:miter lim="800000"/>
            <a:headEnd len="sm" w="sm" type="none"/>
            <a:tailEnd len="lg" w="lg" type="triangle"/>
          </a:ln>
        </p:spPr>
      </p:cxnSp>
      <p:cxnSp>
        <p:nvCxnSpPr>
          <p:cNvPr id="331" name="Google Shape;331;g32bdaedfb5e_0_186"/>
          <p:cNvCxnSpPr/>
          <p:nvPr/>
        </p:nvCxnSpPr>
        <p:spPr>
          <a:xfrm flipH="1" rot="10800000">
            <a:off x="12975412" y="8010099"/>
            <a:ext cx="1276200" cy="609600"/>
          </a:xfrm>
          <a:prstGeom prst="straightConnector1">
            <a:avLst/>
          </a:prstGeom>
          <a:noFill/>
          <a:ln cap="flat" cmpd="sng" w="19050">
            <a:solidFill>
              <a:srgbClr val="0070C0"/>
            </a:solidFill>
            <a:prstDash val="solid"/>
            <a:miter lim="800000"/>
            <a:headEnd len="sm" w="sm" type="none"/>
            <a:tailEnd len="lg" w="lg" type="triangle"/>
          </a:ln>
        </p:spPr>
      </p:cxnSp>
      <p:grpSp>
        <p:nvGrpSpPr>
          <p:cNvPr id="332" name="Google Shape;332;g32bdaedfb5e_0_186"/>
          <p:cNvGrpSpPr/>
          <p:nvPr/>
        </p:nvGrpSpPr>
        <p:grpSpPr>
          <a:xfrm>
            <a:off x="11530949" y="8036749"/>
            <a:ext cx="1385857" cy="1172027"/>
            <a:chOff x="5755383" y="4045686"/>
            <a:chExt cx="721500" cy="564560"/>
          </a:xfrm>
        </p:grpSpPr>
        <p:sp>
          <p:nvSpPr>
            <p:cNvPr id="333" name="Google Shape;333;g32bdaedfb5e_0_186"/>
            <p:cNvSpPr/>
            <p:nvPr/>
          </p:nvSpPr>
          <p:spPr>
            <a:xfrm>
              <a:off x="5755383" y="4310246"/>
              <a:ext cx="721500" cy="300000"/>
            </a:xfrm>
            <a:custGeom>
              <a:rect b="b" l="l" r="r" t="t"/>
              <a:pathLst>
                <a:path extrusionOk="0" h="120000" w="120000">
                  <a:moveTo>
                    <a:pt x="119076" y="70000"/>
                  </a:moveTo>
                  <a:cubicBezTo>
                    <a:pt x="113538" y="28181"/>
                    <a:pt x="104615" y="18181"/>
                    <a:pt x="97230" y="14545"/>
                  </a:cubicBezTo>
                  <a:cubicBezTo>
                    <a:pt x="91076" y="10909"/>
                    <a:pt x="83384" y="4545"/>
                    <a:pt x="80615" y="0"/>
                  </a:cubicBezTo>
                  <a:cubicBezTo>
                    <a:pt x="66461" y="70909"/>
                    <a:pt x="66461" y="70909"/>
                    <a:pt x="66461" y="70909"/>
                  </a:cubicBezTo>
                  <a:cubicBezTo>
                    <a:pt x="64307" y="43636"/>
                    <a:pt x="64307" y="43636"/>
                    <a:pt x="64307" y="43636"/>
                  </a:cubicBezTo>
                  <a:cubicBezTo>
                    <a:pt x="66769" y="39090"/>
                    <a:pt x="68307" y="30909"/>
                    <a:pt x="68307" y="21818"/>
                  </a:cubicBezTo>
                  <a:cubicBezTo>
                    <a:pt x="68307" y="20909"/>
                    <a:pt x="68307" y="20000"/>
                    <a:pt x="68307" y="19090"/>
                  </a:cubicBezTo>
                  <a:cubicBezTo>
                    <a:pt x="65846" y="20909"/>
                    <a:pt x="63076" y="21818"/>
                    <a:pt x="60000" y="21818"/>
                  </a:cubicBezTo>
                  <a:cubicBezTo>
                    <a:pt x="57230" y="21818"/>
                    <a:pt x="54153" y="20909"/>
                    <a:pt x="51692" y="19090"/>
                  </a:cubicBezTo>
                  <a:cubicBezTo>
                    <a:pt x="51692" y="20000"/>
                    <a:pt x="51692" y="20909"/>
                    <a:pt x="51692" y="21818"/>
                  </a:cubicBezTo>
                  <a:cubicBezTo>
                    <a:pt x="51692" y="30909"/>
                    <a:pt x="53230" y="39090"/>
                    <a:pt x="55692" y="43636"/>
                  </a:cubicBezTo>
                  <a:cubicBezTo>
                    <a:pt x="53538" y="70909"/>
                    <a:pt x="53538" y="70909"/>
                    <a:pt x="53538" y="70909"/>
                  </a:cubicBezTo>
                  <a:cubicBezTo>
                    <a:pt x="39384" y="0"/>
                    <a:pt x="39384" y="0"/>
                    <a:pt x="39384" y="0"/>
                  </a:cubicBezTo>
                  <a:cubicBezTo>
                    <a:pt x="36615" y="4545"/>
                    <a:pt x="28923" y="10909"/>
                    <a:pt x="22769" y="14545"/>
                  </a:cubicBezTo>
                  <a:cubicBezTo>
                    <a:pt x="15384" y="18181"/>
                    <a:pt x="6461" y="28181"/>
                    <a:pt x="923" y="70000"/>
                  </a:cubicBezTo>
                  <a:cubicBezTo>
                    <a:pt x="0" y="77272"/>
                    <a:pt x="307" y="85454"/>
                    <a:pt x="1846" y="91818"/>
                  </a:cubicBezTo>
                  <a:cubicBezTo>
                    <a:pt x="7384" y="115454"/>
                    <a:pt x="36615" y="120000"/>
                    <a:pt x="60000" y="120000"/>
                  </a:cubicBezTo>
                  <a:cubicBezTo>
                    <a:pt x="83384" y="120000"/>
                    <a:pt x="112615" y="115454"/>
                    <a:pt x="118153" y="90909"/>
                  </a:cubicBezTo>
                  <a:cubicBezTo>
                    <a:pt x="119692" y="85454"/>
                    <a:pt x="120000" y="77272"/>
                    <a:pt x="119076" y="70000"/>
                  </a:cubicBezTo>
                  <a:close/>
                </a:path>
              </a:pathLst>
            </a:custGeom>
            <a:solidFill>
              <a:schemeClr val="dk1"/>
            </a:solidFill>
            <a:ln>
              <a:noFill/>
            </a:ln>
          </p:spPr>
          <p:txBody>
            <a:bodyPr anchorCtr="0" anchor="t" bIns="91400" lIns="182800" spcFirstLastPara="1" rIns="182800" wrap="square" tIns="91400">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Montserrat Medium"/>
                <a:ea typeface="Montserrat Medium"/>
                <a:cs typeface="Montserrat Medium"/>
                <a:sym typeface="Montserrat Medium"/>
              </a:endParaRPr>
            </a:p>
          </p:txBody>
        </p:sp>
        <p:sp>
          <p:nvSpPr>
            <p:cNvPr id="334" name="Google Shape;334;g32bdaedfb5e_0_186"/>
            <p:cNvSpPr/>
            <p:nvPr/>
          </p:nvSpPr>
          <p:spPr>
            <a:xfrm>
              <a:off x="5949634" y="4045686"/>
              <a:ext cx="327300" cy="267000"/>
            </a:xfrm>
            <a:custGeom>
              <a:rect b="b" l="l" r="r" t="t"/>
              <a:pathLst>
                <a:path extrusionOk="0" h="120000" w="120000">
                  <a:moveTo>
                    <a:pt x="2105" y="70537"/>
                  </a:moveTo>
                  <a:cubicBezTo>
                    <a:pt x="4736" y="79569"/>
                    <a:pt x="8947" y="83870"/>
                    <a:pt x="13157" y="86021"/>
                  </a:cubicBezTo>
                  <a:cubicBezTo>
                    <a:pt x="14210" y="90322"/>
                    <a:pt x="17368" y="96774"/>
                    <a:pt x="23157" y="103655"/>
                  </a:cubicBezTo>
                  <a:cubicBezTo>
                    <a:pt x="23157" y="103655"/>
                    <a:pt x="23157" y="103655"/>
                    <a:pt x="23157" y="103655"/>
                  </a:cubicBezTo>
                  <a:cubicBezTo>
                    <a:pt x="23157" y="103655"/>
                    <a:pt x="23157" y="103655"/>
                    <a:pt x="23157" y="103655"/>
                  </a:cubicBezTo>
                  <a:cubicBezTo>
                    <a:pt x="23684" y="104086"/>
                    <a:pt x="24210" y="104086"/>
                    <a:pt x="24210" y="104516"/>
                  </a:cubicBezTo>
                  <a:cubicBezTo>
                    <a:pt x="24210" y="104516"/>
                    <a:pt x="28947" y="108817"/>
                    <a:pt x="34736" y="112688"/>
                  </a:cubicBezTo>
                  <a:cubicBezTo>
                    <a:pt x="37894" y="114408"/>
                    <a:pt x="41052" y="116129"/>
                    <a:pt x="45263" y="117419"/>
                  </a:cubicBezTo>
                  <a:cubicBezTo>
                    <a:pt x="45263" y="117419"/>
                    <a:pt x="45263" y="117419"/>
                    <a:pt x="45263" y="117419"/>
                  </a:cubicBezTo>
                  <a:cubicBezTo>
                    <a:pt x="46315" y="117849"/>
                    <a:pt x="47894" y="118279"/>
                    <a:pt x="49473" y="118709"/>
                  </a:cubicBezTo>
                  <a:cubicBezTo>
                    <a:pt x="51052" y="119139"/>
                    <a:pt x="53157" y="119569"/>
                    <a:pt x="54736" y="119569"/>
                  </a:cubicBezTo>
                  <a:cubicBezTo>
                    <a:pt x="55789" y="119569"/>
                    <a:pt x="56842" y="120000"/>
                    <a:pt x="57368" y="120000"/>
                  </a:cubicBezTo>
                  <a:cubicBezTo>
                    <a:pt x="57894" y="120000"/>
                    <a:pt x="58421" y="120000"/>
                    <a:pt x="58421" y="120000"/>
                  </a:cubicBezTo>
                  <a:cubicBezTo>
                    <a:pt x="58947" y="120000"/>
                    <a:pt x="59473" y="120000"/>
                    <a:pt x="59999" y="120000"/>
                  </a:cubicBezTo>
                  <a:cubicBezTo>
                    <a:pt x="68421" y="120000"/>
                    <a:pt x="77368" y="117419"/>
                    <a:pt x="85263" y="112258"/>
                  </a:cubicBezTo>
                  <a:cubicBezTo>
                    <a:pt x="85263" y="112258"/>
                    <a:pt x="93684" y="105806"/>
                    <a:pt x="97368" y="102365"/>
                  </a:cubicBezTo>
                  <a:cubicBezTo>
                    <a:pt x="102631" y="95913"/>
                    <a:pt x="105789" y="90322"/>
                    <a:pt x="106842" y="86021"/>
                  </a:cubicBezTo>
                  <a:cubicBezTo>
                    <a:pt x="110526" y="83870"/>
                    <a:pt x="114736" y="79569"/>
                    <a:pt x="117368" y="70537"/>
                  </a:cubicBezTo>
                  <a:cubicBezTo>
                    <a:pt x="118947" y="65806"/>
                    <a:pt x="119999" y="59354"/>
                    <a:pt x="115789" y="54623"/>
                  </a:cubicBezTo>
                  <a:cubicBezTo>
                    <a:pt x="115263" y="54623"/>
                    <a:pt x="115263" y="54623"/>
                    <a:pt x="115263" y="54193"/>
                  </a:cubicBezTo>
                  <a:cubicBezTo>
                    <a:pt x="118947" y="22365"/>
                    <a:pt x="94210" y="6451"/>
                    <a:pt x="79473" y="2150"/>
                  </a:cubicBezTo>
                  <a:cubicBezTo>
                    <a:pt x="79473" y="2150"/>
                    <a:pt x="79473" y="2150"/>
                    <a:pt x="79473" y="2150"/>
                  </a:cubicBezTo>
                  <a:cubicBezTo>
                    <a:pt x="78947" y="2150"/>
                    <a:pt x="78947" y="2150"/>
                    <a:pt x="78947" y="2150"/>
                  </a:cubicBezTo>
                  <a:cubicBezTo>
                    <a:pt x="73684" y="860"/>
                    <a:pt x="67894" y="0"/>
                    <a:pt x="63157" y="0"/>
                  </a:cubicBezTo>
                  <a:cubicBezTo>
                    <a:pt x="62105" y="0"/>
                    <a:pt x="61052" y="0"/>
                    <a:pt x="59999" y="0"/>
                  </a:cubicBezTo>
                  <a:cubicBezTo>
                    <a:pt x="58947" y="0"/>
                    <a:pt x="57894" y="0"/>
                    <a:pt x="56315" y="0"/>
                  </a:cubicBezTo>
                  <a:cubicBezTo>
                    <a:pt x="51578" y="0"/>
                    <a:pt x="46315" y="860"/>
                    <a:pt x="40526" y="2150"/>
                  </a:cubicBezTo>
                  <a:cubicBezTo>
                    <a:pt x="40526" y="2150"/>
                    <a:pt x="40526" y="2150"/>
                    <a:pt x="40526" y="2150"/>
                  </a:cubicBezTo>
                  <a:cubicBezTo>
                    <a:pt x="40526" y="2150"/>
                    <a:pt x="40526" y="2150"/>
                    <a:pt x="40526" y="2150"/>
                  </a:cubicBezTo>
                  <a:cubicBezTo>
                    <a:pt x="25789" y="6451"/>
                    <a:pt x="526" y="22365"/>
                    <a:pt x="4736" y="54193"/>
                  </a:cubicBezTo>
                  <a:cubicBezTo>
                    <a:pt x="4210" y="54623"/>
                    <a:pt x="4210" y="54623"/>
                    <a:pt x="4210" y="54623"/>
                  </a:cubicBezTo>
                  <a:cubicBezTo>
                    <a:pt x="0" y="59354"/>
                    <a:pt x="1052" y="65806"/>
                    <a:pt x="2105" y="70537"/>
                  </a:cubicBezTo>
                  <a:close/>
                  <a:moveTo>
                    <a:pt x="107894" y="68817"/>
                  </a:moveTo>
                  <a:cubicBezTo>
                    <a:pt x="104736" y="79569"/>
                    <a:pt x="99473" y="80430"/>
                    <a:pt x="97894" y="80430"/>
                  </a:cubicBezTo>
                  <a:cubicBezTo>
                    <a:pt x="97894" y="80430"/>
                    <a:pt x="97894" y="80430"/>
                    <a:pt x="97894" y="80430"/>
                  </a:cubicBezTo>
                  <a:cubicBezTo>
                    <a:pt x="97894" y="80430"/>
                    <a:pt x="97368" y="90322"/>
                    <a:pt x="85789" y="101075"/>
                  </a:cubicBezTo>
                  <a:cubicBezTo>
                    <a:pt x="85789" y="101505"/>
                    <a:pt x="85789" y="101505"/>
                    <a:pt x="85789" y="101505"/>
                  </a:cubicBezTo>
                  <a:cubicBezTo>
                    <a:pt x="76842" y="108817"/>
                    <a:pt x="67894" y="112258"/>
                    <a:pt x="58947" y="112258"/>
                  </a:cubicBezTo>
                  <a:cubicBezTo>
                    <a:pt x="47368" y="111827"/>
                    <a:pt x="38421" y="105376"/>
                    <a:pt x="34210" y="101505"/>
                  </a:cubicBezTo>
                  <a:cubicBezTo>
                    <a:pt x="34210" y="101505"/>
                    <a:pt x="34210" y="101505"/>
                    <a:pt x="34210" y="101505"/>
                  </a:cubicBezTo>
                  <a:cubicBezTo>
                    <a:pt x="22631" y="90322"/>
                    <a:pt x="22105" y="80430"/>
                    <a:pt x="22105" y="80430"/>
                  </a:cubicBezTo>
                  <a:cubicBezTo>
                    <a:pt x="22105" y="80430"/>
                    <a:pt x="21578" y="80430"/>
                    <a:pt x="21578" y="80430"/>
                  </a:cubicBezTo>
                  <a:cubicBezTo>
                    <a:pt x="20526" y="80430"/>
                    <a:pt x="15263" y="79569"/>
                    <a:pt x="12105" y="68817"/>
                  </a:cubicBezTo>
                  <a:cubicBezTo>
                    <a:pt x="9473" y="60215"/>
                    <a:pt x="12105" y="58924"/>
                    <a:pt x="14210" y="58924"/>
                  </a:cubicBezTo>
                  <a:cubicBezTo>
                    <a:pt x="14736" y="58924"/>
                    <a:pt x="15789" y="59354"/>
                    <a:pt x="15789" y="59354"/>
                  </a:cubicBezTo>
                  <a:cubicBezTo>
                    <a:pt x="15789" y="59354"/>
                    <a:pt x="15789" y="59354"/>
                    <a:pt x="15789" y="59354"/>
                  </a:cubicBezTo>
                  <a:cubicBezTo>
                    <a:pt x="15789" y="59354"/>
                    <a:pt x="15789" y="59354"/>
                    <a:pt x="15789" y="59354"/>
                  </a:cubicBezTo>
                  <a:cubicBezTo>
                    <a:pt x="20000" y="70107"/>
                    <a:pt x="20000" y="70107"/>
                    <a:pt x="20000" y="70107"/>
                  </a:cubicBezTo>
                  <a:cubicBezTo>
                    <a:pt x="20000" y="70107"/>
                    <a:pt x="17368" y="40430"/>
                    <a:pt x="36842" y="38279"/>
                  </a:cubicBezTo>
                  <a:cubicBezTo>
                    <a:pt x="36842" y="38279"/>
                    <a:pt x="57368" y="55483"/>
                    <a:pt x="83157" y="59354"/>
                  </a:cubicBezTo>
                  <a:cubicBezTo>
                    <a:pt x="83157" y="59354"/>
                    <a:pt x="77894" y="51182"/>
                    <a:pt x="73157" y="43440"/>
                  </a:cubicBezTo>
                  <a:cubicBezTo>
                    <a:pt x="73157" y="43440"/>
                    <a:pt x="87894" y="57204"/>
                    <a:pt x="101052" y="59354"/>
                  </a:cubicBezTo>
                  <a:cubicBezTo>
                    <a:pt x="101052" y="59354"/>
                    <a:pt x="102631" y="57204"/>
                    <a:pt x="105263" y="53763"/>
                  </a:cubicBezTo>
                  <a:cubicBezTo>
                    <a:pt x="104736" y="55483"/>
                    <a:pt x="104736" y="57204"/>
                    <a:pt x="104210" y="59354"/>
                  </a:cubicBezTo>
                  <a:cubicBezTo>
                    <a:pt x="104210" y="59354"/>
                    <a:pt x="104736" y="58924"/>
                    <a:pt x="105789" y="58924"/>
                  </a:cubicBezTo>
                  <a:cubicBezTo>
                    <a:pt x="107368" y="58924"/>
                    <a:pt x="109999" y="60215"/>
                    <a:pt x="107894" y="68817"/>
                  </a:cubicBezTo>
                  <a:close/>
                </a:path>
              </a:pathLst>
            </a:custGeom>
            <a:solidFill>
              <a:schemeClr val="dk1"/>
            </a:solidFill>
            <a:ln>
              <a:noFill/>
            </a:ln>
          </p:spPr>
          <p:txBody>
            <a:bodyPr anchorCtr="0" anchor="t" bIns="91400" lIns="182800" spcFirstLastPara="1" rIns="182800" wrap="square" tIns="91400">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Montserrat Medium"/>
                <a:ea typeface="Montserrat Medium"/>
                <a:cs typeface="Montserrat Medium"/>
                <a:sym typeface="Montserrat Medium"/>
              </a:endParaRPr>
            </a:p>
          </p:txBody>
        </p:sp>
      </p:grpSp>
      <p:sp>
        <p:nvSpPr>
          <p:cNvPr id="335" name="Google Shape;335;g32bdaedfb5e_0_186"/>
          <p:cNvSpPr txBox="1"/>
          <p:nvPr/>
        </p:nvSpPr>
        <p:spPr>
          <a:xfrm>
            <a:off x="14366083" y="7616718"/>
            <a:ext cx="28977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Montserrat Medium"/>
                <a:ea typeface="Montserrat Medium"/>
                <a:cs typeface="Montserrat Medium"/>
                <a:sym typeface="Montserrat Medium"/>
              </a:rPr>
              <a:t>Biz Partners</a:t>
            </a:r>
            <a:endParaRPr b="0" i="0" sz="1400" u="none" cap="none" strike="noStrike">
              <a:solidFill>
                <a:srgbClr val="000000"/>
              </a:solidFill>
              <a:latin typeface="Arial"/>
              <a:ea typeface="Arial"/>
              <a:cs typeface="Arial"/>
              <a:sym typeface="Arial"/>
            </a:endParaRPr>
          </a:p>
        </p:txBody>
      </p:sp>
      <p:sp>
        <p:nvSpPr>
          <p:cNvPr id="336" name="Google Shape;336;g32bdaedfb5e_0_186"/>
          <p:cNvSpPr txBox="1"/>
          <p:nvPr/>
        </p:nvSpPr>
        <p:spPr>
          <a:xfrm>
            <a:off x="13961305" y="8437422"/>
            <a:ext cx="28977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Montserrat Medium"/>
                <a:ea typeface="Montserrat Medium"/>
                <a:cs typeface="Montserrat Medium"/>
                <a:sym typeface="Montserrat Medium"/>
              </a:rPr>
              <a:t>B2B Services</a:t>
            </a:r>
            <a:endParaRPr b="0" i="0" sz="2800" u="none" cap="none" strike="noStrike">
              <a:solidFill>
                <a:schemeClr val="dk1"/>
              </a:solidFill>
              <a:latin typeface="Montserrat Medium"/>
              <a:ea typeface="Montserrat Medium"/>
              <a:cs typeface="Montserrat Medium"/>
              <a:sym typeface="Montserrat Medium"/>
            </a:endParaRPr>
          </a:p>
        </p:txBody>
      </p:sp>
      <p:sp>
        <p:nvSpPr>
          <p:cNvPr id="337" name="Google Shape;337;g32bdaedfb5e_0_186"/>
          <p:cNvSpPr/>
          <p:nvPr/>
        </p:nvSpPr>
        <p:spPr>
          <a:xfrm>
            <a:off x="1743402" y="10573019"/>
            <a:ext cx="2954400" cy="2069400"/>
          </a:xfrm>
          <a:prstGeom prst="rect">
            <a:avLst/>
          </a:prstGeom>
          <a:gradFill>
            <a:gsLst>
              <a:gs pos="0">
                <a:schemeClr val="accent2"/>
              </a:gs>
              <a:gs pos="100000">
                <a:schemeClr val="accent2"/>
              </a:gs>
            </a:gsLst>
            <a:lin ang="0" scaled="0"/>
          </a:gradFill>
          <a:ln>
            <a:noFill/>
          </a:ln>
        </p:spPr>
        <p:txBody>
          <a:bodyPr anchorCtr="0" anchor="ctr" bIns="121600" lIns="243250" spcFirstLastPara="1" rIns="243250" wrap="square" tIns="121600">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FFFFFF"/>
                </a:solidFill>
                <a:latin typeface="Montserrat Medium"/>
                <a:ea typeface="Montserrat Medium"/>
                <a:cs typeface="Montserrat Medium"/>
                <a:sym typeface="Montserrat Medium"/>
              </a:rPr>
              <a:t>Customer</a:t>
            </a:r>
            <a:endParaRPr b="0" i="0" sz="2400" u="none" cap="none" strike="noStrike">
              <a:solidFill>
                <a:schemeClr val="lt1"/>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FFFF00"/>
                </a:solidFill>
                <a:latin typeface="Montserrat Medium"/>
                <a:ea typeface="Montserrat Medium"/>
                <a:cs typeface="Montserrat Medium"/>
                <a:sym typeface="Montserrat Medium"/>
              </a:rPr>
              <a:t>Sign-up</a:t>
            </a:r>
            <a:endParaRPr b="0" i="0" sz="1400" u="none" cap="none" strike="noStrike">
              <a:solidFill>
                <a:srgbClr val="000000"/>
              </a:solidFill>
              <a:latin typeface="Arial"/>
              <a:ea typeface="Arial"/>
              <a:cs typeface="Arial"/>
              <a:sym typeface="Arial"/>
            </a:endParaRPr>
          </a:p>
        </p:txBody>
      </p:sp>
      <p:sp>
        <p:nvSpPr>
          <p:cNvPr id="338" name="Google Shape;338;g32bdaedfb5e_0_186"/>
          <p:cNvSpPr/>
          <p:nvPr/>
        </p:nvSpPr>
        <p:spPr>
          <a:xfrm>
            <a:off x="5274514" y="10573019"/>
            <a:ext cx="3015000" cy="2069400"/>
          </a:xfrm>
          <a:prstGeom prst="rect">
            <a:avLst/>
          </a:prstGeom>
          <a:gradFill>
            <a:gsLst>
              <a:gs pos="0">
                <a:schemeClr val="accent2"/>
              </a:gs>
              <a:gs pos="100000">
                <a:schemeClr val="accent2"/>
              </a:gs>
            </a:gsLst>
            <a:lin ang="0" scaled="0"/>
          </a:gradFill>
          <a:ln>
            <a:noFill/>
          </a:ln>
        </p:spPr>
        <p:txBody>
          <a:bodyPr anchorCtr="0" anchor="ctr" bIns="121600" lIns="243250" spcFirstLastPara="1" rIns="243250" wrap="square" tIns="121600">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Montserrat Medium"/>
                <a:ea typeface="Montserrat Medium"/>
                <a:cs typeface="Montserrat Medium"/>
                <a:sym typeface="Montserrat Medium"/>
              </a:rPr>
              <a:t>Passwordless</a:t>
            </a:r>
            <a:endParaRPr b="0" i="0" sz="2400" u="none" cap="none" strike="noStrike">
              <a:solidFill>
                <a:schemeClr val="lt1"/>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FFFF00"/>
                </a:solidFill>
                <a:latin typeface="Montserrat Medium"/>
                <a:ea typeface="Montserrat Medium"/>
                <a:cs typeface="Montserrat Medium"/>
                <a:sym typeface="Montserrat Medium"/>
              </a:rPr>
              <a:t>Login &amp; MFA</a:t>
            </a:r>
            <a:endParaRPr b="0" i="0" sz="1400" u="none" cap="none" strike="noStrike">
              <a:solidFill>
                <a:srgbClr val="000000"/>
              </a:solidFill>
              <a:latin typeface="Arial"/>
              <a:ea typeface="Arial"/>
              <a:cs typeface="Arial"/>
              <a:sym typeface="Arial"/>
            </a:endParaRPr>
          </a:p>
        </p:txBody>
      </p:sp>
      <p:sp>
        <p:nvSpPr>
          <p:cNvPr id="339" name="Google Shape;339;g32bdaedfb5e_0_186"/>
          <p:cNvSpPr/>
          <p:nvPr/>
        </p:nvSpPr>
        <p:spPr>
          <a:xfrm>
            <a:off x="12417165" y="10573019"/>
            <a:ext cx="3088200" cy="2069400"/>
          </a:xfrm>
          <a:prstGeom prst="rect">
            <a:avLst/>
          </a:prstGeom>
          <a:gradFill>
            <a:gsLst>
              <a:gs pos="0">
                <a:schemeClr val="accent2"/>
              </a:gs>
              <a:gs pos="100000">
                <a:schemeClr val="accent2"/>
              </a:gs>
            </a:gsLst>
            <a:lin ang="0" scaled="0"/>
          </a:gradFill>
          <a:ln>
            <a:noFill/>
          </a:ln>
        </p:spPr>
        <p:txBody>
          <a:bodyPr anchorCtr="0" anchor="ctr" bIns="121600" lIns="243250" spcFirstLastPara="1" rIns="243250" wrap="square" tIns="121600">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Montserrat Medium"/>
                <a:ea typeface="Montserrat Medium"/>
                <a:cs typeface="Montserrat Medium"/>
                <a:sym typeface="Montserrat Medium"/>
              </a:rPr>
              <a:t>Transaction</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FFFF00"/>
                </a:solidFill>
                <a:latin typeface="Montserrat Medium"/>
                <a:ea typeface="Montserrat Medium"/>
                <a:cs typeface="Montserrat Medium"/>
                <a:sym typeface="Montserrat Medium"/>
              </a:rPr>
              <a:t>Authorization</a:t>
            </a:r>
            <a:endParaRPr b="0" i="0" sz="1400" u="none" cap="none" strike="noStrike">
              <a:solidFill>
                <a:srgbClr val="000000"/>
              </a:solidFill>
              <a:latin typeface="Arial"/>
              <a:ea typeface="Arial"/>
              <a:cs typeface="Arial"/>
              <a:sym typeface="Arial"/>
            </a:endParaRPr>
          </a:p>
        </p:txBody>
      </p:sp>
      <p:sp>
        <p:nvSpPr>
          <p:cNvPr id="340" name="Google Shape;340;g32bdaedfb5e_0_186"/>
          <p:cNvSpPr/>
          <p:nvPr/>
        </p:nvSpPr>
        <p:spPr>
          <a:xfrm>
            <a:off x="19480222" y="10573019"/>
            <a:ext cx="2882700" cy="2069400"/>
          </a:xfrm>
          <a:prstGeom prst="rect">
            <a:avLst/>
          </a:prstGeom>
          <a:gradFill>
            <a:gsLst>
              <a:gs pos="0">
                <a:schemeClr val="accent2"/>
              </a:gs>
              <a:gs pos="100000">
                <a:schemeClr val="accent2"/>
              </a:gs>
            </a:gsLst>
            <a:lin ang="0" scaled="0"/>
          </a:gradFill>
          <a:ln>
            <a:noFill/>
          </a:ln>
        </p:spPr>
        <p:txBody>
          <a:bodyPr anchorCtr="0" anchor="ctr" bIns="121600" lIns="243250" spcFirstLastPara="1" rIns="243250" wrap="square" tIns="121600">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Montserrat Medium"/>
                <a:ea typeface="Montserrat Medium"/>
                <a:cs typeface="Montserrat Medium"/>
                <a:sym typeface="Montserrat Medium"/>
              </a:rPr>
              <a:t> Privacy &amp;</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FFFF00"/>
                </a:solidFill>
                <a:latin typeface="Montserrat Medium"/>
                <a:ea typeface="Montserrat Medium"/>
                <a:cs typeface="Montserrat Medium"/>
                <a:sym typeface="Montserrat Medium"/>
              </a:rPr>
              <a:t>Consent</a:t>
            </a:r>
            <a:endParaRPr b="0" i="0" sz="1400" u="none" cap="none" strike="noStrike">
              <a:solidFill>
                <a:srgbClr val="000000"/>
              </a:solidFill>
              <a:latin typeface="Arial"/>
              <a:ea typeface="Arial"/>
              <a:cs typeface="Arial"/>
              <a:sym typeface="Arial"/>
            </a:endParaRPr>
          </a:p>
        </p:txBody>
      </p:sp>
      <p:sp>
        <p:nvSpPr>
          <p:cNvPr id="341" name="Google Shape;341;g32bdaedfb5e_0_186"/>
          <p:cNvSpPr/>
          <p:nvPr/>
        </p:nvSpPr>
        <p:spPr>
          <a:xfrm>
            <a:off x="16021492" y="10573019"/>
            <a:ext cx="2882700" cy="2069400"/>
          </a:xfrm>
          <a:prstGeom prst="rect">
            <a:avLst/>
          </a:prstGeom>
          <a:gradFill>
            <a:gsLst>
              <a:gs pos="0">
                <a:schemeClr val="accent2"/>
              </a:gs>
              <a:gs pos="100000">
                <a:schemeClr val="accent2"/>
              </a:gs>
            </a:gsLst>
            <a:lin ang="0" scaled="0"/>
          </a:gradFill>
          <a:ln>
            <a:noFill/>
          </a:ln>
        </p:spPr>
        <p:txBody>
          <a:bodyPr anchorCtr="0" anchor="ctr" bIns="121600" lIns="243250" spcFirstLastPara="1" rIns="243250" wrap="square" tIns="121600">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Montserrat Medium"/>
                <a:ea typeface="Montserrat Medium"/>
                <a:cs typeface="Montserrat Medium"/>
                <a:sym typeface="Montserrat Medium"/>
              </a:rPr>
              <a:t>Secure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FFFF00"/>
                </a:solidFill>
                <a:latin typeface="Montserrat Medium"/>
                <a:ea typeface="Montserrat Medium"/>
                <a:cs typeface="Montserrat Medium"/>
                <a:sym typeface="Montserrat Medium"/>
              </a:rPr>
              <a:t>Self-Service</a:t>
            </a:r>
            <a:endParaRPr b="0" i="0" sz="1400" u="none" cap="none" strike="noStrike">
              <a:solidFill>
                <a:srgbClr val="000000"/>
              </a:solidFill>
              <a:latin typeface="Arial"/>
              <a:ea typeface="Arial"/>
              <a:cs typeface="Arial"/>
              <a:sym typeface="Arial"/>
            </a:endParaRPr>
          </a:p>
        </p:txBody>
      </p:sp>
      <p:sp>
        <p:nvSpPr>
          <p:cNvPr id="342" name="Google Shape;342;g32bdaedfb5e_0_186"/>
          <p:cNvSpPr/>
          <p:nvPr/>
        </p:nvSpPr>
        <p:spPr>
          <a:xfrm>
            <a:off x="8805626" y="10559282"/>
            <a:ext cx="3095400" cy="2084700"/>
          </a:xfrm>
          <a:prstGeom prst="rect">
            <a:avLst/>
          </a:prstGeom>
          <a:gradFill>
            <a:gsLst>
              <a:gs pos="0">
                <a:schemeClr val="accent2"/>
              </a:gs>
              <a:gs pos="100000">
                <a:schemeClr val="accent2"/>
              </a:gs>
            </a:gsLst>
            <a:lin ang="0" scaled="0"/>
          </a:gradFill>
          <a:ln>
            <a:noFill/>
          </a:ln>
        </p:spPr>
        <p:txBody>
          <a:bodyPr anchorCtr="0" anchor="ctr" bIns="121600" lIns="243250" spcFirstLastPara="1" rIns="243250" wrap="square" tIns="121600">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Montserrat Medium"/>
                <a:ea typeface="Montserrat Medium"/>
                <a:cs typeface="Montserrat Medium"/>
                <a:sym typeface="Montserrat Medium"/>
              </a:rPr>
              <a:t>Identity Fraud</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FFFF00"/>
                </a:solidFill>
                <a:latin typeface="Montserrat Medium"/>
                <a:ea typeface="Montserrat Medium"/>
                <a:cs typeface="Montserrat Medium"/>
                <a:sym typeface="Montserrat Medium"/>
              </a:rPr>
              <a:t>Protection</a:t>
            </a:r>
            <a:endParaRPr b="0" i="0" sz="1400" u="none" cap="none" strike="noStrike">
              <a:solidFill>
                <a:srgbClr val="000000"/>
              </a:solidFill>
              <a:latin typeface="Arial"/>
              <a:ea typeface="Arial"/>
              <a:cs typeface="Arial"/>
              <a:sym typeface="Arial"/>
            </a:endParaRPr>
          </a:p>
        </p:txBody>
      </p:sp>
      <p:sp>
        <p:nvSpPr>
          <p:cNvPr id="343" name="Google Shape;343;g32bdaedfb5e_0_186"/>
          <p:cNvSpPr/>
          <p:nvPr/>
        </p:nvSpPr>
        <p:spPr>
          <a:xfrm rot="5400000">
            <a:off x="3864407" y="11430869"/>
            <a:ext cx="2069400" cy="353700"/>
          </a:xfrm>
          <a:prstGeom prst="triangle">
            <a:avLst>
              <a:gd fmla="val 50982"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Montserrat Medium"/>
              <a:ea typeface="Montserrat Medium"/>
              <a:cs typeface="Montserrat Medium"/>
              <a:sym typeface="Montserrat Medium"/>
            </a:endParaRPr>
          </a:p>
        </p:txBody>
      </p:sp>
      <p:sp>
        <p:nvSpPr>
          <p:cNvPr id="344" name="Google Shape;344;g32bdaedfb5e_0_186"/>
          <p:cNvSpPr txBox="1"/>
          <p:nvPr/>
        </p:nvSpPr>
        <p:spPr>
          <a:xfrm>
            <a:off x="7618777" y="7738548"/>
            <a:ext cx="25512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Montserrat Medium"/>
                <a:ea typeface="Montserrat Medium"/>
                <a:cs typeface="Montserrat Medium"/>
                <a:sym typeface="Montserrat Medium"/>
              </a:rPr>
              <a:t>Customers</a:t>
            </a:r>
            <a:endParaRPr b="0" i="0" sz="1400" u="none" cap="none" strike="noStrike">
              <a:solidFill>
                <a:srgbClr val="000000"/>
              </a:solidFill>
              <a:latin typeface="Arial"/>
              <a:ea typeface="Arial"/>
              <a:cs typeface="Arial"/>
              <a:sym typeface="Arial"/>
            </a:endParaRPr>
          </a:p>
        </p:txBody>
      </p:sp>
      <p:sp>
        <p:nvSpPr>
          <p:cNvPr id="345" name="Google Shape;345;g32bdaedfb5e_0_186"/>
          <p:cNvSpPr txBox="1"/>
          <p:nvPr/>
        </p:nvSpPr>
        <p:spPr>
          <a:xfrm>
            <a:off x="1018234" y="8072425"/>
            <a:ext cx="5909100" cy="954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600"/>
              <a:buFont typeface="Arial"/>
              <a:buNone/>
            </a:pPr>
            <a:r>
              <a:rPr b="0" i="0" lang="en-US" sz="5600" u="none" cap="none" strike="noStrike">
                <a:solidFill>
                  <a:schemeClr val="lt2"/>
                </a:solidFill>
                <a:latin typeface="Montserrat Medium"/>
                <a:ea typeface="Montserrat Medium"/>
                <a:cs typeface="Montserrat Medium"/>
                <a:sym typeface="Montserrat Medium"/>
              </a:rPr>
              <a:t>User Journey</a:t>
            </a:r>
            <a:endParaRPr b="0" i="0" sz="1400" u="none" cap="none" strike="noStrike">
              <a:solidFill>
                <a:srgbClr val="000000"/>
              </a:solidFill>
              <a:latin typeface="Arial"/>
              <a:ea typeface="Arial"/>
              <a:cs typeface="Arial"/>
              <a:sym typeface="Arial"/>
            </a:endParaRPr>
          </a:p>
        </p:txBody>
      </p:sp>
      <p:sp>
        <p:nvSpPr>
          <p:cNvPr id="346" name="Google Shape;346;g32bdaedfb5e_0_186"/>
          <p:cNvSpPr/>
          <p:nvPr/>
        </p:nvSpPr>
        <p:spPr>
          <a:xfrm rot="5400000">
            <a:off x="7454673" y="11430869"/>
            <a:ext cx="2069400" cy="353700"/>
          </a:xfrm>
          <a:prstGeom prst="triangle">
            <a:avLst>
              <a:gd fmla="val 50982"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Montserrat Medium"/>
              <a:ea typeface="Montserrat Medium"/>
              <a:cs typeface="Montserrat Medium"/>
              <a:sym typeface="Montserrat Medium"/>
            </a:endParaRPr>
          </a:p>
        </p:txBody>
      </p:sp>
      <p:sp>
        <p:nvSpPr>
          <p:cNvPr id="347" name="Google Shape;347;g32bdaedfb5e_0_186"/>
          <p:cNvSpPr/>
          <p:nvPr/>
        </p:nvSpPr>
        <p:spPr>
          <a:xfrm rot="5400000">
            <a:off x="11063593" y="11430869"/>
            <a:ext cx="2069400" cy="353700"/>
          </a:xfrm>
          <a:prstGeom prst="triangle">
            <a:avLst>
              <a:gd fmla="val 50982"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Montserrat Medium"/>
              <a:ea typeface="Montserrat Medium"/>
              <a:cs typeface="Montserrat Medium"/>
              <a:sym typeface="Montserrat Medium"/>
            </a:endParaRPr>
          </a:p>
        </p:txBody>
      </p:sp>
      <p:sp>
        <p:nvSpPr>
          <p:cNvPr id="348" name="Google Shape;348;g32bdaedfb5e_0_186"/>
          <p:cNvSpPr/>
          <p:nvPr/>
        </p:nvSpPr>
        <p:spPr>
          <a:xfrm rot="5400000">
            <a:off x="14674335" y="11416389"/>
            <a:ext cx="2069400" cy="353700"/>
          </a:xfrm>
          <a:prstGeom prst="triangle">
            <a:avLst>
              <a:gd fmla="val 50982"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Montserrat Medium"/>
              <a:ea typeface="Montserrat Medium"/>
              <a:cs typeface="Montserrat Medium"/>
              <a:sym typeface="Montserrat Medium"/>
            </a:endParaRPr>
          </a:p>
        </p:txBody>
      </p:sp>
      <p:sp>
        <p:nvSpPr>
          <p:cNvPr id="349" name="Google Shape;349;g32bdaedfb5e_0_186"/>
          <p:cNvSpPr/>
          <p:nvPr/>
        </p:nvSpPr>
        <p:spPr>
          <a:xfrm rot="5400000">
            <a:off x="18059485" y="11417131"/>
            <a:ext cx="2069400" cy="353700"/>
          </a:xfrm>
          <a:prstGeom prst="triangle">
            <a:avLst>
              <a:gd fmla="val 50982"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Montserrat Medium"/>
              <a:ea typeface="Montserrat Medium"/>
              <a:cs typeface="Montserrat Medium"/>
              <a:sym typeface="Montserrat Medium"/>
            </a:endParaRPr>
          </a:p>
        </p:txBody>
      </p:sp>
      <p:sp>
        <p:nvSpPr>
          <p:cNvPr id="350" name="Google Shape;350;g32bdaedfb5e_0_186"/>
          <p:cNvSpPr/>
          <p:nvPr/>
        </p:nvSpPr>
        <p:spPr>
          <a:xfrm rot="5400000">
            <a:off x="21523775" y="11430235"/>
            <a:ext cx="2069400" cy="353700"/>
          </a:xfrm>
          <a:prstGeom prst="triangle">
            <a:avLst>
              <a:gd fmla="val 50982"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Montserrat Medium"/>
              <a:ea typeface="Montserrat Medium"/>
              <a:cs typeface="Montserrat Medium"/>
              <a:sym typeface="Montserrat Medium"/>
            </a:endParaRPr>
          </a:p>
        </p:txBody>
      </p:sp>
      <p:sp>
        <p:nvSpPr>
          <p:cNvPr id="351" name="Google Shape;351;g32bdaedfb5e_0_186"/>
          <p:cNvSpPr txBox="1"/>
          <p:nvPr/>
        </p:nvSpPr>
        <p:spPr>
          <a:xfrm>
            <a:off x="1743222" y="10572385"/>
            <a:ext cx="1379700" cy="1939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0"/>
              <a:buFont typeface="Arial"/>
              <a:buNone/>
            </a:pPr>
            <a:r>
              <a:rPr b="0" i="0" lang="en-US" sz="12000" u="none" cap="none" strike="noStrike">
                <a:solidFill>
                  <a:schemeClr val="lt1"/>
                </a:solidFill>
                <a:latin typeface="Arial"/>
                <a:ea typeface="Arial"/>
                <a:cs typeface="Arial"/>
                <a:sym typeface="Arial"/>
              </a:rPr>
              <a:t>1</a:t>
            </a:r>
            <a:endParaRPr b="0" i="0" sz="1400" u="none" cap="none" strike="noStrike">
              <a:solidFill>
                <a:srgbClr val="000000"/>
              </a:solidFill>
              <a:latin typeface="Arial"/>
              <a:ea typeface="Arial"/>
              <a:cs typeface="Arial"/>
              <a:sym typeface="Arial"/>
            </a:endParaRPr>
          </a:p>
        </p:txBody>
      </p:sp>
      <p:sp>
        <p:nvSpPr>
          <p:cNvPr id="352" name="Google Shape;352;g32bdaedfb5e_0_186"/>
          <p:cNvSpPr txBox="1"/>
          <p:nvPr/>
        </p:nvSpPr>
        <p:spPr>
          <a:xfrm>
            <a:off x="5305402" y="10608115"/>
            <a:ext cx="1467900" cy="1939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0"/>
              <a:buFont typeface="Arial"/>
              <a:buNone/>
            </a:pPr>
            <a:r>
              <a:rPr b="0" i="0" lang="en-US" sz="12000" u="none" cap="none" strike="noStrike">
                <a:solidFill>
                  <a:schemeClr val="lt1"/>
                </a:solidFill>
                <a:latin typeface="Arial"/>
                <a:ea typeface="Arial"/>
                <a:cs typeface="Arial"/>
                <a:sym typeface="Arial"/>
              </a:rPr>
              <a:t>2</a:t>
            </a:r>
            <a:endParaRPr b="0" i="0" sz="1400" u="none" cap="none" strike="noStrike">
              <a:solidFill>
                <a:srgbClr val="000000"/>
              </a:solidFill>
              <a:latin typeface="Arial"/>
              <a:ea typeface="Arial"/>
              <a:cs typeface="Arial"/>
              <a:sym typeface="Arial"/>
            </a:endParaRPr>
          </a:p>
        </p:txBody>
      </p:sp>
      <p:sp>
        <p:nvSpPr>
          <p:cNvPr id="353" name="Google Shape;353;g32bdaedfb5e_0_186"/>
          <p:cNvSpPr txBox="1"/>
          <p:nvPr/>
        </p:nvSpPr>
        <p:spPr>
          <a:xfrm>
            <a:off x="8829904" y="10578377"/>
            <a:ext cx="1492200" cy="1939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0"/>
              <a:buFont typeface="Arial"/>
              <a:buNone/>
            </a:pPr>
            <a:r>
              <a:rPr b="0" i="0" lang="en-US" sz="12000" u="none" cap="none" strike="noStrike">
                <a:solidFill>
                  <a:schemeClr val="lt1"/>
                </a:solidFill>
                <a:latin typeface="Arial"/>
                <a:ea typeface="Arial"/>
                <a:cs typeface="Arial"/>
                <a:sym typeface="Arial"/>
              </a:rPr>
              <a:t>3</a:t>
            </a:r>
            <a:endParaRPr b="0" i="0" sz="1400" u="none" cap="none" strike="noStrike">
              <a:solidFill>
                <a:srgbClr val="000000"/>
              </a:solidFill>
              <a:latin typeface="Arial"/>
              <a:ea typeface="Arial"/>
              <a:cs typeface="Arial"/>
              <a:sym typeface="Arial"/>
            </a:endParaRPr>
          </a:p>
        </p:txBody>
      </p:sp>
      <p:sp>
        <p:nvSpPr>
          <p:cNvPr id="354" name="Google Shape;354;g32bdaedfb5e_0_186"/>
          <p:cNvSpPr txBox="1"/>
          <p:nvPr/>
        </p:nvSpPr>
        <p:spPr>
          <a:xfrm>
            <a:off x="12425489" y="10596733"/>
            <a:ext cx="1508100" cy="1939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0"/>
              <a:buFont typeface="Arial"/>
              <a:buNone/>
            </a:pPr>
            <a:r>
              <a:rPr b="0" i="0" lang="en-US" sz="12000" u="none" cap="none" strike="noStrike">
                <a:solidFill>
                  <a:schemeClr val="lt1"/>
                </a:solidFill>
                <a:latin typeface="Arial"/>
                <a:ea typeface="Arial"/>
                <a:cs typeface="Arial"/>
                <a:sym typeface="Arial"/>
              </a:rPr>
              <a:t>4</a:t>
            </a:r>
            <a:endParaRPr b="0" i="0" sz="1400" u="none" cap="none" strike="noStrike">
              <a:solidFill>
                <a:srgbClr val="000000"/>
              </a:solidFill>
              <a:latin typeface="Arial"/>
              <a:ea typeface="Arial"/>
              <a:cs typeface="Arial"/>
              <a:sym typeface="Arial"/>
            </a:endParaRPr>
          </a:p>
        </p:txBody>
      </p:sp>
      <p:sp>
        <p:nvSpPr>
          <p:cNvPr id="355" name="Google Shape;355;g32bdaedfb5e_0_186"/>
          <p:cNvSpPr txBox="1"/>
          <p:nvPr/>
        </p:nvSpPr>
        <p:spPr>
          <a:xfrm>
            <a:off x="16042142" y="10596733"/>
            <a:ext cx="1473900" cy="1939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0"/>
              <a:buFont typeface="Arial"/>
              <a:buNone/>
            </a:pPr>
            <a:r>
              <a:rPr b="0" i="0" lang="en-US" sz="12000" u="none" cap="none" strike="noStrike">
                <a:solidFill>
                  <a:schemeClr val="lt1"/>
                </a:solidFill>
                <a:latin typeface="Arial"/>
                <a:ea typeface="Arial"/>
                <a:cs typeface="Arial"/>
                <a:sym typeface="Arial"/>
              </a:rPr>
              <a:t>5</a:t>
            </a:r>
            <a:endParaRPr b="0" i="0" sz="1400" u="none" cap="none" strike="noStrike">
              <a:solidFill>
                <a:srgbClr val="000000"/>
              </a:solidFill>
              <a:latin typeface="Arial"/>
              <a:ea typeface="Arial"/>
              <a:cs typeface="Arial"/>
              <a:sym typeface="Arial"/>
            </a:endParaRPr>
          </a:p>
        </p:txBody>
      </p:sp>
      <p:sp>
        <p:nvSpPr>
          <p:cNvPr id="356" name="Google Shape;356;g32bdaedfb5e_0_186"/>
          <p:cNvSpPr txBox="1"/>
          <p:nvPr/>
        </p:nvSpPr>
        <p:spPr>
          <a:xfrm>
            <a:off x="19480221" y="10585939"/>
            <a:ext cx="1500000" cy="1939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0"/>
              <a:buFont typeface="Arial"/>
              <a:buNone/>
            </a:pPr>
            <a:r>
              <a:rPr b="0" i="0" lang="en-US" sz="12000" u="none" cap="none" strike="noStrike">
                <a:solidFill>
                  <a:schemeClr val="lt1"/>
                </a:solidFill>
                <a:latin typeface="Arial"/>
                <a:ea typeface="Arial"/>
                <a:cs typeface="Arial"/>
                <a:sym typeface="Arial"/>
              </a:rPr>
              <a:t>6</a:t>
            </a:r>
            <a:endParaRPr b="0" i="0" sz="1400" u="none" cap="none" strike="noStrike">
              <a:solidFill>
                <a:srgbClr val="000000"/>
              </a:solidFill>
              <a:latin typeface="Arial"/>
              <a:ea typeface="Arial"/>
              <a:cs typeface="Arial"/>
              <a:sym typeface="Arial"/>
            </a:endParaRPr>
          </a:p>
        </p:txBody>
      </p:sp>
      <p:sp>
        <p:nvSpPr>
          <p:cNvPr id="357" name="Google Shape;357;g32bdaedfb5e_0_186"/>
          <p:cNvSpPr txBox="1"/>
          <p:nvPr>
            <p:ph type="title"/>
          </p:nvPr>
        </p:nvSpPr>
        <p:spPr>
          <a:xfrm>
            <a:off x="1700950" y="847339"/>
            <a:ext cx="21034500" cy="521100"/>
          </a:xfrm>
          <a:prstGeom prst="rect">
            <a:avLst/>
          </a:prstGeom>
          <a:noFill/>
          <a:ln>
            <a:noFill/>
          </a:ln>
        </p:spPr>
        <p:txBody>
          <a:bodyPr anchorCtr="0" anchor="t" bIns="0" lIns="0" spcFirstLastPara="1" rIns="0" wrap="square" tIns="0">
            <a:noAutofit/>
          </a:bodyPr>
          <a:lstStyle/>
          <a:p>
            <a:pPr indent="0" lvl="0" marL="0" rtl="0" algn="ctr">
              <a:lnSpc>
                <a:spcPct val="90000"/>
              </a:lnSpc>
              <a:spcBef>
                <a:spcPts val="0"/>
              </a:spcBef>
              <a:spcAft>
                <a:spcPts val="0"/>
              </a:spcAft>
              <a:buClr>
                <a:schemeClr val="accent2"/>
              </a:buClr>
              <a:buSzPts val="4400"/>
              <a:buFont typeface="Montserrat"/>
              <a:buNone/>
            </a:pPr>
            <a:r>
              <a:rPr lang="en-US" sz="4400">
                <a:solidFill>
                  <a:schemeClr val="accent2"/>
                </a:solidFill>
              </a:rPr>
              <a:t>Securing</a:t>
            </a:r>
            <a:r>
              <a:rPr lang="en-US" sz="4400"/>
              <a:t> Digital Interactions for </a:t>
            </a:r>
            <a:r>
              <a:rPr lang="en-US" sz="4400">
                <a:solidFill>
                  <a:schemeClr val="accent2"/>
                </a:solidFill>
              </a:rPr>
              <a:t>Omnichannel Access</a:t>
            </a:r>
            <a:endParaRPr/>
          </a:p>
        </p:txBody>
      </p:sp>
      <p:sp>
        <p:nvSpPr>
          <p:cNvPr id="358" name="Google Shape;358;g32bdaedfb5e_0_186"/>
          <p:cNvSpPr txBox="1"/>
          <p:nvPr>
            <p:ph idx="1" type="body"/>
          </p:nvPr>
        </p:nvSpPr>
        <p:spPr>
          <a:xfrm>
            <a:off x="7148512" y="12948059"/>
            <a:ext cx="10090200" cy="366900"/>
          </a:xfrm>
          <a:prstGeom prst="rect">
            <a:avLst/>
          </a:prstGeom>
          <a:noFill/>
          <a:ln>
            <a:noFill/>
          </a:ln>
        </p:spPr>
        <p:txBody>
          <a:bodyPr anchorCtr="0" anchor="ctr" bIns="0" lIns="0" spcFirstLastPara="1" rIns="0" wrap="square" tIns="0">
            <a:noAutofit/>
          </a:bodyPr>
          <a:lstStyle/>
          <a:p>
            <a:pPr indent="0" lvl="0" marL="0" rtl="0" algn="ctr">
              <a:lnSpc>
                <a:spcPct val="90000"/>
              </a:lnSpc>
              <a:spcBef>
                <a:spcPts val="0"/>
              </a:spcBef>
              <a:spcAft>
                <a:spcPts val="0"/>
              </a:spcAft>
              <a:buClr>
                <a:schemeClr val="accent6"/>
              </a:buClr>
              <a:buSzPts val="1800"/>
              <a:buNone/>
            </a:pPr>
            <a:r>
              <a:t/>
            </a:r>
            <a:endParaRPr/>
          </a:p>
        </p:txBody>
      </p:sp>
      <p:sp>
        <p:nvSpPr>
          <p:cNvPr id="359" name="Google Shape;359;g32bdaedfb5e_0_186"/>
          <p:cNvSpPr/>
          <p:nvPr/>
        </p:nvSpPr>
        <p:spPr>
          <a:xfrm>
            <a:off x="22805471" y="11100887"/>
            <a:ext cx="1173600" cy="1057500"/>
          </a:xfrm>
          <a:prstGeom prst="rect">
            <a:avLst/>
          </a:prstGeom>
          <a:noFill/>
          <a:ln>
            <a:noFill/>
          </a:ln>
        </p:spPr>
        <p:txBody>
          <a:bodyPr anchorCtr="0" anchor="t" bIns="45700" lIns="91400" spcFirstLastPara="1" rIns="91400" wrap="square" tIns="45700">
            <a:noAutofit/>
          </a:bodyPr>
          <a:lstStyle/>
          <a:p>
            <a:pPr indent="0" lvl="0" marL="0" marR="0" rtl="0" algn="ctr">
              <a:lnSpc>
                <a:spcPct val="100000"/>
              </a:lnSpc>
              <a:spcBef>
                <a:spcPts val="0"/>
              </a:spcBef>
              <a:spcAft>
                <a:spcPts val="0"/>
              </a:spcAft>
              <a:buClr>
                <a:srgbClr val="000000"/>
              </a:buClr>
              <a:buSzPts val="5600"/>
              <a:buFont typeface="Arial"/>
              <a:buNone/>
            </a:pPr>
            <a:r>
              <a:rPr b="0" i="0" lang="en-US" sz="5600" u="none" cap="none" strike="noStrike">
                <a:solidFill>
                  <a:srgbClr val="BFC0C1"/>
                </a:solidFill>
                <a:latin typeface="Arial"/>
                <a:ea typeface="Arial"/>
                <a:cs typeface="Arial"/>
                <a:sym typeface="Arial"/>
              </a:rPr>
              <a:t>++</a:t>
            </a:r>
            <a:endParaRPr b="0" i="0" sz="4000" u="none" cap="none" strike="noStrike">
              <a:solidFill>
                <a:srgbClr val="BFC0C1"/>
              </a:solidFill>
              <a:latin typeface="Arial"/>
              <a:ea typeface="Arial"/>
              <a:cs typeface="Arial"/>
              <a:sym typeface="Arial"/>
            </a:endParaRPr>
          </a:p>
        </p:txBody>
      </p:sp>
      <p:sp>
        <p:nvSpPr>
          <p:cNvPr id="360" name="Google Shape;360;g32bdaedfb5e_0_186"/>
          <p:cNvSpPr txBox="1"/>
          <p:nvPr/>
        </p:nvSpPr>
        <p:spPr>
          <a:xfrm>
            <a:off x="6986149" y="8431364"/>
            <a:ext cx="39927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dk2"/>
                </a:solidFill>
                <a:latin typeface="Montserrat Medium"/>
                <a:ea typeface="Montserrat Medium"/>
                <a:cs typeface="Montserrat Medium"/>
                <a:sym typeface="Montserrat Medium"/>
              </a:rPr>
              <a:t>Retail | Corporate</a:t>
            </a:r>
            <a:endParaRPr b="0" i="0" sz="1400" u="none" cap="none" strike="noStrike">
              <a:solidFill>
                <a:srgbClr val="000000"/>
              </a:solidFill>
              <a:latin typeface="Arial"/>
              <a:ea typeface="Arial"/>
              <a:cs typeface="Arial"/>
              <a:sym typeface="Arial"/>
            </a:endParaRPr>
          </a:p>
        </p:txBody>
      </p:sp>
      <p:sp>
        <p:nvSpPr>
          <p:cNvPr id="361" name="Google Shape;361;g32bdaedfb5e_0_186"/>
          <p:cNvSpPr/>
          <p:nvPr/>
        </p:nvSpPr>
        <p:spPr>
          <a:xfrm>
            <a:off x="775251" y="9314047"/>
            <a:ext cx="7080300" cy="819900"/>
          </a:xfrm>
          <a:prstGeom prst="chevron">
            <a:avLst>
              <a:gd fmla="val 50000" name="adj"/>
            </a:avLst>
          </a:prstGeom>
          <a:gradFill>
            <a:gsLst>
              <a:gs pos="0">
                <a:schemeClr val="accent1"/>
              </a:gs>
              <a:gs pos="100000">
                <a:schemeClr val="accent2"/>
              </a:gs>
            </a:gsLst>
            <a:lin ang="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Montserrat Medium"/>
                <a:ea typeface="Montserrat Medium"/>
                <a:cs typeface="Montserrat Medium"/>
                <a:sym typeface="Montserrat Medium"/>
              </a:rPr>
              <a:t>Verify</a:t>
            </a:r>
            <a:endParaRPr b="0" i="0" sz="1400" u="none" cap="none" strike="noStrike">
              <a:solidFill>
                <a:srgbClr val="000000"/>
              </a:solidFill>
              <a:latin typeface="Arial"/>
              <a:ea typeface="Arial"/>
              <a:cs typeface="Arial"/>
              <a:sym typeface="Arial"/>
            </a:endParaRPr>
          </a:p>
        </p:txBody>
      </p:sp>
      <p:sp>
        <p:nvSpPr>
          <p:cNvPr id="362" name="Google Shape;362;g32bdaedfb5e_0_186"/>
          <p:cNvSpPr/>
          <p:nvPr/>
        </p:nvSpPr>
        <p:spPr>
          <a:xfrm>
            <a:off x="7618776" y="9312051"/>
            <a:ext cx="8267100" cy="819900"/>
          </a:xfrm>
          <a:prstGeom prst="chevron">
            <a:avLst>
              <a:gd fmla="val 50000" name="adj"/>
            </a:avLst>
          </a:prstGeom>
          <a:gradFill>
            <a:gsLst>
              <a:gs pos="0">
                <a:schemeClr val="accent1"/>
              </a:gs>
              <a:gs pos="100000">
                <a:schemeClr val="accent2"/>
              </a:gs>
            </a:gsLst>
            <a:lin ang="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Montserrat Medium"/>
                <a:ea typeface="Montserrat Medium"/>
                <a:cs typeface="Montserrat Medium"/>
                <a:sym typeface="Montserrat Medium"/>
              </a:rPr>
              <a:t>Protect</a:t>
            </a:r>
            <a:endParaRPr b="0" i="0" sz="1400" u="none" cap="none" strike="noStrike">
              <a:solidFill>
                <a:srgbClr val="000000"/>
              </a:solidFill>
              <a:latin typeface="Arial"/>
              <a:ea typeface="Arial"/>
              <a:cs typeface="Arial"/>
              <a:sym typeface="Arial"/>
            </a:endParaRPr>
          </a:p>
        </p:txBody>
      </p:sp>
      <p:sp>
        <p:nvSpPr>
          <p:cNvPr id="363" name="Google Shape;363;g32bdaedfb5e_0_186"/>
          <p:cNvSpPr/>
          <p:nvPr/>
        </p:nvSpPr>
        <p:spPr>
          <a:xfrm>
            <a:off x="15633180" y="9311787"/>
            <a:ext cx="8793600" cy="819900"/>
          </a:xfrm>
          <a:prstGeom prst="chevron">
            <a:avLst>
              <a:gd fmla="val 50000" name="adj"/>
            </a:avLst>
          </a:prstGeom>
          <a:gradFill>
            <a:gsLst>
              <a:gs pos="0">
                <a:schemeClr val="accent1"/>
              </a:gs>
              <a:gs pos="100000">
                <a:schemeClr val="accent2"/>
              </a:gs>
            </a:gsLst>
            <a:lin ang="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Montserrat Medium"/>
                <a:ea typeface="Montserrat Medium"/>
                <a:cs typeface="Montserrat Medium"/>
                <a:sym typeface="Montserrat Medium"/>
              </a:rPr>
              <a:t>Manage</a:t>
            </a:r>
            <a:endParaRPr b="0" i="0" sz="1400" u="none" cap="none" strike="noStrike">
              <a:solidFill>
                <a:srgbClr val="000000"/>
              </a:solidFill>
              <a:latin typeface="Arial"/>
              <a:ea typeface="Arial"/>
              <a:cs typeface="Arial"/>
              <a:sym typeface="Arial"/>
            </a:endParaRPr>
          </a:p>
        </p:txBody>
      </p:sp>
      <p:sp>
        <p:nvSpPr>
          <p:cNvPr id="364" name="Google Shape;364;g32bdaedfb5e_0_186"/>
          <p:cNvSpPr/>
          <p:nvPr/>
        </p:nvSpPr>
        <p:spPr>
          <a:xfrm>
            <a:off x="1588" y="7354640"/>
            <a:ext cx="1379700" cy="5577000"/>
          </a:xfrm>
          <a:prstGeom prst="homePlate">
            <a:avLst>
              <a:gd fmla="val 27218" name="adj"/>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5" name="Google Shape;365;g32bdaedfb5e_0_186"/>
          <p:cNvSpPr txBox="1"/>
          <p:nvPr/>
        </p:nvSpPr>
        <p:spPr>
          <a:xfrm rot="-5400000">
            <a:off x="-2190825" y="9547031"/>
            <a:ext cx="5577000" cy="11922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Montserrat"/>
                <a:ea typeface="Montserrat"/>
                <a:cs typeface="Montserrat"/>
                <a:sym typeface="Montserrat"/>
              </a:rPr>
              <a:t> CIAM</a:t>
            </a:r>
            <a:endParaRPr b="0" i="0" sz="1400" u="none" cap="none" strike="noStrike">
              <a:solidFill>
                <a:srgbClr val="000000"/>
              </a:solidFill>
              <a:latin typeface="Arial"/>
              <a:ea typeface="Arial"/>
              <a:cs typeface="Arial"/>
              <a:sym typeface="Arial"/>
            </a:endParaRPr>
          </a:p>
        </p:txBody>
      </p:sp>
      <p:sp>
        <p:nvSpPr>
          <p:cNvPr id="366" name="Google Shape;366;g32bdaedfb5e_0_186"/>
          <p:cNvSpPr/>
          <p:nvPr/>
        </p:nvSpPr>
        <p:spPr>
          <a:xfrm>
            <a:off x="22659985" y="3598483"/>
            <a:ext cx="1173600" cy="992700"/>
          </a:xfrm>
          <a:prstGeom prst="rect">
            <a:avLst/>
          </a:prstGeom>
          <a:noFill/>
          <a:ln>
            <a:noFill/>
          </a:ln>
        </p:spPr>
        <p:txBody>
          <a:bodyPr anchorCtr="0" anchor="t" bIns="45700" lIns="91400" spcFirstLastPara="1" rIns="91400" wrap="square" tIns="45700">
            <a:noAutofit/>
          </a:bodyPr>
          <a:lstStyle/>
          <a:p>
            <a:pPr indent="0" lvl="0" marL="0" marR="0" rtl="0" algn="ctr">
              <a:lnSpc>
                <a:spcPct val="100000"/>
              </a:lnSpc>
              <a:spcBef>
                <a:spcPts val="0"/>
              </a:spcBef>
              <a:spcAft>
                <a:spcPts val="0"/>
              </a:spcAft>
              <a:buClr>
                <a:srgbClr val="000000"/>
              </a:buClr>
              <a:buSzPts val="5600"/>
              <a:buFont typeface="Arial"/>
              <a:buNone/>
            </a:pPr>
            <a:r>
              <a:rPr b="0" i="0" lang="en-US" sz="5600" u="none" cap="none" strike="noStrike">
                <a:solidFill>
                  <a:srgbClr val="BFC0C1"/>
                </a:solidFill>
                <a:latin typeface="Calibri"/>
                <a:ea typeface="Calibri"/>
                <a:cs typeface="Calibri"/>
                <a:sym typeface="Calibri"/>
              </a:rPr>
              <a:t>…</a:t>
            </a:r>
            <a:endParaRPr b="0" i="0" sz="4000" u="none" cap="none" strike="noStrike">
              <a:solidFill>
                <a:srgbClr val="BFC0C1"/>
              </a:solidFill>
              <a:latin typeface="Arial"/>
              <a:ea typeface="Arial"/>
              <a:cs typeface="Arial"/>
              <a:sym typeface="Arial"/>
            </a:endParaRPr>
          </a:p>
        </p:txBody>
      </p:sp>
      <p:sp>
        <p:nvSpPr>
          <p:cNvPr id="367" name="Google Shape;367;g32bdaedfb5e_0_186"/>
          <p:cNvSpPr txBox="1"/>
          <p:nvPr/>
        </p:nvSpPr>
        <p:spPr>
          <a:xfrm>
            <a:off x="2512484" y="5585816"/>
            <a:ext cx="4181700" cy="498000"/>
          </a:xfrm>
          <a:prstGeom prst="rect">
            <a:avLst/>
          </a:prstGeom>
          <a:noFill/>
          <a:ln>
            <a:noFill/>
          </a:ln>
        </p:spPr>
        <p:txBody>
          <a:bodyPr anchorCtr="0" anchor="ctr" bIns="50750" lIns="50750" spcFirstLastPara="1" rIns="50750" wrap="square" tIns="5075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Online Web Apps / Portals</a:t>
            </a:r>
            <a:endParaRPr b="0" i="0" sz="3600" u="none" cap="none" strike="noStrike">
              <a:solidFill>
                <a:schemeClr val="dk1"/>
              </a:solidFill>
              <a:latin typeface="Arial"/>
              <a:ea typeface="Arial"/>
              <a:cs typeface="Arial"/>
              <a:sym typeface="Arial"/>
            </a:endParaRPr>
          </a:p>
        </p:txBody>
      </p:sp>
      <p:sp>
        <p:nvSpPr>
          <p:cNvPr id="368" name="Google Shape;368;g32bdaedfb5e_0_186"/>
          <p:cNvSpPr txBox="1"/>
          <p:nvPr/>
        </p:nvSpPr>
        <p:spPr>
          <a:xfrm>
            <a:off x="7038643" y="5599539"/>
            <a:ext cx="2616300" cy="471900"/>
          </a:xfrm>
          <a:prstGeom prst="rect">
            <a:avLst/>
          </a:prstGeom>
          <a:noFill/>
          <a:ln>
            <a:noFill/>
          </a:ln>
        </p:spPr>
        <p:txBody>
          <a:bodyPr anchorCtr="0" anchor="ctr" bIns="50750" lIns="50750" spcFirstLastPara="1" rIns="50750" wrap="square" tIns="5075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Mobile Apps </a:t>
            </a:r>
            <a:endParaRPr b="1" i="0" sz="2400" u="none" cap="none" strike="noStrike">
              <a:solidFill>
                <a:schemeClr val="dk1"/>
              </a:solidFill>
              <a:latin typeface="Arial"/>
              <a:ea typeface="Arial"/>
              <a:cs typeface="Arial"/>
              <a:sym typeface="Arial"/>
            </a:endParaRPr>
          </a:p>
        </p:txBody>
      </p:sp>
      <p:sp>
        <p:nvSpPr>
          <p:cNvPr id="369" name="Google Shape;369;g32bdaedfb5e_0_186"/>
          <p:cNvSpPr txBox="1"/>
          <p:nvPr/>
        </p:nvSpPr>
        <p:spPr>
          <a:xfrm>
            <a:off x="14602966" y="5613773"/>
            <a:ext cx="3220200" cy="502500"/>
          </a:xfrm>
          <a:prstGeom prst="rect">
            <a:avLst/>
          </a:prstGeom>
          <a:noFill/>
          <a:ln>
            <a:noFill/>
          </a:ln>
        </p:spPr>
        <p:txBody>
          <a:bodyPr anchorCtr="0" anchor="ctr" bIns="50750" lIns="50750" spcFirstLastPara="1" rIns="50750" wrap="square" tIns="5075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API Security</a:t>
            </a:r>
            <a:endParaRPr b="0" i="0" sz="3600" u="none" cap="none" strike="noStrike">
              <a:solidFill>
                <a:schemeClr val="dk1"/>
              </a:solidFill>
              <a:latin typeface="Arial"/>
              <a:ea typeface="Arial"/>
              <a:cs typeface="Arial"/>
              <a:sym typeface="Arial"/>
            </a:endParaRPr>
          </a:p>
        </p:txBody>
      </p:sp>
      <p:sp>
        <p:nvSpPr>
          <p:cNvPr id="370" name="Google Shape;370;g32bdaedfb5e_0_186"/>
          <p:cNvSpPr txBox="1"/>
          <p:nvPr/>
        </p:nvSpPr>
        <p:spPr>
          <a:xfrm>
            <a:off x="19408969" y="5611675"/>
            <a:ext cx="3284100" cy="502500"/>
          </a:xfrm>
          <a:prstGeom prst="rect">
            <a:avLst/>
          </a:prstGeom>
          <a:noFill/>
          <a:ln>
            <a:noFill/>
          </a:ln>
        </p:spPr>
        <p:txBody>
          <a:bodyPr anchorCtr="0" anchor="ctr" bIns="50750" lIns="50750" spcFirstLastPara="1" rIns="50750" wrap="square" tIns="5075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Virtual Assistant</a:t>
            </a:r>
            <a:endParaRPr b="0" i="0" sz="3600" u="none" cap="none" strike="noStrike">
              <a:solidFill>
                <a:schemeClr val="dk1"/>
              </a:solidFill>
              <a:latin typeface="Arial"/>
              <a:ea typeface="Arial"/>
              <a:cs typeface="Arial"/>
              <a:sym typeface="Arial"/>
            </a:endParaRPr>
          </a:p>
        </p:txBody>
      </p:sp>
      <p:grpSp>
        <p:nvGrpSpPr>
          <p:cNvPr id="371" name="Google Shape;371;g32bdaedfb5e_0_186"/>
          <p:cNvGrpSpPr/>
          <p:nvPr/>
        </p:nvGrpSpPr>
        <p:grpSpPr>
          <a:xfrm>
            <a:off x="2374279" y="2564506"/>
            <a:ext cx="4282494" cy="2699626"/>
            <a:chOff x="2593861" y="1509830"/>
            <a:chExt cx="2138467" cy="1223266"/>
          </a:xfrm>
        </p:grpSpPr>
        <p:pic>
          <p:nvPicPr>
            <p:cNvPr id="372" name="Google Shape;372;g32bdaedfb5e_0_186"/>
            <p:cNvPicPr preferRelativeResize="0"/>
            <p:nvPr/>
          </p:nvPicPr>
          <p:blipFill rotWithShape="1">
            <a:blip r:embed="rId3">
              <a:alphaModFix/>
            </a:blip>
            <a:srcRect b="0" l="0" r="0" t="0"/>
            <a:stretch/>
          </p:blipFill>
          <p:spPr>
            <a:xfrm>
              <a:off x="2593861" y="1509830"/>
              <a:ext cx="2138467" cy="1223266"/>
            </a:xfrm>
            <a:prstGeom prst="rect">
              <a:avLst/>
            </a:prstGeom>
            <a:noFill/>
            <a:ln>
              <a:noFill/>
            </a:ln>
          </p:spPr>
        </p:pic>
        <p:sp>
          <p:nvSpPr>
            <p:cNvPr id="373" name="Google Shape;373;g32bdaedfb5e_0_186"/>
            <p:cNvSpPr/>
            <p:nvPr/>
          </p:nvSpPr>
          <p:spPr>
            <a:xfrm>
              <a:off x="2607891" y="1614119"/>
              <a:ext cx="1057500" cy="1530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dk2"/>
                  </a:solidFill>
                  <a:latin typeface="Montserrat Medium"/>
                  <a:ea typeface="Montserrat Medium"/>
                  <a:cs typeface="Montserrat Medium"/>
                  <a:sym typeface="Montserrat Medium"/>
                </a:rPr>
                <a:t>Frequent Flyer</a:t>
              </a:r>
              <a:endParaRPr b="0" i="0" sz="1400" u="none" cap="none" strike="noStrike">
                <a:solidFill>
                  <a:srgbClr val="000000"/>
                </a:solidFill>
                <a:latin typeface="Arial"/>
                <a:ea typeface="Arial"/>
                <a:cs typeface="Arial"/>
                <a:sym typeface="Arial"/>
              </a:endParaRPr>
            </a:p>
          </p:txBody>
        </p:sp>
        <p:sp>
          <p:nvSpPr>
            <p:cNvPr id="374" name="Google Shape;374;g32bdaedfb5e_0_186"/>
            <p:cNvSpPr/>
            <p:nvPr/>
          </p:nvSpPr>
          <p:spPr>
            <a:xfrm>
              <a:off x="4280238" y="1614119"/>
              <a:ext cx="415500" cy="81000"/>
            </a:xfrm>
            <a:prstGeom prst="rect">
              <a:avLst/>
            </a:prstGeom>
            <a:solidFill>
              <a:srgbClr val="ECECEF"/>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accent2"/>
                </a:solidFill>
                <a:latin typeface="Calibri"/>
                <a:ea typeface="Calibri"/>
                <a:cs typeface="Calibri"/>
                <a:sym typeface="Calibri"/>
              </a:endParaRPr>
            </a:p>
          </p:txBody>
        </p:sp>
      </p:grpSp>
      <p:sp>
        <p:nvSpPr>
          <p:cNvPr id="375" name="Google Shape;375;g32bdaedfb5e_0_186"/>
          <p:cNvSpPr txBox="1"/>
          <p:nvPr/>
        </p:nvSpPr>
        <p:spPr>
          <a:xfrm>
            <a:off x="9999238" y="5613773"/>
            <a:ext cx="3018000" cy="485700"/>
          </a:xfrm>
          <a:prstGeom prst="rect">
            <a:avLst/>
          </a:prstGeom>
          <a:noFill/>
          <a:ln>
            <a:noFill/>
          </a:ln>
        </p:spPr>
        <p:txBody>
          <a:bodyPr anchorCtr="0" anchor="ctr" bIns="50750" lIns="50750" spcFirstLastPara="1" rIns="50750" wrap="square" tIns="5075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Transaction Auth. </a:t>
            </a:r>
            <a:endParaRPr b="1" i="0" sz="2400" u="none" cap="none" strike="noStrike">
              <a:solidFill>
                <a:schemeClr val="dk1"/>
              </a:solidFill>
              <a:latin typeface="Arial"/>
              <a:ea typeface="Arial"/>
              <a:cs typeface="Arial"/>
              <a:sym typeface="Arial"/>
            </a:endParaRPr>
          </a:p>
        </p:txBody>
      </p:sp>
      <p:pic>
        <p:nvPicPr>
          <p:cNvPr descr="How to create an E-Commerce App for your Company" id="376" name="Google Shape;376;g32bdaedfb5e_0_186"/>
          <p:cNvPicPr preferRelativeResize="0"/>
          <p:nvPr/>
        </p:nvPicPr>
        <p:blipFill rotWithShape="1">
          <a:blip r:embed="rId4">
            <a:alphaModFix/>
          </a:blip>
          <a:srcRect b="0" l="0" r="0" t="0"/>
          <a:stretch/>
        </p:blipFill>
        <p:spPr>
          <a:xfrm>
            <a:off x="10043808" y="2901397"/>
            <a:ext cx="2965135" cy="2625170"/>
          </a:xfrm>
          <a:prstGeom prst="rect">
            <a:avLst/>
          </a:prstGeom>
          <a:noFill/>
          <a:ln>
            <a:noFill/>
          </a:ln>
        </p:spPr>
      </p:pic>
      <p:pic>
        <p:nvPicPr>
          <p:cNvPr descr="Study: Travelers Want Chatbots to Assist with Online Travel Experience |  Hotel Business" id="377" name="Google Shape;377;g32bdaedfb5e_0_186"/>
          <p:cNvPicPr preferRelativeResize="0"/>
          <p:nvPr/>
        </p:nvPicPr>
        <p:blipFill rotWithShape="1">
          <a:blip r:embed="rId5">
            <a:alphaModFix/>
          </a:blip>
          <a:srcRect b="0" l="0" r="0" t="0"/>
          <a:stretch/>
        </p:blipFill>
        <p:spPr>
          <a:xfrm>
            <a:off x="19447054" y="3071080"/>
            <a:ext cx="2995800" cy="2330700"/>
          </a:xfrm>
          <a:prstGeom prst="round2DiagRect">
            <a:avLst>
              <a:gd fmla="val 16667" name="adj1"/>
              <a:gd fmla="val 9142" name="adj2"/>
            </a:avLst>
          </a:prstGeom>
          <a:noFill/>
          <a:ln>
            <a:noFill/>
          </a:ln>
          <a:effectLst>
            <a:outerShdw blurRad="50800" rotWithShape="0" algn="tl" dir="2700000" dist="38100">
              <a:srgbClr val="000000">
                <a:alpha val="40000"/>
              </a:srgbClr>
            </a:outerShdw>
          </a:effectLst>
        </p:spPr>
      </p:pic>
      <p:pic>
        <p:nvPicPr>
          <p:cNvPr descr="Free Mobile Banking Flat Icon - Available in SVG, PNG, EPS, AI &amp;amp; Icon fonts" id="378" name="Google Shape;378;g32bdaedfb5e_0_186"/>
          <p:cNvPicPr preferRelativeResize="0"/>
          <p:nvPr/>
        </p:nvPicPr>
        <p:blipFill rotWithShape="1">
          <a:blip r:embed="rId6">
            <a:alphaModFix/>
          </a:blip>
          <a:srcRect b="0" l="0" r="0" t="0"/>
          <a:stretch/>
        </p:blipFill>
        <p:spPr>
          <a:xfrm>
            <a:off x="7186211" y="2995024"/>
            <a:ext cx="2505568" cy="2505568"/>
          </a:xfrm>
          <a:prstGeom prst="rect">
            <a:avLst/>
          </a:prstGeom>
          <a:noFill/>
          <a:ln>
            <a:noFill/>
          </a:ln>
        </p:spPr>
      </p:pic>
      <p:grpSp>
        <p:nvGrpSpPr>
          <p:cNvPr id="379" name="Google Shape;379;g32bdaedfb5e_0_186"/>
          <p:cNvGrpSpPr/>
          <p:nvPr/>
        </p:nvGrpSpPr>
        <p:grpSpPr>
          <a:xfrm>
            <a:off x="13749934" y="2280339"/>
            <a:ext cx="4820973" cy="3469366"/>
            <a:chOff x="7105171" y="1130196"/>
            <a:chExt cx="2410486" cy="1734683"/>
          </a:xfrm>
        </p:grpSpPr>
        <p:pic>
          <p:nvPicPr>
            <p:cNvPr descr="Open Banking and PSD2 simplified. | by Kaveen Rodrigo | Gin and tonic |  Medium" id="380" name="Google Shape;380;g32bdaedfb5e_0_186"/>
            <p:cNvPicPr preferRelativeResize="0"/>
            <p:nvPr/>
          </p:nvPicPr>
          <p:blipFill rotWithShape="1">
            <a:blip r:embed="rId7">
              <a:alphaModFix/>
            </a:blip>
            <a:srcRect b="0" l="0" r="0" t="0"/>
            <a:stretch/>
          </p:blipFill>
          <p:spPr>
            <a:xfrm>
              <a:off x="7105171" y="1130196"/>
              <a:ext cx="2410486" cy="1734683"/>
            </a:xfrm>
            <a:prstGeom prst="rect">
              <a:avLst/>
            </a:prstGeom>
            <a:noFill/>
            <a:ln>
              <a:noFill/>
            </a:ln>
          </p:spPr>
        </p:pic>
        <p:pic>
          <p:nvPicPr>
            <p:cNvPr descr="Home › First National Bank" id="381" name="Google Shape;381;g32bdaedfb5e_0_186"/>
            <p:cNvPicPr preferRelativeResize="0"/>
            <p:nvPr/>
          </p:nvPicPr>
          <p:blipFill rotWithShape="1">
            <a:blip r:embed="rId8">
              <a:alphaModFix/>
            </a:blip>
            <a:srcRect b="0" l="0" r="0" t="0"/>
            <a:stretch/>
          </p:blipFill>
          <p:spPr>
            <a:xfrm>
              <a:off x="7447090" y="1339434"/>
              <a:ext cx="433310" cy="433310"/>
            </a:xfrm>
            <a:prstGeom prst="rect">
              <a:avLst/>
            </a:prstGeom>
            <a:noFill/>
            <a:ln>
              <a:noFill/>
            </a:ln>
          </p:spPr>
        </p:pic>
        <p:pic>
          <p:nvPicPr>
            <p:cNvPr descr="API Monitor Svg Png Icon Free Download (#351368) - OnlineWebFonts.COM" id="382" name="Google Shape;382;g32bdaedfb5e_0_186"/>
            <p:cNvPicPr preferRelativeResize="0"/>
            <p:nvPr/>
          </p:nvPicPr>
          <p:blipFill rotWithShape="1">
            <a:blip r:embed="rId9">
              <a:alphaModFix/>
            </a:blip>
            <a:srcRect b="0" l="0" r="0" t="0"/>
            <a:stretch/>
          </p:blipFill>
          <p:spPr>
            <a:xfrm>
              <a:off x="7996724" y="1377563"/>
              <a:ext cx="471206" cy="285619"/>
            </a:xfrm>
            <a:prstGeom prst="rect">
              <a:avLst/>
            </a:prstGeom>
            <a:noFill/>
            <a:ln>
              <a:noFill/>
            </a:ln>
          </p:spPr>
        </p:pic>
      </p:grpSp>
      <p:pic>
        <p:nvPicPr>
          <p:cNvPr descr="Computers – a poem | Spider Michaels" id="383" name="Google Shape;383;g32bdaedfb5e_0_186"/>
          <p:cNvPicPr preferRelativeResize="0"/>
          <p:nvPr/>
        </p:nvPicPr>
        <p:blipFill rotWithShape="1">
          <a:blip r:embed="rId10">
            <a:alphaModFix/>
          </a:blip>
          <a:srcRect b="0" l="0" r="0" t="0"/>
          <a:stretch/>
        </p:blipFill>
        <p:spPr>
          <a:xfrm>
            <a:off x="1454763" y="4037415"/>
            <a:ext cx="2306680" cy="1730010"/>
          </a:xfrm>
          <a:prstGeom prst="rect">
            <a:avLst/>
          </a:prstGeom>
          <a:noFill/>
          <a:ln>
            <a:noFill/>
          </a:ln>
        </p:spPr>
      </p:pic>
      <p:sp>
        <p:nvSpPr>
          <p:cNvPr id="384" name="Google Shape;384;g32bdaedfb5e_0_186"/>
          <p:cNvSpPr txBox="1"/>
          <p:nvPr/>
        </p:nvSpPr>
        <p:spPr>
          <a:xfrm>
            <a:off x="15278259" y="2278324"/>
            <a:ext cx="1825800" cy="400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Arial"/>
                <a:ea typeface="Arial"/>
                <a:cs typeface="Arial"/>
                <a:sym typeface="Arial"/>
              </a:rPr>
              <a:t>B2B / B2B2C</a:t>
            </a:r>
            <a:endParaRPr b="0" i="0" sz="1400" u="none" cap="none" strike="noStrike">
              <a:solidFill>
                <a:srgbClr val="000000"/>
              </a:solidFill>
              <a:latin typeface="Arial"/>
              <a:ea typeface="Arial"/>
              <a:cs typeface="Arial"/>
              <a:sym typeface="Arial"/>
            </a:endParaRPr>
          </a:p>
        </p:txBody>
      </p:sp>
      <p:pic>
        <p:nvPicPr>
          <p:cNvPr id="385" name="Google Shape;385;g32bdaedfb5e_0_186" title="OAuth 2.0 logo"/>
          <p:cNvPicPr preferRelativeResize="0"/>
          <p:nvPr/>
        </p:nvPicPr>
        <p:blipFill rotWithShape="1">
          <a:blip r:embed="rId11">
            <a:alphaModFix/>
          </a:blip>
          <a:srcRect b="0" l="0" r="0" t="0"/>
          <a:stretch/>
        </p:blipFill>
        <p:spPr>
          <a:xfrm>
            <a:off x="15633180" y="4558993"/>
            <a:ext cx="762606" cy="746462"/>
          </a:xfrm>
          <a:prstGeom prst="rect">
            <a:avLst/>
          </a:prstGeom>
          <a:noFill/>
          <a:ln>
            <a:noFill/>
          </a:ln>
        </p:spPr>
      </p:pic>
      <p:pic>
        <p:nvPicPr>
          <p:cNvPr descr="OpenID - Wikipedia" id="386" name="Google Shape;386;g32bdaedfb5e_0_186"/>
          <p:cNvPicPr preferRelativeResize="0"/>
          <p:nvPr/>
        </p:nvPicPr>
        <p:blipFill rotWithShape="1">
          <a:blip r:embed="rId12">
            <a:alphaModFix/>
          </a:blip>
          <a:srcRect b="0" l="0" r="0" t="0"/>
          <a:stretch/>
        </p:blipFill>
        <p:spPr>
          <a:xfrm>
            <a:off x="13820133" y="4525044"/>
            <a:ext cx="1725600" cy="647100"/>
          </a:xfrm>
          <a:prstGeom prst="rect">
            <a:avLst/>
          </a:prstGeom>
          <a:noFill/>
          <a:ln>
            <a:noFill/>
          </a:ln>
        </p:spPr>
      </p:pic>
      <p:pic>
        <p:nvPicPr>
          <p:cNvPr descr="Aircraft Plane Logo. Travel Logo Design Concept Template Royalty Free SVG,  Cliparts, Vectors, and Stock Illustration. Image 83614873." id="387" name="Google Shape;387;g32bdaedfb5e_0_186"/>
          <p:cNvPicPr preferRelativeResize="0"/>
          <p:nvPr/>
        </p:nvPicPr>
        <p:blipFill rotWithShape="1">
          <a:blip r:embed="rId13">
            <a:alphaModFix/>
          </a:blip>
          <a:srcRect b="0" l="0" r="0" t="0"/>
          <a:stretch/>
        </p:blipFill>
        <p:spPr>
          <a:xfrm>
            <a:off x="7850804" y="3252944"/>
            <a:ext cx="797195" cy="615671"/>
          </a:xfrm>
          <a:prstGeom prst="rect">
            <a:avLst/>
          </a:prstGeom>
          <a:noFill/>
          <a:ln>
            <a:noFill/>
          </a:ln>
        </p:spPr>
      </p:pic>
      <p:sp>
        <p:nvSpPr>
          <p:cNvPr id="388" name="Google Shape;388;g32bdaedfb5e_0_186"/>
          <p:cNvSpPr txBox="1"/>
          <p:nvPr/>
        </p:nvSpPr>
        <p:spPr>
          <a:xfrm>
            <a:off x="0" y="234461"/>
            <a:ext cx="2402400" cy="523200"/>
          </a:xfrm>
          <a:prstGeom prst="rect">
            <a:avLst/>
          </a:prstGeom>
          <a:solidFill>
            <a:schemeClr val="accent1"/>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chemeClr val="lt1"/>
                </a:solidFill>
                <a:latin typeface="Montserrat Medium"/>
                <a:ea typeface="Montserrat Medium"/>
                <a:cs typeface="Montserrat Medium"/>
                <a:sym typeface="Montserrat Medium"/>
              </a:rPr>
              <a:t>Airlines</a:t>
            </a:r>
            <a:endParaRPr b="0" i="0" sz="1400" u="none" cap="none" strike="noStrike">
              <a:solidFill>
                <a:srgbClr val="000000"/>
              </a:solidFill>
              <a:latin typeface="Arial"/>
              <a:ea typeface="Arial"/>
              <a:cs typeface="Arial"/>
              <a:sym typeface="Arial"/>
            </a:endParaRPr>
          </a:p>
        </p:txBody>
      </p:sp>
      <p:pic>
        <p:nvPicPr>
          <p:cNvPr descr="Aircraft Plane Logo. Travel Logo Design Concept Template Royalty Free SVG,  Cliparts, Vectors, and Stock Illustration. Image 83614873." id="389" name="Google Shape;389;g32bdaedfb5e_0_186"/>
          <p:cNvPicPr preferRelativeResize="0"/>
          <p:nvPr/>
        </p:nvPicPr>
        <p:blipFill rotWithShape="1">
          <a:blip r:embed="rId13">
            <a:alphaModFix/>
          </a:blip>
          <a:srcRect b="0" l="0" r="0" t="0"/>
          <a:stretch/>
        </p:blipFill>
        <p:spPr>
          <a:xfrm>
            <a:off x="3968025" y="3584861"/>
            <a:ext cx="1241177" cy="95855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g302c6c39741_0_622"/>
          <p:cNvSpPr/>
          <p:nvPr/>
        </p:nvSpPr>
        <p:spPr>
          <a:xfrm>
            <a:off x="12240284" y="4085040"/>
            <a:ext cx="10536600" cy="7335300"/>
          </a:xfrm>
          <a:prstGeom prst="rect">
            <a:avLst/>
          </a:prstGeom>
          <a:gradFill>
            <a:gsLst>
              <a:gs pos="0">
                <a:schemeClr val="lt1"/>
              </a:gs>
              <a:gs pos="66000">
                <a:srgbClr val="FAFAFB">
                  <a:alpha val="41568"/>
                </a:srgbClr>
              </a:gs>
              <a:gs pos="98000">
                <a:srgbClr val="FAFAFB">
                  <a:alpha val="18823"/>
                </a:srgbClr>
              </a:gs>
              <a:gs pos="100000">
                <a:srgbClr val="FAFAFB">
                  <a:alpha val="18823"/>
                </a:srgbClr>
              </a:gs>
            </a:gsLst>
            <a:lin ang="16200038" scaled="0"/>
          </a:gradFill>
          <a:ln>
            <a:noFill/>
          </a:ln>
        </p:spPr>
        <p:txBody>
          <a:bodyPr anchorCtr="0" anchor="ctr" bIns="121875" lIns="243825" spcFirstLastPara="1" rIns="243825" wrap="square" tIns="121875">
            <a:noAutofit/>
          </a:bodyPr>
          <a:lstStyle/>
          <a:p>
            <a:pPr indent="0" lvl="0" marL="0" marR="0" rtl="0" algn="ctr">
              <a:lnSpc>
                <a:spcPct val="100000"/>
              </a:lnSpc>
              <a:spcBef>
                <a:spcPts val="0"/>
              </a:spcBef>
              <a:spcAft>
                <a:spcPts val="0"/>
              </a:spcAft>
              <a:buNone/>
            </a:pPr>
            <a:r>
              <a:t/>
            </a:r>
            <a:endParaRPr b="0" i="0" sz="1100" u="none" cap="none" strike="noStrike">
              <a:solidFill>
                <a:schemeClr val="lt1"/>
              </a:solidFill>
              <a:latin typeface="Montserrat Medium"/>
              <a:ea typeface="Montserrat Medium"/>
              <a:cs typeface="Montserrat Medium"/>
              <a:sym typeface="Montserrat Medium"/>
            </a:endParaRPr>
          </a:p>
        </p:txBody>
      </p:sp>
      <p:sp>
        <p:nvSpPr>
          <p:cNvPr id="396" name="Google Shape;396;g302c6c39741_0_622"/>
          <p:cNvSpPr/>
          <p:nvPr/>
        </p:nvSpPr>
        <p:spPr>
          <a:xfrm>
            <a:off x="1005022" y="4081432"/>
            <a:ext cx="10536600" cy="7339200"/>
          </a:xfrm>
          <a:prstGeom prst="rect">
            <a:avLst/>
          </a:prstGeom>
          <a:gradFill>
            <a:gsLst>
              <a:gs pos="0">
                <a:schemeClr val="lt1"/>
              </a:gs>
              <a:gs pos="66000">
                <a:srgbClr val="FAFAFB">
                  <a:alpha val="41568"/>
                </a:srgbClr>
              </a:gs>
              <a:gs pos="98000">
                <a:srgbClr val="FAFAFB">
                  <a:alpha val="18823"/>
                </a:srgbClr>
              </a:gs>
              <a:gs pos="100000">
                <a:srgbClr val="FAFAFB">
                  <a:alpha val="18823"/>
                </a:srgbClr>
              </a:gs>
            </a:gsLst>
            <a:lin ang="16200038" scaled="0"/>
          </a:gradFill>
          <a:ln>
            <a:noFill/>
          </a:ln>
        </p:spPr>
        <p:txBody>
          <a:bodyPr anchorCtr="0" anchor="ctr" bIns="121875" lIns="243825" spcFirstLastPara="1" rIns="243825" wrap="square" tIns="121875">
            <a:noAutofit/>
          </a:bodyPr>
          <a:lstStyle/>
          <a:p>
            <a:pPr indent="0" lvl="0" marL="0" marR="0" rtl="0" algn="ctr">
              <a:lnSpc>
                <a:spcPct val="100000"/>
              </a:lnSpc>
              <a:spcBef>
                <a:spcPts val="0"/>
              </a:spcBef>
              <a:spcAft>
                <a:spcPts val="0"/>
              </a:spcAft>
              <a:buNone/>
            </a:pPr>
            <a:r>
              <a:t/>
            </a:r>
            <a:endParaRPr b="0" i="0" sz="1100" u="none" cap="none" strike="noStrike">
              <a:solidFill>
                <a:schemeClr val="lt1"/>
              </a:solidFill>
              <a:latin typeface="Montserrat Medium"/>
              <a:ea typeface="Montserrat Medium"/>
              <a:cs typeface="Montserrat Medium"/>
              <a:sym typeface="Montserrat Medium"/>
            </a:endParaRPr>
          </a:p>
        </p:txBody>
      </p:sp>
      <p:sp>
        <p:nvSpPr>
          <p:cNvPr id="397" name="Google Shape;397;g302c6c39741_0_622"/>
          <p:cNvSpPr/>
          <p:nvPr/>
        </p:nvSpPr>
        <p:spPr>
          <a:xfrm>
            <a:off x="9869805" y="5003784"/>
            <a:ext cx="3935700" cy="6119100"/>
          </a:xfrm>
          <a:prstGeom prst="rect">
            <a:avLst/>
          </a:prstGeom>
          <a:noFill/>
          <a:ln>
            <a:noFill/>
          </a:ln>
        </p:spPr>
        <p:txBody>
          <a:bodyPr anchorCtr="0" anchor="ctr" bIns="91400" lIns="182825" spcFirstLastPara="1" rIns="182825" wrap="square" tIns="91400">
            <a:noAutofit/>
          </a:bodyPr>
          <a:lstStyle/>
          <a:p>
            <a:pPr indent="0" lvl="0" marL="0" marR="0" rtl="0" algn="ctr">
              <a:lnSpc>
                <a:spcPct val="100000"/>
              </a:lnSpc>
              <a:spcBef>
                <a:spcPts val="0"/>
              </a:spcBef>
              <a:spcAft>
                <a:spcPts val="0"/>
              </a:spcAft>
              <a:buNone/>
            </a:pPr>
            <a:r>
              <a:t/>
            </a:r>
            <a:endParaRPr b="0" i="0" sz="3500" u="none" cap="none" strike="noStrike">
              <a:solidFill>
                <a:srgbClr val="FFFFFF"/>
              </a:solidFill>
              <a:latin typeface="Montserrat Medium"/>
              <a:ea typeface="Montserrat Medium"/>
              <a:cs typeface="Montserrat Medium"/>
              <a:sym typeface="Montserrat Medium"/>
            </a:endParaRPr>
          </a:p>
        </p:txBody>
      </p:sp>
      <p:sp>
        <p:nvSpPr>
          <p:cNvPr id="398" name="Google Shape;398;g302c6c39741_0_622"/>
          <p:cNvSpPr/>
          <p:nvPr/>
        </p:nvSpPr>
        <p:spPr>
          <a:xfrm>
            <a:off x="5531371" y="5003376"/>
            <a:ext cx="3935700" cy="6120000"/>
          </a:xfrm>
          <a:prstGeom prst="rect">
            <a:avLst/>
          </a:prstGeom>
          <a:noFill/>
          <a:ln>
            <a:noFill/>
          </a:ln>
        </p:spPr>
        <p:txBody>
          <a:bodyPr anchorCtr="0" anchor="ctr" bIns="91400" lIns="182825" spcFirstLastPara="1" rIns="182825" wrap="square" tIns="91400">
            <a:noAutofit/>
          </a:bodyPr>
          <a:lstStyle/>
          <a:p>
            <a:pPr indent="0" lvl="0" marL="0" marR="0" rtl="0" algn="ctr">
              <a:lnSpc>
                <a:spcPct val="100000"/>
              </a:lnSpc>
              <a:spcBef>
                <a:spcPts val="0"/>
              </a:spcBef>
              <a:spcAft>
                <a:spcPts val="0"/>
              </a:spcAft>
              <a:buNone/>
            </a:pPr>
            <a:r>
              <a:t/>
            </a:r>
            <a:endParaRPr b="0" i="0" sz="3500" u="none" cap="none" strike="noStrike">
              <a:solidFill>
                <a:srgbClr val="FFFFFF"/>
              </a:solidFill>
              <a:latin typeface="Montserrat Medium"/>
              <a:ea typeface="Montserrat Medium"/>
              <a:cs typeface="Montserrat Medium"/>
              <a:sym typeface="Montserrat Medium"/>
            </a:endParaRPr>
          </a:p>
        </p:txBody>
      </p:sp>
      <p:sp>
        <p:nvSpPr>
          <p:cNvPr id="399" name="Google Shape;399;g302c6c39741_0_622"/>
          <p:cNvSpPr txBox="1"/>
          <p:nvPr/>
        </p:nvSpPr>
        <p:spPr>
          <a:xfrm>
            <a:off x="12948152" y="3448861"/>
            <a:ext cx="184800" cy="292500"/>
          </a:xfrm>
          <a:prstGeom prst="rect">
            <a:avLst/>
          </a:prstGeom>
          <a:noFill/>
          <a:ln>
            <a:noFill/>
          </a:ln>
        </p:spPr>
        <p:txBody>
          <a:bodyPr anchorCtr="0" anchor="t" bIns="45675" lIns="91400" spcFirstLastPara="1" rIns="91400" wrap="square" tIns="45675">
            <a:spAutoFit/>
          </a:bodyPr>
          <a:lstStyle/>
          <a:p>
            <a:pPr indent="0" lvl="0" marL="0" marR="0" rtl="0" algn="l">
              <a:lnSpc>
                <a:spcPct val="100000"/>
              </a:lnSpc>
              <a:spcBef>
                <a:spcPts val="0"/>
              </a:spcBef>
              <a:spcAft>
                <a:spcPts val="0"/>
              </a:spcAft>
              <a:buNone/>
            </a:pPr>
            <a:r>
              <a:t/>
            </a:r>
            <a:endParaRPr b="0" i="0" sz="1300" u="none" cap="none" strike="noStrike">
              <a:solidFill>
                <a:srgbClr val="000000"/>
              </a:solidFill>
              <a:latin typeface="Montserrat Medium"/>
              <a:ea typeface="Montserrat Medium"/>
              <a:cs typeface="Montserrat Medium"/>
              <a:sym typeface="Montserrat Medium"/>
            </a:endParaRPr>
          </a:p>
        </p:txBody>
      </p:sp>
      <p:sp>
        <p:nvSpPr>
          <p:cNvPr id="400" name="Google Shape;400;g302c6c39741_0_622"/>
          <p:cNvSpPr txBox="1"/>
          <p:nvPr/>
        </p:nvSpPr>
        <p:spPr>
          <a:xfrm>
            <a:off x="1048755" y="4048488"/>
            <a:ext cx="10536600" cy="778500"/>
          </a:xfrm>
          <a:prstGeom prst="rect">
            <a:avLst/>
          </a:prstGeom>
          <a:noFill/>
          <a:ln>
            <a:noFill/>
          </a:ln>
        </p:spPr>
        <p:txBody>
          <a:bodyPr anchorCtr="0" anchor="ctr" bIns="182875" lIns="182875" spcFirstLastPara="1" rIns="182875" wrap="square" tIns="182875">
            <a:noAutofit/>
          </a:bodyPr>
          <a:lstStyle/>
          <a:p>
            <a:pPr indent="0" lvl="0" marL="0" marR="0" rtl="0" algn="ctr">
              <a:lnSpc>
                <a:spcPct val="100000"/>
              </a:lnSpc>
              <a:spcBef>
                <a:spcPts val="0"/>
              </a:spcBef>
              <a:spcAft>
                <a:spcPts val="0"/>
              </a:spcAft>
              <a:buNone/>
            </a:pPr>
            <a:r>
              <a:rPr b="1" lang="en-US" sz="3700" u="sng">
                <a:solidFill>
                  <a:srgbClr val="001627"/>
                </a:solidFill>
                <a:latin typeface="Montserrat"/>
                <a:ea typeface="Montserrat"/>
                <a:cs typeface="Montserrat"/>
                <a:sym typeface="Montserrat"/>
              </a:rPr>
              <a:t>INCREASE REVENUE</a:t>
            </a:r>
            <a:endParaRPr sz="3700"/>
          </a:p>
        </p:txBody>
      </p:sp>
      <p:grpSp>
        <p:nvGrpSpPr>
          <p:cNvPr id="401" name="Google Shape;401;g302c6c39741_0_622"/>
          <p:cNvGrpSpPr/>
          <p:nvPr/>
        </p:nvGrpSpPr>
        <p:grpSpPr>
          <a:xfrm>
            <a:off x="18183410" y="5010580"/>
            <a:ext cx="4317340" cy="6119276"/>
            <a:chOff x="5741467" y="1878944"/>
            <a:chExt cx="1618800" cy="2294700"/>
          </a:xfrm>
        </p:grpSpPr>
        <p:sp>
          <p:nvSpPr>
            <p:cNvPr id="402" name="Google Shape;402;g302c6c39741_0_622"/>
            <p:cNvSpPr/>
            <p:nvPr/>
          </p:nvSpPr>
          <p:spPr>
            <a:xfrm>
              <a:off x="5813017" y="1878944"/>
              <a:ext cx="1475700" cy="2294700"/>
            </a:xfrm>
            <a:prstGeom prst="rect">
              <a:avLst/>
            </a:prstGeom>
            <a:noFill/>
            <a:ln>
              <a:noFill/>
            </a:ln>
          </p:spPr>
          <p:txBody>
            <a:bodyPr anchorCtr="0" anchor="ctr" bIns="91400" lIns="182825" spcFirstLastPara="1" rIns="182825" wrap="square" tIns="91400">
              <a:noAutofit/>
            </a:bodyPr>
            <a:lstStyle/>
            <a:p>
              <a:pPr indent="0" lvl="0" marL="0" marR="0" rtl="0" algn="ctr">
                <a:lnSpc>
                  <a:spcPct val="100000"/>
                </a:lnSpc>
                <a:spcBef>
                  <a:spcPts val="0"/>
                </a:spcBef>
                <a:spcAft>
                  <a:spcPts val="0"/>
                </a:spcAft>
                <a:buNone/>
              </a:pPr>
              <a:r>
                <a:t/>
              </a:r>
              <a:endParaRPr b="0" i="0" sz="3500" u="none" cap="none" strike="noStrike">
                <a:solidFill>
                  <a:srgbClr val="FFFFFF"/>
                </a:solidFill>
                <a:latin typeface="Montserrat Medium"/>
                <a:ea typeface="Montserrat Medium"/>
                <a:cs typeface="Montserrat Medium"/>
                <a:sym typeface="Montserrat Medium"/>
              </a:endParaRPr>
            </a:p>
          </p:txBody>
        </p:sp>
        <p:sp>
          <p:nvSpPr>
            <p:cNvPr id="403" name="Google Shape;403;g302c6c39741_0_622"/>
            <p:cNvSpPr txBox="1"/>
            <p:nvPr/>
          </p:nvSpPr>
          <p:spPr>
            <a:xfrm>
              <a:off x="5813017" y="1960992"/>
              <a:ext cx="1475700" cy="338700"/>
            </a:xfrm>
            <a:prstGeom prst="rect">
              <a:avLst/>
            </a:prstGeom>
            <a:noFill/>
            <a:ln>
              <a:noFill/>
            </a:ln>
          </p:spPr>
          <p:txBody>
            <a:bodyPr anchorCtr="0" anchor="ctr" bIns="91400" lIns="182825" spcFirstLastPara="1" rIns="182825" wrap="square" tIns="91400">
              <a:noAutofit/>
            </a:bodyPr>
            <a:lstStyle/>
            <a:p>
              <a:pPr indent="0" lvl="0" marL="0" marR="0" rtl="0" algn="ctr">
                <a:lnSpc>
                  <a:spcPct val="100000"/>
                </a:lnSpc>
                <a:spcBef>
                  <a:spcPts val="0"/>
                </a:spcBef>
                <a:spcAft>
                  <a:spcPts val="0"/>
                </a:spcAft>
                <a:buNone/>
              </a:pPr>
              <a:r>
                <a:rPr b="0" i="0" lang="en-US" sz="3200" u="none" cap="none" strike="noStrike">
                  <a:solidFill>
                    <a:srgbClr val="C40923"/>
                  </a:solidFill>
                  <a:latin typeface="Montserrat Medium"/>
                  <a:ea typeface="Montserrat Medium"/>
                  <a:cs typeface="Montserrat Medium"/>
                  <a:sym typeface="Montserrat Medium"/>
                </a:rPr>
                <a:t>Increased agility</a:t>
              </a:r>
              <a:endParaRPr b="0" i="0" sz="3200" u="none" cap="none" strike="noStrike">
                <a:solidFill>
                  <a:srgbClr val="C40923"/>
                </a:solidFill>
                <a:latin typeface="Montserrat Medium"/>
                <a:ea typeface="Montserrat Medium"/>
                <a:cs typeface="Montserrat Medium"/>
                <a:sym typeface="Montserrat Medium"/>
              </a:endParaRPr>
            </a:p>
          </p:txBody>
        </p:sp>
        <p:sp>
          <p:nvSpPr>
            <p:cNvPr id="404" name="Google Shape;404;g302c6c39741_0_622"/>
            <p:cNvSpPr txBox="1"/>
            <p:nvPr/>
          </p:nvSpPr>
          <p:spPr>
            <a:xfrm>
              <a:off x="5993552" y="3158093"/>
              <a:ext cx="1093800" cy="438600"/>
            </a:xfrm>
            <a:prstGeom prst="rect">
              <a:avLst/>
            </a:prstGeom>
            <a:noFill/>
            <a:ln>
              <a:noFill/>
            </a:ln>
          </p:spPr>
          <p:txBody>
            <a:bodyPr anchorCtr="0" anchor="t" bIns="91400" lIns="182825" spcFirstLastPara="1" rIns="182825" wrap="square" tIns="91400">
              <a:spAutoFit/>
            </a:bodyPr>
            <a:lstStyle/>
            <a:p>
              <a:pPr indent="0" lvl="0" marL="0" marR="0" rtl="0" algn="ctr">
                <a:lnSpc>
                  <a:spcPct val="100000"/>
                </a:lnSpc>
                <a:spcBef>
                  <a:spcPts val="0"/>
                </a:spcBef>
                <a:spcAft>
                  <a:spcPts val="0"/>
                </a:spcAft>
                <a:buNone/>
              </a:pPr>
              <a:r>
                <a:rPr b="0" i="0" lang="en-US" sz="6400" u="none" cap="none" strike="noStrike">
                  <a:solidFill>
                    <a:srgbClr val="EB3022"/>
                  </a:solidFill>
                  <a:latin typeface="Montserrat Medium"/>
                  <a:ea typeface="Montserrat Medium"/>
                  <a:cs typeface="Montserrat Medium"/>
                  <a:sym typeface="Montserrat Medium"/>
                </a:rPr>
                <a:t>$3.1M</a:t>
              </a:r>
              <a:endParaRPr b="0" i="0" sz="1900" u="none" cap="none" strike="noStrike">
                <a:solidFill>
                  <a:srgbClr val="EB3022"/>
                </a:solidFill>
                <a:latin typeface="Montserrat Medium"/>
                <a:ea typeface="Montserrat Medium"/>
                <a:cs typeface="Montserrat Medium"/>
                <a:sym typeface="Montserrat Medium"/>
              </a:endParaRPr>
            </a:p>
          </p:txBody>
        </p:sp>
        <p:sp>
          <p:nvSpPr>
            <p:cNvPr id="405" name="Google Shape;405;g302c6c39741_0_622"/>
            <p:cNvSpPr txBox="1"/>
            <p:nvPr/>
          </p:nvSpPr>
          <p:spPr>
            <a:xfrm>
              <a:off x="5741467" y="3561972"/>
              <a:ext cx="1618800" cy="346200"/>
            </a:xfrm>
            <a:prstGeom prst="rect">
              <a:avLst/>
            </a:prstGeom>
            <a:noFill/>
            <a:ln>
              <a:noFill/>
            </a:ln>
          </p:spPr>
          <p:txBody>
            <a:bodyPr anchorCtr="0" anchor="t" bIns="91400" lIns="182825" spcFirstLastPara="1" rIns="182825" wrap="square" tIns="91400">
              <a:spAutoFit/>
            </a:bodyPr>
            <a:lstStyle/>
            <a:p>
              <a:pPr indent="0" lvl="0" marL="0" marR="0" rtl="0" algn="ctr">
                <a:lnSpc>
                  <a:spcPct val="100000"/>
                </a:lnSpc>
                <a:spcBef>
                  <a:spcPts val="0"/>
                </a:spcBef>
                <a:spcAft>
                  <a:spcPts val="0"/>
                </a:spcAft>
                <a:buNone/>
              </a:pPr>
              <a:r>
                <a:rPr b="0" i="0" lang="en-US" sz="2400" u="none" cap="none" strike="noStrike">
                  <a:solidFill>
                    <a:srgbClr val="001627"/>
                  </a:solidFill>
                  <a:latin typeface="Arial"/>
                  <a:ea typeface="Arial"/>
                  <a:cs typeface="Arial"/>
                  <a:sym typeface="Arial"/>
                </a:rPr>
                <a:t>in annual savings by cloud-delivered AuthN </a:t>
              </a:r>
              <a:endParaRPr b="0" i="0" sz="2400" u="none" cap="none" strike="noStrike">
                <a:solidFill>
                  <a:srgbClr val="001627"/>
                </a:solidFill>
                <a:latin typeface="Arial"/>
                <a:ea typeface="Arial"/>
                <a:cs typeface="Arial"/>
                <a:sym typeface="Arial"/>
              </a:endParaRPr>
            </a:p>
          </p:txBody>
        </p:sp>
        <p:pic>
          <p:nvPicPr>
            <p:cNvPr id="406" name="Google Shape;406;g302c6c39741_0_622"/>
            <p:cNvPicPr preferRelativeResize="0"/>
            <p:nvPr/>
          </p:nvPicPr>
          <p:blipFill rotWithShape="1">
            <a:blip r:embed="rId3">
              <a:alphaModFix/>
            </a:blip>
            <a:srcRect b="0" l="0" r="0" t="0"/>
            <a:stretch/>
          </p:blipFill>
          <p:spPr>
            <a:xfrm>
              <a:off x="6253689" y="2459012"/>
              <a:ext cx="594357" cy="594290"/>
            </a:xfrm>
            <a:prstGeom prst="rect">
              <a:avLst/>
            </a:prstGeom>
            <a:noFill/>
            <a:ln>
              <a:noFill/>
            </a:ln>
          </p:spPr>
        </p:pic>
      </p:grpSp>
      <p:sp>
        <p:nvSpPr>
          <p:cNvPr id="407" name="Google Shape;407;g302c6c39741_0_622"/>
          <p:cNvSpPr txBox="1"/>
          <p:nvPr/>
        </p:nvSpPr>
        <p:spPr>
          <a:xfrm>
            <a:off x="12146893" y="4048485"/>
            <a:ext cx="10630200" cy="820800"/>
          </a:xfrm>
          <a:prstGeom prst="rect">
            <a:avLst/>
          </a:prstGeom>
          <a:noFill/>
          <a:ln>
            <a:noFill/>
          </a:ln>
        </p:spPr>
        <p:txBody>
          <a:bodyPr anchorCtr="0" anchor="ctr" bIns="182875" lIns="182875" spcFirstLastPara="1" rIns="182875" wrap="square" tIns="182875">
            <a:noAutofit/>
          </a:bodyPr>
          <a:lstStyle/>
          <a:p>
            <a:pPr indent="0" lvl="0" marL="0" marR="0" rtl="0" algn="ctr">
              <a:lnSpc>
                <a:spcPct val="100000"/>
              </a:lnSpc>
              <a:spcBef>
                <a:spcPts val="0"/>
              </a:spcBef>
              <a:spcAft>
                <a:spcPts val="0"/>
              </a:spcAft>
              <a:buNone/>
            </a:pPr>
            <a:r>
              <a:rPr b="1" lang="en-US" sz="3700" u="sng">
                <a:solidFill>
                  <a:srgbClr val="001627"/>
                </a:solidFill>
                <a:latin typeface="Montserrat"/>
                <a:ea typeface="Montserrat"/>
                <a:cs typeface="Montserrat"/>
                <a:sym typeface="Montserrat"/>
              </a:rPr>
              <a:t>COST </a:t>
            </a:r>
            <a:r>
              <a:rPr b="1" lang="en-US" sz="3700" u="sng">
                <a:solidFill>
                  <a:srgbClr val="001627"/>
                </a:solidFill>
                <a:latin typeface="Montserrat"/>
                <a:ea typeface="Montserrat"/>
                <a:cs typeface="Montserrat"/>
                <a:sym typeface="Montserrat"/>
              </a:rPr>
              <a:t>EFFICIENCIES</a:t>
            </a:r>
            <a:r>
              <a:rPr b="1" lang="en-US" sz="3700" u="sng">
                <a:solidFill>
                  <a:srgbClr val="001627"/>
                </a:solidFill>
                <a:latin typeface="Montserrat"/>
                <a:ea typeface="Montserrat"/>
                <a:cs typeface="Montserrat"/>
                <a:sym typeface="Montserrat"/>
              </a:rPr>
              <a:t> </a:t>
            </a:r>
            <a:endParaRPr sz="3700"/>
          </a:p>
        </p:txBody>
      </p:sp>
      <p:sp>
        <p:nvSpPr>
          <p:cNvPr id="408" name="Google Shape;408;g302c6c39741_0_622"/>
          <p:cNvSpPr/>
          <p:nvPr/>
        </p:nvSpPr>
        <p:spPr>
          <a:xfrm>
            <a:off x="4589800" y="1015200"/>
            <a:ext cx="10033500" cy="1174500"/>
          </a:xfrm>
          <a:prstGeom prst="rect">
            <a:avLst/>
          </a:prstGeom>
          <a:gradFill>
            <a:gsLst>
              <a:gs pos="0">
                <a:schemeClr val="accent1"/>
              </a:gs>
              <a:gs pos="100000">
                <a:schemeClr val="accent2"/>
              </a:gs>
            </a:gsLst>
            <a:lin ang="0" scaled="0"/>
          </a:gradFill>
          <a:ln>
            <a:noFill/>
          </a:ln>
        </p:spPr>
        <p:txBody>
          <a:bodyPr anchorCtr="0" anchor="ctr" bIns="325025" lIns="650250" spcFirstLastPara="1" rIns="650250" wrap="square" tIns="325025">
            <a:noAutofit/>
          </a:bodyPr>
          <a:lstStyle/>
          <a:p>
            <a:pPr indent="0" lvl="0" marL="0" marR="0" rtl="0" algn="ctr">
              <a:lnSpc>
                <a:spcPct val="100000"/>
              </a:lnSpc>
              <a:spcBef>
                <a:spcPts val="0"/>
              </a:spcBef>
              <a:spcAft>
                <a:spcPts val="0"/>
              </a:spcAft>
              <a:buClr>
                <a:schemeClr val="lt1"/>
              </a:buClr>
              <a:buSzPts val="4500"/>
              <a:buFont typeface="Calibri"/>
              <a:buNone/>
            </a:pPr>
            <a:r>
              <a:t/>
            </a:r>
            <a:endParaRPr b="1" i="0" sz="4500" u="none" cap="none" strike="noStrike">
              <a:solidFill>
                <a:srgbClr val="C00000"/>
              </a:solidFill>
              <a:latin typeface="Montserrat"/>
              <a:ea typeface="Montserrat"/>
              <a:cs typeface="Montserrat"/>
              <a:sym typeface="Montserrat"/>
            </a:endParaRPr>
          </a:p>
        </p:txBody>
      </p:sp>
      <p:grpSp>
        <p:nvGrpSpPr>
          <p:cNvPr id="409" name="Google Shape;409;g302c6c39741_0_622"/>
          <p:cNvGrpSpPr/>
          <p:nvPr/>
        </p:nvGrpSpPr>
        <p:grpSpPr>
          <a:xfrm>
            <a:off x="1922267" y="5023417"/>
            <a:ext cx="3935692" cy="6119276"/>
            <a:chOff x="352958" y="1874206"/>
            <a:chExt cx="1475700" cy="2294700"/>
          </a:xfrm>
        </p:grpSpPr>
        <p:sp>
          <p:nvSpPr>
            <p:cNvPr id="410" name="Google Shape;410;g302c6c39741_0_622"/>
            <p:cNvSpPr/>
            <p:nvPr/>
          </p:nvSpPr>
          <p:spPr>
            <a:xfrm>
              <a:off x="352958" y="1874206"/>
              <a:ext cx="1475700" cy="2294700"/>
            </a:xfrm>
            <a:prstGeom prst="rect">
              <a:avLst/>
            </a:prstGeom>
            <a:noFill/>
            <a:ln>
              <a:noFill/>
            </a:ln>
          </p:spPr>
          <p:txBody>
            <a:bodyPr anchorCtr="0" anchor="ctr" bIns="91400" lIns="182825" spcFirstLastPara="1" rIns="182825" wrap="square" tIns="91400">
              <a:noAutofit/>
            </a:bodyPr>
            <a:lstStyle/>
            <a:p>
              <a:pPr indent="0" lvl="0" marL="0" marR="0" rtl="0" algn="ctr">
                <a:lnSpc>
                  <a:spcPct val="100000"/>
                </a:lnSpc>
                <a:spcBef>
                  <a:spcPts val="0"/>
                </a:spcBef>
                <a:spcAft>
                  <a:spcPts val="0"/>
                </a:spcAft>
                <a:buNone/>
              </a:pPr>
              <a:r>
                <a:t/>
              </a:r>
              <a:endParaRPr b="0" i="0" sz="3500" u="none" cap="none" strike="noStrike">
                <a:solidFill>
                  <a:srgbClr val="FFFFFF"/>
                </a:solidFill>
                <a:latin typeface="Montserrat Medium"/>
                <a:ea typeface="Montserrat Medium"/>
                <a:cs typeface="Montserrat Medium"/>
                <a:sym typeface="Montserrat Medium"/>
              </a:endParaRPr>
            </a:p>
          </p:txBody>
        </p:sp>
        <p:sp>
          <p:nvSpPr>
            <p:cNvPr id="411" name="Google Shape;411;g302c6c39741_0_622"/>
            <p:cNvSpPr txBox="1"/>
            <p:nvPr/>
          </p:nvSpPr>
          <p:spPr>
            <a:xfrm>
              <a:off x="352958" y="1956254"/>
              <a:ext cx="1475700" cy="338700"/>
            </a:xfrm>
            <a:prstGeom prst="rect">
              <a:avLst/>
            </a:prstGeom>
            <a:noFill/>
            <a:ln>
              <a:noFill/>
            </a:ln>
          </p:spPr>
          <p:txBody>
            <a:bodyPr anchorCtr="0" anchor="ctr" bIns="91400" lIns="182825" spcFirstLastPara="1" rIns="182825" wrap="square" tIns="91400">
              <a:noAutofit/>
            </a:bodyPr>
            <a:lstStyle/>
            <a:p>
              <a:pPr indent="0" lvl="0" marL="0" marR="0" rtl="0" algn="ctr">
                <a:lnSpc>
                  <a:spcPct val="100000"/>
                </a:lnSpc>
                <a:spcBef>
                  <a:spcPts val="0"/>
                </a:spcBef>
                <a:spcAft>
                  <a:spcPts val="0"/>
                </a:spcAft>
                <a:buNone/>
              </a:pPr>
              <a:r>
                <a:rPr b="0" i="0" lang="en-US" sz="3200" u="none" cap="none" strike="noStrike">
                  <a:solidFill>
                    <a:srgbClr val="C40923"/>
                  </a:solidFill>
                  <a:latin typeface="Montserrat Medium"/>
                  <a:ea typeface="Montserrat Medium"/>
                  <a:cs typeface="Montserrat Medium"/>
                  <a:sym typeface="Montserrat Medium"/>
                </a:rPr>
                <a:t>CLV up by</a:t>
              </a:r>
              <a:endParaRPr b="0" i="0" sz="3200" u="none" cap="none" strike="noStrike">
                <a:solidFill>
                  <a:srgbClr val="C40923"/>
                </a:solidFill>
                <a:latin typeface="Montserrat Medium"/>
                <a:ea typeface="Montserrat Medium"/>
                <a:cs typeface="Montserrat Medium"/>
                <a:sym typeface="Montserrat Medium"/>
              </a:endParaRPr>
            </a:p>
          </p:txBody>
        </p:sp>
        <p:sp>
          <p:nvSpPr>
            <p:cNvPr id="412" name="Google Shape;412;g302c6c39741_0_622"/>
            <p:cNvSpPr txBox="1"/>
            <p:nvPr/>
          </p:nvSpPr>
          <p:spPr>
            <a:xfrm>
              <a:off x="484508" y="3153355"/>
              <a:ext cx="1212600" cy="438600"/>
            </a:xfrm>
            <a:prstGeom prst="rect">
              <a:avLst/>
            </a:prstGeom>
            <a:noFill/>
            <a:ln>
              <a:noFill/>
            </a:ln>
          </p:spPr>
          <p:txBody>
            <a:bodyPr anchorCtr="0" anchor="t" bIns="91400" lIns="182825" spcFirstLastPara="1" rIns="182825" wrap="square" tIns="91400">
              <a:spAutoFit/>
            </a:bodyPr>
            <a:lstStyle/>
            <a:p>
              <a:pPr indent="0" lvl="0" marL="0" marR="0" rtl="0" algn="ctr">
                <a:lnSpc>
                  <a:spcPct val="100000"/>
                </a:lnSpc>
                <a:spcBef>
                  <a:spcPts val="0"/>
                </a:spcBef>
                <a:spcAft>
                  <a:spcPts val="0"/>
                </a:spcAft>
                <a:buNone/>
              </a:pPr>
              <a:r>
                <a:rPr b="0" i="0" lang="en-US" sz="6400" u="none" cap="none" strike="noStrike">
                  <a:solidFill>
                    <a:srgbClr val="EB3022"/>
                  </a:solidFill>
                  <a:latin typeface="Montserrat Medium"/>
                  <a:ea typeface="Montserrat Medium"/>
                  <a:cs typeface="Montserrat Medium"/>
                  <a:sym typeface="Montserrat Medium"/>
                </a:rPr>
                <a:t>$293</a:t>
              </a:r>
              <a:endParaRPr b="0" i="0" sz="1900" u="none" cap="none" strike="noStrike">
                <a:solidFill>
                  <a:srgbClr val="EB3022"/>
                </a:solidFill>
                <a:latin typeface="Montserrat Medium"/>
                <a:ea typeface="Montserrat Medium"/>
                <a:cs typeface="Montserrat Medium"/>
                <a:sym typeface="Montserrat Medium"/>
              </a:endParaRPr>
            </a:p>
          </p:txBody>
        </p:sp>
        <p:sp>
          <p:nvSpPr>
            <p:cNvPr id="413" name="Google Shape;413;g302c6c39741_0_622"/>
            <p:cNvSpPr txBox="1"/>
            <p:nvPr/>
          </p:nvSpPr>
          <p:spPr>
            <a:xfrm>
              <a:off x="415910" y="3559465"/>
              <a:ext cx="1349700" cy="484800"/>
            </a:xfrm>
            <a:prstGeom prst="rect">
              <a:avLst/>
            </a:prstGeom>
            <a:noFill/>
            <a:ln>
              <a:noFill/>
            </a:ln>
          </p:spPr>
          <p:txBody>
            <a:bodyPr anchorCtr="0" anchor="t" bIns="91400" lIns="182825" spcFirstLastPara="1" rIns="182825" wrap="square" tIns="91400">
              <a:spAutoFit/>
            </a:bodyPr>
            <a:lstStyle/>
            <a:p>
              <a:pPr indent="0" lvl="0" marL="0" marR="0" rtl="0" algn="ctr">
                <a:lnSpc>
                  <a:spcPct val="100000"/>
                </a:lnSpc>
                <a:spcBef>
                  <a:spcPts val="0"/>
                </a:spcBef>
                <a:spcAft>
                  <a:spcPts val="0"/>
                </a:spcAft>
                <a:buNone/>
              </a:pPr>
              <a:r>
                <a:rPr b="0" i="0" lang="en-US" sz="2400" u="none" cap="none" strike="noStrike">
                  <a:solidFill>
                    <a:srgbClr val="001627"/>
                  </a:solidFill>
                  <a:latin typeface="Arial"/>
                  <a:ea typeface="Arial"/>
                  <a:cs typeface="Arial"/>
                  <a:sym typeface="Arial"/>
                </a:rPr>
                <a:t>Customer Lifetime Value increase per customer</a:t>
              </a:r>
              <a:endParaRPr b="0" i="0" sz="2400" u="none" cap="none" strike="noStrike">
                <a:solidFill>
                  <a:srgbClr val="001627"/>
                </a:solidFill>
                <a:latin typeface="Arial"/>
                <a:ea typeface="Arial"/>
                <a:cs typeface="Arial"/>
                <a:sym typeface="Arial"/>
              </a:endParaRPr>
            </a:p>
          </p:txBody>
        </p:sp>
        <p:pic>
          <p:nvPicPr>
            <p:cNvPr id="414" name="Google Shape;414;g302c6c39741_0_622"/>
            <p:cNvPicPr preferRelativeResize="0"/>
            <p:nvPr/>
          </p:nvPicPr>
          <p:blipFill rotWithShape="1">
            <a:blip r:embed="rId4">
              <a:alphaModFix/>
            </a:blip>
            <a:srcRect b="0" l="0" r="0" t="0"/>
            <a:stretch/>
          </p:blipFill>
          <p:spPr>
            <a:xfrm>
              <a:off x="774710" y="2463272"/>
              <a:ext cx="632197" cy="632197"/>
            </a:xfrm>
            <a:prstGeom prst="rect">
              <a:avLst/>
            </a:prstGeom>
            <a:noFill/>
            <a:ln>
              <a:noFill/>
            </a:ln>
          </p:spPr>
        </p:pic>
      </p:grpSp>
      <p:grpSp>
        <p:nvGrpSpPr>
          <p:cNvPr id="415" name="Google Shape;415;g302c6c39741_0_622"/>
          <p:cNvGrpSpPr/>
          <p:nvPr/>
        </p:nvGrpSpPr>
        <p:grpSpPr>
          <a:xfrm>
            <a:off x="12694255" y="5303924"/>
            <a:ext cx="4193324" cy="4823788"/>
            <a:chOff x="3513515" y="1958467"/>
            <a:chExt cx="1572300" cy="1808898"/>
          </a:xfrm>
        </p:grpSpPr>
        <p:sp>
          <p:nvSpPr>
            <p:cNvPr id="416" name="Google Shape;416;g302c6c39741_0_622"/>
            <p:cNvSpPr txBox="1"/>
            <p:nvPr/>
          </p:nvSpPr>
          <p:spPr>
            <a:xfrm>
              <a:off x="3513515" y="1958467"/>
              <a:ext cx="1572300" cy="338700"/>
            </a:xfrm>
            <a:prstGeom prst="rect">
              <a:avLst/>
            </a:prstGeom>
            <a:noFill/>
            <a:ln>
              <a:noFill/>
            </a:ln>
          </p:spPr>
          <p:txBody>
            <a:bodyPr anchorCtr="0" anchor="ctr" bIns="91400" lIns="182825" spcFirstLastPara="1" rIns="182825" wrap="square" tIns="91400">
              <a:noAutofit/>
            </a:bodyPr>
            <a:lstStyle/>
            <a:p>
              <a:pPr indent="0" lvl="0" marL="0" marR="0" rtl="0" algn="ctr">
                <a:lnSpc>
                  <a:spcPct val="100000"/>
                </a:lnSpc>
                <a:spcBef>
                  <a:spcPts val="0"/>
                </a:spcBef>
                <a:spcAft>
                  <a:spcPts val="0"/>
                </a:spcAft>
                <a:buNone/>
              </a:pPr>
              <a:r>
                <a:rPr b="0" i="0" lang="en-US" sz="3200" u="none" cap="none" strike="noStrike">
                  <a:solidFill>
                    <a:srgbClr val="C40923"/>
                  </a:solidFill>
                  <a:latin typeface="Montserrat Medium"/>
                  <a:ea typeface="Montserrat Medium"/>
                  <a:cs typeface="Montserrat Medium"/>
                  <a:sym typeface="Montserrat Medium"/>
                </a:rPr>
                <a:t>App development cycles reduced by</a:t>
              </a:r>
              <a:endParaRPr b="0" i="0" sz="3200" u="none" cap="none" strike="noStrike">
                <a:solidFill>
                  <a:srgbClr val="C40923"/>
                </a:solidFill>
                <a:latin typeface="Montserrat Medium"/>
                <a:ea typeface="Montserrat Medium"/>
                <a:cs typeface="Montserrat Medium"/>
                <a:sym typeface="Montserrat Medium"/>
              </a:endParaRPr>
            </a:p>
          </p:txBody>
        </p:sp>
        <p:sp>
          <p:nvSpPr>
            <p:cNvPr id="417" name="Google Shape;417;g302c6c39741_0_622"/>
            <p:cNvSpPr txBox="1"/>
            <p:nvPr/>
          </p:nvSpPr>
          <p:spPr>
            <a:xfrm>
              <a:off x="3657045" y="3559465"/>
              <a:ext cx="1285200" cy="207900"/>
            </a:xfrm>
            <a:prstGeom prst="rect">
              <a:avLst/>
            </a:prstGeom>
            <a:noFill/>
            <a:ln>
              <a:noFill/>
            </a:ln>
          </p:spPr>
          <p:txBody>
            <a:bodyPr anchorCtr="0" anchor="t" bIns="91400" lIns="182825" spcFirstLastPara="1" rIns="182825" wrap="square" tIns="91400">
              <a:spAutoFit/>
            </a:bodyPr>
            <a:lstStyle/>
            <a:p>
              <a:pPr indent="0" lvl="0" marL="0" marR="0" rtl="0" algn="ctr">
                <a:lnSpc>
                  <a:spcPct val="100000"/>
                </a:lnSpc>
                <a:spcBef>
                  <a:spcPts val="0"/>
                </a:spcBef>
                <a:spcAft>
                  <a:spcPts val="0"/>
                </a:spcAft>
                <a:buNone/>
              </a:pPr>
              <a:r>
                <a:rPr b="0" i="0" lang="en-US" sz="2400" u="none" cap="none" strike="noStrike">
                  <a:solidFill>
                    <a:srgbClr val="001627"/>
                  </a:solidFill>
                  <a:latin typeface="Arial"/>
                  <a:ea typeface="Arial"/>
                  <a:cs typeface="Arial"/>
                  <a:sym typeface="Arial"/>
                </a:rPr>
                <a:t>Faster time-to-market</a:t>
              </a:r>
              <a:endParaRPr b="0" i="0" sz="2400" u="none" cap="none" strike="noStrike">
                <a:solidFill>
                  <a:srgbClr val="001627"/>
                </a:solidFill>
                <a:latin typeface="Arial"/>
                <a:ea typeface="Arial"/>
                <a:cs typeface="Arial"/>
                <a:sym typeface="Arial"/>
              </a:endParaRPr>
            </a:p>
          </p:txBody>
        </p:sp>
        <p:grpSp>
          <p:nvGrpSpPr>
            <p:cNvPr id="418" name="Google Shape;418;g302c6c39741_0_622"/>
            <p:cNvGrpSpPr/>
            <p:nvPr/>
          </p:nvGrpSpPr>
          <p:grpSpPr>
            <a:xfrm>
              <a:off x="3693345" y="3037066"/>
              <a:ext cx="1212600" cy="557816"/>
              <a:chOff x="3629504" y="3158986"/>
              <a:chExt cx="1212600" cy="557816"/>
            </a:xfrm>
          </p:grpSpPr>
          <p:sp>
            <p:nvSpPr>
              <p:cNvPr id="419" name="Google Shape;419;g302c6c39741_0_622"/>
              <p:cNvSpPr txBox="1"/>
              <p:nvPr/>
            </p:nvSpPr>
            <p:spPr>
              <a:xfrm>
                <a:off x="3629504" y="3158986"/>
                <a:ext cx="1212600" cy="438600"/>
              </a:xfrm>
              <a:prstGeom prst="rect">
                <a:avLst/>
              </a:prstGeom>
              <a:noFill/>
              <a:ln>
                <a:noFill/>
              </a:ln>
            </p:spPr>
            <p:txBody>
              <a:bodyPr anchorCtr="0" anchor="t" bIns="91400" lIns="182825" spcFirstLastPara="1" rIns="182825" wrap="square" tIns="91400">
                <a:spAutoFit/>
              </a:bodyPr>
              <a:lstStyle/>
              <a:p>
                <a:pPr indent="0" lvl="0" marL="0" marR="0" rtl="0" algn="ctr">
                  <a:lnSpc>
                    <a:spcPct val="100000"/>
                  </a:lnSpc>
                  <a:spcBef>
                    <a:spcPts val="0"/>
                  </a:spcBef>
                  <a:spcAft>
                    <a:spcPts val="0"/>
                  </a:spcAft>
                  <a:buNone/>
                </a:pPr>
                <a:r>
                  <a:rPr b="0" i="0" lang="en-US" sz="6400" u="none" cap="none" strike="noStrike">
                    <a:solidFill>
                      <a:srgbClr val="EB3022"/>
                    </a:solidFill>
                    <a:latin typeface="Montserrat Medium"/>
                    <a:ea typeface="Montserrat Medium"/>
                    <a:cs typeface="Montserrat Medium"/>
                    <a:sym typeface="Montserrat Medium"/>
                  </a:rPr>
                  <a:t>6</a:t>
                </a:r>
                <a:endParaRPr b="0" i="0" sz="800" u="none" cap="none" strike="noStrike">
                  <a:solidFill>
                    <a:srgbClr val="EB3022"/>
                  </a:solidFill>
                  <a:latin typeface="Montserrat Medium"/>
                  <a:ea typeface="Montserrat Medium"/>
                  <a:cs typeface="Montserrat Medium"/>
                  <a:sym typeface="Montserrat Medium"/>
                </a:endParaRPr>
              </a:p>
            </p:txBody>
          </p:sp>
          <p:sp>
            <p:nvSpPr>
              <p:cNvPr id="420" name="Google Shape;420;g302c6c39741_0_622"/>
              <p:cNvSpPr txBox="1"/>
              <p:nvPr/>
            </p:nvSpPr>
            <p:spPr>
              <a:xfrm>
                <a:off x="3629504" y="3463002"/>
                <a:ext cx="1212600" cy="253800"/>
              </a:xfrm>
              <a:prstGeom prst="rect">
                <a:avLst/>
              </a:prstGeom>
              <a:noFill/>
              <a:ln>
                <a:noFill/>
              </a:ln>
            </p:spPr>
            <p:txBody>
              <a:bodyPr anchorCtr="0" anchor="t" bIns="91400" lIns="182825" spcFirstLastPara="1" rIns="182825" wrap="square" tIns="91400">
                <a:spAutoFit/>
              </a:bodyPr>
              <a:lstStyle/>
              <a:p>
                <a:pPr indent="0" lvl="0" marL="0" marR="0" rtl="0" algn="ctr">
                  <a:lnSpc>
                    <a:spcPct val="100000"/>
                  </a:lnSpc>
                  <a:spcBef>
                    <a:spcPts val="0"/>
                  </a:spcBef>
                  <a:spcAft>
                    <a:spcPts val="0"/>
                  </a:spcAft>
                  <a:buNone/>
                </a:pPr>
                <a:r>
                  <a:rPr b="0" i="0" lang="en-US" sz="3200" u="none" cap="none" strike="noStrike">
                    <a:solidFill>
                      <a:srgbClr val="EB3022"/>
                    </a:solidFill>
                    <a:latin typeface="Montserrat Medium"/>
                    <a:ea typeface="Montserrat Medium"/>
                    <a:cs typeface="Montserrat Medium"/>
                    <a:sym typeface="Montserrat Medium"/>
                  </a:rPr>
                  <a:t>months</a:t>
                </a:r>
                <a:endParaRPr b="0" i="0" sz="800" u="none" cap="none" strike="noStrike">
                  <a:solidFill>
                    <a:srgbClr val="EB3022"/>
                  </a:solidFill>
                  <a:latin typeface="Montserrat Medium"/>
                  <a:ea typeface="Montserrat Medium"/>
                  <a:cs typeface="Montserrat Medium"/>
                  <a:sym typeface="Montserrat Medium"/>
                </a:endParaRPr>
              </a:p>
            </p:txBody>
          </p:sp>
        </p:grpSp>
        <p:pic>
          <p:nvPicPr>
            <p:cNvPr id="421" name="Google Shape;421;g302c6c39741_0_622"/>
            <p:cNvPicPr preferRelativeResize="0"/>
            <p:nvPr/>
          </p:nvPicPr>
          <p:blipFill rotWithShape="1">
            <a:blip r:embed="rId5">
              <a:alphaModFix/>
            </a:blip>
            <a:srcRect b="0" l="0" r="0" t="0"/>
            <a:stretch/>
          </p:blipFill>
          <p:spPr>
            <a:xfrm>
              <a:off x="4015976" y="2463027"/>
              <a:ext cx="567339" cy="567339"/>
            </a:xfrm>
            <a:prstGeom prst="rect">
              <a:avLst/>
            </a:prstGeom>
            <a:noFill/>
            <a:ln>
              <a:noFill/>
            </a:ln>
          </p:spPr>
        </p:pic>
      </p:grpSp>
      <p:grpSp>
        <p:nvGrpSpPr>
          <p:cNvPr id="422" name="Google Shape;422;g302c6c39741_0_622"/>
          <p:cNvGrpSpPr/>
          <p:nvPr/>
        </p:nvGrpSpPr>
        <p:grpSpPr>
          <a:xfrm>
            <a:off x="7153907" y="5222236"/>
            <a:ext cx="3935692" cy="5562606"/>
            <a:chOff x="1935094" y="1958314"/>
            <a:chExt cx="1475700" cy="2085951"/>
          </a:xfrm>
        </p:grpSpPr>
        <p:sp>
          <p:nvSpPr>
            <p:cNvPr id="423" name="Google Shape;423;g302c6c39741_0_622"/>
            <p:cNvSpPr txBox="1"/>
            <p:nvPr/>
          </p:nvSpPr>
          <p:spPr>
            <a:xfrm>
              <a:off x="1935094" y="1958314"/>
              <a:ext cx="1475700" cy="338400"/>
            </a:xfrm>
            <a:prstGeom prst="rect">
              <a:avLst/>
            </a:prstGeom>
            <a:noFill/>
            <a:ln>
              <a:noFill/>
            </a:ln>
          </p:spPr>
          <p:txBody>
            <a:bodyPr anchorCtr="0" anchor="ctr" bIns="91400" lIns="182825" spcFirstLastPara="1" rIns="182825" wrap="square" tIns="91400">
              <a:noAutofit/>
            </a:bodyPr>
            <a:lstStyle/>
            <a:p>
              <a:pPr indent="0" lvl="0" marL="0" marR="0" rtl="0" algn="ctr">
                <a:lnSpc>
                  <a:spcPct val="100000"/>
                </a:lnSpc>
                <a:spcBef>
                  <a:spcPts val="0"/>
                </a:spcBef>
                <a:spcAft>
                  <a:spcPts val="0"/>
                </a:spcAft>
                <a:buNone/>
              </a:pPr>
              <a:r>
                <a:rPr b="0" i="0" lang="en-US" sz="3200" u="none" cap="none" strike="noStrike">
                  <a:solidFill>
                    <a:srgbClr val="C40923"/>
                  </a:solidFill>
                  <a:latin typeface="Montserrat Medium"/>
                  <a:ea typeface="Montserrat Medium"/>
                  <a:cs typeface="Montserrat Medium"/>
                  <a:sym typeface="Montserrat Medium"/>
                </a:rPr>
                <a:t>NPS up by</a:t>
              </a:r>
              <a:endParaRPr b="0" i="0" sz="3200" u="none" cap="none" strike="noStrike">
                <a:solidFill>
                  <a:srgbClr val="C40923"/>
                </a:solidFill>
                <a:latin typeface="Montserrat Medium"/>
                <a:ea typeface="Montserrat Medium"/>
                <a:cs typeface="Montserrat Medium"/>
                <a:sym typeface="Montserrat Medium"/>
              </a:endParaRPr>
            </a:p>
          </p:txBody>
        </p:sp>
        <p:sp>
          <p:nvSpPr>
            <p:cNvPr id="424" name="Google Shape;424;g302c6c39741_0_622"/>
            <p:cNvSpPr txBox="1"/>
            <p:nvPr/>
          </p:nvSpPr>
          <p:spPr>
            <a:xfrm>
              <a:off x="2066644" y="3155644"/>
              <a:ext cx="1212600" cy="438600"/>
            </a:xfrm>
            <a:prstGeom prst="rect">
              <a:avLst/>
            </a:prstGeom>
            <a:noFill/>
            <a:ln>
              <a:noFill/>
            </a:ln>
          </p:spPr>
          <p:txBody>
            <a:bodyPr anchorCtr="0" anchor="t" bIns="91400" lIns="182825" spcFirstLastPara="1" rIns="182825" wrap="square" tIns="91400">
              <a:spAutoFit/>
            </a:bodyPr>
            <a:lstStyle/>
            <a:p>
              <a:pPr indent="0" lvl="0" marL="0" marR="0" rtl="0" algn="ctr">
                <a:lnSpc>
                  <a:spcPct val="100000"/>
                </a:lnSpc>
                <a:spcBef>
                  <a:spcPts val="0"/>
                </a:spcBef>
                <a:spcAft>
                  <a:spcPts val="0"/>
                </a:spcAft>
                <a:buNone/>
              </a:pPr>
              <a:r>
                <a:rPr b="0" i="0" lang="en-US" sz="6400" u="none" cap="none" strike="noStrike">
                  <a:solidFill>
                    <a:srgbClr val="EB3022"/>
                  </a:solidFill>
                  <a:latin typeface="Montserrat Medium"/>
                  <a:ea typeface="Montserrat Medium"/>
                  <a:cs typeface="Montserrat Medium"/>
                  <a:sym typeface="Montserrat Medium"/>
                </a:rPr>
                <a:t>2 pts</a:t>
              </a:r>
              <a:endParaRPr b="0" i="0" sz="1900" u="none" cap="none" strike="noStrike">
                <a:solidFill>
                  <a:srgbClr val="EB3022"/>
                </a:solidFill>
                <a:latin typeface="Montserrat Medium"/>
                <a:ea typeface="Montserrat Medium"/>
                <a:cs typeface="Montserrat Medium"/>
                <a:sym typeface="Montserrat Medium"/>
              </a:endParaRPr>
            </a:p>
          </p:txBody>
        </p:sp>
        <p:sp>
          <p:nvSpPr>
            <p:cNvPr id="425" name="Google Shape;425;g302c6c39741_0_622"/>
            <p:cNvSpPr txBox="1"/>
            <p:nvPr/>
          </p:nvSpPr>
          <p:spPr>
            <a:xfrm>
              <a:off x="2066644" y="3559465"/>
              <a:ext cx="1212600" cy="484800"/>
            </a:xfrm>
            <a:prstGeom prst="rect">
              <a:avLst/>
            </a:prstGeom>
            <a:noFill/>
            <a:ln>
              <a:noFill/>
            </a:ln>
          </p:spPr>
          <p:txBody>
            <a:bodyPr anchorCtr="0" anchor="t" bIns="91400" lIns="182825" spcFirstLastPara="1" rIns="182825" wrap="square" tIns="91400">
              <a:spAutoFit/>
            </a:bodyPr>
            <a:lstStyle/>
            <a:p>
              <a:pPr indent="0" lvl="0" marL="0" marR="0" rtl="0" algn="ctr">
                <a:lnSpc>
                  <a:spcPct val="100000"/>
                </a:lnSpc>
                <a:spcBef>
                  <a:spcPts val="0"/>
                </a:spcBef>
                <a:spcAft>
                  <a:spcPts val="0"/>
                </a:spcAft>
                <a:buNone/>
              </a:pPr>
              <a:r>
                <a:rPr b="0" i="0" lang="en-US" sz="2400" u="none" cap="none" strike="noStrike">
                  <a:solidFill>
                    <a:srgbClr val="001627"/>
                  </a:solidFill>
                  <a:latin typeface="Arial"/>
                  <a:ea typeface="Arial"/>
                  <a:cs typeface="Arial"/>
                  <a:sym typeface="Arial"/>
                </a:rPr>
                <a:t>Increased Net </a:t>
              </a:r>
              <a:r>
                <a:rPr lang="en-US" sz="2400">
                  <a:solidFill>
                    <a:srgbClr val="001627"/>
                  </a:solidFill>
                </a:rPr>
                <a:t>Promoter</a:t>
              </a:r>
              <a:r>
                <a:rPr b="0" i="0" lang="en-US" sz="2400" u="none" cap="none" strike="noStrike">
                  <a:solidFill>
                    <a:srgbClr val="001627"/>
                  </a:solidFill>
                  <a:latin typeface="Arial"/>
                  <a:ea typeface="Arial"/>
                  <a:cs typeface="Arial"/>
                  <a:sym typeface="Arial"/>
                </a:rPr>
                <a:t> Score </a:t>
              </a:r>
              <a:br>
                <a:rPr b="0" i="0" lang="en-US" sz="2400" u="none" cap="none" strike="noStrike">
                  <a:solidFill>
                    <a:srgbClr val="001627"/>
                  </a:solidFill>
                  <a:latin typeface="Arial"/>
                  <a:ea typeface="Arial"/>
                  <a:cs typeface="Arial"/>
                  <a:sym typeface="Arial"/>
                </a:rPr>
              </a:br>
              <a:endParaRPr b="0" i="0" sz="2400" u="none" cap="none" strike="noStrike">
                <a:solidFill>
                  <a:srgbClr val="001627"/>
                </a:solidFill>
                <a:latin typeface="Arial"/>
                <a:ea typeface="Arial"/>
                <a:cs typeface="Arial"/>
                <a:sym typeface="Arial"/>
              </a:endParaRPr>
            </a:p>
          </p:txBody>
        </p:sp>
        <p:pic>
          <p:nvPicPr>
            <p:cNvPr id="426" name="Google Shape;426;g302c6c39741_0_622"/>
            <p:cNvPicPr preferRelativeResize="0"/>
            <p:nvPr/>
          </p:nvPicPr>
          <p:blipFill rotWithShape="1">
            <a:blip r:embed="rId6">
              <a:alphaModFix/>
            </a:blip>
            <a:srcRect b="0" l="0" r="0" t="0"/>
            <a:stretch/>
          </p:blipFill>
          <p:spPr>
            <a:xfrm>
              <a:off x="2315606" y="2390444"/>
              <a:ext cx="714675" cy="731425"/>
            </a:xfrm>
            <a:prstGeom prst="rect">
              <a:avLst/>
            </a:prstGeom>
            <a:noFill/>
            <a:ln>
              <a:noFill/>
            </a:ln>
          </p:spPr>
        </p:pic>
      </p:grpSp>
      <p:sp>
        <p:nvSpPr>
          <p:cNvPr id="427" name="Google Shape;427;g302c6c39741_0_622"/>
          <p:cNvSpPr txBox="1"/>
          <p:nvPr>
            <p:ph type="title"/>
          </p:nvPr>
        </p:nvSpPr>
        <p:spPr>
          <a:xfrm>
            <a:off x="2117000" y="1283700"/>
            <a:ext cx="14907900" cy="5208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4800"/>
              <a:buFont typeface="Montserrat"/>
              <a:buNone/>
            </a:pPr>
            <a:r>
              <a:rPr b="1" lang="en-US">
                <a:solidFill>
                  <a:schemeClr val="lt1"/>
                </a:solidFill>
                <a:latin typeface="Montserrat"/>
                <a:ea typeface="Montserrat"/>
                <a:cs typeface="Montserrat"/>
                <a:sym typeface="Montserrat"/>
              </a:rPr>
              <a:t>VERIFIED CIAM OUTCOMES  </a:t>
            </a:r>
            <a:endParaRPr/>
          </a:p>
        </p:txBody>
      </p:sp>
    </p:spTree>
  </p:cSld>
  <p:clrMapOvr>
    <a:masterClrMapping/>
  </p:clrMapOvr>
  <p:transition spd="slow">
    <p:push/>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g307fc323717_0_0"/>
          <p:cNvSpPr/>
          <p:nvPr/>
        </p:nvSpPr>
        <p:spPr>
          <a:xfrm>
            <a:off x="9466518" y="1022997"/>
            <a:ext cx="10530900" cy="1174500"/>
          </a:xfrm>
          <a:prstGeom prst="rect">
            <a:avLst/>
          </a:prstGeom>
          <a:gradFill>
            <a:gsLst>
              <a:gs pos="0">
                <a:schemeClr val="accent1"/>
              </a:gs>
              <a:gs pos="100000">
                <a:schemeClr val="accent2"/>
              </a:gs>
            </a:gsLst>
            <a:lin ang="0" scaled="0"/>
          </a:gradFill>
          <a:ln>
            <a:noFill/>
          </a:ln>
        </p:spPr>
        <p:txBody>
          <a:bodyPr anchorCtr="0" anchor="ctr" bIns="325025" lIns="650250" spcFirstLastPara="1" rIns="650250" wrap="square" tIns="325025">
            <a:noAutofit/>
          </a:bodyPr>
          <a:lstStyle/>
          <a:p>
            <a:pPr indent="0" lvl="0" marL="0" marR="0" rtl="0" algn="ctr">
              <a:lnSpc>
                <a:spcPct val="100000"/>
              </a:lnSpc>
              <a:spcBef>
                <a:spcPts val="0"/>
              </a:spcBef>
              <a:spcAft>
                <a:spcPts val="0"/>
              </a:spcAft>
              <a:buClr>
                <a:schemeClr val="lt1"/>
              </a:buClr>
              <a:buSzPts val="4500"/>
              <a:buFont typeface="Calibri"/>
              <a:buNone/>
            </a:pPr>
            <a:r>
              <a:t/>
            </a:r>
            <a:endParaRPr b="1" i="0" sz="4500" u="none" cap="none" strike="noStrike">
              <a:solidFill>
                <a:srgbClr val="C00000"/>
              </a:solidFill>
              <a:latin typeface="Montserrat"/>
              <a:ea typeface="Montserrat"/>
              <a:cs typeface="Montserrat"/>
              <a:sym typeface="Montserrat"/>
            </a:endParaRPr>
          </a:p>
        </p:txBody>
      </p:sp>
      <p:sp>
        <p:nvSpPr>
          <p:cNvPr id="433" name="Google Shape;433;g307fc323717_0_0"/>
          <p:cNvSpPr txBox="1"/>
          <p:nvPr>
            <p:ph type="title"/>
          </p:nvPr>
        </p:nvSpPr>
        <p:spPr>
          <a:xfrm>
            <a:off x="1479350" y="1283700"/>
            <a:ext cx="21231900" cy="5208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4800"/>
              <a:buFont typeface="Montserrat"/>
              <a:buNone/>
            </a:pPr>
            <a:r>
              <a:rPr b="0" lang="en-US">
                <a:solidFill>
                  <a:schemeClr val="dk1"/>
                </a:solidFill>
              </a:rPr>
              <a:t>The undisputed  </a:t>
            </a:r>
            <a:r>
              <a:rPr lang="en-US">
                <a:solidFill>
                  <a:schemeClr val="lt1"/>
                </a:solidFill>
              </a:rPr>
              <a:t>IDENTITY LEADER IN AVIATION</a:t>
            </a:r>
            <a:endParaRPr/>
          </a:p>
        </p:txBody>
      </p:sp>
      <p:sp>
        <p:nvSpPr>
          <p:cNvPr id="434" name="Google Shape;434;g307fc323717_0_0"/>
          <p:cNvSpPr/>
          <p:nvPr/>
        </p:nvSpPr>
        <p:spPr>
          <a:xfrm>
            <a:off x="8970088" y="2794350"/>
            <a:ext cx="6447000" cy="9807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3600">
              <a:latin typeface="Montserrat"/>
              <a:ea typeface="Montserrat"/>
              <a:cs typeface="Montserrat"/>
              <a:sym typeface="Montserrat"/>
            </a:endParaRPr>
          </a:p>
        </p:txBody>
      </p:sp>
      <p:sp>
        <p:nvSpPr>
          <p:cNvPr id="435" name="Google Shape;435;g307fc323717_0_0"/>
          <p:cNvSpPr/>
          <p:nvPr/>
        </p:nvSpPr>
        <p:spPr>
          <a:xfrm>
            <a:off x="16011550" y="2794350"/>
            <a:ext cx="6447000" cy="9807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3600">
              <a:latin typeface="Montserrat"/>
              <a:ea typeface="Montserrat"/>
              <a:cs typeface="Montserrat"/>
              <a:sym typeface="Montserrat"/>
            </a:endParaRPr>
          </a:p>
        </p:txBody>
      </p:sp>
      <p:sp>
        <p:nvSpPr>
          <p:cNvPr id="436" name="Google Shape;436;g307fc323717_0_0"/>
          <p:cNvSpPr/>
          <p:nvPr/>
        </p:nvSpPr>
        <p:spPr>
          <a:xfrm>
            <a:off x="1698538" y="2794350"/>
            <a:ext cx="6447000" cy="9807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3600">
              <a:latin typeface="Montserrat"/>
              <a:ea typeface="Montserrat"/>
              <a:cs typeface="Montserrat"/>
              <a:sym typeface="Montserrat"/>
            </a:endParaRPr>
          </a:p>
        </p:txBody>
      </p:sp>
      <p:pic>
        <p:nvPicPr>
          <p:cNvPr id="437" name="Google Shape;437;g307fc323717_0_0"/>
          <p:cNvPicPr preferRelativeResize="0"/>
          <p:nvPr/>
        </p:nvPicPr>
        <p:blipFill rotWithShape="1">
          <a:blip r:embed="rId3">
            <a:alphaModFix/>
          </a:blip>
          <a:srcRect b="37002" l="9504" r="23036" t="37830"/>
          <a:stretch/>
        </p:blipFill>
        <p:spPr>
          <a:xfrm>
            <a:off x="1954087" y="5482550"/>
            <a:ext cx="5935904" cy="1437721"/>
          </a:xfrm>
          <a:prstGeom prst="rect">
            <a:avLst/>
          </a:prstGeom>
          <a:noFill/>
          <a:ln>
            <a:noFill/>
          </a:ln>
        </p:spPr>
      </p:pic>
      <p:pic>
        <p:nvPicPr>
          <p:cNvPr descr="Download Air France Logo in SVG Vector or PNG File Format - Logo.wine" id="438" name="Google Shape;438;g307fc323717_0_0"/>
          <p:cNvPicPr preferRelativeResize="0"/>
          <p:nvPr/>
        </p:nvPicPr>
        <p:blipFill rotWithShape="1">
          <a:blip r:embed="rId4">
            <a:alphaModFix/>
          </a:blip>
          <a:srcRect b="40521" l="10681" r="8764" t="42430"/>
          <a:stretch/>
        </p:blipFill>
        <p:spPr>
          <a:xfrm>
            <a:off x="1996463" y="7444425"/>
            <a:ext cx="5851127" cy="803902"/>
          </a:xfrm>
          <a:prstGeom prst="rect">
            <a:avLst/>
          </a:prstGeom>
          <a:noFill/>
          <a:ln>
            <a:noFill/>
          </a:ln>
        </p:spPr>
      </p:pic>
      <p:pic>
        <p:nvPicPr>
          <p:cNvPr id="439" name="Google Shape;439;g307fc323717_0_0"/>
          <p:cNvPicPr preferRelativeResize="0"/>
          <p:nvPr/>
        </p:nvPicPr>
        <p:blipFill rotWithShape="1">
          <a:blip r:embed="rId5">
            <a:alphaModFix/>
          </a:blip>
          <a:srcRect b="0" l="0" r="0" t="0"/>
          <a:stretch/>
        </p:blipFill>
        <p:spPr>
          <a:xfrm>
            <a:off x="3906726" y="3143061"/>
            <a:ext cx="1822593" cy="1815327"/>
          </a:xfrm>
          <a:prstGeom prst="rect">
            <a:avLst/>
          </a:prstGeom>
          <a:noFill/>
          <a:ln>
            <a:noFill/>
          </a:ln>
        </p:spPr>
      </p:pic>
      <p:pic>
        <p:nvPicPr>
          <p:cNvPr descr="Multimedia - American Airlines Newsroom" id="440" name="Google Shape;440;g307fc323717_0_0"/>
          <p:cNvPicPr preferRelativeResize="0"/>
          <p:nvPr/>
        </p:nvPicPr>
        <p:blipFill rotWithShape="1">
          <a:blip r:embed="rId6">
            <a:alphaModFix/>
          </a:blip>
          <a:srcRect b="23561" l="3044" r="0" t="19649"/>
          <a:stretch/>
        </p:blipFill>
        <p:spPr>
          <a:xfrm>
            <a:off x="9816304" y="8504802"/>
            <a:ext cx="4754578" cy="1815339"/>
          </a:xfrm>
          <a:prstGeom prst="rect">
            <a:avLst/>
          </a:prstGeom>
          <a:noFill/>
          <a:ln>
            <a:noFill/>
          </a:ln>
        </p:spPr>
      </p:pic>
      <p:pic>
        <p:nvPicPr>
          <p:cNvPr descr="Alaska Airlines Logo (dark blue) - Alaska Airlines News" id="441" name="Google Shape;441;g307fc323717_0_0"/>
          <p:cNvPicPr preferRelativeResize="0"/>
          <p:nvPr/>
        </p:nvPicPr>
        <p:blipFill rotWithShape="1">
          <a:blip r:embed="rId7">
            <a:alphaModFix/>
          </a:blip>
          <a:srcRect b="0" l="0" r="0" t="0"/>
          <a:stretch/>
        </p:blipFill>
        <p:spPr>
          <a:xfrm>
            <a:off x="10557314" y="10411466"/>
            <a:ext cx="3272560" cy="1701617"/>
          </a:xfrm>
          <a:prstGeom prst="rect">
            <a:avLst/>
          </a:prstGeom>
          <a:noFill/>
          <a:ln>
            <a:noFill/>
          </a:ln>
        </p:spPr>
      </p:pic>
      <p:pic>
        <p:nvPicPr>
          <p:cNvPr descr="Qantas Logo PNG Transparent &amp; SVG Vector - Freebie Supply" id="442" name="Google Shape;442;g307fc323717_0_0"/>
          <p:cNvPicPr preferRelativeResize="0"/>
          <p:nvPr/>
        </p:nvPicPr>
        <p:blipFill rotWithShape="1">
          <a:blip r:embed="rId8">
            <a:alphaModFix/>
          </a:blip>
          <a:srcRect b="0" l="0" r="0" t="0"/>
          <a:stretch/>
        </p:blipFill>
        <p:spPr>
          <a:xfrm>
            <a:off x="9368738" y="6595020"/>
            <a:ext cx="5754360" cy="1553493"/>
          </a:xfrm>
          <a:prstGeom prst="rect">
            <a:avLst/>
          </a:prstGeom>
          <a:noFill/>
          <a:ln>
            <a:noFill/>
          </a:ln>
        </p:spPr>
      </p:pic>
      <p:pic>
        <p:nvPicPr>
          <p:cNvPr id="443" name="Google Shape;443;g307fc323717_0_0"/>
          <p:cNvPicPr preferRelativeResize="0"/>
          <p:nvPr/>
        </p:nvPicPr>
        <p:blipFill rotWithShape="1">
          <a:blip r:embed="rId9">
            <a:alphaModFix/>
          </a:blip>
          <a:srcRect b="0" l="0" r="0" t="0"/>
          <a:stretch/>
        </p:blipFill>
        <p:spPr>
          <a:xfrm>
            <a:off x="11348517" y="3273976"/>
            <a:ext cx="1690166" cy="1690199"/>
          </a:xfrm>
          <a:prstGeom prst="rect">
            <a:avLst/>
          </a:prstGeom>
          <a:noFill/>
          <a:ln>
            <a:noFill/>
          </a:ln>
        </p:spPr>
      </p:pic>
      <p:pic>
        <p:nvPicPr>
          <p:cNvPr id="444" name="Google Shape;444;g307fc323717_0_0"/>
          <p:cNvPicPr preferRelativeResize="0"/>
          <p:nvPr/>
        </p:nvPicPr>
        <p:blipFill rotWithShape="1">
          <a:blip r:embed="rId10">
            <a:alphaModFix/>
          </a:blip>
          <a:srcRect b="0" l="0" r="0" t="7672"/>
          <a:stretch/>
        </p:blipFill>
        <p:spPr>
          <a:xfrm>
            <a:off x="9847200" y="5060738"/>
            <a:ext cx="4809000" cy="1437725"/>
          </a:xfrm>
          <a:prstGeom prst="rect">
            <a:avLst/>
          </a:prstGeom>
          <a:noFill/>
          <a:ln>
            <a:noFill/>
          </a:ln>
        </p:spPr>
      </p:pic>
      <p:pic>
        <p:nvPicPr>
          <p:cNvPr id="445" name="Google Shape;445;g307fc323717_0_0"/>
          <p:cNvPicPr preferRelativeResize="0"/>
          <p:nvPr/>
        </p:nvPicPr>
        <p:blipFill rotWithShape="1">
          <a:blip r:embed="rId11">
            <a:alphaModFix/>
          </a:blip>
          <a:srcRect b="3122" l="0" r="3762" t="1082"/>
          <a:stretch/>
        </p:blipFill>
        <p:spPr>
          <a:xfrm>
            <a:off x="16585963" y="11217860"/>
            <a:ext cx="5298157" cy="803902"/>
          </a:xfrm>
          <a:prstGeom prst="rect">
            <a:avLst/>
          </a:prstGeom>
          <a:noFill/>
          <a:ln>
            <a:noFill/>
          </a:ln>
        </p:spPr>
      </p:pic>
      <p:pic>
        <p:nvPicPr>
          <p:cNvPr id="446" name="Google Shape;446;g307fc323717_0_0"/>
          <p:cNvPicPr preferRelativeResize="0"/>
          <p:nvPr/>
        </p:nvPicPr>
        <p:blipFill rotWithShape="1">
          <a:blip r:embed="rId12">
            <a:alphaModFix/>
          </a:blip>
          <a:srcRect b="0" l="0" r="0" t="0"/>
          <a:stretch/>
        </p:blipFill>
        <p:spPr>
          <a:xfrm>
            <a:off x="16357874" y="5289019"/>
            <a:ext cx="5754351" cy="940082"/>
          </a:xfrm>
          <a:prstGeom prst="rect">
            <a:avLst/>
          </a:prstGeom>
          <a:noFill/>
          <a:ln>
            <a:noFill/>
          </a:ln>
        </p:spPr>
      </p:pic>
      <p:pic>
        <p:nvPicPr>
          <p:cNvPr id="447" name="Google Shape;447;g307fc323717_0_0"/>
          <p:cNvPicPr preferRelativeResize="0"/>
          <p:nvPr/>
        </p:nvPicPr>
        <p:blipFill rotWithShape="1">
          <a:blip r:embed="rId13">
            <a:alphaModFix/>
          </a:blip>
          <a:srcRect b="0" l="0" r="0" t="0"/>
          <a:stretch/>
        </p:blipFill>
        <p:spPr>
          <a:xfrm>
            <a:off x="16689511" y="8343328"/>
            <a:ext cx="5091072" cy="1145491"/>
          </a:xfrm>
          <a:prstGeom prst="rect">
            <a:avLst/>
          </a:prstGeom>
          <a:noFill/>
          <a:ln>
            <a:noFill/>
          </a:ln>
        </p:spPr>
      </p:pic>
      <p:pic>
        <p:nvPicPr>
          <p:cNvPr descr="Star Alliance - Wikipedia" id="448" name="Google Shape;448;g307fc323717_0_0"/>
          <p:cNvPicPr preferRelativeResize="0"/>
          <p:nvPr/>
        </p:nvPicPr>
        <p:blipFill rotWithShape="1">
          <a:blip r:embed="rId14">
            <a:alphaModFix/>
          </a:blip>
          <a:srcRect b="25048" l="27818" r="27841" t="0"/>
          <a:stretch/>
        </p:blipFill>
        <p:spPr>
          <a:xfrm>
            <a:off x="18560456" y="3773295"/>
            <a:ext cx="1349178" cy="1311174"/>
          </a:xfrm>
          <a:prstGeom prst="rect">
            <a:avLst/>
          </a:prstGeom>
          <a:noFill/>
          <a:ln>
            <a:noFill/>
          </a:ln>
        </p:spPr>
      </p:pic>
      <p:pic>
        <p:nvPicPr>
          <p:cNvPr descr="Virgin Australia logo (updated 2024) - Airhex" id="449" name="Google Shape;449;g307fc323717_0_0"/>
          <p:cNvPicPr preferRelativeResize="0"/>
          <p:nvPr/>
        </p:nvPicPr>
        <p:blipFill rotWithShape="1">
          <a:blip r:embed="rId15">
            <a:alphaModFix/>
          </a:blip>
          <a:srcRect b="0" l="0" r="0" t="0"/>
          <a:stretch/>
        </p:blipFill>
        <p:spPr>
          <a:xfrm>
            <a:off x="17213325" y="9670570"/>
            <a:ext cx="4043424" cy="1155464"/>
          </a:xfrm>
          <a:prstGeom prst="rect">
            <a:avLst/>
          </a:prstGeom>
          <a:noFill/>
          <a:ln>
            <a:noFill/>
          </a:ln>
        </p:spPr>
      </p:pic>
      <p:pic>
        <p:nvPicPr>
          <p:cNvPr id="450" name="Google Shape;450;g307fc323717_0_0"/>
          <p:cNvPicPr preferRelativeResize="0"/>
          <p:nvPr/>
        </p:nvPicPr>
        <p:blipFill>
          <a:blip r:embed="rId16">
            <a:alphaModFix/>
          </a:blip>
          <a:stretch>
            <a:fillRect/>
          </a:stretch>
        </p:blipFill>
        <p:spPr>
          <a:xfrm>
            <a:off x="16644250" y="6433647"/>
            <a:ext cx="5181600" cy="12763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g32bdaedfb5e_0_0"/>
          <p:cNvSpPr/>
          <p:nvPr/>
        </p:nvSpPr>
        <p:spPr>
          <a:xfrm>
            <a:off x="1589" y="3688692"/>
            <a:ext cx="24384000" cy="9023700"/>
          </a:xfrm>
          <a:prstGeom prst="roundRect">
            <a:avLst>
              <a:gd fmla="val 0" name="adj"/>
            </a:avLst>
          </a:prstGeom>
          <a:solidFill>
            <a:srgbClr val="FFFFFF"/>
          </a:solidFill>
          <a:ln>
            <a:noFill/>
          </a:ln>
        </p:spPr>
        <p:txBody>
          <a:bodyPr anchorCtr="0" anchor="ctr" bIns="121850" lIns="243800" spcFirstLastPara="1" rIns="243800" wrap="square" tIns="121850">
            <a:noAutofit/>
          </a:bodyPr>
          <a:lstStyle/>
          <a:p>
            <a:pPr indent="0" lvl="0" marL="0" marR="0" rtl="0" algn="ctr">
              <a:lnSpc>
                <a:spcPct val="100000"/>
              </a:lnSpc>
              <a:spcBef>
                <a:spcPts val="0"/>
              </a:spcBef>
              <a:spcAft>
                <a:spcPts val="0"/>
              </a:spcAft>
              <a:buClr>
                <a:srgbClr val="000000"/>
              </a:buClr>
              <a:buSzPts val="675"/>
              <a:buFont typeface="Arial"/>
              <a:buNone/>
            </a:pPr>
            <a:r>
              <a:t/>
            </a:r>
            <a:endParaRPr b="0" i="0" sz="675" u="none" cap="none" strike="noStrike">
              <a:solidFill>
                <a:schemeClr val="lt1"/>
              </a:solidFill>
              <a:latin typeface="Calibri"/>
              <a:ea typeface="Calibri"/>
              <a:cs typeface="Calibri"/>
              <a:sym typeface="Calibri"/>
            </a:endParaRPr>
          </a:p>
        </p:txBody>
      </p:sp>
      <p:sp>
        <p:nvSpPr>
          <p:cNvPr id="457" name="Google Shape;457;g32bdaedfb5e_0_0"/>
          <p:cNvSpPr txBox="1"/>
          <p:nvPr/>
        </p:nvSpPr>
        <p:spPr>
          <a:xfrm>
            <a:off x="990678" y="3996981"/>
            <a:ext cx="6876300" cy="861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3200"/>
              <a:buFont typeface="Arial"/>
              <a:buNone/>
            </a:pPr>
            <a:r>
              <a:rPr b="1" i="0" lang="en-US" sz="3200" u="none" cap="none" strike="noStrike">
                <a:solidFill>
                  <a:schemeClr val="accent2"/>
                </a:solidFill>
                <a:latin typeface="Montserrat Medium"/>
                <a:ea typeface="Montserrat Medium"/>
                <a:cs typeface="Montserrat Medium"/>
                <a:sym typeface="Montserrat Medium"/>
              </a:rPr>
              <a:t>Leader for 8 Years (2017-2024)</a:t>
            </a:r>
            <a:endParaRPr b="0" i="0" sz="4800" u="none" cap="none" strike="noStrike">
              <a:solidFill>
                <a:schemeClr val="dk1"/>
              </a:solidFill>
              <a:latin typeface="Montserrat Medium"/>
              <a:ea typeface="Montserrat Medium"/>
              <a:cs typeface="Montserrat Medium"/>
              <a:sym typeface="Montserrat Medium"/>
            </a:endParaRPr>
          </a:p>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Montserrat"/>
                <a:ea typeface="Montserrat"/>
                <a:cs typeface="Montserrat"/>
                <a:sym typeface="Montserrat"/>
              </a:rPr>
              <a:t>Gartner MQ for Access Management</a:t>
            </a:r>
            <a:endParaRPr b="1" i="0" sz="4800" u="none" cap="none" strike="noStrike">
              <a:solidFill>
                <a:schemeClr val="dk1"/>
              </a:solidFill>
              <a:latin typeface="Montserrat"/>
              <a:ea typeface="Montserrat"/>
              <a:cs typeface="Montserrat"/>
              <a:sym typeface="Montserrat"/>
            </a:endParaRPr>
          </a:p>
        </p:txBody>
      </p:sp>
      <p:sp>
        <p:nvSpPr>
          <p:cNvPr id="458" name="Google Shape;458;g32bdaedfb5e_0_0"/>
          <p:cNvSpPr txBox="1"/>
          <p:nvPr/>
        </p:nvSpPr>
        <p:spPr>
          <a:xfrm>
            <a:off x="16841242" y="3996983"/>
            <a:ext cx="6505800" cy="861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3200"/>
              <a:buFont typeface="Arial"/>
              <a:buNone/>
            </a:pPr>
            <a:r>
              <a:rPr b="1" i="0" lang="en-US" sz="3200" u="none" cap="none" strike="noStrike">
                <a:solidFill>
                  <a:schemeClr val="accent2"/>
                </a:solidFill>
                <a:latin typeface="Montserrat Medium"/>
                <a:ea typeface="Montserrat Medium"/>
                <a:cs typeface="Montserrat Medium"/>
                <a:sym typeface="Montserrat Medium"/>
              </a:rPr>
              <a:t>2024 Leader </a:t>
            </a:r>
            <a:br>
              <a:rPr b="1" i="0" lang="en-US" sz="3200" u="none" cap="none" strike="noStrike">
                <a:solidFill>
                  <a:schemeClr val="accent2"/>
                </a:solidFill>
                <a:latin typeface="Montserrat Medium"/>
                <a:ea typeface="Montserrat Medium"/>
                <a:cs typeface="Montserrat Medium"/>
                <a:sym typeface="Montserrat Medium"/>
              </a:rPr>
            </a:br>
            <a:r>
              <a:rPr b="1" i="0" lang="en-US" sz="2400" u="none" cap="none" strike="noStrike">
                <a:solidFill>
                  <a:schemeClr val="dk1"/>
                </a:solidFill>
                <a:latin typeface="Montserrat"/>
                <a:ea typeface="Montserrat"/>
                <a:cs typeface="Montserrat"/>
                <a:sym typeface="Montserrat"/>
              </a:rPr>
              <a:t>in the Forrester CIAM Wave</a:t>
            </a:r>
            <a:endParaRPr b="1" i="0" sz="2400" u="none" cap="none" strike="noStrike">
              <a:solidFill>
                <a:schemeClr val="dk1"/>
              </a:solidFill>
              <a:latin typeface="Montserrat"/>
              <a:ea typeface="Montserrat"/>
              <a:cs typeface="Montserrat"/>
              <a:sym typeface="Montserrat"/>
            </a:endParaRPr>
          </a:p>
        </p:txBody>
      </p:sp>
      <p:pic>
        <p:nvPicPr>
          <p:cNvPr id="459" name="Google Shape;459;g32bdaedfb5e_0_0"/>
          <p:cNvPicPr preferRelativeResize="0"/>
          <p:nvPr/>
        </p:nvPicPr>
        <p:blipFill rotWithShape="1">
          <a:blip r:embed="rId3">
            <a:alphaModFix/>
          </a:blip>
          <a:srcRect b="0" l="0" r="0" t="0"/>
          <a:stretch/>
        </p:blipFill>
        <p:spPr>
          <a:xfrm>
            <a:off x="16841240" y="2618515"/>
            <a:ext cx="3885836" cy="670912"/>
          </a:xfrm>
          <a:prstGeom prst="rect">
            <a:avLst/>
          </a:prstGeom>
          <a:noFill/>
          <a:ln>
            <a:noFill/>
          </a:ln>
        </p:spPr>
      </p:pic>
      <p:pic>
        <p:nvPicPr>
          <p:cNvPr id="460" name="Google Shape;460;g32bdaedfb5e_0_0"/>
          <p:cNvPicPr preferRelativeResize="0"/>
          <p:nvPr/>
        </p:nvPicPr>
        <p:blipFill rotWithShape="1">
          <a:blip r:embed="rId4">
            <a:alphaModFix/>
          </a:blip>
          <a:srcRect b="0" l="0" r="0" t="0"/>
          <a:stretch/>
        </p:blipFill>
        <p:spPr>
          <a:xfrm>
            <a:off x="8252299" y="2424463"/>
            <a:ext cx="6358379" cy="1256381"/>
          </a:xfrm>
          <a:prstGeom prst="rect">
            <a:avLst/>
          </a:prstGeom>
          <a:noFill/>
          <a:ln>
            <a:noFill/>
          </a:ln>
        </p:spPr>
      </p:pic>
      <p:pic>
        <p:nvPicPr>
          <p:cNvPr id="461" name="Google Shape;461;g32bdaedfb5e_0_0"/>
          <p:cNvPicPr preferRelativeResize="0"/>
          <p:nvPr/>
        </p:nvPicPr>
        <p:blipFill rotWithShape="1">
          <a:blip r:embed="rId5">
            <a:alphaModFix/>
          </a:blip>
          <a:srcRect b="0" l="0" r="0" t="0"/>
          <a:stretch/>
        </p:blipFill>
        <p:spPr>
          <a:xfrm>
            <a:off x="990678" y="2053424"/>
            <a:ext cx="3169920" cy="1801093"/>
          </a:xfrm>
          <a:prstGeom prst="rect">
            <a:avLst/>
          </a:prstGeom>
          <a:noFill/>
          <a:ln>
            <a:noFill/>
          </a:ln>
        </p:spPr>
      </p:pic>
      <p:sp>
        <p:nvSpPr>
          <p:cNvPr id="462" name="Google Shape;462;g32bdaedfb5e_0_0"/>
          <p:cNvSpPr/>
          <p:nvPr/>
        </p:nvSpPr>
        <p:spPr>
          <a:xfrm>
            <a:off x="7526998" y="976620"/>
            <a:ext cx="9314100" cy="1174500"/>
          </a:xfrm>
          <a:prstGeom prst="rect">
            <a:avLst/>
          </a:prstGeom>
          <a:gradFill>
            <a:gsLst>
              <a:gs pos="0">
                <a:schemeClr val="accent1"/>
              </a:gs>
              <a:gs pos="100000">
                <a:schemeClr val="accent2"/>
              </a:gs>
            </a:gsLst>
            <a:lin ang="0" scaled="0"/>
          </a:gradFill>
          <a:ln>
            <a:noFill/>
          </a:ln>
        </p:spPr>
        <p:txBody>
          <a:bodyPr anchorCtr="0" anchor="ctr" bIns="325000" lIns="650200" spcFirstLastPara="1" rIns="650200" wrap="square" tIns="325000">
            <a:noAutofit/>
          </a:bodyPr>
          <a:lstStyle/>
          <a:p>
            <a:pPr indent="0" lvl="0" marL="0" marR="0" rtl="0" algn="ctr">
              <a:lnSpc>
                <a:spcPct val="100000"/>
              </a:lnSpc>
              <a:spcBef>
                <a:spcPts val="0"/>
              </a:spcBef>
              <a:spcAft>
                <a:spcPts val="0"/>
              </a:spcAft>
              <a:buClr>
                <a:srgbClr val="000000"/>
              </a:buClr>
              <a:buSzPts val="4533"/>
              <a:buFont typeface="Arial"/>
              <a:buNone/>
            </a:pPr>
            <a:r>
              <a:t/>
            </a:r>
            <a:endParaRPr b="1" i="0" sz="4533" u="none" cap="none" strike="noStrike">
              <a:solidFill>
                <a:srgbClr val="C00000"/>
              </a:solidFill>
              <a:latin typeface="Montserrat"/>
              <a:ea typeface="Montserrat"/>
              <a:cs typeface="Montserrat"/>
              <a:sym typeface="Montserrat"/>
            </a:endParaRPr>
          </a:p>
        </p:txBody>
      </p:sp>
      <p:sp>
        <p:nvSpPr>
          <p:cNvPr id="463" name="Google Shape;463;g32bdaedfb5e_0_0"/>
          <p:cNvSpPr txBox="1"/>
          <p:nvPr/>
        </p:nvSpPr>
        <p:spPr>
          <a:xfrm>
            <a:off x="1587" y="1003724"/>
            <a:ext cx="24384000" cy="1233000"/>
          </a:xfrm>
          <a:prstGeom prst="rect">
            <a:avLst/>
          </a:prstGeom>
          <a:noFill/>
          <a:ln>
            <a:noFill/>
          </a:ln>
        </p:spPr>
        <p:txBody>
          <a:bodyPr anchorCtr="0" anchor="ctr" bIns="0" lIns="0" spcFirstLastPara="1" rIns="0" wrap="square" tIns="0">
            <a:noAutofit/>
          </a:bodyPr>
          <a:lstStyle/>
          <a:p>
            <a:pPr indent="0" lvl="0" marL="0" marR="0" rtl="0" algn="ctr">
              <a:lnSpc>
                <a:spcPct val="102272"/>
              </a:lnSpc>
              <a:spcBef>
                <a:spcPts val="0"/>
              </a:spcBef>
              <a:spcAft>
                <a:spcPts val="0"/>
              </a:spcAft>
              <a:buClr>
                <a:srgbClr val="001627"/>
              </a:buClr>
              <a:buSzPts val="3300"/>
              <a:buFont typeface="Montserrat"/>
              <a:buNone/>
            </a:pPr>
            <a:r>
              <a:rPr b="1" i="0" lang="en-US" sz="5867" u="none" cap="none" strike="noStrike">
                <a:solidFill>
                  <a:srgbClr val="FAFAFB"/>
                </a:solidFill>
                <a:latin typeface="Montserrat"/>
                <a:ea typeface="Montserrat"/>
                <a:cs typeface="Montserrat"/>
                <a:sym typeface="Montserrat"/>
              </a:rPr>
              <a:t>MARKET LEADERSHIP</a:t>
            </a:r>
            <a:endParaRPr b="0" i="0" sz="1400" u="none" cap="none" strike="noStrike">
              <a:solidFill>
                <a:srgbClr val="000000"/>
              </a:solidFill>
              <a:latin typeface="Arial"/>
              <a:ea typeface="Arial"/>
              <a:cs typeface="Arial"/>
              <a:sym typeface="Arial"/>
            </a:endParaRPr>
          </a:p>
        </p:txBody>
      </p:sp>
      <p:grpSp>
        <p:nvGrpSpPr>
          <p:cNvPr id="464" name="Google Shape;464;g32bdaedfb5e_0_0"/>
          <p:cNvGrpSpPr/>
          <p:nvPr/>
        </p:nvGrpSpPr>
        <p:grpSpPr>
          <a:xfrm>
            <a:off x="8476140" y="4729122"/>
            <a:ext cx="8044954" cy="3452692"/>
            <a:chOff x="8687484" y="5034689"/>
            <a:chExt cx="7619049" cy="3071244"/>
          </a:xfrm>
        </p:grpSpPr>
        <p:pic>
          <p:nvPicPr>
            <p:cNvPr id="465" name="Google Shape;465;g32bdaedfb5e_0_0"/>
            <p:cNvPicPr preferRelativeResize="0"/>
            <p:nvPr/>
          </p:nvPicPr>
          <p:blipFill rotWithShape="1">
            <a:blip r:embed="rId6">
              <a:alphaModFix/>
            </a:blip>
            <a:srcRect b="0" l="0" r="0" t="0"/>
            <a:stretch/>
          </p:blipFill>
          <p:spPr>
            <a:xfrm>
              <a:off x="8687484" y="5034689"/>
              <a:ext cx="7619049" cy="3071244"/>
            </a:xfrm>
            <a:prstGeom prst="rect">
              <a:avLst/>
            </a:prstGeom>
            <a:noFill/>
            <a:ln>
              <a:noFill/>
            </a:ln>
          </p:spPr>
        </p:pic>
        <p:pic>
          <p:nvPicPr>
            <p:cNvPr id="466" name="Google Shape;466;g32bdaedfb5e_0_0"/>
            <p:cNvPicPr preferRelativeResize="0"/>
            <p:nvPr/>
          </p:nvPicPr>
          <p:blipFill rotWithShape="1">
            <a:blip r:embed="rId7">
              <a:alphaModFix/>
            </a:blip>
            <a:srcRect b="0" l="0" r="0" t="0"/>
            <a:stretch/>
          </p:blipFill>
          <p:spPr>
            <a:xfrm>
              <a:off x="14376516" y="5521690"/>
              <a:ext cx="632125" cy="564781"/>
            </a:xfrm>
            <a:prstGeom prst="rect">
              <a:avLst/>
            </a:prstGeom>
            <a:noFill/>
            <a:ln>
              <a:noFill/>
            </a:ln>
          </p:spPr>
        </p:pic>
        <p:cxnSp>
          <p:nvCxnSpPr>
            <p:cNvPr id="467" name="Google Shape;467;g32bdaedfb5e_0_0"/>
            <p:cNvCxnSpPr/>
            <p:nvPr/>
          </p:nvCxnSpPr>
          <p:spPr>
            <a:xfrm>
              <a:off x="14552886" y="6127413"/>
              <a:ext cx="0" cy="390900"/>
            </a:xfrm>
            <a:prstGeom prst="straightConnector1">
              <a:avLst/>
            </a:prstGeom>
            <a:noFill/>
            <a:ln cap="rnd" cmpd="sng" w="12700">
              <a:solidFill>
                <a:srgbClr val="C00000"/>
              </a:solidFill>
              <a:prstDash val="solid"/>
              <a:round/>
              <a:headEnd len="sm" w="sm" type="none"/>
              <a:tailEnd len="med" w="med" type="triangle"/>
            </a:ln>
          </p:spPr>
        </p:cxnSp>
      </p:grpSp>
      <p:sp>
        <p:nvSpPr>
          <p:cNvPr id="468" name="Google Shape;468;g32bdaedfb5e_0_0"/>
          <p:cNvSpPr txBox="1"/>
          <p:nvPr/>
        </p:nvSpPr>
        <p:spPr>
          <a:xfrm>
            <a:off x="8931228" y="4015552"/>
            <a:ext cx="6505800" cy="861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3200"/>
              <a:buFont typeface="Arial"/>
              <a:buNone/>
            </a:pPr>
            <a:r>
              <a:rPr b="1" i="0" lang="en-US" sz="3200" u="none" cap="none" strike="noStrike">
                <a:solidFill>
                  <a:schemeClr val="accent2"/>
                </a:solidFill>
                <a:latin typeface="Montserrat Medium"/>
                <a:ea typeface="Montserrat Medium"/>
                <a:cs typeface="Montserrat Medium"/>
                <a:sym typeface="Montserrat Medium"/>
              </a:rPr>
              <a:t>2024 Leader </a:t>
            </a:r>
            <a:br>
              <a:rPr b="1" i="0" lang="en-US" sz="3200" u="none" cap="none" strike="noStrike">
                <a:solidFill>
                  <a:schemeClr val="accent2"/>
                </a:solidFill>
                <a:latin typeface="Montserrat Medium"/>
                <a:ea typeface="Montserrat Medium"/>
                <a:cs typeface="Montserrat Medium"/>
                <a:sym typeface="Montserrat Medium"/>
              </a:rPr>
            </a:br>
            <a:r>
              <a:rPr b="1" i="0" lang="en-US" sz="2400" u="none" cap="none" strike="noStrike">
                <a:solidFill>
                  <a:schemeClr val="dk1"/>
                </a:solidFill>
                <a:latin typeface="Montserrat"/>
                <a:ea typeface="Montserrat"/>
                <a:cs typeface="Montserrat"/>
                <a:sym typeface="Montserrat"/>
              </a:rPr>
              <a:t>in CIAM Leadership Compass</a:t>
            </a:r>
            <a:endParaRPr b="1" i="0" sz="2400" u="none" cap="none" strike="noStrike">
              <a:solidFill>
                <a:schemeClr val="dk1"/>
              </a:solidFill>
              <a:latin typeface="Montserrat"/>
              <a:ea typeface="Montserrat"/>
              <a:cs typeface="Montserrat"/>
              <a:sym typeface="Montserrat"/>
            </a:endParaRPr>
          </a:p>
        </p:txBody>
      </p:sp>
      <p:grpSp>
        <p:nvGrpSpPr>
          <p:cNvPr id="469" name="Google Shape;469;g32bdaedfb5e_0_0"/>
          <p:cNvGrpSpPr/>
          <p:nvPr/>
        </p:nvGrpSpPr>
        <p:grpSpPr>
          <a:xfrm>
            <a:off x="594346" y="5103196"/>
            <a:ext cx="7334052" cy="7609079"/>
            <a:chOff x="594346" y="5103196"/>
            <a:chExt cx="7334052" cy="7609079"/>
          </a:xfrm>
        </p:grpSpPr>
        <p:pic>
          <p:nvPicPr>
            <p:cNvPr id="470" name="Google Shape;470;g32bdaedfb5e_0_0"/>
            <p:cNvPicPr preferRelativeResize="0"/>
            <p:nvPr/>
          </p:nvPicPr>
          <p:blipFill rotWithShape="1">
            <a:blip r:embed="rId8">
              <a:alphaModFix/>
            </a:blip>
            <a:srcRect b="0" l="0" r="0" t="0"/>
            <a:stretch/>
          </p:blipFill>
          <p:spPr>
            <a:xfrm>
              <a:off x="594346" y="5103196"/>
              <a:ext cx="7334052" cy="7609079"/>
            </a:xfrm>
            <a:prstGeom prst="rect">
              <a:avLst/>
            </a:prstGeom>
            <a:noFill/>
            <a:ln>
              <a:noFill/>
            </a:ln>
          </p:spPr>
        </p:pic>
        <p:cxnSp>
          <p:nvCxnSpPr>
            <p:cNvPr id="471" name="Google Shape;471;g32bdaedfb5e_0_0"/>
            <p:cNvCxnSpPr/>
            <p:nvPr/>
          </p:nvCxnSpPr>
          <p:spPr>
            <a:xfrm flipH="1">
              <a:off x="6624280" y="6310728"/>
              <a:ext cx="249300" cy="547200"/>
            </a:xfrm>
            <a:prstGeom prst="straightConnector1">
              <a:avLst/>
            </a:prstGeom>
            <a:noFill/>
            <a:ln cap="rnd" cmpd="sng" w="12700">
              <a:solidFill>
                <a:srgbClr val="C00000"/>
              </a:solidFill>
              <a:prstDash val="solid"/>
              <a:round/>
              <a:headEnd len="sm" w="sm" type="none"/>
              <a:tailEnd len="med" w="med" type="triangle"/>
            </a:ln>
          </p:spPr>
        </p:cxnSp>
        <p:pic>
          <p:nvPicPr>
            <p:cNvPr id="472" name="Google Shape;472;g32bdaedfb5e_0_0"/>
            <p:cNvPicPr preferRelativeResize="0"/>
            <p:nvPr/>
          </p:nvPicPr>
          <p:blipFill rotWithShape="1">
            <a:blip r:embed="rId7">
              <a:alphaModFix/>
            </a:blip>
            <a:srcRect b="0" l="0" r="0" t="0"/>
            <a:stretch/>
          </p:blipFill>
          <p:spPr>
            <a:xfrm>
              <a:off x="6789937" y="5820949"/>
              <a:ext cx="692510" cy="706084"/>
            </a:xfrm>
            <a:prstGeom prst="rect">
              <a:avLst/>
            </a:prstGeom>
            <a:noFill/>
            <a:ln>
              <a:noFill/>
            </a:ln>
          </p:spPr>
        </p:pic>
      </p:grpSp>
      <p:grpSp>
        <p:nvGrpSpPr>
          <p:cNvPr id="473" name="Google Shape;473;g32bdaedfb5e_0_0"/>
          <p:cNvGrpSpPr/>
          <p:nvPr/>
        </p:nvGrpSpPr>
        <p:grpSpPr>
          <a:xfrm>
            <a:off x="16695548" y="4982075"/>
            <a:ext cx="7514806" cy="7443396"/>
            <a:chOff x="16695548" y="4982075"/>
            <a:chExt cx="7514806" cy="7443396"/>
          </a:xfrm>
        </p:grpSpPr>
        <p:pic>
          <p:nvPicPr>
            <p:cNvPr id="474" name="Google Shape;474;g32bdaedfb5e_0_0"/>
            <p:cNvPicPr preferRelativeResize="0"/>
            <p:nvPr/>
          </p:nvPicPr>
          <p:blipFill rotWithShape="1">
            <a:blip r:embed="rId9">
              <a:alphaModFix/>
            </a:blip>
            <a:srcRect b="5133" l="724" r="0" t="18132"/>
            <a:stretch/>
          </p:blipFill>
          <p:spPr>
            <a:xfrm>
              <a:off x="16695548" y="4982075"/>
              <a:ext cx="7514806" cy="7443396"/>
            </a:xfrm>
            <a:prstGeom prst="rect">
              <a:avLst/>
            </a:prstGeom>
            <a:noFill/>
            <a:ln>
              <a:noFill/>
            </a:ln>
          </p:spPr>
        </p:pic>
        <p:cxnSp>
          <p:nvCxnSpPr>
            <p:cNvPr id="475" name="Google Shape;475;g32bdaedfb5e_0_0"/>
            <p:cNvCxnSpPr/>
            <p:nvPr/>
          </p:nvCxnSpPr>
          <p:spPr>
            <a:xfrm>
              <a:off x="21745136" y="5911515"/>
              <a:ext cx="0" cy="672900"/>
            </a:xfrm>
            <a:prstGeom prst="straightConnector1">
              <a:avLst/>
            </a:prstGeom>
            <a:noFill/>
            <a:ln cap="rnd" cmpd="sng" w="12700">
              <a:solidFill>
                <a:srgbClr val="C00000"/>
              </a:solidFill>
              <a:prstDash val="solid"/>
              <a:round/>
              <a:headEnd len="sm" w="sm" type="none"/>
              <a:tailEnd len="med" w="med" type="triangle"/>
            </a:ln>
          </p:spPr>
        </p:cxnSp>
        <p:pic>
          <p:nvPicPr>
            <p:cNvPr id="476" name="Google Shape;476;g32bdaedfb5e_0_0"/>
            <p:cNvPicPr preferRelativeResize="0"/>
            <p:nvPr/>
          </p:nvPicPr>
          <p:blipFill rotWithShape="1">
            <a:blip r:embed="rId7">
              <a:alphaModFix/>
            </a:blip>
            <a:srcRect b="0" l="0" r="0" t="0"/>
            <a:stretch/>
          </p:blipFill>
          <p:spPr>
            <a:xfrm>
              <a:off x="21416252" y="5448522"/>
              <a:ext cx="657768" cy="648675"/>
            </a:xfrm>
            <a:prstGeom prst="rect">
              <a:avLst/>
            </a:prstGeom>
            <a:noFill/>
            <a:ln>
              <a:noFill/>
            </a:ln>
          </p:spPr>
        </p:pic>
      </p:grpSp>
      <p:grpSp>
        <p:nvGrpSpPr>
          <p:cNvPr id="477" name="Google Shape;477;g32bdaedfb5e_0_0"/>
          <p:cNvGrpSpPr/>
          <p:nvPr/>
        </p:nvGrpSpPr>
        <p:grpSpPr>
          <a:xfrm>
            <a:off x="7995462" y="9031672"/>
            <a:ext cx="8787013" cy="3486521"/>
            <a:chOff x="7995462" y="9031672"/>
            <a:chExt cx="8787013" cy="3486521"/>
          </a:xfrm>
        </p:grpSpPr>
        <p:pic>
          <p:nvPicPr>
            <p:cNvPr id="478" name="Google Shape;478;g32bdaedfb5e_0_0"/>
            <p:cNvPicPr preferRelativeResize="0"/>
            <p:nvPr/>
          </p:nvPicPr>
          <p:blipFill rotWithShape="1">
            <a:blip r:embed="rId10">
              <a:alphaModFix/>
            </a:blip>
            <a:srcRect b="0" l="0" r="0" t="0"/>
            <a:stretch/>
          </p:blipFill>
          <p:spPr>
            <a:xfrm>
              <a:off x="7995462" y="9031672"/>
              <a:ext cx="8787013" cy="3486521"/>
            </a:xfrm>
            <a:prstGeom prst="rect">
              <a:avLst/>
            </a:prstGeom>
            <a:noFill/>
            <a:ln>
              <a:noFill/>
            </a:ln>
          </p:spPr>
        </p:pic>
        <p:cxnSp>
          <p:nvCxnSpPr>
            <p:cNvPr id="479" name="Google Shape;479;g32bdaedfb5e_0_0"/>
            <p:cNvCxnSpPr/>
            <p:nvPr/>
          </p:nvCxnSpPr>
          <p:spPr>
            <a:xfrm>
              <a:off x="14770597" y="10244265"/>
              <a:ext cx="0" cy="447000"/>
            </a:xfrm>
            <a:prstGeom prst="straightConnector1">
              <a:avLst/>
            </a:prstGeom>
            <a:noFill/>
            <a:ln cap="rnd" cmpd="sng" w="12700">
              <a:solidFill>
                <a:srgbClr val="C00000"/>
              </a:solidFill>
              <a:prstDash val="solid"/>
              <a:round/>
              <a:headEnd len="sm" w="sm" type="none"/>
              <a:tailEnd len="med" w="med" type="triangle"/>
            </a:ln>
          </p:spPr>
        </p:cxnSp>
        <p:pic>
          <p:nvPicPr>
            <p:cNvPr id="480" name="Google Shape;480;g32bdaedfb5e_0_0"/>
            <p:cNvPicPr preferRelativeResize="0"/>
            <p:nvPr/>
          </p:nvPicPr>
          <p:blipFill rotWithShape="1">
            <a:blip r:embed="rId7">
              <a:alphaModFix/>
            </a:blip>
            <a:srcRect b="0" l="0" r="0" t="0"/>
            <a:stretch/>
          </p:blipFill>
          <p:spPr>
            <a:xfrm>
              <a:off x="14482504" y="9629276"/>
              <a:ext cx="667434" cy="634924"/>
            </a:xfrm>
            <a:prstGeom prst="rect">
              <a:avLst/>
            </a:prstGeom>
            <a:noFill/>
            <a:ln>
              <a:noFill/>
            </a:ln>
          </p:spPr>
        </p:pic>
      </p:grpSp>
      <p:sp>
        <p:nvSpPr>
          <p:cNvPr id="481" name="Google Shape;481;g32bdaedfb5e_0_0"/>
          <p:cNvSpPr txBox="1"/>
          <p:nvPr/>
        </p:nvSpPr>
        <p:spPr>
          <a:xfrm>
            <a:off x="8931227" y="8375876"/>
            <a:ext cx="7065000" cy="861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3200"/>
              <a:buFont typeface="Arial"/>
              <a:buNone/>
            </a:pPr>
            <a:r>
              <a:rPr b="1" i="0" lang="en-US" sz="3200" u="none" cap="none" strike="noStrike">
                <a:solidFill>
                  <a:schemeClr val="accent2"/>
                </a:solidFill>
                <a:latin typeface="Montserrat Medium"/>
                <a:ea typeface="Montserrat Medium"/>
                <a:cs typeface="Montserrat Medium"/>
                <a:sym typeface="Montserrat Medium"/>
              </a:rPr>
              <a:t>2024 Leader </a:t>
            </a:r>
            <a:br>
              <a:rPr b="1" i="0" lang="en-US" sz="3200" u="none" cap="none" strike="noStrike">
                <a:solidFill>
                  <a:schemeClr val="accent2"/>
                </a:solidFill>
                <a:latin typeface="Montserrat Medium"/>
                <a:ea typeface="Montserrat Medium"/>
                <a:cs typeface="Montserrat Medium"/>
                <a:sym typeface="Montserrat Medium"/>
              </a:rPr>
            </a:br>
            <a:r>
              <a:rPr b="1" i="0" lang="en-US" sz="2400" u="none" cap="none" strike="noStrike">
                <a:solidFill>
                  <a:schemeClr val="dk1"/>
                </a:solidFill>
                <a:latin typeface="Montserrat"/>
                <a:ea typeface="Montserrat"/>
                <a:cs typeface="Montserrat"/>
                <a:sym typeface="Montserrat"/>
              </a:rPr>
              <a:t>in Identity Fabrics Leadership Compass</a:t>
            </a:r>
            <a:endParaRPr b="1" i="0" sz="2400" u="none" cap="none" strike="noStrike">
              <a:solidFill>
                <a:schemeClr val="dk1"/>
              </a:solidFill>
              <a:latin typeface="Montserrat"/>
              <a:ea typeface="Montserrat"/>
              <a:cs typeface="Montserrat"/>
              <a:sym typeface="Montserra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g3010d3107e7_0_399"/>
          <p:cNvSpPr/>
          <p:nvPr/>
        </p:nvSpPr>
        <p:spPr>
          <a:xfrm>
            <a:off x="23635855" y="12884727"/>
            <a:ext cx="443400" cy="609600"/>
          </a:xfrm>
          <a:prstGeom prst="rect">
            <a:avLst/>
          </a:prstGeom>
          <a:solidFill>
            <a:srgbClr val="F7F8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87" name="Google Shape;487;g3010d3107e7_0_399"/>
          <p:cNvSpPr txBox="1"/>
          <p:nvPr/>
        </p:nvSpPr>
        <p:spPr>
          <a:xfrm>
            <a:off x="7388949" y="4198201"/>
            <a:ext cx="9609300" cy="6649500"/>
          </a:xfrm>
          <a:prstGeom prst="rect">
            <a:avLst/>
          </a:prstGeom>
          <a:noFill/>
          <a:ln>
            <a:noFill/>
          </a:ln>
        </p:spPr>
        <p:txBody>
          <a:bodyPr anchorCtr="0" anchor="ctr" bIns="0" lIns="0" spcFirstLastPara="1" rIns="0" wrap="square" tIns="0">
            <a:spAutoFit/>
          </a:bodyPr>
          <a:lstStyle/>
          <a:p>
            <a:pPr indent="0" lvl="0" marL="0" marR="0" rtl="0" algn="ctr">
              <a:lnSpc>
                <a:spcPct val="90000"/>
              </a:lnSpc>
              <a:spcBef>
                <a:spcPts val="0"/>
              </a:spcBef>
              <a:spcAft>
                <a:spcPts val="0"/>
              </a:spcAft>
              <a:buClr>
                <a:schemeClr val="dk1"/>
              </a:buClr>
              <a:buSzPts val="12500"/>
              <a:buFont typeface="Montserrat"/>
              <a:buNone/>
            </a:pPr>
            <a:br>
              <a:rPr b="1" lang="en-US" sz="9600">
                <a:solidFill>
                  <a:schemeClr val="lt1"/>
                </a:solidFill>
                <a:latin typeface="Montserrat Medium"/>
                <a:ea typeface="Montserrat Medium"/>
                <a:cs typeface="Montserrat Medium"/>
                <a:sym typeface="Montserrat Medium"/>
              </a:rPr>
            </a:br>
            <a:r>
              <a:rPr b="1" i="0" lang="en-US" sz="9600" u="none" cap="none" strike="noStrike">
                <a:solidFill>
                  <a:schemeClr val="lt1"/>
                </a:solidFill>
                <a:latin typeface="Montserrat Medium"/>
                <a:ea typeface="Montserrat Medium"/>
                <a:cs typeface="Montserrat Medium"/>
                <a:sym typeface="Montserrat Medium"/>
              </a:rPr>
              <a:t>Thank you</a:t>
            </a:r>
            <a:r>
              <a:rPr b="1" lang="en-US" sz="9600">
                <a:solidFill>
                  <a:schemeClr val="lt1"/>
                </a:solidFill>
                <a:latin typeface="Montserrat Medium"/>
                <a:ea typeface="Montserrat Medium"/>
                <a:cs typeface="Montserrat Medium"/>
                <a:sym typeface="Montserrat Medium"/>
              </a:rPr>
              <a:t>.</a:t>
            </a:r>
            <a:endParaRPr b="1" sz="9600">
              <a:solidFill>
                <a:schemeClr val="lt1"/>
              </a:solidFill>
              <a:latin typeface="Montserrat Medium"/>
              <a:ea typeface="Montserrat Medium"/>
              <a:cs typeface="Montserrat Medium"/>
              <a:sym typeface="Montserrat Medium"/>
            </a:endParaRPr>
          </a:p>
          <a:p>
            <a:pPr indent="0" lvl="0" marL="0" marR="0" rtl="0" algn="ctr">
              <a:lnSpc>
                <a:spcPct val="90000"/>
              </a:lnSpc>
              <a:spcBef>
                <a:spcPts val="0"/>
              </a:spcBef>
              <a:spcAft>
                <a:spcPts val="0"/>
              </a:spcAft>
              <a:buClr>
                <a:schemeClr val="dk1"/>
              </a:buClr>
              <a:buSzPts val="12500"/>
              <a:buFont typeface="Montserrat"/>
              <a:buNone/>
            </a:pPr>
            <a:r>
              <a:t/>
            </a:r>
            <a:endParaRPr b="1" sz="9600">
              <a:solidFill>
                <a:schemeClr val="lt1"/>
              </a:solidFill>
              <a:latin typeface="Montserrat Medium"/>
              <a:ea typeface="Montserrat Medium"/>
              <a:cs typeface="Montserrat Medium"/>
              <a:sym typeface="Montserrat Medium"/>
            </a:endParaRPr>
          </a:p>
          <a:p>
            <a:pPr indent="0" lvl="0" marL="0" marR="0" rtl="0" algn="ctr">
              <a:lnSpc>
                <a:spcPct val="90000"/>
              </a:lnSpc>
              <a:spcBef>
                <a:spcPts val="0"/>
              </a:spcBef>
              <a:spcAft>
                <a:spcPts val="0"/>
              </a:spcAft>
              <a:buClr>
                <a:schemeClr val="dk1"/>
              </a:buClr>
              <a:buSzPts val="12500"/>
              <a:buFont typeface="Montserrat"/>
              <a:buNone/>
            </a:pPr>
            <a:r>
              <a:rPr b="1" lang="en-US" sz="9600">
                <a:solidFill>
                  <a:schemeClr val="lt1"/>
                </a:solidFill>
                <a:latin typeface="Montserrat Medium"/>
                <a:ea typeface="Montserrat Medium"/>
                <a:cs typeface="Montserrat Medium"/>
                <a:sym typeface="Montserrat Medium"/>
              </a:rPr>
              <a:t>Let’s chat at Stand C06</a:t>
            </a:r>
            <a:endParaRPr b="1" sz="9600">
              <a:solidFill>
                <a:schemeClr val="lt1"/>
              </a:solidFill>
              <a:latin typeface="Montserrat Medium"/>
              <a:ea typeface="Montserrat Medium"/>
              <a:cs typeface="Montserrat Medium"/>
              <a:sym typeface="Montserrat Medium"/>
            </a:endParaRPr>
          </a:p>
        </p:txBody>
      </p:sp>
    </p:spTree>
  </p:cSld>
  <p:clrMapOvr>
    <a:masterClrMapping/>
  </p:clrMapOvr>
</p:sld>
</file>

<file path=ppt/theme/theme1.xml><?xml version="1.0" encoding="utf-8"?>
<a:theme xmlns:a="http://schemas.openxmlformats.org/drawingml/2006/main" xmlns:r="http://schemas.openxmlformats.org/officeDocument/2006/relationships" name="Ping-2022-General-Template">
  <a:themeElements>
    <a:clrScheme name="PKOSKO2022-Main">
      <a:dk1>
        <a:srgbClr val="001627"/>
      </a:dk1>
      <a:lt1>
        <a:srgbClr val="FAFAFB"/>
      </a:lt1>
      <a:dk2>
        <a:srgbClr val="4F5C67"/>
      </a:dk2>
      <a:lt2>
        <a:srgbClr val="EEEFF1"/>
      </a:lt2>
      <a:accent1>
        <a:srgbClr val="EB3022"/>
      </a:accent1>
      <a:accent2>
        <a:srgbClr val="C40923"/>
      </a:accent2>
      <a:accent3>
        <a:srgbClr val="66747D"/>
      </a:accent3>
      <a:accent4>
        <a:srgbClr val="65757D"/>
      </a:accent4>
      <a:accent5>
        <a:srgbClr val="818C93"/>
      </a:accent5>
      <a:accent6>
        <a:srgbClr val="A7ACB3"/>
      </a:accent6>
      <a:hlink>
        <a:srgbClr val="BEC5C9"/>
      </a:hlink>
      <a:folHlink>
        <a:srgbClr val="CAD0D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Ping-2022-General-Template">
  <a:themeElements>
    <a:clrScheme name="PKOSKO2022-Main">
      <a:dk1>
        <a:srgbClr val="001627"/>
      </a:dk1>
      <a:lt1>
        <a:srgbClr val="FAFAFB"/>
      </a:lt1>
      <a:dk2>
        <a:srgbClr val="4F5C67"/>
      </a:dk2>
      <a:lt2>
        <a:srgbClr val="EEEFF1"/>
      </a:lt2>
      <a:accent1>
        <a:srgbClr val="EB3022"/>
      </a:accent1>
      <a:accent2>
        <a:srgbClr val="C40923"/>
      </a:accent2>
      <a:accent3>
        <a:srgbClr val="66747D"/>
      </a:accent3>
      <a:accent4>
        <a:srgbClr val="65757D"/>
      </a:accent4>
      <a:accent5>
        <a:srgbClr val="818C93"/>
      </a:accent5>
      <a:accent6>
        <a:srgbClr val="A7ACB3"/>
      </a:accent6>
      <a:hlink>
        <a:srgbClr val="BEC5C9"/>
      </a:hlink>
      <a:folHlink>
        <a:srgbClr val="CAD0D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66DB00590B2A94A820D972F7C833950" ma:contentTypeVersion="15" ma:contentTypeDescription="Create a new document." ma:contentTypeScope="" ma:versionID="60b1d66ccd719359de4c4f5f61291297">
  <xsd:schema xmlns:xsd="http://www.w3.org/2001/XMLSchema" xmlns:xs="http://www.w3.org/2001/XMLSchema" xmlns:p="http://schemas.microsoft.com/office/2006/metadata/properties" xmlns:ns2="07f365e1-cfd6-4d6b-8626-f301d2c25177" xmlns:ns3="181731f4-f73f-4432-9298-d0722aa8de31" targetNamespace="http://schemas.microsoft.com/office/2006/metadata/properties" ma:root="true" ma:fieldsID="486c3f0cd99d7b69d000aef38587660c" ns2:_="" ns3:_="">
    <xsd:import namespace="07f365e1-cfd6-4d6b-8626-f301d2c25177"/>
    <xsd:import namespace="181731f4-f73f-4432-9298-d0722aa8de3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SearchPropertie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7f365e1-cfd6-4d6b-8626-f301d2c2517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09fc9314-2b6c-47e9-aa5d-27c52579c021" ma:termSetId="09814cd3-568e-fe90-9814-8d621ff8fb84" ma:anchorId="fba54fb3-c3e1-fe81-a776-ca4b69148c4d" ma:open="true" ma:isKeyword="false">
      <xsd:complexType>
        <xsd:sequence>
          <xsd:element ref="pc:Terms" minOccurs="0" maxOccurs="1"/>
        </xsd:sequence>
      </xsd:complex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81731f4-f73f-4432-9298-d0722aa8de31"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b5816e46-b7ee-41a7-9f2c-87b20ae611e1}" ma:internalName="TaxCatchAll" ma:showField="CatchAllData" ma:web="181731f4-f73f-4432-9298-d0722aa8de3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181731f4-f73f-4432-9298-d0722aa8de31" xsi:nil="true"/>
    <lcf76f155ced4ddcb4097134ff3c332f xmlns="07f365e1-cfd6-4d6b-8626-f301d2c2517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0266841-A712-4BA2-AF75-668945346012}"/>
</file>

<file path=customXml/itemProps2.xml><?xml version="1.0" encoding="utf-8"?>
<ds:datastoreItem xmlns:ds="http://schemas.openxmlformats.org/officeDocument/2006/customXml" ds:itemID="{9F153439-8116-47EF-B1BE-38421D50229A}"/>
</file>

<file path=customXml/itemProps3.xml><?xml version="1.0" encoding="utf-8"?>
<ds:datastoreItem xmlns:ds="http://schemas.openxmlformats.org/officeDocument/2006/customXml" ds:itemID="{EAC599A8-EF82-42EC-AD1C-B6E967520DB4}"/>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0x010100766DB00590B2A94A820D972F7C833950</vt:lpwstr>
  </property>
</Properties>
</file>