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handoutMasters/handoutMaster1.xml" ContentType="application/vnd.openxmlformats-officedocument.presentationml.handoutMaster+xml"/>
  <Override PartName="/ppt/diagrams/drawing2.xml" ContentType="application/vnd.ms-office.drawingml.diagramDrawing+xml"/>
  <Override PartName="/ppt/diagrams/layout2.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1.xml" ContentType="application/vnd.openxmlformats-officedocument.presentationml.tags+xml"/>
  <Override PartName="/ppt/tags/tag3.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ppt/tags/tag8.xml" ContentType="application/vnd.openxmlformats-officedocument.presentationml.tags+xml"/>
  <Override PartName="/ppt/tags/tag5.xml" ContentType="application/vnd.openxmlformats-officedocument.presentationml.tags+xml"/>
  <Override PartName="/ppt/tags/tag13.xml" ContentType="application/vnd.openxmlformats-officedocument.presentationml.tags+xml"/>
  <Override PartName="/docProps/app.xml" ContentType="application/vnd.openxmlformats-officedocument.extended-properties+xml"/>
  <Override PartName="/docProps/custom.xml" ContentType="application/vnd.openxmlformats-officedocument.custom-properties+xml"/>
  <Override PartName="/ppt/tags/tag10.xml" ContentType="application/vnd.openxmlformats-officedocument.presentationml.tags+xml"/>
  <Override PartName="/ppt/tags/tag4.xml" ContentType="application/vnd.openxmlformats-officedocument.presentationml.tags+xml"/>
  <Override PartName="/ppt/tags/tag11.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9.xml" ContentType="application/vnd.openxmlformats-officedocument.presentationml.tags+xml"/>
  <Override PartName="/docMetadata/LabelInfo.xml" ContentType="application/vnd.ms-office.classificationlabels+xml"/>
  <Override PartName="/ppt/authors.xml" ContentType="application/vnd.ms-powerpoint.author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4"/>
  </p:notesMasterIdLst>
  <p:handoutMasterIdLst>
    <p:handoutMasterId r:id="rId25"/>
  </p:handoutMasterIdLst>
  <p:sldIdLst>
    <p:sldId id="1070" r:id="rId2"/>
    <p:sldId id="1072" r:id="rId3"/>
    <p:sldId id="1073" r:id="rId4"/>
    <p:sldId id="355" r:id="rId5"/>
    <p:sldId id="342" r:id="rId6"/>
    <p:sldId id="1074" r:id="rId7"/>
    <p:sldId id="1145" r:id="rId8"/>
    <p:sldId id="1148" r:id="rId9"/>
    <p:sldId id="1137" r:id="rId10"/>
    <p:sldId id="1146" r:id="rId11"/>
    <p:sldId id="1144" r:id="rId12"/>
    <p:sldId id="1138" r:id="rId13"/>
    <p:sldId id="1139" r:id="rId14"/>
    <p:sldId id="1141" r:id="rId15"/>
    <p:sldId id="1147" r:id="rId16"/>
    <p:sldId id="1142" r:id="rId17"/>
    <p:sldId id="1077" r:id="rId18"/>
    <p:sldId id="1143" r:id="rId19"/>
    <p:sldId id="1150" r:id="rId20"/>
    <p:sldId id="1151" r:id="rId21"/>
    <p:sldId id="268" r:id="rId22"/>
    <p:sldId id="271" r:id="rId23"/>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909BB34-B4E6-4659-86AF-E8A3497CDF22}">
          <p14:sldIdLst>
            <p14:sldId id="1070"/>
            <p14:sldId id="1072"/>
          </p14:sldIdLst>
        </p14:section>
        <p14:section name="LGM overview" id="{86283DD7-F74D-4970-B0A8-7383A643E4BC}">
          <p14:sldIdLst>
            <p14:sldId id="1073"/>
            <p14:sldId id="355"/>
            <p14:sldId id="342"/>
          </p14:sldIdLst>
        </p14:section>
        <p14:section name="RAMS &amp; ILS Tale" id="{49A3D95B-F31A-4224-9E79-E97C1470976F}">
          <p14:sldIdLst>
            <p14:sldId id="1074"/>
            <p14:sldId id="1145"/>
            <p14:sldId id="1148"/>
            <p14:sldId id="1137"/>
            <p14:sldId id="1146"/>
            <p14:sldId id="1144"/>
            <p14:sldId id="1138"/>
            <p14:sldId id="1139"/>
            <p14:sldId id="1141"/>
            <p14:sldId id="1147"/>
            <p14:sldId id="1142"/>
          </p14:sldIdLst>
        </p14:section>
        <p14:section name="RAMS &amp; ILS Conclusions" id="{88596280-837F-4417-8699-31A0A356EC3B}">
          <p14:sldIdLst>
            <p14:sldId id="1077"/>
            <p14:sldId id="1143"/>
            <p14:sldId id="1150"/>
            <p14:sldId id="1151"/>
          </p14:sldIdLst>
        </p14:section>
        <p14:section name="Modèles" id="{D11DE5C2-2E1E-4840-9D8D-BA00DFCAFE95}">
          <p14:sldIdLst>
            <p14:sldId id="268"/>
            <p14:sldId id="271"/>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8E54DD-3F92-D309-AFC9-C9B171A592F3}" name="ZIGDON Tzourit-EXT" initials="TZ" userId="S::tzourit.zigdon-ext@alstomgroup.com::e3780fad-0156-4c87-b206-6782e56ed2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CCIOCHINI Charles" initials="BC" lastIdx="4" clrIdx="0">
    <p:extLst>
      <p:ext uri="{19B8F6BF-5375-455C-9EA6-DF929625EA0E}">
        <p15:presenceInfo xmlns:p15="http://schemas.microsoft.com/office/powerpoint/2012/main" userId="S-1-5-21-5853455-55063476-2033415169-275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00"/>
    <a:srgbClr val="B650FE"/>
    <a:srgbClr val="FF4400"/>
    <a:srgbClr val="F6F6F6"/>
    <a:srgbClr val="FF3100"/>
    <a:srgbClr val="BE47FF"/>
    <a:srgbClr val="FC5709"/>
    <a:srgbClr val="AA55F5"/>
    <a:srgbClr val="AA55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71" autoAdjust="0"/>
    <p:restoredTop sz="94660"/>
  </p:normalViewPr>
  <p:slideViewPr>
    <p:cSldViewPr>
      <p:cViewPr varScale="1">
        <p:scale>
          <a:sx n="114" d="100"/>
          <a:sy n="114" d="100"/>
        </p:scale>
        <p:origin x="672" y="91"/>
      </p:cViewPr>
      <p:guideLst>
        <p:guide orient="horz" pos="1620"/>
        <p:guide pos="2880"/>
      </p:guideLst>
    </p:cSldViewPr>
  </p:slideViewPr>
  <p:notesTextViewPr>
    <p:cViewPr>
      <p:scale>
        <a:sx n="1" d="1"/>
        <a:sy n="1" d="1"/>
      </p:scale>
      <p:origin x="0" y="0"/>
    </p:cViewPr>
  </p:notesTextViewPr>
  <p:notesViewPr>
    <p:cSldViewPr>
      <p:cViewPr varScale="1">
        <p:scale>
          <a:sx n="81" d="100"/>
          <a:sy n="81" d="100"/>
        </p:scale>
        <p:origin x="2813" y="5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C9F9AD-6F14-4BBE-B604-547B15B44869}" type="doc">
      <dgm:prSet loTypeId="urn:microsoft.com/office/officeart/2005/8/layout/cycle8" loCatId="cycle" qsTypeId="urn:microsoft.com/office/officeart/2005/8/quickstyle/3d3" qsCatId="3D" csTypeId="urn:microsoft.com/office/officeart/2005/8/colors/colorful4" csCatId="colorful" phldr="1"/>
      <dgm:spPr/>
    </dgm:pt>
    <dgm:pt modelId="{69EC9E32-FD28-4115-82EC-F5C6DB82538D}" type="pres">
      <dgm:prSet presAssocID="{86C9F9AD-6F14-4BBE-B604-547B15B44869}" presName="compositeShape" presStyleCnt="0">
        <dgm:presLayoutVars>
          <dgm:chMax val="7"/>
          <dgm:dir/>
          <dgm:resizeHandles val="exact"/>
        </dgm:presLayoutVars>
      </dgm:prSet>
      <dgm:spPr/>
    </dgm:pt>
  </dgm:ptLst>
  <dgm:cxnLst>
    <dgm:cxn modelId="{D1A1274E-849F-4803-B041-BB036776FB95}" type="presOf" srcId="{86C9F9AD-6F14-4BBE-B604-547B15B44869}" destId="{69EC9E32-FD28-4115-82EC-F5C6DB82538D}" srcOrd="0"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C9F9AD-6F14-4BBE-B604-547B15B44869}" type="doc">
      <dgm:prSet loTypeId="urn:microsoft.com/office/officeart/2005/8/layout/cycle8" loCatId="cycle" qsTypeId="urn:microsoft.com/office/officeart/2005/8/quickstyle/3d3" qsCatId="3D" csTypeId="urn:microsoft.com/office/officeart/2005/8/colors/colorful4" csCatId="colorful" phldr="1"/>
      <dgm:spPr/>
    </dgm:pt>
    <dgm:pt modelId="{6503176F-44C2-4D0C-A9E6-E964B99F0B8F}">
      <dgm:prSet phldrT="[Text]"/>
      <dgm:spPr>
        <a:xfrm>
          <a:off x="460183" y="124709"/>
          <a:ext cx="1611629" cy="1611629"/>
        </a:xfrm>
        <a:prstGeom prst="pie">
          <a:avLst>
            <a:gd name="adj1" fmla="val 16200000"/>
            <a:gd name="adj2" fmla="val 1800000"/>
          </a:avLst>
        </a:prstGeom>
        <a:solidFill>
          <a:srgbClr val="ED7703"/>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b="1" noProof="0" dirty="0">
              <a:solidFill>
                <a:schemeClr val="tx1"/>
              </a:solidFill>
              <a:latin typeface="Verdana"/>
              <a:ea typeface="+mn-ea"/>
              <a:cs typeface="+mn-cs"/>
            </a:rPr>
            <a:t>ILS</a:t>
          </a:r>
        </a:p>
      </dgm:t>
    </dgm:pt>
    <dgm:pt modelId="{91965DA0-6F17-4848-9DA3-35100E7DBA0A}" type="parTrans" cxnId="{CB5AD2B4-D982-4B64-8415-E2B1EAAB7727}">
      <dgm:prSet/>
      <dgm:spPr/>
      <dgm:t>
        <a:bodyPr/>
        <a:lstStyle/>
        <a:p>
          <a:endParaRPr lang="en-US" b="1">
            <a:solidFill>
              <a:schemeClr val="tx1"/>
            </a:solidFill>
          </a:endParaRPr>
        </a:p>
      </dgm:t>
    </dgm:pt>
    <dgm:pt modelId="{7C33BF8D-7235-459F-BD27-15B8103AD9A3}" type="sibTrans" cxnId="{CB5AD2B4-D982-4B64-8415-E2B1EAAB7727}">
      <dgm:prSet/>
      <dgm:spPr/>
      <dgm:t>
        <a:bodyPr/>
        <a:lstStyle/>
        <a:p>
          <a:endParaRPr lang="en-US" b="1">
            <a:solidFill>
              <a:schemeClr val="tx1"/>
            </a:solidFill>
          </a:endParaRPr>
        </a:p>
      </dgm:t>
    </dgm:pt>
    <dgm:pt modelId="{17CBD0E6-BEA6-4400-86DE-C4489A99EF03}">
      <dgm:prSet phldrT="[Text]"/>
      <dgm:spPr>
        <a:xfrm>
          <a:off x="426992" y="182267"/>
          <a:ext cx="1611629" cy="1611629"/>
        </a:xfrm>
        <a:prstGeom prst="pie">
          <a:avLst>
            <a:gd name="adj1" fmla="val 1800000"/>
            <a:gd name="adj2" fmla="val 9000000"/>
          </a:avLst>
        </a:prstGeom>
        <a:solidFill>
          <a:srgbClr val="ED7703">
            <a:lumMod val="60000"/>
            <a:lumOff val="40000"/>
          </a:srgbClr>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b="1" noProof="0" dirty="0">
              <a:solidFill>
                <a:schemeClr val="tx1"/>
              </a:solidFill>
              <a:latin typeface="Verdana"/>
              <a:ea typeface="+mn-ea"/>
              <a:cs typeface="+mn-cs"/>
            </a:rPr>
            <a:t>LCC</a:t>
          </a:r>
        </a:p>
      </dgm:t>
    </dgm:pt>
    <dgm:pt modelId="{8CC489A1-80AD-4CB1-9F90-2E6912982DC9}" type="parTrans" cxnId="{52F3DA76-35DF-49E7-A463-43128E897AC3}">
      <dgm:prSet/>
      <dgm:spPr/>
      <dgm:t>
        <a:bodyPr/>
        <a:lstStyle/>
        <a:p>
          <a:endParaRPr lang="en-US" b="1">
            <a:solidFill>
              <a:schemeClr val="tx1"/>
            </a:solidFill>
          </a:endParaRPr>
        </a:p>
      </dgm:t>
    </dgm:pt>
    <dgm:pt modelId="{7C3FD8C3-04F5-4D1D-9DBE-575C02462AA7}" type="sibTrans" cxnId="{52F3DA76-35DF-49E7-A463-43128E897AC3}">
      <dgm:prSet/>
      <dgm:spPr/>
      <dgm:t>
        <a:bodyPr/>
        <a:lstStyle/>
        <a:p>
          <a:endParaRPr lang="en-US" b="1">
            <a:solidFill>
              <a:schemeClr val="tx1"/>
            </a:solidFill>
          </a:endParaRPr>
        </a:p>
      </dgm:t>
    </dgm:pt>
    <dgm:pt modelId="{B9B9D2A5-2898-4C7A-AB90-99D68E36BAF5}">
      <dgm:prSet phldrT="[Text]"/>
      <dgm:spPr>
        <a:xfrm>
          <a:off x="393800" y="124709"/>
          <a:ext cx="1611629" cy="1611629"/>
        </a:xfrm>
        <a:prstGeom prst="pie">
          <a:avLst>
            <a:gd name="adj1" fmla="val 9000000"/>
            <a:gd name="adj2" fmla="val 16200000"/>
          </a:avLst>
        </a:prstGeom>
        <a:solidFill>
          <a:srgbClr val="00B050"/>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b="1" noProof="0" dirty="0">
              <a:solidFill>
                <a:schemeClr val="tx1"/>
              </a:solidFill>
              <a:latin typeface="Verdana"/>
              <a:ea typeface="+mn-ea"/>
              <a:cs typeface="+mn-cs"/>
            </a:rPr>
            <a:t>RAMS</a:t>
          </a:r>
        </a:p>
      </dgm:t>
    </dgm:pt>
    <dgm:pt modelId="{C3493921-87A2-4690-8C34-7CD756B85CEC}" type="parTrans" cxnId="{771FA001-8918-4F4B-95AD-AAB0CDADE19B}">
      <dgm:prSet/>
      <dgm:spPr/>
      <dgm:t>
        <a:bodyPr/>
        <a:lstStyle/>
        <a:p>
          <a:endParaRPr lang="en-US" b="1">
            <a:solidFill>
              <a:schemeClr val="tx1"/>
            </a:solidFill>
          </a:endParaRPr>
        </a:p>
      </dgm:t>
    </dgm:pt>
    <dgm:pt modelId="{C0BF733C-EB86-4ED7-948C-A3E5B90B9949}" type="sibTrans" cxnId="{771FA001-8918-4F4B-95AD-AAB0CDADE19B}">
      <dgm:prSet/>
      <dgm:spPr/>
      <dgm:t>
        <a:bodyPr/>
        <a:lstStyle/>
        <a:p>
          <a:endParaRPr lang="en-US" b="1">
            <a:solidFill>
              <a:schemeClr val="tx1"/>
            </a:solidFill>
          </a:endParaRPr>
        </a:p>
      </dgm:t>
    </dgm:pt>
    <dgm:pt modelId="{69EC9E32-FD28-4115-82EC-F5C6DB82538D}" type="pres">
      <dgm:prSet presAssocID="{86C9F9AD-6F14-4BBE-B604-547B15B44869}" presName="compositeShape" presStyleCnt="0">
        <dgm:presLayoutVars>
          <dgm:chMax val="7"/>
          <dgm:dir/>
          <dgm:resizeHandles val="exact"/>
        </dgm:presLayoutVars>
      </dgm:prSet>
      <dgm:spPr/>
    </dgm:pt>
    <dgm:pt modelId="{79816EB8-5A54-4B21-9258-694164B85359}" type="pres">
      <dgm:prSet presAssocID="{86C9F9AD-6F14-4BBE-B604-547B15B44869}" presName="wedge1" presStyleLbl="node1" presStyleIdx="0" presStyleCnt="3"/>
      <dgm:spPr/>
    </dgm:pt>
    <dgm:pt modelId="{6CC36F19-0050-412B-8A45-5A093A254401}" type="pres">
      <dgm:prSet presAssocID="{86C9F9AD-6F14-4BBE-B604-547B15B44869}" presName="dummy1a" presStyleCnt="0"/>
      <dgm:spPr/>
    </dgm:pt>
    <dgm:pt modelId="{C513D85F-D81A-4CDE-9729-E51B6069CD11}" type="pres">
      <dgm:prSet presAssocID="{86C9F9AD-6F14-4BBE-B604-547B15B44869}" presName="dummy1b" presStyleCnt="0"/>
      <dgm:spPr/>
    </dgm:pt>
    <dgm:pt modelId="{CF07F08B-843D-4B78-87CC-CDD15A23A968}" type="pres">
      <dgm:prSet presAssocID="{86C9F9AD-6F14-4BBE-B604-547B15B44869}" presName="wedge1Tx" presStyleLbl="node1" presStyleIdx="0" presStyleCnt="3">
        <dgm:presLayoutVars>
          <dgm:chMax val="0"/>
          <dgm:chPref val="0"/>
          <dgm:bulletEnabled val="1"/>
        </dgm:presLayoutVars>
      </dgm:prSet>
      <dgm:spPr/>
    </dgm:pt>
    <dgm:pt modelId="{3296231F-4270-45DB-9D09-319E78EC0FAE}" type="pres">
      <dgm:prSet presAssocID="{86C9F9AD-6F14-4BBE-B604-547B15B44869}" presName="wedge2" presStyleLbl="node1" presStyleIdx="1" presStyleCnt="3"/>
      <dgm:spPr/>
    </dgm:pt>
    <dgm:pt modelId="{95381F7E-C827-48CC-8F64-C254BF234120}" type="pres">
      <dgm:prSet presAssocID="{86C9F9AD-6F14-4BBE-B604-547B15B44869}" presName="dummy2a" presStyleCnt="0"/>
      <dgm:spPr/>
    </dgm:pt>
    <dgm:pt modelId="{22BFB5F3-A7C7-4F34-9890-9FE869247D1D}" type="pres">
      <dgm:prSet presAssocID="{86C9F9AD-6F14-4BBE-B604-547B15B44869}" presName="dummy2b" presStyleCnt="0"/>
      <dgm:spPr/>
    </dgm:pt>
    <dgm:pt modelId="{11E783E1-F4D4-4E09-9784-5D2DEFC8C3AD}" type="pres">
      <dgm:prSet presAssocID="{86C9F9AD-6F14-4BBE-B604-547B15B44869}" presName="wedge2Tx" presStyleLbl="node1" presStyleIdx="1" presStyleCnt="3">
        <dgm:presLayoutVars>
          <dgm:chMax val="0"/>
          <dgm:chPref val="0"/>
          <dgm:bulletEnabled val="1"/>
        </dgm:presLayoutVars>
      </dgm:prSet>
      <dgm:spPr/>
    </dgm:pt>
    <dgm:pt modelId="{45A3B8AB-E5E6-4387-8CFC-FCCE8905DC9D}" type="pres">
      <dgm:prSet presAssocID="{86C9F9AD-6F14-4BBE-B604-547B15B44869}" presName="wedge3" presStyleLbl="node1" presStyleIdx="2" presStyleCnt="3"/>
      <dgm:spPr/>
    </dgm:pt>
    <dgm:pt modelId="{DFEB51A2-2FB2-4A88-858B-68BD7428014C}" type="pres">
      <dgm:prSet presAssocID="{86C9F9AD-6F14-4BBE-B604-547B15B44869}" presName="dummy3a" presStyleCnt="0"/>
      <dgm:spPr/>
    </dgm:pt>
    <dgm:pt modelId="{8B671200-BC56-42F5-9A9A-53D4040D4D99}" type="pres">
      <dgm:prSet presAssocID="{86C9F9AD-6F14-4BBE-B604-547B15B44869}" presName="dummy3b" presStyleCnt="0"/>
      <dgm:spPr/>
    </dgm:pt>
    <dgm:pt modelId="{6219D2E0-9508-48FC-AC77-ED84F92C77AB}" type="pres">
      <dgm:prSet presAssocID="{86C9F9AD-6F14-4BBE-B604-547B15B44869}" presName="wedge3Tx" presStyleLbl="node1" presStyleIdx="2" presStyleCnt="3">
        <dgm:presLayoutVars>
          <dgm:chMax val="0"/>
          <dgm:chPref val="0"/>
          <dgm:bulletEnabled val="1"/>
        </dgm:presLayoutVars>
      </dgm:prSet>
      <dgm:spPr/>
    </dgm:pt>
    <dgm:pt modelId="{7150A7BC-9FDD-496C-B2F7-99786F90E9B1}" type="pres">
      <dgm:prSet presAssocID="{7C33BF8D-7235-459F-BD27-15B8103AD9A3}" presName="arrowWedge1" presStyleLbl="fgSibTrans2D1" presStyleIdx="0" presStyleCnt="3"/>
      <dgm:spPr>
        <a:xfrm>
          <a:off x="360549" y="24941"/>
          <a:ext cx="1811165" cy="1811165"/>
        </a:xfrm>
        <a:prstGeom prst="circularArrow">
          <a:avLst>
            <a:gd name="adj1" fmla="val 5085"/>
            <a:gd name="adj2" fmla="val 327528"/>
            <a:gd name="adj3" fmla="val 1472472"/>
            <a:gd name="adj4" fmla="val 16199432"/>
            <a:gd name="adj5" fmla="val 5932"/>
          </a:avLst>
        </a:prstGeom>
        <a:solidFill>
          <a:srgbClr val="ED7703"/>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pt>
    <dgm:pt modelId="{567A6B12-E714-49A8-BC7D-7704438CD402}" type="pres">
      <dgm:prSet presAssocID="{7C3FD8C3-04F5-4D1D-9DBE-575C02462AA7}" presName="arrowWedge2" presStyleLbl="fgSibTrans2D1" presStyleIdx="1" presStyleCnt="3"/>
      <dgm:spPr>
        <a:xfrm>
          <a:off x="327224" y="82398"/>
          <a:ext cx="1811165" cy="1811165"/>
        </a:xfrm>
        <a:prstGeom prst="circularArrow">
          <a:avLst>
            <a:gd name="adj1" fmla="val 5085"/>
            <a:gd name="adj2" fmla="val 327528"/>
            <a:gd name="adj3" fmla="val 8671970"/>
            <a:gd name="adj4" fmla="val 1800502"/>
            <a:gd name="adj5" fmla="val 5932"/>
          </a:avLst>
        </a:prstGeom>
        <a:solidFill>
          <a:srgbClr val="ED7703">
            <a:lumMod val="60000"/>
            <a:lumOff val="4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pt>
    <dgm:pt modelId="{A941AC97-A0F3-464A-B0D8-40073B3FDB13}" type="pres">
      <dgm:prSet presAssocID="{C0BF733C-EB86-4ED7-948C-A3E5B90B9949}" presName="arrowWedge3" presStyleLbl="fgSibTrans2D1" presStyleIdx="2" presStyleCnt="3"/>
      <dgm:spPr>
        <a:xfrm>
          <a:off x="293899" y="24941"/>
          <a:ext cx="1811165" cy="1811165"/>
        </a:xfrm>
        <a:prstGeom prst="circularArrow">
          <a:avLst>
            <a:gd name="adj1" fmla="val 5085"/>
            <a:gd name="adj2" fmla="val 327528"/>
            <a:gd name="adj3" fmla="val 15873039"/>
            <a:gd name="adj4" fmla="val 9000000"/>
            <a:gd name="adj5" fmla="val 5932"/>
          </a:avLst>
        </a:prstGeom>
        <a:solidFill>
          <a:srgbClr val="00B050"/>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pt>
  </dgm:ptLst>
  <dgm:cxnLst>
    <dgm:cxn modelId="{771FA001-8918-4F4B-95AD-AAB0CDADE19B}" srcId="{86C9F9AD-6F14-4BBE-B604-547B15B44869}" destId="{B9B9D2A5-2898-4C7A-AB90-99D68E36BAF5}" srcOrd="2" destOrd="0" parTransId="{C3493921-87A2-4690-8C34-7CD756B85CEC}" sibTransId="{C0BF733C-EB86-4ED7-948C-A3E5B90B9949}"/>
    <dgm:cxn modelId="{7A68EA1E-5EBA-4EBA-8671-AE94D4AA5033}" type="presOf" srcId="{B9B9D2A5-2898-4C7A-AB90-99D68E36BAF5}" destId="{45A3B8AB-E5E6-4387-8CFC-FCCE8905DC9D}" srcOrd="0" destOrd="0" presId="urn:microsoft.com/office/officeart/2005/8/layout/cycle8"/>
    <dgm:cxn modelId="{1248D72C-9051-466C-B0D0-60A0E35A01D7}" type="presOf" srcId="{6503176F-44C2-4D0C-A9E6-E964B99F0B8F}" destId="{CF07F08B-843D-4B78-87CC-CDD15A23A968}" srcOrd="1" destOrd="0" presId="urn:microsoft.com/office/officeart/2005/8/layout/cycle8"/>
    <dgm:cxn modelId="{D1A1274E-849F-4803-B041-BB036776FB95}" type="presOf" srcId="{86C9F9AD-6F14-4BBE-B604-547B15B44869}" destId="{69EC9E32-FD28-4115-82EC-F5C6DB82538D}" srcOrd="0" destOrd="0" presId="urn:microsoft.com/office/officeart/2005/8/layout/cycle8"/>
    <dgm:cxn modelId="{73A06350-A5B1-4D0D-9A41-31C4C827B51A}" type="presOf" srcId="{B9B9D2A5-2898-4C7A-AB90-99D68E36BAF5}" destId="{6219D2E0-9508-48FC-AC77-ED84F92C77AB}" srcOrd="1" destOrd="0" presId="urn:microsoft.com/office/officeart/2005/8/layout/cycle8"/>
    <dgm:cxn modelId="{52F3DA76-35DF-49E7-A463-43128E897AC3}" srcId="{86C9F9AD-6F14-4BBE-B604-547B15B44869}" destId="{17CBD0E6-BEA6-4400-86DE-C4489A99EF03}" srcOrd="1" destOrd="0" parTransId="{8CC489A1-80AD-4CB1-9F90-2E6912982DC9}" sibTransId="{7C3FD8C3-04F5-4D1D-9DBE-575C02462AA7}"/>
    <dgm:cxn modelId="{781BE7A1-9BAF-49D0-ADD9-AB58678A4968}" type="presOf" srcId="{6503176F-44C2-4D0C-A9E6-E964B99F0B8F}" destId="{79816EB8-5A54-4B21-9258-694164B85359}" srcOrd="0" destOrd="0" presId="urn:microsoft.com/office/officeart/2005/8/layout/cycle8"/>
    <dgm:cxn modelId="{CB5AD2B4-D982-4B64-8415-E2B1EAAB7727}" srcId="{86C9F9AD-6F14-4BBE-B604-547B15B44869}" destId="{6503176F-44C2-4D0C-A9E6-E964B99F0B8F}" srcOrd="0" destOrd="0" parTransId="{91965DA0-6F17-4848-9DA3-35100E7DBA0A}" sibTransId="{7C33BF8D-7235-459F-BD27-15B8103AD9A3}"/>
    <dgm:cxn modelId="{43AAF0C4-64CE-450E-9BB8-AE715FBDE795}" type="presOf" srcId="{17CBD0E6-BEA6-4400-86DE-C4489A99EF03}" destId="{3296231F-4270-45DB-9D09-319E78EC0FAE}" srcOrd="0" destOrd="0" presId="urn:microsoft.com/office/officeart/2005/8/layout/cycle8"/>
    <dgm:cxn modelId="{229D1DC5-A9AF-4D53-BC49-A506E19382F5}" type="presOf" srcId="{17CBD0E6-BEA6-4400-86DE-C4489A99EF03}" destId="{11E783E1-F4D4-4E09-9784-5D2DEFC8C3AD}" srcOrd="1" destOrd="0" presId="urn:microsoft.com/office/officeart/2005/8/layout/cycle8"/>
    <dgm:cxn modelId="{94FB3454-F5CE-4334-8BD0-F925FCE497DE}" type="presParOf" srcId="{69EC9E32-FD28-4115-82EC-F5C6DB82538D}" destId="{79816EB8-5A54-4B21-9258-694164B85359}" srcOrd="0" destOrd="0" presId="urn:microsoft.com/office/officeart/2005/8/layout/cycle8"/>
    <dgm:cxn modelId="{F1412CA0-8137-44D0-8711-A83DE9BC98BB}" type="presParOf" srcId="{69EC9E32-FD28-4115-82EC-F5C6DB82538D}" destId="{6CC36F19-0050-412B-8A45-5A093A254401}" srcOrd="1" destOrd="0" presId="urn:microsoft.com/office/officeart/2005/8/layout/cycle8"/>
    <dgm:cxn modelId="{5834772C-4A68-4FBF-902C-99FD2263F0A3}" type="presParOf" srcId="{69EC9E32-FD28-4115-82EC-F5C6DB82538D}" destId="{C513D85F-D81A-4CDE-9729-E51B6069CD11}" srcOrd="2" destOrd="0" presId="urn:microsoft.com/office/officeart/2005/8/layout/cycle8"/>
    <dgm:cxn modelId="{BBFDE0A1-AB3F-47F5-B211-6F259C9D0D84}" type="presParOf" srcId="{69EC9E32-FD28-4115-82EC-F5C6DB82538D}" destId="{CF07F08B-843D-4B78-87CC-CDD15A23A968}" srcOrd="3" destOrd="0" presId="urn:microsoft.com/office/officeart/2005/8/layout/cycle8"/>
    <dgm:cxn modelId="{1589C120-E768-4649-96E2-F09753FF3DF1}" type="presParOf" srcId="{69EC9E32-FD28-4115-82EC-F5C6DB82538D}" destId="{3296231F-4270-45DB-9D09-319E78EC0FAE}" srcOrd="4" destOrd="0" presId="urn:microsoft.com/office/officeart/2005/8/layout/cycle8"/>
    <dgm:cxn modelId="{F39727B0-4C91-4B6F-A7B6-45AB67A5F0C9}" type="presParOf" srcId="{69EC9E32-FD28-4115-82EC-F5C6DB82538D}" destId="{95381F7E-C827-48CC-8F64-C254BF234120}" srcOrd="5" destOrd="0" presId="urn:microsoft.com/office/officeart/2005/8/layout/cycle8"/>
    <dgm:cxn modelId="{794D43C0-AB4E-42D2-AFD3-B73D36290C43}" type="presParOf" srcId="{69EC9E32-FD28-4115-82EC-F5C6DB82538D}" destId="{22BFB5F3-A7C7-4F34-9890-9FE869247D1D}" srcOrd="6" destOrd="0" presId="urn:microsoft.com/office/officeart/2005/8/layout/cycle8"/>
    <dgm:cxn modelId="{685C1583-6A15-460B-A03E-1CF342760B0F}" type="presParOf" srcId="{69EC9E32-FD28-4115-82EC-F5C6DB82538D}" destId="{11E783E1-F4D4-4E09-9784-5D2DEFC8C3AD}" srcOrd="7" destOrd="0" presId="urn:microsoft.com/office/officeart/2005/8/layout/cycle8"/>
    <dgm:cxn modelId="{9724A371-3236-4ABC-A799-6A73F21E446F}" type="presParOf" srcId="{69EC9E32-FD28-4115-82EC-F5C6DB82538D}" destId="{45A3B8AB-E5E6-4387-8CFC-FCCE8905DC9D}" srcOrd="8" destOrd="0" presId="urn:microsoft.com/office/officeart/2005/8/layout/cycle8"/>
    <dgm:cxn modelId="{8F03B334-5559-46DE-A146-356A4C39EF73}" type="presParOf" srcId="{69EC9E32-FD28-4115-82EC-F5C6DB82538D}" destId="{DFEB51A2-2FB2-4A88-858B-68BD7428014C}" srcOrd="9" destOrd="0" presId="urn:microsoft.com/office/officeart/2005/8/layout/cycle8"/>
    <dgm:cxn modelId="{CC6DFF9A-808B-45A5-9070-4203194F6888}" type="presParOf" srcId="{69EC9E32-FD28-4115-82EC-F5C6DB82538D}" destId="{8B671200-BC56-42F5-9A9A-53D4040D4D99}" srcOrd="10" destOrd="0" presId="urn:microsoft.com/office/officeart/2005/8/layout/cycle8"/>
    <dgm:cxn modelId="{A6D3F541-4719-47DE-A921-42E490170395}" type="presParOf" srcId="{69EC9E32-FD28-4115-82EC-F5C6DB82538D}" destId="{6219D2E0-9508-48FC-AC77-ED84F92C77AB}" srcOrd="11" destOrd="0" presId="urn:microsoft.com/office/officeart/2005/8/layout/cycle8"/>
    <dgm:cxn modelId="{39B51B2E-21D3-4D46-BAB4-FDBBE11F15F9}" type="presParOf" srcId="{69EC9E32-FD28-4115-82EC-F5C6DB82538D}" destId="{7150A7BC-9FDD-496C-B2F7-99786F90E9B1}" srcOrd="12" destOrd="0" presId="urn:microsoft.com/office/officeart/2005/8/layout/cycle8"/>
    <dgm:cxn modelId="{2E14A593-D7ED-4F4B-9A93-DE87168F974D}" type="presParOf" srcId="{69EC9E32-FD28-4115-82EC-F5C6DB82538D}" destId="{567A6B12-E714-49A8-BC7D-7704438CD402}" srcOrd="13" destOrd="0" presId="urn:microsoft.com/office/officeart/2005/8/layout/cycle8"/>
    <dgm:cxn modelId="{7795901B-F1AF-409A-8FB4-E4B611A66547}" type="presParOf" srcId="{69EC9E32-FD28-4115-82EC-F5C6DB82538D}" destId="{A941AC97-A0F3-464A-B0D8-40073B3FDB13}"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16EB8-5A54-4B21-9258-694164B85359}">
      <dsp:nvSpPr>
        <dsp:cNvPr id="0" name=""/>
        <dsp:cNvSpPr/>
      </dsp:nvSpPr>
      <dsp:spPr>
        <a:xfrm>
          <a:off x="275690" y="75428"/>
          <a:ext cx="974764" cy="974764"/>
        </a:xfrm>
        <a:prstGeom prst="pie">
          <a:avLst>
            <a:gd name="adj1" fmla="val 16200000"/>
            <a:gd name="adj2" fmla="val 1800000"/>
          </a:avLst>
        </a:prstGeom>
        <a:solidFill>
          <a:srgbClr val="ED7703"/>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noProof="0" dirty="0">
              <a:solidFill>
                <a:schemeClr val="tx1"/>
              </a:solidFill>
              <a:latin typeface="Verdana"/>
              <a:ea typeface="+mn-ea"/>
              <a:cs typeface="+mn-cs"/>
            </a:rPr>
            <a:t>ILS</a:t>
          </a:r>
        </a:p>
      </dsp:txBody>
      <dsp:txXfrm>
        <a:off x="840396" y="324470"/>
        <a:ext cx="246166" cy="205138"/>
      </dsp:txXfrm>
    </dsp:sp>
    <dsp:sp modelId="{3296231F-4270-45DB-9D09-319E78EC0FAE}">
      <dsp:nvSpPr>
        <dsp:cNvPr id="0" name=""/>
        <dsp:cNvSpPr/>
      </dsp:nvSpPr>
      <dsp:spPr>
        <a:xfrm>
          <a:off x="255615" y="110241"/>
          <a:ext cx="974764" cy="974764"/>
        </a:xfrm>
        <a:prstGeom prst="pie">
          <a:avLst>
            <a:gd name="adj1" fmla="val 1800000"/>
            <a:gd name="adj2" fmla="val 9000000"/>
          </a:avLst>
        </a:prstGeom>
        <a:solidFill>
          <a:srgbClr val="ED7703">
            <a:lumMod val="60000"/>
            <a:lumOff val="40000"/>
          </a:srgbClr>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noProof="0" dirty="0">
              <a:solidFill>
                <a:schemeClr val="tx1"/>
              </a:solidFill>
              <a:latin typeface="Verdana"/>
              <a:ea typeface="+mn-ea"/>
              <a:cs typeface="+mn-cs"/>
            </a:rPr>
            <a:t>LCC</a:t>
          </a:r>
        </a:p>
      </dsp:txBody>
      <dsp:txXfrm>
        <a:off x="564176" y="780064"/>
        <a:ext cx="369247" cy="180521"/>
      </dsp:txXfrm>
    </dsp:sp>
    <dsp:sp modelId="{45A3B8AB-E5E6-4387-8CFC-FCCE8905DC9D}">
      <dsp:nvSpPr>
        <dsp:cNvPr id="0" name=""/>
        <dsp:cNvSpPr/>
      </dsp:nvSpPr>
      <dsp:spPr>
        <a:xfrm>
          <a:off x="235539" y="75428"/>
          <a:ext cx="974764" cy="974764"/>
        </a:xfrm>
        <a:prstGeom prst="pie">
          <a:avLst>
            <a:gd name="adj1" fmla="val 9000000"/>
            <a:gd name="adj2" fmla="val 16200000"/>
          </a:avLst>
        </a:prstGeom>
        <a:solidFill>
          <a:srgbClr val="00B050"/>
        </a:solidFill>
        <a:ln>
          <a:solidFill>
            <a:sysClr val="windowText" lastClr="00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noProof="0" dirty="0">
              <a:solidFill>
                <a:schemeClr val="tx1"/>
              </a:solidFill>
              <a:latin typeface="Verdana"/>
              <a:ea typeface="+mn-ea"/>
              <a:cs typeface="+mn-cs"/>
            </a:rPr>
            <a:t>RAMS</a:t>
          </a:r>
        </a:p>
      </dsp:txBody>
      <dsp:txXfrm>
        <a:off x="399431" y="324470"/>
        <a:ext cx="246166" cy="205138"/>
      </dsp:txXfrm>
    </dsp:sp>
    <dsp:sp modelId="{7150A7BC-9FDD-496C-B2F7-99786F90E9B1}">
      <dsp:nvSpPr>
        <dsp:cNvPr id="0" name=""/>
        <dsp:cNvSpPr/>
      </dsp:nvSpPr>
      <dsp:spPr>
        <a:xfrm>
          <a:off x="215428" y="15085"/>
          <a:ext cx="1095449" cy="1095449"/>
        </a:xfrm>
        <a:prstGeom prst="circularArrow">
          <a:avLst>
            <a:gd name="adj1" fmla="val 5085"/>
            <a:gd name="adj2" fmla="val 327528"/>
            <a:gd name="adj3" fmla="val 1472472"/>
            <a:gd name="adj4" fmla="val 16199432"/>
            <a:gd name="adj5" fmla="val 5932"/>
          </a:avLst>
        </a:prstGeom>
        <a:solidFill>
          <a:srgbClr val="ED7703"/>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67A6B12-E714-49A8-BC7D-7704438CD402}">
      <dsp:nvSpPr>
        <dsp:cNvPr id="0" name=""/>
        <dsp:cNvSpPr/>
      </dsp:nvSpPr>
      <dsp:spPr>
        <a:xfrm>
          <a:off x="195272" y="49837"/>
          <a:ext cx="1095449" cy="1095449"/>
        </a:xfrm>
        <a:prstGeom prst="circularArrow">
          <a:avLst>
            <a:gd name="adj1" fmla="val 5085"/>
            <a:gd name="adj2" fmla="val 327528"/>
            <a:gd name="adj3" fmla="val 8671970"/>
            <a:gd name="adj4" fmla="val 1800502"/>
            <a:gd name="adj5" fmla="val 5932"/>
          </a:avLst>
        </a:prstGeom>
        <a:solidFill>
          <a:srgbClr val="ED7703">
            <a:lumMod val="60000"/>
            <a:lumOff val="4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941AC97-A0F3-464A-B0D8-40073B3FDB13}">
      <dsp:nvSpPr>
        <dsp:cNvPr id="0" name=""/>
        <dsp:cNvSpPr/>
      </dsp:nvSpPr>
      <dsp:spPr>
        <a:xfrm>
          <a:off x="175116" y="15085"/>
          <a:ext cx="1095449" cy="1095449"/>
        </a:xfrm>
        <a:prstGeom prst="circularArrow">
          <a:avLst>
            <a:gd name="adj1" fmla="val 5085"/>
            <a:gd name="adj2" fmla="val 327528"/>
            <a:gd name="adj3" fmla="val 15873039"/>
            <a:gd name="adj4" fmla="val 9000000"/>
            <a:gd name="adj5" fmla="val 5932"/>
          </a:avLst>
        </a:prstGeom>
        <a:solidFill>
          <a:srgbClr val="00B050"/>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19EADF9-D6CA-97DF-7DEF-32DAB25FDC6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latin typeface="Arial" panose="020B0604020202020204" pitchFamily="34" charset="0"/>
            </a:endParaRPr>
          </a:p>
        </p:txBody>
      </p:sp>
      <p:sp>
        <p:nvSpPr>
          <p:cNvPr id="3" name="Espace réservé de la date 2">
            <a:extLst>
              <a:ext uri="{FF2B5EF4-FFF2-40B4-BE49-F238E27FC236}">
                <a16:creationId xmlns:a16="http://schemas.microsoft.com/office/drawing/2014/main" id="{BBAD543D-4040-4895-5BEC-2AB2DBE254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94ABCC-963E-8D40-9A23-B7EA490445BA}" type="datetimeFigureOut">
              <a:rPr lang="fr-FR" smtClean="0">
                <a:latin typeface="Arial" panose="020B0604020202020204" pitchFamily="34" charset="0"/>
              </a:rPr>
              <a:t>19/11/2025</a:t>
            </a:fld>
            <a:endParaRPr lang="fr-FR" dirty="0">
              <a:latin typeface="Arial" panose="020B0604020202020204" pitchFamily="34" charset="0"/>
            </a:endParaRPr>
          </a:p>
        </p:txBody>
      </p:sp>
      <p:sp>
        <p:nvSpPr>
          <p:cNvPr id="4" name="Espace réservé du pied de page 3">
            <a:extLst>
              <a:ext uri="{FF2B5EF4-FFF2-40B4-BE49-F238E27FC236}">
                <a16:creationId xmlns:a16="http://schemas.microsoft.com/office/drawing/2014/main" id="{6E3EDA6B-4396-34A9-0A15-CA2533892F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latin typeface="Arial" panose="020B0604020202020204" pitchFamily="34" charset="0"/>
            </a:endParaRPr>
          </a:p>
        </p:txBody>
      </p:sp>
      <p:sp>
        <p:nvSpPr>
          <p:cNvPr id="5" name="Espace réservé du numéro de diapositive 4">
            <a:extLst>
              <a:ext uri="{FF2B5EF4-FFF2-40B4-BE49-F238E27FC236}">
                <a16:creationId xmlns:a16="http://schemas.microsoft.com/office/drawing/2014/main" id="{C1CDC652-3988-1992-F11C-7187B7A84A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C190F4-594F-CC44-9C01-87C8104867B1}" type="slidenum">
              <a:rPr lang="fr-FR" smtClean="0">
                <a:latin typeface="Arial" panose="020B0604020202020204" pitchFamily="34" charset="0"/>
              </a:rPr>
              <a:t>‹N°›</a:t>
            </a:fld>
            <a:endParaRPr lang="fr-FR" dirty="0">
              <a:latin typeface="Arial" panose="020B0604020202020204" pitchFamily="34" charset="0"/>
            </a:endParaRPr>
          </a:p>
        </p:txBody>
      </p:sp>
    </p:spTree>
    <p:extLst>
      <p:ext uri="{BB962C8B-B14F-4D97-AF65-F5344CB8AC3E}">
        <p14:creationId xmlns:p14="http://schemas.microsoft.com/office/powerpoint/2010/main" val="3861545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panose="020B0604020202020204" pitchFamily="34" charset="0"/>
              </a:defRPr>
            </a:lvl1pPr>
          </a:lstStyle>
          <a:p>
            <a:fld id="{1DFABBA7-1E14-4FCC-98BD-C037DFEF4A82}" type="datetimeFigureOut">
              <a:rPr lang="fr-FR" smtClean="0"/>
              <a:pPr/>
              <a:t>19/11/2025</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A2AD5744-1DFA-4487-8B38-0E179602578C}" type="slidenum">
              <a:rPr lang="fr-FR" smtClean="0"/>
              <a:pPr/>
              <a:t>‹N°›</a:t>
            </a:fld>
            <a:endParaRPr lang="fr-FR" dirty="0"/>
          </a:p>
        </p:txBody>
      </p:sp>
    </p:spTree>
    <p:extLst>
      <p:ext uri="{BB962C8B-B14F-4D97-AF65-F5344CB8AC3E}">
        <p14:creationId xmlns:p14="http://schemas.microsoft.com/office/powerpoint/2010/main" val="1701140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DE9020F-8B21-4355-9889-18D652103576}" type="slidenum">
              <a:rPr lang="fr-FR" smtClean="0"/>
              <a:t>4</a:t>
            </a:fld>
            <a:endParaRPr lang="fr-FR"/>
          </a:p>
        </p:txBody>
      </p:sp>
    </p:spTree>
    <p:extLst>
      <p:ext uri="{BB962C8B-B14F-4D97-AF65-F5344CB8AC3E}">
        <p14:creationId xmlns:p14="http://schemas.microsoft.com/office/powerpoint/2010/main" val="3639207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48032-0F6B-E033-BFBF-698FA2EEEB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E09963-48F2-0FC1-4E19-8662E93C9E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CFE1C8-A955-F574-EE81-D265810D3BC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3BDB4AE-B70C-9DE0-1339-24D2F05E50FC}"/>
              </a:ext>
            </a:extLst>
          </p:cNvPr>
          <p:cNvSpPr>
            <a:spLocks noGrp="1"/>
          </p:cNvSpPr>
          <p:nvPr>
            <p:ph type="sldNum" sz="quarter" idx="5"/>
          </p:nvPr>
        </p:nvSpPr>
        <p:spPr/>
        <p:txBody>
          <a:bodyPr/>
          <a:lstStyle/>
          <a:p>
            <a:fld id="{5DE9020F-8B21-4355-9889-18D652103576}" type="slidenum">
              <a:rPr lang="fr-FR" smtClean="0"/>
              <a:t>7</a:t>
            </a:fld>
            <a:endParaRPr lang="fr-FR"/>
          </a:p>
        </p:txBody>
      </p:sp>
    </p:spTree>
    <p:extLst>
      <p:ext uri="{BB962C8B-B14F-4D97-AF65-F5344CB8AC3E}">
        <p14:creationId xmlns:p14="http://schemas.microsoft.com/office/powerpoint/2010/main" val="3427598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48032-0F6B-E033-BFBF-698FA2EEEB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E09963-48F2-0FC1-4E19-8662E93C9E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CFE1C8-A955-F574-EE81-D265810D3BC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3BDB4AE-B70C-9DE0-1339-24D2F05E50FC}"/>
              </a:ext>
            </a:extLst>
          </p:cNvPr>
          <p:cNvSpPr>
            <a:spLocks noGrp="1"/>
          </p:cNvSpPr>
          <p:nvPr>
            <p:ph type="sldNum" sz="quarter" idx="5"/>
          </p:nvPr>
        </p:nvSpPr>
        <p:spPr/>
        <p:txBody>
          <a:bodyPr/>
          <a:lstStyle/>
          <a:p>
            <a:fld id="{5DE9020F-8B21-4355-9889-18D652103576}" type="slidenum">
              <a:rPr lang="fr-FR" smtClean="0"/>
              <a:t>8</a:t>
            </a:fld>
            <a:endParaRPr lang="fr-FR"/>
          </a:p>
        </p:txBody>
      </p:sp>
    </p:spTree>
    <p:extLst>
      <p:ext uri="{BB962C8B-B14F-4D97-AF65-F5344CB8AC3E}">
        <p14:creationId xmlns:p14="http://schemas.microsoft.com/office/powerpoint/2010/main" val="702240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1FF39-D521-DC3A-769D-55872E46C8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8582D5-C876-73A2-DCBF-469AF835A0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983016B-6834-A83D-CA5D-3CEB8589DD2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F035EC2-6E55-260E-8A9E-2F2E3BE8DEA4}"/>
              </a:ext>
            </a:extLst>
          </p:cNvPr>
          <p:cNvSpPr>
            <a:spLocks noGrp="1"/>
          </p:cNvSpPr>
          <p:nvPr>
            <p:ph type="sldNum" sz="quarter" idx="5"/>
          </p:nvPr>
        </p:nvSpPr>
        <p:spPr/>
        <p:txBody>
          <a:bodyPr/>
          <a:lstStyle/>
          <a:p>
            <a:fld id="{5DE9020F-8B21-4355-9889-18D652103576}" type="slidenum">
              <a:rPr lang="fr-FR" smtClean="0"/>
              <a:t>9</a:t>
            </a:fld>
            <a:endParaRPr lang="fr-FR"/>
          </a:p>
        </p:txBody>
      </p:sp>
    </p:spTree>
    <p:extLst>
      <p:ext uri="{BB962C8B-B14F-4D97-AF65-F5344CB8AC3E}">
        <p14:creationId xmlns:p14="http://schemas.microsoft.com/office/powerpoint/2010/main" val="505047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5BF4-6925-8C2C-1927-64632EE2DD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16F700-9131-7C01-AC8A-390DB1BF7B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043BB5-7A7D-2455-176E-1A846EEAFCC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2897B0E-800F-3C33-4593-A2FED079880F}"/>
              </a:ext>
            </a:extLst>
          </p:cNvPr>
          <p:cNvSpPr>
            <a:spLocks noGrp="1"/>
          </p:cNvSpPr>
          <p:nvPr>
            <p:ph type="sldNum" sz="quarter" idx="5"/>
          </p:nvPr>
        </p:nvSpPr>
        <p:spPr/>
        <p:txBody>
          <a:bodyPr/>
          <a:lstStyle/>
          <a:p>
            <a:fld id="{5DE9020F-8B21-4355-9889-18D652103576}" type="slidenum">
              <a:rPr lang="fr-FR" smtClean="0"/>
              <a:t>10</a:t>
            </a:fld>
            <a:endParaRPr lang="fr-FR"/>
          </a:p>
        </p:txBody>
      </p:sp>
    </p:spTree>
    <p:extLst>
      <p:ext uri="{BB962C8B-B14F-4D97-AF65-F5344CB8AC3E}">
        <p14:creationId xmlns:p14="http://schemas.microsoft.com/office/powerpoint/2010/main" val="4211743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21386-3901-6ED0-5C1F-DDD108EF1E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E6C7BC-B16D-5141-EE8D-1CE0FF2ED9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BCBEE1-C3E0-6604-BE99-65030FBC55E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799E469-A54C-ECD5-ABFE-76C0EC10CC2B}"/>
              </a:ext>
            </a:extLst>
          </p:cNvPr>
          <p:cNvSpPr>
            <a:spLocks noGrp="1"/>
          </p:cNvSpPr>
          <p:nvPr>
            <p:ph type="sldNum" sz="quarter" idx="5"/>
          </p:nvPr>
        </p:nvSpPr>
        <p:spPr/>
        <p:txBody>
          <a:bodyPr/>
          <a:lstStyle/>
          <a:p>
            <a:fld id="{5DE9020F-8B21-4355-9889-18D652103576}" type="slidenum">
              <a:rPr lang="fr-FR" smtClean="0"/>
              <a:t>11</a:t>
            </a:fld>
            <a:endParaRPr lang="fr-FR"/>
          </a:p>
        </p:txBody>
      </p:sp>
    </p:spTree>
    <p:extLst>
      <p:ext uri="{BB962C8B-B14F-4D97-AF65-F5344CB8AC3E}">
        <p14:creationId xmlns:p14="http://schemas.microsoft.com/office/powerpoint/2010/main" val="423892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ED920-AA17-8EC6-CF66-91113801A2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14CBC6-9C10-F96D-2F43-ECC54EF4E9E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6992EF-253D-D6D8-6CF5-9B567F7DDA7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DF5729A-6A77-46B6-2D51-3A452F7AFB75}"/>
              </a:ext>
            </a:extLst>
          </p:cNvPr>
          <p:cNvSpPr>
            <a:spLocks noGrp="1"/>
          </p:cNvSpPr>
          <p:nvPr>
            <p:ph type="sldNum" sz="quarter" idx="5"/>
          </p:nvPr>
        </p:nvSpPr>
        <p:spPr/>
        <p:txBody>
          <a:bodyPr/>
          <a:lstStyle/>
          <a:p>
            <a:fld id="{5DE9020F-8B21-4355-9889-18D652103576}" type="slidenum">
              <a:rPr lang="fr-FR" smtClean="0"/>
              <a:t>12</a:t>
            </a:fld>
            <a:endParaRPr lang="fr-FR"/>
          </a:p>
        </p:txBody>
      </p:sp>
    </p:spTree>
    <p:extLst>
      <p:ext uri="{BB962C8B-B14F-4D97-AF65-F5344CB8AC3E}">
        <p14:creationId xmlns:p14="http://schemas.microsoft.com/office/powerpoint/2010/main" val="298951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AA03D-E27E-8AA5-D724-8069AE2448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DC8853-B801-2A2E-3C0A-9C51C0659F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DA4C6A-2F1D-423B-69C0-7256099DA16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EF5C522-88FD-7A37-D1B4-A31370F1D988}"/>
              </a:ext>
            </a:extLst>
          </p:cNvPr>
          <p:cNvSpPr>
            <a:spLocks noGrp="1"/>
          </p:cNvSpPr>
          <p:nvPr>
            <p:ph type="sldNum" sz="quarter" idx="5"/>
          </p:nvPr>
        </p:nvSpPr>
        <p:spPr/>
        <p:txBody>
          <a:bodyPr/>
          <a:lstStyle/>
          <a:p>
            <a:fld id="{5DE9020F-8B21-4355-9889-18D652103576}" type="slidenum">
              <a:rPr lang="fr-FR" smtClean="0"/>
              <a:t>13</a:t>
            </a:fld>
            <a:endParaRPr lang="fr-FR"/>
          </a:p>
        </p:txBody>
      </p:sp>
    </p:spTree>
    <p:extLst>
      <p:ext uri="{BB962C8B-B14F-4D97-AF65-F5344CB8AC3E}">
        <p14:creationId xmlns:p14="http://schemas.microsoft.com/office/powerpoint/2010/main" val="420150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B00CF-D729-E033-3688-B125DFDEE8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7BFD61-B504-FDE5-5DF0-F54EF45508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9CED5D-0A26-F200-94DC-251FE32FD15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F1C585A-3EC4-D4C8-1CC1-FAE2525063EF}"/>
              </a:ext>
            </a:extLst>
          </p:cNvPr>
          <p:cNvSpPr>
            <a:spLocks noGrp="1"/>
          </p:cNvSpPr>
          <p:nvPr>
            <p:ph type="sldNum" sz="quarter" idx="5"/>
          </p:nvPr>
        </p:nvSpPr>
        <p:spPr/>
        <p:txBody>
          <a:bodyPr/>
          <a:lstStyle/>
          <a:p>
            <a:fld id="{5DE9020F-8B21-4355-9889-18D652103576}" type="slidenum">
              <a:rPr lang="fr-FR" smtClean="0"/>
              <a:t>14</a:t>
            </a:fld>
            <a:endParaRPr lang="fr-FR"/>
          </a:p>
        </p:txBody>
      </p:sp>
    </p:spTree>
    <p:extLst>
      <p:ext uri="{BB962C8B-B14F-4D97-AF65-F5344CB8AC3E}">
        <p14:creationId xmlns:p14="http://schemas.microsoft.com/office/powerpoint/2010/main" val="361796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BAFF0-E3B6-A583-E949-03E24BFEC7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C1CA51-1A93-AAF3-99DE-5D8E2AEA5D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2829B39-D785-FC4B-68DA-934674DED6D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88C0087-B6E5-B27A-154D-8965D3181486}"/>
              </a:ext>
            </a:extLst>
          </p:cNvPr>
          <p:cNvSpPr>
            <a:spLocks noGrp="1"/>
          </p:cNvSpPr>
          <p:nvPr>
            <p:ph type="sldNum" sz="quarter" idx="5"/>
          </p:nvPr>
        </p:nvSpPr>
        <p:spPr/>
        <p:txBody>
          <a:bodyPr/>
          <a:lstStyle/>
          <a:p>
            <a:fld id="{5DE9020F-8B21-4355-9889-18D652103576}" type="slidenum">
              <a:rPr lang="fr-FR" smtClean="0"/>
              <a:t>15</a:t>
            </a:fld>
            <a:endParaRPr lang="fr-FR"/>
          </a:p>
        </p:txBody>
      </p:sp>
    </p:spTree>
    <p:extLst>
      <p:ext uri="{BB962C8B-B14F-4D97-AF65-F5344CB8AC3E}">
        <p14:creationId xmlns:p14="http://schemas.microsoft.com/office/powerpoint/2010/main" val="2245841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A2D8C-7176-1F85-F69F-FCA9FC0AD4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225110-CAC6-564E-D4D4-A14F1F3F4C3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9CA21D-CC9E-272E-A769-AE6A8C9999E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2614EA5-68DB-5150-94EC-5F0DE756013A}"/>
              </a:ext>
            </a:extLst>
          </p:cNvPr>
          <p:cNvSpPr>
            <a:spLocks noGrp="1"/>
          </p:cNvSpPr>
          <p:nvPr>
            <p:ph type="sldNum" sz="quarter" idx="5"/>
          </p:nvPr>
        </p:nvSpPr>
        <p:spPr/>
        <p:txBody>
          <a:bodyPr/>
          <a:lstStyle/>
          <a:p>
            <a:fld id="{5DE9020F-8B21-4355-9889-18D652103576}" type="slidenum">
              <a:rPr lang="fr-FR" smtClean="0"/>
              <a:t>16</a:t>
            </a:fld>
            <a:endParaRPr lang="fr-FR"/>
          </a:p>
        </p:txBody>
      </p:sp>
    </p:spTree>
    <p:extLst>
      <p:ext uri="{BB962C8B-B14F-4D97-AF65-F5344CB8AC3E}">
        <p14:creationId xmlns:p14="http://schemas.microsoft.com/office/powerpoint/2010/main" val="2215532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AA560-EBB4-BE2B-8D21-D51D748CA7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963F04-5D74-91A0-2892-D9AF4A27C6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4B33C6-2604-9F56-6A60-F98BE70A5C5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EB330F3-B362-3B94-79AE-35EDE93F9B0F}"/>
              </a:ext>
            </a:extLst>
          </p:cNvPr>
          <p:cNvSpPr>
            <a:spLocks noGrp="1"/>
          </p:cNvSpPr>
          <p:nvPr>
            <p:ph type="sldNum" sz="quarter" idx="5"/>
          </p:nvPr>
        </p:nvSpPr>
        <p:spPr/>
        <p:txBody>
          <a:bodyPr/>
          <a:lstStyle/>
          <a:p>
            <a:fld id="{5DE9020F-8B21-4355-9889-18D652103576}" type="slidenum">
              <a:rPr lang="fr-FR" smtClean="0"/>
              <a:t>18</a:t>
            </a:fld>
            <a:endParaRPr lang="fr-FR"/>
          </a:p>
        </p:txBody>
      </p:sp>
    </p:spTree>
    <p:extLst>
      <p:ext uri="{BB962C8B-B14F-4D97-AF65-F5344CB8AC3E}">
        <p14:creationId xmlns:p14="http://schemas.microsoft.com/office/powerpoint/2010/main" val="1454619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AA560-EBB4-BE2B-8D21-D51D748CA7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963F04-5D74-91A0-2892-D9AF4A27C6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4B33C6-2604-9F56-6A60-F98BE70A5C5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EB330F3-B362-3B94-79AE-35EDE93F9B0F}"/>
              </a:ext>
            </a:extLst>
          </p:cNvPr>
          <p:cNvSpPr>
            <a:spLocks noGrp="1"/>
          </p:cNvSpPr>
          <p:nvPr>
            <p:ph type="sldNum" sz="quarter" idx="5"/>
          </p:nvPr>
        </p:nvSpPr>
        <p:spPr/>
        <p:txBody>
          <a:bodyPr/>
          <a:lstStyle/>
          <a:p>
            <a:fld id="{5DE9020F-8B21-4355-9889-18D652103576}" type="slidenum">
              <a:rPr lang="fr-FR" smtClean="0"/>
              <a:t>19</a:t>
            </a:fld>
            <a:endParaRPr lang="fr-FR"/>
          </a:p>
        </p:txBody>
      </p:sp>
    </p:spTree>
    <p:extLst>
      <p:ext uri="{BB962C8B-B14F-4D97-AF65-F5344CB8AC3E}">
        <p14:creationId xmlns:p14="http://schemas.microsoft.com/office/powerpoint/2010/main" val="2580199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AA560-EBB4-BE2B-8D21-D51D748CA7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963F04-5D74-91A0-2892-D9AF4A27C6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4B33C6-2604-9F56-6A60-F98BE70A5C5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EB330F3-B362-3B94-79AE-35EDE93F9B0F}"/>
              </a:ext>
            </a:extLst>
          </p:cNvPr>
          <p:cNvSpPr>
            <a:spLocks noGrp="1"/>
          </p:cNvSpPr>
          <p:nvPr>
            <p:ph type="sldNum" sz="quarter" idx="5"/>
          </p:nvPr>
        </p:nvSpPr>
        <p:spPr/>
        <p:txBody>
          <a:bodyPr/>
          <a:lstStyle/>
          <a:p>
            <a:fld id="{5DE9020F-8B21-4355-9889-18D652103576}" type="slidenum">
              <a:rPr lang="fr-FR" smtClean="0"/>
              <a:t>20</a:t>
            </a:fld>
            <a:endParaRPr lang="fr-FR"/>
          </a:p>
        </p:txBody>
      </p:sp>
    </p:spTree>
    <p:extLst>
      <p:ext uri="{BB962C8B-B14F-4D97-AF65-F5344CB8AC3E}">
        <p14:creationId xmlns:p14="http://schemas.microsoft.com/office/powerpoint/2010/main" val="2512515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lide Présentation">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A696327-A32B-021B-8E7A-A1AE90989E8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rot="5400000">
            <a:off x="1997541" y="-1997543"/>
            <a:ext cx="5148917" cy="9144003"/>
          </a:xfrm>
          <a:prstGeom prst="rect">
            <a:avLst/>
          </a:prstGeom>
        </p:spPr>
      </p:pic>
      <p:sp>
        <p:nvSpPr>
          <p:cNvPr id="10" name="Triangle rectangle 9"/>
          <p:cNvSpPr/>
          <p:nvPr/>
        </p:nvSpPr>
        <p:spPr>
          <a:xfrm>
            <a:off x="-1"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6" name="Espace réservé du titre 8"/>
          <p:cNvSpPr>
            <a:spLocks noGrp="1"/>
          </p:cNvSpPr>
          <p:nvPr>
            <p:ph type="title"/>
          </p:nvPr>
        </p:nvSpPr>
        <p:spPr>
          <a:xfrm>
            <a:off x="251520" y="43567"/>
            <a:ext cx="8076483" cy="870155"/>
          </a:xfrm>
          <a:prstGeom prst="rect">
            <a:avLst/>
          </a:prstGeom>
        </p:spPr>
        <p:txBody>
          <a:bodyPr vert="horz" anchor="ctr">
            <a:noAutofit/>
            <a:scene3d>
              <a:camera prst="orthographicFront"/>
              <a:lightRig rig="soft" dir="t"/>
            </a:scene3d>
            <a:sp3d prstMaterial="softEdge"/>
          </a:bodyPr>
          <a:lstStyle>
            <a:lvl1pPr algn="l">
              <a:defRPr sz="3000" b="0" cap="none" spc="-100" baseline="0">
                <a:solidFill>
                  <a:schemeClr val="bg1"/>
                </a:solidFill>
                <a:latin typeface="Arial" panose="020B0604020202020204" pitchFamily="34" charset="0"/>
                <a:cs typeface="Arial" panose="020B0604020202020204" pitchFamily="34" charset="0"/>
              </a:defRPr>
            </a:lvl1pPr>
            <a:extLst/>
          </a:lstStyle>
          <a:p>
            <a:r>
              <a:rPr kumimoji="0" lang="fr-FR" dirty="0"/>
              <a:t>Modifiez le style du titre</a:t>
            </a:r>
            <a:endParaRPr kumimoji="0" lang="en-US" dirty="0"/>
          </a:p>
        </p:txBody>
      </p:sp>
      <p:sp>
        <p:nvSpPr>
          <p:cNvPr id="22" name="Sous-titre 16"/>
          <p:cNvSpPr>
            <a:spLocks noGrp="1"/>
          </p:cNvSpPr>
          <p:nvPr>
            <p:ph type="subTitle" idx="1"/>
          </p:nvPr>
        </p:nvSpPr>
        <p:spPr>
          <a:xfrm>
            <a:off x="341583" y="823279"/>
            <a:ext cx="4676328" cy="349019"/>
          </a:xfrm>
          <a:prstGeom prst="rect">
            <a:avLst/>
          </a:prstGeom>
        </p:spPr>
        <p:txBody>
          <a:bodyPr lIns="45720" rIns="45720">
            <a:normAutofit/>
          </a:bodyPr>
          <a:lstStyle>
            <a:lvl1pPr marL="0" marR="64008" indent="0" algn="l">
              <a:buNone/>
              <a:defRPr sz="1200" b="0">
                <a:solidFill>
                  <a:schemeClr val="bg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dirty="0"/>
              <a:t>Modifiez le style des sous-titres du masque</a:t>
            </a:r>
            <a:endParaRPr kumimoji="0" lang="en-US" dirty="0"/>
          </a:p>
        </p:txBody>
      </p:sp>
      <p:sp>
        <p:nvSpPr>
          <p:cNvPr id="17" name="Espace réservé du contenu 1029"/>
          <p:cNvSpPr>
            <a:spLocks noGrp="1"/>
          </p:cNvSpPr>
          <p:nvPr>
            <p:ph sz="quarter" idx="10" hasCustomPrompt="1"/>
          </p:nvPr>
        </p:nvSpPr>
        <p:spPr>
          <a:xfrm>
            <a:off x="7004354" y="288627"/>
            <a:ext cx="1781477" cy="842963"/>
          </a:xfrm>
          <a:prstGeom prst="rect">
            <a:avLst/>
          </a:prstGeom>
        </p:spPr>
        <p:txBody>
          <a:bodyPr/>
          <a:lstStyle>
            <a:lvl1pPr algn="l">
              <a:defRPr>
                <a:solidFill>
                  <a:schemeClr val="bg1"/>
                </a:solidFill>
              </a:defRPr>
            </a:lvl1pPr>
          </a:lstStyle>
          <a:p>
            <a:pPr lvl="0"/>
            <a:r>
              <a:rPr lang="fr-FR" dirty="0"/>
              <a:t>Logo client</a:t>
            </a:r>
          </a:p>
        </p:txBody>
      </p:sp>
      <p:pic>
        <p:nvPicPr>
          <p:cNvPr id="8" name="Image 7" descr="Une image contenant Police, texte, Graphique, logo&#10;&#10;Description générée automatiquement">
            <a:extLst>
              <a:ext uri="{FF2B5EF4-FFF2-40B4-BE49-F238E27FC236}">
                <a16:creationId xmlns:a16="http://schemas.microsoft.com/office/drawing/2014/main" id="{64233FF2-B7E8-2D49-E5ED-3C72DD7E5581}"/>
              </a:ext>
            </a:extLst>
          </p:cNvPr>
          <p:cNvPicPr>
            <a:picLocks noChangeAspect="1"/>
          </p:cNvPicPr>
          <p:nvPr userDrawn="1"/>
        </p:nvPicPr>
        <p:blipFill>
          <a:blip r:embed="rId4" cstate="screen">
            <a:extLst>
              <a:ext uri="{28A0092B-C50C-407E-A947-70E740481C1C}">
                <a14:useLocalDpi xmlns:a14="http://schemas.microsoft.com/office/drawing/2010/main"/>
              </a:ext>
            </a:extLst>
          </a:blip>
          <a:srcRect l="12568" t="28258" r="12568" b="29382"/>
          <a:stretch/>
        </p:blipFill>
        <p:spPr>
          <a:xfrm>
            <a:off x="281730" y="2657980"/>
            <a:ext cx="8580539" cy="2074010"/>
          </a:xfrm>
          <a:prstGeom prst="rect">
            <a:avLst/>
          </a:prstGeom>
        </p:spPr>
      </p:pic>
      <p:pic>
        <p:nvPicPr>
          <p:cNvPr id="11" name="Image 10">
            <a:extLst>
              <a:ext uri="{FF2B5EF4-FFF2-40B4-BE49-F238E27FC236}">
                <a16:creationId xmlns:a16="http://schemas.microsoft.com/office/drawing/2014/main" id="{A7C84441-AE3D-D5E4-F67D-2EBC2511A50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57230" y="4830453"/>
            <a:ext cx="8428657" cy="117561"/>
          </a:xfrm>
          <a:prstGeom prst="rect">
            <a:avLst/>
          </a:prstGeom>
        </p:spPr>
      </p:pic>
    </p:spTree>
    <p:custDataLst>
      <p:tags r:id="rId1"/>
    </p:custDataLst>
    <p:extLst>
      <p:ext uri="{BB962C8B-B14F-4D97-AF65-F5344CB8AC3E}">
        <p14:creationId xmlns:p14="http://schemas.microsoft.com/office/powerpoint/2010/main" val="3344579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Présentation">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25D7D7B-31DE-59C8-922B-CFA09716A6B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rot="10800000" flipH="1">
            <a:off x="-1" y="0"/>
            <a:ext cx="9144000" cy="5143500"/>
          </a:xfrm>
          <a:prstGeom prst="rect">
            <a:avLst/>
          </a:prstGeom>
        </p:spPr>
      </p:pic>
      <p:sp>
        <p:nvSpPr>
          <p:cNvPr id="4" name="Triangle rectangle 3">
            <a:extLst>
              <a:ext uri="{FF2B5EF4-FFF2-40B4-BE49-F238E27FC236}">
                <a16:creationId xmlns:a16="http://schemas.microsoft.com/office/drawing/2014/main" id="{815A7BDE-A2F8-AF4D-C62C-BE0C81F10F90}"/>
              </a:ext>
            </a:extLst>
          </p:cNvPr>
          <p:cNvSpPr/>
          <p:nvPr userDrawn="1"/>
        </p:nvSpPr>
        <p:spPr>
          <a:xfrm>
            <a:off x="-1"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 name="Espace réservé du titre 8">
            <a:extLst>
              <a:ext uri="{FF2B5EF4-FFF2-40B4-BE49-F238E27FC236}">
                <a16:creationId xmlns:a16="http://schemas.microsoft.com/office/drawing/2014/main" id="{92A15229-0902-7967-23D0-5F9B6A801C38}"/>
              </a:ext>
            </a:extLst>
          </p:cNvPr>
          <p:cNvSpPr>
            <a:spLocks noGrp="1"/>
          </p:cNvSpPr>
          <p:nvPr>
            <p:ph type="title"/>
          </p:nvPr>
        </p:nvSpPr>
        <p:spPr>
          <a:xfrm>
            <a:off x="251520" y="43567"/>
            <a:ext cx="8076483" cy="870155"/>
          </a:xfrm>
          <a:prstGeom prst="rect">
            <a:avLst/>
          </a:prstGeom>
        </p:spPr>
        <p:txBody>
          <a:bodyPr vert="horz" anchor="ctr">
            <a:noAutofit/>
            <a:scene3d>
              <a:camera prst="orthographicFront"/>
              <a:lightRig rig="soft" dir="t"/>
            </a:scene3d>
            <a:sp3d prstMaterial="softEdge"/>
          </a:bodyPr>
          <a:lstStyle>
            <a:lvl1pPr algn="l">
              <a:defRPr sz="3000" b="0" cap="none" spc="-100" baseline="0">
                <a:solidFill>
                  <a:schemeClr val="bg1"/>
                </a:solidFill>
                <a:latin typeface="Arial" panose="020B0604020202020204" pitchFamily="34" charset="0"/>
                <a:cs typeface="Arial" panose="020B0604020202020204" pitchFamily="34" charset="0"/>
              </a:defRPr>
            </a:lvl1pPr>
            <a:extLst/>
          </a:lstStyle>
          <a:p>
            <a:r>
              <a:rPr kumimoji="0" lang="fr-FR" dirty="0"/>
              <a:t>Modifiez le style du titre</a:t>
            </a:r>
            <a:endParaRPr kumimoji="0" lang="en-US" dirty="0"/>
          </a:p>
        </p:txBody>
      </p:sp>
      <p:sp>
        <p:nvSpPr>
          <p:cNvPr id="7" name="Sous-titre 16">
            <a:extLst>
              <a:ext uri="{FF2B5EF4-FFF2-40B4-BE49-F238E27FC236}">
                <a16:creationId xmlns:a16="http://schemas.microsoft.com/office/drawing/2014/main" id="{198B4572-F3D9-A2A8-BE3A-22CDE616CDC7}"/>
              </a:ext>
            </a:extLst>
          </p:cNvPr>
          <p:cNvSpPr>
            <a:spLocks noGrp="1"/>
          </p:cNvSpPr>
          <p:nvPr>
            <p:ph type="subTitle" idx="1"/>
          </p:nvPr>
        </p:nvSpPr>
        <p:spPr>
          <a:xfrm>
            <a:off x="341583" y="823279"/>
            <a:ext cx="4676328" cy="349019"/>
          </a:xfrm>
          <a:prstGeom prst="rect">
            <a:avLst/>
          </a:prstGeom>
        </p:spPr>
        <p:txBody>
          <a:bodyPr lIns="45720" rIns="45720">
            <a:normAutofit/>
          </a:bodyPr>
          <a:lstStyle>
            <a:lvl1pPr marL="0" marR="64008" indent="0" algn="l">
              <a:buNone/>
              <a:defRPr sz="1200" b="0">
                <a:solidFill>
                  <a:schemeClr val="bg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dirty="0"/>
              <a:t>Modifiez le style des sous-titres du masque</a:t>
            </a:r>
            <a:endParaRPr kumimoji="0" lang="en-US" dirty="0"/>
          </a:p>
        </p:txBody>
      </p:sp>
      <p:sp>
        <p:nvSpPr>
          <p:cNvPr id="8" name="Espace réservé du contenu 1029">
            <a:extLst>
              <a:ext uri="{FF2B5EF4-FFF2-40B4-BE49-F238E27FC236}">
                <a16:creationId xmlns:a16="http://schemas.microsoft.com/office/drawing/2014/main" id="{A29D40E6-550E-544D-8622-EACD99CBAECB}"/>
              </a:ext>
            </a:extLst>
          </p:cNvPr>
          <p:cNvSpPr>
            <a:spLocks noGrp="1"/>
          </p:cNvSpPr>
          <p:nvPr>
            <p:ph sz="quarter" idx="10" hasCustomPrompt="1"/>
          </p:nvPr>
        </p:nvSpPr>
        <p:spPr>
          <a:xfrm>
            <a:off x="7004354" y="288627"/>
            <a:ext cx="1781477" cy="842963"/>
          </a:xfrm>
          <a:prstGeom prst="rect">
            <a:avLst/>
          </a:prstGeom>
        </p:spPr>
        <p:txBody>
          <a:bodyPr/>
          <a:lstStyle>
            <a:lvl1pPr algn="l">
              <a:defRPr>
                <a:solidFill>
                  <a:schemeClr val="bg1"/>
                </a:solidFill>
              </a:defRPr>
            </a:lvl1pPr>
          </a:lstStyle>
          <a:p>
            <a:pPr lvl="0"/>
            <a:r>
              <a:rPr lang="fr-FR" dirty="0"/>
              <a:t>Logo client</a:t>
            </a:r>
          </a:p>
        </p:txBody>
      </p:sp>
      <p:pic>
        <p:nvPicPr>
          <p:cNvPr id="9" name="Image 8" descr="Une image contenant Police, texte, Graphique, logo&#10;&#10;Description générée automatiquement">
            <a:extLst>
              <a:ext uri="{FF2B5EF4-FFF2-40B4-BE49-F238E27FC236}">
                <a16:creationId xmlns:a16="http://schemas.microsoft.com/office/drawing/2014/main" id="{C31676B2-CE7A-3518-D0BF-A92881BC7F89}"/>
              </a:ext>
            </a:extLst>
          </p:cNvPr>
          <p:cNvPicPr>
            <a:picLocks noChangeAspect="1"/>
          </p:cNvPicPr>
          <p:nvPr userDrawn="1"/>
        </p:nvPicPr>
        <p:blipFill>
          <a:blip r:embed="rId4" cstate="screen">
            <a:extLst>
              <a:ext uri="{28A0092B-C50C-407E-A947-70E740481C1C}">
                <a14:useLocalDpi xmlns:a14="http://schemas.microsoft.com/office/drawing/2010/main"/>
              </a:ext>
            </a:extLst>
          </a:blip>
          <a:srcRect l="12568" t="28258" r="12568" b="29382"/>
          <a:stretch/>
        </p:blipFill>
        <p:spPr>
          <a:xfrm>
            <a:off x="281730" y="2657980"/>
            <a:ext cx="8580539" cy="2074010"/>
          </a:xfrm>
          <a:prstGeom prst="rect">
            <a:avLst/>
          </a:prstGeom>
        </p:spPr>
      </p:pic>
      <p:pic>
        <p:nvPicPr>
          <p:cNvPr id="11" name="Image 10">
            <a:extLst>
              <a:ext uri="{FF2B5EF4-FFF2-40B4-BE49-F238E27FC236}">
                <a16:creationId xmlns:a16="http://schemas.microsoft.com/office/drawing/2014/main" id="{33E3FA09-6600-7D51-40BE-B7FDF950E49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57230" y="4830453"/>
            <a:ext cx="8428657" cy="117561"/>
          </a:xfrm>
          <a:prstGeom prst="rect">
            <a:avLst/>
          </a:prstGeom>
        </p:spPr>
      </p:pic>
    </p:spTree>
    <p:custDataLst>
      <p:tags r:id="rId1"/>
    </p:custDataLst>
    <p:extLst>
      <p:ext uri="{BB962C8B-B14F-4D97-AF65-F5344CB8AC3E}">
        <p14:creationId xmlns:p14="http://schemas.microsoft.com/office/powerpoint/2010/main" val="78839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8" name="Espace réservé du texte 17">
            <a:extLst>
              <a:ext uri="{FF2B5EF4-FFF2-40B4-BE49-F238E27FC236}">
                <a16:creationId xmlns:a16="http://schemas.microsoft.com/office/drawing/2014/main" id="{A59D2F38-AE08-CD91-0A7C-CF98601AE4C2}"/>
              </a:ext>
            </a:extLst>
          </p:cNvPr>
          <p:cNvSpPr>
            <a:spLocks noGrp="1"/>
          </p:cNvSpPr>
          <p:nvPr>
            <p:ph type="body" sz="quarter" idx="13"/>
          </p:nvPr>
        </p:nvSpPr>
        <p:spPr>
          <a:xfrm>
            <a:off x="198206" y="2717780"/>
            <a:ext cx="1863632"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10" name="Espace réservé du texte 18">
            <a:extLst>
              <a:ext uri="{FF2B5EF4-FFF2-40B4-BE49-F238E27FC236}">
                <a16:creationId xmlns:a16="http://schemas.microsoft.com/office/drawing/2014/main" id="{5C5753D5-3727-F379-A6CF-492033330C7B}"/>
              </a:ext>
            </a:extLst>
          </p:cNvPr>
          <p:cNvSpPr>
            <a:spLocks noGrp="1"/>
          </p:cNvSpPr>
          <p:nvPr>
            <p:ph type="body" sz="quarter" idx="14"/>
          </p:nvPr>
        </p:nvSpPr>
        <p:spPr>
          <a:xfrm>
            <a:off x="179512" y="3164033"/>
            <a:ext cx="1871867"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11" name="Espace réservé du texte 19">
            <a:extLst>
              <a:ext uri="{FF2B5EF4-FFF2-40B4-BE49-F238E27FC236}">
                <a16:creationId xmlns:a16="http://schemas.microsoft.com/office/drawing/2014/main" id="{15EAF7E5-0F91-39B1-99DC-D4ADE73D1123}"/>
              </a:ext>
            </a:extLst>
          </p:cNvPr>
          <p:cNvSpPr>
            <a:spLocks noGrp="1"/>
          </p:cNvSpPr>
          <p:nvPr>
            <p:ph type="body" sz="quarter" idx="15"/>
          </p:nvPr>
        </p:nvSpPr>
        <p:spPr>
          <a:xfrm>
            <a:off x="2482226" y="2717780"/>
            <a:ext cx="1863632"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12" name="Espace réservé du texte 21">
            <a:extLst>
              <a:ext uri="{FF2B5EF4-FFF2-40B4-BE49-F238E27FC236}">
                <a16:creationId xmlns:a16="http://schemas.microsoft.com/office/drawing/2014/main" id="{0E7D5E71-C3FC-C7AE-F81A-78BA1641342F}"/>
              </a:ext>
            </a:extLst>
          </p:cNvPr>
          <p:cNvSpPr>
            <a:spLocks noGrp="1"/>
          </p:cNvSpPr>
          <p:nvPr>
            <p:ph type="body" sz="quarter" idx="16"/>
          </p:nvPr>
        </p:nvSpPr>
        <p:spPr>
          <a:xfrm>
            <a:off x="2463533" y="3164032"/>
            <a:ext cx="1871867" cy="250444"/>
          </a:xfrm>
          <a:prstGeom prst="rect">
            <a:avLst/>
          </a:prstGeom>
        </p:spPr>
        <p:txBody>
          <a:bodyPr>
            <a:normAutofit/>
          </a:bodyPr>
          <a:lstStyle>
            <a:lvl1pPr>
              <a:defRPr sz="1100"/>
            </a:lvl1pPr>
          </a:lstStyle>
          <a:p>
            <a:pPr algn="l"/>
            <a:endParaRPr lang="fr-FR" i="0">
              <a:latin typeface="Arial" panose="020B0604020202020204" pitchFamily="34" charset="0"/>
              <a:cs typeface="Arial" panose="020B0604020202020204" pitchFamily="34" charset="0"/>
            </a:endParaRPr>
          </a:p>
        </p:txBody>
      </p:sp>
      <p:sp>
        <p:nvSpPr>
          <p:cNvPr id="13" name="Espace réservé du texte 22">
            <a:extLst>
              <a:ext uri="{FF2B5EF4-FFF2-40B4-BE49-F238E27FC236}">
                <a16:creationId xmlns:a16="http://schemas.microsoft.com/office/drawing/2014/main" id="{F5025535-95EA-E0C5-CB6B-2FE1C5FF5A1B}"/>
              </a:ext>
            </a:extLst>
          </p:cNvPr>
          <p:cNvSpPr>
            <a:spLocks noGrp="1"/>
          </p:cNvSpPr>
          <p:nvPr>
            <p:ph type="body" sz="quarter" idx="17"/>
          </p:nvPr>
        </p:nvSpPr>
        <p:spPr>
          <a:xfrm>
            <a:off x="4734710" y="2701400"/>
            <a:ext cx="1863632"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14" name="Espace réservé du texte 23">
            <a:extLst>
              <a:ext uri="{FF2B5EF4-FFF2-40B4-BE49-F238E27FC236}">
                <a16:creationId xmlns:a16="http://schemas.microsoft.com/office/drawing/2014/main" id="{1FD8EBDF-5E53-6977-1355-97DE6C385671}"/>
              </a:ext>
            </a:extLst>
          </p:cNvPr>
          <p:cNvSpPr>
            <a:spLocks noGrp="1"/>
          </p:cNvSpPr>
          <p:nvPr>
            <p:ph type="body" sz="quarter" idx="18"/>
          </p:nvPr>
        </p:nvSpPr>
        <p:spPr>
          <a:xfrm>
            <a:off x="4716017" y="3147653"/>
            <a:ext cx="1871867" cy="250444"/>
          </a:xfrm>
          <a:prstGeom prst="rect">
            <a:avLst/>
          </a:prstGeom>
        </p:spPr>
        <p:txBody>
          <a:bodyPr>
            <a:normAutofit/>
          </a:bodyPr>
          <a:lstStyle>
            <a:lvl1pPr>
              <a:defRPr sz="1100"/>
            </a:lvl1pPr>
          </a:lstStyle>
          <a:p>
            <a:pPr algn="l"/>
            <a:endParaRPr lang="fr-FR" i="0">
              <a:latin typeface="Arial" panose="020B0604020202020204" pitchFamily="34" charset="0"/>
              <a:cs typeface="Arial" panose="020B0604020202020204" pitchFamily="34" charset="0"/>
            </a:endParaRPr>
          </a:p>
        </p:txBody>
      </p:sp>
      <p:sp>
        <p:nvSpPr>
          <p:cNvPr id="15" name="Espace réservé du texte 24">
            <a:extLst>
              <a:ext uri="{FF2B5EF4-FFF2-40B4-BE49-F238E27FC236}">
                <a16:creationId xmlns:a16="http://schemas.microsoft.com/office/drawing/2014/main" id="{04807D46-0640-1B2C-A81C-C938708A9303}"/>
              </a:ext>
            </a:extLst>
          </p:cNvPr>
          <p:cNvSpPr>
            <a:spLocks noGrp="1"/>
          </p:cNvSpPr>
          <p:nvPr>
            <p:ph type="body" sz="quarter" idx="19"/>
          </p:nvPr>
        </p:nvSpPr>
        <p:spPr>
          <a:xfrm>
            <a:off x="6966958" y="2703184"/>
            <a:ext cx="1863632"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16" name="Espace réservé du texte 25">
            <a:extLst>
              <a:ext uri="{FF2B5EF4-FFF2-40B4-BE49-F238E27FC236}">
                <a16:creationId xmlns:a16="http://schemas.microsoft.com/office/drawing/2014/main" id="{4289CB73-9355-35E3-19C2-3835EF00215C}"/>
              </a:ext>
            </a:extLst>
          </p:cNvPr>
          <p:cNvSpPr>
            <a:spLocks noGrp="1"/>
          </p:cNvSpPr>
          <p:nvPr>
            <p:ph type="body" sz="quarter" idx="20"/>
          </p:nvPr>
        </p:nvSpPr>
        <p:spPr>
          <a:xfrm>
            <a:off x="6948265" y="3149436"/>
            <a:ext cx="1871867" cy="250444"/>
          </a:xfrm>
          <a:prstGeom prst="rect">
            <a:avLst/>
          </a:prstGeom>
        </p:spPr>
        <p:txBody>
          <a:bodyPr>
            <a:normAutofit/>
          </a:bodyPr>
          <a:lstStyle>
            <a:lvl1pPr>
              <a:defRPr sz="1100"/>
            </a:lvl1pPr>
          </a:lstStyle>
          <a:p>
            <a:pPr algn="l"/>
            <a:endParaRPr lang="fr-FR" i="0">
              <a:latin typeface="Arial" panose="020B0604020202020204" pitchFamily="34" charset="0"/>
              <a:cs typeface="Arial" panose="020B0604020202020204" pitchFamily="34" charset="0"/>
            </a:endParaRPr>
          </a:p>
        </p:txBody>
      </p:sp>
      <p:cxnSp>
        <p:nvCxnSpPr>
          <p:cNvPr id="5" name="Google Shape;69;p14">
            <a:extLst>
              <a:ext uri="{FF2B5EF4-FFF2-40B4-BE49-F238E27FC236}">
                <a16:creationId xmlns:a16="http://schemas.microsoft.com/office/drawing/2014/main" id="{CC81BC87-2335-17B2-7A5B-525AD259F01E}"/>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6" name="Google Shape;71;p14">
            <a:extLst>
              <a:ext uri="{FF2B5EF4-FFF2-40B4-BE49-F238E27FC236}">
                <a16:creationId xmlns:a16="http://schemas.microsoft.com/office/drawing/2014/main" id="{680A4EC6-5E68-6D95-55F9-07F640D41A75}"/>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cxnSp>
        <p:nvCxnSpPr>
          <p:cNvPr id="17" name="Google Shape;69;p14">
            <a:extLst>
              <a:ext uri="{FF2B5EF4-FFF2-40B4-BE49-F238E27FC236}">
                <a16:creationId xmlns:a16="http://schemas.microsoft.com/office/drawing/2014/main" id="{03E03958-A22F-A7E9-DB32-8A40D1DFBA11}"/>
              </a:ext>
            </a:extLst>
          </p:cNvPr>
          <p:cNvCxnSpPr>
            <a:cxnSpLocks/>
          </p:cNvCxnSpPr>
          <p:nvPr userDrawn="1"/>
        </p:nvCxnSpPr>
        <p:spPr>
          <a:xfrm>
            <a:off x="357231" y="2571750"/>
            <a:ext cx="8429537" cy="0"/>
          </a:xfrm>
          <a:prstGeom prst="straightConnector1">
            <a:avLst/>
          </a:prstGeom>
          <a:noFill/>
          <a:ln w="9525" cap="flat" cmpd="sng">
            <a:solidFill>
              <a:schemeClr val="tx1"/>
            </a:solidFill>
            <a:prstDash val="solid"/>
            <a:round/>
            <a:headEnd type="none" w="med" len="med"/>
            <a:tailEnd type="none" w="med" len="med"/>
          </a:ln>
        </p:spPr>
      </p:cxnSp>
      <p:sp>
        <p:nvSpPr>
          <p:cNvPr id="3" name="Titre 9">
            <a:extLst>
              <a:ext uri="{FF2B5EF4-FFF2-40B4-BE49-F238E27FC236}">
                <a16:creationId xmlns:a16="http://schemas.microsoft.com/office/drawing/2014/main" id="{1F300DA6-8EEC-5199-6F1B-8A328F231F92}"/>
              </a:ext>
            </a:extLst>
          </p:cNvPr>
          <p:cNvSpPr>
            <a:spLocks noGrp="1"/>
          </p:cNvSpPr>
          <p:nvPr>
            <p:ph type="title" hasCustomPrompt="1"/>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r>
              <a:rPr lang="fr-FR" dirty="0"/>
              <a:t>Sommaire</a:t>
            </a:r>
          </a:p>
        </p:txBody>
      </p:sp>
    </p:spTree>
    <p:custDataLst>
      <p:tags r:id="rId1"/>
    </p:custDataLst>
    <p:extLst>
      <p:ext uri="{BB962C8B-B14F-4D97-AF65-F5344CB8AC3E}">
        <p14:creationId xmlns:p14="http://schemas.microsoft.com/office/powerpoint/2010/main" val="260592715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2">
    <p:spTree>
      <p:nvGrpSpPr>
        <p:cNvPr id="1" name=""/>
        <p:cNvGrpSpPr/>
        <p:nvPr/>
      </p:nvGrpSpPr>
      <p:grpSpPr>
        <a:xfrm>
          <a:off x="0" y="0"/>
          <a:ext cx="0" cy="0"/>
          <a:chOff x="0" y="0"/>
          <a:chExt cx="0" cy="0"/>
        </a:xfrm>
      </p:grpSpPr>
      <p:sp>
        <p:nvSpPr>
          <p:cNvPr id="8" name="Espace réservé du texte 17">
            <a:extLst>
              <a:ext uri="{FF2B5EF4-FFF2-40B4-BE49-F238E27FC236}">
                <a16:creationId xmlns:a16="http://schemas.microsoft.com/office/drawing/2014/main" id="{A59D2F38-AE08-CD91-0A7C-CF98601AE4C2}"/>
              </a:ext>
            </a:extLst>
          </p:cNvPr>
          <p:cNvSpPr>
            <a:spLocks noGrp="1"/>
          </p:cNvSpPr>
          <p:nvPr>
            <p:ph type="body" sz="quarter" idx="13"/>
          </p:nvPr>
        </p:nvSpPr>
        <p:spPr>
          <a:xfrm>
            <a:off x="1350298" y="987574"/>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10" name="Espace réservé du texte 18">
            <a:extLst>
              <a:ext uri="{FF2B5EF4-FFF2-40B4-BE49-F238E27FC236}">
                <a16:creationId xmlns:a16="http://schemas.microsoft.com/office/drawing/2014/main" id="{5C5753D5-3727-F379-A6CF-492033330C7B}"/>
              </a:ext>
            </a:extLst>
          </p:cNvPr>
          <p:cNvSpPr>
            <a:spLocks noGrp="1"/>
          </p:cNvSpPr>
          <p:nvPr>
            <p:ph type="body" sz="quarter" idx="14"/>
          </p:nvPr>
        </p:nvSpPr>
        <p:spPr>
          <a:xfrm>
            <a:off x="1352017" y="1239353"/>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44" name="Espace réservé du texte 17">
            <a:extLst>
              <a:ext uri="{FF2B5EF4-FFF2-40B4-BE49-F238E27FC236}">
                <a16:creationId xmlns:a16="http://schemas.microsoft.com/office/drawing/2014/main" id="{D5E9E7B2-5D3A-1D04-C3DB-128AD7748F5B}"/>
              </a:ext>
            </a:extLst>
          </p:cNvPr>
          <p:cNvSpPr>
            <a:spLocks noGrp="1"/>
          </p:cNvSpPr>
          <p:nvPr>
            <p:ph type="body" sz="quarter" idx="15"/>
          </p:nvPr>
        </p:nvSpPr>
        <p:spPr>
          <a:xfrm>
            <a:off x="5775994" y="987574"/>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45" name="Espace réservé du texte 18">
            <a:extLst>
              <a:ext uri="{FF2B5EF4-FFF2-40B4-BE49-F238E27FC236}">
                <a16:creationId xmlns:a16="http://schemas.microsoft.com/office/drawing/2014/main" id="{7E735166-C1B2-1648-B697-92C5EA3679B4}"/>
              </a:ext>
            </a:extLst>
          </p:cNvPr>
          <p:cNvSpPr>
            <a:spLocks noGrp="1"/>
          </p:cNvSpPr>
          <p:nvPr>
            <p:ph type="body" sz="quarter" idx="16"/>
          </p:nvPr>
        </p:nvSpPr>
        <p:spPr>
          <a:xfrm>
            <a:off x="5777713" y="1239353"/>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46" name="Espace réservé du texte 17">
            <a:extLst>
              <a:ext uri="{FF2B5EF4-FFF2-40B4-BE49-F238E27FC236}">
                <a16:creationId xmlns:a16="http://schemas.microsoft.com/office/drawing/2014/main" id="{44FEC91F-6DF0-8ED6-F2F9-CBCE9B104AD3}"/>
              </a:ext>
            </a:extLst>
          </p:cNvPr>
          <p:cNvSpPr>
            <a:spLocks noGrp="1"/>
          </p:cNvSpPr>
          <p:nvPr>
            <p:ph type="body" sz="quarter" idx="17"/>
          </p:nvPr>
        </p:nvSpPr>
        <p:spPr>
          <a:xfrm>
            <a:off x="1350298" y="186301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47" name="Espace réservé du texte 18">
            <a:extLst>
              <a:ext uri="{FF2B5EF4-FFF2-40B4-BE49-F238E27FC236}">
                <a16:creationId xmlns:a16="http://schemas.microsoft.com/office/drawing/2014/main" id="{F7F099FD-887E-EDF4-4B00-CB78082887A9}"/>
              </a:ext>
            </a:extLst>
          </p:cNvPr>
          <p:cNvSpPr>
            <a:spLocks noGrp="1"/>
          </p:cNvSpPr>
          <p:nvPr>
            <p:ph type="body" sz="quarter" idx="18"/>
          </p:nvPr>
        </p:nvSpPr>
        <p:spPr>
          <a:xfrm>
            <a:off x="1352017" y="211479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48" name="Espace réservé du texte 17">
            <a:extLst>
              <a:ext uri="{FF2B5EF4-FFF2-40B4-BE49-F238E27FC236}">
                <a16:creationId xmlns:a16="http://schemas.microsoft.com/office/drawing/2014/main" id="{B4DA0CF2-5C5A-094E-97F0-194605864F61}"/>
              </a:ext>
            </a:extLst>
          </p:cNvPr>
          <p:cNvSpPr>
            <a:spLocks noGrp="1"/>
          </p:cNvSpPr>
          <p:nvPr>
            <p:ph type="body" sz="quarter" idx="19"/>
          </p:nvPr>
        </p:nvSpPr>
        <p:spPr>
          <a:xfrm>
            <a:off x="5775994" y="186301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49" name="Espace réservé du texte 18">
            <a:extLst>
              <a:ext uri="{FF2B5EF4-FFF2-40B4-BE49-F238E27FC236}">
                <a16:creationId xmlns:a16="http://schemas.microsoft.com/office/drawing/2014/main" id="{C0011E09-994B-43D6-F03D-305B7F803506}"/>
              </a:ext>
            </a:extLst>
          </p:cNvPr>
          <p:cNvSpPr>
            <a:spLocks noGrp="1"/>
          </p:cNvSpPr>
          <p:nvPr>
            <p:ph type="body" sz="quarter" idx="20"/>
          </p:nvPr>
        </p:nvSpPr>
        <p:spPr>
          <a:xfrm>
            <a:off x="5777713" y="211479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50" name="Espace réservé du texte 17">
            <a:extLst>
              <a:ext uri="{FF2B5EF4-FFF2-40B4-BE49-F238E27FC236}">
                <a16:creationId xmlns:a16="http://schemas.microsoft.com/office/drawing/2014/main" id="{416847E8-F58B-066C-BFDD-7EB19D8EDD8E}"/>
              </a:ext>
            </a:extLst>
          </p:cNvPr>
          <p:cNvSpPr>
            <a:spLocks noGrp="1"/>
          </p:cNvSpPr>
          <p:nvPr>
            <p:ph type="body" sz="quarter" idx="21"/>
          </p:nvPr>
        </p:nvSpPr>
        <p:spPr>
          <a:xfrm>
            <a:off x="1350298" y="277826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51" name="Espace réservé du texte 18">
            <a:extLst>
              <a:ext uri="{FF2B5EF4-FFF2-40B4-BE49-F238E27FC236}">
                <a16:creationId xmlns:a16="http://schemas.microsoft.com/office/drawing/2014/main" id="{E9C90BCA-E3D7-0E62-EA22-1D69477B8DFA}"/>
              </a:ext>
            </a:extLst>
          </p:cNvPr>
          <p:cNvSpPr>
            <a:spLocks noGrp="1"/>
          </p:cNvSpPr>
          <p:nvPr>
            <p:ph type="body" sz="quarter" idx="22"/>
          </p:nvPr>
        </p:nvSpPr>
        <p:spPr>
          <a:xfrm>
            <a:off x="1352017" y="303004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64" name="Espace réservé du texte 17">
            <a:extLst>
              <a:ext uri="{FF2B5EF4-FFF2-40B4-BE49-F238E27FC236}">
                <a16:creationId xmlns:a16="http://schemas.microsoft.com/office/drawing/2014/main" id="{2CCEF4C1-924F-34BD-CC92-F8E55C9217BB}"/>
              </a:ext>
            </a:extLst>
          </p:cNvPr>
          <p:cNvSpPr>
            <a:spLocks noGrp="1"/>
          </p:cNvSpPr>
          <p:nvPr>
            <p:ph type="body" sz="quarter" idx="23"/>
          </p:nvPr>
        </p:nvSpPr>
        <p:spPr>
          <a:xfrm>
            <a:off x="5775994" y="277826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65" name="Espace réservé du texte 18">
            <a:extLst>
              <a:ext uri="{FF2B5EF4-FFF2-40B4-BE49-F238E27FC236}">
                <a16:creationId xmlns:a16="http://schemas.microsoft.com/office/drawing/2014/main" id="{4D43D879-AE1C-85BB-642C-A0BF35DC0866}"/>
              </a:ext>
            </a:extLst>
          </p:cNvPr>
          <p:cNvSpPr>
            <a:spLocks noGrp="1"/>
          </p:cNvSpPr>
          <p:nvPr>
            <p:ph type="body" sz="quarter" idx="24"/>
          </p:nvPr>
        </p:nvSpPr>
        <p:spPr>
          <a:xfrm>
            <a:off x="5777713" y="303004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66" name="Espace réservé du texte 17">
            <a:extLst>
              <a:ext uri="{FF2B5EF4-FFF2-40B4-BE49-F238E27FC236}">
                <a16:creationId xmlns:a16="http://schemas.microsoft.com/office/drawing/2014/main" id="{7CE1AAC5-E45A-B37C-80EE-2D964C6318CE}"/>
              </a:ext>
            </a:extLst>
          </p:cNvPr>
          <p:cNvSpPr>
            <a:spLocks noGrp="1"/>
          </p:cNvSpPr>
          <p:nvPr>
            <p:ph type="body" sz="quarter" idx="25"/>
          </p:nvPr>
        </p:nvSpPr>
        <p:spPr>
          <a:xfrm>
            <a:off x="1350298" y="365370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67" name="Espace réservé du texte 18">
            <a:extLst>
              <a:ext uri="{FF2B5EF4-FFF2-40B4-BE49-F238E27FC236}">
                <a16:creationId xmlns:a16="http://schemas.microsoft.com/office/drawing/2014/main" id="{547062EF-7FDA-3416-7211-893574297103}"/>
              </a:ext>
            </a:extLst>
          </p:cNvPr>
          <p:cNvSpPr>
            <a:spLocks noGrp="1"/>
          </p:cNvSpPr>
          <p:nvPr>
            <p:ph type="body" sz="quarter" idx="26"/>
          </p:nvPr>
        </p:nvSpPr>
        <p:spPr>
          <a:xfrm>
            <a:off x="1352017" y="390548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sp>
        <p:nvSpPr>
          <p:cNvPr id="68" name="Espace réservé du texte 17">
            <a:extLst>
              <a:ext uri="{FF2B5EF4-FFF2-40B4-BE49-F238E27FC236}">
                <a16:creationId xmlns:a16="http://schemas.microsoft.com/office/drawing/2014/main" id="{D54A5E8D-EA06-C9C4-6908-EACA40191B77}"/>
              </a:ext>
            </a:extLst>
          </p:cNvPr>
          <p:cNvSpPr>
            <a:spLocks noGrp="1"/>
          </p:cNvSpPr>
          <p:nvPr>
            <p:ph type="body" sz="quarter" idx="27"/>
          </p:nvPr>
        </p:nvSpPr>
        <p:spPr>
          <a:xfrm>
            <a:off x="5775994" y="3653703"/>
            <a:ext cx="3057273" cy="262890"/>
          </a:xfrm>
          <a:prstGeom prst="rect">
            <a:avLst/>
          </a:prstGeom>
        </p:spPr>
        <p:txBody>
          <a:bodyPr>
            <a:normAutofit/>
          </a:bodyPr>
          <a:lstStyle>
            <a:lvl1pPr>
              <a:defRPr sz="1100" b="1"/>
            </a:lvl1pPr>
          </a:lstStyle>
          <a:p>
            <a:pPr algn="l"/>
            <a:endParaRPr lang="fr-FR" i="0" dirty="0">
              <a:latin typeface="Arial" panose="020B0604020202020204" pitchFamily="34" charset="0"/>
              <a:cs typeface="Arial" panose="020B0604020202020204" pitchFamily="34" charset="0"/>
            </a:endParaRPr>
          </a:p>
        </p:txBody>
      </p:sp>
      <p:sp>
        <p:nvSpPr>
          <p:cNvPr id="69" name="Espace réservé du texte 18">
            <a:extLst>
              <a:ext uri="{FF2B5EF4-FFF2-40B4-BE49-F238E27FC236}">
                <a16:creationId xmlns:a16="http://schemas.microsoft.com/office/drawing/2014/main" id="{1B2E16AE-73FB-5B72-E02F-DD4EAEA5B32A}"/>
              </a:ext>
            </a:extLst>
          </p:cNvPr>
          <p:cNvSpPr>
            <a:spLocks noGrp="1"/>
          </p:cNvSpPr>
          <p:nvPr>
            <p:ph type="body" sz="quarter" idx="28"/>
          </p:nvPr>
        </p:nvSpPr>
        <p:spPr>
          <a:xfrm>
            <a:off x="5777713" y="3905482"/>
            <a:ext cx="3070782" cy="250444"/>
          </a:xfrm>
          <a:prstGeom prst="rect">
            <a:avLst/>
          </a:prstGeom>
        </p:spPr>
        <p:txBody>
          <a:bodyPr>
            <a:normAutofit/>
          </a:bodyPr>
          <a:lstStyle>
            <a:lvl1pPr>
              <a:defRPr sz="1100"/>
            </a:lvl1pPr>
          </a:lstStyle>
          <a:p>
            <a:pPr algn="l"/>
            <a:endParaRPr lang="fr-FR" i="0" dirty="0">
              <a:latin typeface="Arial" panose="020B0604020202020204" pitchFamily="34" charset="0"/>
              <a:cs typeface="Arial" panose="020B0604020202020204" pitchFamily="34" charset="0"/>
            </a:endParaRPr>
          </a:p>
        </p:txBody>
      </p:sp>
      <p:cxnSp>
        <p:nvCxnSpPr>
          <p:cNvPr id="7" name="Google Shape;69;p14">
            <a:extLst>
              <a:ext uri="{FF2B5EF4-FFF2-40B4-BE49-F238E27FC236}">
                <a16:creationId xmlns:a16="http://schemas.microsoft.com/office/drawing/2014/main" id="{32F255BD-482E-B3C0-FD2B-9AD295809B92}"/>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9" name="Google Shape;71;p14">
            <a:extLst>
              <a:ext uri="{FF2B5EF4-FFF2-40B4-BE49-F238E27FC236}">
                <a16:creationId xmlns:a16="http://schemas.microsoft.com/office/drawing/2014/main" id="{C1331A48-4115-0007-4C8B-95E86C4178A6}"/>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2" name="Titre 9">
            <a:extLst>
              <a:ext uri="{FF2B5EF4-FFF2-40B4-BE49-F238E27FC236}">
                <a16:creationId xmlns:a16="http://schemas.microsoft.com/office/drawing/2014/main" id="{ADFA9B15-FABC-7CDA-93CB-954DFEFF9368}"/>
              </a:ext>
            </a:extLst>
          </p:cNvPr>
          <p:cNvSpPr>
            <a:spLocks noGrp="1"/>
          </p:cNvSpPr>
          <p:nvPr>
            <p:ph type="title" hasCustomPrompt="1"/>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r>
              <a:rPr lang="fr-FR" dirty="0"/>
              <a:t>Sommaire</a:t>
            </a:r>
          </a:p>
        </p:txBody>
      </p:sp>
    </p:spTree>
    <p:custDataLst>
      <p:tags r:id="rId1"/>
    </p:custDataLst>
    <p:extLst>
      <p:ext uri="{BB962C8B-B14F-4D97-AF65-F5344CB8AC3E}">
        <p14:creationId xmlns:p14="http://schemas.microsoft.com/office/powerpoint/2010/main" val="3198634868"/>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uverture de chapitre1">
    <p:bg>
      <p:bgPr>
        <a:solidFill>
          <a:schemeClr val="tx1"/>
        </a:solidFill>
        <a:effectLst/>
      </p:bgPr>
    </p:bg>
    <p:spTree>
      <p:nvGrpSpPr>
        <p:cNvPr id="1" name=""/>
        <p:cNvGrpSpPr/>
        <p:nvPr/>
      </p:nvGrpSpPr>
      <p:grpSpPr>
        <a:xfrm>
          <a:off x="0" y="0"/>
          <a:ext cx="0" cy="0"/>
          <a:chOff x="0" y="0"/>
          <a:chExt cx="0" cy="0"/>
        </a:xfrm>
      </p:grpSpPr>
      <p:sp>
        <p:nvSpPr>
          <p:cNvPr id="10" name="Espace réservé du texte 3">
            <a:extLst>
              <a:ext uri="{FF2B5EF4-FFF2-40B4-BE49-F238E27FC236}">
                <a16:creationId xmlns:a16="http://schemas.microsoft.com/office/drawing/2014/main" id="{ABEF0F49-78CF-4CA7-A95D-85673262C5AF}"/>
              </a:ext>
            </a:extLst>
          </p:cNvPr>
          <p:cNvSpPr>
            <a:spLocks noGrp="1"/>
          </p:cNvSpPr>
          <p:nvPr>
            <p:ph type="body" sz="quarter" idx="18" hasCustomPrompt="1"/>
          </p:nvPr>
        </p:nvSpPr>
        <p:spPr>
          <a:xfrm>
            <a:off x="5076056" y="2236259"/>
            <a:ext cx="3600400" cy="259653"/>
          </a:xfrm>
          <a:prstGeom prst="rect">
            <a:avLst/>
          </a:prstGeom>
        </p:spPr>
        <p:txBody>
          <a:bodyPr lIns="0">
            <a:normAutofit/>
          </a:bodyPr>
          <a:lstStyle>
            <a:lvl1pPr>
              <a:defRPr sz="1200" b="0" baseline="0">
                <a:solidFill>
                  <a:schemeClr val="bg1"/>
                </a:solidFill>
              </a:defRPr>
            </a:lvl1pPr>
          </a:lstStyle>
          <a:p>
            <a:pPr lvl="0"/>
            <a:r>
              <a:rPr lang="fr-FR" dirty="0"/>
              <a:t>Sous titre de la partie</a:t>
            </a:r>
          </a:p>
        </p:txBody>
      </p:sp>
      <p:sp>
        <p:nvSpPr>
          <p:cNvPr id="2" name="Titre 3">
            <a:extLst>
              <a:ext uri="{FF2B5EF4-FFF2-40B4-BE49-F238E27FC236}">
                <a16:creationId xmlns:a16="http://schemas.microsoft.com/office/drawing/2014/main" id="{47B689D4-2301-67C3-1871-F2611531EA3F}"/>
              </a:ext>
            </a:extLst>
          </p:cNvPr>
          <p:cNvSpPr>
            <a:spLocks noGrp="1"/>
          </p:cNvSpPr>
          <p:nvPr>
            <p:ph type="title" hasCustomPrompt="1"/>
          </p:nvPr>
        </p:nvSpPr>
        <p:spPr>
          <a:xfrm>
            <a:off x="5076056" y="1793848"/>
            <a:ext cx="3600400" cy="343817"/>
          </a:xfrm>
          <a:prstGeom prst="rect">
            <a:avLst/>
          </a:prstGeom>
        </p:spPr>
        <p:txBody>
          <a:bodyPr>
            <a:normAutofit/>
          </a:bodyPr>
          <a:lstStyle>
            <a:lvl1pPr>
              <a:defRPr sz="2400" b="1" i="0">
                <a:solidFill>
                  <a:schemeClr val="bg1"/>
                </a:solidFill>
                <a:latin typeface="Arial" panose="020B0604020202020204" pitchFamily="34" charset="0"/>
                <a:cs typeface="Arial" panose="020B0604020202020204" pitchFamily="34" charset="0"/>
              </a:defRPr>
            </a:lvl1pPr>
          </a:lstStyle>
          <a:p>
            <a:r>
              <a:rPr lang="fr-FR" sz="1800" b="0" dirty="0"/>
              <a:t>Titre de la partie</a:t>
            </a:r>
          </a:p>
        </p:txBody>
      </p:sp>
    </p:spTree>
    <p:extLst>
      <p:ext uri="{BB962C8B-B14F-4D97-AF65-F5344CB8AC3E}">
        <p14:creationId xmlns:p14="http://schemas.microsoft.com/office/powerpoint/2010/main" val="2514273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cxnSp>
        <p:nvCxnSpPr>
          <p:cNvPr id="2" name="Google Shape;69;p14">
            <a:extLst>
              <a:ext uri="{FF2B5EF4-FFF2-40B4-BE49-F238E27FC236}">
                <a16:creationId xmlns:a16="http://schemas.microsoft.com/office/drawing/2014/main" id="{E324F056-0086-0CE8-7B03-8D964A637C21}"/>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3" name="Google Shape;71;p14">
            <a:extLst>
              <a:ext uri="{FF2B5EF4-FFF2-40B4-BE49-F238E27FC236}">
                <a16:creationId xmlns:a16="http://schemas.microsoft.com/office/drawing/2014/main" id="{EB01BE2E-452D-CE04-2AA9-F4142DD27C8C}"/>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1" name="Espace réservé du texte 2">
            <a:extLst>
              <a:ext uri="{FF2B5EF4-FFF2-40B4-BE49-F238E27FC236}">
                <a16:creationId xmlns:a16="http://schemas.microsoft.com/office/drawing/2014/main" id="{0074696B-134B-A343-113D-20DC0BB09E85}"/>
              </a:ext>
            </a:extLst>
          </p:cNvPr>
          <p:cNvSpPr>
            <a:spLocks noGrp="1"/>
          </p:cNvSpPr>
          <p:nvPr>
            <p:ph type="body" sz="quarter" idx="17" hasCustomPrompt="1"/>
          </p:nvPr>
        </p:nvSpPr>
        <p:spPr>
          <a:xfrm>
            <a:off x="180526" y="699542"/>
            <a:ext cx="8606239"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5" name="Titre 9">
            <a:extLst>
              <a:ext uri="{FF2B5EF4-FFF2-40B4-BE49-F238E27FC236}">
                <a16:creationId xmlns:a16="http://schemas.microsoft.com/office/drawing/2014/main" id="{D4BE130B-73D7-8C13-8998-463F905F5F85}"/>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Tree>
    <p:extLst>
      <p:ext uri="{BB962C8B-B14F-4D97-AF65-F5344CB8AC3E}">
        <p14:creationId xmlns:p14="http://schemas.microsoft.com/office/powerpoint/2010/main" val="105448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12" name="Espace réservé du texte 14">
            <a:extLst>
              <a:ext uri="{FF2B5EF4-FFF2-40B4-BE49-F238E27FC236}">
                <a16:creationId xmlns:a16="http://schemas.microsoft.com/office/drawing/2014/main" id="{846FDAED-F1D7-63E8-EC2F-26D8CBC9A9A3}"/>
              </a:ext>
            </a:extLst>
          </p:cNvPr>
          <p:cNvSpPr>
            <a:spLocks noGrp="1"/>
          </p:cNvSpPr>
          <p:nvPr>
            <p:ph type="body" sz="quarter" idx="10" hasCustomPrompt="1"/>
          </p:nvPr>
        </p:nvSpPr>
        <p:spPr>
          <a:xfrm>
            <a:off x="180526" y="699542"/>
            <a:ext cx="8726168" cy="3240739"/>
          </a:xfrm>
          <a:prstGeom prst="rect">
            <a:avLst/>
          </a:prstGeom>
        </p:spPr>
        <p:txBody>
          <a:bodyPr>
            <a:normAutofit/>
          </a:bodyPr>
          <a:lstStyle>
            <a:lvl1pPr marL="338328" indent="-228600">
              <a:buClr>
                <a:schemeClr val="tx1"/>
              </a:buClr>
              <a:buSzPct val="9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1pPr>
            <a:lvl2pPr marL="678942" indent="-285750">
              <a:buClr>
                <a:schemeClr val="tx1"/>
              </a:buClr>
              <a:buSzPct val="90000"/>
              <a:buFont typeface="Arial" panose="020B0604020202020204" pitchFamily="34" charset="0"/>
              <a:buChar char="•"/>
              <a:defRPr sz="1000">
                <a:solidFill>
                  <a:schemeClr val="tx1"/>
                </a:solidFill>
                <a:latin typeface="Arial" panose="020B0604020202020204" pitchFamily="34" charset="0"/>
                <a:cs typeface="Arial" panose="020B0604020202020204" pitchFamily="34" charset="0"/>
              </a:defRPr>
            </a:lvl2pPr>
            <a:lvl3pPr marL="916686" indent="-285750">
              <a:buClr>
                <a:schemeClr val="tx1"/>
              </a:buClr>
              <a:buSzPct val="90000"/>
              <a:buFont typeface="Arial" panose="020B0604020202020204" pitchFamily="34" charset="0"/>
              <a:buChar char="•"/>
              <a:defRPr sz="900">
                <a:solidFill>
                  <a:schemeClr val="tx1"/>
                </a:solidFill>
                <a:latin typeface="Arial" panose="020B0604020202020204" pitchFamily="34" charset="0"/>
                <a:cs typeface="Arial" panose="020B0604020202020204" pitchFamily="34" charset="0"/>
              </a:defRPr>
            </a:lvl3pPr>
            <a:lvl4pPr marL="1200150" indent="-285750">
              <a:buClr>
                <a:schemeClr val="tx1"/>
              </a:buClr>
              <a:buSzPct val="90000"/>
              <a:buFont typeface="Arial" panose="020B0604020202020204" pitchFamily="34" charset="0"/>
              <a:buChar char="•"/>
              <a:defRPr sz="800">
                <a:solidFill>
                  <a:schemeClr val="tx1"/>
                </a:solidFill>
                <a:latin typeface="Arial" panose="020B0604020202020204" pitchFamily="34" charset="0"/>
                <a:cs typeface="Arial" panose="020B0604020202020204" pitchFamily="34" charset="0"/>
              </a:defRPr>
            </a:lvl4pPr>
            <a:lvl5pPr marL="1428750" indent="-285750">
              <a:buClr>
                <a:schemeClr val="tx1"/>
              </a:buClr>
              <a:buSzPct val="90000"/>
              <a:buFont typeface="Arial" panose="020B0604020202020204" pitchFamily="34" charset="0"/>
              <a:buChar char="•"/>
              <a:defRPr sz="700" baseline="0">
                <a:solidFill>
                  <a:schemeClr val="tx1"/>
                </a:solidFill>
                <a:latin typeface="Arial" panose="020B0604020202020204" pitchFamily="34" charset="0"/>
                <a:cs typeface="Arial" panose="020B0604020202020204" pitchFamily="34" charset="0"/>
              </a:defRPr>
            </a:lvl5pPr>
            <a:lvl6pPr marL="1371600" indent="0">
              <a:buSzPct val="90000"/>
              <a:buFontTx/>
              <a:buNone/>
              <a:defRPr sz="1200"/>
            </a:lvl6pPr>
          </a:lstStyle>
          <a:p>
            <a:pPr lvl="0"/>
            <a:r>
              <a:rPr lang="fr-FR" dirty="0"/>
              <a:t>Saisir le texte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2" name="Google Shape;69;p14">
            <a:extLst>
              <a:ext uri="{FF2B5EF4-FFF2-40B4-BE49-F238E27FC236}">
                <a16:creationId xmlns:a16="http://schemas.microsoft.com/office/drawing/2014/main" id="{E0C04861-1F00-B0FC-94B0-019A15CCA389}"/>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3" name="Google Shape;71;p14">
            <a:extLst>
              <a:ext uri="{FF2B5EF4-FFF2-40B4-BE49-F238E27FC236}">
                <a16:creationId xmlns:a16="http://schemas.microsoft.com/office/drawing/2014/main" id="{236A6AFB-334E-AA54-A575-FE592BCEC2BE}"/>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5" name="Titre 9">
            <a:extLst>
              <a:ext uri="{FF2B5EF4-FFF2-40B4-BE49-F238E27FC236}">
                <a16:creationId xmlns:a16="http://schemas.microsoft.com/office/drawing/2014/main" id="{DF8B2431-0B1C-7BE6-9140-0B309DC9D9C8}"/>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Tree>
    <p:extLst>
      <p:ext uri="{BB962C8B-B14F-4D97-AF65-F5344CB8AC3E}">
        <p14:creationId xmlns:p14="http://schemas.microsoft.com/office/powerpoint/2010/main" val="754601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cxnSp>
        <p:nvCxnSpPr>
          <p:cNvPr id="4" name="Google Shape;69;p14">
            <a:extLst>
              <a:ext uri="{FF2B5EF4-FFF2-40B4-BE49-F238E27FC236}">
                <a16:creationId xmlns:a16="http://schemas.microsoft.com/office/drawing/2014/main" id="{31D294F5-0577-61B4-0629-7D16BFF3EA16}"/>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5" name="Google Shape;71;p14">
            <a:extLst>
              <a:ext uri="{FF2B5EF4-FFF2-40B4-BE49-F238E27FC236}">
                <a16:creationId xmlns:a16="http://schemas.microsoft.com/office/drawing/2014/main" id="{B06A3E9B-F83D-80C5-B6BA-364EA972C093}"/>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0" name="Titre 9">
            <a:extLst>
              <a:ext uri="{FF2B5EF4-FFF2-40B4-BE49-F238E27FC236}">
                <a16:creationId xmlns:a16="http://schemas.microsoft.com/office/drawing/2014/main" id="{A9417EE5-7782-D340-D05B-6C1C02B8AD08}"/>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13" name="Espace réservé du texte 2">
            <a:extLst>
              <a:ext uri="{FF2B5EF4-FFF2-40B4-BE49-F238E27FC236}">
                <a16:creationId xmlns:a16="http://schemas.microsoft.com/office/drawing/2014/main" id="{B64D5ABF-0DEF-8F64-FF04-856C87621710}"/>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14" name="Espace réservé du texte 2">
            <a:extLst>
              <a:ext uri="{FF2B5EF4-FFF2-40B4-BE49-F238E27FC236}">
                <a16:creationId xmlns:a16="http://schemas.microsoft.com/office/drawing/2014/main" id="{226B93EB-18B8-D33A-9C3F-0D44E9EA94B6}"/>
              </a:ext>
            </a:extLst>
          </p:cNvPr>
          <p:cNvSpPr>
            <a:spLocks noGrp="1"/>
          </p:cNvSpPr>
          <p:nvPr>
            <p:ph type="body" sz="quarter" idx="20" hasCustomPrompt="1"/>
          </p:nvPr>
        </p:nvSpPr>
        <p:spPr>
          <a:xfrm>
            <a:off x="46382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243915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4" name="Google Shape;11;p3">
            <a:extLst>
              <a:ext uri="{FF2B5EF4-FFF2-40B4-BE49-F238E27FC236}">
                <a16:creationId xmlns:a16="http://schemas.microsoft.com/office/drawing/2014/main" id="{880150C8-9AB1-63BD-2753-201653C03883}"/>
              </a:ext>
            </a:extLst>
          </p:cNvPr>
          <p:cNvSpPr>
            <a:spLocks noGrp="1"/>
          </p:cNvSpPr>
          <p:nvPr>
            <p:ph type="pic" idx="2"/>
          </p:nvPr>
        </p:nvSpPr>
        <p:spPr>
          <a:xfrm>
            <a:off x="4644009" y="699541"/>
            <a:ext cx="4139743" cy="3816419"/>
          </a:xfrm>
          <a:prstGeom prst="rect">
            <a:avLst/>
          </a:prstGeom>
          <a:solidFill>
            <a:schemeClr val="tx2"/>
          </a:solidFill>
          <a:ln>
            <a:noFill/>
          </a:ln>
        </p:spPr>
      </p:sp>
      <p:cxnSp>
        <p:nvCxnSpPr>
          <p:cNvPr id="3" name="Google Shape;69;p14">
            <a:extLst>
              <a:ext uri="{FF2B5EF4-FFF2-40B4-BE49-F238E27FC236}">
                <a16:creationId xmlns:a16="http://schemas.microsoft.com/office/drawing/2014/main" id="{46A1AB7F-678E-5EDF-DE6F-E826F792F2C3}"/>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5" name="Google Shape;71;p14">
            <a:extLst>
              <a:ext uri="{FF2B5EF4-FFF2-40B4-BE49-F238E27FC236}">
                <a16:creationId xmlns:a16="http://schemas.microsoft.com/office/drawing/2014/main" id="{0C1987EE-AF54-3DB2-CCF3-782AA589B5FB}"/>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0" name="Titre 9">
            <a:extLst>
              <a:ext uri="{FF2B5EF4-FFF2-40B4-BE49-F238E27FC236}">
                <a16:creationId xmlns:a16="http://schemas.microsoft.com/office/drawing/2014/main" id="{A4DEA787-E07B-BC7E-9DF9-7B6A31F7FE7F}"/>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13" name="Espace réservé du texte 2">
            <a:extLst>
              <a:ext uri="{FF2B5EF4-FFF2-40B4-BE49-F238E27FC236}">
                <a16:creationId xmlns:a16="http://schemas.microsoft.com/office/drawing/2014/main" id="{032724CF-0E62-A4D8-68EF-D72E65A395D0}"/>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2681300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E3AC89-86C8-E871-9E30-46204A7C02E0}"/>
              </a:ext>
            </a:extLst>
          </p:cNvPr>
          <p:cNvSpPr>
            <a:spLocks noGrp="1"/>
          </p:cNvSpPr>
          <p:nvPr>
            <p:ph idx="1"/>
          </p:nvPr>
        </p:nvSpPr>
        <p:spPr>
          <a:xfrm>
            <a:off x="265143" y="699542"/>
            <a:ext cx="8521621" cy="3241259"/>
          </a:xfrm>
          <a:prstGeom prst="rect">
            <a:avLst/>
          </a:prstGeom>
        </p:spPr>
        <p:txBody>
          <a:bodyPr>
            <a:normAutofit/>
          </a:bodyPr>
          <a:lstStyle>
            <a:lvl1pPr marL="0" indent="0">
              <a:buNone/>
              <a:defRPr sz="1100" i="0">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extLst/>
          </a:lstStyle>
          <a:p>
            <a:pPr lvl="0" eaLnBrk="1" latinLnBrk="0" hangingPunct="1"/>
            <a:r>
              <a:rPr lang="fr-FR"/>
              <a:t>Cliquez pour modifier les styles du texte du masque</a:t>
            </a:r>
          </a:p>
        </p:txBody>
      </p:sp>
      <p:cxnSp>
        <p:nvCxnSpPr>
          <p:cNvPr id="2" name="Google Shape;69;p14">
            <a:extLst>
              <a:ext uri="{FF2B5EF4-FFF2-40B4-BE49-F238E27FC236}">
                <a16:creationId xmlns:a16="http://schemas.microsoft.com/office/drawing/2014/main" id="{01D73ADE-05AD-51E2-6742-C8EB63AC0896}"/>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4" name="Google Shape;71;p14">
            <a:extLst>
              <a:ext uri="{FF2B5EF4-FFF2-40B4-BE49-F238E27FC236}">
                <a16:creationId xmlns:a16="http://schemas.microsoft.com/office/drawing/2014/main" id="{F5341766-77D1-EAA1-A1B5-83A7E6260022}"/>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8" name="Titre 9">
            <a:extLst>
              <a:ext uri="{FF2B5EF4-FFF2-40B4-BE49-F238E27FC236}">
                <a16:creationId xmlns:a16="http://schemas.microsoft.com/office/drawing/2014/main" id="{44227E16-DD40-FF3F-CF63-7096E6A9979B}"/>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Tree>
    <p:extLst>
      <p:ext uri="{BB962C8B-B14F-4D97-AF65-F5344CB8AC3E}">
        <p14:creationId xmlns:p14="http://schemas.microsoft.com/office/powerpoint/2010/main" val="382983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8" name="Rectangle 7">
            <a:extLst>
              <a:ext uri="{FF2B5EF4-FFF2-40B4-BE49-F238E27FC236}">
                <a16:creationId xmlns:a16="http://schemas.microsoft.com/office/drawing/2014/main" id="{0736D183-B7F1-A8DE-42CB-584FA584B26E}"/>
              </a:ext>
            </a:extLst>
          </p:cNvPr>
          <p:cNvSpPr/>
          <p:nvPr userDrawn="1"/>
        </p:nvSpPr>
        <p:spPr>
          <a:xfrm>
            <a:off x="0" y="0"/>
            <a:ext cx="9144000" cy="5143500"/>
          </a:xfrm>
          <a:prstGeom prst="rect">
            <a:avLst/>
          </a:prstGeom>
          <a:gradFill>
            <a:gsLst>
              <a:gs pos="0">
                <a:srgbClr val="B650FE"/>
              </a:gs>
              <a:gs pos="9000">
                <a:srgbClr val="B650FE"/>
              </a:gs>
              <a:gs pos="89000">
                <a:srgbClr val="FF4400"/>
              </a:gs>
              <a:gs pos="100000">
                <a:srgbClr val="FF4400"/>
              </a:gs>
            </a:gsLst>
            <a:lin ang="8100019"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9" name="Espace réservé du texte 2">
            <a:extLst>
              <a:ext uri="{FF2B5EF4-FFF2-40B4-BE49-F238E27FC236}">
                <a16:creationId xmlns:a16="http://schemas.microsoft.com/office/drawing/2014/main" id="{CAA19C4D-A5E1-1DA5-83FA-18409DCB4E14}"/>
              </a:ext>
            </a:extLst>
          </p:cNvPr>
          <p:cNvSpPr>
            <a:spLocks noGrp="1"/>
          </p:cNvSpPr>
          <p:nvPr>
            <p:ph type="body" sz="quarter" idx="17" hasCustomPrompt="1"/>
          </p:nvPr>
        </p:nvSpPr>
        <p:spPr>
          <a:xfrm>
            <a:off x="179512" y="1044169"/>
            <a:ext cx="8565065" cy="3055162"/>
          </a:xfrm>
          <a:prstGeom prst="rect">
            <a:avLst/>
          </a:prstGeom>
        </p:spPr>
        <p:txBody>
          <a:bodyPr>
            <a:normAutofit/>
          </a:bodyPr>
          <a:lstStyle>
            <a:lvl1pPr marL="109728" indent="0">
              <a:buFont typeface="Arial" panose="020B0604020202020204" pitchFamily="34" charset="0"/>
              <a:buNone/>
              <a:defRPr sz="30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cxnSp>
        <p:nvCxnSpPr>
          <p:cNvPr id="11" name="Google Shape;69;p14">
            <a:extLst>
              <a:ext uri="{FF2B5EF4-FFF2-40B4-BE49-F238E27FC236}">
                <a16:creationId xmlns:a16="http://schemas.microsoft.com/office/drawing/2014/main" id="{52EADC60-EE08-65CE-AB0E-823D5F22BBD5}"/>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12" name="Google Shape;71;p14">
            <a:extLst>
              <a:ext uri="{FF2B5EF4-FFF2-40B4-BE49-F238E27FC236}">
                <a16:creationId xmlns:a16="http://schemas.microsoft.com/office/drawing/2014/main" id="{E23DDC07-E4C6-4BB7-0912-F53530A4766B}"/>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4" name="Titre 9">
            <a:extLst>
              <a:ext uri="{FF2B5EF4-FFF2-40B4-BE49-F238E27FC236}">
                <a16:creationId xmlns:a16="http://schemas.microsoft.com/office/drawing/2014/main" id="{B9FB4B42-D86B-0861-D131-2600499DA69B}"/>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cxnSp>
        <p:nvCxnSpPr>
          <p:cNvPr id="18" name="Google Shape;59;p13">
            <a:extLst>
              <a:ext uri="{FF2B5EF4-FFF2-40B4-BE49-F238E27FC236}">
                <a16:creationId xmlns:a16="http://schemas.microsoft.com/office/drawing/2014/main" id="{B928C8B2-5A9B-667B-B071-72725332912A}"/>
              </a:ext>
            </a:extLst>
          </p:cNvPr>
          <p:cNvCxnSpPr>
            <a:cxnSpLocks/>
          </p:cNvCxnSpPr>
          <p:nvPr userDrawn="1"/>
        </p:nvCxnSpPr>
        <p:spPr>
          <a:xfrm>
            <a:off x="357231" y="4804792"/>
            <a:ext cx="8429537" cy="0"/>
          </a:xfrm>
          <a:prstGeom prst="straightConnector1">
            <a:avLst/>
          </a:prstGeom>
          <a:noFill/>
          <a:ln w="9525" cap="flat" cmpd="sng">
            <a:solidFill>
              <a:schemeClr val="dk1"/>
            </a:solidFill>
            <a:prstDash val="solid"/>
            <a:round/>
            <a:headEnd type="none" w="sm" len="sm"/>
            <a:tailEnd type="none" w="sm" len="sm"/>
          </a:ln>
        </p:spPr>
      </p:cxnSp>
      <p:sp>
        <p:nvSpPr>
          <p:cNvPr id="19" name="Google Shape;60;p13">
            <a:extLst>
              <a:ext uri="{FF2B5EF4-FFF2-40B4-BE49-F238E27FC236}">
                <a16:creationId xmlns:a16="http://schemas.microsoft.com/office/drawing/2014/main" id="{240A1FF2-7F38-8F32-07E3-6A7C9CA1581F}"/>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tx1"/>
                </a:solidFill>
                <a:latin typeface="Arial" panose="020B0604020202020204" pitchFamily="34" charset="0"/>
                <a:cs typeface="Arial" panose="020B0604020202020204" pitchFamily="34" charset="0"/>
              </a:rPr>
              <a:t>TEMPLATE GROUPE LGM</a:t>
            </a:r>
          </a:p>
        </p:txBody>
      </p:sp>
      <p:sp>
        <p:nvSpPr>
          <p:cNvPr id="20" name="Google Shape;61;p13">
            <a:extLst>
              <a:ext uri="{FF2B5EF4-FFF2-40B4-BE49-F238E27FC236}">
                <a16:creationId xmlns:a16="http://schemas.microsoft.com/office/drawing/2014/main" id="{75E5CBCA-D2A7-1070-371C-B0583071B7F3}"/>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21" name="Google Shape;62;p13">
            <a:extLst>
              <a:ext uri="{FF2B5EF4-FFF2-40B4-BE49-F238E27FC236}">
                <a16:creationId xmlns:a16="http://schemas.microsoft.com/office/drawing/2014/main" id="{5B71383D-3D2E-C5A4-32D8-84FB87DFAA48}"/>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Tree>
    <p:extLst>
      <p:ext uri="{BB962C8B-B14F-4D97-AF65-F5344CB8AC3E}">
        <p14:creationId xmlns:p14="http://schemas.microsoft.com/office/powerpoint/2010/main" val="3551623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8" name="Rectangle 7">
            <a:extLst>
              <a:ext uri="{FF2B5EF4-FFF2-40B4-BE49-F238E27FC236}">
                <a16:creationId xmlns:a16="http://schemas.microsoft.com/office/drawing/2014/main" id="{B03C198C-2C39-630B-36C4-AD44DD95D869}"/>
              </a:ext>
            </a:extLst>
          </p:cNvPr>
          <p:cNvSpPr/>
          <p:nvPr userDrawn="1"/>
        </p:nvSpPr>
        <p:spPr>
          <a:xfrm>
            <a:off x="0" y="0"/>
            <a:ext cx="9144000" cy="5143500"/>
          </a:xfrm>
          <a:prstGeom prst="rect">
            <a:avLst/>
          </a:prstGeom>
          <a:gradFill>
            <a:gsLst>
              <a:gs pos="0">
                <a:srgbClr val="B650FE"/>
              </a:gs>
              <a:gs pos="9000">
                <a:srgbClr val="B650FE"/>
              </a:gs>
              <a:gs pos="90000">
                <a:srgbClr val="FF4400"/>
              </a:gs>
              <a:gs pos="99000">
                <a:srgbClr val="FF4400"/>
              </a:gs>
            </a:gsLst>
            <a:lin ang="8100019"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cxnSp>
        <p:nvCxnSpPr>
          <p:cNvPr id="11" name="Google Shape;69;p14">
            <a:extLst>
              <a:ext uri="{FF2B5EF4-FFF2-40B4-BE49-F238E27FC236}">
                <a16:creationId xmlns:a16="http://schemas.microsoft.com/office/drawing/2014/main" id="{270DAFC4-3C3C-3E0C-925F-DE9C5C294D76}"/>
              </a:ext>
            </a:extLst>
          </p:cNvPr>
          <p:cNvCxnSpPr>
            <a:cxnSpLocks/>
          </p:cNvCxnSpPr>
          <p:nvPr userDrawn="1"/>
        </p:nvCxnSpPr>
        <p:spPr>
          <a:xfrm>
            <a:off x="360244" y="354999"/>
            <a:ext cx="8426524" cy="0"/>
          </a:xfrm>
          <a:prstGeom prst="straightConnector1">
            <a:avLst/>
          </a:prstGeom>
          <a:noFill/>
          <a:ln w="9525" cap="flat" cmpd="sng">
            <a:solidFill>
              <a:schemeClr val="bg1"/>
            </a:solidFill>
            <a:prstDash val="solid"/>
            <a:round/>
            <a:headEnd type="none" w="med" len="med"/>
            <a:tailEnd type="none" w="med" len="med"/>
          </a:ln>
        </p:spPr>
      </p:cxnSp>
      <p:sp>
        <p:nvSpPr>
          <p:cNvPr id="12" name="Google Shape;71;p14">
            <a:extLst>
              <a:ext uri="{FF2B5EF4-FFF2-40B4-BE49-F238E27FC236}">
                <a16:creationId xmlns:a16="http://schemas.microsoft.com/office/drawing/2014/main" id="{FA0E92C2-24FC-4215-4870-561DE3B748A2}"/>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4" name="Titre 9">
            <a:extLst>
              <a:ext uri="{FF2B5EF4-FFF2-40B4-BE49-F238E27FC236}">
                <a16:creationId xmlns:a16="http://schemas.microsoft.com/office/drawing/2014/main" id="{BA845C49-5E67-8379-020E-3A8725D44124}"/>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cxnSp>
        <p:nvCxnSpPr>
          <p:cNvPr id="15" name="Google Shape;59;p13">
            <a:extLst>
              <a:ext uri="{FF2B5EF4-FFF2-40B4-BE49-F238E27FC236}">
                <a16:creationId xmlns:a16="http://schemas.microsoft.com/office/drawing/2014/main" id="{6FF6C11F-D1A5-3993-06BA-7E9D410ED6C8}"/>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6" name="Google Shape;60;p13">
            <a:extLst>
              <a:ext uri="{FF2B5EF4-FFF2-40B4-BE49-F238E27FC236}">
                <a16:creationId xmlns:a16="http://schemas.microsoft.com/office/drawing/2014/main" id="{798F5469-6B3D-ACDF-794C-64BD9B9397D2}"/>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7" name="Google Shape;61;p13">
            <a:extLst>
              <a:ext uri="{FF2B5EF4-FFF2-40B4-BE49-F238E27FC236}">
                <a16:creationId xmlns:a16="http://schemas.microsoft.com/office/drawing/2014/main" id="{D12B2D6A-586F-ADD7-D734-AEC5371983B2}"/>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8" name="Google Shape;62;p13">
            <a:extLst>
              <a:ext uri="{FF2B5EF4-FFF2-40B4-BE49-F238E27FC236}">
                <a16:creationId xmlns:a16="http://schemas.microsoft.com/office/drawing/2014/main" id="{BD056198-CFA2-B5D1-66CC-D1FF55C4DDE9}"/>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21" name="Espace réservé du texte 2">
            <a:extLst>
              <a:ext uri="{FF2B5EF4-FFF2-40B4-BE49-F238E27FC236}">
                <a16:creationId xmlns:a16="http://schemas.microsoft.com/office/drawing/2014/main" id="{5E070322-1C25-0840-88E5-D77FA505E867}"/>
              </a:ext>
            </a:extLst>
          </p:cNvPr>
          <p:cNvSpPr>
            <a:spLocks noGrp="1"/>
          </p:cNvSpPr>
          <p:nvPr>
            <p:ph type="body" sz="quarter" idx="17" hasCustomPrompt="1"/>
          </p:nvPr>
        </p:nvSpPr>
        <p:spPr>
          <a:xfrm>
            <a:off x="180526" y="699542"/>
            <a:ext cx="8606239"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4121479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8" name="Rectangle 7">
            <a:extLst>
              <a:ext uri="{FF2B5EF4-FFF2-40B4-BE49-F238E27FC236}">
                <a16:creationId xmlns:a16="http://schemas.microsoft.com/office/drawing/2014/main" id="{B03C198C-2C39-630B-36C4-AD44DD95D869}"/>
              </a:ext>
            </a:extLst>
          </p:cNvPr>
          <p:cNvSpPr/>
          <p:nvPr userDrawn="1"/>
        </p:nvSpPr>
        <p:spPr>
          <a:xfrm>
            <a:off x="0" y="0"/>
            <a:ext cx="9144000" cy="5143500"/>
          </a:xfrm>
          <a:prstGeom prst="rect">
            <a:avLst/>
          </a:prstGeom>
          <a:gradFill>
            <a:gsLst>
              <a:gs pos="0">
                <a:srgbClr val="B650FE"/>
              </a:gs>
              <a:gs pos="9000">
                <a:srgbClr val="B650FE"/>
              </a:gs>
              <a:gs pos="90000">
                <a:srgbClr val="FF4400"/>
              </a:gs>
              <a:gs pos="99000">
                <a:srgbClr val="FF4400"/>
              </a:gs>
            </a:gsLst>
            <a:lin ang="8100019"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cxnSp>
        <p:nvCxnSpPr>
          <p:cNvPr id="9" name="Google Shape;69;p14">
            <a:extLst>
              <a:ext uri="{FF2B5EF4-FFF2-40B4-BE49-F238E27FC236}">
                <a16:creationId xmlns:a16="http://schemas.microsoft.com/office/drawing/2014/main" id="{2DD7D604-993F-5FE4-F260-2AA9ED2CF92C}"/>
              </a:ext>
            </a:extLst>
          </p:cNvPr>
          <p:cNvCxnSpPr>
            <a:cxnSpLocks/>
          </p:cNvCxnSpPr>
          <p:nvPr userDrawn="1"/>
        </p:nvCxnSpPr>
        <p:spPr>
          <a:xfrm>
            <a:off x="360244" y="354999"/>
            <a:ext cx="8426524" cy="0"/>
          </a:xfrm>
          <a:prstGeom prst="straightConnector1">
            <a:avLst/>
          </a:prstGeom>
          <a:noFill/>
          <a:ln w="9525" cap="flat" cmpd="sng">
            <a:solidFill>
              <a:schemeClr val="bg1"/>
            </a:solidFill>
            <a:prstDash val="solid"/>
            <a:round/>
            <a:headEnd type="none" w="med" len="med"/>
            <a:tailEnd type="none" w="med" len="med"/>
          </a:ln>
        </p:spPr>
      </p:cxnSp>
      <p:sp>
        <p:nvSpPr>
          <p:cNvPr id="10" name="Google Shape;71;p14">
            <a:extLst>
              <a:ext uri="{FF2B5EF4-FFF2-40B4-BE49-F238E27FC236}">
                <a16:creationId xmlns:a16="http://schemas.microsoft.com/office/drawing/2014/main" id="{A79508DF-E586-7965-15D5-DD3EC7D4F109}"/>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4" name="Titre 9">
            <a:extLst>
              <a:ext uri="{FF2B5EF4-FFF2-40B4-BE49-F238E27FC236}">
                <a16:creationId xmlns:a16="http://schemas.microsoft.com/office/drawing/2014/main" id="{113B8710-3EC3-DBCF-4E9A-744C23AD1CB9}"/>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cxnSp>
        <p:nvCxnSpPr>
          <p:cNvPr id="15" name="Google Shape;59;p13">
            <a:extLst>
              <a:ext uri="{FF2B5EF4-FFF2-40B4-BE49-F238E27FC236}">
                <a16:creationId xmlns:a16="http://schemas.microsoft.com/office/drawing/2014/main" id="{01C86519-7090-FA3A-BF8D-6B5C30B701E0}"/>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6" name="Google Shape;60;p13">
            <a:extLst>
              <a:ext uri="{FF2B5EF4-FFF2-40B4-BE49-F238E27FC236}">
                <a16:creationId xmlns:a16="http://schemas.microsoft.com/office/drawing/2014/main" id="{B8A0A24E-4472-8178-10B5-B03863370F57}"/>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7" name="Google Shape;61;p13">
            <a:extLst>
              <a:ext uri="{FF2B5EF4-FFF2-40B4-BE49-F238E27FC236}">
                <a16:creationId xmlns:a16="http://schemas.microsoft.com/office/drawing/2014/main" id="{B296AB3D-65BC-4845-8A2F-D746EAFD9F48}"/>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8" name="Google Shape;62;p13">
            <a:extLst>
              <a:ext uri="{FF2B5EF4-FFF2-40B4-BE49-F238E27FC236}">
                <a16:creationId xmlns:a16="http://schemas.microsoft.com/office/drawing/2014/main" id="{AA189AEA-7CBF-1AC4-8811-E2127DEAD307}"/>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9" name="Espace réservé du texte 2">
            <a:extLst>
              <a:ext uri="{FF2B5EF4-FFF2-40B4-BE49-F238E27FC236}">
                <a16:creationId xmlns:a16="http://schemas.microsoft.com/office/drawing/2014/main" id="{FFD13C25-5140-28B8-2DA5-BB549800F05F}"/>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20" name="Espace réservé du texte 2">
            <a:extLst>
              <a:ext uri="{FF2B5EF4-FFF2-40B4-BE49-F238E27FC236}">
                <a16:creationId xmlns:a16="http://schemas.microsoft.com/office/drawing/2014/main" id="{7F33EA30-07B9-7F6D-556A-1B1C308AB504}"/>
              </a:ext>
            </a:extLst>
          </p:cNvPr>
          <p:cNvSpPr>
            <a:spLocks noGrp="1"/>
          </p:cNvSpPr>
          <p:nvPr>
            <p:ph type="body" sz="quarter" idx="20" hasCustomPrompt="1"/>
          </p:nvPr>
        </p:nvSpPr>
        <p:spPr>
          <a:xfrm>
            <a:off x="4638227" y="699542"/>
            <a:ext cx="4336552"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3720148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9" name="Rectangle 8">
            <a:extLst>
              <a:ext uri="{FF2B5EF4-FFF2-40B4-BE49-F238E27FC236}">
                <a16:creationId xmlns:a16="http://schemas.microsoft.com/office/drawing/2014/main" id="{C753B893-01D9-5826-192B-BF920B0A7845}"/>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cxnSp>
        <p:nvCxnSpPr>
          <p:cNvPr id="11" name="Google Shape;69;p14">
            <a:extLst>
              <a:ext uri="{FF2B5EF4-FFF2-40B4-BE49-F238E27FC236}">
                <a16:creationId xmlns:a16="http://schemas.microsoft.com/office/drawing/2014/main" id="{B118FCCE-ECEB-BAA1-8453-BA4AA79CF94A}"/>
              </a:ext>
            </a:extLst>
          </p:cNvPr>
          <p:cNvCxnSpPr>
            <a:cxnSpLocks/>
          </p:cNvCxnSpPr>
          <p:nvPr userDrawn="1"/>
        </p:nvCxnSpPr>
        <p:spPr>
          <a:xfrm>
            <a:off x="360244" y="354999"/>
            <a:ext cx="8426524" cy="0"/>
          </a:xfrm>
          <a:prstGeom prst="straightConnector1">
            <a:avLst/>
          </a:prstGeom>
          <a:noFill/>
          <a:ln w="9525" cap="flat" cmpd="sng">
            <a:solidFill>
              <a:schemeClr val="bg1"/>
            </a:solidFill>
            <a:prstDash val="solid"/>
            <a:round/>
            <a:headEnd type="none" w="med" len="med"/>
            <a:tailEnd type="none" w="med" len="med"/>
          </a:ln>
        </p:spPr>
      </p:cxnSp>
      <p:sp>
        <p:nvSpPr>
          <p:cNvPr id="12" name="Google Shape;71;p14">
            <a:extLst>
              <a:ext uri="{FF2B5EF4-FFF2-40B4-BE49-F238E27FC236}">
                <a16:creationId xmlns:a16="http://schemas.microsoft.com/office/drawing/2014/main" id="{D2B7756B-F9DB-7814-BBE7-8D134FFF5DE3}"/>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3" name="Titre 9">
            <a:extLst>
              <a:ext uri="{FF2B5EF4-FFF2-40B4-BE49-F238E27FC236}">
                <a16:creationId xmlns:a16="http://schemas.microsoft.com/office/drawing/2014/main" id="{E58D2DB1-0632-3C32-9B92-AF958BD4E37F}"/>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cxnSp>
        <p:nvCxnSpPr>
          <p:cNvPr id="14" name="Google Shape;59;p13">
            <a:extLst>
              <a:ext uri="{FF2B5EF4-FFF2-40B4-BE49-F238E27FC236}">
                <a16:creationId xmlns:a16="http://schemas.microsoft.com/office/drawing/2014/main" id="{C4F76679-91BA-43A3-3FAE-B1EB1FDAF277}"/>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5" name="Google Shape;60;p13">
            <a:extLst>
              <a:ext uri="{FF2B5EF4-FFF2-40B4-BE49-F238E27FC236}">
                <a16:creationId xmlns:a16="http://schemas.microsoft.com/office/drawing/2014/main" id="{DAD3E46F-7BB8-129A-3D04-621B9F6F7CA1}"/>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6" name="Google Shape;61;p13">
            <a:extLst>
              <a:ext uri="{FF2B5EF4-FFF2-40B4-BE49-F238E27FC236}">
                <a16:creationId xmlns:a16="http://schemas.microsoft.com/office/drawing/2014/main" id="{976EEE53-4D4D-900B-A35F-A7D8780C7570}"/>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7" name="Google Shape;62;p13">
            <a:extLst>
              <a:ext uri="{FF2B5EF4-FFF2-40B4-BE49-F238E27FC236}">
                <a16:creationId xmlns:a16="http://schemas.microsoft.com/office/drawing/2014/main" id="{74FA5EDE-7111-3BD4-0107-803A402F9B4B}"/>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8" name="Espace réservé du texte 2">
            <a:extLst>
              <a:ext uri="{FF2B5EF4-FFF2-40B4-BE49-F238E27FC236}">
                <a16:creationId xmlns:a16="http://schemas.microsoft.com/office/drawing/2014/main" id="{6F7E8A6F-5BEF-1A39-3682-EC4EFB9E94C2}"/>
              </a:ext>
            </a:extLst>
          </p:cNvPr>
          <p:cNvSpPr>
            <a:spLocks noGrp="1"/>
          </p:cNvSpPr>
          <p:nvPr>
            <p:ph type="body" sz="quarter" idx="17" hasCustomPrompt="1"/>
          </p:nvPr>
        </p:nvSpPr>
        <p:spPr>
          <a:xfrm>
            <a:off x="180526" y="699542"/>
            <a:ext cx="8606239"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2677720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9" name="Rectangle 8">
            <a:extLst>
              <a:ext uri="{FF2B5EF4-FFF2-40B4-BE49-F238E27FC236}">
                <a16:creationId xmlns:a16="http://schemas.microsoft.com/office/drawing/2014/main" id="{C753B893-01D9-5826-192B-BF920B0A7845}"/>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cxnSp>
        <p:nvCxnSpPr>
          <p:cNvPr id="8" name="Google Shape;69;p14">
            <a:extLst>
              <a:ext uri="{FF2B5EF4-FFF2-40B4-BE49-F238E27FC236}">
                <a16:creationId xmlns:a16="http://schemas.microsoft.com/office/drawing/2014/main" id="{0893F2C0-F7D2-8AD2-B5C6-9BE9A2461CD0}"/>
              </a:ext>
            </a:extLst>
          </p:cNvPr>
          <p:cNvCxnSpPr>
            <a:cxnSpLocks/>
          </p:cNvCxnSpPr>
          <p:nvPr userDrawn="1"/>
        </p:nvCxnSpPr>
        <p:spPr>
          <a:xfrm>
            <a:off x="360244" y="354999"/>
            <a:ext cx="8426524" cy="0"/>
          </a:xfrm>
          <a:prstGeom prst="straightConnector1">
            <a:avLst/>
          </a:prstGeom>
          <a:noFill/>
          <a:ln w="9525" cap="flat" cmpd="sng">
            <a:solidFill>
              <a:schemeClr val="bg1"/>
            </a:solidFill>
            <a:prstDash val="solid"/>
            <a:round/>
            <a:headEnd type="none" w="med" len="med"/>
            <a:tailEnd type="none" w="med" len="med"/>
          </a:ln>
        </p:spPr>
      </p:cxnSp>
      <p:sp>
        <p:nvSpPr>
          <p:cNvPr id="13" name="Google Shape;71;p14">
            <a:extLst>
              <a:ext uri="{FF2B5EF4-FFF2-40B4-BE49-F238E27FC236}">
                <a16:creationId xmlns:a16="http://schemas.microsoft.com/office/drawing/2014/main" id="{9325B253-94C1-C4F5-F3FE-13587738D544}"/>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4" name="Titre 9">
            <a:extLst>
              <a:ext uri="{FF2B5EF4-FFF2-40B4-BE49-F238E27FC236}">
                <a16:creationId xmlns:a16="http://schemas.microsoft.com/office/drawing/2014/main" id="{067BBA17-AAED-8F79-8C86-7AFFB3530B40}"/>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cxnSp>
        <p:nvCxnSpPr>
          <p:cNvPr id="15" name="Google Shape;59;p13">
            <a:extLst>
              <a:ext uri="{FF2B5EF4-FFF2-40B4-BE49-F238E27FC236}">
                <a16:creationId xmlns:a16="http://schemas.microsoft.com/office/drawing/2014/main" id="{BF0C45AB-F2D0-EEA3-1370-3F70F3A956C9}"/>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6" name="Google Shape;60;p13">
            <a:extLst>
              <a:ext uri="{FF2B5EF4-FFF2-40B4-BE49-F238E27FC236}">
                <a16:creationId xmlns:a16="http://schemas.microsoft.com/office/drawing/2014/main" id="{9DB88914-5F4C-BBE8-745C-551FDADC1E75}"/>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7" name="Google Shape;61;p13">
            <a:extLst>
              <a:ext uri="{FF2B5EF4-FFF2-40B4-BE49-F238E27FC236}">
                <a16:creationId xmlns:a16="http://schemas.microsoft.com/office/drawing/2014/main" id="{32CCF1CD-694A-3DCC-27FA-D58985AEB5C4}"/>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8" name="Google Shape;62;p13">
            <a:extLst>
              <a:ext uri="{FF2B5EF4-FFF2-40B4-BE49-F238E27FC236}">
                <a16:creationId xmlns:a16="http://schemas.microsoft.com/office/drawing/2014/main" id="{6CE350DB-B956-9156-F3EB-ACF1DDE482A3}"/>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9" name="Espace réservé du texte 2">
            <a:extLst>
              <a:ext uri="{FF2B5EF4-FFF2-40B4-BE49-F238E27FC236}">
                <a16:creationId xmlns:a16="http://schemas.microsoft.com/office/drawing/2014/main" id="{8A0B2E1C-8E1D-FFF6-4300-8B5D60CA188E}"/>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20" name="Espace réservé du texte 2">
            <a:extLst>
              <a:ext uri="{FF2B5EF4-FFF2-40B4-BE49-F238E27FC236}">
                <a16:creationId xmlns:a16="http://schemas.microsoft.com/office/drawing/2014/main" id="{C601083F-AC6A-05B2-F1F0-A95B4DC0B830}"/>
              </a:ext>
            </a:extLst>
          </p:cNvPr>
          <p:cNvSpPr>
            <a:spLocks noGrp="1"/>
          </p:cNvSpPr>
          <p:nvPr>
            <p:ph type="body" sz="quarter" idx="20" hasCustomPrompt="1"/>
          </p:nvPr>
        </p:nvSpPr>
        <p:spPr>
          <a:xfrm>
            <a:off x="4638227" y="699542"/>
            <a:ext cx="4336552"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959008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8" name="Google Shape;11;p3">
            <a:extLst>
              <a:ext uri="{FF2B5EF4-FFF2-40B4-BE49-F238E27FC236}">
                <a16:creationId xmlns:a16="http://schemas.microsoft.com/office/drawing/2014/main" id="{EA86EE8B-65DC-4F4D-B511-6EC5C816F12E}"/>
              </a:ext>
            </a:extLst>
          </p:cNvPr>
          <p:cNvSpPr>
            <a:spLocks noGrp="1"/>
          </p:cNvSpPr>
          <p:nvPr>
            <p:ph type="pic" idx="2"/>
          </p:nvPr>
        </p:nvSpPr>
        <p:spPr>
          <a:xfrm>
            <a:off x="357231" y="521747"/>
            <a:ext cx="3217119" cy="4121775"/>
          </a:xfrm>
          <a:prstGeom prst="rect">
            <a:avLst/>
          </a:prstGeom>
          <a:solidFill>
            <a:schemeClr val="tx2"/>
          </a:solidFill>
          <a:ln>
            <a:noFill/>
          </a:ln>
        </p:spPr>
        <p:txBody>
          <a:bodyPr/>
          <a:lstStyle/>
          <a:p>
            <a:endParaRPr lang="fr-FR" dirty="0"/>
          </a:p>
        </p:txBody>
      </p:sp>
      <p:sp>
        <p:nvSpPr>
          <p:cNvPr id="13" name="Espace réservé du texte 2">
            <a:extLst>
              <a:ext uri="{FF2B5EF4-FFF2-40B4-BE49-F238E27FC236}">
                <a16:creationId xmlns:a16="http://schemas.microsoft.com/office/drawing/2014/main" id="{B64D5ABF-0DEF-8F64-FF04-856C87621710}"/>
              </a:ext>
            </a:extLst>
          </p:cNvPr>
          <p:cNvSpPr>
            <a:spLocks noGrp="1"/>
          </p:cNvSpPr>
          <p:nvPr>
            <p:ph type="body" sz="quarter" idx="17" hasCustomPrompt="1"/>
          </p:nvPr>
        </p:nvSpPr>
        <p:spPr>
          <a:xfrm>
            <a:off x="395536" y="699542"/>
            <a:ext cx="3178814" cy="3055162"/>
          </a:xfrm>
          <a:prstGeom prst="rect">
            <a:avLst/>
          </a:prstGeom>
        </p:spPr>
        <p:txBody>
          <a:bodyPr>
            <a:normAutofit/>
          </a:bodyPr>
          <a:lstStyle>
            <a:lvl1pPr marL="109728" indent="0">
              <a:buFont typeface="Arial" panose="020B0604020202020204" pitchFamily="34" charset="0"/>
              <a:buNone/>
              <a:defRPr sz="1100" i="0">
                <a:solidFill>
                  <a:schemeClr val="bg1"/>
                </a:solidFill>
              </a:defRPr>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2" name="Google Shape;521;p27">
            <a:extLst>
              <a:ext uri="{FF2B5EF4-FFF2-40B4-BE49-F238E27FC236}">
                <a16:creationId xmlns:a16="http://schemas.microsoft.com/office/drawing/2014/main" id="{D321D534-3865-44B6-E2A1-C81155BBF179}"/>
              </a:ext>
            </a:extLst>
          </p:cNvPr>
          <p:cNvSpPr/>
          <p:nvPr userDrawn="1"/>
        </p:nvSpPr>
        <p:spPr>
          <a:xfrm>
            <a:off x="3707975" y="523815"/>
            <a:ext cx="5078794" cy="4121824"/>
          </a:xfrm>
          <a:prstGeom prst="roundRect">
            <a:avLst>
              <a:gd name="adj" fmla="val 639"/>
            </a:avLst>
          </a:prstGeom>
          <a:solidFill>
            <a:srgbClr val="F6F6F6"/>
          </a:solidFill>
          <a:ln>
            <a:noFill/>
          </a:ln>
        </p:spPr>
        <p:txBody>
          <a:bodyPr spcFirstLastPara="1" wrap="square" lIns="91425" tIns="45700" rIns="91425" bIns="45700" anchor="ctr" anchorCtr="0">
            <a:noAutofit/>
          </a:bodyPr>
          <a:lstStyle/>
          <a:p>
            <a:pPr algn="ctr"/>
            <a:endParaRPr sz="1800" dirty="0">
              <a:solidFill>
                <a:schemeClr val="lt1"/>
              </a:solidFill>
              <a:latin typeface="Arial" panose="020B0604020202020204" pitchFamily="34" charset="0"/>
              <a:ea typeface="Helvetica Neue" panose="02000503000000020004" pitchFamily="2" charset="0"/>
              <a:cs typeface="Helvetica Neue" panose="02000503000000020004" pitchFamily="2" charset="0"/>
            </a:endParaRPr>
          </a:p>
        </p:txBody>
      </p:sp>
      <p:cxnSp>
        <p:nvCxnSpPr>
          <p:cNvPr id="4" name="Google Shape;69;p14">
            <a:extLst>
              <a:ext uri="{FF2B5EF4-FFF2-40B4-BE49-F238E27FC236}">
                <a16:creationId xmlns:a16="http://schemas.microsoft.com/office/drawing/2014/main" id="{31D294F5-0577-61B4-0629-7D16BFF3EA16}"/>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5" name="Google Shape;71;p14">
            <a:extLst>
              <a:ext uri="{FF2B5EF4-FFF2-40B4-BE49-F238E27FC236}">
                <a16:creationId xmlns:a16="http://schemas.microsoft.com/office/drawing/2014/main" id="{B06A3E9B-F83D-80C5-B6BA-364EA972C093}"/>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0" name="Titre 9">
            <a:extLst>
              <a:ext uri="{FF2B5EF4-FFF2-40B4-BE49-F238E27FC236}">
                <a16:creationId xmlns:a16="http://schemas.microsoft.com/office/drawing/2014/main" id="{A9417EE5-7782-D340-D05B-6C1C02B8AD08}"/>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14" name="Espace réservé du texte 2">
            <a:extLst>
              <a:ext uri="{FF2B5EF4-FFF2-40B4-BE49-F238E27FC236}">
                <a16:creationId xmlns:a16="http://schemas.microsoft.com/office/drawing/2014/main" id="{226B93EB-18B8-D33A-9C3F-0D44E9EA94B6}"/>
              </a:ext>
            </a:extLst>
          </p:cNvPr>
          <p:cNvSpPr>
            <a:spLocks noGrp="1"/>
          </p:cNvSpPr>
          <p:nvPr>
            <p:ph type="body" sz="quarter" idx="20" hasCustomPrompt="1"/>
          </p:nvPr>
        </p:nvSpPr>
        <p:spPr>
          <a:xfrm>
            <a:off x="3763840" y="699542"/>
            <a:ext cx="4984624"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Tree>
    <p:extLst>
      <p:ext uri="{BB962C8B-B14F-4D97-AF65-F5344CB8AC3E}">
        <p14:creationId xmlns:p14="http://schemas.microsoft.com/office/powerpoint/2010/main" val="4211577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5" name="Google Shape;346;p19">
            <a:extLst>
              <a:ext uri="{FF2B5EF4-FFF2-40B4-BE49-F238E27FC236}">
                <a16:creationId xmlns:a16="http://schemas.microsoft.com/office/drawing/2014/main" id="{0BCC8643-B706-602F-B47C-C98296F15730}"/>
              </a:ext>
            </a:extLst>
          </p:cNvPr>
          <p:cNvSpPr/>
          <p:nvPr userDrawn="1"/>
        </p:nvSpPr>
        <p:spPr>
          <a:xfrm>
            <a:off x="0" y="1"/>
            <a:ext cx="9144000" cy="439412"/>
          </a:xfrm>
          <a:prstGeom prst="rect">
            <a:avLst/>
          </a:prstGeom>
          <a:gradFill>
            <a:gsLst>
              <a:gs pos="0">
                <a:srgbClr val="FF4400"/>
              </a:gs>
              <a:gs pos="10000">
                <a:srgbClr val="FF4400"/>
              </a:gs>
              <a:gs pos="89000">
                <a:srgbClr val="BE47FF"/>
              </a:gs>
              <a:gs pos="100000">
                <a:srgbClr val="BE47FF"/>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3" name="Google Shape;71;p14">
            <a:extLst>
              <a:ext uri="{FF2B5EF4-FFF2-40B4-BE49-F238E27FC236}">
                <a16:creationId xmlns:a16="http://schemas.microsoft.com/office/drawing/2014/main" id="{F64EC661-7054-1063-8237-D8A5AB874E0D}"/>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4" name="Titre 9">
            <a:extLst>
              <a:ext uri="{FF2B5EF4-FFF2-40B4-BE49-F238E27FC236}">
                <a16:creationId xmlns:a16="http://schemas.microsoft.com/office/drawing/2014/main" id="{81A215CC-DD43-D45E-D5E1-5E40BF60C974}"/>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6" name="Espace réservé du texte 2">
            <a:extLst>
              <a:ext uri="{FF2B5EF4-FFF2-40B4-BE49-F238E27FC236}">
                <a16:creationId xmlns:a16="http://schemas.microsoft.com/office/drawing/2014/main" id="{282732A6-40DE-4383-F85C-70574B413241}"/>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12" name="Google Shape;11;p3">
            <a:extLst>
              <a:ext uri="{FF2B5EF4-FFF2-40B4-BE49-F238E27FC236}">
                <a16:creationId xmlns:a16="http://schemas.microsoft.com/office/drawing/2014/main" id="{24EAA9A0-AA74-C031-607C-002E284BC5C7}"/>
              </a:ext>
            </a:extLst>
          </p:cNvPr>
          <p:cNvSpPr>
            <a:spLocks noGrp="1"/>
          </p:cNvSpPr>
          <p:nvPr>
            <p:ph type="pic" idx="2"/>
          </p:nvPr>
        </p:nvSpPr>
        <p:spPr>
          <a:xfrm>
            <a:off x="4644009" y="699541"/>
            <a:ext cx="4139743" cy="3816419"/>
          </a:xfrm>
          <a:prstGeom prst="rect">
            <a:avLst/>
          </a:prstGeom>
          <a:solidFill>
            <a:schemeClr val="tx2"/>
          </a:solidFill>
          <a:ln>
            <a:noFill/>
          </a:ln>
        </p:spPr>
      </p:sp>
    </p:spTree>
    <p:extLst>
      <p:ext uri="{BB962C8B-B14F-4D97-AF65-F5344CB8AC3E}">
        <p14:creationId xmlns:p14="http://schemas.microsoft.com/office/powerpoint/2010/main" val="1907889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5" name="Google Shape;346;p19">
            <a:extLst>
              <a:ext uri="{FF2B5EF4-FFF2-40B4-BE49-F238E27FC236}">
                <a16:creationId xmlns:a16="http://schemas.microsoft.com/office/drawing/2014/main" id="{0BCC8643-B706-602F-B47C-C98296F15730}"/>
              </a:ext>
            </a:extLst>
          </p:cNvPr>
          <p:cNvSpPr/>
          <p:nvPr userDrawn="1"/>
        </p:nvSpPr>
        <p:spPr>
          <a:xfrm>
            <a:off x="0" y="1"/>
            <a:ext cx="9144000" cy="439412"/>
          </a:xfrm>
          <a:prstGeom prst="rect">
            <a:avLst/>
          </a:prstGeom>
          <a:solidFill>
            <a:srgbClr val="FF44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3" name="Google Shape;71;p14">
            <a:extLst>
              <a:ext uri="{FF2B5EF4-FFF2-40B4-BE49-F238E27FC236}">
                <a16:creationId xmlns:a16="http://schemas.microsoft.com/office/drawing/2014/main" id="{209F26E7-6ADF-690E-A6C2-399A05835944}"/>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4" name="Titre 9">
            <a:extLst>
              <a:ext uri="{FF2B5EF4-FFF2-40B4-BE49-F238E27FC236}">
                <a16:creationId xmlns:a16="http://schemas.microsoft.com/office/drawing/2014/main" id="{54FCA268-7C96-D858-3B45-005CF82913F2}"/>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6" name="Espace réservé du texte 2">
            <a:extLst>
              <a:ext uri="{FF2B5EF4-FFF2-40B4-BE49-F238E27FC236}">
                <a16:creationId xmlns:a16="http://schemas.microsoft.com/office/drawing/2014/main" id="{BB4CD68A-8F80-9430-6F25-0E1332328D74}"/>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12" name="Google Shape;11;p3">
            <a:extLst>
              <a:ext uri="{FF2B5EF4-FFF2-40B4-BE49-F238E27FC236}">
                <a16:creationId xmlns:a16="http://schemas.microsoft.com/office/drawing/2014/main" id="{531B5888-7111-2742-B1F3-413D944BD2B9}"/>
              </a:ext>
            </a:extLst>
          </p:cNvPr>
          <p:cNvSpPr>
            <a:spLocks noGrp="1"/>
          </p:cNvSpPr>
          <p:nvPr>
            <p:ph type="pic" idx="2"/>
          </p:nvPr>
        </p:nvSpPr>
        <p:spPr>
          <a:xfrm>
            <a:off x="4644009" y="699541"/>
            <a:ext cx="4139743" cy="3816419"/>
          </a:xfrm>
          <a:prstGeom prst="rect">
            <a:avLst/>
          </a:prstGeom>
          <a:solidFill>
            <a:schemeClr val="tx2"/>
          </a:solidFill>
          <a:ln>
            <a:noFill/>
          </a:ln>
        </p:spPr>
      </p:sp>
    </p:spTree>
    <p:extLst>
      <p:ext uri="{BB962C8B-B14F-4D97-AF65-F5344CB8AC3E}">
        <p14:creationId xmlns:p14="http://schemas.microsoft.com/office/powerpoint/2010/main" val="1480111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Présentation" preserve="1" userDrawn="1">
  <p:cSld name="2_Slide Présentation">
    <p:spTree>
      <p:nvGrpSpPr>
        <p:cNvPr id="1" name="Shape 10"/>
        <p:cNvGrpSpPr/>
        <p:nvPr/>
      </p:nvGrpSpPr>
      <p:grpSpPr>
        <a:xfrm>
          <a:off x="0" y="0"/>
          <a:ext cx="0" cy="0"/>
          <a:chOff x="0" y="0"/>
          <a:chExt cx="0" cy="0"/>
        </a:xfrm>
      </p:grpSpPr>
      <p:sp>
        <p:nvSpPr>
          <p:cNvPr id="5" name="Google Shape;346;p19">
            <a:extLst>
              <a:ext uri="{FF2B5EF4-FFF2-40B4-BE49-F238E27FC236}">
                <a16:creationId xmlns:a16="http://schemas.microsoft.com/office/drawing/2014/main" id="{0BCC8643-B706-602F-B47C-C98296F15730}"/>
              </a:ext>
            </a:extLst>
          </p:cNvPr>
          <p:cNvSpPr/>
          <p:nvPr userDrawn="1"/>
        </p:nvSpPr>
        <p:spPr>
          <a:xfrm>
            <a:off x="0" y="1"/>
            <a:ext cx="9144000" cy="439412"/>
          </a:xfrm>
          <a:prstGeom prst="rect">
            <a:avLst/>
          </a:prstGeom>
          <a:solidFill>
            <a:srgbClr val="BE47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3" name="Google Shape;71;p14">
            <a:extLst>
              <a:ext uri="{FF2B5EF4-FFF2-40B4-BE49-F238E27FC236}">
                <a16:creationId xmlns:a16="http://schemas.microsoft.com/office/drawing/2014/main" id="{7CA54C92-9B38-07F7-86C3-DDCEABC68A53}"/>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4" name="Titre 9">
            <a:extLst>
              <a:ext uri="{FF2B5EF4-FFF2-40B4-BE49-F238E27FC236}">
                <a16:creationId xmlns:a16="http://schemas.microsoft.com/office/drawing/2014/main" id="{56EAC223-3FCA-BEAE-4764-9F7649A8828B}"/>
              </a:ext>
            </a:extLst>
          </p:cNvPr>
          <p:cNvSpPr>
            <a:spLocks noGrp="1"/>
          </p:cNvSpPr>
          <p:nvPr>
            <p:ph type="title"/>
          </p:nvPr>
        </p:nvSpPr>
        <p:spPr>
          <a:xfrm>
            <a:off x="603669" y="108393"/>
            <a:ext cx="8352928"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6" name="Espace réservé du texte 2">
            <a:extLst>
              <a:ext uri="{FF2B5EF4-FFF2-40B4-BE49-F238E27FC236}">
                <a16:creationId xmlns:a16="http://schemas.microsoft.com/office/drawing/2014/main" id="{063021C5-1CCF-1183-4379-75A522C31837}"/>
              </a:ext>
            </a:extLst>
          </p:cNvPr>
          <p:cNvSpPr>
            <a:spLocks noGrp="1"/>
          </p:cNvSpPr>
          <p:nvPr>
            <p:ph type="body" sz="quarter" idx="17" hasCustomPrompt="1"/>
          </p:nvPr>
        </p:nvSpPr>
        <p:spPr>
          <a:xfrm>
            <a:off x="180527" y="699542"/>
            <a:ext cx="4336552" cy="3055162"/>
          </a:xfrm>
          <a:prstGeom prst="rect">
            <a:avLst/>
          </a:prstGeom>
        </p:spPr>
        <p:txBody>
          <a:bodyPr>
            <a:normAutofit/>
          </a:bodyPr>
          <a:lstStyle>
            <a:lvl1pPr marL="109728" indent="0">
              <a:buFont typeface="Arial" panose="020B0604020202020204" pitchFamily="34" charset="0"/>
              <a:buNone/>
              <a:defRPr sz="11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12" name="Google Shape;11;p3">
            <a:extLst>
              <a:ext uri="{FF2B5EF4-FFF2-40B4-BE49-F238E27FC236}">
                <a16:creationId xmlns:a16="http://schemas.microsoft.com/office/drawing/2014/main" id="{70D1F836-481B-D5F9-900C-30D19C003575}"/>
              </a:ext>
            </a:extLst>
          </p:cNvPr>
          <p:cNvSpPr>
            <a:spLocks noGrp="1"/>
          </p:cNvSpPr>
          <p:nvPr>
            <p:ph type="pic" idx="2"/>
          </p:nvPr>
        </p:nvSpPr>
        <p:spPr>
          <a:xfrm>
            <a:off x="4644009" y="699541"/>
            <a:ext cx="4139743" cy="3816419"/>
          </a:xfrm>
          <a:prstGeom prst="rect">
            <a:avLst/>
          </a:prstGeom>
          <a:solidFill>
            <a:schemeClr val="tx2"/>
          </a:solidFill>
          <a:ln>
            <a:noFill/>
          </a:ln>
        </p:spPr>
      </p:sp>
    </p:spTree>
    <p:extLst>
      <p:ext uri="{BB962C8B-B14F-4D97-AF65-F5344CB8AC3E}">
        <p14:creationId xmlns:p14="http://schemas.microsoft.com/office/powerpoint/2010/main" val="4219529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de Référence">
    <p:spTree>
      <p:nvGrpSpPr>
        <p:cNvPr id="1" name=""/>
        <p:cNvGrpSpPr/>
        <p:nvPr/>
      </p:nvGrpSpPr>
      <p:grpSpPr>
        <a:xfrm>
          <a:off x="0" y="0"/>
          <a:ext cx="0" cy="0"/>
          <a:chOff x="0" y="0"/>
          <a:chExt cx="0" cy="0"/>
        </a:xfrm>
      </p:grpSpPr>
      <p:sp>
        <p:nvSpPr>
          <p:cNvPr id="20" name="Rectangle : coins arrondis 19">
            <a:extLst>
              <a:ext uri="{FF2B5EF4-FFF2-40B4-BE49-F238E27FC236}">
                <a16:creationId xmlns:a16="http://schemas.microsoft.com/office/drawing/2014/main" id="{2471F61E-32D0-4593-A972-7CED620B59C8}"/>
              </a:ext>
            </a:extLst>
          </p:cNvPr>
          <p:cNvSpPr/>
          <p:nvPr userDrawn="1"/>
        </p:nvSpPr>
        <p:spPr>
          <a:xfrm>
            <a:off x="2483768" y="547805"/>
            <a:ext cx="6301162" cy="4184185"/>
          </a:xfrm>
          <a:prstGeom prst="roundRect">
            <a:avLst>
              <a:gd name="adj" fmla="val 876"/>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18" name="Google Shape;346;p19">
            <a:extLst>
              <a:ext uri="{FF2B5EF4-FFF2-40B4-BE49-F238E27FC236}">
                <a16:creationId xmlns:a16="http://schemas.microsoft.com/office/drawing/2014/main" id="{253765AE-84DE-4F79-874F-B3FA4654D94E}"/>
              </a:ext>
            </a:extLst>
          </p:cNvPr>
          <p:cNvSpPr/>
          <p:nvPr userDrawn="1"/>
        </p:nvSpPr>
        <p:spPr>
          <a:xfrm>
            <a:off x="0" y="1"/>
            <a:ext cx="9144000" cy="439412"/>
          </a:xfrm>
          <a:prstGeom prst="rect">
            <a:avLst/>
          </a:prstGeom>
          <a:gradFill>
            <a:gsLst>
              <a:gs pos="0">
                <a:srgbClr val="FF4400"/>
              </a:gs>
              <a:gs pos="10000">
                <a:srgbClr val="FF4400"/>
              </a:gs>
              <a:gs pos="89000">
                <a:srgbClr val="BE47FF"/>
              </a:gs>
              <a:gs pos="100000">
                <a:srgbClr val="BE47FF"/>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50" name="Espace réservé pour une image  44">
            <a:extLst>
              <a:ext uri="{FF2B5EF4-FFF2-40B4-BE49-F238E27FC236}">
                <a16:creationId xmlns:a16="http://schemas.microsoft.com/office/drawing/2014/main" id="{E493CDC0-A579-4DA9-9CB3-F04F7736599B}"/>
              </a:ext>
            </a:extLst>
          </p:cNvPr>
          <p:cNvSpPr>
            <a:spLocks noGrp="1"/>
          </p:cNvSpPr>
          <p:nvPr>
            <p:ph type="pic" sz="quarter" idx="14"/>
          </p:nvPr>
        </p:nvSpPr>
        <p:spPr>
          <a:xfrm>
            <a:off x="357233" y="3295036"/>
            <a:ext cx="989372" cy="1221469"/>
          </a:xfrm>
          <a:prstGeom prst="rect">
            <a:avLst/>
          </a:prstGeom>
        </p:spPr>
        <p:txBody>
          <a:bodyPr>
            <a:normAutofit/>
          </a:bodyPr>
          <a:lstStyle>
            <a:lvl1pPr marL="109728" indent="0">
              <a:buNone/>
              <a:defRPr sz="900">
                <a:solidFill>
                  <a:schemeClr val="tx1">
                    <a:lumMod val="95000"/>
                    <a:lumOff val="5000"/>
                  </a:schemeClr>
                </a:solidFill>
              </a:defRPr>
            </a:lvl1pPr>
          </a:lstStyle>
          <a:p>
            <a:r>
              <a:rPr lang="fr-FR" dirty="0"/>
              <a:t>Cliquez sur l'icône pour ajouter une image</a:t>
            </a:r>
          </a:p>
        </p:txBody>
      </p:sp>
      <p:sp>
        <p:nvSpPr>
          <p:cNvPr id="51" name="Espace réservé pour une image  44">
            <a:extLst>
              <a:ext uri="{FF2B5EF4-FFF2-40B4-BE49-F238E27FC236}">
                <a16:creationId xmlns:a16="http://schemas.microsoft.com/office/drawing/2014/main" id="{EF539F38-B046-4643-B635-AD48F5C5EFAE}"/>
              </a:ext>
            </a:extLst>
          </p:cNvPr>
          <p:cNvSpPr>
            <a:spLocks noGrp="1"/>
          </p:cNvSpPr>
          <p:nvPr>
            <p:ph type="pic" sz="quarter" idx="15"/>
          </p:nvPr>
        </p:nvSpPr>
        <p:spPr>
          <a:xfrm>
            <a:off x="1410698" y="3295036"/>
            <a:ext cx="948804" cy="1221470"/>
          </a:xfrm>
          <a:prstGeom prst="rect">
            <a:avLst/>
          </a:prstGeom>
        </p:spPr>
        <p:txBody>
          <a:bodyPr>
            <a:normAutofit/>
          </a:bodyPr>
          <a:lstStyle>
            <a:lvl1pPr marL="109728" indent="0">
              <a:buNone/>
              <a:defRPr sz="900">
                <a:solidFill>
                  <a:schemeClr val="tx1">
                    <a:lumMod val="95000"/>
                    <a:lumOff val="5000"/>
                  </a:schemeClr>
                </a:solidFill>
              </a:defRPr>
            </a:lvl1pPr>
          </a:lstStyle>
          <a:p>
            <a:r>
              <a:rPr lang="fr-FR" dirty="0"/>
              <a:t>Cliquez sur l'icône pour ajouter une image</a:t>
            </a:r>
          </a:p>
        </p:txBody>
      </p:sp>
      <p:sp>
        <p:nvSpPr>
          <p:cNvPr id="79" name="Espace réservé pour une image  44">
            <a:extLst>
              <a:ext uri="{FF2B5EF4-FFF2-40B4-BE49-F238E27FC236}">
                <a16:creationId xmlns:a16="http://schemas.microsoft.com/office/drawing/2014/main" id="{BFF872F2-03C6-4EDE-830C-EA3EAFA8FDA8}"/>
              </a:ext>
            </a:extLst>
          </p:cNvPr>
          <p:cNvSpPr>
            <a:spLocks noGrp="1"/>
          </p:cNvSpPr>
          <p:nvPr>
            <p:ph type="pic" sz="quarter" idx="13"/>
          </p:nvPr>
        </p:nvSpPr>
        <p:spPr>
          <a:xfrm>
            <a:off x="357233" y="1362592"/>
            <a:ext cx="2002269" cy="1768172"/>
          </a:xfrm>
          <a:prstGeom prst="rect">
            <a:avLst/>
          </a:prstGeom>
        </p:spPr>
        <p:txBody>
          <a:bodyPr>
            <a:normAutofit/>
          </a:bodyPr>
          <a:lstStyle>
            <a:lvl1pPr marL="109728" indent="0">
              <a:buNone/>
              <a:defRPr sz="900">
                <a:solidFill>
                  <a:schemeClr val="tx1">
                    <a:lumMod val="95000"/>
                    <a:lumOff val="5000"/>
                  </a:schemeClr>
                </a:solidFill>
              </a:defRPr>
            </a:lvl1pPr>
          </a:lstStyle>
          <a:p>
            <a:r>
              <a:rPr lang="fr-FR" dirty="0"/>
              <a:t>Cliquez sur l'icône pour ajouter une image</a:t>
            </a:r>
          </a:p>
        </p:txBody>
      </p:sp>
      <p:sp>
        <p:nvSpPr>
          <p:cNvPr id="80" name="Espace réservé pour une image  25">
            <a:extLst>
              <a:ext uri="{FF2B5EF4-FFF2-40B4-BE49-F238E27FC236}">
                <a16:creationId xmlns:a16="http://schemas.microsoft.com/office/drawing/2014/main" id="{90C81F76-CADD-4109-BE28-F2DB07D474B1}"/>
              </a:ext>
            </a:extLst>
          </p:cNvPr>
          <p:cNvSpPr>
            <a:spLocks noGrp="1"/>
          </p:cNvSpPr>
          <p:nvPr>
            <p:ph type="pic" sz="quarter" idx="25" hasCustomPrompt="1"/>
          </p:nvPr>
        </p:nvSpPr>
        <p:spPr>
          <a:xfrm>
            <a:off x="357231" y="555526"/>
            <a:ext cx="2002261" cy="620034"/>
          </a:xfrm>
          <a:prstGeom prst="rect">
            <a:avLst/>
          </a:prstGeom>
        </p:spPr>
        <p:txBody>
          <a:bodyPr>
            <a:normAutofit/>
          </a:bodyPr>
          <a:lstStyle>
            <a:lvl1pPr>
              <a:defRPr sz="900"/>
            </a:lvl1pPr>
          </a:lstStyle>
          <a:p>
            <a:r>
              <a:rPr lang="fr-FR" dirty="0"/>
              <a:t>Logo client</a:t>
            </a:r>
          </a:p>
        </p:txBody>
      </p:sp>
      <p:sp>
        <p:nvSpPr>
          <p:cNvPr id="5" name="Espace réservé du contenu 4">
            <a:extLst>
              <a:ext uri="{FF2B5EF4-FFF2-40B4-BE49-F238E27FC236}">
                <a16:creationId xmlns:a16="http://schemas.microsoft.com/office/drawing/2014/main" id="{32B703FE-7EEC-4E5F-9933-AE87A4DD87F9}"/>
              </a:ext>
            </a:extLst>
          </p:cNvPr>
          <p:cNvSpPr>
            <a:spLocks noGrp="1"/>
          </p:cNvSpPr>
          <p:nvPr>
            <p:ph sz="quarter" idx="28" hasCustomPrompt="1"/>
          </p:nvPr>
        </p:nvSpPr>
        <p:spPr>
          <a:xfrm>
            <a:off x="2555778" y="1018356"/>
            <a:ext cx="6120662" cy="1033296"/>
          </a:xfrm>
          <a:prstGeom prst="rect">
            <a:avLst/>
          </a:prstGeom>
        </p:spPr>
        <p:txBody>
          <a:bodyPr>
            <a:normAutofit/>
          </a:bodyPr>
          <a:lstStyle>
            <a:lvl1pPr>
              <a:defRPr sz="1100"/>
            </a:lvl1pPr>
          </a:lstStyle>
          <a:p>
            <a:pPr lvl="0"/>
            <a:r>
              <a:rPr lang="fr-FR" dirty="0"/>
              <a:t>Saisir texte</a:t>
            </a:r>
          </a:p>
        </p:txBody>
      </p:sp>
      <p:sp>
        <p:nvSpPr>
          <p:cNvPr id="65" name="Espace réservé du contenu 4">
            <a:extLst>
              <a:ext uri="{FF2B5EF4-FFF2-40B4-BE49-F238E27FC236}">
                <a16:creationId xmlns:a16="http://schemas.microsoft.com/office/drawing/2014/main" id="{F3B79446-D5E9-49CE-8FB5-D5DB0E69214B}"/>
              </a:ext>
            </a:extLst>
          </p:cNvPr>
          <p:cNvSpPr>
            <a:spLocks noGrp="1"/>
          </p:cNvSpPr>
          <p:nvPr>
            <p:ph sz="quarter" idx="29" hasCustomPrompt="1"/>
          </p:nvPr>
        </p:nvSpPr>
        <p:spPr>
          <a:xfrm>
            <a:off x="2556695" y="2536017"/>
            <a:ext cx="6119759" cy="1018723"/>
          </a:xfrm>
          <a:prstGeom prst="rect">
            <a:avLst/>
          </a:prstGeom>
        </p:spPr>
        <p:txBody>
          <a:bodyPr>
            <a:normAutofit/>
          </a:bodyPr>
          <a:lstStyle>
            <a:lvl1pPr>
              <a:defRPr sz="1100"/>
            </a:lvl1pPr>
          </a:lstStyle>
          <a:p>
            <a:pPr lvl="0"/>
            <a:r>
              <a:rPr lang="fr-FR" dirty="0"/>
              <a:t>Saisir texte</a:t>
            </a:r>
          </a:p>
        </p:txBody>
      </p:sp>
      <p:sp>
        <p:nvSpPr>
          <p:cNvPr id="66" name="Espace réservé du contenu 4">
            <a:extLst>
              <a:ext uri="{FF2B5EF4-FFF2-40B4-BE49-F238E27FC236}">
                <a16:creationId xmlns:a16="http://schemas.microsoft.com/office/drawing/2014/main" id="{2928B287-C2F1-4990-A50C-EE5D709AA160}"/>
              </a:ext>
            </a:extLst>
          </p:cNvPr>
          <p:cNvSpPr>
            <a:spLocks noGrp="1"/>
          </p:cNvSpPr>
          <p:nvPr>
            <p:ph sz="quarter" idx="30" hasCustomPrompt="1"/>
          </p:nvPr>
        </p:nvSpPr>
        <p:spPr>
          <a:xfrm>
            <a:off x="2555778" y="3997865"/>
            <a:ext cx="6119757" cy="662117"/>
          </a:xfrm>
          <a:prstGeom prst="rect">
            <a:avLst/>
          </a:prstGeom>
        </p:spPr>
        <p:txBody>
          <a:bodyPr>
            <a:normAutofit/>
          </a:bodyPr>
          <a:lstStyle>
            <a:lvl1pPr>
              <a:defRPr sz="1100">
                <a:solidFill>
                  <a:schemeClr val="tx1"/>
                </a:solidFill>
              </a:defRPr>
            </a:lvl1pPr>
          </a:lstStyle>
          <a:p>
            <a:pPr lvl="0"/>
            <a:r>
              <a:rPr lang="fr-FR" dirty="0"/>
              <a:t>Saisir texte</a:t>
            </a:r>
          </a:p>
        </p:txBody>
      </p:sp>
      <p:sp>
        <p:nvSpPr>
          <p:cNvPr id="3" name="Espace réservé du texte 2">
            <a:extLst>
              <a:ext uri="{FF2B5EF4-FFF2-40B4-BE49-F238E27FC236}">
                <a16:creationId xmlns:a16="http://schemas.microsoft.com/office/drawing/2014/main" id="{5622BD33-730E-4647-8D30-661FDD0B9CD0}"/>
              </a:ext>
            </a:extLst>
          </p:cNvPr>
          <p:cNvSpPr>
            <a:spLocks noGrp="1"/>
          </p:cNvSpPr>
          <p:nvPr>
            <p:ph type="body" sz="quarter" idx="31" hasCustomPrompt="1"/>
          </p:nvPr>
        </p:nvSpPr>
        <p:spPr>
          <a:xfrm>
            <a:off x="2556697" y="2140760"/>
            <a:ext cx="6119759" cy="336495"/>
          </a:xfrm>
          <a:prstGeom prst="rect">
            <a:avLst/>
          </a:prstGeom>
        </p:spPr>
        <p:txBody>
          <a:bodyPr/>
          <a:lstStyle>
            <a:lvl1pPr>
              <a:defRPr sz="1100"/>
            </a:lvl1pPr>
          </a:lstStyle>
          <a:p>
            <a:pPr lvl="0"/>
            <a:r>
              <a:rPr lang="fr-FR" dirty="0"/>
              <a:t>Approche et réalisation (saisir texte)</a:t>
            </a:r>
          </a:p>
        </p:txBody>
      </p:sp>
      <p:sp>
        <p:nvSpPr>
          <p:cNvPr id="73" name="Espace réservé du texte 2">
            <a:extLst>
              <a:ext uri="{FF2B5EF4-FFF2-40B4-BE49-F238E27FC236}">
                <a16:creationId xmlns:a16="http://schemas.microsoft.com/office/drawing/2014/main" id="{150F64B4-9DBD-4DA8-8775-2370D792FCE4}"/>
              </a:ext>
            </a:extLst>
          </p:cNvPr>
          <p:cNvSpPr>
            <a:spLocks noGrp="1"/>
          </p:cNvSpPr>
          <p:nvPr>
            <p:ph type="body" sz="quarter" idx="32" hasCustomPrompt="1"/>
          </p:nvPr>
        </p:nvSpPr>
        <p:spPr>
          <a:xfrm>
            <a:off x="2555776" y="3626748"/>
            <a:ext cx="6119759" cy="336495"/>
          </a:xfrm>
          <a:prstGeom prst="rect">
            <a:avLst/>
          </a:prstGeom>
        </p:spPr>
        <p:txBody>
          <a:bodyPr/>
          <a:lstStyle>
            <a:lvl1pPr>
              <a:defRPr sz="1100">
                <a:solidFill>
                  <a:schemeClr val="tx1"/>
                </a:solidFill>
              </a:defRPr>
            </a:lvl1pPr>
          </a:lstStyle>
          <a:p>
            <a:pPr lvl="0"/>
            <a:r>
              <a:rPr lang="fr-FR" dirty="0"/>
              <a:t>Résultats (saisir texte)</a:t>
            </a:r>
          </a:p>
        </p:txBody>
      </p:sp>
      <p:sp>
        <p:nvSpPr>
          <p:cNvPr id="9" name="Titre 9">
            <a:extLst>
              <a:ext uri="{FF2B5EF4-FFF2-40B4-BE49-F238E27FC236}">
                <a16:creationId xmlns:a16="http://schemas.microsoft.com/office/drawing/2014/main" id="{22C5830A-5CB1-2BDE-9A32-68B2D7325A35}"/>
              </a:ext>
            </a:extLst>
          </p:cNvPr>
          <p:cNvSpPr>
            <a:spLocks noGrp="1"/>
          </p:cNvSpPr>
          <p:nvPr>
            <p:ph type="title"/>
          </p:nvPr>
        </p:nvSpPr>
        <p:spPr>
          <a:xfrm>
            <a:off x="603669" y="108393"/>
            <a:ext cx="8216803" cy="246606"/>
          </a:xfrm>
          <a:prstGeom prst="rect">
            <a:avLst/>
          </a:prstGeom>
        </p:spPr>
        <p:txBody>
          <a:bodyPr>
            <a:normAutofit/>
          </a:bodyPr>
          <a:lstStyle>
            <a:lvl1pPr>
              <a:defRPr lang="fr-FR" sz="1000" b="1" kern="1200" dirty="0">
                <a:solidFill>
                  <a:schemeClr val="bg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
        <p:nvSpPr>
          <p:cNvPr id="19" name="Google Shape;71;p14">
            <a:extLst>
              <a:ext uri="{FF2B5EF4-FFF2-40B4-BE49-F238E27FC236}">
                <a16:creationId xmlns:a16="http://schemas.microsoft.com/office/drawing/2014/main" id="{657F76FC-2F44-426D-81FF-210E43745F53}"/>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23" name="Espace réservé du texte 2">
            <a:extLst>
              <a:ext uri="{FF2B5EF4-FFF2-40B4-BE49-F238E27FC236}">
                <a16:creationId xmlns:a16="http://schemas.microsoft.com/office/drawing/2014/main" id="{04897962-FA25-48DC-8180-845A908C6973}"/>
              </a:ext>
            </a:extLst>
          </p:cNvPr>
          <p:cNvSpPr>
            <a:spLocks noGrp="1"/>
          </p:cNvSpPr>
          <p:nvPr>
            <p:ph type="body" sz="quarter" idx="33" hasCustomPrompt="1"/>
          </p:nvPr>
        </p:nvSpPr>
        <p:spPr>
          <a:xfrm>
            <a:off x="2556697" y="627534"/>
            <a:ext cx="6120662" cy="336495"/>
          </a:xfrm>
          <a:prstGeom prst="rect">
            <a:avLst/>
          </a:prstGeom>
        </p:spPr>
        <p:txBody>
          <a:bodyPr/>
          <a:lstStyle>
            <a:lvl1pPr>
              <a:defRPr sz="1100"/>
            </a:lvl1pPr>
          </a:lstStyle>
          <a:p>
            <a:pPr lvl="0"/>
            <a:r>
              <a:rPr lang="fr-FR" dirty="0"/>
              <a:t>Contexte et objectifs (saisir texte)</a:t>
            </a:r>
          </a:p>
        </p:txBody>
      </p:sp>
    </p:spTree>
    <p:extLst>
      <p:ext uri="{BB962C8B-B14F-4D97-AF65-F5344CB8AC3E}">
        <p14:creationId xmlns:p14="http://schemas.microsoft.com/office/powerpoint/2010/main" val="722874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nnexes/Fond 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264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nexes/Fond noir">
    <p:bg>
      <p:bgPr>
        <a:solidFill>
          <a:schemeClr val="tx1"/>
        </a:solidFill>
        <a:effectLst/>
      </p:bgPr>
    </p:bg>
    <p:spTree>
      <p:nvGrpSpPr>
        <p:cNvPr id="1" name=""/>
        <p:cNvGrpSpPr/>
        <p:nvPr/>
      </p:nvGrpSpPr>
      <p:grpSpPr>
        <a:xfrm>
          <a:off x="0" y="0"/>
          <a:ext cx="0" cy="0"/>
          <a:chOff x="0" y="0"/>
          <a:chExt cx="0" cy="0"/>
        </a:xfrm>
      </p:grpSpPr>
      <p:cxnSp>
        <p:nvCxnSpPr>
          <p:cNvPr id="10" name="Google Shape;59;p13">
            <a:extLst>
              <a:ext uri="{FF2B5EF4-FFF2-40B4-BE49-F238E27FC236}">
                <a16:creationId xmlns:a16="http://schemas.microsoft.com/office/drawing/2014/main" id="{3A3BD41E-79FE-EE10-2DB5-483A04171009}"/>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1" name="Google Shape;60;p13">
            <a:extLst>
              <a:ext uri="{FF2B5EF4-FFF2-40B4-BE49-F238E27FC236}">
                <a16:creationId xmlns:a16="http://schemas.microsoft.com/office/drawing/2014/main" id="{5599A7CD-A465-BBE0-E457-03EEB9323B7B}"/>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2" name="Google Shape;61;p13">
            <a:extLst>
              <a:ext uri="{FF2B5EF4-FFF2-40B4-BE49-F238E27FC236}">
                <a16:creationId xmlns:a16="http://schemas.microsoft.com/office/drawing/2014/main" id="{5FA65937-C54E-BEDF-F3C4-CD770E287EAC}"/>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3" name="Google Shape;62;p13">
            <a:extLst>
              <a:ext uri="{FF2B5EF4-FFF2-40B4-BE49-F238E27FC236}">
                <a16:creationId xmlns:a16="http://schemas.microsoft.com/office/drawing/2014/main" id="{7CDFAC2D-0327-3092-6937-38E34888666B}"/>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Tree>
    <p:extLst>
      <p:ext uri="{BB962C8B-B14F-4D97-AF65-F5344CB8AC3E}">
        <p14:creationId xmlns:p14="http://schemas.microsoft.com/office/powerpoint/2010/main" val="3896465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1">
    <p:bg>
      <p:bgPr>
        <a:solidFill>
          <a:schemeClr val="tx1"/>
        </a:solidFill>
        <a:effectLst/>
      </p:bgPr>
    </p:bg>
    <p:spTree>
      <p:nvGrpSpPr>
        <p:cNvPr id="1" name=""/>
        <p:cNvGrpSpPr/>
        <p:nvPr/>
      </p:nvGrpSpPr>
      <p:grpSpPr>
        <a:xfrm>
          <a:off x="0" y="0"/>
          <a:ext cx="0" cy="0"/>
          <a:chOff x="0" y="0"/>
          <a:chExt cx="0" cy="0"/>
        </a:xfrm>
      </p:grpSpPr>
      <p:pic>
        <p:nvPicPr>
          <p:cNvPr id="16" name="Google Shape;728;p33" title="Magic-Glass-Mockup.png">
            <a:extLst>
              <a:ext uri="{FF2B5EF4-FFF2-40B4-BE49-F238E27FC236}">
                <a16:creationId xmlns:a16="http://schemas.microsoft.com/office/drawing/2014/main" id="{BF38497B-B29C-07A7-90AB-5F97320BE907}"/>
              </a:ext>
            </a:extLst>
          </p:cNvPr>
          <p:cNvPicPr preferRelativeResize="0"/>
          <p:nvPr userDrawn="1"/>
        </p:nvPicPr>
        <p:blipFill rotWithShape="1">
          <a:blip r:embed="rId3" cstate="screen">
            <a:alphaModFix/>
            <a:extLst>
              <a:ext uri="{28A0092B-C50C-407E-A947-70E740481C1C}">
                <a14:useLocalDpi xmlns:a14="http://schemas.microsoft.com/office/drawing/2010/main"/>
              </a:ext>
            </a:extLst>
          </a:blip>
          <a:srcRect r="-14089"/>
          <a:stretch/>
        </p:blipFill>
        <p:spPr>
          <a:xfrm rot="10800000">
            <a:off x="0" y="-1"/>
            <a:ext cx="9144003" cy="5143499"/>
          </a:xfrm>
          <a:prstGeom prst="rect">
            <a:avLst/>
          </a:prstGeom>
          <a:solidFill>
            <a:schemeClr val="dk1"/>
          </a:solidFill>
          <a:ln>
            <a:noFill/>
          </a:ln>
        </p:spPr>
      </p:pic>
      <p:sp>
        <p:nvSpPr>
          <p:cNvPr id="17" name="Google Shape;729;p33">
            <a:extLst>
              <a:ext uri="{FF2B5EF4-FFF2-40B4-BE49-F238E27FC236}">
                <a16:creationId xmlns:a16="http://schemas.microsoft.com/office/drawing/2014/main" id="{81B50910-ABEA-965C-7B85-F6B5B1A13246}"/>
              </a:ext>
            </a:extLst>
          </p:cNvPr>
          <p:cNvSpPr txBox="1"/>
          <p:nvPr userDrawn="1"/>
        </p:nvSpPr>
        <p:spPr>
          <a:xfrm>
            <a:off x="179512" y="2806259"/>
            <a:ext cx="9505056" cy="2052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6900"/>
              <a:buFont typeface="Arial"/>
              <a:buNone/>
            </a:pPr>
            <a:r>
              <a:rPr lang="fr-FR" sz="17500" b="1" spc="-300" dirty="0">
                <a:solidFill>
                  <a:schemeClr val="lt1"/>
                </a:solidFill>
                <a:latin typeface="Arial Narrow" panose="020B0604020202020204" pitchFamily="34" charset="0"/>
                <a:ea typeface="MS Gothic" panose="020B0609070205080204" pitchFamily="49" charset="-128"/>
                <a:cs typeface="Big Shoulders Display"/>
                <a:sym typeface="Big Shoulders Display"/>
              </a:rPr>
              <a:t>CONTACT</a:t>
            </a:r>
            <a:endParaRPr sz="17500" b="1" spc="-300" dirty="0">
              <a:solidFill>
                <a:schemeClr val="lt1"/>
              </a:solidFill>
              <a:latin typeface="Arial Narrow" panose="020B0604020202020204" pitchFamily="34" charset="0"/>
              <a:ea typeface="MS Gothic" panose="020B0609070205080204" pitchFamily="49" charset="-128"/>
              <a:cs typeface="Big Shoulders Display"/>
              <a:sym typeface="Big Shoulders Display"/>
            </a:endParaRPr>
          </a:p>
        </p:txBody>
      </p:sp>
      <p:sp>
        <p:nvSpPr>
          <p:cNvPr id="3" name="Espace réservé du texte 3">
            <a:extLst>
              <a:ext uri="{FF2B5EF4-FFF2-40B4-BE49-F238E27FC236}">
                <a16:creationId xmlns:a16="http://schemas.microsoft.com/office/drawing/2014/main" id="{7A80EBD9-731C-8368-1622-05E605A4DA6B}"/>
              </a:ext>
            </a:extLst>
          </p:cNvPr>
          <p:cNvSpPr>
            <a:spLocks noGrp="1"/>
          </p:cNvSpPr>
          <p:nvPr>
            <p:ph type="body" sz="quarter" idx="12" hasCustomPrompt="1"/>
          </p:nvPr>
        </p:nvSpPr>
        <p:spPr>
          <a:xfrm>
            <a:off x="179512" y="1172715"/>
            <a:ext cx="2708416" cy="323522"/>
          </a:xfrm>
          <a:prstGeom prst="rect">
            <a:avLst/>
          </a:prstGeom>
        </p:spPr>
        <p:txBody>
          <a:bodyPr/>
          <a:lstStyle>
            <a:lvl1pPr algn="l">
              <a:defRPr b="1" i="0" baseline="0">
                <a:solidFill>
                  <a:schemeClr val="bg1"/>
                </a:solidFill>
              </a:defRPr>
            </a:lvl1pPr>
          </a:lstStyle>
          <a:p>
            <a:pPr lvl="0"/>
            <a:r>
              <a:rPr lang="fr-FR" dirty="0"/>
              <a:t>Nom du contact</a:t>
            </a:r>
          </a:p>
        </p:txBody>
      </p:sp>
      <p:sp>
        <p:nvSpPr>
          <p:cNvPr id="6" name="Espace réservé du texte 3">
            <a:extLst>
              <a:ext uri="{FF2B5EF4-FFF2-40B4-BE49-F238E27FC236}">
                <a16:creationId xmlns:a16="http://schemas.microsoft.com/office/drawing/2014/main" id="{A98215F9-8B9E-A06A-8E1C-6DB81A8AC516}"/>
              </a:ext>
            </a:extLst>
          </p:cNvPr>
          <p:cNvSpPr>
            <a:spLocks noGrp="1"/>
          </p:cNvSpPr>
          <p:nvPr>
            <p:ph type="body" sz="quarter" idx="14" hasCustomPrompt="1"/>
          </p:nvPr>
        </p:nvSpPr>
        <p:spPr>
          <a:xfrm>
            <a:off x="179512" y="1561044"/>
            <a:ext cx="2708416" cy="1245216"/>
          </a:xfrm>
          <a:prstGeom prst="rect">
            <a:avLst/>
          </a:prstGeom>
        </p:spPr>
        <p:txBody>
          <a:bodyPr/>
          <a:lstStyle>
            <a:lvl1pPr algn="l">
              <a:defRPr baseline="0">
                <a:solidFill>
                  <a:schemeClr val="bg1"/>
                </a:solidFill>
              </a:defRPr>
            </a:lvl1pPr>
          </a:lstStyle>
          <a:p>
            <a:pPr lvl="0"/>
            <a:r>
              <a:rPr lang="fr-FR" dirty="0"/>
              <a:t>Coordonnées</a:t>
            </a:r>
          </a:p>
        </p:txBody>
      </p:sp>
      <p:sp>
        <p:nvSpPr>
          <p:cNvPr id="10" name="Espace réservé pour une image  16">
            <a:extLst>
              <a:ext uri="{FF2B5EF4-FFF2-40B4-BE49-F238E27FC236}">
                <a16:creationId xmlns:a16="http://schemas.microsoft.com/office/drawing/2014/main" id="{4C5A0A7C-CF2D-5A5F-C222-DCCF1F6CB3EF}"/>
              </a:ext>
            </a:extLst>
          </p:cNvPr>
          <p:cNvSpPr>
            <a:spLocks noGrp="1"/>
          </p:cNvSpPr>
          <p:nvPr>
            <p:ph type="pic" idx="19"/>
          </p:nvPr>
        </p:nvSpPr>
        <p:spPr>
          <a:xfrm>
            <a:off x="360245" y="367693"/>
            <a:ext cx="742500" cy="668436"/>
          </a:xfrm>
          <a:prstGeom prst="rect">
            <a:avLst/>
          </a:prstGeom>
        </p:spPr>
        <p:txBody>
          <a:bodyPr/>
          <a:lstStyle/>
          <a:p>
            <a:endParaRPr lang="fr-FR"/>
          </a:p>
        </p:txBody>
      </p:sp>
      <p:cxnSp>
        <p:nvCxnSpPr>
          <p:cNvPr id="2" name="Google Shape;59;p13">
            <a:extLst>
              <a:ext uri="{FF2B5EF4-FFF2-40B4-BE49-F238E27FC236}">
                <a16:creationId xmlns:a16="http://schemas.microsoft.com/office/drawing/2014/main" id="{733AA8A8-AC3E-EBFD-A909-8A70877624DF}"/>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4" name="Google Shape;60;p13">
            <a:extLst>
              <a:ext uri="{FF2B5EF4-FFF2-40B4-BE49-F238E27FC236}">
                <a16:creationId xmlns:a16="http://schemas.microsoft.com/office/drawing/2014/main" id="{D0675BE9-53B8-3192-3935-E38B32D7A798}"/>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en-US" sz="500" b="1" dirty="0">
                <a:solidFill>
                  <a:schemeClr val="bg1"/>
                </a:solidFill>
                <a:latin typeface="Arial" panose="020B0604020202020204" pitchFamily="34" charset="0"/>
                <a:cs typeface="Arial" panose="020B0604020202020204" pitchFamily="34" charset="0"/>
              </a:rPr>
              <a:t>LGM Ingenieros – Rail Live 2025</a:t>
            </a:r>
            <a:endParaRPr lang="fr-FR" sz="500" b="1" dirty="0">
              <a:solidFill>
                <a:schemeClr val="bg1"/>
              </a:solidFill>
              <a:latin typeface="Arial" panose="020B0604020202020204" pitchFamily="34" charset="0"/>
              <a:cs typeface="Arial" panose="020B0604020202020204" pitchFamily="34" charset="0"/>
            </a:endParaRPr>
          </a:p>
        </p:txBody>
      </p:sp>
      <p:sp>
        <p:nvSpPr>
          <p:cNvPr id="5" name="Google Shape;61;p13">
            <a:extLst>
              <a:ext uri="{FF2B5EF4-FFF2-40B4-BE49-F238E27FC236}">
                <a16:creationId xmlns:a16="http://schemas.microsoft.com/office/drawing/2014/main" id="{21C66B45-B6DD-5EDC-BFC0-747518E25294}"/>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7" name="Google Shape;62;p13">
            <a:extLst>
              <a:ext uri="{FF2B5EF4-FFF2-40B4-BE49-F238E27FC236}">
                <a16:creationId xmlns:a16="http://schemas.microsoft.com/office/drawing/2014/main" id="{83F18E0C-3E9F-6EC8-B6F5-3B0386B5CEAB}"/>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Tree>
    <p:custDataLst>
      <p:tags r:id="rId1"/>
    </p:custDataLst>
    <p:extLst>
      <p:ext uri="{BB962C8B-B14F-4D97-AF65-F5344CB8AC3E}">
        <p14:creationId xmlns:p14="http://schemas.microsoft.com/office/powerpoint/2010/main" val="1438438312"/>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act 1">
    <p:bg>
      <p:bgPr>
        <a:solidFill>
          <a:schemeClr val="tx1"/>
        </a:solidFill>
        <a:effectLst/>
      </p:bgPr>
    </p:bg>
    <p:spTree>
      <p:nvGrpSpPr>
        <p:cNvPr id="1" name=""/>
        <p:cNvGrpSpPr/>
        <p:nvPr/>
      </p:nvGrpSpPr>
      <p:grpSpPr>
        <a:xfrm>
          <a:off x="0" y="0"/>
          <a:ext cx="0" cy="0"/>
          <a:chOff x="0" y="0"/>
          <a:chExt cx="0" cy="0"/>
        </a:xfrm>
      </p:grpSpPr>
      <p:pic>
        <p:nvPicPr>
          <p:cNvPr id="16" name="Google Shape;728;p33" title="Magic-Glass-Mockup.png">
            <a:extLst>
              <a:ext uri="{FF2B5EF4-FFF2-40B4-BE49-F238E27FC236}">
                <a16:creationId xmlns:a16="http://schemas.microsoft.com/office/drawing/2014/main" id="{BF38497B-B29C-07A7-90AB-5F97320BE907}"/>
              </a:ext>
            </a:extLst>
          </p:cNvPr>
          <p:cNvPicPr preferRelativeResize="0"/>
          <p:nvPr userDrawn="1"/>
        </p:nvPicPr>
        <p:blipFill rotWithShape="1">
          <a:blip r:embed="rId3" cstate="screen">
            <a:alphaModFix/>
            <a:extLst>
              <a:ext uri="{28A0092B-C50C-407E-A947-70E740481C1C}">
                <a14:useLocalDpi xmlns:a14="http://schemas.microsoft.com/office/drawing/2010/main"/>
              </a:ext>
            </a:extLst>
          </a:blip>
          <a:srcRect r="-14089"/>
          <a:stretch/>
        </p:blipFill>
        <p:spPr>
          <a:xfrm rot="10800000">
            <a:off x="0" y="-1"/>
            <a:ext cx="9144003" cy="5143499"/>
          </a:xfrm>
          <a:prstGeom prst="rect">
            <a:avLst/>
          </a:prstGeom>
          <a:solidFill>
            <a:schemeClr val="dk1"/>
          </a:solidFill>
          <a:ln>
            <a:noFill/>
          </a:ln>
        </p:spPr>
      </p:pic>
      <p:sp>
        <p:nvSpPr>
          <p:cNvPr id="2" name="Espace réservé du texte 3">
            <a:extLst>
              <a:ext uri="{FF2B5EF4-FFF2-40B4-BE49-F238E27FC236}">
                <a16:creationId xmlns:a16="http://schemas.microsoft.com/office/drawing/2014/main" id="{3D250C84-772B-3519-9397-F987FAEBEF7F}"/>
              </a:ext>
            </a:extLst>
          </p:cNvPr>
          <p:cNvSpPr>
            <a:spLocks noGrp="1"/>
          </p:cNvSpPr>
          <p:nvPr>
            <p:ph type="body" sz="quarter" idx="20" hasCustomPrompt="1"/>
          </p:nvPr>
        </p:nvSpPr>
        <p:spPr>
          <a:xfrm>
            <a:off x="2445665" y="1172715"/>
            <a:ext cx="2708416" cy="323522"/>
          </a:xfrm>
          <a:prstGeom prst="rect">
            <a:avLst/>
          </a:prstGeom>
        </p:spPr>
        <p:txBody>
          <a:bodyPr/>
          <a:lstStyle>
            <a:lvl1pPr algn="l">
              <a:defRPr b="1" i="0" baseline="0">
                <a:solidFill>
                  <a:schemeClr val="bg1"/>
                </a:solidFill>
              </a:defRPr>
            </a:lvl1pPr>
          </a:lstStyle>
          <a:p>
            <a:pPr lvl="0"/>
            <a:r>
              <a:rPr lang="fr-FR" dirty="0"/>
              <a:t>Nom du contact</a:t>
            </a:r>
          </a:p>
        </p:txBody>
      </p:sp>
      <p:sp>
        <p:nvSpPr>
          <p:cNvPr id="4" name="Espace réservé du texte 3">
            <a:extLst>
              <a:ext uri="{FF2B5EF4-FFF2-40B4-BE49-F238E27FC236}">
                <a16:creationId xmlns:a16="http://schemas.microsoft.com/office/drawing/2014/main" id="{0689D998-BBDD-E42D-8918-7F9DBA6DD3B8}"/>
              </a:ext>
            </a:extLst>
          </p:cNvPr>
          <p:cNvSpPr>
            <a:spLocks noGrp="1"/>
          </p:cNvSpPr>
          <p:nvPr>
            <p:ph type="body" sz="quarter" idx="21" hasCustomPrompt="1"/>
          </p:nvPr>
        </p:nvSpPr>
        <p:spPr>
          <a:xfrm>
            <a:off x="2445665" y="1561043"/>
            <a:ext cx="2708416" cy="1245215"/>
          </a:xfrm>
          <a:prstGeom prst="rect">
            <a:avLst/>
          </a:prstGeom>
        </p:spPr>
        <p:txBody>
          <a:bodyPr/>
          <a:lstStyle>
            <a:lvl1pPr algn="l">
              <a:defRPr baseline="0">
                <a:solidFill>
                  <a:schemeClr val="bg1"/>
                </a:solidFill>
              </a:defRPr>
            </a:lvl1pPr>
          </a:lstStyle>
          <a:p>
            <a:pPr lvl="0"/>
            <a:r>
              <a:rPr lang="fr-FR" dirty="0"/>
              <a:t>Coordonnées</a:t>
            </a:r>
          </a:p>
        </p:txBody>
      </p:sp>
      <p:sp>
        <p:nvSpPr>
          <p:cNvPr id="5" name="Espace réservé pour une image  16">
            <a:extLst>
              <a:ext uri="{FF2B5EF4-FFF2-40B4-BE49-F238E27FC236}">
                <a16:creationId xmlns:a16="http://schemas.microsoft.com/office/drawing/2014/main" id="{742862D9-599C-6FBC-31A1-5DB22C856BFD}"/>
              </a:ext>
            </a:extLst>
          </p:cNvPr>
          <p:cNvSpPr>
            <a:spLocks noGrp="1"/>
          </p:cNvSpPr>
          <p:nvPr>
            <p:ph type="pic" idx="22"/>
          </p:nvPr>
        </p:nvSpPr>
        <p:spPr>
          <a:xfrm>
            <a:off x="2615249" y="367693"/>
            <a:ext cx="742500" cy="668436"/>
          </a:xfrm>
          <a:prstGeom prst="rect">
            <a:avLst/>
          </a:prstGeom>
        </p:spPr>
        <p:txBody>
          <a:bodyPr/>
          <a:lstStyle/>
          <a:p>
            <a:endParaRPr lang="fr-FR"/>
          </a:p>
        </p:txBody>
      </p:sp>
      <p:sp>
        <p:nvSpPr>
          <p:cNvPr id="7" name="Espace réservé du texte 3">
            <a:extLst>
              <a:ext uri="{FF2B5EF4-FFF2-40B4-BE49-F238E27FC236}">
                <a16:creationId xmlns:a16="http://schemas.microsoft.com/office/drawing/2014/main" id="{677E983C-5153-6C5B-99A5-19A23F4F255B}"/>
              </a:ext>
            </a:extLst>
          </p:cNvPr>
          <p:cNvSpPr>
            <a:spLocks noGrp="1"/>
          </p:cNvSpPr>
          <p:nvPr>
            <p:ph type="body" sz="quarter" idx="23" hasCustomPrompt="1"/>
          </p:nvPr>
        </p:nvSpPr>
        <p:spPr>
          <a:xfrm>
            <a:off x="4753436" y="1172715"/>
            <a:ext cx="2708416" cy="323522"/>
          </a:xfrm>
          <a:prstGeom prst="rect">
            <a:avLst/>
          </a:prstGeom>
        </p:spPr>
        <p:txBody>
          <a:bodyPr/>
          <a:lstStyle>
            <a:lvl1pPr algn="l">
              <a:defRPr b="1" i="0" baseline="0">
                <a:solidFill>
                  <a:schemeClr val="bg1"/>
                </a:solidFill>
              </a:defRPr>
            </a:lvl1pPr>
          </a:lstStyle>
          <a:p>
            <a:pPr lvl="0"/>
            <a:r>
              <a:rPr lang="fr-FR" dirty="0"/>
              <a:t>Nom du contact</a:t>
            </a:r>
          </a:p>
        </p:txBody>
      </p:sp>
      <p:sp>
        <p:nvSpPr>
          <p:cNvPr id="8" name="Espace réservé du texte 3">
            <a:extLst>
              <a:ext uri="{FF2B5EF4-FFF2-40B4-BE49-F238E27FC236}">
                <a16:creationId xmlns:a16="http://schemas.microsoft.com/office/drawing/2014/main" id="{3F738732-1A99-9448-13C3-F7016D4CF900}"/>
              </a:ext>
            </a:extLst>
          </p:cNvPr>
          <p:cNvSpPr>
            <a:spLocks noGrp="1"/>
          </p:cNvSpPr>
          <p:nvPr>
            <p:ph type="body" sz="quarter" idx="24" hasCustomPrompt="1"/>
          </p:nvPr>
        </p:nvSpPr>
        <p:spPr>
          <a:xfrm>
            <a:off x="4753436" y="1561043"/>
            <a:ext cx="2708416" cy="1245215"/>
          </a:xfrm>
          <a:prstGeom prst="rect">
            <a:avLst/>
          </a:prstGeom>
        </p:spPr>
        <p:txBody>
          <a:bodyPr/>
          <a:lstStyle>
            <a:lvl1pPr algn="l">
              <a:defRPr baseline="0">
                <a:solidFill>
                  <a:schemeClr val="bg1"/>
                </a:solidFill>
              </a:defRPr>
            </a:lvl1pPr>
          </a:lstStyle>
          <a:p>
            <a:pPr lvl="0"/>
            <a:r>
              <a:rPr lang="fr-FR" dirty="0"/>
              <a:t>Coordonnées</a:t>
            </a:r>
          </a:p>
        </p:txBody>
      </p:sp>
      <p:sp>
        <p:nvSpPr>
          <p:cNvPr id="9" name="Espace réservé pour une image  16">
            <a:extLst>
              <a:ext uri="{FF2B5EF4-FFF2-40B4-BE49-F238E27FC236}">
                <a16:creationId xmlns:a16="http://schemas.microsoft.com/office/drawing/2014/main" id="{BECE868F-7720-3C5C-C5F1-D7639DA879E0}"/>
              </a:ext>
            </a:extLst>
          </p:cNvPr>
          <p:cNvSpPr>
            <a:spLocks noGrp="1"/>
          </p:cNvSpPr>
          <p:nvPr>
            <p:ph type="pic" idx="25"/>
          </p:nvPr>
        </p:nvSpPr>
        <p:spPr>
          <a:xfrm>
            <a:off x="4923020" y="367693"/>
            <a:ext cx="742500" cy="668436"/>
          </a:xfrm>
          <a:prstGeom prst="rect">
            <a:avLst/>
          </a:prstGeom>
        </p:spPr>
        <p:txBody>
          <a:bodyPr/>
          <a:lstStyle/>
          <a:p>
            <a:endParaRPr lang="fr-FR"/>
          </a:p>
        </p:txBody>
      </p:sp>
      <p:cxnSp>
        <p:nvCxnSpPr>
          <p:cNvPr id="12" name="Google Shape;59;p13">
            <a:extLst>
              <a:ext uri="{FF2B5EF4-FFF2-40B4-BE49-F238E27FC236}">
                <a16:creationId xmlns:a16="http://schemas.microsoft.com/office/drawing/2014/main" id="{D0B0DEFE-7199-D6AA-E19C-751617E8AE0F}"/>
              </a:ext>
            </a:extLst>
          </p:cNvPr>
          <p:cNvCxnSpPr>
            <a:cxnSpLocks/>
          </p:cNvCxnSpPr>
          <p:nvPr userDrawn="1"/>
        </p:nvCxnSpPr>
        <p:spPr>
          <a:xfrm>
            <a:off x="357231" y="4804792"/>
            <a:ext cx="8429537" cy="0"/>
          </a:xfrm>
          <a:prstGeom prst="straightConnector1">
            <a:avLst/>
          </a:prstGeom>
          <a:noFill/>
          <a:ln w="9525" cap="flat" cmpd="sng">
            <a:solidFill>
              <a:schemeClr val="bg1"/>
            </a:solidFill>
            <a:prstDash val="solid"/>
            <a:round/>
            <a:headEnd type="none" w="sm" len="sm"/>
            <a:tailEnd type="none" w="sm" len="sm"/>
          </a:ln>
        </p:spPr>
      </p:cxnSp>
      <p:sp>
        <p:nvSpPr>
          <p:cNvPr id="18" name="Google Shape;60;p13">
            <a:extLst>
              <a:ext uri="{FF2B5EF4-FFF2-40B4-BE49-F238E27FC236}">
                <a16:creationId xmlns:a16="http://schemas.microsoft.com/office/drawing/2014/main" id="{C59371DC-1786-07F7-4323-0F4404FA09E1}"/>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fr-FR" sz="500" b="1" dirty="0">
                <a:solidFill>
                  <a:schemeClr val="bg1"/>
                </a:solidFill>
                <a:latin typeface="Arial" panose="020B0604020202020204" pitchFamily="34" charset="0"/>
                <a:cs typeface="Arial" panose="020B0604020202020204" pitchFamily="34" charset="0"/>
              </a:rPr>
              <a:t>TEMPLATE GROUPE LGM</a:t>
            </a:r>
          </a:p>
        </p:txBody>
      </p:sp>
      <p:sp>
        <p:nvSpPr>
          <p:cNvPr id="19" name="Google Shape;61;p13">
            <a:extLst>
              <a:ext uri="{FF2B5EF4-FFF2-40B4-BE49-F238E27FC236}">
                <a16:creationId xmlns:a16="http://schemas.microsoft.com/office/drawing/2014/main" id="{0FBD2DBA-9CE8-CA80-C71E-1E2F1974A2B6}"/>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20" name="Google Shape;62;p13">
            <a:extLst>
              <a:ext uri="{FF2B5EF4-FFF2-40B4-BE49-F238E27FC236}">
                <a16:creationId xmlns:a16="http://schemas.microsoft.com/office/drawing/2014/main" id="{375F35B7-CB38-38C9-E09F-AF8A0A9A9C4C}"/>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fr-F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rPr>
              <a:t>CONFIDENTIEL</a:t>
            </a:r>
            <a:endParaRPr sz="500" b="1" i="0"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21" name="Google Shape;729;p33">
            <a:extLst>
              <a:ext uri="{FF2B5EF4-FFF2-40B4-BE49-F238E27FC236}">
                <a16:creationId xmlns:a16="http://schemas.microsoft.com/office/drawing/2014/main" id="{E8D64C1F-2A0C-6B9E-D986-C93D8C1E451F}"/>
              </a:ext>
            </a:extLst>
          </p:cNvPr>
          <p:cNvSpPr txBox="1"/>
          <p:nvPr userDrawn="1"/>
        </p:nvSpPr>
        <p:spPr>
          <a:xfrm>
            <a:off x="179512" y="2806259"/>
            <a:ext cx="9505056" cy="2052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6900"/>
              <a:buFont typeface="Arial"/>
              <a:buNone/>
            </a:pPr>
            <a:r>
              <a:rPr lang="fr-FR" sz="17500" b="1" spc="-300" dirty="0">
                <a:solidFill>
                  <a:schemeClr val="lt1"/>
                </a:solidFill>
                <a:latin typeface="Arial Narrow" panose="020B0604020202020204" pitchFamily="34" charset="0"/>
                <a:ea typeface="MS Gothic" panose="020B0609070205080204" pitchFamily="49" charset="-128"/>
                <a:cs typeface="Big Shoulders Display"/>
                <a:sym typeface="Big Shoulders Display"/>
              </a:rPr>
              <a:t>CONTACT</a:t>
            </a:r>
            <a:endParaRPr sz="17500" b="1" spc="-300" dirty="0">
              <a:solidFill>
                <a:schemeClr val="lt1"/>
              </a:solidFill>
              <a:latin typeface="Arial Narrow" panose="020B0604020202020204" pitchFamily="34" charset="0"/>
              <a:ea typeface="MS Gothic" panose="020B0609070205080204" pitchFamily="49" charset="-128"/>
              <a:cs typeface="Big Shoulders Display"/>
              <a:sym typeface="Big Shoulders Display"/>
            </a:endParaRPr>
          </a:p>
        </p:txBody>
      </p:sp>
      <p:sp>
        <p:nvSpPr>
          <p:cNvPr id="22" name="Espace réservé du texte 3">
            <a:extLst>
              <a:ext uri="{FF2B5EF4-FFF2-40B4-BE49-F238E27FC236}">
                <a16:creationId xmlns:a16="http://schemas.microsoft.com/office/drawing/2014/main" id="{4CF1B706-4E97-DA1E-1545-0A4991516C03}"/>
              </a:ext>
            </a:extLst>
          </p:cNvPr>
          <p:cNvSpPr>
            <a:spLocks noGrp="1"/>
          </p:cNvSpPr>
          <p:nvPr>
            <p:ph type="body" sz="quarter" idx="12" hasCustomPrompt="1"/>
          </p:nvPr>
        </p:nvSpPr>
        <p:spPr>
          <a:xfrm>
            <a:off x="179512" y="1172715"/>
            <a:ext cx="2708416" cy="323522"/>
          </a:xfrm>
          <a:prstGeom prst="rect">
            <a:avLst/>
          </a:prstGeom>
        </p:spPr>
        <p:txBody>
          <a:bodyPr/>
          <a:lstStyle>
            <a:lvl1pPr algn="l">
              <a:defRPr b="1" i="0" baseline="0">
                <a:solidFill>
                  <a:schemeClr val="bg1"/>
                </a:solidFill>
              </a:defRPr>
            </a:lvl1pPr>
          </a:lstStyle>
          <a:p>
            <a:pPr lvl="0"/>
            <a:r>
              <a:rPr lang="fr-FR" dirty="0"/>
              <a:t>Nom du contact</a:t>
            </a:r>
          </a:p>
        </p:txBody>
      </p:sp>
      <p:sp>
        <p:nvSpPr>
          <p:cNvPr id="23" name="Espace réservé du texte 3">
            <a:extLst>
              <a:ext uri="{FF2B5EF4-FFF2-40B4-BE49-F238E27FC236}">
                <a16:creationId xmlns:a16="http://schemas.microsoft.com/office/drawing/2014/main" id="{CCB1ECA3-8B83-4FC5-BA21-E0997C986D49}"/>
              </a:ext>
            </a:extLst>
          </p:cNvPr>
          <p:cNvSpPr>
            <a:spLocks noGrp="1"/>
          </p:cNvSpPr>
          <p:nvPr>
            <p:ph type="body" sz="quarter" idx="14" hasCustomPrompt="1"/>
          </p:nvPr>
        </p:nvSpPr>
        <p:spPr>
          <a:xfrm>
            <a:off x="179512" y="1561044"/>
            <a:ext cx="2708416" cy="1245216"/>
          </a:xfrm>
          <a:prstGeom prst="rect">
            <a:avLst/>
          </a:prstGeom>
        </p:spPr>
        <p:txBody>
          <a:bodyPr/>
          <a:lstStyle>
            <a:lvl1pPr algn="l">
              <a:defRPr baseline="0">
                <a:solidFill>
                  <a:schemeClr val="bg1"/>
                </a:solidFill>
              </a:defRPr>
            </a:lvl1pPr>
          </a:lstStyle>
          <a:p>
            <a:pPr lvl="0"/>
            <a:r>
              <a:rPr lang="fr-FR" dirty="0"/>
              <a:t>Coordonnées</a:t>
            </a:r>
          </a:p>
        </p:txBody>
      </p:sp>
      <p:sp>
        <p:nvSpPr>
          <p:cNvPr id="24" name="Espace réservé pour une image  16">
            <a:extLst>
              <a:ext uri="{FF2B5EF4-FFF2-40B4-BE49-F238E27FC236}">
                <a16:creationId xmlns:a16="http://schemas.microsoft.com/office/drawing/2014/main" id="{67E0342C-5280-D278-6F4A-9A5829FC0C65}"/>
              </a:ext>
            </a:extLst>
          </p:cNvPr>
          <p:cNvSpPr>
            <a:spLocks noGrp="1"/>
          </p:cNvSpPr>
          <p:nvPr>
            <p:ph type="pic" idx="19"/>
          </p:nvPr>
        </p:nvSpPr>
        <p:spPr>
          <a:xfrm>
            <a:off x="360245" y="367693"/>
            <a:ext cx="742500" cy="668436"/>
          </a:xfrm>
          <a:prstGeom prst="rect">
            <a:avLst/>
          </a:prstGeom>
        </p:spPr>
        <p:txBody>
          <a:bodyPr/>
          <a:lstStyle/>
          <a:p>
            <a:endParaRPr lang="fr-FR"/>
          </a:p>
        </p:txBody>
      </p:sp>
    </p:spTree>
    <p:custDataLst>
      <p:tags r:id="rId1"/>
    </p:custDataLst>
    <p:extLst>
      <p:ext uri="{BB962C8B-B14F-4D97-AF65-F5344CB8AC3E}">
        <p14:creationId xmlns:p14="http://schemas.microsoft.com/office/powerpoint/2010/main" val="2400270078"/>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fin">
    <p:spTree>
      <p:nvGrpSpPr>
        <p:cNvPr id="1" name=""/>
        <p:cNvGrpSpPr/>
        <p:nvPr/>
      </p:nvGrpSpPr>
      <p:grpSpPr>
        <a:xfrm>
          <a:off x="0" y="0"/>
          <a:ext cx="0" cy="0"/>
          <a:chOff x="0" y="0"/>
          <a:chExt cx="0" cy="0"/>
        </a:xfrm>
      </p:grpSpPr>
      <p:pic>
        <p:nvPicPr>
          <p:cNvPr id="6" name="Image 5" descr="Une image contenant Caractère coloré, violet, violette, Magenta&#10;&#10;Description générée automatiquement">
            <a:extLst>
              <a:ext uri="{FF2B5EF4-FFF2-40B4-BE49-F238E27FC236}">
                <a16:creationId xmlns:a16="http://schemas.microsoft.com/office/drawing/2014/main" id="{B87434B4-B68C-1107-E7E9-08659BD7904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704" y="-1"/>
            <a:ext cx="9154729" cy="5143196"/>
          </a:xfrm>
          <a:prstGeom prst="rect">
            <a:avLst/>
          </a:prstGeom>
        </p:spPr>
      </p:pic>
      <p:pic>
        <p:nvPicPr>
          <p:cNvPr id="3" name="Image 2">
            <a:extLst>
              <a:ext uri="{FF2B5EF4-FFF2-40B4-BE49-F238E27FC236}">
                <a16:creationId xmlns:a16="http://schemas.microsoft.com/office/drawing/2014/main" id="{F392CFE2-C71D-1F7D-7238-CD4E5A88ACF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7230" y="4830453"/>
            <a:ext cx="8428657" cy="117561"/>
          </a:xfrm>
          <a:prstGeom prst="rect">
            <a:avLst/>
          </a:prstGeom>
        </p:spPr>
      </p:pic>
      <p:pic>
        <p:nvPicPr>
          <p:cNvPr id="5" name="Image 4" descr="Une image contenant Police, Graphique, logo, graphisme&#10;&#10;Description générée automatiquement">
            <a:extLst>
              <a:ext uri="{FF2B5EF4-FFF2-40B4-BE49-F238E27FC236}">
                <a16:creationId xmlns:a16="http://schemas.microsoft.com/office/drawing/2014/main" id="{D6122BE3-95A9-1062-824F-EF10C9A7F37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118327" y="988735"/>
            <a:ext cx="4907345" cy="3166029"/>
          </a:xfrm>
          <a:prstGeom prst="rect">
            <a:avLst/>
          </a:prstGeom>
        </p:spPr>
      </p:pic>
    </p:spTree>
    <p:custDataLst>
      <p:tags r:id="rId1"/>
    </p:custDataLst>
    <p:extLst>
      <p:ext uri="{BB962C8B-B14F-4D97-AF65-F5344CB8AC3E}">
        <p14:creationId xmlns:p14="http://schemas.microsoft.com/office/powerpoint/2010/main" val="2453580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lide fin">
    <p:spTree>
      <p:nvGrpSpPr>
        <p:cNvPr id="1" name=""/>
        <p:cNvGrpSpPr/>
        <p:nvPr/>
      </p:nvGrpSpPr>
      <p:grpSpPr>
        <a:xfrm>
          <a:off x="0" y="0"/>
          <a:ext cx="0" cy="0"/>
          <a:chOff x="0" y="0"/>
          <a:chExt cx="0" cy="0"/>
        </a:xfrm>
      </p:grpSpPr>
      <p:pic>
        <p:nvPicPr>
          <p:cNvPr id="3" name="Google Shape;740;p34">
            <a:extLst>
              <a:ext uri="{FF2B5EF4-FFF2-40B4-BE49-F238E27FC236}">
                <a16:creationId xmlns:a16="http://schemas.microsoft.com/office/drawing/2014/main" id="{F171384C-1CBD-573E-55B9-584AD913C8F8}"/>
              </a:ext>
            </a:extLst>
          </p:cNvPr>
          <p:cNvPicPr preferRelativeResize="0"/>
          <p:nvPr userDrawn="1"/>
        </p:nvPicPr>
        <p:blipFill>
          <a:blip r:embed="rId3" cstate="screen">
            <a:extLst>
              <a:ext uri="{28A0092B-C50C-407E-A947-70E740481C1C}">
                <a14:useLocalDpi xmlns:a14="http://schemas.microsoft.com/office/drawing/2010/main"/>
              </a:ext>
            </a:extLst>
          </a:blip>
          <a:srcRect/>
          <a:stretch/>
        </p:blipFill>
        <p:spPr>
          <a:xfrm flipH="1">
            <a:off x="-2" y="0"/>
            <a:ext cx="9144003" cy="5143499"/>
          </a:xfrm>
          <a:prstGeom prst="rect">
            <a:avLst/>
          </a:prstGeom>
          <a:noFill/>
          <a:ln>
            <a:noFill/>
          </a:ln>
        </p:spPr>
      </p:pic>
      <p:pic>
        <p:nvPicPr>
          <p:cNvPr id="7" name="Image 6" descr="Une image contenant Police, Graphique, logo, graphisme&#10;&#10;Description générée automatiquement">
            <a:extLst>
              <a:ext uri="{FF2B5EF4-FFF2-40B4-BE49-F238E27FC236}">
                <a16:creationId xmlns:a16="http://schemas.microsoft.com/office/drawing/2014/main" id="{D5453C2C-8146-0694-3978-367AFA7337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118327" y="988735"/>
            <a:ext cx="4907345" cy="3166029"/>
          </a:xfrm>
          <a:prstGeom prst="rect">
            <a:avLst/>
          </a:prstGeom>
        </p:spPr>
      </p:pic>
      <p:pic>
        <p:nvPicPr>
          <p:cNvPr id="5" name="Image 4">
            <a:extLst>
              <a:ext uri="{FF2B5EF4-FFF2-40B4-BE49-F238E27FC236}">
                <a16:creationId xmlns:a16="http://schemas.microsoft.com/office/drawing/2014/main" id="{9F718153-029B-E0DA-A0BA-F10BFD2C6DF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57230" y="4830453"/>
            <a:ext cx="8428657" cy="117561"/>
          </a:xfrm>
          <a:prstGeom prst="rect">
            <a:avLst/>
          </a:prstGeom>
        </p:spPr>
      </p:pic>
    </p:spTree>
    <p:custDataLst>
      <p:tags r:id="rId1"/>
    </p:custDataLst>
    <p:extLst>
      <p:ext uri="{BB962C8B-B14F-4D97-AF65-F5344CB8AC3E}">
        <p14:creationId xmlns:p14="http://schemas.microsoft.com/office/powerpoint/2010/main" val="2534029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Présentation">
  <p:cSld name="2_Slide Présentation">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197128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 Fond principal">
    <p:spTree>
      <p:nvGrpSpPr>
        <p:cNvPr id="1" name=""/>
        <p:cNvGrpSpPr/>
        <p:nvPr/>
      </p:nvGrpSpPr>
      <p:grpSpPr>
        <a:xfrm>
          <a:off x="0" y="0"/>
          <a:ext cx="0" cy="0"/>
          <a:chOff x="0" y="0"/>
          <a:chExt cx="0" cy="0"/>
        </a:xfrm>
      </p:grpSpPr>
      <p:cxnSp>
        <p:nvCxnSpPr>
          <p:cNvPr id="2" name="Google Shape;69;p14">
            <a:extLst>
              <a:ext uri="{FF2B5EF4-FFF2-40B4-BE49-F238E27FC236}">
                <a16:creationId xmlns:a16="http://schemas.microsoft.com/office/drawing/2014/main" id="{8ED2769F-06EA-44E6-94F0-591A01A5A2BF}"/>
              </a:ext>
            </a:extLst>
          </p:cNvPr>
          <p:cNvCxnSpPr>
            <a:cxnSpLocks/>
          </p:cNvCxnSpPr>
          <p:nvPr userDrawn="1"/>
        </p:nvCxnSpPr>
        <p:spPr>
          <a:xfrm>
            <a:off x="360244" y="354999"/>
            <a:ext cx="8426524" cy="0"/>
          </a:xfrm>
          <a:prstGeom prst="straightConnector1">
            <a:avLst/>
          </a:prstGeom>
          <a:noFill/>
          <a:ln w="9525" cap="flat" cmpd="sng">
            <a:solidFill>
              <a:schemeClr val="tx1"/>
            </a:solidFill>
            <a:prstDash val="solid"/>
            <a:round/>
            <a:headEnd type="none" w="med" len="med"/>
            <a:tailEnd type="none" w="med" len="med"/>
          </a:ln>
        </p:spPr>
      </p:cxnSp>
      <p:sp>
        <p:nvSpPr>
          <p:cNvPr id="3" name="Google Shape;71;p14">
            <a:extLst>
              <a:ext uri="{FF2B5EF4-FFF2-40B4-BE49-F238E27FC236}">
                <a16:creationId xmlns:a16="http://schemas.microsoft.com/office/drawing/2014/main" id="{4FB76A19-8D01-4BA4-9569-7EF72297E536}"/>
              </a:ext>
            </a:extLst>
          </p:cNvPr>
          <p:cNvSpPr/>
          <p:nvPr userDrawn="1"/>
        </p:nvSpPr>
        <p:spPr>
          <a:xfrm>
            <a:off x="360245" y="192946"/>
            <a:ext cx="73017" cy="82195"/>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4" name="Espace réservé du texte 2">
            <a:extLst>
              <a:ext uri="{FF2B5EF4-FFF2-40B4-BE49-F238E27FC236}">
                <a16:creationId xmlns:a16="http://schemas.microsoft.com/office/drawing/2014/main" id="{58351FCE-DB4B-443F-9D47-ED4EBE4D3086}"/>
              </a:ext>
            </a:extLst>
          </p:cNvPr>
          <p:cNvSpPr>
            <a:spLocks noGrp="1"/>
          </p:cNvSpPr>
          <p:nvPr>
            <p:ph type="body" sz="quarter" idx="17" hasCustomPrompt="1"/>
          </p:nvPr>
        </p:nvSpPr>
        <p:spPr>
          <a:xfrm>
            <a:off x="180526" y="699541"/>
            <a:ext cx="8606239" cy="3736901"/>
          </a:xfrm>
          <a:prstGeom prst="rect">
            <a:avLst/>
          </a:prstGeom>
        </p:spPr>
        <p:txBody>
          <a:bodyPr>
            <a:normAutofit/>
          </a:bodyPr>
          <a:lstStyle>
            <a:lvl1pPr marL="109728" indent="0">
              <a:buFont typeface="Arial" panose="020B0604020202020204" pitchFamily="34" charset="0"/>
              <a:buNone/>
              <a:defRPr sz="1000" i="0"/>
            </a:lvl1pPr>
            <a:lvl2pPr marL="678942" indent="-285750">
              <a:buFont typeface="Arial" panose="020B0604020202020204" pitchFamily="34" charset="0"/>
              <a:buChar char="•"/>
              <a:defRPr/>
            </a:lvl2pPr>
            <a:lvl3pPr marL="916686" indent="-285750">
              <a:buFont typeface="Arial" panose="020B0604020202020204" pitchFamily="34" charset="0"/>
              <a:buChar char="•"/>
              <a:defRPr/>
            </a:lvl3pPr>
            <a:lvl4pPr marL="1200150" indent="-285750">
              <a:buFont typeface="Arial" panose="020B0604020202020204" pitchFamily="34" charset="0"/>
              <a:buChar char="•"/>
              <a:defRPr/>
            </a:lvl4pPr>
            <a:lvl5pPr marL="1428750" indent="-285750">
              <a:buFont typeface="Arial" panose="020B0604020202020204" pitchFamily="34" charset="0"/>
              <a:buChar char="•"/>
              <a:defRPr/>
            </a:lvl5pPr>
          </a:lstStyle>
          <a:p>
            <a:pPr lvl="0"/>
            <a:r>
              <a:rPr lang="fr-FR" dirty="0"/>
              <a:t>Modifiez le texte</a:t>
            </a:r>
          </a:p>
        </p:txBody>
      </p:sp>
      <p:sp>
        <p:nvSpPr>
          <p:cNvPr id="5" name="Titre 9">
            <a:extLst>
              <a:ext uri="{FF2B5EF4-FFF2-40B4-BE49-F238E27FC236}">
                <a16:creationId xmlns:a16="http://schemas.microsoft.com/office/drawing/2014/main" id="{75B47B7E-36C8-4399-A4CB-4B94D0B0F055}"/>
              </a:ext>
            </a:extLst>
          </p:cNvPr>
          <p:cNvSpPr>
            <a:spLocks noGrp="1"/>
          </p:cNvSpPr>
          <p:nvPr>
            <p:ph type="title"/>
          </p:nvPr>
        </p:nvSpPr>
        <p:spPr>
          <a:xfrm>
            <a:off x="603669" y="108393"/>
            <a:ext cx="8180086" cy="246606"/>
          </a:xfrm>
          <a:prstGeom prst="rect">
            <a:avLst/>
          </a:prstGeom>
        </p:spPr>
        <p:txBody>
          <a:bodyPr>
            <a:noAutofit/>
          </a:bodyPr>
          <a:lstStyle>
            <a:lvl1pPr>
              <a:defRPr lang="fr-FR" sz="1000" b="1" kern="1200" dirty="0">
                <a:solidFill>
                  <a:schemeClr val="dk1"/>
                </a:solidFill>
                <a:latin typeface="Arial" panose="020B0604020202020204" pitchFamily="34" charset="0"/>
                <a:ea typeface="Helvetica Neue Medium" panose="02000503000000020004" pitchFamily="2" charset="0"/>
                <a:cs typeface="Helvetica Neue Medium" panose="02000503000000020004" pitchFamily="2" charset="0"/>
              </a:defRPr>
            </a:lvl1pPr>
          </a:lstStyle>
          <a:p>
            <a:endParaRPr lang="fr-FR" dirty="0"/>
          </a:p>
        </p:txBody>
      </p:sp>
    </p:spTree>
    <p:extLst>
      <p:ext uri="{BB962C8B-B14F-4D97-AF65-F5344CB8AC3E}">
        <p14:creationId xmlns:p14="http://schemas.microsoft.com/office/powerpoint/2010/main" val="720088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cxnSp>
        <p:nvCxnSpPr>
          <p:cNvPr id="6" name="Google Shape;59;p13">
            <a:extLst>
              <a:ext uri="{FF2B5EF4-FFF2-40B4-BE49-F238E27FC236}">
                <a16:creationId xmlns:a16="http://schemas.microsoft.com/office/drawing/2014/main" id="{1F909AD4-314C-502D-06F0-C1DA1B08057B}"/>
              </a:ext>
            </a:extLst>
          </p:cNvPr>
          <p:cNvCxnSpPr>
            <a:cxnSpLocks/>
          </p:cNvCxnSpPr>
          <p:nvPr userDrawn="1"/>
        </p:nvCxnSpPr>
        <p:spPr>
          <a:xfrm>
            <a:off x="357231" y="4804792"/>
            <a:ext cx="8429537" cy="0"/>
          </a:xfrm>
          <a:prstGeom prst="straightConnector1">
            <a:avLst/>
          </a:prstGeom>
          <a:noFill/>
          <a:ln w="9525" cap="flat" cmpd="sng">
            <a:solidFill>
              <a:schemeClr val="dk1"/>
            </a:solidFill>
            <a:prstDash val="solid"/>
            <a:round/>
            <a:headEnd type="none" w="sm" len="sm"/>
            <a:tailEnd type="none" w="sm" len="sm"/>
          </a:ln>
        </p:spPr>
      </p:cxnSp>
      <p:sp>
        <p:nvSpPr>
          <p:cNvPr id="7" name="Google Shape;60;p13">
            <a:extLst>
              <a:ext uri="{FF2B5EF4-FFF2-40B4-BE49-F238E27FC236}">
                <a16:creationId xmlns:a16="http://schemas.microsoft.com/office/drawing/2014/main" id="{EA37FF88-DDE0-D314-F34E-A21DE811C922}"/>
              </a:ext>
            </a:extLst>
          </p:cNvPr>
          <p:cNvSpPr txBox="1"/>
          <p:nvPr userDrawn="1"/>
        </p:nvSpPr>
        <p:spPr>
          <a:xfrm>
            <a:off x="281786" y="4851705"/>
            <a:ext cx="2974500" cy="235609"/>
          </a:xfrm>
          <a:prstGeom prst="rect">
            <a:avLst/>
          </a:prstGeom>
          <a:noFill/>
          <a:ln>
            <a:noFill/>
          </a:ln>
        </p:spPr>
        <p:txBody>
          <a:bodyPr spcFirstLastPara="1" wrap="square" lIns="72850" tIns="72850" rIns="72850" bIns="72850" anchor="t" anchorCtr="0">
            <a:spAutoFit/>
          </a:bodyPr>
          <a:lstStyle/>
          <a:p>
            <a:pPr marL="0" lvl="0" indent="0" algn="l" rtl="0">
              <a:lnSpc>
                <a:spcPct val="115000"/>
              </a:lnSpc>
              <a:spcBef>
                <a:spcPts val="0"/>
              </a:spcBef>
              <a:spcAft>
                <a:spcPts val="0"/>
              </a:spcAft>
              <a:buNone/>
            </a:pPr>
            <a:r>
              <a:rPr lang="en-US" sz="500" b="1" dirty="0">
                <a:solidFill>
                  <a:schemeClr val="tx1"/>
                </a:solidFill>
                <a:latin typeface="Arial" panose="020B0604020202020204" pitchFamily="34" charset="0"/>
                <a:cs typeface="Arial" panose="020B0604020202020204" pitchFamily="34" charset="0"/>
              </a:rPr>
              <a:t>LGM Ingenieros – Rail Live 2025</a:t>
            </a:r>
            <a:endParaRPr lang="fr-FR" sz="500" b="1" dirty="0">
              <a:solidFill>
                <a:schemeClr val="tx1"/>
              </a:solidFill>
              <a:latin typeface="Arial" panose="020B0604020202020204" pitchFamily="34" charset="0"/>
              <a:cs typeface="Arial" panose="020B0604020202020204" pitchFamily="34" charset="0"/>
            </a:endParaRPr>
          </a:p>
        </p:txBody>
      </p:sp>
      <p:sp>
        <p:nvSpPr>
          <p:cNvPr id="8" name="Google Shape;61;p13">
            <a:extLst>
              <a:ext uri="{FF2B5EF4-FFF2-40B4-BE49-F238E27FC236}">
                <a16:creationId xmlns:a16="http://schemas.microsoft.com/office/drawing/2014/main" id="{21CC5C22-D0AB-45ED-750A-C3BE3DF5D47A}"/>
              </a:ext>
            </a:extLst>
          </p:cNvPr>
          <p:cNvSpPr txBox="1"/>
          <p:nvPr userDrawn="1"/>
        </p:nvSpPr>
        <p:spPr>
          <a:xfrm>
            <a:off x="8316416" y="4775807"/>
            <a:ext cx="548700" cy="354338"/>
          </a:xfrm>
          <a:prstGeom prst="rect">
            <a:avLst/>
          </a:prstGeom>
          <a:noFill/>
          <a:ln>
            <a:noFill/>
          </a:ln>
        </p:spPr>
        <p:txBody>
          <a:bodyPr spcFirstLastPara="1" wrap="square" lIns="91425" tIns="91425" rIns="91425" bIns="91425" anchor="ctr" anchorCtr="0">
            <a:normAutofit/>
          </a:bodyPr>
          <a:lstStyle/>
          <a:p>
            <a:pPr marL="0" marR="0" lvl="0" indent="0" algn="r" rtl="0">
              <a:spcBef>
                <a:spcPts val="0"/>
              </a:spcBef>
              <a:spcAft>
                <a:spcPts val="0"/>
              </a:spcAft>
              <a:buClr>
                <a:schemeClr val="lt1"/>
              </a:buClr>
              <a:buSzPts val="500"/>
              <a:buFont typeface="Arial"/>
              <a:buNone/>
            </a:pPr>
            <a:fld id="{00000000-1234-1234-1234-123412341234}" type="slidenum">
              <a:rPr lang="fr-FR" sz="500" b="1" i="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pPr marL="0" marR="0" lvl="0" indent="0" algn="r" rtl="0">
                <a:spcBef>
                  <a:spcPts val="0"/>
                </a:spcBef>
                <a:spcAft>
                  <a:spcPts val="0"/>
                </a:spcAft>
                <a:buClr>
                  <a:schemeClr val="lt1"/>
                </a:buClr>
                <a:buSzPts val="500"/>
                <a:buFont typeface="Arial"/>
                <a:buNone/>
              </a:pPr>
              <a:t>‹N°›</a:t>
            </a:fld>
            <a:endParaRPr sz="500" b="1" i="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9" name="Google Shape;62;p13">
            <a:extLst>
              <a:ext uri="{FF2B5EF4-FFF2-40B4-BE49-F238E27FC236}">
                <a16:creationId xmlns:a16="http://schemas.microsoft.com/office/drawing/2014/main" id="{6F0CAE31-A091-4A91-A307-A10C7209FF83}"/>
              </a:ext>
            </a:extLst>
          </p:cNvPr>
          <p:cNvSpPr txBox="1"/>
          <p:nvPr userDrawn="1"/>
        </p:nvSpPr>
        <p:spPr>
          <a:xfrm>
            <a:off x="3047052" y="4851705"/>
            <a:ext cx="2974500" cy="235609"/>
          </a:xfrm>
          <a:prstGeom prst="rect">
            <a:avLst/>
          </a:prstGeom>
          <a:noFill/>
          <a:ln>
            <a:noFill/>
          </a:ln>
        </p:spPr>
        <p:txBody>
          <a:bodyPr spcFirstLastPara="1" wrap="square" lIns="72850" tIns="72850" rIns="72850" bIns="72850" anchor="t" anchorCtr="0">
            <a:spAutoFit/>
          </a:bodyPr>
          <a:lstStyle/>
          <a:p>
            <a:pPr marL="0" marR="0" lvl="0" indent="0" algn="ctr" rtl="0">
              <a:lnSpc>
                <a:spcPct val="115000"/>
              </a:lnSpc>
              <a:spcBef>
                <a:spcPts val="0"/>
              </a:spcBef>
              <a:spcAft>
                <a:spcPts val="0"/>
              </a:spcAft>
              <a:buClr>
                <a:schemeClr val="lt1"/>
              </a:buClr>
              <a:buSzPts val="500"/>
              <a:buFont typeface="Arial"/>
              <a:buNone/>
            </a:pPr>
            <a:r>
              <a:rPr lang="en-US" sz="500" b="1" i="0" noProof="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Confidential</a:t>
            </a:r>
          </a:p>
        </p:txBody>
      </p:sp>
    </p:spTree>
    <p:custDataLst>
      <p:tags r:id="rId30"/>
    </p:custDataLst>
    <p:extLst>
      <p:ext uri="{BB962C8B-B14F-4D97-AF65-F5344CB8AC3E}">
        <p14:creationId xmlns:p14="http://schemas.microsoft.com/office/powerpoint/2010/main" val="3556640402"/>
      </p:ext>
    </p:extLst>
  </p:cSld>
  <p:clrMap bg1="lt1" tx1="dk1" bg2="lt2" tx2="dk2" accent1="accent1" accent2="accent2" accent3="accent3" accent4="accent4" accent5="accent5" accent6="accent6" hlink="hlink" folHlink="folHlink"/>
  <p:sldLayoutIdLst>
    <p:sldLayoutId id="2147483721" r:id="rId1"/>
    <p:sldLayoutId id="2147483651" r:id="rId2"/>
    <p:sldLayoutId id="2147483653" r:id="rId3"/>
    <p:sldLayoutId id="2147483714" r:id="rId4"/>
    <p:sldLayoutId id="2147483717" r:id="rId5"/>
    <p:sldLayoutId id="2147483734" r:id="rId6"/>
    <p:sldLayoutId id="2147483722" r:id="rId7"/>
    <p:sldLayoutId id="2147483727" r:id="rId8"/>
    <p:sldLayoutId id="2147483726" r:id="rId9"/>
    <p:sldLayoutId id="2147483731" r:id="rId10"/>
    <p:sldLayoutId id="2147483723" r:id="rId11"/>
    <p:sldLayoutId id="2147483730" r:id="rId12"/>
    <p:sldLayoutId id="2147483724" r:id="rId13"/>
    <p:sldLayoutId id="2147483725" r:id="rId14"/>
    <p:sldLayoutId id="2147483729" r:id="rId15"/>
    <p:sldLayoutId id="2147483738" r:id="rId16"/>
    <p:sldLayoutId id="2147483728" r:id="rId17"/>
    <p:sldLayoutId id="2147483732" r:id="rId18"/>
    <p:sldLayoutId id="2147483733" r:id="rId19"/>
    <p:sldLayoutId id="2147483657" r:id="rId20"/>
    <p:sldLayoutId id="2147483658" r:id="rId21"/>
    <p:sldLayoutId id="2147483713" r:id="rId22"/>
    <p:sldLayoutId id="2147483712" r:id="rId23"/>
    <p:sldLayoutId id="2147483736" r:id="rId24"/>
    <p:sldLayoutId id="2147483661" r:id="rId25"/>
    <p:sldLayoutId id="2147483735" r:id="rId26"/>
    <p:sldLayoutId id="2147483737" r:id="rId27"/>
    <p:sldLayoutId id="2147483739" r:id="rId28"/>
  </p:sldLayoutIdLst>
  <p:hf hdr="0" dt="0"/>
  <p:txStyles>
    <p:titleStyle>
      <a:lvl1pPr algn="l" rtl="0" eaLnBrk="1" latinLnBrk="0" hangingPunct="1">
        <a:spcBef>
          <a:spcPct val="0"/>
        </a:spcBef>
        <a:buNone/>
        <a:defRPr kumimoji="0" sz="2400" b="1" kern="1200">
          <a:solidFill>
            <a:schemeClr val="tx1"/>
          </a:solidFill>
          <a:effectLst/>
          <a:latin typeface="Arial" panose="020B0604020202020204" pitchFamily="34" charset="0"/>
          <a:ea typeface="+mj-ea"/>
          <a:cs typeface="Arial" panose="020B0604020202020204" pitchFamily="34" charset="0"/>
        </a:defRPr>
      </a:lvl1pPr>
      <a:extLst/>
    </p:titleStyle>
    <p:bodyStyle>
      <a:lvl1pPr marL="109728" indent="0" algn="l" rtl="0" eaLnBrk="1" latinLnBrk="0" hangingPunct="1">
        <a:spcBef>
          <a:spcPts val="400"/>
        </a:spcBef>
        <a:spcAft>
          <a:spcPts val="0"/>
        </a:spcAft>
        <a:buClr>
          <a:srgbClr val="1EA1A5"/>
        </a:buClr>
        <a:buSzPct val="125000"/>
        <a:buFont typeface="Arial" panose="020B0604020202020204" pitchFamily="34" charset="0"/>
        <a:buNone/>
        <a:defRPr kumimoji="0" sz="1200" i="0" kern="1200">
          <a:solidFill>
            <a:schemeClr val="tx1"/>
          </a:solidFill>
          <a:latin typeface="Arial" panose="020B0604020202020204" pitchFamily="34" charset="0"/>
          <a:ea typeface="+mn-ea"/>
          <a:cs typeface="Arial" panose="020B0604020202020204" pitchFamily="34" charset="0"/>
        </a:defRPr>
      </a:lvl1pPr>
      <a:lvl2pPr marL="393192" indent="0" algn="l" rtl="0" eaLnBrk="1" latinLnBrk="0" hangingPunct="1">
        <a:spcBef>
          <a:spcPts val="324"/>
        </a:spcBef>
        <a:buClr>
          <a:srgbClr val="1EA1A5"/>
        </a:buClr>
        <a:buSzPct val="125000"/>
        <a:buFont typeface="Arial" panose="020B0604020202020204" pitchFamily="34" charset="0"/>
        <a:buNone/>
        <a:defRPr kumimoji="0" sz="1200" kern="1200">
          <a:solidFill>
            <a:schemeClr val="tx1"/>
          </a:solidFill>
          <a:latin typeface="Arial" panose="020B0604020202020204" pitchFamily="34" charset="0"/>
          <a:ea typeface="+mn-ea"/>
          <a:cs typeface="Arial" panose="020B0604020202020204" pitchFamily="34" charset="0"/>
        </a:defRPr>
      </a:lvl2pPr>
      <a:lvl3pPr marL="630936" indent="0" algn="l" rtl="0" eaLnBrk="1" latinLnBrk="0" hangingPunct="1">
        <a:spcBef>
          <a:spcPts val="350"/>
        </a:spcBef>
        <a:buClr>
          <a:srgbClr val="1EA1A5"/>
        </a:buClr>
        <a:buSzPct val="125000"/>
        <a:buFont typeface="Arial" panose="020B0604020202020204" pitchFamily="34" charset="0"/>
        <a:buNone/>
        <a:defRPr kumimoji="0" sz="1200" kern="1200">
          <a:solidFill>
            <a:schemeClr val="tx1"/>
          </a:solidFill>
          <a:latin typeface="+mn-lt"/>
          <a:ea typeface="+mn-ea"/>
          <a:cs typeface="Arial" panose="020B0604020202020204" pitchFamily="34" charset="0"/>
        </a:defRPr>
      </a:lvl3pPr>
      <a:lvl4pPr marL="9144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1430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mn-lt"/>
          <a:ea typeface="+mn-ea"/>
          <a:cs typeface="Arial" panose="020B0604020202020204" pitchFamily="34" charset="0"/>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png"/><Relationship Id="rId18" Type="http://schemas.openxmlformats.org/officeDocument/2006/relationships/image" Target="../media/image31.jpeg"/><Relationship Id="rId26" Type="http://schemas.openxmlformats.org/officeDocument/2006/relationships/image" Target="../media/image39.gif"/><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jpeg"/><Relationship Id="rId12" Type="http://schemas.openxmlformats.org/officeDocument/2006/relationships/image" Target="../media/image25.png"/><Relationship Id="rId17" Type="http://schemas.openxmlformats.org/officeDocument/2006/relationships/image" Target="../media/image30.jpg"/><Relationship Id="rId25" Type="http://schemas.openxmlformats.org/officeDocument/2006/relationships/image" Target="../media/image38.jpeg"/><Relationship Id="rId2" Type="http://schemas.openxmlformats.org/officeDocument/2006/relationships/notesSlide" Target="../notesSlides/notesSlide1.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28.xml"/><Relationship Id="rId6" Type="http://schemas.openxmlformats.org/officeDocument/2006/relationships/image" Target="../media/image19.jpeg"/><Relationship Id="rId11" Type="http://schemas.openxmlformats.org/officeDocument/2006/relationships/image" Target="../media/image24.png"/><Relationship Id="rId24" Type="http://schemas.openxmlformats.org/officeDocument/2006/relationships/image" Target="../media/image37.jpe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png"/><Relationship Id="rId10" Type="http://schemas.openxmlformats.org/officeDocument/2006/relationships/image" Target="../media/image23.jpe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jpe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s>
</file>

<file path=ppt/slides/_rels/slide5.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png"/><Relationship Id="rId1" Type="http://schemas.openxmlformats.org/officeDocument/2006/relationships/slideLayout" Target="../slideLayouts/slideLayout28.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52.jpeg"/></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microsoft.com/office/2007/relationships/hdphoto" Target="../media/hdphoto1.wdp"/><Relationship Id="rId4" Type="http://schemas.openxmlformats.org/officeDocument/2006/relationships/image" Target="../media/image54.png"/></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57.jpe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67.jpeg"/></Relationships>
</file>

<file path=ppt/slides/_rels/slide1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71.jpeg"/></Relationships>
</file>

<file path=ppt/slides/_rels/slide1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73.jpeg"/></Relationships>
</file>

<file path=ppt/slides/_rels/slide1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76.pn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77.png"/><Relationship Id="rId9" Type="http://schemas.microsoft.com/office/2007/relationships/diagramDrawing" Target="../diagrams/drawing2.xml"/></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24.xml"/><Relationship Id="rId1" Type="http://schemas.openxmlformats.org/officeDocument/2006/relationships/tags" Target="../tags/tag13.xml"/><Relationship Id="rId4" Type="http://schemas.openxmlformats.org/officeDocument/2006/relationships/image" Target="../media/image82.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070DA875-F5DF-1F33-F8CF-4452A9FF0DF4}"/>
              </a:ext>
            </a:extLst>
          </p:cNvPr>
          <p:cNvSpPr>
            <a:spLocks noGrp="1"/>
          </p:cNvSpPr>
          <p:nvPr>
            <p:ph type="title"/>
          </p:nvPr>
        </p:nvSpPr>
        <p:spPr>
          <a:xfrm>
            <a:off x="251520" y="43567"/>
            <a:ext cx="8076483" cy="870155"/>
          </a:xfrm>
        </p:spPr>
        <p:txBody>
          <a:bodyPr/>
          <a:lstStyle/>
          <a:p>
            <a:r>
              <a:rPr lang="fr-FR" sz="2800" b="1" dirty="0"/>
              <a:t>RAMS &amp; ILS: The tale of a real workflow</a:t>
            </a:r>
          </a:p>
        </p:txBody>
      </p:sp>
      <p:sp>
        <p:nvSpPr>
          <p:cNvPr id="6" name="Sous-titre 2">
            <a:extLst>
              <a:ext uri="{FF2B5EF4-FFF2-40B4-BE49-F238E27FC236}">
                <a16:creationId xmlns:a16="http://schemas.microsoft.com/office/drawing/2014/main" id="{29E29AA9-3FD6-1C37-807E-1C81BA49DA53}"/>
              </a:ext>
            </a:extLst>
          </p:cNvPr>
          <p:cNvSpPr>
            <a:spLocks noGrp="1"/>
          </p:cNvSpPr>
          <p:nvPr>
            <p:ph type="subTitle" idx="1"/>
          </p:nvPr>
        </p:nvSpPr>
        <p:spPr>
          <a:xfrm>
            <a:off x="341583" y="823279"/>
            <a:ext cx="4676328" cy="349019"/>
          </a:xfrm>
        </p:spPr>
        <p:txBody>
          <a:bodyPr/>
          <a:lstStyle/>
          <a:p>
            <a:r>
              <a:rPr lang="fr-FR" sz="1400" i="1" dirty="0" err="1"/>
              <a:t>November</a:t>
            </a:r>
            <a:r>
              <a:rPr lang="fr-FR" sz="1400" i="1" dirty="0"/>
              <a:t> 26th, 2025</a:t>
            </a:r>
            <a:endParaRPr lang="fr-FR" i="1" dirty="0"/>
          </a:p>
        </p:txBody>
      </p:sp>
      <p:pic>
        <p:nvPicPr>
          <p:cNvPr id="3" name="Marcador de contenido 2">
            <a:extLst>
              <a:ext uri="{FF2B5EF4-FFF2-40B4-BE49-F238E27FC236}">
                <a16:creationId xmlns:a16="http://schemas.microsoft.com/office/drawing/2014/main" id="{43D6FB37-BEB9-0561-43C6-81206D88693E}"/>
              </a:ext>
            </a:extLst>
          </p:cNvPr>
          <p:cNvPicPr>
            <a:picLocks noGrp="1" noChangeAspect="1"/>
          </p:cNvPicPr>
          <p:nvPr>
            <p:ph sz="quarter" idx="10"/>
          </p:nvPr>
        </p:nvPicPr>
        <p:blipFill>
          <a:blip r:embed="rId2"/>
          <a:stretch>
            <a:fillRect/>
          </a:stretch>
        </p:blipFill>
        <p:spPr>
          <a:xfrm>
            <a:off x="7004050" y="409612"/>
            <a:ext cx="1781175" cy="601588"/>
          </a:xfrm>
          <a:prstGeom prst="rect">
            <a:avLst/>
          </a:prstGeom>
        </p:spPr>
      </p:pic>
    </p:spTree>
    <p:extLst>
      <p:ext uri="{BB962C8B-B14F-4D97-AF65-F5344CB8AC3E}">
        <p14:creationId xmlns:p14="http://schemas.microsoft.com/office/powerpoint/2010/main" val="1785686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197BEDAD-DA5D-4F9F-9E86-FAFFD96EA890}"/>
              </a:ext>
            </a:extLst>
          </p:cNvPr>
          <p:cNvSpPr>
            <a:spLocks noGrp="1"/>
          </p:cNvSpPr>
          <p:nvPr>
            <p:ph type="title"/>
          </p:nvPr>
        </p:nvSpPr>
        <p:spPr/>
        <p:txBody>
          <a:bodyPr/>
          <a:lstStyle/>
          <a:p>
            <a:r>
              <a:rPr lang="en-US" dirty="0"/>
              <a:t>Before we start… a quick roundtable!</a:t>
            </a:r>
          </a:p>
        </p:txBody>
      </p:sp>
      <p:sp>
        <p:nvSpPr>
          <p:cNvPr id="9" name="Espace réservé du texte 8">
            <a:extLst>
              <a:ext uri="{FF2B5EF4-FFF2-40B4-BE49-F238E27FC236}">
                <a16:creationId xmlns:a16="http://schemas.microsoft.com/office/drawing/2014/main" id="{0CCB7516-E5DC-EAE7-6589-D3B4EB09BCE0}"/>
              </a:ext>
            </a:extLst>
          </p:cNvPr>
          <p:cNvSpPr>
            <a:spLocks noGrp="1"/>
          </p:cNvSpPr>
          <p:nvPr>
            <p:ph type="body" sz="quarter" idx="17"/>
          </p:nvPr>
        </p:nvSpPr>
        <p:spPr>
          <a:xfrm>
            <a:off x="180527" y="699542"/>
            <a:ext cx="4336552" cy="4032448"/>
          </a:xfrm>
        </p:spPr>
        <p:txBody>
          <a:bodyPr/>
          <a:lstStyle/>
          <a:p>
            <a:pPr>
              <a:buClrTx/>
              <a:buSzPct val="100000"/>
            </a:pPr>
            <a:endParaRPr lang="fr-FR" b="1" dirty="0">
              <a:solidFill>
                <a:schemeClr val="accent1">
                  <a:lumMod val="75000"/>
                </a:schemeClr>
              </a:solidFill>
            </a:endParaRPr>
          </a:p>
          <a:p>
            <a:pPr marL="850392" lvl="1" indent="-171450">
              <a:buClrTx/>
              <a:buSzPct val="100000"/>
            </a:pPr>
            <a:r>
              <a:rPr lang="es-ES" dirty="0"/>
              <a:t>Cédric </a:t>
            </a:r>
            <a:r>
              <a:rPr lang="es-ES" b="1" dirty="0"/>
              <a:t>PATERNOSTRE</a:t>
            </a:r>
          </a:p>
          <a:p>
            <a:pPr lvl="2" indent="0">
              <a:buClrTx/>
              <a:buSzPct val="100000"/>
              <a:buNone/>
            </a:pPr>
            <a:r>
              <a:rPr lang="es-ES" b="1" dirty="0">
                <a:solidFill>
                  <a:schemeClr val="bg1">
                    <a:lumMod val="50000"/>
                  </a:schemeClr>
                </a:solidFill>
                <a:latin typeface="Arial" panose="020B0604020202020204" pitchFamily="34" charset="0"/>
              </a:rPr>
              <a:t>Head </a:t>
            </a:r>
            <a:r>
              <a:rPr lang="es-ES" b="1" dirty="0" err="1">
                <a:solidFill>
                  <a:schemeClr val="bg1">
                    <a:lumMod val="50000"/>
                  </a:schemeClr>
                </a:solidFill>
                <a:latin typeface="Arial" panose="020B0604020202020204" pitchFamily="34" charset="0"/>
              </a:rPr>
              <a:t>of</a:t>
            </a:r>
            <a:r>
              <a:rPr lang="es-ES" b="1" dirty="0">
                <a:solidFill>
                  <a:schemeClr val="bg1">
                    <a:lumMod val="50000"/>
                  </a:schemeClr>
                </a:solidFill>
                <a:latin typeface="Arial" panose="020B0604020202020204" pitchFamily="34" charset="0"/>
              </a:rPr>
              <a:t> International </a:t>
            </a:r>
            <a:r>
              <a:rPr lang="es-ES" b="1" dirty="0" err="1">
                <a:solidFill>
                  <a:schemeClr val="bg1">
                    <a:lumMod val="50000"/>
                  </a:schemeClr>
                </a:solidFill>
                <a:latin typeface="Arial" panose="020B0604020202020204" pitchFamily="34" charset="0"/>
              </a:rPr>
              <a:t>development</a:t>
            </a:r>
            <a:endParaRPr lang="es-ES" b="1" dirty="0">
              <a:solidFill>
                <a:schemeClr val="bg1">
                  <a:lumMod val="50000"/>
                </a:schemeClr>
              </a:solidFill>
              <a:latin typeface="Arial" panose="020B0604020202020204" pitchFamily="34" charset="0"/>
            </a:endParaRPr>
          </a:p>
          <a:p>
            <a:pPr lvl="2" indent="0">
              <a:buClrTx/>
              <a:buSzPct val="100000"/>
              <a:buNone/>
            </a:pPr>
            <a:endParaRPr lang="es-ES" b="1" dirty="0">
              <a:solidFill>
                <a:schemeClr val="bg1">
                  <a:lumMod val="50000"/>
                </a:schemeClr>
              </a:solidFill>
              <a:latin typeface="Arial" panose="020B0604020202020204" pitchFamily="34" charset="0"/>
            </a:endParaRPr>
          </a:p>
          <a:p>
            <a:pPr lvl="2" indent="0">
              <a:buClrTx/>
              <a:buSzPct val="100000"/>
              <a:buNone/>
            </a:pPr>
            <a:endParaRPr lang="es-ES" dirty="0">
              <a:solidFill>
                <a:schemeClr val="bg1">
                  <a:lumMod val="50000"/>
                </a:schemeClr>
              </a:solidFill>
              <a:latin typeface="Arial" panose="020B0604020202020204" pitchFamily="34" charset="0"/>
            </a:endParaRPr>
          </a:p>
          <a:p>
            <a:pPr lvl="1" indent="0">
              <a:buClrTx/>
              <a:buSzPct val="100000"/>
              <a:buNone/>
            </a:pPr>
            <a:endParaRPr lang="en-US" dirty="0">
              <a:solidFill>
                <a:schemeClr val="bg1">
                  <a:lumMod val="50000"/>
                </a:schemeClr>
              </a:solidFill>
              <a:latin typeface="Arial" panose="020B0604020202020204" pitchFamily="34" charset="0"/>
            </a:endParaRPr>
          </a:p>
          <a:p>
            <a:pPr lvl="1" indent="0">
              <a:buClrTx/>
              <a:buSzPct val="100000"/>
              <a:buNone/>
            </a:pPr>
            <a:endParaRPr lang="en-US" dirty="0">
              <a:solidFill>
                <a:schemeClr val="bg1">
                  <a:lumMod val="50000"/>
                </a:schemeClr>
              </a:solidFill>
              <a:latin typeface="Arial" panose="020B0604020202020204" pitchFamily="34" charset="0"/>
            </a:endParaRPr>
          </a:p>
          <a:p>
            <a:pPr marL="850392" lvl="1" indent="-171450">
              <a:buClrTx/>
              <a:buSzPct val="100000"/>
            </a:pPr>
            <a:r>
              <a:rPr lang="en-US" dirty="0"/>
              <a:t>Charles </a:t>
            </a:r>
            <a:r>
              <a:rPr lang="en-US" b="1" dirty="0"/>
              <a:t>BACCIOCHINI</a:t>
            </a:r>
          </a:p>
          <a:p>
            <a:pPr lvl="2" indent="0">
              <a:buClrTx/>
              <a:buSzPct val="100000"/>
              <a:buNone/>
            </a:pPr>
            <a:r>
              <a:rPr lang="en-US" b="1" dirty="0">
                <a:solidFill>
                  <a:schemeClr val="bg1">
                    <a:lumMod val="50000"/>
                  </a:schemeClr>
                </a:solidFill>
                <a:latin typeface="Arial" panose="020B0604020202020204" pitchFamily="34" charset="0"/>
              </a:rPr>
              <a:t>ILS Manager – </a:t>
            </a:r>
            <a:r>
              <a:rPr lang="en-US" b="1" dirty="0" err="1">
                <a:solidFill>
                  <a:schemeClr val="bg1">
                    <a:lumMod val="50000"/>
                  </a:schemeClr>
                </a:solidFill>
                <a:latin typeface="Arial" panose="020B0604020202020204" pitchFamily="34" charset="0"/>
              </a:rPr>
              <a:t>Velizy</a:t>
            </a:r>
            <a:endParaRPr lang="en-US" b="1" dirty="0">
              <a:solidFill>
                <a:schemeClr val="bg1">
                  <a:lumMod val="50000"/>
                </a:schemeClr>
              </a:solidFill>
              <a:latin typeface="Arial" panose="020B0604020202020204" pitchFamily="34" charset="0"/>
            </a:endParaRPr>
          </a:p>
          <a:p>
            <a:pPr marL="1088136" lvl="2" indent="-171450">
              <a:buClrTx/>
              <a:buSzPct val="100000"/>
            </a:pPr>
            <a:endParaRPr lang="en-US" dirty="0">
              <a:solidFill>
                <a:schemeClr val="bg1">
                  <a:lumMod val="50000"/>
                </a:schemeClr>
              </a:solidFill>
              <a:latin typeface="Arial" panose="020B0604020202020204" pitchFamily="34" charset="0"/>
            </a:endParaRPr>
          </a:p>
          <a:p>
            <a:pPr marL="1088136" lvl="2" indent="-171450">
              <a:buClrTx/>
              <a:buSzPct val="100000"/>
            </a:pPr>
            <a:endParaRPr lang="en-US" dirty="0">
              <a:solidFill>
                <a:schemeClr val="bg1">
                  <a:lumMod val="50000"/>
                </a:schemeClr>
              </a:solidFill>
              <a:latin typeface="Arial" panose="020B0604020202020204" pitchFamily="34" charset="0"/>
            </a:endParaRPr>
          </a:p>
          <a:p>
            <a:pPr marL="1088136" lvl="2" indent="-171450">
              <a:buClrTx/>
              <a:buSzPct val="100000"/>
            </a:pPr>
            <a:endParaRPr lang="en-US" dirty="0">
              <a:solidFill>
                <a:schemeClr val="bg1">
                  <a:lumMod val="50000"/>
                </a:schemeClr>
              </a:solidFill>
              <a:latin typeface="Arial" panose="020B0604020202020204" pitchFamily="34" charset="0"/>
            </a:endParaRPr>
          </a:p>
          <a:p>
            <a:pPr lvl="2" indent="0">
              <a:buClrTx/>
              <a:buSzPct val="100000"/>
              <a:buNone/>
            </a:pPr>
            <a:endParaRPr lang="en-US" dirty="0">
              <a:solidFill>
                <a:schemeClr val="bg1">
                  <a:lumMod val="50000"/>
                </a:schemeClr>
              </a:solidFill>
              <a:latin typeface="Arial" panose="020B0604020202020204" pitchFamily="34" charset="0"/>
            </a:endParaRPr>
          </a:p>
          <a:p>
            <a:pPr marL="850392" lvl="1" indent="-171450">
              <a:buClrTx/>
              <a:buSzPct val="100000"/>
            </a:pPr>
            <a:r>
              <a:rPr lang="en-US" dirty="0"/>
              <a:t>Andrés </a:t>
            </a:r>
            <a:r>
              <a:rPr lang="en-US" b="1" dirty="0"/>
              <a:t>GONZALEZ</a:t>
            </a:r>
          </a:p>
          <a:p>
            <a:pPr lvl="2" indent="0">
              <a:buClrTx/>
              <a:buSzPct val="100000"/>
              <a:buNone/>
            </a:pPr>
            <a:r>
              <a:rPr lang="en-US" b="1" dirty="0">
                <a:solidFill>
                  <a:schemeClr val="bg1">
                    <a:lumMod val="50000"/>
                  </a:schemeClr>
                </a:solidFill>
                <a:latin typeface="Arial" panose="020B0604020202020204" pitchFamily="34" charset="0"/>
              </a:rPr>
              <a:t>Country Manager Spain</a:t>
            </a:r>
          </a:p>
          <a:p>
            <a:endParaRPr lang="fr-FR" dirty="0"/>
          </a:p>
        </p:txBody>
      </p:sp>
      <p:pic>
        <p:nvPicPr>
          <p:cNvPr id="3" name="Imagen 2">
            <a:extLst>
              <a:ext uri="{FF2B5EF4-FFF2-40B4-BE49-F238E27FC236}">
                <a16:creationId xmlns:a16="http://schemas.microsoft.com/office/drawing/2014/main" id="{86AF4E7D-14FE-E6D1-6CAB-5951A07FA424}"/>
              </a:ext>
            </a:extLst>
          </p:cNvPr>
          <p:cNvPicPr>
            <a:picLocks noChangeAspect="1"/>
          </p:cNvPicPr>
          <p:nvPr/>
        </p:nvPicPr>
        <p:blipFill>
          <a:blip r:embed="rId2"/>
          <a:stretch>
            <a:fillRect/>
          </a:stretch>
        </p:blipFill>
        <p:spPr>
          <a:xfrm>
            <a:off x="3915303" y="774724"/>
            <a:ext cx="882143" cy="900000"/>
          </a:xfrm>
          <a:prstGeom prst="rect">
            <a:avLst/>
          </a:prstGeom>
        </p:spPr>
      </p:pic>
      <p:pic>
        <p:nvPicPr>
          <p:cNvPr id="5" name="Imagen 4">
            <a:extLst>
              <a:ext uri="{FF2B5EF4-FFF2-40B4-BE49-F238E27FC236}">
                <a16:creationId xmlns:a16="http://schemas.microsoft.com/office/drawing/2014/main" id="{69E30E24-944D-B2D8-871A-E5D76B49B26D}"/>
              </a:ext>
            </a:extLst>
          </p:cNvPr>
          <p:cNvPicPr>
            <a:picLocks noChangeAspect="1"/>
          </p:cNvPicPr>
          <p:nvPr/>
        </p:nvPicPr>
        <p:blipFill>
          <a:blip r:embed="rId3"/>
          <a:stretch>
            <a:fillRect/>
          </a:stretch>
        </p:blipFill>
        <p:spPr>
          <a:xfrm>
            <a:off x="3882880" y="2103798"/>
            <a:ext cx="943200" cy="900000"/>
          </a:xfrm>
          <a:prstGeom prst="rect">
            <a:avLst/>
          </a:prstGeom>
        </p:spPr>
      </p:pic>
      <p:pic>
        <p:nvPicPr>
          <p:cNvPr id="7" name="Imagen 6">
            <a:extLst>
              <a:ext uri="{FF2B5EF4-FFF2-40B4-BE49-F238E27FC236}">
                <a16:creationId xmlns:a16="http://schemas.microsoft.com/office/drawing/2014/main" id="{CE17A68A-9330-416D-8C35-6F22A823B876}"/>
              </a:ext>
            </a:extLst>
          </p:cNvPr>
          <p:cNvPicPr>
            <a:picLocks noChangeAspect="1"/>
          </p:cNvPicPr>
          <p:nvPr/>
        </p:nvPicPr>
        <p:blipFill>
          <a:blip r:embed="rId4"/>
          <a:stretch>
            <a:fillRect/>
          </a:stretch>
        </p:blipFill>
        <p:spPr>
          <a:xfrm>
            <a:off x="3890507" y="3471950"/>
            <a:ext cx="925200" cy="900000"/>
          </a:xfrm>
          <a:prstGeom prst="rect">
            <a:avLst/>
          </a:prstGeom>
        </p:spPr>
      </p:pic>
    </p:spTree>
    <p:extLst>
      <p:ext uri="{BB962C8B-B14F-4D97-AF65-F5344CB8AC3E}">
        <p14:creationId xmlns:p14="http://schemas.microsoft.com/office/powerpoint/2010/main" val="1608209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oogle Shape;104;p17">
            <a:extLst>
              <a:ext uri="{FF2B5EF4-FFF2-40B4-BE49-F238E27FC236}">
                <a16:creationId xmlns:a16="http://schemas.microsoft.com/office/drawing/2014/main" id="{9B4D6E2E-4EFA-CA8B-9058-8A27902B5D28}"/>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18938" y="-24806"/>
            <a:ext cx="9144000" cy="5143500"/>
          </a:xfrm>
          <a:prstGeom prst="rect">
            <a:avLst/>
          </a:prstGeom>
          <a:noFill/>
          <a:ln>
            <a:noFill/>
          </a:ln>
        </p:spPr>
      </p:pic>
      <p:pic>
        <p:nvPicPr>
          <p:cNvPr id="10" name="Google Shape;104;p17">
            <a:extLst>
              <a:ext uri="{FF2B5EF4-FFF2-40B4-BE49-F238E27FC236}">
                <a16:creationId xmlns:a16="http://schemas.microsoft.com/office/drawing/2014/main" id="{B09D2403-A3E6-9216-4905-92F728570A73}"/>
              </a:ext>
            </a:extLst>
          </p:cNvPr>
          <p:cNvPicPr preferRelativeResize="0"/>
          <p:nvPr/>
        </p:nvPicPr>
        <p:blipFill>
          <a:blip r:embed="rId4" cstate="screen">
            <a:extLst>
              <a:ext uri="{28A0092B-C50C-407E-A947-70E740481C1C}">
                <a14:useLocalDpi xmlns:a14="http://schemas.microsoft.com/office/drawing/2010/main"/>
              </a:ext>
            </a:extLst>
          </a:blip>
          <a:srcRect/>
          <a:stretch/>
        </p:blipFill>
        <p:spPr>
          <a:xfrm>
            <a:off x="683568" y="-20538"/>
            <a:ext cx="8442689" cy="5143500"/>
          </a:xfrm>
          <a:prstGeom prst="parallelogram">
            <a:avLst>
              <a:gd name="adj" fmla="val 58549"/>
            </a:avLst>
          </a:prstGeom>
          <a:noFill/>
          <a:ln>
            <a:noFill/>
          </a:ln>
        </p:spPr>
      </p:pic>
      <p:sp>
        <p:nvSpPr>
          <p:cNvPr id="7" name="Titre 6">
            <a:extLst>
              <a:ext uri="{FF2B5EF4-FFF2-40B4-BE49-F238E27FC236}">
                <a16:creationId xmlns:a16="http://schemas.microsoft.com/office/drawing/2014/main" id="{192272D6-DB2B-9D7D-02CB-A7D828ED17D7}"/>
              </a:ext>
            </a:extLst>
          </p:cNvPr>
          <p:cNvSpPr>
            <a:spLocks noGrp="1"/>
          </p:cNvSpPr>
          <p:nvPr>
            <p:ph type="title"/>
          </p:nvPr>
        </p:nvSpPr>
        <p:spPr/>
        <p:txBody>
          <a:bodyPr>
            <a:normAutofit fontScale="90000"/>
          </a:bodyPr>
          <a:lstStyle/>
          <a:p>
            <a:r>
              <a:rPr lang="en-US" dirty="0"/>
              <a:t>LGM quick overview</a:t>
            </a:r>
          </a:p>
        </p:txBody>
      </p:sp>
      <p:sp>
        <p:nvSpPr>
          <p:cNvPr id="12" name="ZoneTexte 11">
            <a:extLst>
              <a:ext uri="{FF2B5EF4-FFF2-40B4-BE49-F238E27FC236}">
                <a16:creationId xmlns:a16="http://schemas.microsoft.com/office/drawing/2014/main" id="{DF9D73C5-09F3-70DC-E087-FFDF39472FB7}"/>
              </a:ext>
            </a:extLst>
          </p:cNvPr>
          <p:cNvSpPr txBox="1"/>
          <p:nvPr/>
        </p:nvSpPr>
        <p:spPr>
          <a:xfrm>
            <a:off x="2592645" y="1018272"/>
            <a:ext cx="3347507" cy="3118207"/>
          </a:xfrm>
          <a:prstGeom prst="rect">
            <a:avLst/>
          </a:prstGeom>
          <a:noFill/>
        </p:spPr>
        <p:txBody>
          <a:bodyPr wrap="square" lIns="40051" tIns="20025" rIns="40051" bIns="20025" rtlCol="0">
            <a:spAutoFit/>
          </a:bodyPr>
          <a:lstStyle/>
          <a:p>
            <a:r>
              <a:rPr lang="fr-FR" sz="20000" b="1" spc="-150" dirty="0">
                <a:solidFill>
                  <a:schemeClr val="bg1"/>
                </a:solidFill>
                <a:latin typeface="Arial Narrow" panose="020B0604020202020204" pitchFamily="34" charset="0"/>
                <a:ea typeface="Verdana" panose="020B0604030504040204" pitchFamily="34" charset="0"/>
                <a:cs typeface="Arial Narrow" panose="020B0604020202020204" pitchFamily="34" charset="0"/>
              </a:rPr>
              <a:t>01</a:t>
            </a:r>
          </a:p>
        </p:txBody>
      </p:sp>
      <p:sp>
        <p:nvSpPr>
          <p:cNvPr id="4" name="Google Shape;70;p14">
            <a:extLst>
              <a:ext uri="{FF2B5EF4-FFF2-40B4-BE49-F238E27FC236}">
                <a16:creationId xmlns:a16="http://schemas.microsoft.com/office/drawing/2014/main" id="{CB8C8EA0-3E17-58E7-F13C-5255AED35FC6}"/>
              </a:ext>
            </a:extLst>
          </p:cNvPr>
          <p:cNvSpPr/>
          <p:nvPr/>
        </p:nvSpPr>
        <p:spPr>
          <a:xfrm>
            <a:off x="1165118" y="1677144"/>
            <a:ext cx="1457913" cy="1872208"/>
          </a:xfrm>
          <a:prstGeom prst="parallelogram">
            <a:avLst>
              <a:gd name="adj" fmla="val 75534"/>
            </a:avLst>
          </a:prstGeom>
          <a:solidFill>
            <a:schemeClr val="bg1"/>
          </a:solidFill>
          <a:ln>
            <a:noFill/>
          </a:ln>
        </p:spPr>
        <p:txBody>
          <a:bodyPr spcFirstLastPara="1" wrap="square" lIns="91425" tIns="91425" rIns="91425" bIns="91425" anchor="ctr" anchorCtr="0">
            <a:noAutofit/>
          </a:bodyPr>
          <a:lstStyle/>
          <a:p>
            <a:pPr algn="ctr"/>
            <a:endParaRPr sz="5000" dirty="0"/>
          </a:p>
        </p:txBody>
      </p:sp>
      <p:sp>
        <p:nvSpPr>
          <p:cNvPr id="3" name="Espace réservé du texte 2">
            <a:extLst>
              <a:ext uri="{FF2B5EF4-FFF2-40B4-BE49-F238E27FC236}">
                <a16:creationId xmlns:a16="http://schemas.microsoft.com/office/drawing/2014/main" id="{B154024D-D67B-44A9-BB51-D31B4E8D9ED8}"/>
              </a:ext>
            </a:extLst>
          </p:cNvPr>
          <p:cNvSpPr>
            <a:spLocks noGrp="1"/>
          </p:cNvSpPr>
          <p:nvPr>
            <p:ph type="body" sz="quarter" idx="18"/>
          </p:nvPr>
        </p:nvSpPr>
        <p:spPr/>
        <p:txBody>
          <a:bodyPr>
            <a:normAutofit lnSpcReduction="10000"/>
          </a:bodyPr>
          <a:lstStyle/>
          <a:p>
            <a:r>
              <a:rPr lang="fr-FR" dirty="0"/>
              <a:t>Figures, key </a:t>
            </a:r>
            <a:r>
              <a:rPr lang="fr-FR" dirty="0" err="1"/>
              <a:t>facts</a:t>
            </a:r>
            <a:r>
              <a:rPr lang="fr-FR" dirty="0"/>
              <a:t> and </a:t>
            </a:r>
            <a:r>
              <a:rPr lang="fr-FR" dirty="0" err="1"/>
              <a:t>forecast</a:t>
            </a:r>
            <a:endParaRPr lang="fr-FR" dirty="0"/>
          </a:p>
        </p:txBody>
      </p:sp>
    </p:spTree>
    <p:custDataLst>
      <p:tags r:id="rId1"/>
    </p:custDataLst>
    <p:extLst>
      <p:ext uri="{BB962C8B-B14F-4D97-AF65-F5344CB8AC3E}">
        <p14:creationId xmlns:p14="http://schemas.microsoft.com/office/powerpoint/2010/main" val="13807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558B789-B0EA-4F7D-AEB7-8501126BBF9E}"/>
              </a:ext>
            </a:extLst>
          </p:cNvPr>
          <p:cNvSpPr>
            <a:spLocks noGrp="1"/>
          </p:cNvSpPr>
          <p:nvPr>
            <p:ph type="title"/>
          </p:nvPr>
        </p:nvSpPr>
        <p:spPr/>
        <p:txBody>
          <a:bodyPr/>
          <a:lstStyle/>
          <a:p>
            <a:r>
              <a:rPr lang="en-US" dirty="0"/>
              <a:t>Partnering with you for sustainable engineering solutions</a:t>
            </a:r>
            <a:endParaRPr lang="fr-FR" dirty="0"/>
          </a:p>
        </p:txBody>
      </p:sp>
      <p:grpSp>
        <p:nvGrpSpPr>
          <p:cNvPr id="69" name="Groupe 68">
            <a:extLst>
              <a:ext uri="{FF2B5EF4-FFF2-40B4-BE49-F238E27FC236}">
                <a16:creationId xmlns:a16="http://schemas.microsoft.com/office/drawing/2014/main" id="{38BBFC03-4039-4559-9CD4-223840320692}"/>
              </a:ext>
            </a:extLst>
          </p:cNvPr>
          <p:cNvGrpSpPr/>
          <p:nvPr/>
        </p:nvGrpSpPr>
        <p:grpSpPr>
          <a:xfrm>
            <a:off x="357231" y="1413826"/>
            <a:ext cx="5952728" cy="3309335"/>
            <a:chOff x="357231" y="1413826"/>
            <a:chExt cx="5952728" cy="3309335"/>
          </a:xfrm>
        </p:grpSpPr>
        <p:sp>
          <p:nvSpPr>
            <p:cNvPr id="73" name="Rectangle : coins arrondis 72">
              <a:extLst>
                <a:ext uri="{FF2B5EF4-FFF2-40B4-BE49-F238E27FC236}">
                  <a16:creationId xmlns:a16="http://schemas.microsoft.com/office/drawing/2014/main" id="{3AAC67A2-74D0-4C9F-9DC0-3A6C0643A6B7}"/>
                </a:ext>
              </a:extLst>
            </p:cNvPr>
            <p:cNvSpPr/>
            <p:nvPr/>
          </p:nvSpPr>
          <p:spPr>
            <a:xfrm>
              <a:off x="3392995" y="1413827"/>
              <a:ext cx="2916964" cy="2283804"/>
            </a:xfrm>
            <a:prstGeom prst="roundRect">
              <a:avLst>
                <a:gd name="adj" fmla="val 1656"/>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75" name="Rectangle : coins arrondis 74">
              <a:extLst>
                <a:ext uri="{FF2B5EF4-FFF2-40B4-BE49-F238E27FC236}">
                  <a16:creationId xmlns:a16="http://schemas.microsoft.com/office/drawing/2014/main" id="{074636B8-E0BD-438C-A94F-A765F1B7BBEA}"/>
                </a:ext>
              </a:extLst>
            </p:cNvPr>
            <p:cNvSpPr/>
            <p:nvPr/>
          </p:nvSpPr>
          <p:spPr>
            <a:xfrm>
              <a:off x="357231" y="1413826"/>
              <a:ext cx="3079814" cy="3309335"/>
            </a:xfrm>
            <a:prstGeom prst="roundRect">
              <a:avLst>
                <a:gd name="adj" fmla="val 1656"/>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grpSp>
      <p:pic>
        <p:nvPicPr>
          <p:cNvPr id="76" name="Google Shape;366;p19">
            <a:extLst>
              <a:ext uri="{FF2B5EF4-FFF2-40B4-BE49-F238E27FC236}">
                <a16:creationId xmlns:a16="http://schemas.microsoft.com/office/drawing/2014/main" id="{B0CE2F14-B6C9-4226-A371-2D4ECF52B74E}"/>
              </a:ext>
            </a:extLst>
          </p:cNvPr>
          <p:cNvPicPr preferRelativeResize="0"/>
          <p:nvPr/>
        </p:nvPicPr>
        <p:blipFill>
          <a:blip r:embed="rId3"/>
          <a:srcRect/>
          <a:stretch/>
        </p:blipFill>
        <p:spPr>
          <a:xfrm>
            <a:off x="366512" y="1425084"/>
            <a:ext cx="1932164" cy="590384"/>
          </a:xfrm>
          <a:prstGeom prst="rect">
            <a:avLst/>
          </a:prstGeom>
          <a:noFill/>
          <a:ln>
            <a:noFill/>
          </a:ln>
        </p:spPr>
      </p:pic>
      <p:pic>
        <p:nvPicPr>
          <p:cNvPr id="77" name="Google Shape;366;p19">
            <a:extLst>
              <a:ext uri="{FF2B5EF4-FFF2-40B4-BE49-F238E27FC236}">
                <a16:creationId xmlns:a16="http://schemas.microsoft.com/office/drawing/2014/main" id="{1AB45EFF-B615-4F04-B00C-1360362CD3E3}"/>
              </a:ext>
            </a:extLst>
          </p:cNvPr>
          <p:cNvPicPr preferRelativeResize="0"/>
          <p:nvPr/>
        </p:nvPicPr>
        <p:blipFill>
          <a:blip r:embed="rId4"/>
          <a:srcRect/>
          <a:stretch/>
        </p:blipFill>
        <p:spPr>
          <a:xfrm>
            <a:off x="3417751" y="1425084"/>
            <a:ext cx="2562799" cy="590384"/>
          </a:xfrm>
          <a:prstGeom prst="rect">
            <a:avLst/>
          </a:prstGeom>
          <a:noFill/>
          <a:ln>
            <a:noFill/>
          </a:ln>
        </p:spPr>
      </p:pic>
      <p:sp>
        <p:nvSpPr>
          <p:cNvPr id="79" name="Rectangle : coins arrondis 78">
            <a:extLst>
              <a:ext uri="{FF2B5EF4-FFF2-40B4-BE49-F238E27FC236}">
                <a16:creationId xmlns:a16="http://schemas.microsoft.com/office/drawing/2014/main" id="{DA538B7F-95A0-422B-83C6-2A274F0B4976}"/>
              </a:ext>
            </a:extLst>
          </p:cNvPr>
          <p:cNvSpPr/>
          <p:nvPr/>
        </p:nvSpPr>
        <p:spPr>
          <a:xfrm>
            <a:off x="3547110" y="3811162"/>
            <a:ext cx="5233901" cy="910532"/>
          </a:xfrm>
          <a:prstGeom prst="roundRect">
            <a:avLst>
              <a:gd name="adj" fmla="val 165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dirty="0"/>
          </a:p>
        </p:txBody>
      </p:sp>
      <p:sp>
        <p:nvSpPr>
          <p:cNvPr id="83" name="Rectangle : coins arrondis 82">
            <a:extLst>
              <a:ext uri="{FF2B5EF4-FFF2-40B4-BE49-F238E27FC236}">
                <a16:creationId xmlns:a16="http://schemas.microsoft.com/office/drawing/2014/main" id="{C1FAED23-29A0-4442-88ED-EF75915F6058}"/>
              </a:ext>
            </a:extLst>
          </p:cNvPr>
          <p:cNvSpPr/>
          <p:nvPr/>
        </p:nvSpPr>
        <p:spPr>
          <a:xfrm>
            <a:off x="6402519" y="497345"/>
            <a:ext cx="2380238" cy="822833"/>
          </a:xfrm>
          <a:prstGeom prst="roundRect">
            <a:avLst>
              <a:gd name="adj" fmla="val 1656"/>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84" name="Rectangle : coins arrondis 83">
            <a:extLst>
              <a:ext uri="{FF2B5EF4-FFF2-40B4-BE49-F238E27FC236}">
                <a16:creationId xmlns:a16="http://schemas.microsoft.com/office/drawing/2014/main" id="{AFFA0328-98C4-42D1-B51C-248C46477718}"/>
              </a:ext>
            </a:extLst>
          </p:cNvPr>
          <p:cNvSpPr/>
          <p:nvPr/>
        </p:nvSpPr>
        <p:spPr>
          <a:xfrm>
            <a:off x="6402519" y="1415463"/>
            <a:ext cx="2380238" cy="1162954"/>
          </a:xfrm>
          <a:prstGeom prst="roundRect">
            <a:avLst>
              <a:gd name="adj" fmla="val 165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92" name="Google Shape;153;p16">
            <a:extLst>
              <a:ext uri="{FF2B5EF4-FFF2-40B4-BE49-F238E27FC236}">
                <a16:creationId xmlns:a16="http://schemas.microsoft.com/office/drawing/2014/main" id="{0EB225C8-5CE7-4639-AE83-18595BE09F58}"/>
              </a:ext>
            </a:extLst>
          </p:cNvPr>
          <p:cNvSpPr txBox="1"/>
          <p:nvPr/>
        </p:nvSpPr>
        <p:spPr>
          <a:xfrm>
            <a:off x="3814965" y="3832486"/>
            <a:ext cx="1809295" cy="273939"/>
          </a:xfrm>
          <a:prstGeom prst="rect">
            <a:avLst/>
          </a:prstGeom>
          <a:noFill/>
          <a:ln>
            <a:noFill/>
          </a:ln>
        </p:spPr>
        <p:txBody>
          <a:bodyPr spcFirstLastPara="1" wrap="square" lIns="82305" tIns="82305" rIns="82305" bIns="82305" anchor="t" anchorCtr="0">
            <a:spAutoFit/>
          </a:bodyPr>
          <a:lstStyle/>
          <a:p>
            <a:r>
              <a:rPr lang="en-US" sz="700" b="1"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Black"/>
              </a:rPr>
              <a:t>Delivery modes (% sales)</a:t>
            </a:r>
          </a:p>
        </p:txBody>
      </p:sp>
      <p:sp>
        <p:nvSpPr>
          <p:cNvPr id="93" name="Google Shape;158;p16">
            <a:extLst>
              <a:ext uri="{FF2B5EF4-FFF2-40B4-BE49-F238E27FC236}">
                <a16:creationId xmlns:a16="http://schemas.microsoft.com/office/drawing/2014/main" id="{9AE92BC3-870F-4FD8-B345-2E352E9C533F}"/>
              </a:ext>
            </a:extLst>
          </p:cNvPr>
          <p:cNvSpPr/>
          <p:nvPr/>
        </p:nvSpPr>
        <p:spPr>
          <a:xfrm>
            <a:off x="3708386" y="3928017"/>
            <a:ext cx="60960" cy="76228"/>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cxnSp>
        <p:nvCxnSpPr>
          <p:cNvPr id="94" name="Google Shape;75;p14">
            <a:extLst>
              <a:ext uri="{FF2B5EF4-FFF2-40B4-BE49-F238E27FC236}">
                <a16:creationId xmlns:a16="http://schemas.microsoft.com/office/drawing/2014/main" id="{9318CBF5-9687-4241-94E9-8AE944AC9FBD}"/>
              </a:ext>
            </a:extLst>
          </p:cNvPr>
          <p:cNvCxnSpPr>
            <a:cxnSpLocks/>
          </p:cNvCxnSpPr>
          <p:nvPr/>
        </p:nvCxnSpPr>
        <p:spPr>
          <a:xfrm>
            <a:off x="3680458" y="4071671"/>
            <a:ext cx="4933190" cy="0"/>
          </a:xfrm>
          <a:prstGeom prst="straightConnector1">
            <a:avLst/>
          </a:prstGeom>
          <a:noFill/>
          <a:ln w="9525" cap="flat" cmpd="sng">
            <a:solidFill>
              <a:schemeClr val="lt1"/>
            </a:solidFill>
            <a:prstDash val="solid"/>
            <a:round/>
            <a:headEnd type="none" w="sm" len="sm"/>
            <a:tailEnd type="none" w="sm" len="sm"/>
          </a:ln>
        </p:spPr>
      </p:cxnSp>
      <p:sp>
        <p:nvSpPr>
          <p:cNvPr id="95" name="Google Shape;95;p14">
            <a:extLst>
              <a:ext uri="{FF2B5EF4-FFF2-40B4-BE49-F238E27FC236}">
                <a16:creationId xmlns:a16="http://schemas.microsoft.com/office/drawing/2014/main" id="{45A8043D-2022-48E3-AC51-D07C25245341}"/>
              </a:ext>
            </a:extLst>
          </p:cNvPr>
          <p:cNvSpPr txBox="1"/>
          <p:nvPr/>
        </p:nvSpPr>
        <p:spPr>
          <a:xfrm>
            <a:off x="4851137" y="4129135"/>
            <a:ext cx="1369760" cy="470884"/>
          </a:xfrm>
          <a:prstGeom prst="rect">
            <a:avLst/>
          </a:prstGeom>
          <a:noFill/>
          <a:ln>
            <a:noFill/>
          </a:ln>
        </p:spPr>
        <p:txBody>
          <a:bodyPr spcFirstLastPara="1" wrap="square" lIns="82305" tIns="41141" rIns="82305" bIns="41141" anchor="t" anchorCtr="0">
            <a:spAutoFit/>
          </a:bodyPr>
          <a:lstStyle/>
          <a:p>
            <a:r>
              <a:rPr lang="fr-F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rPr>
              <a:t>20% </a:t>
            </a:r>
            <a:endParaRP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endParaRPr>
          </a:p>
          <a:p>
            <a:r>
              <a:rPr lang="fr-F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en-US"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service center</a:t>
            </a:r>
            <a:endParaRP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04" name="Google Shape;363;p19">
            <a:extLst>
              <a:ext uri="{FF2B5EF4-FFF2-40B4-BE49-F238E27FC236}">
                <a16:creationId xmlns:a16="http://schemas.microsoft.com/office/drawing/2014/main" id="{7FFD3F33-EECA-4E8B-90CF-7C83A4B5D61B}"/>
              </a:ext>
            </a:extLst>
          </p:cNvPr>
          <p:cNvSpPr txBox="1"/>
          <p:nvPr/>
        </p:nvSpPr>
        <p:spPr>
          <a:xfrm>
            <a:off x="467544" y="1978646"/>
            <a:ext cx="2689197" cy="406221"/>
          </a:xfrm>
          <a:prstGeom prst="rect">
            <a:avLst/>
          </a:prstGeom>
          <a:noFill/>
          <a:ln>
            <a:noFill/>
          </a:ln>
        </p:spPr>
        <p:txBody>
          <a:bodyPr spcFirstLastPara="1" wrap="square" lIns="82305" tIns="41141" rIns="82305" bIns="41141" anchor="t" anchorCtr="0">
            <a:noAutofit/>
          </a:bodyPr>
          <a:lstStyle/>
          <a:p>
            <a:r>
              <a:rPr lang="en-US" sz="800" dirty="0"/>
              <a:t>Driving progress on large, complex projects and critical industrial assets.</a:t>
            </a:r>
          </a:p>
        </p:txBody>
      </p:sp>
      <p:sp>
        <p:nvSpPr>
          <p:cNvPr id="105" name="Google Shape;371;p19">
            <a:extLst>
              <a:ext uri="{FF2B5EF4-FFF2-40B4-BE49-F238E27FC236}">
                <a16:creationId xmlns:a16="http://schemas.microsoft.com/office/drawing/2014/main" id="{294DA077-C6C0-4553-84B3-DD3320FA0428}"/>
              </a:ext>
            </a:extLst>
          </p:cNvPr>
          <p:cNvSpPr txBox="1"/>
          <p:nvPr/>
        </p:nvSpPr>
        <p:spPr>
          <a:xfrm>
            <a:off x="3519639" y="1978647"/>
            <a:ext cx="2672865" cy="406222"/>
          </a:xfrm>
          <a:prstGeom prst="rect">
            <a:avLst/>
          </a:prstGeom>
          <a:noFill/>
          <a:ln>
            <a:noFill/>
          </a:ln>
        </p:spPr>
        <p:txBody>
          <a:bodyPr spcFirstLastPara="1" wrap="square" lIns="82305" tIns="41141" rIns="82305" bIns="41141" anchor="t" anchorCtr="0">
            <a:noAutofit/>
          </a:bodyPr>
          <a:lstStyle/>
          <a:p>
            <a:r>
              <a:rPr lang="en-US" sz="800" dirty="0"/>
              <a:t>Supporting strategic and operational transformations in </a:t>
            </a:r>
            <a:r>
              <a:rPr lang="en-US" sz="800" dirty="0" err="1"/>
              <a:t>specialised</a:t>
            </a:r>
            <a:r>
              <a:rPr lang="en-US" sz="800" dirty="0"/>
              <a:t> engineering businesses.</a:t>
            </a:r>
          </a:p>
        </p:txBody>
      </p:sp>
      <p:sp>
        <p:nvSpPr>
          <p:cNvPr id="106" name="Google Shape;94;p14">
            <a:extLst>
              <a:ext uri="{FF2B5EF4-FFF2-40B4-BE49-F238E27FC236}">
                <a16:creationId xmlns:a16="http://schemas.microsoft.com/office/drawing/2014/main" id="{35611D56-A69A-450B-898E-BDCA276C2880}"/>
              </a:ext>
            </a:extLst>
          </p:cNvPr>
          <p:cNvSpPr txBox="1"/>
          <p:nvPr/>
        </p:nvSpPr>
        <p:spPr>
          <a:xfrm>
            <a:off x="3600495" y="4129135"/>
            <a:ext cx="1526928" cy="470884"/>
          </a:xfrm>
          <a:prstGeom prst="rect">
            <a:avLst/>
          </a:prstGeom>
          <a:noFill/>
          <a:ln>
            <a:noFill/>
          </a:ln>
        </p:spPr>
        <p:txBody>
          <a:bodyPr spcFirstLastPara="1" wrap="square" lIns="82305" tIns="41141" rIns="82305" bIns="41141" anchor="t" anchorCtr="0">
            <a:spAutoFit/>
          </a:bodyPr>
          <a:lstStyle/>
          <a:p>
            <a:r>
              <a:rPr lang="fr-F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rPr>
              <a:t>23%</a:t>
            </a:r>
            <a:endParaRP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endParaRPr>
          </a:p>
          <a:p>
            <a:r>
              <a:rPr lang="fr-F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en-US"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technical assistance</a:t>
            </a:r>
            <a:endParaRP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07" name="Google Shape;97;p14">
            <a:extLst>
              <a:ext uri="{FF2B5EF4-FFF2-40B4-BE49-F238E27FC236}">
                <a16:creationId xmlns:a16="http://schemas.microsoft.com/office/drawing/2014/main" id="{31683374-A87C-48AF-8A7E-F88695DAB452}"/>
              </a:ext>
            </a:extLst>
          </p:cNvPr>
          <p:cNvSpPr/>
          <p:nvPr/>
        </p:nvSpPr>
        <p:spPr>
          <a:xfrm>
            <a:off x="3684376" y="4460017"/>
            <a:ext cx="92096" cy="92096"/>
          </a:xfrm>
          <a:prstGeom prst="ellipse">
            <a:avLst/>
          </a:prstGeom>
          <a:solidFill>
            <a:srgbClr val="FF4400"/>
          </a:solidFill>
          <a:ln>
            <a:noFill/>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108" name="Google Shape;98;p14">
            <a:extLst>
              <a:ext uri="{FF2B5EF4-FFF2-40B4-BE49-F238E27FC236}">
                <a16:creationId xmlns:a16="http://schemas.microsoft.com/office/drawing/2014/main" id="{7F0DF0B6-D0E8-4210-B77E-3B4B9E28D5FA}"/>
              </a:ext>
            </a:extLst>
          </p:cNvPr>
          <p:cNvSpPr/>
          <p:nvPr/>
        </p:nvSpPr>
        <p:spPr>
          <a:xfrm>
            <a:off x="4952732" y="4460017"/>
            <a:ext cx="92096" cy="92096"/>
          </a:xfrm>
          <a:prstGeom prst="ellipse">
            <a:avLst/>
          </a:prstGeom>
          <a:solidFill>
            <a:srgbClr val="B74FFE"/>
          </a:solidFill>
          <a:ln>
            <a:noFill/>
          </a:ln>
        </p:spPr>
        <p:txBody>
          <a:bodyPr spcFirstLastPara="1" wrap="square" lIns="82305" tIns="41141" rIns="82305" bIns="41141" anchor="ctr" anchorCtr="0">
            <a:noAutofit/>
          </a:bodyPr>
          <a:lstStyle/>
          <a:p>
            <a:pPr algn="ctr"/>
            <a:endParaRPr sz="720" dirty="0">
              <a:solidFill>
                <a:schemeClr val="accent2"/>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grpSp>
        <p:nvGrpSpPr>
          <p:cNvPr id="109" name="Google Shape;101;p14">
            <a:extLst>
              <a:ext uri="{FF2B5EF4-FFF2-40B4-BE49-F238E27FC236}">
                <a16:creationId xmlns:a16="http://schemas.microsoft.com/office/drawing/2014/main" id="{67CE5F28-58B6-41D5-BFD7-E28A4873032A}"/>
              </a:ext>
            </a:extLst>
          </p:cNvPr>
          <p:cNvGrpSpPr/>
          <p:nvPr/>
        </p:nvGrpSpPr>
        <p:grpSpPr>
          <a:xfrm>
            <a:off x="8146799" y="4176034"/>
            <a:ext cx="410461" cy="410461"/>
            <a:chOff x="7214423" y="2932945"/>
            <a:chExt cx="1425321" cy="1425321"/>
          </a:xfrm>
        </p:grpSpPr>
        <p:grpSp>
          <p:nvGrpSpPr>
            <p:cNvPr id="110" name="Google Shape;102;p14">
              <a:extLst>
                <a:ext uri="{FF2B5EF4-FFF2-40B4-BE49-F238E27FC236}">
                  <a16:creationId xmlns:a16="http://schemas.microsoft.com/office/drawing/2014/main" id="{058D4C8C-818D-41E5-8FF0-D050C2177E20}"/>
                </a:ext>
              </a:extLst>
            </p:cNvPr>
            <p:cNvGrpSpPr/>
            <p:nvPr/>
          </p:nvGrpSpPr>
          <p:grpSpPr>
            <a:xfrm>
              <a:off x="7214423" y="2932945"/>
              <a:ext cx="1425321" cy="1425321"/>
              <a:chOff x="7214417" y="3052952"/>
              <a:chExt cx="1290000" cy="1290000"/>
            </a:xfrm>
          </p:grpSpPr>
          <p:sp>
            <p:nvSpPr>
              <p:cNvPr id="112" name="Google Shape;103;p14">
                <a:extLst>
                  <a:ext uri="{FF2B5EF4-FFF2-40B4-BE49-F238E27FC236}">
                    <a16:creationId xmlns:a16="http://schemas.microsoft.com/office/drawing/2014/main" id="{80BBFCF3-4B00-4FE3-BF3C-2A78F096B902}"/>
                  </a:ext>
                </a:extLst>
              </p:cNvPr>
              <p:cNvSpPr/>
              <p:nvPr/>
            </p:nvSpPr>
            <p:spPr>
              <a:xfrm>
                <a:off x="7214417" y="3052952"/>
                <a:ext cx="1290000" cy="1290000"/>
              </a:xfrm>
              <a:prstGeom prst="pie">
                <a:avLst>
                  <a:gd name="adj1" fmla="val 11305131"/>
                  <a:gd name="adj2" fmla="val 16200000"/>
                </a:avLst>
              </a:prstGeom>
              <a:solidFill>
                <a:srgbClr val="FF4400"/>
              </a:solidFill>
              <a:ln w="6350" cap="flat" cmpd="sng">
                <a:solidFill>
                  <a:schemeClr val="dk1"/>
                </a:solidFill>
                <a:prstDash val="solid"/>
                <a:round/>
                <a:headEnd type="none" w="sm" len="sm"/>
                <a:tailEnd type="none" w="sm" len="sm"/>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13" name="Google Shape;104;p14">
                <a:extLst>
                  <a:ext uri="{FF2B5EF4-FFF2-40B4-BE49-F238E27FC236}">
                    <a16:creationId xmlns:a16="http://schemas.microsoft.com/office/drawing/2014/main" id="{E5A6B5AB-747B-4F5B-8435-12A4346A3A9A}"/>
                  </a:ext>
                </a:extLst>
              </p:cNvPr>
              <p:cNvSpPr/>
              <p:nvPr/>
            </p:nvSpPr>
            <p:spPr>
              <a:xfrm>
                <a:off x="7214417" y="3052952"/>
                <a:ext cx="1290000" cy="1290000"/>
              </a:xfrm>
              <a:prstGeom prst="pie">
                <a:avLst>
                  <a:gd name="adj1" fmla="val 16173292"/>
                  <a:gd name="adj2" fmla="val 20515486"/>
                </a:avLst>
              </a:prstGeom>
              <a:solidFill>
                <a:schemeClr val="accent2"/>
              </a:solidFill>
              <a:ln w="6350" cap="flat" cmpd="sng">
                <a:solidFill>
                  <a:schemeClr val="dk1"/>
                </a:solidFill>
                <a:prstDash val="solid"/>
                <a:round/>
                <a:headEnd type="none" w="sm" len="sm"/>
                <a:tailEnd type="none" w="sm" len="sm"/>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14" name="Google Shape;105;p14">
                <a:extLst>
                  <a:ext uri="{FF2B5EF4-FFF2-40B4-BE49-F238E27FC236}">
                    <a16:creationId xmlns:a16="http://schemas.microsoft.com/office/drawing/2014/main" id="{E5058521-F034-41BD-9384-2423BF0F3D22}"/>
                  </a:ext>
                </a:extLst>
              </p:cNvPr>
              <p:cNvSpPr/>
              <p:nvPr/>
            </p:nvSpPr>
            <p:spPr>
              <a:xfrm>
                <a:off x="7214417" y="3052952"/>
                <a:ext cx="1290000" cy="1290000"/>
              </a:xfrm>
              <a:prstGeom prst="pie">
                <a:avLst>
                  <a:gd name="adj1" fmla="val 20471252"/>
                  <a:gd name="adj2" fmla="val 7870760"/>
                </a:avLst>
              </a:prstGeom>
              <a:solidFill>
                <a:schemeClr val="lt1"/>
              </a:solidFill>
              <a:ln w="6350" cap="flat" cmpd="sng">
                <a:solidFill>
                  <a:schemeClr val="dk1"/>
                </a:solidFill>
                <a:prstDash val="solid"/>
                <a:round/>
                <a:headEnd type="none" w="sm" len="sm"/>
                <a:tailEnd type="none" w="sm" len="sm"/>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15" name="Google Shape;106;p14">
                <a:extLst>
                  <a:ext uri="{FF2B5EF4-FFF2-40B4-BE49-F238E27FC236}">
                    <a16:creationId xmlns:a16="http://schemas.microsoft.com/office/drawing/2014/main" id="{81B14F7A-74F4-4AC4-B073-C053B68B6BCF}"/>
                  </a:ext>
                </a:extLst>
              </p:cNvPr>
              <p:cNvSpPr/>
              <p:nvPr/>
            </p:nvSpPr>
            <p:spPr>
              <a:xfrm>
                <a:off x="7214417" y="3052952"/>
                <a:ext cx="1290000" cy="1290000"/>
              </a:xfrm>
              <a:prstGeom prst="pie">
                <a:avLst>
                  <a:gd name="adj1" fmla="val 7844602"/>
                  <a:gd name="adj2" fmla="val 11336556"/>
                </a:avLst>
              </a:prstGeom>
              <a:solidFill>
                <a:srgbClr val="9C9C9B"/>
              </a:solidFill>
              <a:ln w="6350" cap="flat" cmpd="sng">
                <a:solidFill>
                  <a:schemeClr val="dk1"/>
                </a:solidFill>
                <a:prstDash val="solid"/>
                <a:round/>
                <a:headEnd type="none" w="sm" len="sm"/>
                <a:tailEnd type="none" w="sm" len="sm"/>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grpSp>
        <p:sp>
          <p:nvSpPr>
            <p:cNvPr id="111" name="Google Shape;107;p14">
              <a:extLst>
                <a:ext uri="{FF2B5EF4-FFF2-40B4-BE49-F238E27FC236}">
                  <a16:creationId xmlns:a16="http://schemas.microsoft.com/office/drawing/2014/main" id="{537CC798-E56D-469E-868B-50CEEABC14C4}"/>
                </a:ext>
              </a:extLst>
            </p:cNvPr>
            <p:cNvSpPr/>
            <p:nvPr/>
          </p:nvSpPr>
          <p:spPr>
            <a:xfrm>
              <a:off x="7486329" y="3200302"/>
              <a:ext cx="924519" cy="924519"/>
            </a:xfrm>
            <a:prstGeom prst="ellipse">
              <a:avLst/>
            </a:prstGeom>
            <a:solidFill>
              <a:schemeClr val="dk1"/>
            </a:solidFill>
            <a:ln w="6350" cap="flat" cmpd="sng">
              <a:solidFill>
                <a:schemeClr val="dk1"/>
              </a:solidFill>
              <a:prstDash val="solid"/>
              <a:round/>
              <a:headEnd type="none" w="sm" len="sm"/>
              <a:tailEnd type="none" w="sm" len="sm"/>
            </a:ln>
          </p:spPr>
          <p:txBody>
            <a:bodyPr spcFirstLastPara="1" wrap="square" lIns="82305" tIns="41141" rIns="82305" bIns="41141" anchor="ctr" anchorCtr="0">
              <a:noAutofit/>
            </a:bodyPr>
            <a:lstStyle/>
            <a:p>
              <a:pPr algn="ctr"/>
              <a:endParaRP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grpSp>
      <p:sp>
        <p:nvSpPr>
          <p:cNvPr id="117" name="Google Shape;153;p16">
            <a:extLst>
              <a:ext uri="{FF2B5EF4-FFF2-40B4-BE49-F238E27FC236}">
                <a16:creationId xmlns:a16="http://schemas.microsoft.com/office/drawing/2014/main" id="{CC2DBDB0-7B58-467D-9882-81B107A7DD26}"/>
              </a:ext>
            </a:extLst>
          </p:cNvPr>
          <p:cNvSpPr txBox="1"/>
          <p:nvPr/>
        </p:nvSpPr>
        <p:spPr>
          <a:xfrm>
            <a:off x="6706659" y="540776"/>
            <a:ext cx="1400566" cy="332417"/>
          </a:xfrm>
          <a:prstGeom prst="rect">
            <a:avLst/>
          </a:prstGeom>
          <a:noFill/>
          <a:ln>
            <a:noFill/>
          </a:ln>
        </p:spPr>
        <p:txBody>
          <a:bodyPr spcFirstLastPara="1" wrap="square" lIns="82305" tIns="82305" rIns="82305" bIns="82305" anchor="t" anchorCtr="0">
            <a:spAutoFit/>
          </a:bodyPr>
          <a:lstStyle/>
          <a:p>
            <a:r>
              <a:rPr lang="fr-FR" sz="1100" b="1" dirty="0">
                <a:latin typeface="Arial" panose="020B0604020202020204" pitchFamily="34" charset="0"/>
                <a:ea typeface="Helvetica Neue" panose="02000503000000020004" pitchFamily="2" charset="0"/>
                <a:cs typeface="Helvetica Neue" panose="02000503000000020004" pitchFamily="2" charset="0"/>
                <a:sym typeface="Outfit Black"/>
              </a:rPr>
              <a:t>Certifications</a:t>
            </a:r>
          </a:p>
        </p:txBody>
      </p:sp>
      <p:sp>
        <p:nvSpPr>
          <p:cNvPr id="118" name="Google Shape;158;p16">
            <a:extLst>
              <a:ext uri="{FF2B5EF4-FFF2-40B4-BE49-F238E27FC236}">
                <a16:creationId xmlns:a16="http://schemas.microsoft.com/office/drawing/2014/main" id="{3F62833C-2911-4DDA-9A12-11204E19AC32}"/>
              </a:ext>
            </a:extLst>
          </p:cNvPr>
          <p:cNvSpPr/>
          <p:nvPr/>
        </p:nvSpPr>
        <p:spPr>
          <a:xfrm>
            <a:off x="6565922" y="654084"/>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119" name="Google Shape;153;p16">
            <a:extLst>
              <a:ext uri="{FF2B5EF4-FFF2-40B4-BE49-F238E27FC236}">
                <a16:creationId xmlns:a16="http://schemas.microsoft.com/office/drawing/2014/main" id="{328AD7C2-5C11-4737-9F0A-6C08A3C7C281}"/>
              </a:ext>
            </a:extLst>
          </p:cNvPr>
          <p:cNvSpPr txBox="1"/>
          <p:nvPr/>
        </p:nvSpPr>
        <p:spPr>
          <a:xfrm>
            <a:off x="6706659" y="1433843"/>
            <a:ext cx="1400566" cy="332417"/>
          </a:xfrm>
          <a:prstGeom prst="rect">
            <a:avLst/>
          </a:prstGeom>
          <a:noFill/>
          <a:ln>
            <a:noFill/>
          </a:ln>
        </p:spPr>
        <p:txBody>
          <a:bodyPr spcFirstLastPara="1" wrap="square" lIns="82305" tIns="82305" rIns="82305" bIns="82305" anchor="t" anchorCtr="0">
            <a:spAutoFit/>
          </a:bodyPr>
          <a:lstStyle/>
          <a:p>
            <a:r>
              <a:rPr lang="fr-FR" sz="11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LGM </a:t>
            </a:r>
            <a:r>
              <a:rPr lang="fr-FR" sz="1100" b="1" dirty="0" err="1">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academy</a:t>
            </a:r>
            <a:endParaRPr lang="fr-FR" sz="11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endParaRPr>
          </a:p>
        </p:txBody>
      </p:sp>
      <p:sp>
        <p:nvSpPr>
          <p:cNvPr id="120" name="Google Shape;158;p16">
            <a:extLst>
              <a:ext uri="{FF2B5EF4-FFF2-40B4-BE49-F238E27FC236}">
                <a16:creationId xmlns:a16="http://schemas.microsoft.com/office/drawing/2014/main" id="{91DB5059-89C4-4F9D-9B80-CA2F157DCDAD}"/>
              </a:ext>
            </a:extLst>
          </p:cNvPr>
          <p:cNvSpPr/>
          <p:nvPr/>
        </p:nvSpPr>
        <p:spPr>
          <a:xfrm>
            <a:off x="6565922" y="1547151"/>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121" name="Google Shape;371;p19">
            <a:extLst>
              <a:ext uri="{FF2B5EF4-FFF2-40B4-BE49-F238E27FC236}">
                <a16:creationId xmlns:a16="http://schemas.microsoft.com/office/drawing/2014/main" id="{36E84390-C859-4159-9AC1-5912157884BB}"/>
              </a:ext>
            </a:extLst>
          </p:cNvPr>
          <p:cNvSpPr txBox="1"/>
          <p:nvPr/>
        </p:nvSpPr>
        <p:spPr>
          <a:xfrm>
            <a:off x="6466080" y="1707654"/>
            <a:ext cx="1568226" cy="562671"/>
          </a:xfrm>
          <a:prstGeom prst="rect">
            <a:avLst/>
          </a:prstGeom>
          <a:noFill/>
          <a:ln>
            <a:noFill/>
          </a:ln>
        </p:spPr>
        <p:txBody>
          <a:bodyPr spcFirstLastPara="1" wrap="square" lIns="82305" tIns="41141" rIns="82305" bIns="41141" anchor="t" anchorCtr="0">
            <a:noAutofit/>
          </a:bodyPr>
          <a:lstStyle/>
          <a:p>
            <a:pPr lvl="0"/>
            <a:r>
              <a:rPr lang="en-US" sz="800" dirty="0">
                <a:solidFill>
                  <a:schemeClr val="bg1"/>
                </a:solidFill>
                <a:latin typeface="Arial" panose="020B0604020202020204" pitchFamily="34" charset="0"/>
                <a:ea typeface="ＭＳ Ｐゴシック" pitchFamily="68" charset="-128"/>
                <a:cs typeface="Arial" panose="020B0604020202020204" pitchFamily="34" charset="0"/>
                <a:sym typeface="Outfit"/>
              </a:rPr>
              <a:t>Training for key professions of engineering</a:t>
            </a:r>
          </a:p>
          <a:p>
            <a:endParaRPr lang="fr-FR" sz="500" dirty="0">
              <a:solidFill>
                <a:schemeClr val="bg1"/>
              </a:solidFill>
              <a:latin typeface="Arial" panose="020B0604020202020204" pitchFamily="34" charset="0"/>
              <a:ea typeface="ＭＳ Ｐゴシック" pitchFamily="68" charset="-128"/>
              <a:cs typeface="Arial" panose="020B0604020202020204" pitchFamily="34" charset="0"/>
              <a:sym typeface="Outfit"/>
            </a:endParaRPr>
          </a:p>
          <a:p>
            <a:r>
              <a:rPr lang="en-US" sz="500" dirty="0">
                <a:solidFill>
                  <a:schemeClr val="bg1"/>
                </a:solidFill>
                <a:latin typeface="Arial" panose="020B0604020202020204" pitchFamily="34" charset="0"/>
                <a:ea typeface="ＭＳ Ｐゴシック" pitchFamily="68" charset="-128"/>
                <a:cs typeface="Arial" panose="020B0604020202020204" pitchFamily="34" charset="0"/>
              </a:rPr>
              <a:t>TRAINING ORGANIZATION: </a:t>
            </a:r>
            <a:r>
              <a:rPr lang="fr-FR" sz="500" dirty="0">
                <a:solidFill>
                  <a:schemeClr val="bg1"/>
                </a:solidFill>
                <a:latin typeface="Arial" panose="020B0604020202020204" pitchFamily="34" charset="0"/>
                <a:ea typeface="ＭＳ Ｐゴシック" pitchFamily="68" charset="-128"/>
                <a:cs typeface="Arial" panose="020B0604020202020204" pitchFamily="34" charset="0"/>
              </a:rPr>
              <a:t>11 78 83574 78</a:t>
            </a:r>
          </a:p>
        </p:txBody>
      </p:sp>
      <p:pic>
        <p:nvPicPr>
          <p:cNvPr id="122" name="Image 121" descr="Une image contenant texte, Police, capture d’écran, logo&#10;&#10;Description générée automatiquement">
            <a:extLst>
              <a:ext uri="{FF2B5EF4-FFF2-40B4-BE49-F238E27FC236}">
                <a16:creationId xmlns:a16="http://schemas.microsoft.com/office/drawing/2014/main" id="{52F6C916-24DC-417F-936A-E430117A1B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56376" y="1415843"/>
            <a:ext cx="824635" cy="969870"/>
          </a:xfrm>
          <a:prstGeom prst="rect">
            <a:avLst/>
          </a:prstGeom>
        </p:spPr>
      </p:pic>
      <p:sp>
        <p:nvSpPr>
          <p:cNvPr id="123" name="Espace réservé du texte 6">
            <a:extLst>
              <a:ext uri="{FF2B5EF4-FFF2-40B4-BE49-F238E27FC236}">
                <a16:creationId xmlns:a16="http://schemas.microsoft.com/office/drawing/2014/main" id="{F1BFFDEB-0930-4046-9136-368CCC0C96F5}"/>
              </a:ext>
            </a:extLst>
          </p:cNvPr>
          <p:cNvSpPr>
            <a:spLocks noGrp="1"/>
          </p:cNvSpPr>
          <p:nvPr>
            <p:ph type="body" sz="quarter" idx="17"/>
          </p:nvPr>
        </p:nvSpPr>
        <p:spPr>
          <a:xfrm>
            <a:off x="180527" y="524973"/>
            <a:ext cx="6131800" cy="767575"/>
          </a:xfrm>
        </p:spPr>
        <p:txBody>
          <a:bodyPr>
            <a:normAutofit lnSpcReduction="10000"/>
          </a:bodyPr>
          <a:lstStyle/>
          <a:p>
            <a:pPr>
              <a:spcBef>
                <a:spcPts val="600"/>
              </a:spcBef>
            </a:pPr>
            <a:r>
              <a:rPr lang="en-US" dirty="0"/>
              <a:t>We help you overcome the </a:t>
            </a:r>
            <a:r>
              <a:rPr lang="en-US" b="1" dirty="0"/>
              <a:t>technological, security and environmental challenges </a:t>
            </a:r>
            <a:r>
              <a:rPr lang="en-US" dirty="0"/>
              <a:t>of </a:t>
            </a:r>
            <a:r>
              <a:rPr lang="en-US" b="1" dirty="0"/>
              <a:t>Industry</a:t>
            </a:r>
            <a:r>
              <a:rPr lang="en-US" dirty="0"/>
              <a:t> and </a:t>
            </a:r>
            <a:r>
              <a:rPr lang="en-US" b="1" dirty="0"/>
              <a:t>Infrastructures.</a:t>
            </a:r>
          </a:p>
          <a:p>
            <a:pPr>
              <a:spcBef>
                <a:spcPts val="600"/>
              </a:spcBef>
            </a:pPr>
            <a:r>
              <a:rPr lang="en-US" dirty="0"/>
              <a:t>Driven by our </a:t>
            </a:r>
            <a:r>
              <a:rPr lang="en-US" b="1" dirty="0"/>
              <a:t>passion</a:t>
            </a:r>
            <a:r>
              <a:rPr lang="en-US" dirty="0"/>
              <a:t> for </a:t>
            </a:r>
            <a:r>
              <a:rPr lang="en-US" b="1" dirty="0"/>
              <a:t>innovation</a:t>
            </a:r>
            <a:r>
              <a:rPr lang="en-US" dirty="0"/>
              <a:t> and </a:t>
            </a:r>
            <a:r>
              <a:rPr lang="en-US" b="1" dirty="0"/>
              <a:t>commitment</a:t>
            </a:r>
            <a:r>
              <a:rPr lang="en-US" dirty="0"/>
              <a:t> to </a:t>
            </a:r>
            <a:r>
              <a:rPr lang="en-US" b="1" dirty="0"/>
              <a:t>sustainable engineering</a:t>
            </a:r>
            <a:r>
              <a:rPr lang="en-US" dirty="0"/>
              <a:t>, we are shaping the future.</a:t>
            </a:r>
          </a:p>
        </p:txBody>
      </p:sp>
      <p:pic>
        <p:nvPicPr>
          <p:cNvPr id="124" name="Image 123">
            <a:extLst>
              <a:ext uri="{FF2B5EF4-FFF2-40B4-BE49-F238E27FC236}">
                <a16:creationId xmlns:a16="http://schemas.microsoft.com/office/drawing/2014/main" id="{1C9780AE-BB3F-4998-8B42-344A6FC6635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21"/>
          <a:stretch/>
        </p:blipFill>
        <p:spPr>
          <a:xfrm>
            <a:off x="549564" y="2994174"/>
            <a:ext cx="605544" cy="495094"/>
          </a:xfrm>
          <a:prstGeom prst="roundRect">
            <a:avLst>
              <a:gd name="adj" fmla="val 2196"/>
            </a:avLst>
          </a:prstGeom>
        </p:spPr>
      </p:pic>
      <p:pic>
        <p:nvPicPr>
          <p:cNvPr id="125" name="Image 124">
            <a:extLst>
              <a:ext uri="{FF2B5EF4-FFF2-40B4-BE49-F238E27FC236}">
                <a16:creationId xmlns:a16="http://schemas.microsoft.com/office/drawing/2014/main" id="{2DD83563-C219-4756-A725-CA7DA919242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 b="-334"/>
          <a:stretch/>
        </p:blipFill>
        <p:spPr>
          <a:xfrm>
            <a:off x="549563" y="3546415"/>
            <a:ext cx="605545" cy="495095"/>
          </a:xfrm>
          <a:prstGeom prst="roundRect">
            <a:avLst>
              <a:gd name="adj" fmla="val 2821"/>
            </a:avLst>
          </a:prstGeom>
        </p:spPr>
      </p:pic>
      <p:pic>
        <p:nvPicPr>
          <p:cNvPr id="126" name="Image 125">
            <a:extLst>
              <a:ext uri="{FF2B5EF4-FFF2-40B4-BE49-F238E27FC236}">
                <a16:creationId xmlns:a16="http://schemas.microsoft.com/office/drawing/2014/main" id="{AE9BFB90-881D-4FEA-8F46-4653F2154CB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49564" y="4098658"/>
            <a:ext cx="605544" cy="495095"/>
          </a:xfrm>
          <a:prstGeom prst="roundRect">
            <a:avLst>
              <a:gd name="adj" fmla="val 3200"/>
            </a:avLst>
          </a:prstGeom>
        </p:spPr>
      </p:pic>
      <p:pic>
        <p:nvPicPr>
          <p:cNvPr id="127" name="Image 126">
            <a:extLst>
              <a:ext uri="{FF2B5EF4-FFF2-40B4-BE49-F238E27FC236}">
                <a16:creationId xmlns:a16="http://schemas.microsoft.com/office/drawing/2014/main" id="{C5CFCB2E-0374-4FCD-9CDF-94B1605C7B2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620381" y="2441934"/>
            <a:ext cx="605544" cy="495094"/>
          </a:xfrm>
          <a:prstGeom prst="roundRect">
            <a:avLst>
              <a:gd name="adj" fmla="val 2430"/>
            </a:avLst>
          </a:prstGeom>
        </p:spPr>
      </p:pic>
      <p:pic>
        <p:nvPicPr>
          <p:cNvPr id="128" name="Image 127">
            <a:extLst>
              <a:ext uri="{FF2B5EF4-FFF2-40B4-BE49-F238E27FC236}">
                <a16:creationId xmlns:a16="http://schemas.microsoft.com/office/drawing/2014/main" id="{44E7F505-1C86-4796-B1F7-75BA2527D9B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620381" y="2994093"/>
            <a:ext cx="605544" cy="489047"/>
          </a:xfrm>
          <a:prstGeom prst="roundRect">
            <a:avLst>
              <a:gd name="adj" fmla="val 2644"/>
            </a:avLst>
          </a:prstGeom>
        </p:spPr>
      </p:pic>
      <p:pic>
        <p:nvPicPr>
          <p:cNvPr id="129" name="Image 128">
            <a:extLst>
              <a:ext uri="{FF2B5EF4-FFF2-40B4-BE49-F238E27FC236}">
                <a16:creationId xmlns:a16="http://schemas.microsoft.com/office/drawing/2014/main" id="{74C3DEBB-4C5A-450B-ABFF-458AB55B25B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25329" y="2422611"/>
            <a:ext cx="776346" cy="533818"/>
          </a:xfrm>
          <a:prstGeom prst="rect">
            <a:avLst/>
          </a:prstGeom>
        </p:spPr>
      </p:pic>
      <p:pic>
        <p:nvPicPr>
          <p:cNvPr id="130" name="Image 129">
            <a:extLst>
              <a:ext uri="{FF2B5EF4-FFF2-40B4-BE49-F238E27FC236}">
                <a16:creationId xmlns:a16="http://schemas.microsoft.com/office/drawing/2014/main" id="{E927B485-6B33-4ED3-AAE1-CC272D5A9C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23820" y="3565448"/>
            <a:ext cx="1074665" cy="439488"/>
          </a:xfrm>
          <a:prstGeom prst="rect">
            <a:avLst/>
          </a:prstGeom>
        </p:spPr>
      </p:pic>
      <p:pic>
        <p:nvPicPr>
          <p:cNvPr id="131" name="Image 130">
            <a:extLst>
              <a:ext uri="{FF2B5EF4-FFF2-40B4-BE49-F238E27FC236}">
                <a16:creationId xmlns:a16="http://schemas.microsoft.com/office/drawing/2014/main" id="{1E4274E5-7AA2-4528-8E10-F0908E79CAE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25329" y="2971145"/>
            <a:ext cx="1028124" cy="535629"/>
          </a:xfrm>
          <a:prstGeom prst="rect">
            <a:avLst/>
          </a:prstGeom>
        </p:spPr>
      </p:pic>
      <p:pic>
        <p:nvPicPr>
          <p:cNvPr id="132" name="Image 131">
            <a:extLst>
              <a:ext uri="{FF2B5EF4-FFF2-40B4-BE49-F238E27FC236}">
                <a16:creationId xmlns:a16="http://schemas.microsoft.com/office/drawing/2014/main" id="{567E9139-C1D1-4ECE-80CF-90278761255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22541" y="4125307"/>
            <a:ext cx="838495" cy="441795"/>
          </a:xfrm>
          <a:prstGeom prst="rect">
            <a:avLst/>
          </a:prstGeom>
        </p:spPr>
      </p:pic>
      <p:pic>
        <p:nvPicPr>
          <p:cNvPr id="133" name="Image 132">
            <a:extLst>
              <a:ext uri="{FF2B5EF4-FFF2-40B4-BE49-F238E27FC236}">
                <a16:creationId xmlns:a16="http://schemas.microsoft.com/office/drawing/2014/main" id="{F2463DDF-5DCD-406B-AB46-A5EDFBE4539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85761" y="2460437"/>
            <a:ext cx="605138" cy="458088"/>
          </a:xfrm>
          <a:prstGeom prst="rect">
            <a:avLst/>
          </a:prstGeom>
        </p:spPr>
      </p:pic>
      <p:pic>
        <p:nvPicPr>
          <p:cNvPr id="134" name="Image 133">
            <a:extLst>
              <a:ext uri="{FF2B5EF4-FFF2-40B4-BE49-F238E27FC236}">
                <a16:creationId xmlns:a16="http://schemas.microsoft.com/office/drawing/2014/main" id="{CC731540-DE54-4722-BD92-ADF6B6DCBE2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79413" y="3009572"/>
            <a:ext cx="842313" cy="458088"/>
          </a:xfrm>
          <a:prstGeom prst="rect">
            <a:avLst/>
          </a:prstGeom>
        </p:spPr>
      </p:pic>
      <p:sp>
        <p:nvSpPr>
          <p:cNvPr id="135" name="Google Shape;94;p14">
            <a:extLst>
              <a:ext uri="{FF2B5EF4-FFF2-40B4-BE49-F238E27FC236}">
                <a16:creationId xmlns:a16="http://schemas.microsoft.com/office/drawing/2014/main" id="{A91FACA3-47E2-4CC3-ABC1-E9A8B3182D42}"/>
              </a:ext>
            </a:extLst>
          </p:cNvPr>
          <p:cNvSpPr txBox="1"/>
          <p:nvPr/>
        </p:nvSpPr>
        <p:spPr>
          <a:xfrm>
            <a:off x="5959851" y="4127754"/>
            <a:ext cx="1114035" cy="470884"/>
          </a:xfrm>
          <a:prstGeom prst="rect">
            <a:avLst/>
          </a:prstGeom>
          <a:noFill/>
          <a:ln>
            <a:noFill/>
          </a:ln>
        </p:spPr>
        <p:txBody>
          <a:bodyPr spcFirstLastPara="1" wrap="square" lIns="82305" tIns="41141" rIns="82305" bIns="41141" anchor="t" anchorCtr="0">
            <a:spAutoFit/>
          </a:bodyPr>
          <a:lstStyle/>
          <a:p>
            <a:r>
              <a:rPr lang="fr-F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rPr>
              <a:t>15%</a:t>
            </a:r>
            <a:endParaRP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endParaRPr>
          </a:p>
          <a:p>
            <a:r>
              <a:rPr lang="fr-F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fr-FR"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consulting</a:t>
            </a:r>
            <a:r>
              <a:rPr lang="en-US"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&amp; training</a:t>
            </a:r>
            <a:endParaRPr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36" name="Google Shape;95;p14">
            <a:extLst>
              <a:ext uri="{FF2B5EF4-FFF2-40B4-BE49-F238E27FC236}">
                <a16:creationId xmlns:a16="http://schemas.microsoft.com/office/drawing/2014/main" id="{779A2D76-79E1-45C5-ABDF-AD1DC5FED23E}"/>
              </a:ext>
            </a:extLst>
          </p:cNvPr>
          <p:cNvSpPr txBox="1"/>
          <p:nvPr/>
        </p:nvSpPr>
        <p:spPr>
          <a:xfrm>
            <a:off x="7053325" y="4127754"/>
            <a:ext cx="1369760" cy="470884"/>
          </a:xfrm>
          <a:prstGeom prst="rect">
            <a:avLst/>
          </a:prstGeom>
          <a:noFill/>
          <a:ln>
            <a:noFill/>
          </a:ln>
        </p:spPr>
        <p:txBody>
          <a:bodyPr spcFirstLastPara="1" wrap="square" lIns="82305" tIns="41141" rIns="82305" bIns="41141" anchor="t" anchorCtr="0">
            <a:spAutoFit/>
          </a:bodyPr>
          <a:lstStyle/>
          <a:p>
            <a:r>
              <a:rPr lang="fr-F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rPr>
              <a:t>42% </a:t>
            </a:r>
            <a:endParaRPr dirty="0">
              <a:solidFill>
                <a:schemeClr val="lt1"/>
              </a:solidFill>
              <a:latin typeface="Arial Narrow" panose="020B0604020202020204" pitchFamily="34" charset="0"/>
              <a:ea typeface="Helvetica Neue Medium" panose="02000503000000020004" pitchFamily="2" charset="0"/>
              <a:cs typeface="Arial" panose="020B0604020202020204" pitchFamily="34" charset="0"/>
              <a:sym typeface="Outfit Medium"/>
            </a:endParaRPr>
          </a:p>
          <a:p>
            <a:r>
              <a:rPr lang="fr-FR" sz="72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en-US"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rPr>
              <a:t>package &amp; products</a:t>
            </a:r>
            <a:endParaRPr sz="700" dirty="0">
              <a:solidFill>
                <a:schemeClr val="lt1"/>
              </a:solidFill>
              <a:latin typeface="Arial" panose="020B0604020202020204" pitchFamily="34" charset="0"/>
              <a:ea typeface="Helvetica Neue" panose="02000503000000020004" pitchFamily="2" charset="0"/>
              <a:cs typeface="Helvetica Neue" panose="02000503000000020004" pitchFamily="2" charset="0"/>
              <a:sym typeface="Outfit"/>
            </a:endParaRPr>
          </a:p>
        </p:txBody>
      </p:sp>
      <p:sp>
        <p:nvSpPr>
          <p:cNvPr id="137" name="Google Shape;99;p14">
            <a:extLst>
              <a:ext uri="{FF2B5EF4-FFF2-40B4-BE49-F238E27FC236}">
                <a16:creationId xmlns:a16="http://schemas.microsoft.com/office/drawing/2014/main" id="{83AA0BA4-91FA-4311-BFFC-5510F66C8A3F}"/>
              </a:ext>
            </a:extLst>
          </p:cNvPr>
          <p:cNvSpPr/>
          <p:nvPr/>
        </p:nvSpPr>
        <p:spPr>
          <a:xfrm>
            <a:off x="6028109" y="4460017"/>
            <a:ext cx="92096" cy="92096"/>
          </a:xfrm>
          <a:prstGeom prst="ellipse">
            <a:avLst/>
          </a:prstGeom>
          <a:solidFill>
            <a:srgbClr val="9C9C9B"/>
          </a:solidFill>
          <a:ln>
            <a:noFill/>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138" name="Google Shape;100;p14">
            <a:extLst>
              <a:ext uri="{FF2B5EF4-FFF2-40B4-BE49-F238E27FC236}">
                <a16:creationId xmlns:a16="http://schemas.microsoft.com/office/drawing/2014/main" id="{558A5AEF-7874-437E-958F-00E0A2CAC41C}"/>
              </a:ext>
            </a:extLst>
          </p:cNvPr>
          <p:cNvSpPr/>
          <p:nvPr/>
        </p:nvSpPr>
        <p:spPr>
          <a:xfrm>
            <a:off x="7142144" y="4460017"/>
            <a:ext cx="92096" cy="92096"/>
          </a:xfrm>
          <a:prstGeom prst="ellipse">
            <a:avLst/>
          </a:prstGeom>
          <a:solidFill>
            <a:schemeClr val="lt1"/>
          </a:solidFill>
          <a:ln>
            <a:noFill/>
          </a:ln>
        </p:spPr>
        <p:txBody>
          <a:bodyPr spcFirstLastPara="1" wrap="square" lIns="82305" tIns="41141" rIns="82305" bIns="41141" anchor="ctr" anchorCtr="0">
            <a:noAutofit/>
          </a:bodyPr>
          <a:lstStyle/>
          <a:p>
            <a:pPr algn="ctr"/>
            <a:endParaRPr sz="72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pic>
        <p:nvPicPr>
          <p:cNvPr id="141" name="Image 140">
            <a:extLst>
              <a:ext uri="{FF2B5EF4-FFF2-40B4-BE49-F238E27FC236}">
                <a16:creationId xmlns:a16="http://schemas.microsoft.com/office/drawing/2014/main" id="{EECBE8A5-B845-43C8-B2FA-2AF5FB0F359D}"/>
              </a:ext>
            </a:extLst>
          </p:cNvPr>
          <p:cNvPicPr>
            <a:picLocks noChangeAspect="1"/>
          </p:cNvPicPr>
          <p:nvPr/>
        </p:nvPicPr>
        <p:blipFill>
          <a:blip r:embed="rId17"/>
          <a:stretch>
            <a:fillRect/>
          </a:stretch>
        </p:blipFill>
        <p:spPr>
          <a:xfrm>
            <a:off x="7185372" y="2213696"/>
            <a:ext cx="214836" cy="258666"/>
          </a:xfrm>
          <a:prstGeom prst="rect">
            <a:avLst/>
          </a:prstGeom>
        </p:spPr>
      </p:pic>
      <p:pic>
        <p:nvPicPr>
          <p:cNvPr id="142" name="Image 141">
            <a:extLst>
              <a:ext uri="{FF2B5EF4-FFF2-40B4-BE49-F238E27FC236}">
                <a16:creationId xmlns:a16="http://schemas.microsoft.com/office/drawing/2014/main" id="{66AF56A0-82CE-4B7B-9F28-D8002EE3D319}"/>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10989" r="39086" b="22479"/>
          <a:stretch/>
        </p:blipFill>
        <p:spPr>
          <a:xfrm>
            <a:off x="6535904" y="2218456"/>
            <a:ext cx="525036" cy="248265"/>
          </a:xfrm>
          <a:prstGeom prst="rect">
            <a:avLst/>
          </a:prstGeom>
        </p:spPr>
      </p:pic>
      <p:sp>
        <p:nvSpPr>
          <p:cNvPr id="143" name="Rectangle : coins arrondis 142">
            <a:extLst>
              <a:ext uri="{FF2B5EF4-FFF2-40B4-BE49-F238E27FC236}">
                <a16:creationId xmlns:a16="http://schemas.microsoft.com/office/drawing/2014/main" id="{7A9E21C8-4009-4D1A-AEF3-5A63FE8D35CE}"/>
              </a:ext>
            </a:extLst>
          </p:cNvPr>
          <p:cNvSpPr/>
          <p:nvPr/>
        </p:nvSpPr>
        <p:spPr>
          <a:xfrm>
            <a:off x="6402519" y="2674096"/>
            <a:ext cx="2380238" cy="1023535"/>
          </a:xfrm>
          <a:prstGeom prst="roundRect">
            <a:avLst>
              <a:gd name="adj" fmla="val 165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144" name="Google Shape;153;p16">
            <a:extLst>
              <a:ext uri="{FF2B5EF4-FFF2-40B4-BE49-F238E27FC236}">
                <a16:creationId xmlns:a16="http://schemas.microsoft.com/office/drawing/2014/main" id="{E38802D8-856A-4970-8BF9-6636ACBE5E5B}"/>
              </a:ext>
            </a:extLst>
          </p:cNvPr>
          <p:cNvSpPr txBox="1"/>
          <p:nvPr/>
        </p:nvSpPr>
        <p:spPr>
          <a:xfrm>
            <a:off x="6706659" y="2692476"/>
            <a:ext cx="1400566" cy="332417"/>
          </a:xfrm>
          <a:prstGeom prst="rect">
            <a:avLst/>
          </a:prstGeom>
          <a:noFill/>
          <a:ln>
            <a:noFill/>
          </a:ln>
        </p:spPr>
        <p:txBody>
          <a:bodyPr spcFirstLastPara="1" wrap="square" lIns="82305" tIns="82305" rIns="82305" bIns="82305" anchor="t" anchorCtr="0">
            <a:spAutoFit/>
          </a:bodyPr>
          <a:lstStyle/>
          <a:p>
            <a:r>
              <a:rPr lang="en-US" sz="11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Network</a:t>
            </a:r>
          </a:p>
        </p:txBody>
      </p:sp>
      <p:sp>
        <p:nvSpPr>
          <p:cNvPr id="145" name="Google Shape;158;p16">
            <a:extLst>
              <a:ext uri="{FF2B5EF4-FFF2-40B4-BE49-F238E27FC236}">
                <a16:creationId xmlns:a16="http://schemas.microsoft.com/office/drawing/2014/main" id="{35F7453A-8B5E-41C4-AEF1-33F4995325E4}"/>
              </a:ext>
            </a:extLst>
          </p:cNvPr>
          <p:cNvSpPr/>
          <p:nvPr/>
        </p:nvSpPr>
        <p:spPr>
          <a:xfrm>
            <a:off x="6565922" y="2805784"/>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pic>
        <p:nvPicPr>
          <p:cNvPr id="146" name="Image 145">
            <a:extLst>
              <a:ext uri="{FF2B5EF4-FFF2-40B4-BE49-F238E27FC236}">
                <a16:creationId xmlns:a16="http://schemas.microsoft.com/office/drawing/2014/main" id="{AA969266-E6C5-46EE-96B6-EA43F55AB87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35905" y="3088005"/>
            <a:ext cx="646194" cy="117019"/>
          </a:xfrm>
          <a:prstGeom prst="rect">
            <a:avLst/>
          </a:prstGeom>
        </p:spPr>
      </p:pic>
      <p:pic>
        <p:nvPicPr>
          <p:cNvPr id="147" name="Image 146">
            <a:extLst>
              <a:ext uri="{FF2B5EF4-FFF2-40B4-BE49-F238E27FC236}">
                <a16:creationId xmlns:a16="http://schemas.microsoft.com/office/drawing/2014/main" id="{04AD578B-16CD-43CC-9DB8-AC7F5C09364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568862" y="3398702"/>
            <a:ext cx="505727" cy="101202"/>
          </a:xfrm>
          <a:prstGeom prst="rect">
            <a:avLst/>
          </a:prstGeom>
        </p:spPr>
      </p:pic>
      <p:pic>
        <p:nvPicPr>
          <p:cNvPr id="148" name="Image 147">
            <a:extLst>
              <a:ext uri="{FF2B5EF4-FFF2-40B4-BE49-F238E27FC236}">
                <a16:creationId xmlns:a16="http://schemas.microsoft.com/office/drawing/2014/main" id="{B2E7681A-6A2D-4246-AFDF-26A73924646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450286" y="3103974"/>
            <a:ext cx="281527" cy="377014"/>
          </a:xfrm>
          <a:prstGeom prst="rect">
            <a:avLst/>
          </a:prstGeom>
        </p:spPr>
      </p:pic>
      <p:pic>
        <p:nvPicPr>
          <p:cNvPr id="149" name="Image 148">
            <a:extLst>
              <a:ext uri="{FF2B5EF4-FFF2-40B4-BE49-F238E27FC236}">
                <a16:creationId xmlns:a16="http://schemas.microsoft.com/office/drawing/2014/main" id="{16049AE6-4EFB-4699-AC32-395040CA403C}"/>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010682" y="3348022"/>
            <a:ext cx="414208" cy="167927"/>
          </a:xfrm>
          <a:prstGeom prst="rect">
            <a:avLst/>
          </a:prstGeom>
        </p:spPr>
      </p:pic>
      <p:pic>
        <p:nvPicPr>
          <p:cNvPr id="150" name="Image 149">
            <a:extLst>
              <a:ext uri="{FF2B5EF4-FFF2-40B4-BE49-F238E27FC236}">
                <a16:creationId xmlns:a16="http://schemas.microsoft.com/office/drawing/2014/main" id="{652A241B-CB3B-47A5-BC13-17FCD9E69C0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861424" y="2968699"/>
            <a:ext cx="791722" cy="395861"/>
          </a:xfrm>
          <a:prstGeom prst="rect">
            <a:avLst/>
          </a:prstGeom>
        </p:spPr>
      </p:pic>
      <p:pic>
        <p:nvPicPr>
          <p:cNvPr id="151" name="Image 150">
            <a:extLst>
              <a:ext uri="{FF2B5EF4-FFF2-40B4-BE49-F238E27FC236}">
                <a16:creationId xmlns:a16="http://schemas.microsoft.com/office/drawing/2014/main" id="{116C341D-D1AC-429B-8A93-A471F2430E7E}"/>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551949" y="2441512"/>
            <a:ext cx="603159" cy="495094"/>
          </a:xfrm>
          <a:prstGeom prst="roundRect">
            <a:avLst>
              <a:gd name="adj" fmla="val 1276"/>
            </a:avLst>
          </a:prstGeom>
        </p:spPr>
      </p:pic>
      <p:pic>
        <p:nvPicPr>
          <p:cNvPr id="63" name="Picture 52" descr="Nouveau logo CEFRI">
            <a:extLst>
              <a:ext uri="{FF2B5EF4-FFF2-40B4-BE49-F238E27FC236}">
                <a16:creationId xmlns:a16="http://schemas.microsoft.com/office/drawing/2014/main" id="{B4FAF07C-6368-45A9-9252-6BF35B37A792}"/>
              </a:ext>
            </a:extLst>
          </p:cNvPr>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7614918" y="929849"/>
            <a:ext cx="420205" cy="16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Image 63">
            <a:extLst>
              <a:ext uri="{FF2B5EF4-FFF2-40B4-BE49-F238E27FC236}">
                <a16:creationId xmlns:a16="http://schemas.microsoft.com/office/drawing/2014/main" id="{D2E16552-0835-4EE7-A2B2-918391A69EC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565922" y="855652"/>
            <a:ext cx="219513" cy="311366"/>
          </a:xfrm>
          <a:prstGeom prst="rect">
            <a:avLst/>
          </a:prstGeom>
        </p:spPr>
      </p:pic>
      <p:pic>
        <p:nvPicPr>
          <p:cNvPr id="65" name="Espace réservé du contenu 21">
            <a:extLst>
              <a:ext uri="{FF2B5EF4-FFF2-40B4-BE49-F238E27FC236}">
                <a16:creationId xmlns:a16="http://schemas.microsoft.com/office/drawing/2014/main" id="{ABD66FA2-74AB-47FA-A95A-F04226A654A8}"/>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114037" y="853066"/>
            <a:ext cx="228303" cy="311366"/>
          </a:xfrm>
          <a:prstGeom prst="rect">
            <a:avLst/>
          </a:prstGeom>
        </p:spPr>
      </p:pic>
      <p:pic>
        <p:nvPicPr>
          <p:cNvPr id="66" name="Image 65">
            <a:extLst>
              <a:ext uri="{FF2B5EF4-FFF2-40B4-BE49-F238E27FC236}">
                <a16:creationId xmlns:a16="http://schemas.microsoft.com/office/drawing/2014/main" id="{8CDE7882-5885-41D9-AF1B-52EBCF11C7CF}"/>
              </a:ext>
            </a:extLst>
          </p:cNvPr>
          <p:cNvPicPr>
            <a:picLocks noChangeAspect="1"/>
          </p:cNvPicPr>
          <p:nvPr/>
        </p:nvPicPr>
        <p:blipFill>
          <a:blip r:embed="rId28"/>
          <a:stretch>
            <a:fillRect/>
          </a:stretch>
        </p:blipFill>
        <p:spPr>
          <a:xfrm>
            <a:off x="8320241" y="839778"/>
            <a:ext cx="311366" cy="311366"/>
          </a:xfrm>
          <a:prstGeom prst="rect">
            <a:avLst/>
          </a:prstGeom>
        </p:spPr>
      </p:pic>
      <p:sp>
        <p:nvSpPr>
          <p:cNvPr id="67" name="Rectangle 66">
            <a:extLst>
              <a:ext uri="{FF2B5EF4-FFF2-40B4-BE49-F238E27FC236}">
                <a16:creationId xmlns:a16="http://schemas.microsoft.com/office/drawing/2014/main" id="{2A5B2935-3272-400F-A0B0-0A308E3949BD}"/>
              </a:ext>
            </a:extLst>
          </p:cNvPr>
          <p:cNvSpPr/>
          <p:nvPr/>
        </p:nvSpPr>
        <p:spPr>
          <a:xfrm>
            <a:off x="6502619" y="1153846"/>
            <a:ext cx="1722483" cy="184666"/>
          </a:xfrm>
          <a:prstGeom prst="rect">
            <a:avLst/>
          </a:prstGeom>
        </p:spPr>
        <p:txBody>
          <a:bodyPr wrap="square">
            <a:spAutoFit/>
          </a:bodyPr>
          <a:lstStyle/>
          <a:p>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EN 9100 for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aeronautical</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activities</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 at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our</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 Vélizy-Villacoublay, Aix-En-Provence, Toulouse, Marville and Saint-Aubin plants as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defined</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 per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our</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 </a:t>
            </a:r>
            <a:r>
              <a:rPr lang="fr-FR" sz="300" dirty="0" err="1">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certificate</a:t>
            </a:r>
            <a:r>
              <a:rPr lang="fr-FR" sz="300"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Outfit"/>
              </a:rPr>
              <a:t>.</a:t>
            </a:r>
            <a:endParaRPr lang="fr-FR" sz="1050" dirty="0"/>
          </a:p>
        </p:txBody>
      </p:sp>
    </p:spTree>
    <p:extLst>
      <p:ext uri="{BB962C8B-B14F-4D97-AF65-F5344CB8AC3E}">
        <p14:creationId xmlns:p14="http://schemas.microsoft.com/office/powerpoint/2010/main" val="417952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E8CA0AC-E348-4C0C-B56A-8007F252AEED}"/>
              </a:ext>
            </a:extLst>
          </p:cNvPr>
          <p:cNvSpPr>
            <a:spLocks noGrp="1"/>
          </p:cNvSpPr>
          <p:nvPr>
            <p:ph type="title"/>
          </p:nvPr>
        </p:nvSpPr>
        <p:spPr/>
        <p:txBody>
          <a:bodyPr/>
          <a:lstStyle/>
          <a:p>
            <a:r>
              <a:rPr lang="en-US" dirty="0"/>
              <a:t>A multisectoral group with an international dimension</a:t>
            </a:r>
            <a:endParaRPr lang="fr-FR" dirty="0"/>
          </a:p>
        </p:txBody>
      </p:sp>
      <p:sp>
        <p:nvSpPr>
          <p:cNvPr id="52" name="Rectangle : coins arrondis 51">
            <a:extLst>
              <a:ext uri="{FF2B5EF4-FFF2-40B4-BE49-F238E27FC236}">
                <a16:creationId xmlns:a16="http://schemas.microsoft.com/office/drawing/2014/main" id="{E98F0ED7-F594-49AB-B38E-FB4D490CBE83}"/>
              </a:ext>
            </a:extLst>
          </p:cNvPr>
          <p:cNvSpPr/>
          <p:nvPr/>
        </p:nvSpPr>
        <p:spPr>
          <a:xfrm>
            <a:off x="6043070" y="2604780"/>
            <a:ext cx="2754000" cy="2052000"/>
          </a:xfrm>
          <a:prstGeom prst="roundRect">
            <a:avLst>
              <a:gd name="adj" fmla="val 55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53" name="Rectangle : coins arrondis 52">
            <a:extLst>
              <a:ext uri="{FF2B5EF4-FFF2-40B4-BE49-F238E27FC236}">
                <a16:creationId xmlns:a16="http://schemas.microsoft.com/office/drawing/2014/main" id="{9CCC3E60-70A7-4F03-B2CE-C2B1383A9ECA}"/>
              </a:ext>
            </a:extLst>
          </p:cNvPr>
          <p:cNvSpPr/>
          <p:nvPr/>
        </p:nvSpPr>
        <p:spPr>
          <a:xfrm>
            <a:off x="363715" y="530849"/>
            <a:ext cx="2754000" cy="4129131"/>
          </a:xfrm>
          <a:prstGeom prst="roundRect">
            <a:avLst>
              <a:gd name="adj" fmla="val 558"/>
            </a:avLst>
          </a:prstGeom>
          <a:gradFill>
            <a:gsLst>
              <a:gs pos="14000">
                <a:srgbClr val="FF4400"/>
              </a:gs>
              <a:gs pos="91000">
                <a:srgbClr val="B650FE"/>
              </a:gs>
            </a:gsLst>
            <a:lin ang="18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55" name="Google Shape;153;p16">
            <a:extLst>
              <a:ext uri="{FF2B5EF4-FFF2-40B4-BE49-F238E27FC236}">
                <a16:creationId xmlns:a16="http://schemas.microsoft.com/office/drawing/2014/main" id="{15FBEDF9-D18F-435F-9033-0829871B3B24}"/>
              </a:ext>
            </a:extLst>
          </p:cNvPr>
          <p:cNvSpPr txBox="1"/>
          <p:nvPr/>
        </p:nvSpPr>
        <p:spPr>
          <a:xfrm>
            <a:off x="473825" y="516398"/>
            <a:ext cx="1541305" cy="350883"/>
          </a:xfrm>
          <a:prstGeom prst="rect">
            <a:avLst/>
          </a:prstGeom>
          <a:noFill/>
          <a:ln>
            <a:noFill/>
          </a:ln>
        </p:spPr>
        <p:txBody>
          <a:bodyPr spcFirstLastPara="1" wrap="square" lIns="82305" tIns="82305" rIns="82305" bIns="82305" anchor="t" anchorCtr="0">
            <a:spAutoFit/>
          </a:bodyPr>
          <a:lstStyle/>
          <a:p>
            <a:r>
              <a:rPr lang="fr-FR" sz="12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Business </a:t>
            </a:r>
            <a:r>
              <a:rPr lang="fr-FR" sz="1200" b="1" dirty="0" err="1">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Sectors</a:t>
            </a:r>
            <a:endParaRPr lang="fr-FR" sz="12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endParaRPr>
          </a:p>
        </p:txBody>
      </p:sp>
      <p:sp>
        <p:nvSpPr>
          <p:cNvPr id="56" name="Google Shape;153;p16">
            <a:extLst>
              <a:ext uri="{FF2B5EF4-FFF2-40B4-BE49-F238E27FC236}">
                <a16:creationId xmlns:a16="http://schemas.microsoft.com/office/drawing/2014/main" id="{7F24572F-9A21-40E1-8589-226802ACDEDE}"/>
              </a:ext>
            </a:extLst>
          </p:cNvPr>
          <p:cNvSpPr txBox="1"/>
          <p:nvPr/>
        </p:nvSpPr>
        <p:spPr>
          <a:xfrm>
            <a:off x="2015131" y="944788"/>
            <a:ext cx="1117630" cy="320106"/>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en-US"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Aeronautics</a:t>
            </a:r>
            <a:endParaRPr lang="en-US"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pic>
        <p:nvPicPr>
          <p:cNvPr id="58" name="Google Shape;154;p16">
            <a:extLst>
              <a:ext uri="{FF2B5EF4-FFF2-40B4-BE49-F238E27FC236}">
                <a16:creationId xmlns:a16="http://schemas.microsoft.com/office/drawing/2014/main" id="{7377B189-2110-4170-9ABA-991DAB6D395A}"/>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l="18465" r="3475"/>
          <a:stretch/>
        </p:blipFill>
        <p:spPr>
          <a:xfrm>
            <a:off x="538651" y="848189"/>
            <a:ext cx="1210319" cy="489084"/>
          </a:xfrm>
          <a:prstGeom prst="roundRect">
            <a:avLst>
              <a:gd name="adj" fmla="val 2196"/>
            </a:avLst>
          </a:prstGeom>
          <a:solidFill>
            <a:schemeClr val="dk1"/>
          </a:solidFill>
          <a:ln>
            <a:noFill/>
          </a:ln>
        </p:spPr>
      </p:pic>
      <p:sp>
        <p:nvSpPr>
          <p:cNvPr id="60" name="Google Shape;158;p16">
            <a:extLst>
              <a:ext uri="{FF2B5EF4-FFF2-40B4-BE49-F238E27FC236}">
                <a16:creationId xmlns:a16="http://schemas.microsoft.com/office/drawing/2014/main" id="{4EF32977-0A7B-4E7B-8FAC-7C6C2A3A1F32}"/>
              </a:ext>
            </a:extLst>
          </p:cNvPr>
          <p:cNvSpPr/>
          <p:nvPr/>
        </p:nvSpPr>
        <p:spPr>
          <a:xfrm>
            <a:off x="1874392" y="1042149"/>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61" name="Google Shape;153;p16">
            <a:extLst>
              <a:ext uri="{FF2B5EF4-FFF2-40B4-BE49-F238E27FC236}">
                <a16:creationId xmlns:a16="http://schemas.microsoft.com/office/drawing/2014/main" id="{7AFAF99B-3F6C-47E3-B404-3D941771D698}"/>
              </a:ext>
            </a:extLst>
          </p:cNvPr>
          <p:cNvSpPr txBox="1"/>
          <p:nvPr/>
        </p:nvSpPr>
        <p:spPr>
          <a:xfrm>
            <a:off x="2015131" y="1477439"/>
            <a:ext cx="1117630"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en-US"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Railways</a:t>
            </a:r>
            <a:endParaRPr lang="en-US"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pic>
        <p:nvPicPr>
          <p:cNvPr id="62" name="Google Shape;154;p16">
            <a:extLst>
              <a:ext uri="{FF2B5EF4-FFF2-40B4-BE49-F238E27FC236}">
                <a16:creationId xmlns:a16="http://schemas.microsoft.com/office/drawing/2014/main" id="{F9F75752-FC27-42BD-B3A9-C5266F7BB5FE}"/>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538651" y="1380840"/>
            <a:ext cx="1210319" cy="489084"/>
          </a:xfrm>
          <a:prstGeom prst="roundRect">
            <a:avLst>
              <a:gd name="adj" fmla="val 2196"/>
            </a:avLst>
          </a:prstGeom>
          <a:solidFill>
            <a:schemeClr val="dk1"/>
          </a:solidFill>
          <a:ln>
            <a:noFill/>
          </a:ln>
        </p:spPr>
      </p:pic>
      <p:sp>
        <p:nvSpPr>
          <p:cNvPr id="66" name="Google Shape;158;p16">
            <a:extLst>
              <a:ext uri="{FF2B5EF4-FFF2-40B4-BE49-F238E27FC236}">
                <a16:creationId xmlns:a16="http://schemas.microsoft.com/office/drawing/2014/main" id="{B316737F-756C-4392-B8F7-0EA0DD3E7791}"/>
              </a:ext>
            </a:extLst>
          </p:cNvPr>
          <p:cNvSpPr/>
          <p:nvPr/>
        </p:nvSpPr>
        <p:spPr>
          <a:xfrm>
            <a:off x="1874392" y="1574800"/>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73" name="Google Shape;153;p16">
            <a:extLst>
              <a:ext uri="{FF2B5EF4-FFF2-40B4-BE49-F238E27FC236}">
                <a16:creationId xmlns:a16="http://schemas.microsoft.com/office/drawing/2014/main" id="{AFFF6739-C45B-4B82-8B83-91C7CB926B7F}"/>
              </a:ext>
            </a:extLst>
          </p:cNvPr>
          <p:cNvSpPr txBox="1"/>
          <p:nvPr/>
        </p:nvSpPr>
        <p:spPr>
          <a:xfrm>
            <a:off x="2015595" y="2010090"/>
            <a:ext cx="1117166"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fr-FR" sz="1000" b="1" dirty="0" err="1">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Defence</a:t>
            </a:r>
            <a:endParaRPr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sp>
        <p:nvSpPr>
          <p:cNvPr id="74" name="Google Shape;158;p16">
            <a:extLst>
              <a:ext uri="{FF2B5EF4-FFF2-40B4-BE49-F238E27FC236}">
                <a16:creationId xmlns:a16="http://schemas.microsoft.com/office/drawing/2014/main" id="{99479C71-E76F-4A26-8457-CFF8ED5A221A}"/>
              </a:ext>
            </a:extLst>
          </p:cNvPr>
          <p:cNvSpPr/>
          <p:nvPr/>
        </p:nvSpPr>
        <p:spPr>
          <a:xfrm>
            <a:off x="1874856" y="2107451"/>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75" name="Google Shape;153;p16">
            <a:extLst>
              <a:ext uri="{FF2B5EF4-FFF2-40B4-BE49-F238E27FC236}">
                <a16:creationId xmlns:a16="http://schemas.microsoft.com/office/drawing/2014/main" id="{076A468A-4F15-43AB-A38B-09AA178110CF}"/>
              </a:ext>
            </a:extLst>
          </p:cNvPr>
          <p:cNvSpPr txBox="1"/>
          <p:nvPr/>
        </p:nvSpPr>
        <p:spPr>
          <a:xfrm>
            <a:off x="2015595" y="2545433"/>
            <a:ext cx="1117166"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en-US"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Energy</a:t>
            </a:r>
            <a:endParaRPr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sp>
        <p:nvSpPr>
          <p:cNvPr id="76" name="Google Shape;158;p16">
            <a:extLst>
              <a:ext uri="{FF2B5EF4-FFF2-40B4-BE49-F238E27FC236}">
                <a16:creationId xmlns:a16="http://schemas.microsoft.com/office/drawing/2014/main" id="{3D366484-75C5-4036-9FEF-02B667B1D364}"/>
              </a:ext>
            </a:extLst>
          </p:cNvPr>
          <p:cNvSpPr/>
          <p:nvPr/>
        </p:nvSpPr>
        <p:spPr>
          <a:xfrm>
            <a:off x="1874856" y="2642794"/>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77" name="Google Shape;153;p16">
            <a:extLst>
              <a:ext uri="{FF2B5EF4-FFF2-40B4-BE49-F238E27FC236}">
                <a16:creationId xmlns:a16="http://schemas.microsoft.com/office/drawing/2014/main" id="{AE7997EE-DE3E-42E6-A5A4-B3A5744335BE}"/>
              </a:ext>
            </a:extLst>
          </p:cNvPr>
          <p:cNvSpPr txBox="1"/>
          <p:nvPr/>
        </p:nvSpPr>
        <p:spPr>
          <a:xfrm>
            <a:off x="2008823" y="3078084"/>
            <a:ext cx="1117166"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fr-FR"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Naval</a:t>
            </a:r>
            <a:endParaRPr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sp>
        <p:nvSpPr>
          <p:cNvPr id="78" name="Google Shape;158;p16">
            <a:extLst>
              <a:ext uri="{FF2B5EF4-FFF2-40B4-BE49-F238E27FC236}">
                <a16:creationId xmlns:a16="http://schemas.microsoft.com/office/drawing/2014/main" id="{AF0174D8-02E6-4CA7-91A1-BAAA854073E8}"/>
              </a:ext>
            </a:extLst>
          </p:cNvPr>
          <p:cNvSpPr/>
          <p:nvPr/>
        </p:nvSpPr>
        <p:spPr>
          <a:xfrm>
            <a:off x="1868084" y="3175445"/>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79" name="Google Shape;153;p16">
            <a:extLst>
              <a:ext uri="{FF2B5EF4-FFF2-40B4-BE49-F238E27FC236}">
                <a16:creationId xmlns:a16="http://schemas.microsoft.com/office/drawing/2014/main" id="{0B15A873-CF9D-49A1-9B7B-42200712A947}"/>
              </a:ext>
            </a:extLst>
          </p:cNvPr>
          <p:cNvSpPr txBox="1"/>
          <p:nvPr/>
        </p:nvSpPr>
        <p:spPr>
          <a:xfrm>
            <a:off x="2007630" y="3610735"/>
            <a:ext cx="1117166"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en-US"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Space</a:t>
            </a:r>
            <a:endParaRPr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pic>
        <p:nvPicPr>
          <p:cNvPr id="80" name="Google Shape;154;p16">
            <a:extLst>
              <a:ext uri="{FF2B5EF4-FFF2-40B4-BE49-F238E27FC236}">
                <a16:creationId xmlns:a16="http://schemas.microsoft.com/office/drawing/2014/main" id="{B88B67B7-40D0-4D12-95E0-A017AA77A350}"/>
              </a:ext>
            </a:extLst>
          </p:cNvPr>
          <p:cNvPicPr preferRelativeResize="0"/>
          <p:nvPr/>
        </p:nvPicPr>
        <p:blipFill rotWithShape="1">
          <a:blip r:embed="rId4" cstate="screen">
            <a:extLst>
              <a:ext uri="{28A0092B-C50C-407E-A947-70E740481C1C}">
                <a14:useLocalDpi xmlns:a14="http://schemas.microsoft.com/office/drawing/2010/main"/>
              </a:ext>
            </a:extLst>
          </a:blip>
          <a:srcRect/>
          <a:stretch/>
        </p:blipFill>
        <p:spPr>
          <a:xfrm>
            <a:off x="538651" y="3514135"/>
            <a:ext cx="1205015" cy="489084"/>
          </a:xfrm>
          <a:prstGeom prst="roundRect">
            <a:avLst>
              <a:gd name="adj" fmla="val 2196"/>
            </a:avLst>
          </a:prstGeom>
          <a:solidFill>
            <a:schemeClr val="dk1"/>
          </a:solidFill>
          <a:ln>
            <a:noFill/>
          </a:ln>
        </p:spPr>
      </p:pic>
      <p:sp>
        <p:nvSpPr>
          <p:cNvPr id="81" name="Google Shape;158;p16">
            <a:extLst>
              <a:ext uri="{FF2B5EF4-FFF2-40B4-BE49-F238E27FC236}">
                <a16:creationId xmlns:a16="http://schemas.microsoft.com/office/drawing/2014/main" id="{CFC3700E-3367-4A49-AA55-E69B5CA622B0}"/>
              </a:ext>
            </a:extLst>
          </p:cNvPr>
          <p:cNvSpPr/>
          <p:nvPr/>
        </p:nvSpPr>
        <p:spPr>
          <a:xfrm>
            <a:off x="1866891" y="3708096"/>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82" name="Google Shape;153;p16">
            <a:extLst>
              <a:ext uri="{FF2B5EF4-FFF2-40B4-BE49-F238E27FC236}">
                <a16:creationId xmlns:a16="http://schemas.microsoft.com/office/drawing/2014/main" id="{C5757EEE-A42D-420D-A92E-FB4EED5C8A24}"/>
              </a:ext>
            </a:extLst>
          </p:cNvPr>
          <p:cNvSpPr txBox="1"/>
          <p:nvPr/>
        </p:nvSpPr>
        <p:spPr>
          <a:xfrm>
            <a:off x="2015595" y="4148094"/>
            <a:ext cx="1109201" cy="332417"/>
          </a:xfrm>
          <a:prstGeom prst="rect">
            <a:avLst/>
          </a:prstGeom>
          <a:noFill/>
          <a:ln>
            <a:noFill/>
          </a:ln>
        </p:spPr>
        <p:txBody>
          <a:bodyPr spcFirstLastPara="1" wrap="square" lIns="82305" tIns="82305" rIns="82305" bIns="82305" anchor="t" anchorCtr="0">
            <a:spAutoFit/>
          </a:bodyPr>
          <a:lstStyle/>
          <a:p>
            <a:pPr marL="0" lvl="1">
              <a:buClr>
                <a:schemeClr val="dk1"/>
              </a:buClr>
              <a:buSzPts val="1100"/>
            </a:pPr>
            <a:r>
              <a:rPr lang="fr-FR" sz="10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rPr>
              <a:t>Automotive</a:t>
            </a:r>
            <a:endParaRPr sz="14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SemiBold"/>
            </a:endParaRPr>
          </a:p>
        </p:txBody>
      </p:sp>
      <p:pic>
        <p:nvPicPr>
          <p:cNvPr id="83" name="Google Shape;154;p16">
            <a:extLst>
              <a:ext uri="{FF2B5EF4-FFF2-40B4-BE49-F238E27FC236}">
                <a16:creationId xmlns:a16="http://schemas.microsoft.com/office/drawing/2014/main" id="{C9198DEA-AD45-4B23-9223-4F2506BEC1EA}"/>
              </a:ext>
            </a:extLst>
          </p:cNvPr>
          <p:cNvPicPr preferRelativeResize="0"/>
          <p:nvPr/>
        </p:nvPicPr>
        <p:blipFill rotWithShape="1">
          <a:blip r:embed="rId5" cstate="screen">
            <a:extLst>
              <a:ext uri="{28A0092B-C50C-407E-A947-70E740481C1C}">
                <a14:useLocalDpi xmlns:a14="http://schemas.microsoft.com/office/drawing/2010/main"/>
              </a:ext>
            </a:extLst>
          </a:blip>
          <a:srcRect/>
          <a:stretch/>
        </p:blipFill>
        <p:spPr>
          <a:xfrm>
            <a:off x="538651" y="4051495"/>
            <a:ext cx="1205015" cy="489084"/>
          </a:xfrm>
          <a:prstGeom prst="roundRect">
            <a:avLst>
              <a:gd name="adj" fmla="val 2196"/>
            </a:avLst>
          </a:prstGeom>
          <a:solidFill>
            <a:schemeClr val="dk1"/>
          </a:solidFill>
          <a:ln>
            <a:noFill/>
          </a:ln>
        </p:spPr>
      </p:pic>
      <p:sp>
        <p:nvSpPr>
          <p:cNvPr id="84" name="Google Shape;158;p16">
            <a:extLst>
              <a:ext uri="{FF2B5EF4-FFF2-40B4-BE49-F238E27FC236}">
                <a16:creationId xmlns:a16="http://schemas.microsoft.com/office/drawing/2014/main" id="{46D07325-8164-4E83-9727-B25C2F2EBF0D}"/>
              </a:ext>
            </a:extLst>
          </p:cNvPr>
          <p:cNvSpPr/>
          <p:nvPr/>
        </p:nvSpPr>
        <p:spPr>
          <a:xfrm>
            <a:off x="1874856" y="4245455"/>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bg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pic>
        <p:nvPicPr>
          <p:cNvPr id="85" name="Image 84">
            <a:extLst>
              <a:ext uri="{FF2B5EF4-FFF2-40B4-BE49-F238E27FC236}">
                <a16:creationId xmlns:a16="http://schemas.microsoft.com/office/drawing/2014/main" id="{C7964E64-AEDB-430E-9549-170774B292C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26"/>
          <a:stretch/>
        </p:blipFill>
        <p:spPr>
          <a:xfrm>
            <a:off x="538840" y="1913490"/>
            <a:ext cx="1210130" cy="489084"/>
          </a:xfrm>
          <a:prstGeom prst="roundRect">
            <a:avLst>
              <a:gd name="adj" fmla="val 2858"/>
            </a:avLst>
          </a:prstGeom>
        </p:spPr>
      </p:pic>
      <p:pic>
        <p:nvPicPr>
          <p:cNvPr id="86" name="Image 85">
            <a:extLst>
              <a:ext uri="{FF2B5EF4-FFF2-40B4-BE49-F238E27FC236}">
                <a16:creationId xmlns:a16="http://schemas.microsoft.com/office/drawing/2014/main" id="{DA9D8919-5C76-470A-A90A-158EBE2D67E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0214" y="2448811"/>
            <a:ext cx="1205014" cy="489084"/>
          </a:xfrm>
          <a:prstGeom prst="roundRect">
            <a:avLst>
              <a:gd name="adj" fmla="val 1476"/>
            </a:avLst>
          </a:prstGeom>
        </p:spPr>
      </p:pic>
      <p:pic>
        <p:nvPicPr>
          <p:cNvPr id="87" name="Image 86">
            <a:extLst>
              <a:ext uri="{FF2B5EF4-FFF2-40B4-BE49-F238E27FC236}">
                <a16:creationId xmlns:a16="http://schemas.microsoft.com/office/drawing/2014/main" id="{FE30A4F2-B0F8-4DFE-8B5E-89BDCB301C3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40214" y="2981462"/>
            <a:ext cx="1205014" cy="489083"/>
          </a:xfrm>
          <a:prstGeom prst="roundRect">
            <a:avLst>
              <a:gd name="adj" fmla="val 2645"/>
            </a:avLst>
          </a:prstGeom>
        </p:spPr>
      </p:pic>
      <p:sp>
        <p:nvSpPr>
          <p:cNvPr id="88" name="Rectangle : coins arrondis 87">
            <a:extLst>
              <a:ext uri="{FF2B5EF4-FFF2-40B4-BE49-F238E27FC236}">
                <a16:creationId xmlns:a16="http://schemas.microsoft.com/office/drawing/2014/main" id="{5ADD0F6E-0D87-4C7E-BFF2-E672D2447FBF}"/>
              </a:ext>
            </a:extLst>
          </p:cNvPr>
          <p:cNvSpPr/>
          <p:nvPr/>
        </p:nvSpPr>
        <p:spPr>
          <a:xfrm>
            <a:off x="3195000" y="530849"/>
            <a:ext cx="2754000" cy="4129131"/>
          </a:xfrm>
          <a:prstGeom prst="roundRect">
            <a:avLst>
              <a:gd name="adj" fmla="val 558"/>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21"/>
          </a:p>
        </p:txBody>
      </p:sp>
      <p:sp>
        <p:nvSpPr>
          <p:cNvPr id="89" name="AutoShape 26">
            <a:extLst>
              <a:ext uri="{FF2B5EF4-FFF2-40B4-BE49-F238E27FC236}">
                <a16:creationId xmlns:a16="http://schemas.microsoft.com/office/drawing/2014/main" id="{1D1C601B-8682-4D67-B508-87BBC9BCD5C1}"/>
              </a:ext>
            </a:extLst>
          </p:cNvPr>
          <p:cNvSpPr>
            <a:spLocks noChangeArrowheads="1"/>
          </p:cNvSpPr>
          <p:nvPr/>
        </p:nvSpPr>
        <p:spPr bwMode="auto">
          <a:xfrm>
            <a:off x="3283666" y="3957854"/>
            <a:ext cx="1458110" cy="503893"/>
          </a:xfrm>
          <a:prstGeom prst="roundRect">
            <a:avLst>
              <a:gd name="adj" fmla="val 10861"/>
            </a:avLst>
          </a:prstGeom>
          <a:noFill/>
          <a:ln w="25400" algn="ctr">
            <a:noFill/>
            <a:round/>
            <a:headEnd/>
            <a:tailEnd/>
          </a:ln>
        </p:spPr>
        <p:txBody>
          <a:bodyPr lIns="16205" tIns="32409" rIns="16205" bIns="32409"/>
          <a:lstStyle>
            <a:lvl1pPr marL="182563" indent="-182563" eaLnBrk="0" hangingPunct="0">
              <a:defRPr b="1">
                <a:solidFill>
                  <a:schemeClr val="tx1"/>
                </a:solidFill>
                <a:latin typeface="Arial" charset="0"/>
                <a:ea typeface="ＭＳ Ｐゴシック" pitchFamily="68" charset="-128"/>
              </a:defRPr>
            </a:lvl1pPr>
            <a:lvl2pPr marL="742950" indent="-285750" eaLnBrk="0" hangingPunct="0">
              <a:defRPr b="1">
                <a:solidFill>
                  <a:schemeClr val="tx1"/>
                </a:solidFill>
                <a:latin typeface="Arial" charset="0"/>
                <a:ea typeface="ＭＳ Ｐゴシック" pitchFamily="68" charset="-128"/>
              </a:defRPr>
            </a:lvl2pPr>
            <a:lvl3pPr marL="1143000" indent="-228600" eaLnBrk="0" hangingPunct="0">
              <a:defRPr b="1">
                <a:solidFill>
                  <a:schemeClr val="tx1"/>
                </a:solidFill>
                <a:latin typeface="Arial" charset="0"/>
                <a:ea typeface="ＭＳ Ｐゴシック" pitchFamily="68" charset="-128"/>
              </a:defRPr>
            </a:lvl3pPr>
            <a:lvl4pPr marL="1600200" indent="-228600" eaLnBrk="0" hangingPunct="0">
              <a:defRPr b="1">
                <a:solidFill>
                  <a:schemeClr val="tx1"/>
                </a:solidFill>
                <a:latin typeface="Arial" charset="0"/>
                <a:ea typeface="ＭＳ Ｐゴシック" pitchFamily="68" charset="-128"/>
              </a:defRPr>
            </a:lvl4pPr>
            <a:lvl5pPr marL="2057400" indent="-228600" eaLnBrk="0" hangingPunct="0">
              <a:defRPr b="1">
                <a:solidFill>
                  <a:schemeClr val="tx1"/>
                </a:solidFill>
                <a:latin typeface="Arial" charset="0"/>
                <a:ea typeface="ＭＳ Ｐゴシック" pitchFamily="68" charset="-128"/>
              </a:defRPr>
            </a:lvl5pPr>
            <a:lvl6pPr marL="2514600" indent="-228600" eaLnBrk="0" fontAlgn="base" hangingPunct="0">
              <a:spcBef>
                <a:spcPct val="0"/>
              </a:spcBef>
              <a:spcAft>
                <a:spcPct val="0"/>
              </a:spcAft>
              <a:defRPr b="1">
                <a:solidFill>
                  <a:schemeClr val="tx1"/>
                </a:solidFill>
                <a:latin typeface="Arial" charset="0"/>
                <a:ea typeface="ＭＳ Ｐゴシック" pitchFamily="68" charset="-128"/>
              </a:defRPr>
            </a:lvl6pPr>
            <a:lvl7pPr marL="2971800" indent="-228600" eaLnBrk="0" fontAlgn="base" hangingPunct="0">
              <a:spcBef>
                <a:spcPct val="0"/>
              </a:spcBef>
              <a:spcAft>
                <a:spcPct val="0"/>
              </a:spcAft>
              <a:defRPr b="1">
                <a:solidFill>
                  <a:schemeClr val="tx1"/>
                </a:solidFill>
                <a:latin typeface="Arial" charset="0"/>
                <a:ea typeface="ＭＳ Ｐゴシック" pitchFamily="68" charset="-128"/>
              </a:defRPr>
            </a:lvl7pPr>
            <a:lvl8pPr marL="3429000" indent="-228600" eaLnBrk="0" fontAlgn="base" hangingPunct="0">
              <a:spcBef>
                <a:spcPct val="0"/>
              </a:spcBef>
              <a:spcAft>
                <a:spcPct val="0"/>
              </a:spcAft>
              <a:defRPr b="1">
                <a:solidFill>
                  <a:schemeClr val="tx1"/>
                </a:solidFill>
                <a:latin typeface="Arial" charset="0"/>
                <a:ea typeface="ＭＳ Ｐゴシック" pitchFamily="68" charset="-128"/>
              </a:defRPr>
            </a:lvl8pPr>
            <a:lvl9pPr marL="3886200" indent="-228600" eaLnBrk="0" fontAlgn="base" hangingPunct="0">
              <a:spcBef>
                <a:spcPct val="0"/>
              </a:spcBef>
              <a:spcAft>
                <a:spcPct val="0"/>
              </a:spcAft>
              <a:defRPr b="1">
                <a:solidFill>
                  <a:schemeClr val="tx1"/>
                </a:solidFill>
                <a:latin typeface="Arial" charset="0"/>
                <a:ea typeface="ＭＳ Ｐゴシック" pitchFamily="68" charset="-128"/>
              </a:defRPr>
            </a:lvl9pPr>
          </a:lstStyle>
          <a:p>
            <a:pPr marL="154356" indent="-154356">
              <a:spcAft>
                <a:spcPts val="90"/>
              </a:spcAft>
              <a:buClr>
                <a:schemeClr val="bg1"/>
              </a:buClr>
              <a:buFont typeface="Arial" panose="020B0604020202020204" pitchFamily="34" charset="0"/>
              <a:buChar char="•"/>
            </a:pPr>
            <a:r>
              <a:rPr lang="en-US" altLang="fr-FR" sz="700" b="0" dirty="0">
                <a:solidFill>
                  <a:schemeClr val="bg1"/>
                </a:solidFill>
                <a:latin typeface="Arial" panose="020B0604020202020204" pitchFamily="34" charset="0"/>
                <a:cs typeface="Arial" panose="020B0604020202020204" pitchFamily="34" charset="0"/>
              </a:rPr>
              <a:t>Canada: Montreal, Toronto  </a:t>
            </a:r>
          </a:p>
          <a:p>
            <a:pPr marL="154356" indent="-154356">
              <a:spcAft>
                <a:spcPts val="90"/>
              </a:spcAft>
              <a:buClr>
                <a:schemeClr val="bg1"/>
              </a:buClr>
              <a:buFont typeface="Arial" panose="020B0604020202020204" pitchFamily="34" charset="0"/>
              <a:buChar char="•"/>
            </a:pPr>
            <a:r>
              <a:rPr lang="en-US" altLang="fr-FR" sz="700" b="0" dirty="0">
                <a:solidFill>
                  <a:schemeClr val="bg1"/>
                </a:solidFill>
                <a:latin typeface="Arial" panose="020B0604020202020204" pitchFamily="34" charset="0"/>
                <a:cs typeface="Arial" panose="020B0604020202020204" pitchFamily="34" charset="0"/>
              </a:rPr>
              <a:t>India: Bangalore, Pune</a:t>
            </a:r>
          </a:p>
          <a:p>
            <a:pPr marL="154356" indent="-154356">
              <a:spcAft>
                <a:spcPts val="90"/>
              </a:spcAft>
              <a:buClr>
                <a:schemeClr val="bg1"/>
              </a:buClr>
              <a:buFont typeface="Arial" panose="020B0604020202020204" pitchFamily="34" charset="0"/>
              <a:buChar char="•"/>
            </a:pPr>
            <a:r>
              <a:rPr lang="en-US" altLang="fr-FR" sz="700" b="0" dirty="0">
                <a:solidFill>
                  <a:schemeClr val="bg1"/>
                </a:solidFill>
                <a:latin typeface="Arial" panose="020B0604020202020204" pitchFamily="34" charset="0"/>
                <a:cs typeface="Arial" panose="020B0604020202020204" pitchFamily="34" charset="0"/>
              </a:rPr>
              <a:t>Morocco: Casablanca</a:t>
            </a:r>
            <a:endParaRPr lang="fr-FR" altLang="fr-FR" sz="700" b="0" dirty="0">
              <a:solidFill>
                <a:schemeClr val="bg1"/>
              </a:solidFill>
              <a:latin typeface="Arial" panose="020B0604020202020204" pitchFamily="34" charset="0"/>
              <a:cs typeface="Arial" panose="020B0604020202020204" pitchFamily="34" charset="0"/>
            </a:endParaRPr>
          </a:p>
          <a:p>
            <a:pPr marL="80037" indent="-80037">
              <a:spcAft>
                <a:spcPts val="90"/>
              </a:spcAft>
              <a:buClr>
                <a:schemeClr val="bg1"/>
              </a:buClr>
              <a:buFont typeface="Wingdings 3" pitchFamily="18" charset="2"/>
              <a:buChar char="u"/>
            </a:pPr>
            <a:endParaRPr lang="fr-FR" altLang="fr-FR" sz="700" dirty="0">
              <a:solidFill>
                <a:schemeClr val="bg1"/>
              </a:solidFill>
              <a:latin typeface="Arial" panose="020B0604020202020204" pitchFamily="34" charset="0"/>
              <a:cs typeface="Arial" panose="020B0604020202020204" pitchFamily="34" charset="0"/>
            </a:endParaRPr>
          </a:p>
          <a:p>
            <a:pPr>
              <a:buClr>
                <a:schemeClr val="bg1"/>
              </a:buClr>
            </a:pPr>
            <a:endParaRPr lang="fr-FR" altLang="fr-FR" sz="700" dirty="0">
              <a:solidFill>
                <a:schemeClr val="bg1"/>
              </a:solidFill>
              <a:latin typeface="Arial" panose="020B0604020202020204" pitchFamily="34" charset="0"/>
              <a:cs typeface="Arial" panose="020B0604020202020204" pitchFamily="34" charset="0"/>
            </a:endParaRPr>
          </a:p>
          <a:p>
            <a:pPr>
              <a:buClr>
                <a:schemeClr val="bg1"/>
              </a:buClr>
              <a:buFont typeface="Wingdings 3" pitchFamily="18" charset="2"/>
              <a:buChar char="u"/>
            </a:pPr>
            <a:endParaRPr lang="fr-FR" altLang="fr-FR" sz="700" dirty="0">
              <a:solidFill>
                <a:schemeClr val="bg1"/>
              </a:solidFill>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25BF813B-90D8-44A0-BA1E-B972B9DB8C3C}"/>
              </a:ext>
            </a:extLst>
          </p:cNvPr>
          <p:cNvSpPr/>
          <p:nvPr/>
        </p:nvSpPr>
        <p:spPr>
          <a:xfrm>
            <a:off x="3283665" y="1035065"/>
            <a:ext cx="1703295" cy="230832"/>
          </a:xfrm>
          <a:prstGeom prst="rect">
            <a:avLst/>
          </a:prstGeom>
        </p:spPr>
        <p:txBody>
          <a:bodyPr wrap="square">
            <a:spAutoFit/>
          </a:bodyPr>
          <a:lstStyle/>
          <a:p>
            <a:pPr eaLnBrk="0" hangingPunct="0">
              <a:spcAft>
                <a:spcPts val="90"/>
              </a:spcAft>
              <a:buClr>
                <a:srgbClr val="C00000"/>
              </a:buClr>
            </a:pPr>
            <a:r>
              <a:rPr lang="fr-FR" sz="900" b="1" cap="all" dirty="0">
                <a:solidFill>
                  <a:schemeClr val="bg1"/>
                </a:solidFill>
                <a:latin typeface="Arial" panose="020B0604020202020204" pitchFamily="34" charset="0"/>
                <a:ea typeface="ＭＳ Ｐゴシック" pitchFamily="68" charset="-128"/>
                <a:cs typeface="Arial" panose="020B0604020202020204" pitchFamily="34" charset="0"/>
              </a:rPr>
              <a:t>France</a:t>
            </a:r>
          </a:p>
        </p:txBody>
      </p:sp>
      <p:sp>
        <p:nvSpPr>
          <p:cNvPr id="91" name="Rectangle 90">
            <a:extLst>
              <a:ext uri="{FF2B5EF4-FFF2-40B4-BE49-F238E27FC236}">
                <a16:creationId xmlns:a16="http://schemas.microsoft.com/office/drawing/2014/main" id="{05EC8A39-6E4B-4A0F-A6E4-75AC89D5E1CB}"/>
              </a:ext>
            </a:extLst>
          </p:cNvPr>
          <p:cNvSpPr/>
          <p:nvPr/>
        </p:nvSpPr>
        <p:spPr>
          <a:xfrm>
            <a:off x="3283665" y="1352487"/>
            <a:ext cx="2548709" cy="820738"/>
          </a:xfrm>
          <a:prstGeom prst="rect">
            <a:avLst/>
          </a:prstGeom>
        </p:spPr>
        <p:txBody>
          <a:bodyPr wrap="square">
            <a:spAutoFit/>
          </a:bodyPr>
          <a:lstStyle/>
          <a:p>
            <a:pPr eaLnBrk="0" hangingPunct="0">
              <a:spcAft>
                <a:spcPts val="90"/>
              </a:spcAft>
              <a:buClr>
                <a:schemeClr val="bg1"/>
              </a:buClr>
            </a:pPr>
            <a:r>
              <a:rPr lang="en-US" sz="800" b="1" dirty="0">
                <a:solidFill>
                  <a:schemeClr val="bg1"/>
                </a:solidFill>
                <a:latin typeface="Arial" panose="020B0604020202020204" pitchFamily="34" charset="0"/>
                <a:ea typeface="ＭＳ Ｐゴシック" pitchFamily="68" charset="-128"/>
                <a:cs typeface="Arial" panose="020B0604020202020204" pitchFamily="34" charset="0"/>
              </a:rPr>
              <a:t>More than 20 national agencies</a:t>
            </a:r>
          </a:p>
          <a:p>
            <a:pPr eaLnBrk="0" hangingPunct="0">
              <a:spcAft>
                <a:spcPts val="90"/>
              </a:spcAft>
              <a:buClr>
                <a:schemeClr val="bg1"/>
              </a:buClr>
            </a:pPr>
            <a:r>
              <a:rPr lang="fr-FR" sz="700" dirty="0">
                <a:solidFill>
                  <a:schemeClr val="bg1"/>
                </a:solidFill>
                <a:latin typeface="Arial" panose="020B0604020202020204" pitchFamily="34" charset="0"/>
                <a:ea typeface="ＭＳ Ｐゴシック" pitchFamily="68" charset="-128"/>
                <a:cs typeface="Arial" panose="020B0604020202020204" pitchFamily="34" charset="0"/>
              </a:rPr>
              <a:t>(Paris, Aix-en-Provence, Lyon, Bordeaux, Nantes, Villeneuve d’Ascq, Toulouse, etc.)</a:t>
            </a:r>
          </a:p>
          <a:p>
            <a:pPr eaLnBrk="0" hangingPunct="0">
              <a:spcAft>
                <a:spcPts val="90"/>
              </a:spcAft>
              <a:buClr>
                <a:schemeClr val="bg1"/>
              </a:buClr>
            </a:pPr>
            <a:endParaRPr lang="fr-FR" sz="700" dirty="0">
              <a:solidFill>
                <a:schemeClr val="bg1"/>
              </a:solidFill>
              <a:latin typeface="Arial" panose="020B0604020202020204" pitchFamily="34" charset="0"/>
              <a:ea typeface="ＭＳ Ｐゴシック" pitchFamily="68" charset="-128"/>
              <a:cs typeface="Arial" panose="020B0604020202020204" pitchFamily="34" charset="0"/>
            </a:endParaRPr>
          </a:p>
          <a:p>
            <a:pPr eaLnBrk="0" hangingPunct="0">
              <a:spcAft>
                <a:spcPts val="90"/>
              </a:spcAft>
              <a:buClr>
                <a:schemeClr val="bg1"/>
              </a:buClr>
            </a:pPr>
            <a:r>
              <a:rPr lang="en-US" sz="800" b="1" dirty="0">
                <a:solidFill>
                  <a:schemeClr val="bg1"/>
                </a:solidFill>
                <a:latin typeface="Arial" panose="020B0604020202020204" pitchFamily="34" charset="0"/>
                <a:ea typeface="ＭＳ Ｐゴシック" pitchFamily="68" charset="-128"/>
                <a:cs typeface="Arial" panose="020B0604020202020204" pitchFamily="34" charset="0"/>
              </a:rPr>
              <a:t>A presence in French overseas </a:t>
            </a:r>
            <a:r>
              <a:rPr lang="fr-FR" sz="700" dirty="0">
                <a:solidFill>
                  <a:schemeClr val="bg1"/>
                </a:solidFill>
                <a:latin typeface="Arial" panose="020B0604020202020204" pitchFamily="34" charset="0"/>
                <a:ea typeface="ＭＳ Ｐゴシック" pitchFamily="68" charset="-128"/>
                <a:cs typeface="Arial" panose="020B0604020202020204" pitchFamily="34" charset="0"/>
              </a:rPr>
              <a:t>(Guyane)</a:t>
            </a:r>
          </a:p>
          <a:p>
            <a:pPr eaLnBrk="0" hangingPunct="0">
              <a:spcAft>
                <a:spcPts val="90"/>
              </a:spcAft>
              <a:buClr>
                <a:schemeClr val="bg1"/>
              </a:buClr>
            </a:pPr>
            <a:endParaRPr lang="fr-FR" altLang="fr-FR" sz="700" dirty="0">
              <a:solidFill>
                <a:schemeClr val="bg1"/>
              </a:solidFill>
              <a:latin typeface="Arial" panose="020B0604020202020204" pitchFamily="34" charset="0"/>
              <a:ea typeface="ＭＳ Ｐゴシック" pitchFamily="68" charset="-128"/>
              <a:cs typeface="Arial" panose="020B0604020202020204" pitchFamily="34" charset="0"/>
            </a:endParaRPr>
          </a:p>
        </p:txBody>
      </p:sp>
      <p:sp>
        <p:nvSpPr>
          <p:cNvPr id="92" name="Rectangle 91">
            <a:extLst>
              <a:ext uri="{FF2B5EF4-FFF2-40B4-BE49-F238E27FC236}">
                <a16:creationId xmlns:a16="http://schemas.microsoft.com/office/drawing/2014/main" id="{AE8A4825-D232-4199-9C34-637DF437A64C}"/>
              </a:ext>
            </a:extLst>
          </p:cNvPr>
          <p:cNvSpPr/>
          <p:nvPr/>
        </p:nvSpPr>
        <p:spPr>
          <a:xfrm>
            <a:off x="3263140" y="3668132"/>
            <a:ext cx="1740484" cy="230832"/>
          </a:xfrm>
          <a:prstGeom prst="rect">
            <a:avLst/>
          </a:prstGeom>
        </p:spPr>
        <p:txBody>
          <a:bodyPr wrap="square">
            <a:spAutoFit/>
          </a:bodyPr>
          <a:lstStyle/>
          <a:p>
            <a:pPr eaLnBrk="0" hangingPunct="0">
              <a:spcAft>
                <a:spcPts val="90"/>
              </a:spcAft>
              <a:buClr>
                <a:srgbClr val="C00000"/>
              </a:buClr>
            </a:pPr>
            <a:r>
              <a:rPr lang="en-US" sz="900" b="1" cap="all" dirty="0">
                <a:solidFill>
                  <a:schemeClr val="bg1"/>
                </a:solidFill>
                <a:latin typeface="Arial" panose="020B0604020202020204" pitchFamily="34" charset="0"/>
                <a:ea typeface="ＭＳ Ｐゴシック" pitchFamily="68" charset="-128"/>
                <a:cs typeface="Arial" panose="020B0604020202020204" pitchFamily="34" charset="0"/>
              </a:rPr>
              <a:t>OVERSEAS</a:t>
            </a:r>
          </a:p>
        </p:txBody>
      </p:sp>
      <p:sp>
        <p:nvSpPr>
          <p:cNvPr id="93" name="Google Shape;153;p16">
            <a:extLst>
              <a:ext uri="{FF2B5EF4-FFF2-40B4-BE49-F238E27FC236}">
                <a16:creationId xmlns:a16="http://schemas.microsoft.com/office/drawing/2014/main" id="{EEB8A0AD-E37F-4DF4-8B22-FFB6EDB1B6A0}"/>
              </a:ext>
            </a:extLst>
          </p:cNvPr>
          <p:cNvSpPr txBox="1"/>
          <p:nvPr/>
        </p:nvSpPr>
        <p:spPr>
          <a:xfrm>
            <a:off x="3263140" y="531694"/>
            <a:ext cx="2548709" cy="350883"/>
          </a:xfrm>
          <a:prstGeom prst="rect">
            <a:avLst/>
          </a:prstGeom>
          <a:noFill/>
          <a:ln>
            <a:noFill/>
          </a:ln>
        </p:spPr>
        <p:txBody>
          <a:bodyPr spcFirstLastPara="1" wrap="square" lIns="82305" tIns="82305" rIns="82305" bIns="82305" anchor="t" anchorCtr="0">
            <a:spAutoFit/>
          </a:bodyPr>
          <a:lstStyle/>
          <a:p>
            <a:r>
              <a:rPr lang="fr-FR" sz="1200" b="1" dirty="0" err="1">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rPr>
              <a:t>Footprint</a:t>
            </a:r>
            <a:endParaRPr lang="fr-FR" sz="1200" b="1" dirty="0">
              <a:solidFill>
                <a:schemeClr val="bg1"/>
              </a:solidFill>
              <a:latin typeface="Arial" panose="020B0604020202020204" pitchFamily="34" charset="0"/>
              <a:ea typeface="Helvetica Neue" panose="02000503000000020004" pitchFamily="2" charset="0"/>
              <a:cs typeface="Helvetica Neue" panose="02000503000000020004" pitchFamily="2" charset="0"/>
              <a:sym typeface="Outfit Black"/>
            </a:endParaRPr>
          </a:p>
        </p:txBody>
      </p:sp>
      <p:grpSp>
        <p:nvGrpSpPr>
          <p:cNvPr id="94" name="Google Shape;257;p17">
            <a:extLst>
              <a:ext uri="{FF2B5EF4-FFF2-40B4-BE49-F238E27FC236}">
                <a16:creationId xmlns:a16="http://schemas.microsoft.com/office/drawing/2014/main" id="{05A1CC75-8A72-432E-B609-43617EC72323}"/>
              </a:ext>
            </a:extLst>
          </p:cNvPr>
          <p:cNvGrpSpPr/>
          <p:nvPr/>
        </p:nvGrpSpPr>
        <p:grpSpPr>
          <a:xfrm>
            <a:off x="4741733" y="2961873"/>
            <a:ext cx="937096" cy="937207"/>
            <a:chOff x="571328" y="1627480"/>
            <a:chExt cx="1689131" cy="1689332"/>
          </a:xfrm>
        </p:grpSpPr>
        <p:grpSp>
          <p:nvGrpSpPr>
            <p:cNvPr id="95" name="Google Shape;258;p17">
              <a:extLst>
                <a:ext uri="{FF2B5EF4-FFF2-40B4-BE49-F238E27FC236}">
                  <a16:creationId xmlns:a16="http://schemas.microsoft.com/office/drawing/2014/main" id="{29EAF1BC-CF39-4CAE-8962-52344F2FDE07}"/>
                </a:ext>
              </a:extLst>
            </p:cNvPr>
            <p:cNvGrpSpPr/>
            <p:nvPr/>
          </p:nvGrpSpPr>
          <p:grpSpPr>
            <a:xfrm>
              <a:off x="571328" y="1627480"/>
              <a:ext cx="1689131" cy="1689332"/>
              <a:chOff x="571328" y="1627480"/>
              <a:chExt cx="1689131" cy="1689332"/>
            </a:xfrm>
          </p:grpSpPr>
          <p:sp>
            <p:nvSpPr>
              <p:cNvPr id="97" name="Google Shape;259;p17">
                <a:extLst>
                  <a:ext uri="{FF2B5EF4-FFF2-40B4-BE49-F238E27FC236}">
                    <a16:creationId xmlns:a16="http://schemas.microsoft.com/office/drawing/2014/main" id="{A147B2A0-CE3A-475B-8FD8-999BD5C9A15B}"/>
                  </a:ext>
                </a:extLst>
              </p:cNvPr>
              <p:cNvSpPr/>
              <p:nvPr/>
            </p:nvSpPr>
            <p:spPr>
              <a:xfrm rot="-2700000">
                <a:off x="591319" y="2102289"/>
                <a:ext cx="1649150" cy="739199"/>
              </a:xfrm>
              <a:custGeom>
                <a:avLst/>
                <a:gdLst/>
                <a:ahLst/>
                <a:cxnLst/>
                <a:rect l="l" t="t" r="r" b="b"/>
                <a:pathLst>
                  <a:path w="1648233" h="738788" extrusionOk="0">
                    <a:moveTo>
                      <a:pt x="1648234" y="369394"/>
                    </a:moveTo>
                    <a:cubicBezTo>
                      <a:pt x="1648234" y="573405"/>
                      <a:pt x="1279264" y="738789"/>
                      <a:pt x="824117" y="738789"/>
                    </a:cubicBezTo>
                    <a:cubicBezTo>
                      <a:pt x="368970" y="738789"/>
                      <a:pt x="0" y="573405"/>
                      <a:pt x="0" y="369394"/>
                    </a:cubicBezTo>
                    <a:cubicBezTo>
                      <a:pt x="0" y="165383"/>
                      <a:pt x="368970" y="0"/>
                      <a:pt x="824117" y="0"/>
                    </a:cubicBezTo>
                    <a:cubicBezTo>
                      <a:pt x="1279264" y="0"/>
                      <a:pt x="1648234" y="165383"/>
                      <a:pt x="1648234" y="369394"/>
                    </a:cubicBezTo>
                    <a:close/>
                  </a:path>
                </a:pathLst>
              </a:custGeom>
              <a:noFill/>
              <a:ln w="9525" cap="flat" cmpd="sng">
                <a:solidFill>
                  <a:schemeClr val="lt1"/>
                </a:solidFill>
                <a:prstDash val="solid"/>
                <a:miter lim="8000"/>
                <a:headEnd type="none" w="sm" len="sm"/>
                <a:tailEnd type="none" w="sm" len="sm"/>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98" name="Google Shape;260;p17">
                <a:extLst>
                  <a:ext uri="{FF2B5EF4-FFF2-40B4-BE49-F238E27FC236}">
                    <a16:creationId xmlns:a16="http://schemas.microsoft.com/office/drawing/2014/main" id="{4FA40C69-D4BD-4A9E-B539-0CB5158008B2}"/>
                  </a:ext>
                </a:extLst>
              </p:cNvPr>
              <p:cNvSpPr/>
              <p:nvPr/>
            </p:nvSpPr>
            <p:spPr>
              <a:xfrm rot="-2700000">
                <a:off x="1046475" y="1647269"/>
                <a:ext cx="738838" cy="1649955"/>
              </a:xfrm>
              <a:custGeom>
                <a:avLst/>
                <a:gdLst/>
                <a:ahLst/>
                <a:cxnLst/>
                <a:rect l="l" t="t" r="r" b="b"/>
                <a:pathLst>
                  <a:path w="738427" h="1649038" extrusionOk="0">
                    <a:moveTo>
                      <a:pt x="738428" y="824519"/>
                    </a:moveTo>
                    <a:cubicBezTo>
                      <a:pt x="738428" y="1279889"/>
                      <a:pt x="573125" y="1649039"/>
                      <a:pt x="369214" y="1649039"/>
                    </a:cubicBezTo>
                    <a:cubicBezTo>
                      <a:pt x="165303" y="1649039"/>
                      <a:pt x="0" y="1279889"/>
                      <a:pt x="0" y="824520"/>
                    </a:cubicBezTo>
                    <a:cubicBezTo>
                      <a:pt x="0" y="369150"/>
                      <a:pt x="165303" y="0"/>
                      <a:pt x="369214" y="0"/>
                    </a:cubicBezTo>
                    <a:cubicBezTo>
                      <a:pt x="573125" y="0"/>
                      <a:pt x="738428" y="369150"/>
                      <a:pt x="738428" y="824519"/>
                    </a:cubicBezTo>
                    <a:close/>
                  </a:path>
                </a:pathLst>
              </a:custGeom>
              <a:noFill/>
              <a:ln w="9525" cap="flat" cmpd="sng">
                <a:solidFill>
                  <a:schemeClr val="lt1"/>
                </a:solidFill>
                <a:prstDash val="solid"/>
                <a:miter lim="8000"/>
                <a:headEnd type="none" w="sm" len="sm"/>
                <a:tailEnd type="none" w="sm" len="sm"/>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99" name="Google Shape;261;p17">
                <a:extLst>
                  <a:ext uri="{FF2B5EF4-FFF2-40B4-BE49-F238E27FC236}">
                    <a16:creationId xmlns:a16="http://schemas.microsoft.com/office/drawing/2014/main" id="{CEBACF67-6D4F-43A2-894D-FB387C646EF6}"/>
                  </a:ext>
                </a:extLst>
              </p:cNvPr>
              <p:cNvSpPr/>
              <p:nvPr/>
            </p:nvSpPr>
            <p:spPr>
              <a:xfrm>
                <a:off x="591351" y="2102684"/>
                <a:ext cx="1648249" cy="738795"/>
              </a:xfrm>
              <a:custGeom>
                <a:avLst/>
                <a:gdLst/>
                <a:ahLst/>
                <a:cxnLst/>
                <a:rect l="l" t="t" r="r" b="b"/>
                <a:pathLst>
                  <a:path w="1648249" h="738795" extrusionOk="0">
                    <a:moveTo>
                      <a:pt x="824125" y="738795"/>
                    </a:moveTo>
                    <a:cubicBezTo>
                      <a:pt x="368990" y="738795"/>
                      <a:pt x="0" y="573423"/>
                      <a:pt x="0" y="369398"/>
                    </a:cubicBezTo>
                    <a:cubicBezTo>
                      <a:pt x="0" y="165372"/>
                      <a:pt x="368990" y="0"/>
                      <a:pt x="824125" y="0"/>
                    </a:cubicBezTo>
                    <a:cubicBezTo>
                      <a:pt x="1279260" y="0"/>
                      <a:pt x="1648249" y="165372"/>
                      <a:pt x="1648249" y="369398"/>
                    </a:cubicBezTo>
                    <a:cubicBezTo>
                      <a:pt x="1648249" y="573423"/>
                      <a:pt x="1279260" y="738795"/>
                      <a:pt x="824125" y="738795"/>
                    </a:cubicBezTo>
                    <a:close/>
                  </a:path>
                </a:pathLst>
              </a:custGeom>
              <a:noFill/>
              <a:ln w="9525" cap="flat" cmpd="sng">
                <a:solidFill>
                  <a:schemeClr val="lt1"/>
                </a:solidFill>
                <a:prstDash val="solid"/>
                <a:miter lim="8000"/>
                <a:headEnd type="none" w="sm" len="sm"/>
                <a:tailEnd type="none" w="sm" len="sm"/>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sp>
            <p:nvSpPr>
              <p:cNvPr id="100" name="Google Shape;262;p17">
                <a:extLst>
                  <a:ext uri="{FF2B5EF4-FFF2-40B4-BE49-F238E27FC236}">
                    <a16:creationId xmlns:a16="http://schemas.microsoft.com/office/drawing/2014/main" id="{0B96C56C-8A28-4292-8343-1F5191654C9F}"/>
                  </a:ext>
                </a:extLst>
              </p:cNvPr>
              <p:cNvSpPr/>
              <p:nvPr/>
            </p:nvSpPr>
            <p:spPr>
              <a:xfrm>
                <a:off x="1046258" y="1647554"/>
                <a:ext cx="738434" cy="1649054"/>
              </a:xfrm>
              <a:custGeom>
                <a:avLst/>
                <a:gdLst/>
                <a:ahLst/>
                <a:cxnLst/>
                <a:rect l="l" t="t" r="r" b="b"/>
                <a:pathLst>
                  <a:path w="738434" h="1649054" extrusionOk="0">
                    <a:moveTo>
                      <a:pt x="738435" y="824527"/>
                    </a:moveTo>
                    <a:cubicBezTo>
                      <a:pt x="738435" y="1279901"/>
                      <a:pt x="573131" y="1649055"/>
                      <a:pt x="369217" y="1649055"/>
                    </a:cubicBezTo>
                    <a:cubicBezTo>
                      <a:pt x="165304" y="1649055"/>
                      <a:pt x="0" y="1279901"/>
                      <a:pt x="0" y="824527"/>
                    </a:cubicBezTo>
                    <a:cubicBezTo>
                      <a:pt x="0" y="369154"/>
                      <a:pt x="165304" y="0"/>
                      <a:pt x="369217" y="0"/>
                    </a:cubicBezTo>
                    <a:cubicBezTo>
                      <a:pt x="573131" y="0"/>
                      <a:pt x="738435" y="369154"/>
                      <a:pt x="738435" y="824527"/>
                    </a:cubicBezTo>
                    <a:close/>
                  </a:path>
                </a:pathLst>
              </a:custGeom>
              <a:noFill/>
              <a:ln w="9525" cap="flat" cmpd="sng">
                <a:solidFill>
                  <a:schemeClr val="lt1"/>
                </a:solidFill>
                <a:prstDash val="solid"/>
                <a:miter lim="8000"/>
                <a:headEnd type="none" w="sm" len="sm"/>
                <a:tailEnd type="none" w="sm" len="sm"/>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grpSp>
        <p:sp>
          <p:nvSpPr>
            <p:cNvPr id="96" name="Google Shape;263;p17">
              <a:extLst>
                <a:ext uri="{FF2B5EF4-FFF2-40B4-BE49-F238E27FC236}">
                  <a16:creationId xmlns:a16="http://schemas.microsoft.com/office/drawing/2014/main" id="{F8EAEA90-C0B0-42C3-970B-F02268DF6FCE}"/>
                </a:ext>
              </a:extLst>
            </p:cNvPr>
            <p:cNvSpPr/>
            <p:nvPr/>
          </p:nvSpPr>
          <p:spPr>
            <a:xfrm>
              <a:off x="1238690" y="2295210"/>
              <a:ext cx="353570" cy="353742"/>
            </a:xfrm>
            <a:custGeom>
              <a:avLst/>
              <a:gdLst/>
              <a:ahLst/>
              <a:cxnLst/>
              <a:rect l="l" t="t" r="r" b="b"/>
              <a:pathLst>
                <a:path w="353570" h="353742" extrusionOk="0">
                  <a:moveTo>
                    <a:pt x="353570" y="176872"/>
                  </a:moveTo>
                  <a:cubicBezTo>
                    <a:pt x="353570" y="274555"/>
                    <a:pt x="274421" y="353743"/>
                    <a:pt x="176785" y="353743"/>
                  </a:cubicBezTo>
                  <a:cubicBezTo>
                    <a:pt x="79149" y="353743"/>
                    <a:pt x="0" y="274555"/>
                    <a:pt x="0" y="176872"/>
                  </a:cubicBezTo>
                  <a:cubicBezTo>
                    <a:pt x="0" y="79188"/>
                    <a:pt x="79149" y="0"/>
                    <a:pt x="176785" y="0"/>
                  </a:cubicBezTo>
                  <a:cubicBezTo>
                    <a:pt x="274421" y="0"/>
                    <a:pt x="353570" y="79188"/>
                    <a:pt x="353570" y="176872"/>
                  </a:cubicBezTo>
                  <a:close/>
                </a:path>
              </a:pathLst>
            </a:custGeom>
            <a:noFill/>
            <a:ln w="9525" cap="flat" cmpd="sng">
              <a:solidFill>
                <a:schemeClr val="lt1"/>
              </a:solidFill>
              <a:prstDash val="solid"/>
              <a:miter lim="8000"/>
              <a:headEnd type="none" w="sm" len="sm"/>
              <a:tailEnd type="none" w="sm" len="sm"/>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Verdana"/>
              </a:endParaRPr>
            </a:p>
          </p:txBody>
        </p:sp>
      </p:grpSp>
      <p:sp>
        <p:nvSpPr>
          <p:cNvPr id="101" name="Rectangle 100">
            <a:extLst>
              <a:ext uri="{FF2B5EF4-FFF2-40B4-BE49-F238E27FC236}">
                <a16:creationId xmlns:a16="http://schemas.microsoft.com/office/drawing/2014/main" id="{CCDB6132-606B-4CBE-BC6C-1DA34940A73E}"/>
              </a:ext>
            </a:extLst>
          </p:cNvPr>
          <p:cNvSpPr/>
          <p:nvPr/>
        </p:nvSpPr>
        <p:spPr>
          <a:xfrm>
            <a:off x="3263140" y="2278498"/>
            <a:ext cx="1740484" cy="230832"/>
          </a:xfrm>
          <a:prstGeom prst="rect">
            <a:avLst/>
          </a:prstGeom>
        </p:spPr>
        <p:txBody>
          <a:bodyPr wrap="square">
            <a:spAutoFit/>
          </a:bodyPr>
          <a:lstStyle/>
          <a:p>
            <a:pPr eaLnBrk="0" hangingPunct="0">
              <a:spcAft>
                <a:spcPts val="90"/>
              </a:spcAft>
              <a:buClr>
                <a:srgbClr val="C00000"/>
              </a:buClr>
            </a:pPr>
            <a:r>
              <a:rPr lang="fr-FR" sz="900" b="1" cap="all" dirty="0" err="1">
                <a:solidFill>
                  <a:schemeClr val="bg1"/>
                </a:solidFill>
                <a:latin typeface="Arial" panose="020B0604020202020204" pitchFamily="34" charset="0"/>
                <a:ea typeface="ＭＳ Ｐゴシック" pitchFamily="68" charset="-128"/>
                <a:cs typeface="Arial" panose="020B0604020202020204" pitchFamily="34" charset="0"/>
              </a:rPr>
              <a:t>europe</a:t>
            </a:r>
            <a:endParaRPr lang="fr-FR" sz="900" b="1" cap="all" dirty="0">
              <a:solidFill>
                <a:schemeClr val="bg1"/>
              </a:solidFill>
              <a:latin typeface="Arial" panose="020B0604020202020204" pitchFamily="34" charset="0"/>
              <a:ea typeface="ＭＳ Ｐゴシック" pitchFamily="68" charset="-128"/>
              <a:cs typeface="Arial" panose="020B0604020202020204" pitchFamily="34" charset="0"/>
            </a:endParaRPr>
          </a:p>
        </p:txBody>
      </p:sp>
      <p:sp>
        <p:nvSpPr>
          <p:cNvPr id="102" name="AutoShape 26">
            <a:extLst>
              <a:ext uri="{FF2B5EF4-FFF2-40B4-BE49-F238E27FC236}">
                <a16:creationId xmlns:a16="http://schemas.microsoft.com/office/drawing/2014/main" id="{CD906C17-3253-4023-A1A0-E0B752339090}"/>
              </a:ext>
            </a:extLst>
          </p:cNvPr>
          <p:cNvSpPr>
            <a:spLocks noChangeArrowheads="1"/>
          </p:cNvSpPr>
          <p:nvPr/>
        </p:nvSpPr>
        <p:spPr bwMode="auto">
          <a:xfrm>
            <a:off x="3283623" y="2585157"/>
            <a:ext cx="2383633" cy="968575"/>
          </a:xfrm>
          <a:prstGeom prst="roundRect">
            <a:avLst>
              <a:gd name="adj" fmla="val 10861"/>
            </a:avLst>
          </a:prstGeom>
          <a:noFill/>
          <a:ln w="25400" algn="ctr">
            <a:noFill/>
            <a:round/>
            <a:headEnd/>
            <a:tailEnd/>
          </a:ln>
        </p:spPr>
        <p:txBody>
          <a:bodyPr lIns="16205" tIns="32409" rIns="16205" bIns="32409"/>
          <a:lstStyle>
            <a:lvl1pPr marL="182563" indent="-182563" eaLnBrk="0" hangingPunct="0">
              <a:defRPr b="1">
                <a:solidFill>
                  <a:schemeClr val="tx1"/>
                </a:solidFill>
                <a:latin typeface="Arial" charset="0"/>
                <a:ea typeface="ＭＳ Ｐゴシック" pitchFamily="68" charset="-128"/>
              </a:defRPr>
            </a:lvl1pPr>
            <a:lvl2pPr marL="742950" indent="-285750" eaLnBrk="0" hangingPunct="0">
              <a:defRPr b="1">
                <a:solidFill>
                  <a:schemeClr val="tx1"/>
                </a:solidFill>
                <a:latin typeface="Arial" charset="0"/>
                <a:ea typeface="ＭＳ Ｐゴシック" pitchFamily="68" charset="-128"/>
              </a:defRPr>
            </a:lvl2pPr>
            <a:lvl3pPr marL="1143000" indent="-228600" eaLnBrk="0" hangingPunct="0">
              <a:defRPr b="1">
                <a:solidFill>
                  <a:schemeClr val="tx1"/>
                </a:solidFill>
                <a:latin typeface="Arial" charset="0"/>
                <a:ea typeface="ＭＳ Ｐゴシック" pitchFamily="68" charset="-128"/>
              </a:defRPr>
            </a:lvl3pPr>
            <a:lvl4pPr marL="1600200" indent="-228600" eaLnBrk="0" hangingPunct="0">
              <a:defRPr b="1">
                <a:solidFill>
                  <a:schemeClr val="tx1"/>
                </a:solidFill>
                <a:latin typeface="Arial" charset="0"/>
                <a:ea typeface="ＭＳ Ｐゴシック" pitchFamily="68" charset="-128"/>
              </a:defRPr>
            </a:lvl4pPr>
            <a:lvl5pPr marL="2057400" indent="-228600" eaLnBrk="0" hangingPunct="0">
              <a:defRPr b="1">
                <a:solidFill>
                  <a:schemeClr val="tx1"/>
                </a:solidFill>
                <a:latin typeface="Arial" charset="0"/>
                <a:ea typeface="ＭＳ Ｐゴシック" pitchFamily="68" charset="-128"/>
              </a:defRPr>
            </a:lvl5pPr>
            <a:lvl6pPr marL="2514600" indent="-228600" eaLnBrk="0" fontAlgn="base" hangingPunct="0">
              <a:spcBef>
                <a:spcPct val="0"/>
              </a:spcBef>
              <a:spcAft>
                <a:spcPct val="0"/>
              </a:spcAft>
              <a:defRPr b="1">
                <a:solidFill>
                  <a:schemeClr val="tx1"/>
                </a:solidFill>
                <a:latin typeface="Arial" charset="0"/>
                <a:ea typeface="ＭＳ Ｐゴシック" pitchFamily="68" charset="-128"/>
              </a:defRPr>
            </a:lvl6pPr>
            <a:lvl7pPr marL="2971800" indent="-228600" eaLnBrk="0" fontAlgn="base" hangingPunct="0">
              <a:spcBef>
                <a:spcPct val="0"/>
              </a:spcBef>
              <a:spcAft>
                <a:spcPct val="0"/>
              </a:spcAft>
              <a:defRPr b="1">
                <a:solidFill>
                  <a:schemeClr val="tx1"/>
                </a:solidFill>
                <a:latin typeface="Arial" charset="0"/>
                <a:ea typeface="ＭＳ Ｐゴシック" pitchFamily="68" charset="-128"/>
              </a:defRPr>
            </a:lvl7pPr>
            <a:lvl8pPr marL="3429000" indent="-228600" eaLnBrk="0" fontAlgn="base" hangingPunct="0">
              <a:spcBef>
                <a:spcPct val="0"/>
              </a:spcBef>
              <a:spcAft>
                <a:spcPct val="0"/>
              </a:spcAft>
              <a:defRPr b="1">
                <a:solidFill>
                  <a:schemeClr val="tx1"/>
                </a:solidFill>
                <a:latin typeface="Arial" charset="0"/>
                <a:ea typeface="ＭＳ Ｐゴシック" pitchFamily="68" charset="-128"/>
              </a:defRPr>
            </a:lvl8pPr>
            <a:lvl9pPr marL="3886200" indent="-228600" eaLnBrk="0" fontAlgn="base" hangingPunct="0">
              <a:spcBef>
                <a:spcPct val="0"/>
              </a:spcBef>
              <a:spcAft>
                <a:spcPct val="0"/>
              </a:spcAft>
              <a:defRPr b="1">
                <a:solidFill>
                  <a:schemeClr val="tx1"/>
                </a:solidFill>
                <a:latin typeface="Arial" charset="0"/>
                <a:ea typeface="ＭＳ Ｐゴシック" pitchFamily="68" charset="-128"/>
              </a:defRPr>
            </a:lvl9pPr>
          </a:lstStyle>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Germany</a:t>
            </a:r>
            <a:r>
              <a:rPr lang="en-US" altLang="fr-FR" sz="700" b="0" dirty="0">
                <a:solidFill>
                  <a:schemeClr val="bg1"/>
                </a:solidFill>
                <a:latin typeface="Arial" panose="020B0604020202020204" pitchFamily="34" charset="0"/>
                <a:cs typeface="Arial" panose="020B0604020202020204" pitchFamily="34" charset="0"/>
              </a:rPr>
              <a:t>: Aachen, </a:t>
            </a:r>
            <a:r>
              <a:rPr lang="en-US" altLang="fr-FR" sz="700" b="0" dirty="0" err="1">
                <a:solidFill>
                  <a:schemeClr val="bg1"/>
                </a:solidFill>
                <a:latin typeface="Arial" panose="020B0604020202020204" pitchFamily="34" charset="0"/>
                <a:cs typeface="Arial" panose="020B0604020202020204" pitchFamily="34" charset="0"/>
              </a:rPr>
              <a:t>Donauwörth</a:t>
            </a:r>
            <a:r>
              <a:rPr lang="en-US" altLang="fr-FR" sz="700" b="0" dirty="0">
                <a:solidFill>
                  <a:schemeClr val="bg1"/>
                </a:solidFill>
                <a:latin typeface="Arial" panose="020B0604020202020204" pitchFamily="34" charset="0"/>
                <a:cs typeface="Arial" panose="020B0604020202020204" pitchFamily="34" charset="0"/>
              </a:rPr>
              <a:t>, Munich</a:t>
            </a:r>
          </a:p>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Belgium</a:t>
            </a:r>
            <a:r>
              <a:rPr lang="en-US" altLang="fr-FR" sz="700" b="0" dirty="0">
                <a:solidFill>
                  <a:schemeClr val="bg1"/>
                </a:solidFill>
                <a:latin typeface="Arial" panose="020B0604020202020204" pitchFamily="34" charset="0"/>
                <a:cs typeface="Arial" panose="020B0604020202020204" pitchFamily="34" charset="0"/>
              </a:rPr>
              <a:t>: Charleroi</a:t>
            </a:r>
          </a:p>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Spain</a:t>
            </a:r>
            <a:r>
              <a:rPr lang="en-US" altLang="fr-FR" sz="700" b="0" dirty="0">
                <a:solidFill>
                  <a:schemeClr val="bg1"/>
                </a:solidFill>
                <a:latin typeface="Arial" panose="020B0604020202020204" pitchFamily="34" charset="0"/>
                <a:cs typeface="Arial" panose="020B0604020202020204" pitchFamily="34" charset="0"/>
              </a:rPr>
              <a:t>: Madrid</a:t>
            </a:r>
          </a:p>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Italy</a:t>
            </a:r>
            <a:r>
              <a:rPr lang="en-US" altLang="fr-FR" sz="700" b="0" dirty="0">
                <a:solidFill>
                  <a:schemeClr val="bg1"/>
                </a:solidFill>
                <a:latin typeface="Arial" panose="020B0604020202020204" pitchFamily="34" charset="0"/>
                <a:cs typeface="Arial" panose="020B0604020202020204" pitchFamily="34" charset="0"/>
              </a:rPr>
              <a:t>: Milan</a:t>
            </a:r>
          </a:p>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England</a:t>
            </a:r>
            <a:r>
              <a:rPr lang="en-US" altLang="fr-FR" sz="700" b="0" dirty="0">
                <a:solidFill>
                  <a:schemeClr val="bg1"/>
                </a:solidFill>
                <a:latin typeface="Arial" panose="020B0604020202020204" pitchFamily="34" charset="0"/>
                <a:cs typeface="Arial" panose="020B0604020202020204" pitchFamily="34" charset="0"/>
              </a:rPr>
              <a:t>: Crawley</a:t>
            </a:r>
          </a:p>
          <a:p>
            <a:pPr marL="154356" indent="-154356">
              <a:spcAft>
                <a:spcPts val="90"/>
              </a:spcAft>
              <a:buClr>
                <a:schemeClr val="bg1"/>
              </a:buClr>
              <a:buFont typeface="Arial" panose="020B0604020202020204" pitchFamily="34" charset="0"/>
              <a:buChar char="•"/>
            </a:pPr>
            <a:r>
              <a:rPr lang="en-US" altLang="fr-FR" sz="700" dirty="0">
                <a:solidFill>
                  <a:schemeClr val="bg1"/>
                </a:solidFill>
                <a:latin typeface="Arial" panose="020B0604020202020204" pitchFamily="34" charset="0"/>
                <a:cs typeface="Arial" panose="020B0604020202020204" pitchFamily="34" charset="0"/>
              </a:rPr>
              <a:t>Sweden</a:t>
            </a:r>
            <a:r>
              <a:rPr lang="en-US" altLang="fr-FR" sz="700" b="0" dirty="0">
                <a:solidFill>
                  <a:schemeClr val="bg1"/>
                </a:solidFill>
                <a:latin typeface="Arial" panose="020B0604020202020204" pitchFamily="34" charset="0"/>
                <a:cs typeface="Arial" panose="020B0604020202020204" pitchFamily="34" charset="0"/>
              </a:rPr>
              <a:t>: Stockholm</a:t>
            </a:r>
          </a:p>
        </p:txBody>
      </p:sp>
      <p:pic>
        <p:nvPicPr>
          <p:cNvPr id="103" name="Image 102">
            <a:extLst>
              <a:ext uri="{FF2B5EF4-FFF2-40B4-BE49-F238E27FC236}">
                <a16:creationId xmlns:a16="http://schemas.microsoft.com/office/drawing/2014/main" id="{46E5E055-AF7E-4340-8B99-086D0E1CB82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053184" y="517801"/>
            <a:ext cx="2722530" cy="957600"/>
          </a:xfrm>
          <a:prstGeom prst="roundRect">
            <a:avLst>
              <a:gd name="adj" fmla="val 2063"/>
            </a:avLst>
          </a:prstGeom>
        </p:spPr>
      </p:pic>
      <p:pic>
        <p:nvPicPr>
          <p:cNvPr id="104" name="Image 103">
            <a:extLst>
              <a:ext uri="{FF2B5EF4-FFF2-40B4-BE49-F238E27FC236}">
                <a16:creationId xmlns:a16="http://schemas.microsoft.com/office/drawing/2014/main" id="{AAF1A8C1-65BE-4651-A26E-45E9935DA83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043070" y="1563350"/>
            <a:ext cx="2754000" cy="955693"/>
          </a:xfrm>
          <a:prstGeom prst="roundRect">
            <a:avLst>
              <a:gd name="adj" fmla="val 2393"/>
            </a:avLst>
          </a:prstGeom>
        </p:spPr>
      </p:pic>
      <p:sp>
        <p:nvSpPr>
          <p:cNvPr id="105" name="Google Shape;72;p14">
            <a:extLst>
              <a:ext uri="{FF2B5EF4-FFF2-40B4-BE49-F238E27FC236}">
                <a16:creationId xmlns:a16="http://schemas.microsoft.com/office/drawing/2014/main" id="{DF1AD9D2-5178-46DB-8E50-061D71FF2391}"/>
              </a:ext>
            </a:extLst>
          </p:cNvPr>
          <p:cNvSpPr txBox="1"/>
          <p:nvPr/>
        </p:nvSpPr>
        <p:spPr>
          <a:xfrm>
            <a:off x="6506434" y="497819"/>
            <a:ext cx="1842319"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800" b="1" spc="-150" dirty="0">
                <a:solidFill>
                  <a:schemeClr val="lt1"/>
                </a:solidFill>
                <a:latin typeface="Arial Narrow" panose="020B0604020202020204" pitchFamily="34" charset="0"/>
                <a:ea typeface="MS Gothic" panose="020B0609070205080204" pitchFamily="49" charset="-128"/>
                <a:cs typeface="Arial Narrow" panose="020B0604020202020204" pitchFamily="34" charset="0"/>
                <a:sym typeface="Big Shoulders Display"/>
              </a:rPr>
              <a:t>165 M€</a:t>
            </a:r>
            <a:endParaRPr sz="4800" b="1" spc="-150" dirty="0">
              <a:solidFill>
                <a:schemeClr val="lt1"/>
              </a:solidFill>
              <a:latin typeface="Arial Narrow" panose="020B0604020202020204" pitchFamily="34" charset="0"/>
              <a:ea typeface="MS Gothic" panose="020B0609070205080204" pitchFamily="49" charset="-128"/>
              <a:cs typeface="Arial Narrow" panose="020B0604020202020204" pitchFamily="34" charset="0"/>
              <a:sym typeface="Big Shoulders Display"/>
            </a:endParaRPr>
          </a:p>
        </p:txBody>
      </p:sp>
      <p:sp>
        <p:nvSpPr>
          <p:cNvPr id="106" name="Rectangle 105">
            <a:extLst>
              <a:ext uri="{FF2B5EF4-FFF2-40B4-BE49-F238E27FC236}">
                <a16:creationId xmlns:a16="http://schemas.microsoft.com/office/drawing/2014/main" id="{A7733042-2E6C-4A17-A11D-EB2AA14210DD}"/>
              </a:ext>
            </a:extLst>
          </p:cNvPr>
          <p:cNvSpPr/>
          <p:nvPr/>
        </p:nvSpPr>
        <p:spPr>
          <a:xfrm>
            <a:off x="7175761" y="1162258"/>
            <a:ext cx="503663" cy="246221"/>
          </a:xfrm>
          <a:prstGeom prst="rect">
            <a:avLst/>
          </a:prstGeom>
        </p:spPr>
        <p:txBody>
          <a:bodyPr wrap="none">
            <a:spAutoFit/>
          </a:bodyPr>
          <a:lstStyle/>
          <a:p>
            <a:pPr algn="ctr"/>
            <a:r>
              <a:rPr lang="en-US" sz="1000" dirty="0">
                <a:solidFill>
                  <a:schemeClr val="bg1"/>
                </a:solidFill>
                <a:latin typeface="Arial" panose="020B0604020202020204" pitchFamily="34" charset="0"/>
                <a:cs typeface="Arial" panose="020B0604020202020204" pitchFamily="34" charset="0"/>
              </a:rPr>
              <a:t>Sales</a:t>
            </a:r>
          </a:p>
        </p:txBody>
      </p:sp>
      <p:sp>
        <p:nvSpPr>
          <p:cNvPr id="107" name="Google Shape;73;p14">
            <a:extLst>
              <a:ext uri="{FF2B5EF4-FFF2-40B4-BE49-F238E27FC236}">
                <a16:creationId xmlns:a16="http://schemas.microsoft.com/office/drawing/2014/main" id="{742ED407-AC77-4B35-BAC6-611A38B31FB7}"/>
              </a:ext>
            </a:extLst>
          </p:cNvPr>
          <p:cNvSpPr txBox="1"/>
          <p:nvPr/>
        </p:nvSpPr>
        <p:spPr>
          <a:xfrm>
            <a:off x="6709461" y="1523936"/>
            <a:ext cx="1436265"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800" b="1" spc="-150" dirty="0">
                <a:solidFill>
                  <a:schemeClr val="lt1"/>
                </a:solidFill>
                <a:latin typeface="Arial Narrow" panose="020B0604020202020204" pitchFamily="34" charset="0"/>
                <a:ea typeface="MS Gothic" panose="020B0609070205080204" pitchFamily="49" charset="-128"/>
                <a:sym typeface="Big Shoulders Display"/>
              </a:rPr>
              <a:t>1 600</a:t>
            </a:r>
            <a:endParaRPr sz="4800" b="1" spc="-150" dirty="0">
              <a:solidFill>
                <a:schemeClr val="lt1"/>
              </a:solidFill>
              <a:latin typeface="Arial Narrow" panose="020B0604020202020204" pitchFamily="34" charset="0"/>
              <a:ea typeface="MS Gothic" panose="020B0609070205080204" pitchFamily="49" charset="-128"/>
              <a:sym typeface="Big Shoulders Display"/>
            </a:endParaRPr>
          </a:p>
        </p:txBody>
      </p:sp>
      <p:sp>
        <p:nvSpPr>
          <p:cNvPr id="108" name="Rectangle 107">
            <a:extLst>
              <a:ext uri="{FF2B5EF4-FFF2-40B4-BE49-F238E27FC236}">
                <a16:creationId xmlns:a16="http://schemas.microsoft.com/office/drawing/2014/main" id="{525AFB05-1D85-4D27-83CD-34CC625FDAA1}"/>
              </a:ext>
            </a:extLst>
          </p:cNvPr>
          <p:cNvSpPr/>
          <p:nvPr/>
        </p:nvSpPr>
        <p:spPr>
          <a:xfrm>
            <a:off x="7019469" y="2179246"/>
            <a:ext cx="816249" cy="246221"/>
          </a:xfrm>
          <a:prstGeom prst="rect">
            <a:avLst/>
          </a:prstGeom>
        </p:spPr>
        <p:txBody>
          <a:bodyPr wrap="none">
            <a:spAutoFit/>
          </a:bodyPr>
          <a:lstStyle/>
          <a:p>
            <a:pPr algn="ctr"/>
            <a:r>
              <a:rPr lang="en-US" sz="1000" dirty="0">
                <a:solidFill>
                  <a:schemeClr val="bg1"/>
                </a:solidFill>
                <a:latin typeface="Arial" panose="020B0604020202020204" pitchFamily="34" charset="0"/>
                <a:cs typeface="Arial" panose="020B0604020202020204" pitchFamily="34" charset="0"/>
              </a:rPr>
              <a:t>Employees</a:t>
            </a:r>
          </a:p>
        </p:txBody>
      </p:sp>
      <p:sp>
        <p:nvSpPr>
          <p:cNvPr id="109" name="Google Shape;153;p16">
            <a:extLst>
              <a:ext uri="{FF2B5EF4-FFF2-40B4-BE49-F238E27FC236}">
                <a16:creationId xmlns:a16="http://schemas.microsoft.com/office/drawing/2014/main" id="{8DCCCC2A-E180-40AD-951C-3BB591C3C181}"/>
              </a:ext>
            </a:extLst>
          </p:cNvPr>
          <p:cNvSpPr txBox="1"/>
          <p:nvPr/>
        </p:nvSpPr>
        <p:spPr>
          <a:xfrm>
            <a:off x="6349059" y="2599362"/>
            <a:ext cx="1400566" cy="332417"/>
          </a:xfrm>
          <a:prstGeom prst="rect">
            <a:avLst/>
          </a:prstGeom>
          <a:noFill/>
          <a:ln>
            <a:noFill/>
          </a:ln>
        </p:spPr>
        <p:txBody>
          <a:bodyPr spcFirstLastPara="1" wrap="square" lIns="82305" tIns="82305" rIns="82305" bIns="82305" anchor="t" anchorCtr="0">
            <a:spAutoFit/>
          </a:bodyPr>
          <a:lstStyle/>
          <a:p>
            <a:r>
              <a:rPr lang="fr-FR" sz="1100" b="1" dirty="0" err="1">
                <a:latin typeface="Arial" panose="020B0604020202020204" pitchFamily="34" charset="0"/>
                <a:ea typeface="Helvetica Neue" panose="02000503000000020004" pitchFamily="2" charset="0"/>
                <a:cs typeface="Helvetica Neue" panose="02000503000000020004" pitchFamily="2" charset="0"/>
                <a:sym typeface="Outfit Black"/>
              </a:rPr>
              <a:t>Organization</a:t>
            </a:r>
            <a:endParaRPr lang="fr-FR" sz="1100" b="1" dirty="0">
              <a:latin typeface="Arial" panose="020B0604020202020204" pitchFamily="34" charset="0"/>
              <a:ea typeface="Helvetica Neue" panose="02000503000000020004" pitchFamily="2" charset="0"/>
              <a:cs typeface="Helvetica Neue" panose="02000503000000020004" pitchFamily="2" charset="0"/>
              <a:sym typeface="Outfit Black"/>
            </a:endParaRPr>
          </a:p>
        </p:txBody>
      </p:sp>
      <p:sp>
        <p:nvSpPr>
          <p:cNvPr id="110" name="Google Shape;158;p16">
            <a:extLst>
              <a:ext uri="{FF2B5EF4-FFF2-40B4-BE49-F238E27FC236}">
                <a16:creationId xmlns:a16="http://schemas.microsoft.com/office/drawing/2014/main" id="{E1F19524-4ECA-45C1-AEF3-54698E8A82FC}"/>
              </a:ext>
            </a:extLst>
          </p:cNvPr>
          <p:cNvSpPr/>
          <p:nvPr/>
        </p:nvSpPr>
        <p:spPr>
          <a:xfrm>
            <a:off x="6208322" y="2712670"/>
            <a:ext cx="80902" cy="101163"/>
          </a:xfrm>
          <a:custGeom>
            <a:avLst/>
            <a:gdLst/>
            <a:ahLst/>
            <a:cxnLst/>
            <a:rect l="l" t="t" r="r" b="b"/>
            <a:pathLst>
              <a:path w="2246662" h="2809303" extrusionOk="0">
                <a:moveTo>
                  <a:pt x="1614774" y="0"/>
                </a:moveTo>
                <a:lnTo>
                  <a:pt x="0" y="2809304"/>
                </a:lnTo>
                <a:lnTo>
                  <a:pt x="631889" y="2809304"/>
                </a:lnTo>
                <a:lnTo>
                  <a:pt x="2246663" y="0"/>
                </a:lnTo>
                <a:close/>
              </a:path>
            </a:pathLst>
          </a:custGeom>
          <a:solidFill>
            <a:schemeClr val="tx1"/>
          </a:solidFill>
          <a:ln>
            <a:noFill/>
          </a:ln>
        </p:spPr>
        <p:txBody>
          <a:bodyPr spcFirstLastPara="1" wrap="square" lIns="82305" tIns="41141" rIns="82305" bIns="41141" anchor="ctr" anchorCtr="0">
            <a:noAutofit/>
          </a:bodyPr>
          <a:lstStyle/>
          <a:p>
            <a:endParaRPr sz="1621" dirty="0">
              <a:solidFill>
                <a:schemeClr val="dk1"/>
              </a:solidFill>
              <a:latin typeface="Arial" panose="020B0604020202020204" pitchFamily="34" charset="0"/>
              <a:ea typeface="Helvetica Neue" panose="02000503000000020004" pitchFamily="2" charset="0"/>
              <a:cs typeface="Helvetica Neue" panose="02000503000000020004" pitchFamily="2" charset="0"/>
              <a:sym typeface="Arial"/>
            </a:endParaRPr>
          </a:p>
        </p:txBody>
      </p:sp>
      <p:sp>
        <p:nvSpPr>
          <p:cNvPr id="111" name="Espace réservé du texte 2">
            <a:extLst>
              <a:ext uri="{FF2B5EF4-FFF2-40B4-BE49-F238E27FC236}">
                <a16:creationId xmlns:a16="http://schemas.microsoft.com/office/drawing/2014/main" id="{A25F8A56-0F72-46B5-A208-865E4B2D097D}"/>
              </a:ext>
            </a:extLst>
          </p:cNvPr>
          <p:cNvSpPr txBox="1">
            <a:spLocks/>
          </p:cNvSpPr>
          <p:nvPr/>
        </p:nvSpPr>
        <p:spPr>
          <a:xfrm>
            <a:off x="6107213" y="2944053"/>
            <a:ext cx="1827891" cy="488341"/>
          </a:xfrm>
          <a:prstGeom prst="rect">
            <a:avLst/>
          </a:prstGeom>
        </p:spPr>
        <p:txBody>
          <a:bodyPr anchor="t" anchorCtr="0">
            <a:normAutofit/>
          </a:bodyPr>
          <a:lstStyle>
            <a:lvl1pPr marL="109728" indent="0" algn="l" rtl="0" eaLnBrk="1" latinLnBrk="0" hangingPunct="1">
              <a:spcBef>
                <a:spcPts val="400"/>
              </a:spcBef>
              <a:spcAft>
                <a:spcPts val="0"/>
              </a:spcAft>
              <a:buClr>
                <a:srgbClr val="1EA1A5"/>
              </a:buClr>
              <a:buSzPct val="125000"/>
              <a:buFont typeface="Arial" panose="020B0604020202020204" pitchFamily="34" charset="0"/>
              <a:buNone/>
              <a:defRPr kumimoji="0" sz="1100" i="0" kern="1200">
                <a:solidFill>
                  <a:schemeClr val="tx1"/>
                </a:solidFill>
                <a:latin typeface="Arial" panose="020B0604020202020204" pitchFamily="34" charset="0"/>
                <a:ea typeface="+mn-ea"/>
                <a:cs typeface="Arial" panose="020B0604020202020204" pitchFamily="34" charset="0"/>
              </a:defRPr>
            </a:lvl1pPr>
            <a:lvl2pPr marL="393192" indent="0" algn="l" rtl="0" eaLnBrk="1" latinLnBrk="0" hangingPunct="1">
              <a:spcBef>
                <a:spcPts val="324"/>
              </a:spcBef>
              <a:buClr>
                <a:srgbClr val="1EA1A5"/>
              </a:buClr>
              <a:buSzPct val="125000"/>
              <a:buFont typeface="Arial" panose="020B0604020202020204" pitchFamily="34" charset="0"/>
              <a:buNone/>
              <a:defRPr kumimoji="0" sz="1200" kern="1200">
                <a:solidFill>
                  <a:schemeClr val="tx1"/>
                </a:solidFill>
                <a:latin typeface="Arial" panose="020B0604020202020204" pitchFamily="34" charset="0"/>
                <a:ea typeface="+mn-ea"/>
                <a:cs typeface="Arial" panose="020B0604020202020204" pitchFamily="34" charset="0"/>
              </a:defRPr>
            </a:lvl2pPr>
            <a:lvl3pPr marL="630936" indent="0" algn="l" rtl="0" eaLnBrk="1" latinLnBrk="0" hangingPunct="1">
              <a:spcBef>
                <a:spcPts val="350"/>
              </a:spcBef>
              <a:buClr>
                <a:srgbClr val="1EA1A5"/>
              </a:buClr>
              <a:buSzPct val="125000"/>
              <a:buFont typeface="Arial" panose="020B0604020202020204" pitchFamily="34" charset="0"/>
              <a:buNone/>
              <a:defRPr kumimoji="0" sz="1200" kern="1200">
                <a:solidFill>
                  <a:schemeClr val="tx1"/>
                </a:solidFill>
                <a:latin typeface="+mn-lt"/>
                <a:ea typeface="+mn-ea"/>
                <a:cs typeface="Arial" panose="020B0604020202020204" pitchFamily="34" charset="0"/>
              </a:defRPr>
            </a:lvl3pPr>
            <a:lvl4pPr marL="9144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1430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mn-lt"/>
                <a:ea typeface="+mn-ea"/>
                <a:cs typeface="Arial" panose="020B0604020202020204" pitchFamily="34" charset="0"/>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a:spcBef>
                <a:spcPts val="0"/>
              </a:spcBef>
            </a:pPr>
            <a:r>
              <a:rPr lang="en-US" sz="800" b="1" dirty="0"/>
              <a:t>The LGM group in France: </a:t>
            </a:r>
            <a:endParaRPr lang="fr-FR" sz="800" dirty="0"/>
          </a:p>
          <a:p>
            <a:pPr marL="0">
              <a:spcBef>
                <a:spcPts val="0"/>
              </a:spcBef>
            </a:pPr>
            <a:r>
              <a:rPr lang="en-US" sz="700" dirty="0"/>
              <a:t>these are 3 leading companies in their respective fields.</a:t>
            </a:r>
          </a:p>
        </p:txBody>
      </p:sp>
      <p:sp>
        <p:nvSpPr>
          <p:cNvPr id="112" name="Espace réservé du texte 2">
            <a:extLst>
              <a:ext uri="{FF2B5EF4-FFF2-40B4-BE49-F238E27FC236}">
                <a16:creationId xmlns:a16="http://schemas.microsoft.com/office/drawing/2014/main" id="{4D1267EF-AFE2-4D9A-AA19-42A5B35BECC9}"/>
              </a:ext>
            </a:extLst>
          </p:cNvPr>
          <p:cNvSpPr txBox="1">
            <a:spLocks/>
          </p:cNvSpPr>
          <p:nvPr/>
        </p:nvSpPr>
        <p:spPr>
          <a:xfrm>
            <a:off x="6349059" y="3394432"/>
            <a:ext cx="2038514" cy="1130078"/>
          </a:xfrm>
          <a:prstGeom prst="rect">
            <a:avLst/>
          </a:prstGeom>
        </p:spPr>
        <p:txBody>
          <a:bodyPr anchor="t" anchorCtr="0">
            <a:normAutofit/>
          </a:bodyPr>
          <a:lstStyle>
            <a:lvl1pPr marL="109728" indent="0" algn="l" rtl="0" eaLnBrk="1" latinLnBrk="0" hangingPunct="1">
              <a:spcBef>
                <a:spcPts val="400"/>
              </a:spcBef>
              <a:spcAft>
                <a:spcPts val="0"/>
              </a:spcAft>
              <a:buClr>
                <a:srgbClr val="1EA1A5"/>
              </a:buClr>
              <a:buSzPct val="125000"/>
              <a:buFont typeface="Arial" panose="020B0604020202020204" pitchFamily="34" charset="0"/>
              <a:buNone/>
              <a:defRPr kumimoji="0" sz="1100" i="0" kern="1200">
                <a:solidFill>
                  <a:schemeClr val="tx1"/>
                </a:solidFill>
                <a:latin typeface="Arial" panose="020B0604020202020204" pitchFamily="34" charset="0"/>
                <a:ea typeface="+mn-ea"/>
                <a:cs typeface="Arial" panose="020B0604020202020204" pitchFamily="34" charset="0"/>
              </a:defRPr>
            </a:lvl1pPr>
            <a:lvl2pPr marL="393192" indent="0" algn="l" rtl="0" eaLnBrk="1" latinLnBrk="0" hangingPunct="1">
              <a:spcBef>
                <a:spcPts val="324"/>
              </a:spcBef>
              <a:buClr>
                <a:srgbClr val="1EA1A5"/>
              </a:buClr>
              <a:buSzPct val="125000"/>
              <a:buFont typeface="Arial" panose="020B0604020202020204" pitchFamily="34" charset="0"/>
              <a:buNone/>
              <a:defRPr kumimoji="0" sz="1200" kern="1200">
                <a:solidFill>
                  <a:schemeClr val="tx1"/>
                </a:solidFill>
                <a:latin typeface="Arial" panose="020B0604020202020204" pitchFamily="34" charset="0"/>
                <a:ea typeface="+mn-ea"/>
                <a:cs typeface="Arial" panose="020B0604020202020204" pitchFamily="34" charset="0"/>
              </a:defRPr>
            </a:lvl2pPr>
            <a:lvl3pPr marL="630936" indent="0" algn="l" rtl="0" eaLnBrk="1" latinLnBrk="0" hangingPunct="1">
              <a:spcBef>
                <a:spcPts val="350"/>
              </a:spcBef>
              <a:buClr>
                <a:srgbClr val="1EA1A5"/>
              </a:buClr>
              <a:buSzPct val="125000"/>
              <a:buFont typeface="Arial" panose="020B0604020202020204" pitchFamily="34" charset="0"/>
              <a:buNone/>
              <a:defRPr kumimoji="0" sz="1200" kern="1200">
                <a:solidFill>
                  <a:schemeClr val="tx1"/>
                </a:solidFill>
                <a:latin typeface="+mn-lt"/>
                <a:ea typeface="+mn-ea"/>
                <a:cs typeface="Arial" panose="020B0604020202020204" pitchFamily="34" charset="0"/>
              </a:defRPr>
            </a:lvl3pPr>
            <a:lvl4pPr marL="9144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1430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mn-lt"/>
                <a:ea typeface="+mn-ea"/>
                <a:cs typeface="Arial" panose="020B0604020202020204" pitchFamily="34" charset="0"/>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157163">
              <a:spcBef>
                <a:spcPts val="0"/>
              </a:spcBef>
              <a:buClr>
                <a:schemeClr val="bg1"/>
              </a:buClr>
            </a:pPr>
            <a:r>
              <a:rPr lang="fr-FR" sz="800" b="1" dirty="0"/>
              <a:t>LGM SAS</a:t>
            </a:r>
          </a:p>
          <a:p>
            <a:pPr marL="0" indent="-157163">
              <a:spcBef>
                <a:spcPts val="0"/>
              </a:spcBef>
            </a:pPr>
            <a:r>
              <a:rPr lang="en-US" sz="700" dirty="0"/>
              <a:t>Consulting and development activities in technological, digital, and software engineering.</a:t>
            </a:r>
          </a:p>
          <a:p>
            <a:pPr marL="0" indent="-157163">
              <a:spcBef>
                <a:spcPts val="0"/>
              </a:spcBef>
            </a:pPr>
            <a:endParaRPr lang="fr-FR" sz="800" dirty="0"/>
          </a:p>
          <a:p>
            <a:pPr marL="0">
              <a:spcBef>
                <a:spcPts val="0"/>
              </a:spcBef>
              <a:buClr>
                <a:schemeClr val="bg1"/>
              </a:buClr>
              <a:tabLst>
                <a:tab pos="266700" algn="l"/>
              </a:tabLst>
            </a:pPr>
            <a:r>
              <a:rPr lang="fr-FR" sz="800" b="1" dirty="0"/>
              <a:t>LGM Ingénierie SAS</a:t>
            </a:r>
          </a:p>
          <a:p>
            <a:pPr marL="0">
              <a:spcBef>
                <a:spcPts val="0"/>
              </a:spcBef>
              <a:buClr>
                <a:schemeClr val="bg1"/>
              </a:buClr>
              <a:tabLst>
                <a:tab pos="266700" algn="l"/>
              </a:tabLst>
            </a:pPr>
            <a:r>
              <a:rPr lang="fr-FR" sz="800" b="1" dirty="0"/>
              <a:t>&amp; ARELIS SAS</a:t>
            </a:r>
          </a:p>
          <a:p>
            <a:pPr marL="0" indent="-157163">
              <a:spcBef>
                <a:spcPts val="0"/>
              </a:spcBef>
            </a:pPr>
            <a:r>
              <a:rPr lang="en-US" sz="700" dirty="0"/>
              <a:t>Design and production activities in advanced electronics.</a:t>
            </a:r>
          </a:p>
        </p:txBody>
      </p:sp>
    </p:spTree>
    <p:extLst>
      <p:ext uri="{BB962C8B-B14F-4D97-AF65-F5344CB8AC3E}">
        <p14:creationId xmlns:p14="http://schemas.microsoft.com/office/powerpoint/2010/main" val="842633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oogle Shape;104;p17">
            <a:extLst>
              <a:ext uri="{FF2B5EF4-FFF2-40B4-BE49-F238E27FC236}">
                <a16:creationId xmlns:a16="http://schemas.microsoft.com/office/drawing/2014/main" id="{9B4D6E2E-4EFA-CA8B-9058-8A27902B5D28}"/>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pic>
        <p:nvPicPr>
          <p:cNvPr id="10" name="Google Shape;104;p17">
            <a:extLst>
              <a:ext uri="{FF2B5EF4-FFF2-40B4-BE49-F238E27FC236}">
                <a16:creationId xmlns:a16="http://schemas.microsoft.com/office/drawing/2014/main" id="{B09D2403-A3E6-9216-4905-92F728570A73}"/>
              </a:ext>
            </a:extLst>
          </p:cNvPr>
          <p:cNvPicPr preferRelativeResize="0"/>
          <p:nvPr/>
        </p:nvPicPr>
        <p:blipFill>
          <a:blip r:embed="rId4" cstate="screen">
            <a:extLst>
              <a:ext uri="{28A0092B-C50C-407E-A947-70E740481C1C}">
                <a14:useLocalDpi xmlns:a14="http://schemas.microsoft.com/office/drawing/2010/main"/>
              </a:ext>
            </a:extLst>
          </a:blip>
          <a:srcRect/>
          <a:stretch/>
        </p:blipFill>
        <p:spPr>
          <a:xfrm>
            <a:off x="593808" y="0"/>
            <a:ext cx="8442689" cy="5143500"/>
          </a:xfrm>
          <a:prstGeom prst="parallelogram">
            <a:avLst>
              <a:gd name="adj" fmla="val 58549"/>
            </a:avLst>
          </a:prstGeom>
          <a:noFill/>
          <a:ln>
            <a:noFill/>
          </a:ln>
        </p:spPr>
      </p:pic>
      <p:sp>
        <p:nvSpPr>
          <p:cNvPr id="9" name="Espace réservé du texte 8">
            <a:extLst>
              <a:ext uri="{FF2B5EF4-FFF2-40B4-BE49-F238E27FC236}">
                <a16:creationId xmlns:a16="http://schemas.microsoft.com/office/drawing/2014/main" id="{D960558F-EE2D-0351-A976-BBC20ADE7141}"/>
              </a:ext>
            </a:extLst>
          </p:cNvPr>
          <p:cNvSpPr>
            <a:spLocks noGrp="1"/>
          </p:cNvSpPr>
          <p:nvPr>
            <p:ph type="body" sz="quarter" idx="18"/>
          </p:nvPr>
        </p:nvSpPr>
        <p:spPr>
          <a:xfrm>
            <a:off x="5150311" y="2320790"/>
            <a:ext cx="3600400" cy="259653"/>
          </a:xfrm>
        </p:spPr>
        <p:txBody>
          <a:bodyPr>
            <a:normAutofit lnSpcReduction="10000"/>
          </a:bodyPr>
          <a:lstStyle/>
          <a:p>
            <a:r>
              <a:rPr lang="fr-FR" dirty="0"/>
              <a:t>The tale of a real workflow</a:t>
            </a:r>
          </a:p>
        </p:txBody>
      </p:sp>
      <p:sp>
        <p:nvSpPr>
          <p:cNvPr id="8" name="Titre 7">
            <a:extLst>
              <a:ext uri="{FF2B5EF4-FFF2-40B4-BE49-F238E27FC236}">
                <a16:creationId xmlns:a16="http://schemas.microsoft.com/office/drawing/2014/main" id="{1E5E29FB-39E5-E2DB-142F-772775EBCA74}"/>
              </a:ext>
            </a:extLst>
          </p:cNvPr>
          <p:cNvSpPr>
            <a:spLocks noGrp="1"/>
          </p:cNvSpPr>
          <p:nvPr>
            <p:ph type="title"/>
          </p:nvPr>
        </p:nvSpPr>
        <p:spPr>
          <a:xfrm>
            <a:off x="5150311" y="1851670"/>
            <a:ext cx="3600400" cy="343817"/>
          </a:xfrm>
        </p:spPr>
        <p:txBody>
          <a:bodyPr>
            <a:normAutofit fontScale="90000"/>
          </a:bodyPr>
          <a:lstStyle/>
          <a:p>
            <a:r>
              <a:rPr lang="fr-FR" dirty="0"/>
              <a:t>RAMS &amp; ILS</a:t>
            </a:r>
          </a:p>
        </p:txBody>
      </p:sp>
      <p:sp>
        <p:nvSpPr>
          <p:cNvPr id="4" name="ZoneTexte 3">
            <a:extLst>
              <a:ext uri="{FF2B5EF4-FFF2-40B4-BE49-F238E27FC236}">
                <a16:creationId xmlns:a16="http://schemas.microsoft.com/office/drawing/2014/main" id="{E4E4B8C1-A193-A5CA-C0F1-8D8EB2A5CC69}"/>
              </a:ext>
            </a:extLst>
          </p:cNvPr>
          <p:cNvSpPr txBox="1"/>
          <p:nvPr/>
        </p:nvSpPr>
        <p:spPr>
          <a:xfrm>
            <a:off x="2482256" y="1012646"/>
            <a:ext cx="3347507" cy="3118207"/>
          </a:xfrm>
          <a:prstGeom prst="rect">
            <a:avLst/>
          </a:prstGeom>
          <a:noFill/>
        </p:spPr>
        <p:txBody>
          <a:bodyPr wrap="square" lIns="40051" tIns="20025" rIns="40051" bIns="20025" rtlCol="0">
            <a:spAutoFit/>
          </a:bodyPr>
          <a:lstStyle/>
          <a:p>
            <a:r>
              <a:rPr lang="fr-FR" sz="20000" b="1" spc="-150" dirty="0">
                <a:solidFill>
                  <a:schemeClr val="bg1"/>
                </a:solidFill>
                <a:latin typeface="Arial Narrow" panose="020B0604020202020204" pitchFamily="34" charset="0"/>
                <a:ea typeface="Verdana" panose="020B0604030504040204" pitchFamily="34" charset="0"/>
                <a:cs typeface="Arial Narrow" panose="020B0604020202020204" pitchFamily="34" charset="0"/>
              </a:rPr>
              <a:t>02</a:t>
            </a:r>
          </a:p>
        </p:txBody>
      </p:sp>
      <p:sp>
        <p:nvSpPr>
          <p:cNvPr id="5" name="Google Shape;70;p14">
            <a:extLst>
              <a:ext uri="{FF2B5EF4-FFF2-40B4-BE49-F238E27FC236}">
                <a16:creationId xmlns:a16="http://schemas.microsoft.com/office/drawing/2014/main" id="{59A91196-50B1-D152-68FD-E5BC09875964}"/>
              </a:ext>
            </a:extLst>
          </p:cNvPr>
          <p:cNvSpPr/>
          <p:nvPr/>
        </p:nvSpPr>
        <p:spPr>
          <a:xfrm>
            <a:off x="1165118" y="1677144"/>
            <a:ext cx="1457913" cy="1872208"/>
          </a:xfrm>
          <a:prstGeom prst="parallelogram">
            <a:avLst>
              <a:gd name="adj" fmla="val 75534"/>
            </a:avLst>
          </a:prstGeom>
          <a:solidFill>
            <a:schemeClr val="bg1"/>
          </a:solidFill>
          <a:ln>
            <a:noFill/>
          </a:ln>
        </p:spPr>
        <p:txBody>
          <a:bodyPr spcFirstLastPara="1" wrap="square" lIns="91425" tIns="91425" rIns="91425" bIns="91425" anchor="ctr" anchorCtr="0">
            <a:noAutofit/>
          </a:bodyPr>
          <a:lstStyle/>
          <a:p>
            <a:pPr algn="ctr"/>
            <a:endParaRPr sz="5000" dirty="0"/>
          </a:p>
        </p:txBody>
      </p:sp>
    </p:spTree>
    <p:custDataLst>
      <p:tags r:id="rId1"/>
    </p:custDataLst>
    <p:extLst>
      <p:ext uri="{BB962C8B-B14F-4D97-AF65-F5344CB8AC3E}">
        <p14:creationId xmlns:p14="http://schemas.microsoft.com/office/powerpoint/2010/main" val="3359815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D6A6E-41D6-27F2-5992-8D37EE626091}"/>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49CCF0E5-203B-4230-2357-F8D2DACD88FA}"/>
              </a:ext>
            </a:extLst>
          </p:cNvPr>
          <p:cNvSpPr>
            <a:spLocks noGrp="1"/>
          </p:cNvSpPr>
          <p:nvPr>
            <p:ph type="title"/>
          </p:nvPr>
        </p:nvSpPr>
        <p:spPr/>
        <p:txBody>
          <a:bodyPr/>
          <a:lstStyle/>
          <a:p>
            <a:r>
              <a:rPr lang="en-US" dirty="0"/>
              <a:t>RAMS &amp; ILS context</a:t>
            </a:r>
            <a:endParaRPr lang="fr-FR" dirty="0"/>
          </a:p>
        </p:txBody>
      </p:sp>
      <p:pic>
        <p:nvPicPr>
          <p:cNvPr id="3" name="Imagen 2">
            <a:extLst>
              <a:ext uri="{FF2B5EF4-FFF2-40B4-BE49-F238E27FC236}">
                <a16:creationId xmlns:a16="http://schemas.microsoft.com/office/drawing/2014/main" id="{07EB2CBD-A324-DCF3-6546-65EF8D0A6818}"/>
              </a:ext>
            </a:extLst>
          </p:cNvPr>
          <p:cNvPicPr>
            <a:picLocks noChangeAspect="1"/>
          </p:cNvPicPr>
          <p:nvPr/>
        </p:nvPicPr>
        <p:blipFill>
          <a:blip r:embed="rId3"/>
          <a:stretch>
            <a:fillRect/>
          </a:stretch>
        </p:blipFill>
        <p:spPr>
          <a:xfrm>
            <a:off x="3563888" y="2412269"/>
            <a:ext cx="1840969" cy="1670859"/>
          </a:xfrm>
          <a:prstGeom prst="rect">
            <a:avLst/>
          </a:prstGeom>
        </p:spPr>
      </p:pic>
      <p:sp>
        <p:nvSpPr>
          <p:cNvPr id="2" name="Parchemin : vertical 1">
            <a:extLst>
              <a:ext uri="{FF2B5EF4-FFF2-40B4-BE49-F238E27FC236}">
                <a16:creationId xmlns:a16="http://schemas.microsoft.com/office/drawing/2014/main" id="{FCC72B29-8B41-49E0-964A-E3A8D2CA70C5}"/>
              </a:ext>
            </a:extLst>
          </p:cNvPr>
          <p:cNvSpPr/>
          <p:nvPr/>
        </p:nvSpPr>
        <p:spPr>
          <a:xfrm>
            <a:off x="251520" y="555526"/>
            <a:ext cx="1656184" cy="1224136"/>
          </a:xfrm>
          <a:prstGeom prst="verticalScroll">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b="1" dirty="0" err="1">
                <a:solidFill>
                  <a:schemeClr val="tx1"/>
                </a:solidFill>
              </a:rPr>
              <a:t>R</a:t>
            </a:r>
            <a:r>
              <a:rPr lang="es-ES" sz="1200" dirty="0" err="1">
                <a:solidFill>
                  <a:schemeClr val="tx1"/>
                </a:solidFill>
              </a:rPr>
              <a:t>eliability</a:t>
            </a:r>
            <a:endParaRPr lang="es-ES" sz="1200" dirty="0">
              <a:solidFill>
                <a:schemeClr val="tx1"/>
              </a:solidFill>
            </a:endParaRPr>
          </a:p>
          <a:p>
            <a:r>
              <a:rPr lang="es-ES" sz="1200" b="1" dirty="0" err="1">
                <a:solidFill>
                  <a:schemeClr val="tx1"/>
                </a:solidFill>
              </a:rPr>
              <a:t>A</a:t>
            </a:r>
            <a:r>
              <a:rPr lang="es-ES" sz="1200" dirty="0" err="1">
                <a:solidFill>
                  <a:schemeClr val="tx1"/>
                </a:solidFill>
              </a:rPr>
              <a:t>vailability</a:t>
            </a:r>
            <a:endParaRPr lang="es-ES" sz="1200" dirty="0">
              <a:solidFill>
                <a:schemeClr val="tx1"/>
              </a:solidFill>
            </a:endParaRPr>
          </a:p>
          <a:p>
            <a:r>
              <a:rPr lang="es-ES" sz="1200" b="1" dirty="0" err="1">
                <a:solidFill>
                  <a:schemeClr val="tx1"/>
                </a:solidFill>
              </a:rPr>
              <a:t>M</a:t>
            </a:r>
            <a:r>
              <a:rPr lang="es-ES" sz="1200" dirty="0" err="1">
                <a:solidFill>
                  <a:schemeClr val="tx1"/>
                </a:solidFill>
              </a:rPr>
              <a:t>aintainability</a:t>
            </a:r>
            <a:endParaRPr lang="es-ES" sz="1200" dirty="0">
              <a:solidFill>
                <a:schemeClr val="tx1"/>
              </a:solidFill>
            </a:endParaRPr>
          </a:p>
          <a:p>
            <a:r>
              <a:rPr lang="es-ES" sz="1200" b="1" dirty="0">
                <a:solidFill>
                  <a:schemeClr val="tx1"/>
                </a:solidFill>
              </a:rPr>
              <a:t>S</a:t>
            </a:r>
            <a:r>
              <a:rPr lang="es-ES" sz="1200" dirty="0">
                <a:solidFill>
                  <a:schemeClr val="tx1"/>
                </a:solidFill>
              </a:rPr>
              <a:t>afety</a:t>
            </a:r>
          </a:p>
        </p:txBody>
      </p:sp>
      <p:sp>
        <p:nvSpPr>
          <p:cNvPr id="9" name="Parchemin : vertical 8">
            <a:extLst>
              <a:ext uri="{FF2B5EF4-FFF2-40B4-BE49-F238E27FC236}">
                <a16:creationId xmlns:a16="http://schemas.microsoft.com/office/drawing/2014/main" id="{681E00BD-E0C9-43CD-A85C-C973D84160A9}"/>
              </a:ext>
            </a:extLst>
          </p:cNvPr>
          <p:cNvSpPr/>
          <p:nvPr/>
        </p:nvSpPr>
        <p:spPr>
          <a:xfrm flipH="1">
            <a:off x="6156176" y="555526"/>
            <a:ext cx="1368152" cy="1224136"/>
          </a:xfrm>
          <a:prstGeom prst="verticalScroll">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b="1" dirty="0" err="1">
                <a:solidFill>
                  <a:schemeClr val="tx1"/>
                </a:solidFill>
              </a:rPr>
              <a:t>I</a:t>
            </a:r>
            <a:r>
              <a:rPr lang="es-ES" sz="1200" dirty="0" err="1">
                <a:solidFill>
                  <a:schemeClr val="tx1"/>
                </a:solidFill>
              </a:rPr>
              <a:t>ntegrated</a:t>
            </a:r>
            <a:endParaRPr lang="es-ES" sz="1200" dirty="0">
              <a:solidFill>
                <a:schemeClr val="tx1"/>
              </a:solidFill>
            </a:endParaRPr>
          </a:p>
          <a:p>
            <a:r>
              <a:rPr lang="es-ES" sz="1200" b="1" dirty="0" err="1">
                <a:solidFill>
                  <a:schemeClr val="tx1"/>
                </a:solidFill>
              </a:rPr>
              <a:t>L</a:t>
            </a:r>
            <a:r>
              <a:rPr lang="es-ES" sz="1200" dirty="0" err="1">
                <a:solidFill>
                  <a:schemeClr val="tx1"/>
                </a:solidFill>
              </a:rPr>
              <a:t>ogistic</a:t>
            </a:r>
            <a:endParaRPr lang="es-ES" sz="1200" dirty="0">
              <a:solidFill>
                <a:schemeClr val="tx1"/>
              </a:solidFill>
            </a:endParaRPr>
          </a:p>
          <a:p>
            <a:r>
              <a:rPr lang="es-ES" sz="1200" b="1" dirty="0" err="1">
                <a:solidFill>
                  <a:schemeClr val="tx1"/>
                </a:solidFill>
              </a:rPr>
              <a:t>S</a:t>
            </a:r>
            <a:r>
              <a:rPr lang="es-ES" sz="1200" dirty="0" err="1">
                <a:solidFill>
                  <a:schemeClr val="tx1"/>
                </a:solidFill>
              </a:rPr>
              <a:t>upport</a:t>
            </a:r>
            <a:endParaRPr lang="es-ES" sz="1200" dirty="0">
              <a:solidFill>
                <a:schemeClr val="tx1"/>
              </a:solidFill>
            </a:endParaRPr>
          </a:p>
        </p:txBody>
      </p:sp>
      <p:sp>
        <p:nvSpPr>
          <p:cNvPr id="11" name="Parchemin : vertical 10">
            <a:extLst>
              <a:ext uri="{FF2B5EF4-FFF2-40B4-BE49-F238E27FC236}">
                <a16:creationId xmlns:a16="http://schemas.microsoft.com/office/drawing/2014/main" id="{31B72A49-F3CC-4D25-97B0-E6A96EB0BD9B}"/>
              </a:ext>
            </a:extLst>
          </p:cNvPr>
          <p:cNvSpPr/>
          <p:nvPr/>
        </p:nvSpPr>
        <p:spPr>
          <a:xfrm flipH="1">
            <a:off x="7505847" y="555526"/>
            <a:ext cx="1368152" cy="1224136"/>
          </a:xfrm>
          <a:prstGeom prst="verticalScroll">
            <a:avLst/>
          </a:prstGeom>
          <a:solidFill>
            <a:schemeClr val="bg1"/>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b="1" dirty="0" err="1">
                <a:solidFill>
                  <a:schemeClr val="tx1"/>
                </a:solidFill>
              </a:rPr>
              <a:t>L</a:t>
            </a:r>
            <a:r>
              <a:rPr lang="es-ES" sz="1200" dirty="0" err="1">
                <a:solidFill>
                  <a:schemeClr val="tx1"/>
                </a:solidFill>
              </a:rPr>
              <a:t>ife</a:t>
            </a:r>
            <a:endParaRPr lang="es-ES" sz="1200" dirty="0">
              <a:solidFill>
                <a:schemeClr val="tx1"/>
              </a:solidFill>
            </a:endParaRPr>
          </a:p>
          <a:p>
            <a:r>
              <a:rPr lang="es-ES" sz="1200" b="1" dirty="0" err="1">
                <a:solidFill>
                  <a:schemeClr val="tx1"/>
                </a:solidFill>
              </a:rPr>
              <a:t>C</a:t>
            </a:r>
            <a:r>
              <a:rPr lang="es-ES" sz="1200" dirty="0" err="1">
                <a:solidFill>
                  <a:schemeClr val="tx1"/>
                </a:solidFill>
              </a:rPr>
              <a:t>ycle</a:t>
            </a:r>
            <a:endParaRPr lang="es-ES" sz="1200" dirty="0">
              <a:solidFill>
                <a:schemeClr val="tx1"/>
              </a:solidFill>
            </a:endParaRPr>
          </a:p>
          <a:p>
            <a:r>
              <a:rPr lang="es-ES" sz="1200" b="1" dirty="0" err="1">
                <a:solidFill>
                  <a:schemeClr val="tx1"/>
                </a:solidFill>
              </a:rPr>
              <a:t>C</a:t>
            </a:r>
            <a:r>
              <a:rPr lang="es-ES" sz="1200" dirty="0" err="1">
                <a:solidFill>
                  <a:schemeClr val="tx1"/>
                </a:solidFill>
              </a:rPr>
              <a:t>ost</a:t>
            </a:r>
            <a:endParaRPr lang="es-ES" sz="1200" dirty="0">
              <a:solidFill>
                <a:schemeClr val="tx1"/>
              </a:solidFill>
            </a:endParaRPr>
          </a:p>
        </p:txBody>
      </p:sp>
      <p:sp>
        <p:nvSpPr>
          <p:cNvPr id="5" name="ZoneTexte 4">
            <a:extLst>
              <a:ext uri="{FF2B5EF4-FFF2-40B4-BE49-F238E27FC236}">
                <a16:creationId xmlns:a16="http://schemas.microsoft.com/office/drawing/2014/main" id="{0043CE63-0819-4335-9597-4CA7E6FE72B1}"/>
              </a:ext>
            </a:extLst>
          </p:cNvPr>
          <p:cNvSpPr txBox="1"/>
          <p:nvPr/>
        </p:nvSpPr>
        <p:spPr>
          <a:xfrm>
            <a:off x="1907704" y="771550"/>
            <a:ext cx="1800200" cy="938719"/>
          </a:xfrm>
          <a:prstGeom prst="rect">
            <a:avLst/>
          </a:prstGeom>
          <a:noFill/>
        </p:spPr>
        <p:txBody>
          <a:bodyPr wrap="square" rtlCol="0">
            <a:spAutoFit/>
          </a:bodyPr>
          <a:lstStyle/>
          <a:p>
            <a:pPr marL="171450" indent="-171450">
              <a:buClr>
                <a:srgbClr val="00B050"/>
              </a:buClr>
              <a:buFont typeface="Wingdings" panose="05000000000000000000" pitchFamily="2" charset="2"/>
              <a:buChar char="ü"/>
            </a:pPr>
            <a:r>
              <a:rPr lang="es-ES" sz="1100" dirty="0"/>
              <a:t>Performance</a:t>
            </a:r>
          </a:p>
          <a:p>
            <a:pPr marL="171450" indent="-171450">
              <a:buClr>
                <a:srgbClr val="00B050"/>
              </a:buClr>
              <a:buFont typeface="Wingdings" panose="05000000000000000000" pitchFamily="2" charset="2"/>
              <a:buChar char="ü"/>
            </a:pPr>
            <a:r>
              <a:rPr lang="es-ES" sz="1100" dirty="0" err="1"/>
              <a:t>Consistency</a:t>
            </a:r>
            <a:endParaRPr lang="es-ES" sz="1100" dirty="0"/>
          </a:p>
          <a:p>
            <a:pPr marL="171450" indent="-171450">
              <a:buClr>
                <a:srgbClr val="00B050"/>
              </a:buClr>
              <a:buFont typeface="Wingdings" panose="05000000000000000000" pitchFamily="2" charset="2"/>
              <a:buChar char="ü"/>
            </a:pPr>
            <a:r>
              <a:rPr lang="es-ES" sz="1100" dirty="0" err="1"/>
              <a:t>Operation</a:t>
            </a:r>
            <a:r>
              <a:rPr lang="es-ES" sz="1100" dirty="0"/>
              <a:t> </a:t>
            </a:r>
            <a:r>
              <a:rPr lang="es-ES" sz="1100" dirty="0" err="1"/>
              <a:t>Efficiency</a:t>
            </a:r>
            <a:endParaRPr lang="es-ES" sz="1100" dirty="0"/>
          </a:p>
          <a:p>
            <a:pPr marL="171450" indent="-171450">
              <a:buClr>
                <a:srgbClr val="00B050"/>
              </a:buClr>
              <a:buFont typeface="Wingdings" panose="05000000000000000000" pitchFamily="2" charset="2"/>
              <a:buChar char="ü"/>
            </a:pPr>
            <a:r>
              <a:rPr lang="es-ES" sz="1100" dirty="0"/>
              <a:t>Safety</a:t>
            </a:r>
          </a:p>
          <a:p>
            <a:pPr marL="171450" indent="-171450">
              <a:buClr>
                <a:srgbClr val="00B050"/>
              </a:buClr>
              <a:buFont typeface="Wingdings" panose="05000000000000000000" pitchFamily="2" charset="2"/>
              <a:buChar char="ü"/>
            </a:pPr>
            <a:r>
              <a:rPr lang="es-ES" sz="1100" dirty="0"/>
              <a:t>…</a:t>
            </a:r>
          </a:p>
        </p:txBody>
      </p:sp>
      <p:sp>
        <p:nvSpPr>
          <p:cNvPr id="12" name="ZoneTexte 11">
            <a:extLst>
              <a:ext uri="{FF2B5EF4-FFF2-40B4-BE49-F238E27FC236}">
                <a16:creationId xmlns:a16="http://schemas.microsoft.com/office/drawing/2014/main" id="{BD16FDC4-D264-40F5-9D82-C1441B93BDAA}"/>
              </a:ext>
            </a:extLst>
          </p:cNvPr>
          <p:cNvSpPr txBox="1"/>
          <p:nvPr/>
        </p:nvSpPr>
        <p:spPr>
          <a:xfrm>
            <a:off x="4355976" y="771550"/>
            <a:ext cx="1962697" cy="938719"/>
          </a:xfrm>
          <a:prstGeom prst="rect">
            <a:avLst/>
          </a:prstGeom>
          <a:noFill/>
        </p:spPr>
        <p:txBody>
          <a:bodyPr wrap="square" rtlCol="0">
            <a:spAutoFit/>
          </a:bodyPr>
          <a:lstStyle/>
          <a:p>
            <a:pPr marL="171450" indent="-171450">
              <a:buClr>
                <a:srgbClr val="FF6600"/>
              </a:buClr>
              <a:buFont typeface="Wingdings" panose="05000000000000000000" pitchFamily="2" charset="2"/>
              <a:buChar char="ü"/>
            </a:pPr>
            <a:r>
              <a:rPr lang="es-ES" sz="1100" dirty="0" err="1"/>
              <a:t>Maximize</a:t>
            </a:r>
            <a:r>
              <a:rPr lang="es-ES" sz="1100" dirty="0"/>
              <a:t> </a:t>
            </a:r>
            <a:r>
              <a:rPr lang="es-ES" sz="1100" dirty="0" err="1"/>
              <a:t>availability</a:t>
            </a:r>
            <a:endParaRPr lang="es-ES" sz="1100" dirty="0"/>
          </a:p>
          <a:p>
            <a:pPr marL="171450" indent="-171450">
              <a:buClr>
                <a:srgbClr val="FF6600"/>
              </a:buClr>
              <a:buFont typeface="Wingdings" panose="05000000000000000000" pitchFamily="2" charset="2"/>
              <a:buChar char="ü"/>
            </a:pPr>
            <a:r>
              <a:rPr lang="es-ES" sz="1100" dirty="0" err="1"/>
              <a:t>Re-used</a:t>
            </a:r>
            <a:r>
              <a:rPr lang="es-ES" sz="1100" dirty="0"/>
              <a:t> </a:t>
            </a:r>
            <a:r>
              <a:rPr lang="es-ES" sz="1100" dirty="0" err="1"/>
              <a:t>products</a:t>
            </a:r>
            <a:endParaRPr lang="es-ES" sz="1100" dirty="0"/>
          </a:p>
          <a:p>
            <a:pPr marL="171450" indent="-171450">
              <a:buClr>
                <a:srgbClr val="FF6600"/>
              </a:buClr>
              <a:buFont typeface="Wingdings" panose="05000000000000000000" pitchFamily="2" charset="2"/>
              <a:buChar char="ü"/>
            </a:pPr>
            <a:r>
              <a:rPr lang="es-ES" sz="1100" dirty="0" err="1"/>
              <a:t>Maintenance</a:t>
            </a:r>
            <a:r>
              <a:rPr lang="es-ES" sz="1100" dirty="0"/>
              <a:t> </a:t>
            </a:r>
            <a:r>
              <a:rPr lang="es-ES" sz="1100" dirty="0" err="1"/>
              <a:t>Efficiency</a:t>
            </a:r>
            <a:endParaRPr lang="es-ES" sz="1100" dirty="0"/>
          </a:p>
          <a:p>
            <a:pPr marL="171450" indent="-171450">
              <a:buClr>
                <a:srgbClr val="FF6600"/>
              </a:buClr>
              <a:buFont typeface="Wingdings" panose="05000000000000000000" pitchFamily="2" charset="2"/>
              <a:buChar char="ü"/>
            </a:pPr>
            <a:r>
              <a:rPr lang="es-ES" sz="1100" dirty="0" err="1"/>
              <a:t>Minimize</a:t>
            </a:r>
            <a:r>
              <a:rPr lang="es-ES" sz="1100" dirty="0"/>
              <a:t> </a:t>
            </a:r>
            <a:r>
              <a:rPr lang="es-ES" sz="1100" dirty="0" err="1"/>
              <a:t>costs</a:t>
            </a:r>
            <a:endParaRPr lang="es-ES" sz="1100" dirty="0"/>
          </a:p>
          <a:p>
            <a:pPr marL="171450" indent="-171450">
              <a:buClr>
                <a:srgbClr val="FF6600"/>
              </a:buClr>
              <a:buFont typeface="Wingdings" panose="05000000000000000000" pitchFamily="2" charset="2"/>
              <a:buChar char="ü"/>
            </a:pPr>
            <a:r>
              <a:rPr lang="es-ES" sz="1100" dirty="0"/>
              <a:t>…</a:t>
            </a:r>
          </a:p>
        </p:txBody>
      </p:sp>
      <p:cxnSp>
        <p:nvCxnSpPr>
          <p:cNvPr id="15" name="Connecteur : en arc 14">
            <a:extLst>
              <a:ext uri="{FF2B5EF4-FFF2-40B4-BE49-F238E27FC236}">
                <a16:creationId xmlns:a16="http://schemas.microsoft.com/office/drawing/2014/main" id="{F59C23C3-9A43-48CD-AC34-23F32B197BE1}"/>
              </a:ext>
            </a:extLst>
          </p:cNvPr>
          <p:cNvCxnSpPr>
            <a:cxnSpLocks/>
            <a:stCxn id="28" idx="0"/>
            <a:endCxn id="3" idx="0"/>
          </p:cNvCxnSpPr>
          <p:nvPr/>
        </p:nvCxnSpPr>
        <p:spPr>
          <a:xfrm rot="5400000" flipH="1" flipV="1">
            <a:off x="2990923" y="1026521"/>
            <a:ext cx="107701" cy="2879199"/>
          </a:xfrm>
          <a:prstGeom prst="curvedConnector3">
            <a:avLst>
              <a:gd name="adj1" fmla="val 312254"/>
            </a:avLst>
          </a:prstGeom>
          <a:ln>
            <a:tailEnd type="triangle"/>
          </a:ln>
        </p:spPr>
        <p:style>
          <a:lnRef idx="2">
            <a:schemeClr val="dk1"/>
          </a:lnRef>
          <a:fillRef idx="0">
            <a:schemeClr val="dk1"/>
          </a:fillRef>
          <a:effectRef idx="1">
            <a:schemeClr val="dk1"/>
          </a:effectRef>
          <a:fontRef idx="minor">
            <a:schemeClr val="tx1"/>
          </a:fontRef>
        </p:style>
      </p:cxnSp>
      <p:cxnSp>
        <p:nvCxnSpPr>
          <p:cNvPr id="17" name="Connecteur : en arc 16">
            <a:extLst>
              <a:ext uri="{FF2B5EF4-FFF2-40B4-BE49-F238E27FC236}">
                <a16:creationId xmlns:a16="http://schemas.microsoft.com/office/drawing/2014/main" id="{EC6C3C45-6C38-4A00-964B-3ED9D54D948C}"/>
              </a:ext>
            </a:extLst>
          </p:cNvPr>
          <p:cNvCxnSpPr>
            <a:cxnSpLocks/>
            <a:stCxn id="3" idx="2"/>
            <a:endCxn id="22" idx="1"/>
          </p:cNvCxnSpPr>
          <p:nvPr/>
        </p:nvCxnSpPr>
        <p:spPr>
          <a:xfrm rot="5400000" flipH="1" flipV="1">
            <a:off x="5003421" y="2786357"/>
            <a:ext cx="777722" cy="1815819"/>
          </a:xfrm>
          <a:prstGeom prst="curvedConnector4">
            <a:avLst>
              <a:gd name="adj1" fmla="val -29394"/>
              <a:gd name="adj2" fmla="val 75346"/>
            </a:avLst>
          </a:prstGeom>
          <a:ln>
            <a:tailEnd type="triangle"/>
          </a:ln>
        </p:spPr>
        <p:style>
          <a:lnRef idx="2">
            <a:schemeClr val="dk1"/>
          </a:lnRef>
          <a:fillRef idx="0">
            <a:schemeClr val="dk1"/>
          </a:fillRef>
          <a:effectRef idx="1">
            <a:schemeClr val="dk1"/>
          </a:effectRef>
          <a:fontRef idx="minor">
            <a:schemeClr val="tx1"/>
          </a:fontRef>
        </p:style>
      </p:cxnSp>
      <p:sp>
        <p:nvSpPr>
          <p:cNvPr id="22" name="ZoneTexte 21">
            <a:extLst>
              <a:ext uri="{FF2B5EF4-FFF2-40B4-BE49-F238E27FC236}">
                <a16:creationId xmlns:a16="http://schemas.microsoft.com/office/drawing/2014/main" id="{49242496-831A-4CEB-B531-8A0BFE9CCD4F}"/>
              </a:ext>
            </a:extLst>
          </p:cNvPr>
          <p:cNvSpPr txBox="1"/>
          <p:nvPr/>
        </p:nvSpPr>
        <p:spPr>
          <a:xfrm>
            <a:off x="6300192" y="2139702"/>
            <a:ext cx="2232248" cy="2331407"/>
          </a:xfrm>
          <a:prstGeom prst="rect">
            <a:avLst/>
          </a:prstGeom>
          <a:noFill/>
          <a:ln w="19050">
            <a:solidFill>
              <a:schemeClr val="tx1"/>
            </a:solidFill>
          </a:ln>
        </p:spPr>
        <p:txBody>
          <a:bodyPr wrap="square" rtlCol="0">
            <a:spAutoFit/>
          </a:bodyPr>
          <a:lstStyle/>
          <a:p>
            <a:pPr algn="ctr"/>
            <a:endParaRPr lang="es-ES" b="1" dirty="0">
              <a:effectLst>
                <a:outerShdw blurRad="38100" dist="38100" dir="2700000" algn="tl">
                  <a:srgbClr val="000000">
                    <a:alpha val="43137"/>
                  </a:srgbClr>
                </a:outerShdw>
              </a:effectLst>
            </a:endParaRPr>
          </a:p>
          <a:p>
            <a:pPr algn="ctr"/>
            <a:r>
              <a:rPr lang="es-ES" b="1" dirty="0">
                <a:effectLst>
                  <a:outerShdw blurRad="38100" dist="38100" dir="2700000" algn="tl">
                    <a:srgbClr val="000000">
                      <a:alpha val="43137"/>
                    </a:srgbClr>
                  </a:outerShdw>
                </a:effectLst>
              </a:rPr>
              <a:t>WORKFLOW</a:t>
            </a:r>
          </a:p>
          <a:p>
            <a:pPr algn="ctr"/>
            <a:endParaRPr lang="es-ES" b="1" dirty="0">
              <a:effectLst>
                <a:outerShdw blurRad="38100" dist="38100" dir="2700000" algn="tl">
                  <a:srgbClr val="000000">
                    <a:alpha val="43137"/>
                  </a:srgbClr>
                </a:outerShdw>
              </a:effectLst>
            </a:endParaRPr>
          </a:p>
          <a:p>
            <a:pPr algn="ctr"/>
            <a:r>
              <a:rPr lang="en-US" sz="1050" dirty="0"/>
              <a:t>Connecting these disciplines offers a systematic approach that ensures full lifecycle performance coverage and, more importantly, makes the workflow continuous, feedback-driven, and linked.</a:t>
            </a:r>
          </a:p>
          <a:p>
            <a:pPr algn="ctr"/>
            <a:endParaRPr lang="es-ES" b="1" dirty="0">
              <a:effectLst>
                <a:outerShdw blurRad="38100" dist="38100" dir="2700000" algn="tl">
                  <a:srgbClr val="000000">
                    <a:alpha val="43137"/>
                  </a:srgbClr>
                </a:outerShdw>
              </a:effectLst>
            </a:endParaRPr>
          </a:p>
        </p:txBody>
      </p:sp>
      <p:pic>
        <p:nvPicPr>
          <p:cNvPr id="28" name="Image 27">
            <a:extLst>
              <a:ext uri="{FF2B5EF4-FFF2-40B4-BE49-F238E27FC236}">
                <a16:creationId xmlns:a16="http://schemas.microsoft.com/office/drawing/2014/main" id="{F876A0A1-BB59-4B0A-A26A-0B0496C7DC5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882" b="95914" l="3355" r="96166">
                        <a14:foregroundMark x1="16773" y1="20000" x2="20447" y2="23441"/>
                        <a14:foregroundMark x1="3355" y1="89462" x2="6390" y2="78495"/>
                        <a14:foregroundMark x1="6390" y1="78495" x2="7029" y2="52258"/>
                        <a14:foregroundMark x1="7029" y1="52258" x2="14217" y2="58280"/>
                        <a14:foregroundMark x1="14217" y1="58280" x2="16773" y2="62581"/>
                        <a14:foregroundMark x1="6869" y1="87957" x2="3355" y2="77419"/>
                        <a14:foregroundMark x1="3355" y1="77419" x2="1438" y2="55054"/>
                        <a14:foregroundMark x1="1438" y1="55054" x2="11821" y2="24516"/>
                        <a14:foregroundMark x1="11821" y1="24516" x2="11661" y2="13118"/>
                        <a14:foregroundMark x1="11661" y1="13118" x2="18850" y2="7742"/>
                        <a14:foregroundMark x1="18850" y1="7742" x2="26677" y2="11828"/>
                        <a14:foregroundMark x1="26677" y1="11828" x2="28115" y2="22581"/>
                        <a14:foregroundMark x1="28115" y1="22581" x2="24601" y2="34194"/>
                        <a14:foregroundMark x1="24601" y1="34194" x2="27157" y2="44516"/>
                        <a14:foregroundMark x1="27157" y1="44516" x2="32907" y2="52043"/>
                        <a14:foregroundMark x1="32907" y1="52043" x2="38658" y2="42151"/>
                        <a14:foregroundMark x1="38658" y1="42151" x2="45208" y2="20430"/>
                        <a14:foregroundMark x1="45208" y1="20430" x2="53514" y2="18280"/>
                        <a14:foregroundMark x1="53514" y1="18280" x2="59265" y2="28172"/>
                        <a14:foregroundMark x1="59265" y1="28172" x2="58307" y2="40000"/>
                        <a14:foregroundMark x1="58307" y1="40000" x2="62780" y2="49247"/>
                        <a14:foregroundMark x1="62780" y1="49247" x2="78275" y2="37634"/>
                        <a14:foregroundMark x1="78275" y1="37634" x2="71246" y2="27957"/>
                        <a14:foregroundMark x1="71246" y1="27957" x2="72045" y2="15269"/>
                        <a14:foregroundMark x1="72045" y1="15269" x2="79073" y2="8387"/>
                        <a14:foregroundMark x1="79073" y1="8387" x2="85783" y2="14194"/>
                        <a14:foregroundMark x1="85783" y1="14194" x2="91534" y2="35269"/>
                        <a14:foregroundMark x1="91534" y1="35269" x2="96486" y2="44086"/>
                        <a14:foregroundMark x1="96486" y1="44086" x2="99681" y2="90323"/>
                        <a14:foregroundMark x1="99681" y1="90323" x2="91693" y2="94624"/>
                        <a14:foregroundMark x1="91693" y1="94624" x2="89297" y2="71613"/>
                        <a14:foregroundMark x1="89297" y1="71613" x2="88818" y2="83656"/>
                        <a14:foregroundMark x1="88818" y1="83656" x2="83866" y2="94194"/>
                        <a14:foregroundMark x1="83866" y1="94194" x2="76518" y2="98925"/>
                        <a14:foregroundMark x1="76518" y1="98925" x2="60543" y2="93763"/>
                        <a14:foregroundMark x1="60543" y1="93763" x2="15335" y2="96559"/>
                        <a14:foregroundMark x1="15335" y1="96559" x2="13419" y2="85376"/>
                        <a14:foregroundMark x1="13419" y1="85376" x2="14058" y2="73548"/>
                        <a14:foregroundMark x1="14058" y1="73548" x2="7348" y2="89462"/>
                        <a14:foregroundMark x1="49042" y1="35054" x2="53514" y2="60000"/>
                        <a14:foregroundMark x1="3514" y1="53763" x2="3834" y2="61505"/>
                        <a14:foregroundMark x1="17891" y1="35699" x2="12780" y2="58925"/>
                        <a14:foregroundMark x1="22364" y1="41720" x2="34665" y2="57849"/>
                        <a14:foregroundMark x1="6230" y1="93333" x2="6550" y2="89462"/>
                        <a14:foregroundMark x1="13738" y1="9892" x2="15495" y2="9892"/>
                        <a14:foregroundMark x1="16294" y1="6882" x2="16294" y2="6882"/>
                        <a14:foregroundMark x1="49361" y1="47742" x2="44728" y2="57634"/>
                        <a14:foregroundMark x1="44728" y1="57634" x2="39297" y2="61075"/>
                        <a14:foregroundMark x1="62460" y1="51398" x2="60543" y2="61935"/>
                        <a14:foregroundMark x1="60543" y1="61935" x2="60224" y2="62366"/>
                        <a14:foregroundMark x1="39297" y1="84301" x2="39137" y2="81075"/>
                        <a14:foregroundMark x1="82428" y1="38065" x2="90895" y2="39140"/>
                        <a14:foregroundMark x1="90895" y1="39140" x2="95208" y2="48387"/>
                        <a14:foregroundMark x1="95208" y1="48387" x2="93930" y2="59785"/>
                        <a14:foregroundMark x1="93930" y1="59785" x2="96166" y2="91183"/>
                        <a14:foregroundMark x1="67891" y1="56989" x2="72684" y2="47527"/>
                        <a14:foregroundMark x1="72684" y1="47527" x2="79872" y2="40000"/>
                        <a14:foregroundMark x1="79872" y1="40000" x2="86262" y2="47097"/>
                        <a14:foregroundMark x1="86262" y1="47097" x2="85463" y2="58925"/>
                        <a14:foregroundMark x1="85463" y1="58925" x2="87859" y2="61075"/>
                        <a14:foregroundMark x1="84984" y1="64301" x2="84345" y2="75484"/>
                        <a14:foregroundMark x1="84345" y1="75484" x2="87061" y2="84516"/>
                        <a14:foregroundMark x1="81310" y1="61935" x2="80032" y2="61935"/>
                        <a14:foregroundMark x1="19489" y1="6882" x2="19489" y2="6882"/>
                        <a14:foregroundMark x1="47923" y1="18710" x2="47923" y2="18710"/>
                        <a14:foregroundMark x1="46006" y1="19570" x2="46486" y2="18280"/>
                        <a14:foregroundMark x1="50639" y1="17849" x2="50639" y2="17849"/>
                        <a14:foregroundMark x1="48882" y1="17634" x2="48882" y2="17634"/>
                        <a14:foregroundMark x1="47125" y1="17634" x2="53355" y2="17634"/>
                        <a14:foregroundMark x1="53514" y1="18710" x2="56550" y2="21290"/>
                        <a14:foregroundMark x1="72204" y1="13978" x2="77636" y2="10108"/>
                        <a14:foregroundMark x1="76837" y1="10323" x2="73003" y2="12043"/>
                      </a14:backgroundRemoval>
                    </a14:imgEffect>
                  </a14:imgLayer>
                </a14:imgProps>
              </a:ext>
            </a:extLst>
          </a:blip>
          <a:stretch>
            <a:fillRect/>
          </a:stretch>
        </p:blipFill>
        <p:spPr>
          <a:xfrm>
            <a:off x="366539" y="2519970"/>
            <a:ext cx="2477269" cy="1840144"/>
          </a:xfrm>
          <a:prstGeom prst="rect">
            <a:avLst/>
          </a:prstGeom>
        </p:spPr>
      </p:pic>
      <p:sp>
        <p:nvSpPr>
          <p:cNvPr id="32" name="CuadroTexto 3">
            <a:extLst>
              <a:ext uri="{FF2B5EF4-FFF2-40B4-BE49-F238E27FC236}">
                <a16:creationId xmlns:a16="http://schemas.microsoft.com/office/drawing/2014/main" id="{7F41658B-6349-4DEF-BB3F-CBBB36B3861C}"/>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Tree>
    <p:extLst>
      <p:ext uri="{BB962C8B-B14F-4D97-AF65-F5344CB8AC3E}">
        <p14:creationId xmlns:p14="http://schemas.microsoft.com/office/powerpoint/2010/main" val="3976028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D6A6E-41D6-27F2-5992-8D37EE626091}"/>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49CCF0E5-203B-4230-2357-F8D2DACD88FA}"/>
              </a:ext>
            </a:extLst>
          </p:cNvPr>
          <p:cNvSpPr>
            <a:spLocks noGrp="1"/>
          </p:cNvSpPr>
          <p:nvPr>
            <p:ph type="title"/>
          </p:nvPr>
        </p:nvSpPr>
        <p:spPr/>
        <p:txBody>
          <a:bodyPr/>
          <a:lstStyle/>
          <a:p>
            <a:r>
              <a:rPr lang="en-US" dirty="0"/>
              <a:t>RAMS &amp; ILS context</a:t>
            </a:r>
            <a:endParaRPr lang="fr-FR" dirty="0"/>
          </a:p>
        </p:txBody>
      </p:sp>
      <p:sp>
        <p:nvSpPr>
          <p:cNvPr id="4" name="CuadroTexto 3">
            <a:extLst>
              <a:ext uri="{FF2B5EF4-FFF2-40B4-BE49-F238E27FC236}">
                <a16:creationId xmlns:a16="http://schemas.microsoft.com/office/drawing/2014/main" id="{EC96402A-8F5D-9258-A420-3FD8D83B9D93}"/>
              </a:ext>
            </a:extLst>
          </p:cNvPr>
          <p:cNvSpPr txBox="1"/>
          <p:nvPr/>
        </p:nvSpPr>
        <p:spPr>
          <a:xfrm>
            <a:off x="395536" y="627534"/>
            <a:ext cx="8388219" cy="1661993"/>
          </a:xfrm>
          <a:prstGeom prst="rect">
            <a:avLst/>
          </a:prstGeom>
          <a:noFill/>
        </p:spPr>
        <p:txBody>
          <a:bodyPr wrap="square" rtlCol="0">
            <a:spAutoFit/>
          </a:bodyPr>
          <a:lstStyle/>
          <a:p>
            <a:r>
              <a:rPr lang="es-ES" sz="1400" b="1" dirty="0"/>
              <a:t>WHY a Tale? </a:t>
            </a:r>
          </a:p>
          <a:p>
            <a:endParaRPr lang="es-ES" sz="1600" b="1" dirty="0"/>
          </a:p>
          <a:p>
            <a:pPr algn="just"/>
            <a:r>
              <a:rPr lang="en-US" sz="1200" dirty="0"/>
              <a:t>Keep a childlike mindset to enjoy the journey, yet remain focused on the professional scope and its inherent topics to understand the past, the present, and the future of the railway. A tale give us story continuity until the end.</a:t>
            </a:r>
          </a:p>
          <a:p>
            <a:pPr algn="just"/>
            <a:endParaRPr lang="es-ES" sz="1200" dirty="0"/>
          </a:p>
          <a:p>
            <a:r>
              <a:rPr lang="en-US" sz="1200" b="1" i="1" dirty="0">
                <a:effectLst>
                  <a:outerShdw blurRad="38100" dist="38100" dir="2700000" algn="tl">
                    <a:srgbClr val="000000">
                      <a:alpha val="43137"/>
                    </a:srgbClr>
                  </a:outerShdw>
                </a:effectLst>
              </a:rPr>
              <a:t>Once upon a time</a:t>
            </a:r>
            <a:r>
              <a:rPr lang="en-US" sz="1200" i="1" dirty="0">
                <a:effectLst>
                  <a:outerShdw blurRad="38100" dist="38100" dir="2700000" algn="tl">
                    <a:srgbClr val="000000">
                      <a:alpha val="43137"/>
                    </a:srgbClr>
                  </a:outerShdw>
                </a:effectLst>
              </a:rPr>
              <a:t>, two extraordinary trains — one bold in black, the other glowing in violet — traveled across distant lands. Though they ran on different tracks, their stories were meant to meet…</a:t>
            </a:r>
            <a:endParaRPr lang="es-ES" sz="1200" i="1" dirty="0">
              <a:effectLst>
                <a:outerShdw blurRad="38100" dist="38100" dir="2700000" algn="tl">
                  <a:srgbClr val="000000">
                    <a:alpha val="43137"/>
                  </a:srgbClr>
                </a:outerShdw>
              </a:effectLst>
            </a:endParaRPr>
          </a:p>
        </p:txBody>
      </p:sp>
      <p:pic>
        <p:nvPicPr>
          <p:cNvPr id="2" name="Image 1">
            <a:extLst>
              <a:ext uri="{FF2B5EF4-FFF2-40B4-BE49-F238E27FC236}">
                <a16:creationId xmlns:a16="http://schemas.microsoft.com/office/drawing/2014/main" id="{0F59F523-4BBE-4249-BC31-16043A4A850A}"/>
              </a:ext>
            </a:extLst>
          </p:cNvPr>
          <p:cNvPicPr>
            <a:picLocks noChangeAspect="1"/>
          </p:cNvPicPr>
          <p:nvPr/>
        </p:nvPicPr>
        <p:blipFill>
          <a:blip r:embed="rId3"/>
          <a:stretch>
            <a:fillRect/>
          </a:stretch>
        </p:blipFill>
        <p:spPr>
          <a:xfrm>
            <a:off x="2843808" y="2346644"/>
            <a:ext cx="3456384" cy="2289390"/>
          </a:xfrm>
          <a:prstGeom prst="rect">
            <a:avLst/>
          </a:prstGeom>
          <a:ln>
            <a:noFill/>
          </a:ln>
          <a:effectLst>
            <a:softEdge rad="112500"/>
          </a:effectLst>
        </p:spPr>
      </p:pic>
      <p:sp>
        <p:nvSpPr>
          <p:cNvPr id="7" name="CuadroTexto 3">
            <a:extLst>
              <a:ext uri="{FF2B5EF4-FFF2-40B4-BE49-F238E27FC236}">
                <a16:creationId xmlns:a16="http://schemas.microsoft.com/office/drawing/2014/main" id="{6DED1401-5EF9-46DE-9A64-C4931CAEB262}"/>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Tree>
    <p:extLst>
      <p:ext uri="{BB962C8B-B14F-4D97-AF65-F5344CB8AC3E}">
        <p14:creationId xmlns:p14="http://schemas.microsoft.com/office/powerpoint/2010/main" val="2998150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C2AA-1CF2-133B-0F34-67A5650ECC17}"/>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19EE49B1-7F31-EB9C-EDE2-C89A2B1476B9}"/>
              </a:ext>
            </a:extLst>
          </p:cNvPr>
          <p:cNvSpPr>
            <a:spLocks noGrp="1"/>
          </p:cNvSpPr>
          <p:nvPr>
            <p:ph type="title"/>
          </p:nvPr>
        </p:nvSpPr>
        <p:spPr/>
        <p:txBody>
          <a:bodyPr/>
          <a:lstStyle/>
          <a:p>
            <a:r>
              <a:rPr lang="en-US" dirty="0"/>
              <a:t>RAMS &amp; ILS: The tale of a real workflow</a:t>
            </a:r>
            <a:endParaRPr lang="fr-FR" dirty="0"/>
          </a:p>
        </p:txBody>
      </p:sp>
      <p:sp>
        <p:nvSpPr>
          <p:cNvPr id="4" name="CuadroTexto 3">
            <a:extLst>
              <a:ext uri="{FF2B5EF4-FFF2-40B4-BE49-F238E27FC236}">
                <a16:creationId xmlns:a16="http://schemas.microsoft.com/office/drawing/2014/main" id="{FF708FB7-E6BA-346F-9E94-06BF9885CADC}"/>
              </a:ext>
            </a:extLst>
          </p:cNvPr>
          <p:cNvSpPr txBox="1"/>
          <p:nvPr/>
        </p:nvSpPr>
        <p:spPr>
          <a:xfrm>
            <a:off x="395536" y="627534"/>
            <a:ext cx="8388219" cy="461665"/>
          </a:xfrm>
          <a:prstGeom prst="rect">
            <a:avLst/>
          </a:prstGeom>
          <a:noFill/>
        </p:spPr>
        <p:txBody>
          <a:bodyPr wrap="square" rtlCol="0">
            <a:spAutoFit/>
          </a:bodyPr>
          <a:lstStyle/>
          <a:p>
            <a:r>
              <a:rPr lang="en-US" sz="1200" dirty="0"/>
              <a:t>Coming back to the real world and to the issues that matter to adults, we can now introduce the two protagonists of our story.</a:t>
            </a:r>
          </a:p>
        </p:txBody>
      </p:sp>
      <p:pic>
        <p:nvPicPr>
          <p:cNvPr id="7" name="Imagen 6" descr="Un tren en las vias de tren&#10;&#10;El contenido generado por IA puede ser incorrecto.">
            <a:extLst>
              <a:ext uri="{FF2B5EF4-FFF2-40B4-BE49-F238E27FC236}">
                <a16:creationId xmlns:a16="http://schemas.microsoft.com/office/drawing/2014/main" id="{E2420D82-C70C-7465-3EA0-67FF822706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007" y="1851990"/>
            <a:ext cx="4212001" cy="2808000"/>
          </a:xfrm>
          <a:prstGeom prst="rect">
            <a:avLst/>
          </a:prstGeom>
          <a:ln>
            <a:noFill/>
          </a:ln>
          <a:effectLst>
            <a:softEdge rad="112500"/>
          </a:effectLst>
        </p:spPr>
      </p:pic>
      <p:pic>
        <p:nvPicPr>
          <p:cNvPr id="9" name="Imagen 8" descr="Un tren en las vias de tren&#10;&#10;El contenido generado por IA puede ser incorrecto.">
            <a:extLst>
              <a:ext uri="{FF2B5EF4-FFF2-40B4-BE49-F238E27FC236}">
                <a16:creationId xmlns:a16="http://schemas.microsoft.com/office/drawing/2014/main" id="{91B3EAA9-9BC5-33DC-B59D-1429437DF5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1851670"/>
            <a:ext cx="4212000" cy="2808000"/>
          </a:xfrm>
          <a:prstGeom prst="rect">
            <a:avLst/>
          </a:prstGeom>
          <a:ln>
            <a:noFill/>
          </a:ln>
          <a:effectLst>
            <a:softEdge rad="112500"/>
          </a:effectLst>
        </p:spPr>
      </p:pic>
      <p:sp>
        <p:nvSpPr>
          <p:cNvPr id="8" name="CuadroTexto 3">
            <a:extLst>
              <a:ext uri="{FF2B5EF4-FFF2-40B4-BE49-F238E27FC236}">
                <a16:creationId xmlns:a16="http://schemas.microsoft.com/office/drawing/2014/main" id="{281601B8-9D9A-4632-AAAF-7DB03AE89354}"/>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
        <p:nvSpPr>
          <p:cNvPr id="2" name="Rectangle 1">
            <a:extLst>
              <a:ext uri="{FF2B5EF4-FFF2-40B4-BE49-F238E27FC236}">
                <a16:creationId xmlns:a16="http://schemas.microsoft.com/office/drawing/2014/main" id="{A7242366-E86A-4E1E-9F74-992D98CE5C4B}"/>
              </a:ext>
            </a:extLst>
          </p:cNvPr>
          <p:cNvSpPr/>
          <p:nvPr/>
        </p:nvSpPr>
        <p:spPr>
          <a:xfrm>
            <a:off x="1673911" y="1386346"/>
            <a:ext cx="1728192" cy="369332"/>
          </a:xfrm>
          <a:prstGeom prst="rect">
            <a:avLst/>
          </a:prstGeom>
          <a:ln>
            <a:solidFill>
              <a:schemeClr val="tx1"/>
            </a:solidFill>
          </a:ln>
        </p:spPr>
        <p:txBody>
          <a:bodyPr wrap="square">
            <a:spAutoFit/>
          </a:bodyPr>
          <a:lstStyle/>
          <a:p>
            <a:pPr algn="ctr"/>
            <a:r>
              <a:rPr lang="es-ES" b="1" dirty="0">
                <a:effectLst>
                  <a:outerShdw blurRad="38100" dist="38100" dir="2700000" algn="tl">
                    <a:srgbClr val="000000">
                      <a:alpha val="43137"/>
                    </a:srgbClr>
                  </a:outerShdw>
                </a:effectLst>
              </a:rPr>
              <a:t>Black Train</a:t>
            </a:r>
            <a:endParaRPr lang="es-ES" dirty="0"/>
          </a:p>
        </p:txBody>
      </p:sp>
      <p:sp>
        <p:nvSpPr>
          <p:cNvPr id="3" name="Rectangle 2">
            <a:extLst>
              <a:ext uri="{FF2B5EF4-FFF2-40B4-BE49-F238E27FC236}">
                <a16:creationId xmlns:a16="http://schemas.microsoft.com/office/drawing/2014/main" id="{72DD2E2F-DF9A-4B59-B189-4449CF100201}"/>
              </a:ext>
            </a:extLst>
          </p:cNvPr>
          <p:cNvSpPr/>
          <p:nvPr/>
        </p:nvSpPr>
        <p:spPr>
          <a:xfrm>
            <a:off x="5597880" y="1386346"/>
            <a:ext cx="1728192" cy="369332"/>
          </a:xfrm>
          <a:prstGeom prst="rect">
            <a:avLst/>
          </a:prstGeom>
          <a:ln>
            <a:solidFill>
              <a:srgbClr val="7030A0"/>
            </a:solidFill>
          </a:ln>
        </p:spPr>
        <p:txBody>
          <a:bodyPr wrap="square">
            <a:spAutoFit/>
          </a:bodyPr>
          <a:lstStyle/>
          <a:p>
            <a:pPr algn="ctr"/>
            <a:r>
              <a:rPr lang="es-ES" b="1" dirty="0" err="1">
                <a:solidFill>
                  <a:srgbClr val="7030A0"/>
                </a:solidFill>
                <a:effectLst>
                  <a:outerShdw blurRad="38100" dist="38100" dir="2700000" algn="tl">
                    <a:srgbClr val="000000">
                      <a:alpha val="43137"/>
                    </a:srgbClr>
                  </a:outerShdw>
                </a:effectLst>
              </a:rPr>
              <a:t>Violet</a:t>
            </a:r>
            <a:r>
              <a:rPr lang="es-ES" b="1" dirty="0">
                <a:solidFill>
                  <a:srgbClr val="7030A0"/>
                </a:solidFill>
                <a:effectLst>
                  <a:outerShdw blurRad="38100" dist="38100" dir="2700000" algn="tl">
                    <a:srgbClr val="000000">
                      <a:alpha val="43137"/>
                    </a:srgbClr>
                  </a:outerShdw>
                </a:effectLst>
              </a:rPr>
              <a:t> Train</a:t>
            </a:r>
            <a:endParaRPr lang="es-ES" dirty="0"/>
          </a:p>
        </p:txBody>
      </p:sp>
    </p:spTree>
    <p:extLst>
      <p:ext uri="{BB962C8B-B14F-4D97-AF65-F5344CB8AC3E}">
        <p14:creationId xmlns:p14="http://schemas.microsoft.com/office/powerpoint/2010/main" val="346109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A425-EA09-261A-BCB3-D7A6A59A818C}"/>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F203A4AB-04FE-0858-6F87-073DB90CEDFC}"/>
              </a:ext>
            </a:extLst>
          </p:cNvPr>
          <p:cNvSpPr>
            <a:spLocks noGrp="1"/>
          </p:cNvSpPr>
          <p:nvPr>
            <p:ph type="title"/>
          </p:nvPr>
        </p:nvSpPr>
        <p:spPr/>
        <p:txBody>
          <a:bodyPr/>
          <a:lstStyle/>
          <a:p>
            <a:r>
              <a:rPr lang="en-US" dirty="0"/>
              <a:t>RAMS &amp; ILS: The tale of a real workflow</a:t>
            </a:r>
            <a:endParaRPr lang="fr-FR" dirty="0"/>
          </a:p>
        </p:txBody>
      </p:sp>
      <p:sp>
        <p:nvSpPr>
          <p:cNvPr id="4" name="CuadroTexto 3">
            <a:extLst>
              <a:ext uri="{FF2B5EF4-FFF2-40B4-BE49-F238E27FC236}">
                <a16:creationId xmlns:a16="http://schemas.microsoft.com/office/drawing/2014/main" id="{BEF71EFC-B221-8A53-981C-8B1BC93CA580}"/>
              </a:ext>
            </a:extLst>
          </p:cNvPr>
          <p:cNvSpPr txBox="1"/>
          <p:nvPr/>
        </p:nvSpPr>
        <p:spPr>
          <a:xfrm>
            <a:off x="395536" y="627534"/>
            <a:ext cx="3888432" cy="3877985"/>
          </a:xfrm>
          <a:prstGeom prst="rect">
            <a:avLst/>
          </a:prstGeom>
          <a:noFill/>
          <a:ln>
            <a:solidFill>
              <a:schemeClr val="tx1"/>
            </a:solidFill>
          </a:ln>
        </p:spPr>
        <p:txBody>
          <a:bodyPr wrap="square" rtlCol="0">
            <a:spAutoFit/>
          </a:bodyPr>
          <a:lstStyle/>
          <a:p>
            <a:pPr algn="ctr"/>
            <a:r>
              <a:rPr lang="es-ES" sz="1200" b="1" dirty="0">
                <a:effectLst>
                  <a:outerShdw blurRad="38100" dist="38100" dir="2700000" algn="tl">
                    <a:srgbClr val="000000">
                      <a:alpha val="43137"/>
                    </a:srgbClr>
                  </a:outerShdw>
                </a:effectLst>
              </a:rPr>
              <a:t>Black Train</a:t>
            </a:r>
          </a:p>
          <a:p>
            <a:pPr algn="ctr"/>
            <a:endParaRPr lang="es-ES" sz="1200" b="1" dirty="0">
              <a:solidFill>
                <a:srgbClr val="7030A0"/>
              </a:solidFill>
              <a:effectLst>
                <a:outerShdw blurRad="38100" dist="38100" dir="2700000" algn="tl">
                  <a:srgbClr val="000000">
                    <a:alpha val="43137"/>
                  </a:srgbClr>
                </a:outerShdw>
              </a:effectLst>
            </a:endParaRPr>
          </a:p>
          <a:p>
            <a:pPr marL="171450" indent="-171450" algn="just">
              <a:buFont typeface="Wingdings" panose="05000000000000000000" pitchFamily="2" charset="2"/>
              <a:buChar char="ü"/>
            </a:pPr>
            <a:r>
              <a:rPr lang="es-ES" sz="1200" b="1" dirty="0" err="1"/>
              <a:t>Well-defined</a:t>
            </a:r>
            <a:r>
              <a:rPr lang="es-ES" sz="1200" dirty="0"/>
              <a:t> RAMS &amp; ILS </a:t>
            </a:r>
            <a:r>
              <a:rPr lang="es-ES" sz="1200" dirty="0" err="1"/>
              <a:t>process</a:t>
            </a:r>
            <a:r>
              <a:rPr lang="es-ES" sz="1200" dirty="0"/>
              <a:t> </a:t>
            </a:r>
            <a:r>
              <a:rPr lang="es-ES" sz="1200" dirty="0" err="1"/>
              <a:t>workflow</a:t>
            </a:r>
            <a:r>
              <a:rPr lang="es-ES" sz="1200" dirty="0"/>
              <a:t>.</a:t>
            </a:r>
          </a:p>
          <a:p>
            <a:pPr marL="171450" indent="-171450" algn="just">
              <a:buFont typeface="Wingdings" panose="05000000000000000000" pitchFamily="2" charset="2"/>
              <a:buChar char="ü"/>
            </a:pPr>
            <a:r>
              <a:rPr lang="es-ES" sz="1200" dirty="0"/>
              <a:t>Good MTBF </a:t>
            </a:r>
            <a:r>
              <a:rPr lang="es-ES" sz="1200" dirty="0" err="1"/>
              <a:t>estimation</a:t>
            </a:r>
            <a:r>
              <a:rPr lang="es-ES" sz="1200" dirty="0"/>
              <a:t>.</a:t>
            </a:r>
          </a:p>
          <a:p>
            <a:pPr marL="171450" indent="-171450" algn="just">
              <a:buFont typeface="Wingdings" panose="05000000000000000000" pitchFamily="2" charset="2"/>
              <a:buChar char="ü"/>
            </a:pPr>
            <a:r>
              <a:rPr lang="es-ES" sz="1200" b="1" dirty="0" err="1"/>
              <a:t>Accurate</a:t>
            </a:r>
            <a:r>
              <a:rPr lang="es-ES" sz="1200" dirty="0"/>
              <a:t> RAM inputs.</a:t>
            </a:r>
          </a:p>
          <a:p>
            <a:pPr marL="171450" indent="-171450" algn="just">
              <a:buFont typeface="Wingdings" panose="05000000000000000000" pitchFamily="2" charset="2"/>
              <a:buChar char="ü"/>
            </a:pPr>
            <a:r>
              <a:rPr lang="es-ES" sz="1200" dirty="0" err="1"/>
              <a:t>Application</a:t>
            </a:r>
            <a:r>
              <a:rPr lang="es-ES" sz="1200" dirty="0"/>
              <a:t> </a:t>
            </a:r>
            <a:r>
              <a:rPr lang="es-ES" sz="1200" dirty="0" err="1"/>
              <a:t>of</a:t>
            </a:r>
            <a:r>
              <a:rPr lang="es-ES" sz="1200" dirty="0"/>
              <a:t> RAMS &amp; ILS in </a:t>
            </a:r>
            <a:r>
              <a:rPr lang="es-ES" sz="1200" dirty="0" err="1"/>
              <a:t>the</a:t>
            </a:r>
            <a:r>
              <a:rPr lang="es-ES" sz="1200" dirty="0"/>
              <a:t> </a:t>
            </a:r>
            <a:r>
              <a:rPr lang="es-ES" sz="1200" b="1" dirty="0" err="1"/>
              <a:t>entire</a:t>
            </a:r>
            <a:r>
              <a:rPr lang="es-ES" sz="1200" b="1" dirty="0"/>
              <a:t> </a:t>
            </a:r>
            <a:r>
              <a:rPr lang="es-ES" sz="1200" b="1" dirty="0" err="1"/>
              <a:t>lyfecycle</a:t>
            </a:r>
            <a:r>
              <a:rPr lang="es-ES" sz="1200" dirty="0"/>
              <a:t>.</a:t>
            </a:r>
          </a:p>
          <a:p>
            <a:pPr marL="171450" indent="-171450" algn="just">
              <a:buFont typeface="Wingdings" panose="05000000000000000000" pitchFamily="2" charset="2"/>
              <a:buChar char="ü"/>
            </a:pPr>
            <a:r>
              <a:rPr lang="es-ES" sz="1200" b="1" dirty="0" err="1"/>
              <a:t>Trusted</a:t>
            </a:r>
            <a:r>
              <a:rPr lang="es-ES" sz="1200" dirty="0"/>
              <a:t> </a:t>
            </a:r>
            <a:r>
              <a:rPr lang="es-ES" sz="1200" dirty="0" err="1"/>
              <a:t>tools</a:t>
            </a:r>
            <a:r>
              <a:rPr lang="es-ES" sz="1200" dirty="0"/>
              <a:t> and </a:t>
            </a:r>
            <a:r>
              <a:rPr lang="es-ES" sz="1200" dirty="0" err="1"/>
              <a:t>techniques</a:t>
            </a:r>
            <a:r>
              <a:rPr lang="es-ES" sz="1200" dirty="0"/>
              <a:t>.</a:t>
            </a:r>
          </a:p>
          <a:p>
            <a:pPr marL="171450" indent="-171450" algn="just">
              <a:buFont typeface="Wingdings" panose="05000000000000000000" pitchFamily="2" charset="2"/>
              <a:buChar char="ü"/>
            </a:pPr>
            <a:r>
              <a:rPr lang="es-ES" sz="1200" dirty="0" err="1"/>
              <a:t>Conservative</a:t>
            </a:r>
            <a:r>
              <a:rPr lang="es-ES" sz="1200" dirty="0"/>
              <a:t> </a:t>
            </a:r>
            <a:r>
              <a:rPr lang="es-ES" sz="1200" dirty="0" err="1"/>
              <a:t>estimations</a:t>
            </a:r>
            <a:r>
              <a:rPr lang="es-ES" sz="1200" dirty="0"/>
              <a:t> and </a:t>
            </a:r>
            <a:r>
              <a:rPr lang="es-ES" sz="1200" dirty="0" err="1"/>
              <a:t>hypothesis</a:t>
            </a:r>
            <a:r>
              <a:rPr lang="es-ES" sz="1200" dirty="0"/>
              <a:t>. </a:t>
            </a:r>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just">
              <a:buFont typeface="Wingdings" panose="05000000000000000000" pitchFamily="2" charset="2"/>
              <a:buChar char="ü"/>
            </a:pPr>
            <a:endParaRPr lang="es-ES" sz="1200" dirty="0"/>
          </a:p>
          <a:p>
            <a:pPr marL="171450" indent="-171450" algn="ctr">
              <a:buFont typeface="Wingdings" panose="05000000000000000000" pitchFamily="2" charset="2"/>
              <a:buChar char="ü"/>
            </a:pPr>
            <a:endParaRPr lang="es-ES" sz="1200" dirty="0">
              <a:solidFill>
                <a:srgbClr val="7030A0"/>
              </a:solidFill>
              <a:effectLst>
                <a:outerShdw blurRad="38100" dist="38100" dir="2700000" algn="tl">
                  <a:srgbClr val="000000">
                    <a:alpha val="43137"/>
                  </a:srgbClr>
                </a:outerShdw>
              </a:effectLst>
            </a:endParaRPr>
          </a:p>
          <a:p>
            <a:endParaRPr lang="es-ES" sz="1200" dirty="0"/>
          </a:p>
          <a:p>
            <a:endParaRPr lang="es-ES" dirty="0"/>
          </a:p>
        </p:txBody>
      </p:sp>
      <p:sp>
        <p:nvSpPr>
          <p:cNvPr id="5" name="CuadroTexto 3">
            <a:extLst>
              <a:ext uri="{FF2B5EF4-FFF2-40B4-BE49-F238E27FC236}">
                <a16:creationId xmlns:a16="http://schemas.microsoft.com/office/drawing/2014/main" id="{72D68F1C-B735-48DF-BC98-191F76AB58E8}"/>
              </a:ext>
            </a:extLst>
          </p:cNvPr>
          <p:cNvSpPr txBox="1"/>
          <p:nvPr/>
        </p:nvSpPr>
        <p:spPr>
          <a:xfrm>
            <a:off x="4427984" y="627534"/>
            <a:ext cx="4355771" cy="3877985"/>
          </a:xfrm>
          <a:prstGeom prst="rect">
            <a:avLst/>
          </a:prstGeom>
          <a:noFill/>
          <a:ln>
            <a:solidFill>
              <a:srgbClr val="7030A0"/>
            </a:solidFill>
          </a:ln>
        </p:spPr>
        <p:txBody>
          <a:bodyPr wrap="square" rtlCol="0">
            <a:spAutoFit/>
          </a:bodyPr>
          <a:lstStyle/>
          <a:p>
            <a:pPr algn="ctr"/>
            <a:r>
              <a:rPr lang="es-ES" sz="1200" b="1" dirty="0" err="1">
                <a:solidFill>
                  <a:srgbClr val="7030A0"/>
                </a:solidFill>
                <a:effectLst>
                  <a:outerShdw blurRad="38100" dist="38100" dir="2700000" algn="tl">
                    <a:srgbClr val="000000">
                      <a:alpha val="43137"/>
                    </a:srgbClr>
                  </a:outerShdw>
                </a:effectLst>
              </a:rPr>
              <a:t>Violet</a:t>
            </a:r>
            <a:r>
              <a:rPr lang="es-ES" sz="1200" b="1" dirty="0">
                <a:solidFill>
                  <a:srgbClr val="7030A0"/>
                </a:solidFill>
                <a:effectLst>
                  <a:outerShdw blurRad="38100" dist="38100" dir="2700000" algn="tl">
                    <a:srgbClr val="000000">
                      <a:alpha val="43137"/>
                    </a:srgbClr>
                  </a:outerShdw>
                </a:effectLst>
              </a:rPr>
              <a:t> Train</a:t>
            </a:r>
          </a:p>
          <a:p>
            <a:pPr algn="ctr"/>
            <a:endParaRPr lang="es-ES" sz="1200" b="1" dirty="0">
              <a:solidFill>
                <a:srgbClr val="7030A0"/>
              </a:solidFill>
              <a:effectLst>
                <a:outerShdw blurRad="38100" dist="38100" dir="2700000" algn="tl">
                  <a:srgbClr val="000000">
                    <a:alpha val="43137"/>
                  </a:srgbClr>
                </a:outerShdw>
              </a:effectLst>
            </a:endParaRPr>
          </a:p>
          <a:p>
            <a:pPr marL="285750" indent="-285750">
              <a:buFont typeface="Wingdings" panose="05000000000000000000" pitchFamily="2" charset="2"/>
              <a:buChar char="L"/>
            </a:pPr>
            <a:r>
              <a:rPr lang="en-US" sz="1200" b="1" dirty="0">
                <a:solidFill>
                  <a:srgbClr val="7030A0"/>
                </a:solidFill>
              </a:rPr>
              <a:t>Poor definition </a:t>
            </a:r>
            <a:r>
              <a:rPr lang="en-US" sz="1200" dirty="0">
                <a:solidFill>
                  <a:srgbClr val="7030A0"/>
                </a:solidFill>
              </a:rPr>
              <a:t>of</a:t>
            </a:r>
            <a:r>
              <a:rPr lang="en-US" sz="1200" b="1" dirty="0">
                <a:solidFill>
                  <a:srgbClr val="7030A0"/>
                </a:solidFill>
              </a:rPr>
              <a:t> </a:t>
            </a:r>
            <a:r>
              <a:rPr lang="en-US" sz="1200" dirty="0">
                <a:solidFill>
                  <a:srgbClr val="7030A0"/>
                </a:solidFill>
              </a:rPr>
              <a:t>RAMS &amp; ILS-LCC process.</a:t>
            </a:r>
          </a:p>
          <a:p>
            <a:pPr marL="285750" indent="-285750">
              <a:buFont typeface="Wingdings" panose="05000000000000000000" pitchFamily="2" charset="2"/>
              <a:buChar char="L"/>
            </a:pPr>
            <a:r>
              <a:rPr lang="en-US" sz="1200" dirty="0">
                <a:solidFill>
                  <a:srgbClr val="7030A0"/>
                </a:solidFill>
              </a:rPr>
              <a:t>Focused only on</a:t>
            </a:r>
            <a:r>
              <a:rPr lang="en-US" sz="1200" b="1" dirty="0">
                <a:solidFill>
                  <a:srgbClr val="7030A0"/>
                </a:solidFill>
              </a:rPr>
              <a:t> customer requirements </a:t>
            </a:r>
            <a:r>
              <a:rPr lang="en-US" sz="1200" dirty="0">
                <a:solidFill>
                  <a:srgbClr val="7030A0"/>
                </a:solidFill>
              </a:rPr>
              <a:t>and</a:t>
            </a:r>
            <a:r>
              <a:rPr lang="en-US" sz="1200" b="1" dirty="0">
                <a:solidFill>
                  <a:srgbClr val="7030A0"/>
                </a:solidFill>
              </a:rPr>
              <a:t> </a:t>
            </a:r>
            <a:r>
              <a:rPr lang="en-US" sz="1200" dirty="0">
                <a:solidFill>
                  <a:srgbClr val="7030A0"/>
                </a:solidFill>
              </a:rPr>
              <a:t>Project milestones.</a:t>
            </a:r>
          </a:p>
          <a:p>
            <a:pPr marL="285750" indent="-285750">
              <a:buFont typeface="Wingdings" panose="05000000000000000000" pitchFamily="2" charset="2"/>
              <a:buChar char="L"/>
            </a:pPr>
            <a:r>
              <a:rPr lang="en-US" sz="1200" dirty="0">
                <a:solidFill>
                  <a:srgbClr val="7030A0"/>
                </a:solidFill>
              </a:rPr>
              <a:t>Only focused on </a:t>
            </a:r>
            <a:r>
              <a:rPr lang="en-US" sz="1200" b="1" dirty="0">
                <a:solidFill>
                  <a:srgbClr val="7030A0"/>
                </a:solidFill>
              </a:rPr>
              <a:t>instant profitability of product</a:t>
            </a:r>
          </a:p>
          <a:p>
            <a:pPr marL="285750" indent="-285750">
              <a:buFont typeface="Wingdings" panose="05000000000000000000" pitchFamily="2" charset="2"/>
              <a:buChar char="L"/>
            </a:pPr>
            <a:r>
              <a:rPr lang="en-US" sz="1200" dirty="0">
                <a:solidFill>
                  <a:srgbClr val="7030A0"/>
                </a:solidFill>
              </a:rPr>
              <a:t>Engineers</a:t>
            </a:r>
            <a:r>
              <a:rPr lang="en-US" sz="1200" b="1" dirty="0">
                <a:solidFill>
                  <a:srgbClr val="7030A0"/>
                </a:solidFill>
              </a:rPr>
              <a:t> </a:t>
            </a:r>
            <a:r>
              <a:rPr lang="en-US" sz="1200" dirty="0">
                <a:solidFill>
                  <a:srgbClr val="7030A0"/>
                </a:solidFill>
              </a:rPr>
              <a:t>have been addressed analysis using poor inputs, optimistic hypotheses and non-trusted techniques.</a:t>
            </a:r>
          </a:p>
          <a:p>
            <a:pPr marL="285750" indent="-285750">
              <a:buFont typeface="Wingdings" panose="05000000000000000000" pitchFamily="2" charset="2"/>
              <a:buChar char="L"/>
            </a:pPr>
            <a:r>
              <a:rPr lang="en-US" sz="1200" dirty="0">
                <a:solidFill>
                  <a:srgbClr val="7030A0"/>
                </a:solidFill>
              </a:rPr>
              <a:t>Optimistic approaches.</a:t>
            </a:r>
          </a:p>
          <a:p>
            <a:pPr marL="285750" indent="-285750">
              <a:buFont typeface="Wingdings" panose="05000000000000000000" pitchFamily="2" charset="2"/>
              <a:buChar char="L"/>
            </a:pPr>
            <a:endParaRPr lang="en-US" sz="1200" dirty="0">
              <a:solidFill>
                <a:srgbClr val="7030A0"/>
              </a:solidFill>
            </a:endParaRPr>
          </a:p>
          <a:p>
            <a:pPr marL="285750" indent="-285750">
              <a:buFont typeface="Wingdings" panose="05000000000000000000" pitchFamily="2" charset="2"/>
              <a:buChar char="L"/>
            </a:pPr>
            <a:endParaRPr lang="en-US" sz="1200" dirty="0">
              <a:solidFill>
                <a:srgbClr val="7030A0"/>
              </a:solidFill>
            </a:endParaRPr>
          </a:p>
          <a:p>
            <a:pPr marL="285750" indent="-285750">
              <a:buFont typeface="Wingdings" panose="05000000000000000000" pitchFamily="2" charset="2"/>
              <a:buChar char="L"/>
            </a:pPr>
            <a:endParaRPr lang="en-US" sz="1200" dirty="0">
              <a:solidFill>
                <a:srgbClr val="7030A0"/>
              </a:solidFill>
            </a:endParaRPr>
          </a:p>
          <a:p>
            <a:pPr marL="285750" indent="-285750">
              <a:buFont typeface="Wingdings" panose="05000000000000000000" pitchFamily="2" charset="2"/>
              <a:buChar char="L"/>
            </a:pPr>
            <a:endParaRPr lang="en-US" sz="1200" dirty="0">
              <a:solidFill>
                <a:srgbClr val="7030A0"/>
              </a:solidFill>
            </a:endParaRPr>
          </a:p>
          <a:p>
            <a:endParaRPr lang="en-US" sz="1200" dirty="0">
              <a:solidFill>
                <a:srgbClr val="7030A0"/>
              </a:solidFill>
            </a:endParaRPr>
          </a:p>
          <a:p>
            <a:pPr marL="285750" indent="-285750">
              <a:buFont typeface="Wingdings" panose="05000000000000000000" pitchFamily="2" charset="2"/>
              <a:buChar char="L"/>
            </a:pPr>
            <a:endParaRPr lang="en-US" sz="1200" dirty="0">
              <a:solidFill>
                <a:srgbClr val="7030A0"/>
              </a:solidFill>
            </a:endParaRPr>
          </a:p>
          <a:p>
            <a:pPr marL="285750" indent="-285750">
              <a:buFont typeface="Wingdings" panose="05000000000000000000" pitchFamily="2" charset="2"/>
              <a:buChar char="L"/>
            </a:pPr>
            <a:endParaRPr lang="en-US" sz="1200" dirty="0">
              <a:solidFill>
                <a:srgbClr val="7030A0"/>
              </a:solidFill>
            </a:endParaRPr>
          </a:p>
          <a:p>
            <a:pPr algn="ctr"/>
            <a:endParaRPr lang="es-ES" sz="1200" b="1" dirty="0">
              <a:solidFill>
                <a:srgbClr val="7030A0"/>
              </a:solidFill>
              <a:effectLst>
                <a:outerShdw blurRad="38100" dist="38100" dir="2700000" algn="tl">
                  <a:srgbClr val="000000">
                    <a:alpha val="43137"/>
                  </a:srgbClr>
                </a:outerShdw>
              </a:effectLst>
            </a:endParaRPr>
          </a:p>
          <a:p>
            <a:endParaRPr lang="es-ES" sz="1200" dirty="0"/>
          </a:p>
          <a:p>
            <a:pPr algn="ctr"/>
            <a:endParaRPr lang="es-ES" dirty="0"/>
          </a:p>
        </p:txBody>
      </p:sp>
      <p:grpSp>
        <p:nvGrpSpPr>
          <p:cNvPr id="8" name="Group 15">
            <a:extLst>
              <a:ext uri="{FF2B5EF4-FFF2-40B4-BE49-F238E27FC236}">
                <a16:creationId xmlns:a16="http://schemas.microsoft.com/office/drawing/2014/main" id="{E72AF848-9984-9478-7146-8843427DA459}"/>
              </a:ext>
            </a:extLst>
          </p:cNvPr>
          <p:cNvGrpSpPr/>
          <p:nvPr/>
        </p:nvGrpSpPr>
        <p:grpSpPr>
          <a:xfrm>
            <a:off x="1072118" y="3387041"/>
            <a:ext cx="3774025" cy="1016342"/>
            <a:chOff x="5056645" y="1931850"/>
            <a:chExt cx="3774025" cy="1016342"/>
          </a:xfrm>
        </p:grpSpPr>
        <p:pic>
          <p:nvPicPr>
            <p:cNvPr id="9" name="Picture 11">
              <a:extLst>
                <a:ext uri="{FF2B5EF4-FFF2-40B4-BE49-F238E27FC236}">
                  <a16:creationId xmlns:a16="http://schemas.microsoft.com/office/drawing/2014/main" id="{ADE066C2-8083-DAAE-A6E4-1DADE9153A76}"/>
                </a:ext>
              </a:extLst>
            </p:cNvPr>
            <p:cNvPicPr>
              <a:picLocks noChangeAspect="1"/>
            </p:cNvPicPr>
            <p:nvPr/>
          </p:nvPicPr>
          <p:blipFill>
            <a:blip r:embed="rId3"/>
            <a:srcRect r="50000"/>
            <a:stretch>
              <a:fillRect/>
            </a:stretch>
          </p:blipFill>
          <p:spPr>
            <a:xfrm>
              <a:off x="5665890" y="1931850"/>
              <a:ext cx="884451" cy="920270"/>
            </a:xfrm>
            <a:prstGeom prst="rect">
              <a:avLst/>
            </a:prstGeom>
          </p:spPr>
        </p:pic>
        <p:pic>
          <p:nvPicPr>
            <p:cNvPr id="10" name="Picture 12">
              <a:extLst>
                <a:ext uri="{FF2B5EF4-FFF2-40B4-BE49-F238E27FC236}">
                  <a16:creationId xmlns:a16="http://schemas.microsoft.com/office/drawing/2014/main" id="{AD798B69-7B77-E726-6693-EB953FEABA38}"/>
                </a:ext>
              </a:extLst>
            </p:cNvPr>
            <p:cNvPicPr>
              <a:picLocks noChangeAspect="1"/>
            </p:cNvPicPr>
            <p:nvPr/>
          </p:nvPicPr>
          <p:blipFill>
            <a:blip r:embed="rId3"/>
            <a:srcRect l="50000"/>
            <a:stretch>
              <a:fillRect/>
            </a:stretch>
          </p:blipFill>
          <p:spPr>
            <a:xfrm>
              <a:off x="7303698" y="1954291"/>
              <a:ext cx="862883" cy="897829"/>
            </a:xfrm>
            <a:prstGeom prst="rect">
              <a:avLst/>
            </a:prstGeom>
          </p:spPr>
        </p:pic>
        <p:pic>
          <p:nvPicPr>
            <p:cNvPr id="11" name="Imagen 2">
              <a:extLst>
                <a:ext uri="{FF2B5EF4-FFF2-40B4-BE49-F238E27FC236}">
                  <a16:creationId xmlns:a16="http://schemas.microsoft.com/office/drawing/2014/main" id="{A73C3BBF-5FD8-0E20-653D-56DBD7868237}"/>
                </a:ext>
              </a:extLst>
            </p:cNvPr>
            <p:cNvPicPr>
              <a:picLocks noChangeAspect="1"/>
            </p:cNvPicPr>
            <p:nvPr/>
          </p:nvPicPr>
          <p:blipFill>
            <a:blip r:embed="rId4"/>
            <a:srcRect l="6141" t="2840" r="8992"/>
            <a:stretch>
              <a:fillRect/>
            </a:stretch>
          </p:blipFill>
          <p:spPr>
            <a:xfrm>
              <a:off x="6550341" y="1966502"/>
              <a:ext cx="772302" cy="802470"/>
            </a:xfrm>
            <a:prstGeom prst="rect">
              <a:avLst/>
            </a:prstGeom>
          </p:spPr>
        </p:pic>
        <p:sp>
          <p:nvSpPr>
            <p:cNvPr id="12" name="TextBox 14">
              <a:extLst>
                <a:ext uri="{FF2B5EF4-FFF2-40B4-BE49-F238E27FC236}">
                  <a16:creationId xmlns:a16="http://schemas.microsoft.com/office/drawing/2014/main" id="{EFC9BE6B-3FCB-12F3-16BE-CD609BF63A9F}"/>
                </a:ext>
              </a:extLst>
            </p:cNvPr>
            <p:cNvSpPr txBox="1"/>
            <p:nvPr/>
          </p:nvSpPr>
          <p:spPr>
            <a:xfrm>
              <a:off x="5056645" y="2686582"/>
              <a:ext cx="3774025" cy="2616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0" dirty="0">
                  <a:effectLst>
                    <a:outerShdw blurRad="38100" dist="38100" dir="2700000" algn="tl">
                      <a:srgbClr val="000000">
                        <a:alpha val="43137"/>
                      </a:srgbClr>
                    </a:outerShdw>
                  </a:effectLst>
                </a:rPr>
                <a:t>Workflow</a:t>
              </a:r>
              <a:endParaRPr lang="en-US" sz="1400" b="1" noProof="0" dirty="0">
                <a:effectLst>
                  <a:outerShdw blurRad="38100" dist="38100" dir="2700000" algn="tl">
                    <a:srgbClr val="000000">
                      <a:alpha val="43137"/>
                    </a:srgbClr>
                  </a:outerShdw>
                </a:effectLst>
              </a:endParaRPr>
            </a:p>
          </p:txBody>
        </p:sp>
      </p:grpSp>
      <p:pic>
        <p:nvPicPr>
          <p:cNvPr id="2" name="Image 1">
            <a:extLst>
              <a:ext uri="{FF2B5EF4-FFF2-40B4-BE49-F238E27FC236}">
                <a16:creationId xmlns:a16="http://schemas.microsoft.com/office/drawing/2014/main" id="{7D6A0CFE-0089-45D1-954E-91D4BDED9421}"/>
              </a:ext>
            </a:extLst>
          </p:cNvPr>
          <p:cNvPicPr>
            <a:picLocks noChangeAspect="1"/>
          </p:cNvPicPr>
          <p:nvPr/>
        </p:nvPicPr>
        <p:blipFill>
          <a:blip r:embed="rId5"/>
          <a:stretch>
            <a:fillRect/>
          </a:stretch>
        </p:blipFill>
        <p:spPr>
          <a:xfrm>
            <a:off x="404117" y="2427735"/>
            <a:ext cx="2531871" cy="857170"/>
          </a:xfrm>
          <a:prstGeom prst="rect">
            <a:avLst/>
          </a:prstGeom>
        </p:spPr>
      </p:pic>
      <p:pic>
        <p:nvPicPr>
          <p:cNvPr id="3" name="Image 2">
            <a:extLst>
              <a:ext uri="{FF2B5EF4-FFF2-40B4-BE49-F238E27FC236}">
                <a16:creationId xmlns:a16="http://schemas.microsoft.com/office/drawing/2014/main" id="{0DD8D0C5-955D-400D-88CD-E6BF6A767D5E}"/>
              </a:ext>
            </a:extLst>
          </p:cNvPr>
          <p:cNvPicPr>
            <a:picLocks noChangeAspect="1"/>
          </p:cNvPicPr>
          <p:nvPr/>
        </p:nvPicPr>
        <p:blipFill>
          <a:blip r:embed="rId6"/>
          <a:stretch>
            <a:fillRect/>
          </a:stretch>
        </p:blipFill>
        <p:spPr>
          <a:xfrm>
            <a:off x="6837795" y="3196430"/>
            <a:ext cx="1902088" cy="1252995"/>
          </a:xfrm>
          <a:prstGeom prst="rect">
            <a:avLst/>
          </a:prstGeom>
          <a:ln>
            <a:noFill/>
          </a:ln>
          <a:effectLst>
            <a:softEdge rad="112500"/>
          </a:effectLst>
        </p:spPr>
      </p:pic>
      <p:sp>
        <p:nvSpPr>
          <p:cNvPr id="13" name="CuadroTexto 3">
            <a:extLst>
              <a:ext uri="{FF2B5EF4-FFF2-40B4-BE49-F238E27FC236}">
                <a16:creationId xmlns:a16="http://schemas.microsoft.com/office/drawing/2014/main" id="{E42D22BB-F30E-4CA3-B4C8-A6D598D322C9}"/>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pic>
        <p:nvPicPr>
          <p:cNvPr id="14" name="Image 13">
            <a:extLst>
              <a:ext uri="{FF2B5EF4-FFF2-40B4-BE49-F238E27FC236}">
                <a16:creationId xmlns:a16="http://schemas.microsoft.com/office/drawing/2014/main" id="{DF052C03-78A9-43C2-ABCA-2A6350D6AD31}"/>
              </a:ext>
            </a:extLst>
          </p:cNvPr>
          <p:cNvPicPr>
            <a:picLocks noChangeAspect="1"/>
          </p:cNvPicPr>
          <p:nvPr/>
        </p:nvPicPr>
        <p:blipFill>
          <a:blip r:embed="rId7"/>
          <a:stretch>
            <a:fillRect/>
          </a:stretch>
        </p:blipFill>
        <p:spPr>
          <a:xfrm>
            <a:off x="4710435" y="2732929"/>
            <a:ext cx="1902087" cy="1308223"/>
          </a:xfrm>
          <a:prstGeom prst="rect">
            <a:avLst/>
          </a:prstGeom>
        </p:spPr>
      </p:pic>
    </p:spTree>
    <p:extLst>
      <p:ext uri="{BB962C8B-B14F-4D97-AF65-F5344CB8AC3E}">
        <p14:creationId xmlns:p14="http://schemas.microsoft.com/office/powerpoint/2010/main" val="3900478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EC7C-D666-F968-557F-F89D77B219BF}"/>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AF47D52C-3C91-46B6-DF41-25B5B00D08A1}"/>
              </a:ext>
            </a:extLst>
          </p:cNvPr>
          <p:cNvSpPr>
            <a:spLocks noGrp="1"/>
          </p:cNvSpPr>
          <p:nvPr>
            <p:ph type="title"/>
          </p:nvPr>
        </p:nvSpPr>
        <p:spPr/>
        <p:txBody>
          <a:bodyPr/>
          <a:lstStyle/>
          <a:p>
            <a:r>
              <a:rPr lang="en-US" dirty="0"/>
              <a:t>RAMS &amp; ILS: Design phase</a:t>
            </a:r>
            <a:endParaRPr lang="fr-FR" dirty="0"/>
          </a:p>
        </p:txBody>
      </p:sp>
      <p:sp>
        <p:nvSpPr>
          <p:cNvPr id="2" name="CuadroTexto 1">
            <a:extLst>
              <a:ext uri="{FF2B5EF4-FFF2-40B4-BE49-F238E27FC236}">
                <a16:creationId xmlns:a16="http://schemas.microsoft.com/office/drawing/2014/main" id="{AE27B02E-5C69-DC89-AEFF-133B7DE30410}"/>
              </a:ext>
            </a:extLst>
          </p:cNvPr>
          <p:cNvSpPr txBox="1"/>
          <p:nvPr/>
        </p:nvSpPr>
        <p:spPr>
          <a:xfrm>
            <a:off x="377890" y="627534"/>
            <a:ext cx="8388219" cy="1292662"/>
          </a:xfrm>
          <a:prstGeom prst="rect">
            <a:avLst/>
          </a:prstGeom>
          <a:noFill/>
        </p:spPr>
        <p:txBody>
          <a:bodyPr wrap="square" rtlCol="0">
            <a:spAutoFit/>
          </a:bodyPr>
          <a:lstStyle/>
          <a:p>
            <a:endParaRPr lang="es-ES" sz="1200" dirty="0"/>
          </a:p>
          <a:p>
            <a:endParaRPr lang="es-ES" sz="1200" dirty="0"/>
          </a:p>
          <a:p>
            <a:endParaRPr lang="es-ES" sz="1200" dirty="0"/>
          </a:p>
          <a:p>
            <a:endParaRPr lang="es-ES" sz="1200" dirty="0"/>
          </a:p>
          <a:p>
            <a:endParaRPr lang="es-ES" sz="1200" dirty="0"/>
          </a:p>
          <a:p>
            <a:endParaRPr lang="es-ES" dirty="0"/>
          </a:p>
        </p:txBody>
      </p:sp>
      <p:pic>
        <p:nvPicPr>
          <p:cNvPr id="7" name="Imagen 6" descr="Personas sentadas en una mesa&#10;&#10;El contenido generado por IA puede ser incorrecto.">
            <a:extLst>
              <a:ext uri="{FF2B5EF4-FFF2-40B4-BE49-F238E27FC236}">
                <a16:creationId xmlns:a16="http://schemas.microsoft.com/office/drawing/2014/main" id="{BCE27F29-35D1-AF7B-FF74-723F7DE08E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890" y="771750"/>
            <a:ext cx="2583902" cy="3600000"/>
          </a:xfrm>
          <a:prstGeom prst="rect">
            <a:avLst/>
          </a:prstGeom>
        </p:spPr>
      </p:pic>
      <p:pic>
        <p:nvPicPr>
          <p:cNvPr id="9" name="Imagen 8" descr="Un grupo de personas sentadas frente a una mesa con una computadora&#10;&#10;El contenido generado por IA puede ser incorrecto.">
            <a:extLst>
              <a:ext uri="{FF2B5EF4-FFF2-40B4-BE49-F238E27FC236}">
                <a16:creationId xmlns:a16="http://schemas.microsoft.com/office/drawing/2014/main" id="{F559D532-379A-7C07-EA35-6D5D63EA0F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4" y="771750"/>
            <a:ext cx="2807523" cy="3600000"/>
          </a:xfrm>
          <a:prstGeom prst="rect">
            <a:avLst/>
          </a:prstGeom>
        </p:spPr>
      </p:pic>
      <p:sp>
        <p:nvSpPr>
          <p:cNvPr id="10" name="CuadroTexto 9">
            <a:extLst>
              <a:ext uri="{FF2B5EF4-FFF2-40B4-BE49-F238E27FC236}">
                <a16:creationId xmlns:a16="http://schemas.microsoft.com/office/drawing/2014/main" id="{A0554CB5-6BF7-038D-76AD-F095D29D887B}"/>
              </a:ext>
            </a:extLst>
          </p:cNvPr>
          <p:cNvSpPr txBox="1"/>
          <p:nvPr/>
        </p:nvSpPr>
        <p:spPr>
          <a:xfrm>
            <a:off x="3087372" y="771750"/>
            <a:ext cx="2690330" cy="1384995"/>
          </a:xfrm>
          <a:prstGeom prst="rect">
            <a:avLst/>
          </a:prstGeom>
          <a:noFill/>
          <a:ln>
            <a:solidFill>
              <a:schemeClr val="tx1"/>
            </a:solidFill>
          </a:ln>
        </p:spPr>
        <p:txBody>
          <a:bodyPr wrap="square" rtlCol="0">
            <a:spAutoFit/>
          </a:bodyPr>
          <a:lstStyle/>
          <a:p>
            <a:pPr algn="ctr"/>
            <a:r>
              <a:rPr lang="es-ES" sz="1200" b="1" dirty="0">
                <a:effectLst>
                  <a:outerShdw blurRad="38100" dist="38100" dir="2700000" algn="tl">
                    <a:srgbClr val="000000">
                      <a:alpha val="43137"/>
                    </a:srgbClr>
                  </a:outerShdw>
                </a:effectLst>
              </a:rPr>
              <a:t>Black Train </a:t>
            </a:r>
          </a:p>
          <a:p>
            <a:pPr algn="ctr"/>
            <a:r>
              <a:rPr lang="es-ES" sz="1200" dirty="0"/>
              <a:t>Project </a:t>
            </a:r>
            <a:r>
              <a:rPr lang="es-ES" sz="1200" dirty="0" err="1"/>
              <a:t>management</a:t>
            </a:r>
            <a:r>
              <a:rPr lang="es-ES" sz="1200" dirty="0"/>
              <a:t> </a:t>
            </a:r>
            <a:r>
              <a:rPr lang="es-ES" sz="1200" dirty="0" err="1"/>
              <a:t>is</a:t>
            </a:r>
            <a:r>
              <a:rPr lang="es-ES" sz="1200" dirty="0"/>
              <a:t> </a:t>
            </a:r>
            <a:r>
              <a:rPr lang="es-ES" sz="1200" dirty="0" err="1"/>
              <a:t>guiding</a:t>
            </a:r>
            <a:r>
              <a:rPr lang="es-ES" sz="1200" dirty="0"/>
              <a:t> and </a:t>
            </a:r>
            <a:r>
              <a:rPr lang="es-ES" sz="1200" dirty="0" err="1"/>
              <a:t>supporting</a:t>
            </a:r>
            <a:r>
              <a:rPr lang="es-ES" sz="1200" dirty="0"/>
              <a:t> RAMS &amp; ILS </a:t>
            </a:r>
            <a:r>
              <a:rPr lang="es-ES" sz="1200" dirty="0" err="1"/>
              <a:t>activities</a:t>
            </a:r>
            <a:r>
              <a:rPr lang="es-ES" sz="1200" dirty="0"/>
              <a:t> </a:t>
            </a:r>
            <a:r>
              <a:rPr lang="es-ES" sz="1200" dirty="0" err="1"/>
              <a:t>during</a:t>
            </a:r>
            <a:r>
              <a:rPr lang="es-ES" sz="1200" dirty="0"/>
              <a:t> </a:t>
            </a:r>
            <a:r>
              <a:rPr lang="es-ES" sz="1200" dirty="0" err="1"/>
              <a:t>the</a:t>
            </a:r>
            <a:r>
              <a:rPr lang="es-ES" sz="1200" dirty="0"/>
              <a:t> </a:t>
            </a:r>
            <a:r>
              <a:rPr lang="es-ES" sz="1200" dirty="0" err="1"/>
              <a:t>early</a:t>
            </a:r>
            <a:r>
              <a:rPr lang="es-ES" sz="1200" dirty="0"/>
              <a:t> concept </a:t>
            </a:r>
            <a:r>
              <a:rPr lang="es-ES" sz="1200" dirty="0" err="1"/>
              <a:t>design</a:t>
            </a:r>
            <a:r>
              <a:rPr lang="es-ES" sz="1200" dirty="0"/>
              <a:t> </a:t>
            </a:r>
            <a:r>
              <a:rPr lang="es-ES" sz="1200" dirty="0" err="1"/>
              <a:t>phase</a:t>
            </a:r>
            <a:r>
              <a:rPr lang="es-ES" sz="1200" dirty="0"/>
              <a:t>, </a:t>
            </a:r>
            <a:r>
              <a:rPr lang="es-ES" sz="1200" dirty="0" err="1"/>
              <a:t>taking</a:t>
            </a:r>
            <a:r>
              <a:rPr lang="es-ES" sz="1200" dirty="0"/>
              <a:t> </a:t>
            </a:r>
            <a:r>
              <a:rPr lang="es-ES" sz="1200" dirty="0" err="1"/>
              <a:t>into</a:t>
            </a:r>
            <a:r>
              <a:rPr lang="es-ES" sz="1200" dirty="0"/>
              <a:t> </a:t>
            </a:r>
            <a:r>
              <a:rPr lang="es-ES" sz="1200" dirty="0" err="1"/>
              <a:t>account</a:t>
            </a:r>
            <a:r>
              <a:rPr lang="es-ES" sz="1200" dirty="0"/>
              <a:t> </a:t>
            </a:r>
            <a:r>
              <a:rPr lang="es-ES" sz="1200" dirty="0" err="1"/>
              <a:t>the</a:t>
            </a:r>
            <a:r>
              <a:rPr lang="es-ES" sz="1200" dirty="0"/>
              <a:t> </a:t>
            </a:r>
            <a:r>
              <a:rPr lang="es-ES" sz="1200" dirty="0" err="1"/>
              <a:t>outcomes</a:t>
            </a:r>
            <a:r>
              <a:rPr lang="es-ES" sz="1200" dirty="0"/>
              <a:t> </a:t>
            </a:r>
            <a:r>
              <a:rPr lang="es-ES" sz="1200" dirty="0" err="1"/>
              <a:t>of</a:t>
            </a:r>
            <a:r>
              <a:rPr lang="es-ES" sz="1200" dirty="0"/>
              <a:t> </a:t>
            </a:r>
            <a:r>
              <a:rPr lang="es-ES" sz="1200" dirty="0" err="1"/>
              <a:t>the</a:t>
            </a:r>
            <a:r>
              <a:rPr lang="es-ES" sz="1200" dirty="0"/>
              <a:t> RAMS &amp; ILS </a:t>
            </a:r>
            <a:r>
              <a:rPr lang="es-ES" sz="1200" dirty="0" err="1"/>
              <a:t>analysis</a:t>
            </a:r>
            <a:r>
              <a:rPr lang="es-ES" sz="1200" dirty="0"/>
              <a:t>.</a:t>
            </a:r>
          </a:p>
        </p:txBody>
      </p:sp>
      <p:sp>
        <p:nvSpPr>
          <p:cNvPr id="8" name="CuadroTexto 3">
            <a:extLst>
              <a:ext uri="{FF2B5EF4-FFF2-40B4-BE49-F238E27FC236}">
                <a16:creationId xmlns:a16="http://schemas.microsoft.com/office/drawing/2014/main" id="{B3FF17BA-7A05-41A3-9808-151CE05AB05E}"/>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
        <p:nvSpPr>
          <p:cNvPr id="3" name="Rectangle 2">
            <a:extLst>
              <a:ext uri="{FF2B5EF4-FFF2-40B4-BE49-F238E27FC236}">
                <a16:creationId xmlns:a16="http://schemas.microsoft.com/office/drawing/2014/main" id="{66461227-0F9F-4BCF-BDF4-BA04F4F20267}"/>
              </a:ext>
            </a:extLst>
          </p:cNvPr>
          <p:cNvSpPr/>
          <p:nvPr/>
        </p:nvSpPr>
        <p:spPr>
          <a:xfrm>
            <a:off x="3087372" y="3171421"/>
            <a:ext cx="2690330" cy="1200329"/>
          </a:xfrm>
          <a:prstGeom prst="rect">
            <a:avLst/>
          </a:prstGeom>
          <a:ln>
            <a:solidFill>
              <a:srgbClr val="7030A0"/>
            </a:solidFill>
          </a:ln>
        </p:spPr>
        <p:txBody>
          <a:bodyPr wrap="square">
            <a:spAutoFit/>
          </a:bodyPr>
          <a:lstStyle/>
          <a:p>
            <a:pPr algn="ctr"/>
            <a:r>
              <a:rPr lang="es-ES" sz="1200" b="1" dirty="0" err="1">
                <a:solidFill>
                  <a:srgbClr val="7030A0"/>
                </a:solidFill>
                <a:effectLst>
                  <a:outerShdw blurRad="38100" dist="38100" dir="2700000" algn="tl">
                    <a:srgbClr val="000000">
                      <a:alpha val="43137"/>
                    </a:srgbClr>
                  </a:outerShdw>
                </a:effectLst>
              </a:rPr>
              <a:t>Violet</a:t>
            </a:r>
            <a:r>
              <a:rPr lang="es-ES" sz="1200" b="1" dirty="0">
                <a:solidFill>
                  <a:srgbClr val="7030A0"/>
                </a:solidFill>
                <a:effectLst>
                  <a:outerShdw blurRad="38100" dist="38100" dir="2700000" algn="tl">
                    <a:srgbClr val="000000">
                      <a:alpha val="43137"/>
                    </a:srgbClr>
                  </a:outerShdw>
                </a:effectLst>
              </a:rPr>
              <a:t> Train</a:t>
            </a:r>
            <a:r>
              <a:rPr lang="es-ES" sz="1200" b="1" dirty="0">
                <a:effectLst>
                  <a:outerShdw blurRad="38100" dist="38100" dir="2700000" algn="tl">
                    <a:srgbClr val="000000">
                      <a:alpha val="43137"/>
                    </a:srgbClr>
                  </a:outerShdw>
                </a:effectLst>
              </a:rPr>
              <a:t> </a:t>
            </a:r>
          </a:p>
          <a:p>
            <a:pPr algn="ctr"/>
            <a:r>
              <a:rPr lang="es-ES" sz="1200" dirty="0">
                <a:solidFill>
                  <a:srgbClr val="7030A0"/>
                </a:solidFill>
              </a:rPr>
              <a:t>Project </a:t>
            </a:r>
            <a:r>
              <a:rPr lang="es-ES" sz="1200" dirty="0" err="1">
                <a:solidFill>
                  <a:srgbClr val="7030A0"/>
                </a:solidFill>
              </a:rPr>
              <a:t>management</a:t>
            </a:r>
            <a:r>
              <a:rPr lang="es-ES" sz="1200" dirty="0">
                <a:solidFill>
                  <a:srgbClr val="7030A0"/>
                </a:solidFill>
              </a:rPr>
              <a:t> </a:t>
            </a:r>
            <a:r>
              <a:rPr lang="es-ES" sz="1200" dirty="0" err="1">
                <a:solidFill>
                  <a:srgbClr val="7030A0"/>
                </a:solidFill>
              </a:rPr>
              <a:t>considers</a:t>
            </a:r>
            <a:r>
              <a:rPr lang="es-ES" sz="1200" dirty="0">
                <a:solidFill>
                  <a:srgbClr val="7030A0"/>
                </a:solidFill>
              </a:rPr>
              <a:t> RAMS &amp; ILS </a:t>
            </a:r>
            <a:r>
              <a:rPr lang="es-ES" sz="1200" dirty="0" err="1">
                <a:solidFill>
                  <a:srgbClr val="7030A0"/>
                </a:solidFill>
              </a:rPr>
              <a:t>to</a:t>
            </a:r>
            <a:r>
              <a:rPr lang="es-ES" sz="1200" dirty="0">
                <a:solidFill>
                  <a:srgbClr val="7030A0"/>
                </a:solidFill>
              </a:rPr>
              <a:t> be </a:t>
            </a:r>
            <a:r>
              <a:rPr lang="es-ES" sz="1200" dirty="0" err="1">
                <a:solidFill>
                  <a:srgbClr val="7030A0"/>
                </a:solidFill>
              </a:rPr>
              <a:t>mere</a:t>
            </a:r>
            <a:r>
              <a:rPr lang="es-ES" sz="1200" dirty="0">
                <a:solidFill>
                  <a:srgbClr val="7030A0"/>
                </a:solidFill>
              </a:rPr>
              <a:t> </a:t>
            </a:r>
            <a:r>
              <a:rPr lang="es-ES" sz="1200" dirty="0" err="1">
                <a:solidFill>
                  <a:srgbClr val="7030A0"/>
                </a:solidFill>
              </a:rPr>
              <a:t>deliverables</a:t>
            </a:r>
            <a:r>
              <a:rPr lang="es-ES" sz="1200" dirty="0">
                <a:solidFill>
                  <a:srgbClr val="7030A0"/>
                </a:solidFill>
              </a:rPr>
              <a:t> and </a:t>
            </a:r>
            <a:r>
              <a:rPr lang="es-ES" sz="1200" dirty="0" err="1">
                <a:solidFill>
                  <a:srgbClr val="7030A0"/>
                </a:solidFill>
              </a:rPr>
              <a:t>begins</a:t>
            </a:r>
            <a:r>
              <a:rPr lang="es-ES" sz="1200" dirty="0">
                <a:solidFill>
                  <a:srgbClr val="7030A0"/>
                </a:solidFill>
              </a:rPr>
              <a:t> </a:t>
            </a:r>
            <a:r>
              <a:rPr lang="es-ES" sz="1200" dirty="0" err="1">
                <a:solidFill>
                  <a:srgbClr val="7030A0"/>
                </a:solidFill>
              </a:rPr>
              <a:t>the</a:t>
            </a:r>
            <a:r>
              <a:rPr lang="es-ES" sz="1200" dirty="0">
                <a:solidFill>
                  <a:srgbClr val="7030A0"/>
                </a:solidFill>
              </a:rPr>
              <a:t> concept </a:t>
            </a:r>
            <a:r>
              <a:rPr lang="es-ES" sz="1200" dirty="0" err="1">
                <a:solidFill>
                  <a:srgbClr val="7030A0"/>
                </a:solidFill>
              </a:rPr>
              <a:t>design</a:t>
            </a:r>
            <a:r>
              <a:rPr lang="es-ES" sz="1200" dirty="0">
                <a:solidFill>
                  <a:srgbClr val="7030A0"/>
                </a:solidFill>
              </a:rPr>
              <a:t> </a:t>
            </a:r>
            <a:r>
              <a:rPr lang="es-ES" sz="1200" dirty="0" err="1">
                <a:solidFill>
                  <a:srgbClr val="7030A0"/>
                </a:solidFill>
              </a:rPr>
              <a:t>without</a:t>
            </a:r>
            <a:r>
              <a:rPr lang="es-ES" sz="1200" dirty="0">
                <a:solidFill>
                  <a:srgbClr val="7030A0"/>
                </a:solidFill>
              </a:rPr>
              <a:t> </a:t>
            </a:r>
            <a:r>
              <a:rPr lang="es-ES" sz="1200" dirty="0" err="1">
                <a:solidFill>
                  <a:srgbClr val="7030A0"/>
                </a:solidFill>
              </a:rPr>
              <a:t>paying</a:t>
            </a:r>
            <a:r>
              <a:rPr lang="es-ES" sz="1200" dirty="0">
                <a:solidFill>
                  <a:srgbClr val="7030A0"/>
                </a:solidFill>
              </a:rPr>
              <a:t> </a:t>
            </a:r>
            <a:r>
              <a:rPr lang="es-ES" sz="1200" dirty="0" err="1">
                <a:solidFill>
                  <a:srgbClr val="7030A0"/>
                </a:solidFill>
              </a:rPr>
              <a:t>attention</a:t>
            </a:r>
            <a:r>
              <a:rPr lang="es-ES" sz="1200" dirty="0">
                <a:solidFill>
                  <a:srgbClr val="7030A0"/>
                </a:solidFill>
              </a:rPr>
              <a:t> </a:t>
            </a:r>
            <a:r>
              <a:rPr lang="es-ES" sz="1200" dirty="0" err="1">
                <a:solidFill>
                  <a:srgbClr val="7030A0"/>
                </a:solidFill>
              </a:rPr>
              <a:t>to</a:t>
            </a:r>
            <a:r>
              <a:rPr lang="es-ES" sz="1200" dirty="0">
                <a:solidFill>
                  <a:srgbClr val="7030A0"/>
                </a:solidFill>
              </a:rPr>
              <a:t> </a:t>
            </a:r>
            <a:r>
              <a:rPr lang="es-ES" sz="1200" dirty="0" err="1">
                <a:solidFill>
                  <a:srgbClr val="7030A0"/>
                </a:solidFill>
              </a:rPr>
              <a:t>these</a:t>
            </a:r>
            <a:r>
              <a:rPr lang="es-ES" sz="1200" dirty="0">
                <a:solidFill>
                  <a:srgbClr val="7030A0"/>
                </a:solidFill>
              </a:rPr>
              <a:t> disciplines.</a:t>
            </a:r>
          </a:p>
        </p:txBody>
      </p:sp>
      <p:pic>
        <p:nvPicPr>
          <p:cNvPr id="4" name="Image 3">
            <a:extLst>
              <a:ext uri="{FF2B5EF4-FFF2-40B4-BE49-F238E27FC236}">
                <a16:creationId xmlns:a16="http://schemas.microsoft.com/office/drawing/2014/main" id="{1E5CE88B-0D26-4CC0-9252-1B7D7A1112D9}"/>
              </a:ext>
            </a:extLst>
          </p:cNvPr>
          <p:cNvPicPr>
            <a:picLocks noChangeAspect="1"/>
          </p:cNvPicPr>
          <p:nvPr/>
        </p:nvPicPr>
        <p:blipFill>
          <a:blip r:embed="rId5"/>
          <a:stretch>
            <a:fillRect/>
          </a:stretch>
        </p:blipFill>
        <p:spPr>
          <a:xfrm rot="896809">
            <a:off x="1732778" y="3657575"/>
            <a:ext cx="581089" cy="35496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isometricTopUp"/>
            <a:lightRig rig="twoPt" dir="t">
              <a:rot lat="0" lon="0" rev="7200000"/>
            </a:lightRig>
          </a:scene3d>
          <a:sp3d prstMaterial="matte">
            <a:bevelT w="22860" h="12700"/>
            <a:contourClr>
              <a:srgbClr val="FFFFFF"/>
            </a:contourClr>
          </a:sp3d>
        </p:spPr>
      </p:pic>
      <p:pic>
        <p:nvPicPr>
          <p:cNvPr id="5" name="Image 4">
            <a:extLst>
              <a:ext uri="{FF2B5EF4-FFF2-40B4-BE49-F238E27FC236}">
                <a16:creationId xmlns:a16="http://schemas.microsoft.com/office/drawing/2014/main" id="{A8651816-75E0-4876-B22C-26A917D1E0AA}"/>
              </a:ext>
            </a:extLst>
          </p:cNvPr>
          <p:cNvPicPr>
            <a:picLocks noChangeAspect="1"/>
          </p:cNvPicPr>
          <p:nvPr/>
        </p:nvPicPr>
        <p:blipFill>
          <a:blip r:embed="rId6"/>
          <a:stretch>
            <a:fillRect/>
          </a:stretch>
        </p:blipFill>
        <p:spPr>
          <a:xfrm>
            <a:off x="1386832" y="3658493"/>
            <a:ext cx="1080121" cy="670776"/>
          </a:xfrm>
          <a:prstGeom prst="rect">
            <a:avLst/>
          </a:prstGeom>
          <a:scene3d>
            <a:camera prst="isometricOffAxis2Top"/>
            <a:lightRig rig="threePt" dir="t"/>
          </a:scene3d>
        </p:spPr>
      </p:pic>
    </p:spTree>
    <p:extLst>
      <p:ext uri="{BB962C8B-B14F-4D97-AF65-F5344CB8AC3E}">
        <p14:creationId xmlns:p14="http://schemas.microsoft.com/office/powerpoint/2010/main" val="3262508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8404-6FB3-7B16-88B8-C2CEB0CA03E3}"/>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192F3813-01B9-BECC-AD27-7C928A11D6C9}"/>
              </a:ext>
            </a:extLst>
          </p:cNvPr>
          <p:cNvSpPr>
            <a:spLocks noGrp="1"/>
          </p:cNvSpPr>
          <p:nvPr>
            <p:ph type="title"/>
          </p:nvPr>
        </p:nvSpPr>
        <p:spPr>
          <a:xfrm>
            <a:off x="603669" y="108393"/>
            <a:ext cx="8180086" cy="246606"/>
          </a:xfrm>
        </p:spPr>
        <p:txBody>
          <a:bodyPr/>
          <a:lstStyle/>
          <a:p>
            <a:r>
              <a:rPr lang="en-US" dirty="0"/>
              <a:t>RAMS &amp; ILS: Manufacturing phase</a:t>
            </a:r>
            <a:endParaRPr lang="fr-FR" dirty="0"/>
          </a:p>
        </p:txBody>
      </p:sp>
      <p:pic>
        <p:nvPicPr>
          <p:cNvPr id="4" name="Imagen 3" descr="Personas en una estación de tren&#10;&#10;El contenido generado por IA puede ser incorrecto.">
            <a:extLst>
              <a:ext uri="{FF2B5EF4-FFF2-40B4-BE49-F238E27FC236}">
                <a16:creationId xmlns:a16="http://schemas.microsoft.com/office/drawing/2014/main" id="{BF2A38F7-82E8-A223-C212-82CBD198A3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48" y="431281"/>
            <a:ext cx="3780000" cy="2520000"/>
          </a:xfrm>
          <a:prstGeom prst="rect">
            <a:avLst/>
          </a:prstGeom>
          <a:ln>
            <a:noFill/>
          </a:ln>
          <a:effectLst>
            <a:softEdge rad="112500"/>
          </a:effectLst>
        </p:spPr>
      </p:pic>
      <p:pic>
        <p:nvPicPr>
          <p:cNvPr id="7" name="Imagen 6" descr="Un tren llegando a una estación&#10;&#10;El contenido generado por IA puede ser incorrecto.">
            <a:extLst>
              <a:ext uri="{FF2B5EF4-FFF2-40B4-BE49-F238E27FC236}">
                <a16:creationId xmlns:a16="http://schemas.microsoft.com/office/drawing/2014/main" id="{F5B0ABD2-9718-2D4C-7E7C-A9E76ED8EC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0554" y="431281"/>
            <a:ext cx="3780000" cy="2520000"/>
          </a:xfrm>
          <a:prstGeom prst="rect">
            <a:avLst/>
          </a:prstGeom>
          <a:ln>
            <a:noFill/>
          </a:ln>
          <a:effectLst>
            <a:softEdge rad="112500"/>
          </a:effectLst>
        </p:spPr>
      </p:pic>
      <p:sp>
        <p:nvSpPr>
          <p:cNvPr id="8" name="CuadroTexto 7">
            <a:extLst>
              <a:ext uri="{FF2B5EF4-FFF2-40B4-BE49-F238E27FC236}">
                <a16:creationId xmlns:a16="http://schemas.microsoft.com/office/drawing/2014/main" id="{C2CC06B6-0D1E-0F25-3C55-9E6887B13117}"/>
              </a:ext>
            </a:extLst>
          </p:cNvPr>
          <p:cNvSpPr txBox="1"/>
          <p:nvPr/>
        </p:nvSpPr>
        <p:spPr>
          <a:xfrm>
            <a:off x="363445" y="3147814"/>
            <a:ext cx="3780001" cy="1200329"/>
          </a:xfrm>
          <a:prstGeom prst="rect">
            <a:avLst/>
          </a:prstGeom>
          <a:noFill/>
          <a:ln>
            <a:solidFill>
              <a:schemeClr val="tx1"/>
            </a:solidFill>
          </a:ln>
        </p:spPr>
        <p:txBody>
          <a:bodyPr wrap="square" rtlCol="0">
            <a:spAutoFit/>
          </a:bodyPr>
          <a:lstStyle>
            <a:defPPr>
              <a:defRPr lang="fr-FR"/>
            </a:defPPr>
            <a:lvl1pPr algn="ctr">
              <a:defRPr sz="1200" b="1">
                <a:effectLst>
                  <a:outerShdw blurRad="38100" dist="38100" dir="2700000" algn="tl">
                    <a:srgbClr val="000000">
                      <a:alpha val="43137"/>
                    </a:srgbClr>
                  </a:outerShdw>
                </a:effectLst>
              </a:defRPr>
            </a:lvl1pPr>
          </a:lstStyle>
          <a:p>
            <a:r>
              <a:rPr lang="es-ES" dirty="0"/>
              <a:t>Black Train </a:t>
            </a:r>
          </a:p>
          <a:p>
            <a:r>
              <a:rPr lang="es-ES" b="0" dirty="0" err="1">
                <a:effectLst/>
              </a:rPr>
              <a:t>Manufacturing</a:t>
            </a:r>
            <a:r>
              <a:rPr lang="es-ES" b="0" dirty="0">
                <a:effectLst/>
              </a:rPr>
              <a:t> </a:t>
            </a:r>
            <a:r>
              <a:rPr lang="es-ES" b="0" dirty="0" err="1">
                <a:effectLst/>
              </a:rPr>
              <a:t>is</a:t>
            </a:r>
            <a:r>
              <a:rPr lang="es-ES" b="0" dirty="0">
                <a:effectLst/>
              </a:rPr>
              <a:t> </a:t>
            </a:r>
            <a:r>
              <a:rPr lang="es-ES" b="0" dirty="0" err="1">
                <a:effectLst/>
              </a:rPr>
              <a:t>progressing</a:t>
            </a:r>
            <a:r>
              <a:rPr lang="es-ES" b="0" dirty="0">
                <a:effectLst/>
              </a:rPr>
              <a:t> </a:t>
            </a:r>
            <a:r>
              <a:rPr lang="es-ES" b="0" dirty="0" err="1">
                <a:effectLst/>
              </a:rPr>
              <a:t>properly</a:t>
            </a:r>
            <a:r>
              <a:rPr lang="es-ES" b="0" dirty="0">
                <a:effectLst/>
              </a:rPr>
              <a:t>, </a:t>
            </a:r>
            <a:r>
              <a:rPr lang="es-ES" b="0" dirty="0" err="1">
                <a:effectLst/>
              </a:rPr>
              <a:t>using</a:t>
            </a:r>
            <a:r>
              <a:rPr lang="es-ES" b="0" dirty="0">
                <a:effectLst/>
              </a:rPr>
              <a:t> </a:t>
            </a:r>
            <a:r>
              <a:rPr lang="es-ES" b="0" dirty="0" err="1">
                <a:effectLst/>
              </a:rPr>
              <a:t>products</a:t>
            </a:r>
            <a:r>
              <a:rPr lang="es-ES" b="0" dirty="0">
                <a:effectLst/>
              </a:rPr>
              <a:t>, </a:t>
            </a:r>
            <a:r>
              <a:rPr lang="es-ES" b="0" dirty="0" err="1">
                <a:effectLst/>
              </a:rPr>
              <a:t>components</a:t>
            </a:r>
            <a:r>
              <a:rPr lang="es-ES" b="0" dirty="0">
                <a:effectLst/>
              </a:rPr>
              <a:t>, </a:t>
            </a:r>
            <a:r>
              <a:rPr lang="es-ES" b="0" dirty="0" err="1">
                <a:effectLst/>
              </a:rPr>
              <a:t>architecture</a:t>
            </a:r>
            <a:r>
              <a:rPr lang="es-ES" b="0" dirty="0">
                <a:effectLst/>
              </a:rPr>
              <a:t> and </a:t>
            </a:r>
            <a:r>
              <a:rPr lang="es-ES" b="0" dirty="0" err="1">
                <a:effectLst/>
              </a:rPr>
              <a:t>subsytems</a:t>
            </a:r>
            <a:r>
              <a:rPr lang="es-ES" b="0" dirty="0">
                <a:effectLst/>
              </a:rPr>
              <a:t> </a:t>
            </a:r>
            <a:r>
              <a:rPr lang="es-ES" b="0" dirty="0" err="1">
                <a:effectLst/>
              </a:rPr>
              <a:t>already</a:t>
            </a:r>
            <a:r>
              <a:rPr lang="es-ES" b="0" dirty="0">
                <a:effectLst/>
              </a:rPr>
              <a:t> </a:t>
            </a:r>
            <a:r>
              <a:rPr lang="es-ES" b="0" dirty="0" err="1">
                <a:effectLst/>
              </a:rPr>
              <a:t>validated</a:t>
            </a:r>
            <a:r>
              <a:rPr lang="es-ES" b="0" dirty="0">
                <a:effectLst/>
              </a:rPr>
              <a:t> </a:t>
            </a:r>
            <a:r>
              <a:rPr lang="es-ES" b="0" dirty="0" err="1">
                <a:effectLst/>
              </a:rPr>
              <a:t>by</a:t>
            </a:r>
            <a:r>
              <a:rPr lang="es-ES" b="0" dirty="0">
                <a:effectLst/>
              </a:rPr>
              <a:t> RAMS and ILS, </a:t>
            </a:r>
            <a:r>
              <a:rPr lang="es-ES" b="0" dirty="0" err="1">
                <a:effectLst/>
              </a:rPr>
              <a:t>although</a:t>
            </a:r>
            <a:r>
              <a:rPr lang="es-ES" b="0" dirty="0">
                <a:effectLst/>
              </a:rPr>
              <a:t> </a:t>
            </a:r>
            <a:r>
              <a:rPr lang="es-ES" b="0" dirty="0" err="1">
                <a:effectLst/>
              </a:rPr>
              <a:t>this</a:t>
            </a:r>
            <a:r>
              <a:rPr lang="es-ES" b="0" dirty="0">
                <a:effectLst/>
              </a:rPr>
              <a:t> </a:t>
            </a:r>
            <a:r>
              <a:rPr lang="es-ES" b="0" dirty="0" err="1">
                <a:effectLst/>
              </a:rPr>
              <a:t>sometimes</a:t>
            </a:r>
            <a:r>
              <a:rPr lang="es-ES" b="0" dirty="0">
                <a:effectLst/>
              </a:rPr>
              <a:t> </a:t>
            </a:r>
            <a:r>
              <a:rPr lang="es-ES" b="0" dirty="0" err="1">
                <a:effectLst/>
              </a:rPr>
              <a:t>increases</a:t>
            </a:r>
            <a:r>
              <a:rPr lang="es-ES" b="0" dirty="0">
                <a:effectLst/>
              </a:rPr>
              <a:t> </a:t>
            </a:r>
            <a:r>
              <a:rPr lang="es-ES" b="0" dirty="0" err="1">
                <a:effectLst/>
              </a:rPr>
              <a:t>the</a:t>
            </a:r>
            <a:r>
              <a:rPr lang="es-ES" b="0" dirty="0">
                <a:effectLst/>
              </a:rPr>
              <a:t> </a:t>
            </a:r>
            <a:r>
              <a:rPr lang="es-ES" b="0" dirty="0" err="1">
                <a:effectLst/>
              </a:rPr>
              <a:t>Project’s</a:t>
            </a:r>
            <a:r>
              <a:rPr lang="es-ES" b="0" dirty="0">
                <a:effectLst/>
              </a:rPr>
              <a:t> </a:t>
            </a:r>
            <a:r>
              <a:rPr lang="es-ES" b="0" dirty="0" err="1">
                <a:effectLst/>
              </a:rPr>
              <a:t>preliminary</a:t>
            </a:r>
            <a:r>
              <a:rPr lang="es-ES" b="0" dirty="0">
                <a:effectLst/>
              </a:rPr>
              <a:t> </a:t>
            </a:r>
            <a:r>
              <a:rPr lang="es-ES" b="0" dirty="0" err="1">
                <a:effectLst/>
              </a:rPr>
              <a:t>costs</a:t>
            </a:r>
            <a:r>
              <a:rPr lang="es-ES" b="0" dirty="0">
                <a:effectLst/>
              </a:rPr>
              <a:t>.</a:t>
            </a:r>
          </a:p>
        </p:txBody>
      </p:sp>
      <p:sp>
        <p:nvSpPr>
          <p:cNvPr id="9" name="CuadroTexto 8">
            <a:extLst>
              <a:ext uri="{FF2B5EF4-FFF2-40B4-BE49-F238E27FC236}">
                <a16:creationId xmlns:a16="http://schemas.microsoft.com/office/drawing/2014/main" id="{FE9654EE-E7F8-FDED-42A2-4443653E64C9}"/>
              </a:ext>
            </a:extLst>
          </p:cNvPr>
          <p:cNvSpPr txBox="1"/>
          <p:nvPr/>
        </p:nvSpPr>
        <p:spPr>
          <a:xfrm>
            <a:off x="5000554" y="3147112"/>
            <a:ext cx="3780000" cy="1200329"/>
          </a:xfrm>
          <a:prstGeom prst="rect">
            <a:avLst/>
          </a:prstGeom>
          <a:ln>
            <a:solidFill>
              <a:srgbClr val="7030A0"/>
            </a:solidFill>
          </a:ln>
        </p:spPr>
        <p:txBody>
          <a:bodyPr wrap="square">
            <a:spAutoFit/>
          </a:bodyPr>
          <a:lstStyle>
            <a:defPPr>
              <a:defRPr lang="fr-FR"/>
            </a:defPPr>
            <a:lvl1pPr algn="ctr">
              <a:defRPr sz="1200" b="1">
                <a:solidFill>
                  <a:srgbClr val="7030A0"/>
                </a:solidFill>
                <a:effectLst>
                  <a:outerShdw blurRad="38100" dist="38100" dir="2700000" algn="tl">
                    <a:srgbClr val="000000">
                      <a:alpha val="43137"/>
                    </a:srgbClr>
                  </a:outerShdw>
                </a:effectLst>
              </a:defRPr>
            </a:lvl1pPr>
          </a:lstStyle>
          <a:p>
            <a:r>
              <a:rPr lang="en-US" dirty="0"/>
              <a:t>Violet Train </a:t>
            </a:r>
          </a:p>
          <a:p>
            <a:r>
              <a:rPr lang="en-US" b="0" dirty="0">
                <a:effectLst/>
              </a:rPr>
              <a:t>Manufacturing is progressing properly, using products, components, architecture, and subsystems already employed in other similar projects, thereby reducing production costs at this stage.</a:t>
            </a:r>
            <a:endParaRPr lang="es-ES" dirty="0"/>
          </a:p>
        </p:txBody>
      </p:sp>
      <p:sp>
        <p:nvSpPr>
          <p:cNvPr id="10" name="CuadroTexto 3">
            <a:extLst>
              <a:ext uri="{FF2B5EF4-FFF2-40B4-BE49-F238E27FC236}">
                <a16:creationId xmlns:a16="http://schemas.microsoft.com/office/drawing/2014/main" id="{4F3CC5EE-082F-47E2-9374-02D9E245D8BB}"/>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Tree>
    <p:extLst>
      <p:ext uri="{BB962C8B-B14F-4D97-AF65-F5344CB8AC3E}">
        <p14:creationId xmlns:p14="http://schemas.microsoft.com/office/powerpoint/2010/main" val="253906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082D3-4886-532F-51A1-88EB6C1D459C}"/>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1803CBF7-C494-3B52-8FF4-22E7A1833214}"/>
              </a:ext>
            </a:extLst>
          </p:cNvPr>
          <p:cNvSpPr>
            <a:spLocks noGrp="1"/>
          </p:cNvSpPr>
          <p:nvPr>
            <p:ph type="title"/>
          </p:nvPr>
        </p:nvSpPr>
        <p:spPr/>
        <p:txBody>
          <a:bodyPr/>
          <a:lstStyle/>
          <a:p>
            <a:r>
              <a:rPr lang="en-US" dirty="0"/>
              <a:t>RAMS &amp; ILS: Integration &amp; Testing phase</a:t>
            </a:r>
            <a:endParaRPr lang="fr-FR" dirty="0"/>
          </a:p>
        </p:txBody>
      </p:sp>
      <p:pic>
        <p:nvPicPr>
          <p:cNvPr id="5" name="Imagen 4" descr="Una persona parado al lado de un avión&#10;&#10;El contenido generado por IA puede ser incorrecto.">
            <a:extLst>
              <a:ext uri="{FF2B5EF4-FFF2-40B4-BE49-F238E27FC236}">
                <a16:creationId xmlns:a16="http://schemas.microsoft.com/office/drawing/2014/main" id="{ACD567E9-8BA1-6FB1-EDC1-3BD1447BF0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45" y="446554"/>
            <a:ext cx="3780000" cy="2520000"/>
          </a:xfrm>
          <a:prstGeom prst="rect">
            <a:avLst/>
          </a:prstGeom>
          <a:ln>
            <a:noFill/>
          </a:ln>
          <a:effectLst>
            <a:softEdge rad="112500"/>
          </a:effectLst>
        </p:spPr>
      </p:pic>
      <p:sp>
        <p:nvSpPr>
          <p:cNvPr id="7" name="CuadroTexto 6">
            <a:extLst>
              <a:ext uri="{FF2B5EF4-FFF2-40B4-BE49-F238E27FC236}">
                <a16:creationId xmlns:a16="http://schemas.microsoft.com/office/drawing/2014/main" id="{A2790ED2-8C9B-B084-F4D1-A226B7AAD800}"/>
              </a:ext>
            </a:extLst>
          </p:cNvPr>
          <p:cNvSpPr txBox="1"/>
          <p:nvPr/>
        </p:nvSpPr>
        <p:spPr>
          <a:xfrm>
            <a:off x="269645" y="3128739"/>
            <a:ext cx="3779707" cy="1200329"/>
          </a:xfrm>
          <a:prstGeom prst="rect">
            <a:avLst/>
          </a:prstGeom>
          <a:noFill/>
          <a:ln>
            <a:solidFill>
              <a:schemeClr val="tx1"/>
            </a:solidFill>
          </a:ln>
        </p:spPr>
        <p:txBody>
          <a:bodyPr wrap="square" rtlCol="0">
            <a:spAutoFit/>
          </a:bodyPr>
          <a:lstStyle>
            <a:defPPr>
              <a:defRPr lang="fr-FR"/>
            </a:defPPr>
            <a:lvl1pPr algn="ctr">
              <a:defRPr sz="1200" b="1">
                <a:effectLst>
                  <a:outerShdw blurRad="38100" dist="38100" dir="2700000" algn="tl">
                    <a:srgbClr val="000000">
                      <a:alpha val="43137"/>
                    </a:srgbClr>
                  </a:outerShdw>
                </a:effectLst>
              </a:defRPr>
            </a:lvl1pPr>
          </a:lstStyle>
          <a:p>
            <a:r>
              <a:rPr lang="en-US" dirty="0"/>
              <a:t>Black Train </a:t>
            </a:r>
          </a:p>
          <a:p>
            <a:r>
              <a:rPr lang="en-US" b="0" dirty="0">
                <a:effectLst/>
              </a:rPr>
              <a:t>Integration and testing are progressing properly, using products, components, architecture, and subsystems already validated by RAMS and ILS, and the expected results are meeting the project milestones.</a:t>
            </a:r>
            <a:endParaRPr lang="es-ES" b="0" dirty="0">
              <a:effectLst/>
            </a:endParaRPr>
          </a:p>
        </p:txBody>
      </p:sp>
      <p:sp>
        <p:nvSpPr>
          <p:cNvPr id="8" name="CuadroTexto 7">
            <a:extLst>
              <a:ext uri="{FF2B5EF4-FFF2-40B4-BE49-F238E27FC236}">
                <a16:creationId xmlns:a16="http://schemas.microsoft.com/office/drawing/2014/main" id="{56129EE5-782F-0AA7-0D94-F6A9478A447C}"/>
              </a:ext>
            </a:extLst>
          </p:cNvPr>
          <p:cNvSpPr txBox="1"/>
          <p:nvPr/>
        </p:nvSpPr>
        <p:spPr>
          <a:xfrm>
            <a:off x="4972088" y="3128739"/>
            <a:ext cx="3806722" cy="1384995"/>
          </a:xfrm>
          <a:prstGeom prst="rect">
            <a:avLst/>
          </a:prstGeom>
          <a:ln>
            <a:solidFill>
              <a:srgbClr val="7030A0"/>
            </a:solidFill>
          </a:ln>
        </p:spPr>
        <p:txBody>
          <a:bodyPr wrap="square">
            <a:spAutoFit/>
          </a:bodyPr>
          <a:lstStyle>
            <a:defPPr>
              <a:defRPr lang="fr-FR"/>
            </a:defPPr>
            <a:lvl1pPr algn="ctr">
              <a:defRPr sz="1200" b="1">
                <a:solidFill>
                  <a:srgbClr val="7030A0"/>
                </a:solidFill>
                <a:effectLst>
                  <a:outerShdw blurRad="38100" dist="38100" dir="2700000" algn="tl">
                    <a:srgbClr val="000000">
                      <a:alpha val="43137"/>
                    </a:srgbClr>
                  </a:outerShdw>
                </a:effectLst>
              </a:defRPr>
            </a:lvl1pPr>
          </a:lstStyle>
          <a:p>
            <a:r>
              <a:rPr lang="en-US" dirty="0"/>
              <a:t>Violet Train</a:t>
            </a:r>
          </a:p>
          <a:p>
            <a:r>
              <a:rPr lang="en-US" b="0" dirty="0">
                <a:effectLst/>
              </a:rPr>
              <a:t>Integration and testing are progressing with issues due to unexpected behavior of functions, subsystems, and products. The validation campaign is delayed, and the project is incurring additional costs and jeopardizing milestones.</a:t>
            </a:r>
            <a:endParaRPr lang="es-ES" b="0" dirty="0">
              <a:effectLst/>
            </a:endParaRPr>
          </a:p>
        </p:txBody>
      </p:sp>
      <p:sp>
        <p:nvSpPr>
          <p:cNvPr id="9" name="CuadroTexto 3">
            <a:extLst>
              <a:ext uri="{FF2B5EF4-FFF2-40B4-BE49-F238E27FC236}">
                <a16:creationId xmlns:a16="http://schemas.microsoft.com/office/drawing/2014/main" id="{7D4652CC-4728-4C58-B65F-1C0DEC61DF30}"/>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pic>
        <p:nvPicPr>
          <p:cNvPr id="2" name="Image 1">
            <a:extLst>
              <a:ext uri="{FF2B5EF4-FFF2-40B4-BE49-F238E27FC236}">
                <a16:creationId xmlns:a16="http://schemas.microsoft.com/office/drawing/2014/main" id="{E15045A7-B0F1-4BAA-B4DA-68AD7CC25783}"/>
              </a:ext>
            </a:extLst>
          </p:cNvPr>
          <p:cNvPicPr>
            <a:picLocks noChangeAspect="1"/>
          </p:cNvPicPr>
          <p:nvPr/>
        </p:nvPicPr>
        <p:blipFill>
          <a:blip r:embed="rId4"/>
          <a:stretch>
            <a:fillRect/>
          </a:stretch>
        </p:blipFill>
        <p:spPr>
          <a:xfrm>
            <a:off x="4972089" y="446554"/>
            <a:ext cx="3806721" cy="2520000"/>
          </a:xfrm>
          <a:prstGeom prst="rect">
            <a:avLst/>
          </a:prstGeom>
          <a:ln>
            <a:noFill/>
          </a:ln>
          <a:effectLst>
            <a:softEdge rad="112500"/>
          </a:effectLst>
        </p:spPr>
      </p:pic>
    </p:spTree>
    <p:extLst>
      <p:ext uri="{BB962C8B-B14F-4D97-AF65-F5344CB8AC3E}">
        <p14:creationId xmlns:p14="http://schemas.microsoft.com/office/powerpoint/2010/main" val="65518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78ED7-CC01-7081-FFA4-68E9C8E031AC}"/>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BF939247-E560-CD1B-F021-B8C34C5ECFEB}"/>
              </a:ext>
            </a:extLst>
          </p:cNvPr>
          <p:cNvSpPr>
            <a:spLocks noGrp="1"/>
          </p:cNvSpPr>
          <p:nvPr>
            <p:ph type="title"/>
          </p:nvPr>
        </p:nvSpPr>
        <p:spPr/>
        <p:txBody>
          <a:bodyPr/>
          <a:lstStyle/>
          <a:p>
            <a:r>
              <a:rPr lang="en-US" dirty="0"/>
              <a:t>RAMS &amp; ILS: Operation phase (I)</a:t>
            </a:r>
            <a:endParaRPr lang="fr-FR" dirty="0"/>
          </a:p>
        </p:txBody>
      </p:sp>
      <p:pic>
        <p:nvPicPr>
          <p:cNvPr id="3" name="Imagen 2" descr="Tren de alta velocidad pasando por unos rieles&#10;&#10;El contenido generado por IA puede ser incorrecto.">
            <a:extLst>
              <a:ext uri="{FF2B5EF4-FFF2-40B4-BE49-F238E27FC236}">
                <a16:creationId xmlns:a16="http://schemas.microsoft.com/office/drawing/2014/main" id="{2CC2CF3D-8E0B-8D19-85AE-386406B6AE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45" y="449684"/>
            <a:ext cx="3780000" cy="2520000"/>
          </a:xfrm>
          <a:prstGeom prst="rect">
            <a:avLst/>
          </a:prstGeom>
          <a:ln>
            <a:noFill/>
          </a:ln>
          <a:effectLst>
            <a:softEdge rad="112500"/>
          </a:effectLst>
        </p:spPr>
      </p:pic>
      <p:pic>
        <p:nvPicPr>
          <p:cNvPr id="5" name="Imagen 4" descr="Un tren en las vias de tren&#10;&#10;El contenido generado por IA puede ser incorrecto.">
            <a:extLst>
              <a:ext uri="{FF2B5EF4-FFF2-40B4-BE49-F238E27FC236}">
                <a16:creationId xmlns:a16="http://schemas.microsoft.com/office/drawing/2014/main" id="{705C2EC9-4557-C4FE-8B50-327ED584CD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9475" y="449684"/>
            <a:ext cx="3780000" cy="2520000"/>
          </a:xfrm>
          <a:prstGeom prst="rect">
            <a:avLst/>
          </a:prstGeom>
          <a:ln>
            <a:noFill/>
          </a:ln>
          <a:effectLst>
            <a:softEdge rad="112500"/>
          </a:effectLst>
        </p:spPr>
      </p:pic>
      <p:sp>
        <p:nvSpPr>
          <p:cNvPr id="9" name="CuadroTexto 8">
            <a:extLst>
              <a:ext uri="{FF2B5EF4-FFF2-40B4-BE49-F238E27FC236}">
                <a16:creationId xmlns:a16="http://schemas.microsoft.com/office/drawing/2014/main" id="{F5698647-EF77-DC69-B30B-E2ED0FC0C07B}"/>
              </a:ext>
            </a:extLst>
          </p:cNvPr>
          <p:cNvSpPr txBox="1"/>
          <p:nvPr/>
        </p:nvSpPr>
        <p:spPr>
          <a:xfrm>
            <a:off x="269645" y="3119813"/>
            <a:ext cx="3780000" cy="1200329"/>
          </a:xfrm>
          <a:prstGeom prst="rect">
            <a:avLst/>
          </a:prstGeom>
          <a:noFill/>
          <a:ln>
            <a:solidFill>
              <a:schemeClr val="tx1"/>
            </a:solidFill>
          </a:ln>
        </p:spPr>
        <p:txBody>
          <a:bodyPr wrap="square" rtlCol="0">
            <a:spAutoFit/>
          </a:bodyPr>
          <a:lstStyle>
            <a:defPPr>
              <a:defRPr lang="fr-FR"/>
            </a:defPPr>
            <a:lvl1pPr algn="ctr">
              <a:defRPr sz="1200" b="1">
                <a:effectLst>
                  <a:outerShdw blurRad="38100" dist="38100" dir="2700000" algn="tl">
                    <a:srgbClr val="000000">
                      <a:alpha val="43137"/>
                    </a:srgbClr>
                  </a:outerShdw>
                </a:effectLst>
              </a:defRPr>
            </a:lvl1pPr>
          </a:lstStyle>
          <a:p>
            <a:r>
              <a:rPr lang="en-US" dirty="0"/>
              <a:t>Black Train </a:t>
            </a:r>
          </a:p>
          <a:p>
            <a:r>
              <a:rPr lang="en-US" b="0" dirty="0">
                <a:effectLst/>
              </a:rPr>
              <a:t>Operation is successful according to the project requirements, ensuring performance, line capacity, permitted speed, fulfillment of customer needs, and positive feedback from users.</a:t>
            </a:r>
            <a:endParaRPr lang="es-ES" b="0" dirty="0">
              <a:effectLst/>
            </a:endParaRPr>
          </a:p>
        </p:txBody>
      </p:sp>
      <p:sp>
        <p:nvSpPr>
          <p:cNvPr id="10" name="CuadroTexto 9">
            <a:extLst>
              <a:ext uri="{FF2B5EF4-FFF2-40B4-BE49-F238E27FC236}">
                <a16:creationId xmlns:a16="http://schemas.microsoft.com/office/drawing/2014/main" id="{8C1367F6-EFBB-7237-B9B1-51AD9EAE8038}"/>
              </a:ext>
            </a:extLst>
          </p:cNvPr>
          <p:cNvSpPr txBox="1"/>
          <p:nvPr/>
        </p:nvSpPr>
        <p:spPr>
          <a:xfrm>
            <a:off x="4969473" y="3119813"/>
            <a:ext cx="3780001" cy="1200329"/>
          </a:xfrm>
          <a:prstGeom prst="rect">
            <a:avLst/>
          </a:prstGeom>
          <a:ln>
            <a:solidFill>
              <a:srgbClr val="7030A0"/>
            </a:solidFill>
          </a:ln>
        </p:spPr>
        <p:txBody>
          <a:bodyPr wrap="square">
            <a:spAutoFit/>
          </a:bodyPr>
          <a:lstStyle>
            <a:defPPr>
              <a:defRPr lang="fr-FR"/>
            </a:defPPr>
            <a:lvl1pPr algn="ctr">
              <a:defRPr sz="1200" b="1">
                <a:solidFill>
                  <a:srgbClr val="7030A0"/>
                </a:solidFill>
                <a:effectLst>
                  <a:outerShdw blurRad="38100" dist="38100" dir="2700000" algn="tl">
                    <a:srgbClr val="000000">
                      <a:alpha val="43137"/>
                    </a:srgbClr>
                  </a:outerShdw>
                </a:effectLst>
              </a:defRPr>
            </a:lvl1pPr>
          </a:lstStyle>
          <a:p>
            <a:r>
              <a:rPr lang="en-US" dirty="0"/>
              <a:t>Violet Train</a:t>
            </a:r>
          </a:p>
          <a:p>
            <a:r>
              <a:rPr lang="en-US" b="0" dirty="0">
                <a:effectLst/>
              </a:rPr>
              <a:t>Operation faces availability issues due to poor forecasting of RAMS &amp; ILS parameters. The train’s operation is resulting in increased costs, customer penalties, and a negative reputation among users.</a:t>
            </a:r>
            <a:endParaRPr lang="es-ES" b="0" dirty="0">
              <a:effectLst/>
            </a:endParaRPr>
          </a:p>
        </p:txBody>
      </p:sp>
      <p:sp>
        <p:nvSpPr>
          <p:cNvPr id="7" name="CuadroTexto 3">
            <a:extLst>
              <a:ext uri="{FF2B5EF4-FFF2-40B4-BE49-F238E27FC236}">
                <a16:creationId xmlns:a16="http://schemas.microsoft.com/office/drawing/2014/main" id="{13547B28-58E1-4B6C-A431-15BF458EBF89}"/>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Tree>
    <p:extLst>
      <p:ext uri="{BB962C8B-B14F-4D97-AF65-F5344CB8AC3E}">
        <p14:creationId xmlns:p14="http://schemas.microsoft.com/office/powerpoint/2010/main" val="3164097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7506-F13E-D46C-64C2-6CA071FAA6E7}"/>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7768D17D-83C5-8B1B-B7EB-8DDD292C26AD}"/>
              </a:ext>
            </a:extLst>
          </p:cNvPr>
          <p:cNvSpPr>
            <a:spLocks noGrp="1"/>
          </p:cNvSpPr>
          <p:nvPr>
            <p:ph type="title"/>
          </p:nvPr>
        </p:nvSpPr>
        <p:spPr/>
        <p:txBody>
          <a:bodyPr/>
          <a:lstStyle/>
          <a:p>
            <a:r>
              <a:rPr lang="en-US" dirty="0"/>
              <a:t>RAMS &amp; ILS: Operation phase (II)</a:t>
            </a:r>
            <a:endParaRPr lang="fr-FR" dirty="0"/>
          </a:p>
        </p:txBody>
      </p:sp>
      <p:pic>
        <p:nvPicPr>
          <p:cNvPr id="4" name="Imagen 3" descr="Un tren en las vias de tren&#10;&#10;El contenido generado por IA puede ser incorrecto.">
            <a:extLst>
              <a:ext uri="{FF2B5EF4-FFF2-40B4-BE49-F238E27FC236}">
                <a16:creationId xmlns:a16="http://schemas.microsoft.com/office/drawing/2014/main" id="{911CDADE-A9E5-FFEB-B9F6-529A6C1566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757" y="411719"/>
            <a:ext cx="3780000" cy="2520000"/>
          </a:xfrm>
          <a:prstGeom prst="rect">
            <a:avLst/>
          </a:prstGeom>
          <a:ln>
            <a:noFill/>
          </a:ln>
          <a:effectLst>
            <a:softEdge rad="112500"/>
          </a:effectLst>
        </p:spPr>
      </p:pic>
      <p:pic>
        <p:nvPicPr>
          <p:cNvPr id="8" name="Imagen 7" descr="Personas en una estación de tren&#10;&#10;El contenido generado por IA puede ser incorrecto.">
            <a:extLst>
              <a:ext uri="{FF2B5EF4-FFF2-40B4-BE49-F238E27FC236}">
                <a16:creationId xmlns:a16="http://schemas.microsoft.com/office/drawing/2014/main" id="{989642A4-3A49-9E6A-A1EA-4DA4B24AC8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243" y="426123"/>
            <a:ext cx="3780000" cy="2520000"/>
          </a:xfrm>
          <a:prstGeom prst="rect">
            <a:avLst/>
          </a:prstGeom>
          <a:ln>
            <a:noFill/>
          </a:ln>
          <a:effectLst>
            <a:softEdge rad="112500"/>
          </a:effectLst>
        </p:spPr>
      </p:pic>
      <p:sp>
        <p:nvSpPr>
          <p:cNvPr id="9" name="CuadroTexto 8">
            <a:extLst>
              <a:ext uri="{FF2B5EF4-FFF2-40B4-BE49-F238E27FC236}">
                <a16:creationId xmlns:a16="http://schemas.microsoft.com/office/drawing/2014/main" id="{75F07A9A-1A8E-2B42-B3C7-653B7981875B}"/>
              </a:ext>
            </a:extLst>
          </p:cNvPr>
          <p:cNvSpPr txBox="1"/>
          <p:nvPr/>
        </p:nvSpPr>
        <p:spPr>
          <a:xfrm>
            <a:off x="360243" y="2996247"/>
            <a:ext cx="3780001" cy="830997"/>
          </a:xfrm>
          <a:prstGeom prst="rect">
            <a:avLst/>
          </a:prstGeom>
          <a:noFill/>
          <a:ln>
            <a:solidFill>
              <a:schemeClr val="tx1"/>
            </a:solidFill>
          </a:ln>
        </p:spPr>
        <p:txBody>
          <a:bodyPr wrap="square" rtlCol="0">
            <a:spAutoFit/>
          </a:bodyPr>
          <a:lstStyle>
            <a:defPPr>
              <a:defRPr lang="fr-FR"/>
            </a:defPPr>
            <a:lvl1pPr algn="ctr">
              <a:defRPr sz="1200" b="1">
                <a:effectLst>
                  <a:outerShdw blurRad="38100" dist="38100" dir="2700000" algn="tl">
                    <a:srgbClr val="000000">
                      <a:alpha val="43137"/>
                    </a:srgbClr>
                  </a:outerShdw>
                </a:effectLst>
              </a:defRPr>
            </a:lvl1pPr>
          </a:lstStyle>
          <a:p>
            <a:r>
              <a:rPr lang="en-US" dirty="0"/>
              <a:t>Black Train</a:t>
            </a:r>
          </a:p>
          <a:p>
            <a:r>
              <a:rPr lang="en-US" b="0" dirty="0">
                <a:effectLst/>
              </a:rPr>
              <a:t>Operation is ensuring passenger safety, on-time arrival, improved mobility across countries, and a better quality of life for users.</a:t>
            </a:r>
            <a:endParaRPr lang="es-ES" b="0" dirty="0">
              <a:effectLst/>
            </a:endParaRPr>
          </a:p>
        </p:txBody>
      </p:sp>
      <p:sp>
        <p:nvSpPr>
          <p:cNvPr id="10" name="CuadroTexto 9">
            <a:extLst>
              <a:ext uri="{FF2B5EF4-FFF2-40B4-BE49-F238E27FC236}">
                <a16:creationId xmlns:a16="http://schemas.microsoft.com/office/drawing/2014/main" id="{FE5F3DEA-C717-AAB6-BCCC-D32F9C27A055}"/>
              </a:ext>
            </a:extLst>
          </p:cNvPr>
          <p:cNvSpPr txBox="1"/>
          <p:nvPr/>
        </p:nvSpPr>
        <p:spPr>
          <a:xfrm>
            <a:off x="5003753" y="2996247"/>
            <a:ext cx="3780001" cy="1015663"/>
          </a:xfrm>
          <a:prstGeom prst="rect">
            <a:avLst/>
          </a:prstGeom>
          <a:ln>
            <a:solidFill>
              <a:srgbClr val="7030A0"/>
            </a:solidFill>
          </a:ln>
        </p:spPr>
        <p:txBody>
          <a:bodyPr wrap="square">
            <a:spAutoFit/>
          </a:bodyPr>
          <a:lstStyle>
            <a:defPPr>
              <a:defRPr lang="fr-FR"/>
            </a:defPPr>
            <a:lvl1pPr algn="ctr">
              <a:defRPr sz="1200" b="1">
                <a:solidFill>
                  <a:srgbClr val="7030A0"/>
                </a:solidFill>
                <a:effectLst>
                  <a:outerShdw blurRad="38100" dist="38100" dir="2700000" algn="tl">
                    <a:srgbClr val="000000">
                      <a:alpha val="43137"/>
                    </a:srgbClr>
                  </a:outerShdw>
                </a:effectLst>
              </a:defRPr>
            </a:lvl1pPr>
          </a:lstStyle>
          <a:p>
            <a:r>
              <a:rPr lang="en-US" dirty="0"/>
              <a:t>Violet Train </a:t>
            </a:r>
          </a:p>
          <a:p>
            <a:r>
              <a:rPr lang="en-US" b="0" dirty="0">
                <a:effectLst/>
              </a:rPr>
              <a:t>Operation, without an accurate RAMS &amp; ILS workflow, could sometimes lead to catastrophic scenarios that must be absolutely avoided.</a:t>
            </a:r>
            <a:endParaRPr lang="es-ES" b="0" dirty="0">
              <a:effectLst/>
            </a:endParaRPr>
          </a:p>
        </p:txBody>
      </p:sp>
      <p:sp>
        <p:nvSpPr>
          <p:cNvPr id="7" name="CuadroTexto 3">
            <a:extLst>
              <a:ext uri="{FF2B5EF4-FFF2-40B4-BE49-F238E27FC236}">
                <a16:creationId xmlns:a16="http://schemas.microsoft.com/office/drawing/2014/main" id="{F144FCB6-D205-4DD3-BFA6-B78865A66281}"/>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spTree>
    <p:extLst>
      <p:ext uri="{BB962C8B-B14F-4D97-AF65-F5344CB8AC3E}">
        <p14:creationId xmlns:p14="http://schemas.microsoft.com/office/powerpoint/2010/main" val="1571215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5F9E-1753-C21B-C5BE-D9E95A1E9DEB}"/>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A2CA411-EBC1-6DEE-EAE1-978C5500951B}"/>
              </a:ext>
            </a:extLst>
          </p:cNvPr>
          <p:cNvSpPr>
            <a:spLocks noGrp="1"/>
          </p:cNvSpPr>
          <p:nvPr>
            <p:ph type="title"/>
          </p:nvPr>
        </p:nvSpPr>
        <p:spPr/>
        <p:txBody>
          <a:bodyPr/>
          <a:lstStyle/>
          <a:p>
            <a:r>
              <a:rPr lang="en-US" dirty="0"/>
              <a:t>RAMS &amp; ILS: Maintenance phase</a:t>
            </a:r>
            <a:endParaRPr lang="fr-FR" dirty="0"/>
          </a:p>
        </p:txBody>
      </p:sp>
      <p:pic>
        <p:nvPicPr>
          <p:cNvPr id="5" name="Imagen 4" descr="Una estación de tren&#10;&#10;El contenido generado por IA puede ser incorrecto.">
            <a:extLst>
              <a:ext uri="{FF2B5EF4-FFF2-40B4-BE49-F238E27FC236}">
                <a16:creationId xmlns:a16="http://schemas.microsoft.com/office/drawing/2014/main" id="{93CF0568-D5F4-3CC9-3D03-18AD6799A7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45" y="427656"/>
            <a:ext cx="3780000" cy="2520000"/>
          </a:xfrm>
          <a:prstGeom prst="rect">
            <a:avLst/>
          </a:prstGeom>
          <a:ln>
            <a:noFill/>
          </a:ln>
          <a:effectLst>
            <a:softEdge rad="112500"/>
          </a:effectLst>
        </p:spPr>
      </p:pic>
      <p:sp>
        <p:nvSpPr>
          <p:cNvPr id="9" name="CuadroTexto 8">
            <a:extLst>
              <a:ext uri="{FF2B5EF4-FFF2-40B4-BE49-F238E27FC236}">
                <a16:creationId xmlns:a16="http://schemas.microsoft.com/office/drawing/2014/main" id="{03C5E57E-DC24-FFC9-B253-D1D978AF6A6F}"/>
              </a:ext>
            </a:extLst>
          </p:cNvPr>
          <p:cNvSpPr txBox="1"/>
          <p:nvPr/>
        </p:nvSpPr>
        <p:spPr>
          <a:xfrm>
            <a:off x="269645" y="2969971"/>
            <a:ext cx="3780000" cy="1569660"/>
          </a:xfrm>
          <a:prstGeom prst="rect">
            <a:avLst/>
          </a:prstGeom>
          <a:noFill/>
          <a:ln>
            <a:solidFill>
              <a:schemeClr val="tx1"/>
            </a:solidFill>
          </a:ln>
        </p:spPr>
        <p:txBody>
          <a:bodyPr wrap="square" rtlCol="0">
            <a:spAutoFit/>
          </a:bodyPr>
          <a:lstStyle>
            <a:defPPr>
              <a:defRPr lang="fr-FR"/>
            </a:defPPr>
            <a:lvl1pPr algn="ctr">
              <a:defRPr sz="1200" b="1">
                <a:effectLst>
                  <a:outerShdw blurRad="38100" dist="38100" dir="2700000" algn="tl">
                    <a:srgbClr val="000000">
                      <a:alpha val="43137"/>
                    </a:srgbClr>
                  </a:outerShdw>
                </a:effectLst>
              </a:defRPr>
            </a:lvl1pPr>
          </a:lstStyle>
          <a:p>
            <a:r>
              <a:rPr lang="en-US" dirty="0"/>
              <a:t>Black Train </a:t>
            </a:r>
          </a:p>
          <a:p>
            <a:r>
              <a:rPr lang="en-US" b="0" dirty="0">
                <a:effectLst/>
              </a:rPr>
              <a:t>Maintenance policy ensures clear task definitions, less complex activities, and safe procedures for technicians. Furthermore, field operation guarantees that operational data is fed back into RAMS, contributing to a better definition of the design concept and improved LRU stock management.</a:t>
            </a:r>
            <a:endParaRPr lang="es-ES" b="0" dirty="0">
              <a:effectLst/>
            </a:endParaRPr>
          </a:p>
        </p:txBody>
      </p:sp>
      <p:sp>
        <p:nvSpPr>
          <p:cNvPr id="10" name="CuadroTexto 9">
            <a:extLst>
              <a:ext uri="{FF2B5EF4-FFF2-40B4-BE49-F238E27FC236}">
                <a16:creationId xmlns:a16="http://schemas.microsoft.com/office/drawing/2014/main" id="{01486BBB-2B42-194F-76BC-9C81C8FA6AAB}"/>
              </a:ext>
            </a:extLst>
          </p:cNvPr>
          <p:cNvSpPr txBox="1"/>
          <p:nvPr/>
        </p:nvSpPr>
        <p:spPr>
          <a:xfrm>
            <a:off x="4874840" y="2969971"/>
            <a:ext cx="3923723" cy="1015663"/>
          </a:xfrm>
          <a:prstGeom prst="rect">
            <a:avLst/>
          </a:prstGeom>
          <a:ln>
            <a:solidFill>
              <a:srgbClr val="7030A0"/>
            </a:solidFill>
          </a:ln>
        </p:spPr>
        <p:txBody>
          <a:bodyPr wrap="square">
            <a:spAutoFit/>
          </a:bodyPr>
          <a:lstStyle>
            <a:defPPr>
              <a:defRPr lang="fr-FR"/>
            </a:defPPr>
            <a:lvl1pPr algn="ctr">
              <a:defRPr sz="1200" b="1">
                <a:solidFill>
                  <a:srgbClr val="7030A0"/>
                </a:solidFill>
                <a:effectLst>
                  <a:outerShdw blurRad="38100" dist="38100" dir="2700000" algn="tl">
                    <a:srgbClr val="000000">
                      <a:alpha val="43137"/>
                    </a:srgbClr>
                  </a:outerShdw>
                </a:effectLst>
              </a:defRPr>
            </a:lvl1pPr>
          </a:lstStyle>
          <a:p>
            <a:r>
              <a:rPr lang="en-US" dirty="0"/>
              <a:t>Violet Train </a:t>
            </a:r>
          </a:p>
          <a:p>
            <a:r>
              <a:rPr lang="en-US" b="0" dirty="0">
                <a:effectLst/>
              </a:rPr>
              <a:t>Maintenance policy is often improvised, risky for technicians, and affected by poor stock control, impacting the train’s availability for operation and resulting in additional costs and penalties.</a:t>
            </a:r>
            <a:endParaRPr lang="es-ES" b="0" dirty="0">
              <a:effectLst/>
            </a:endParaRPr>
          </a:p>
        </p:txBody>
      </p:sp>
      <p:sp>
        <p:nvSpPr>
          <p:cNvPr id="7" name="CuadroTexto 3">
            <a:extLst>
              <a:ext uri="{FF2B5EF4-FFF2-40B4-BE49-F238E27FC236}">
                <a16:creationId xmlns:a16="http://schemas.microsoft.com/office/drawing/2014/main" id="{20FF8CE3-8E22-4F34-B178-7B67D6BDB3EE}"/>
              </a:ext>
            </a:extLst>
          </p:cNvPr>
          <p:cNvSpPr txBox="1"/>
          <p:nvPr/>
        </p:nvSpPr>
        <p:spPr>
          <a:xfrm>
            <a:off x="269645" y="4637782"/>
            <a:ext cx="8388219" cy="200055"/>
          </a:xfrm>
          <a:prstGeom prst="rect">
            <a:avLst/>
          </a:prstGeom>
          <a:noFill/>
        </p:spPr>
        <p:txBody>
          <a:bodyPr wrap="square" rtlCol="0">
            <a:spAutoFit/>
          </a:bodyPr>
          <a:lstStyle/>
          <a:p>
            <a:r>
              <a:rPr lang="es-ES" sz="700" i="1" dirty="0"/>
              <a:t>AI </a:t>
            </a:r>
            <a:r>
              <a:rPr lang="es-ES" sz="700" i="1" dirty="0" err="1"/>
              <a:t>generated</a:t>
            </a:r>
            <a:endParaRPr lang="es-ES" sz="700" i="1" dirty="0"/>
          </a:p>
        </p:txBody>
      </p:sp>
      <p:pic>
        <p:nvPicPr>
          <p:cNvPr id="2" name="Image 1">
            <a:extLst>
              <a:ext uri="{FF2B5EF4-FFF2-40B4-BE49-F238E27FC236}">
                <a16:creationId xmlns:a16="http://schemas.microsoft.com/office/drawing/2014/main" id="{31570659-98FC-4946-A3C0-14B1B7EC6E83}"/>
              </a:ext>
            </a:extLst>
          </p:cNvPr>
          <p:cNvPicPr>
            <a:picLocks noChangeAspect="1"/>
          </p:cNvPicPr>
          <p:nvPr/>
        </p:nvPicPr>
        <p:blipFill>
          <a:blip r:embed="rId4"/>
          <a:stretch>
            <a:fillRect/>
          </a:stretch>
        </p:blipFill>
        <p:spPr>
          <a:xfrm>
            <a:off x="4996036" y="430035"/>
            <a:ext cx="3788344" cy="2520000"/>
          </a:xfrm>
          <a:prstGeom prst="rect">
            <a:avLst/>
          </a:prstGeom>
          <a:ln>
            <a:noFill/>
          </a:ln>
          <a:effectLst>
            <a:softEdge rad="112500"/>
          </a:effectLst>
        </p:spPr>
      </p:pic>
    </p:spTree>
    <p:extLst>
      <p:ext uri="{BB962C8B-B14F-4D97-AF65-F5344CB8AC3E}">
        <p14:creationId xmlns:p14="http://schemas.microsoft.com/office/powerpoint/2010/main" val="3799305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oogle Shape;104;p17">
            <a:extLst>
              <a:ext uri="{FF2B5EF4-FFF2-40B4-BE49-F238E27FC236}">
                <a16:creationId xmlns:a16="http://schemas.microsoft.com/office/drawing/2014/main" id="{9B4D6E2E-4EFA-CA8B-9058-8A27902B5D28}"/>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pic>
        <p:nvPicPr>
          <p:cNvPr id="10" name="Google Shape;104;p17">
            <a:extLst>
              <a:ext uri="{FF2B5EF4-FFF2-40B4-BE49-F238E27FC236}">
                <a16:creationId xmlns:a16="http://schemas.microsoft.com/office/drawing/2014/main" id="{B09D2403-A3E6-9216-4905-92F728570A73}"/>
              </a:ext>
            </a:extLst>
          </p:cNvPr>
          <p:cNvPicPr preferRelativeResize="0"/>
          <p:nvPr/>
        </p:nvPicPr>
        <p:blipFill>
          <a:blip r:embed="rId4" cstate="screen">
            <a:extLst>
              <a:ext uri="{28A0092B-C50C-407E-A947-70E740481C1C}">
                <a14:useLocalDpi xmlns:a14="http://schemas.microsoft.com/office/drawing/2010/main"/>
              </a:ext>
            </a:extLst>
          </a:blip>
          <a:srcRect/>
          <a:stretch/>
        </p:blipFill>
        <p:spPr>
          <a:xfrm>
            <a:off x="593808" y="0"/>
            <a:ext cx="8442689" cy="5143500"/>
          </a:xfrm>
          <a:prstGeom prst="parallelogram">
            <a:avLst>
              <a:gd name="adj" fmla="val 58549"/>
            </a:avLst>
          </a:prstGeom>
          <a:noFill/>
          <a:ln>
            <a:noFill/>
          </a:ln>
        </p:spPr>
      </p:pic>
      <p:sp>
        <p:nvSpPr>
          <p:cNvPr id="8" name="Espace réservé du texte 7">
            <a:extLst>
              <a:ext uri="{FF2B5EF4-FFF2-40B4-BE49-F238E27FC236}">
                <a16:creationId xmlns:a16="http://schemas.microsoft.com/office/drawing/2014/main" id="{A886601B-2654-0D1E-EE44-CC05492292AD}"/>
              </a:ext>
            </a:extLst>
          </p:cNvPr>
          <p:cNvSpPr>
            <a:spLocks noGrp="1"/>
          </p:cNvSpPr>
          <p:nvPr>
            <p:ph type="body" sz="quarter" idx="18"/>
          </p:nvPr>
        </p:nvSpPr>
        <p:spPr/>
        <p:txBody>
          <a:bodyPr>
            <a:normAutofit lnSpcReduction="10000"/>
          </a:bodyPr>
          <a:lstStyle/>
          <a:p>
            <a:r>
              <a:rPr lang="fr-FR" dirty="0"/>
              <a:t>Conclusions</a:t>
            </a:r>
          </a:p>
        </p:txBody>
      </p:sp>
      <p:sp>
        <p:nvSpPr>
          <p:cNvPr id="7" name="Titre 6">
            <a:extLst>
              <a:ext uri="{FF2B5EF4-FFF2-40B4-BE49-F238E27FC236}">
                <a16:creationId xmlns:a16="http://schemas.microsoft.com/office/drawing/2014/main" id="{192272D6-DB2B-9D7D-02CB-A7D828ED17D7}"/>
              </a:ext>
            </a:extLst>
          </p:cNvPr>
          <p:cNvSpPr>
            <a:spLocks noGrp="1"/>
          </p:cNvSpPr>
          <p:nvPr>
            <p:ph type="title"/>
          </p:nvPr>
        </p:nvSpPr>
        <p:spPr/>
        <p:txBody>
          <a:bodyPr>
            <a:normAutofit fontScale="90000"/>
          </a:bodyPr>
          <a:lstStyle/>
          <a:p>
            <a:r>
              <a:rPr lang="fr-FR" dirty="0"/>
              <a:t>RAMS &amp; ILS</a:t>
            </a:r>
            <a:br>
              <a:rPr lang="fr-FR" dirty="0"/>
            </a:br>
            <a:endParaRPr lang="fr-FR" dirty="0"/>
          </a:p>
        </p:txBody>
      </p:sp>
      <p:sp>
        <p:nvSpPr>
          <p:cNvPr id="12" name="ZoneTexte 11">
            <a:extLst>
              <a:ext uri="{FF2B5EF4-FFF2-40B4-BE49-F238E27FC236}">
                <a16:creationId xmlns:a16="http://schemas.microsoft.com/office/drawing/2014/main" id="{DF9D73C5-09F3-70DC-E087-FFDF39472FB7}"/>
              </a:ext>
            </a:extLst>
          </p:cNvPr>
          <p:cNvSpPr txBox="1"/>
          <p:nvPr/>
        </p:nvSpPr>
        <p:spPr>
          <a:xfrm>
            <a:off x="2592645" y="1018272"/>
            <a:ext cx="3347507" cy="3118207"/>
          </a:xfrm>
          <a:prstGeom prst="rect">
            <a:avLst/>
          </a:prstGeom>
          <a:noFill/>
        </p:spPr>
        <p:txBody>
          <a:bodyPr wrap="square" lIns="40051" tIns="20025" rIns="40051" bIns="20025" rtlCol="0">
            <a:spAutoFit/>
          </a:bodyPr>
          <a:lstStyle/>
          <a:p>
            <a:r>
              <a:rPr lang="fr-FR" sz="20000" b="1" spc="-150" dirty="0">
                <a:solidFill>
                  <a:schemeClr val="bg1"/>
                </a:solidFill>
                <a:latin typeface="Arial Narrow" panose="020B0604020202020204" pitchFamily="34" charset="0"/>
                <a:ea typeface="Verdana" panose="020B0604030504040204" pitchFamily="34" charset="0"/>
                <a:cs typeface="Arial Narrow" panose="020B0604020202020204" pitchFamily="34" charset="0"/>
              </a:rPr>
              <a:t>03</a:t>
            </a:r>
          </a:p>
        </p:txBody>
      </p:sp>
      <p:sp>
        <p:nvSpPr>
          <p:cNvPr id="4" name="Google Shape;70;p14">
            <a:extLst>
              <a:ext uri="{FF2B5EF4-FFF2-40B4-BE49-F238E27FC236}">
                <a16:creationId xmlns:a16="http://schemas.microsoft.com/office/drawing/2014/main" id="{CB8C8EA0-3E17-58E7-F13C-5255AED35FC6}"/>
              </a:ext>
            </a:extLst>
          </p:cNvPr>
          <p:cNvSpPr/>
          <p:nvPr/>
        </p:nvSpPr>
        <p:spPr>
          <a:xfrm>
            <a:off x="1165118" y="1677144"/>
            <a:ext cx="1457913" cy="1872208"/>
          </a:xfrm>
          <a:prstGeom prst="parallelogram">
            <a:avLst>
              <a:gd name="adj" fmla="val 75534"/>
            </a:avLst>
          </a:prstGeom>
          <a:solidFill>
            <a:schemeClr val="bg1"/>
          </a:solidFill>
          <a:ln>
            <a:noFill/>
          </a:ln>
        </p:spPr>
        <p:txBody>
          <a:bodyPr spcFirstLastPara="1" wrap="square" lIns="91425" tIns="91425" rIns="91425" bIns="91425" anchor="ctr" anchorCtr="0">
            <a:noAutofit/>
          </a:bodyPr>
          <a:lstStyle/>
          <a:p>
            <a:pPr algn="ctr"/>
            <a:endParaRPr sz="5000" dirty="0"/>
          </a:p>
        </p:txBody>
      </p:sp>
    </p:spTree>
    <p:custDataLst>
      <p:tags r:id="rId1"/>
    </p:custDataLst>
    <p:extLst>
      <p:ext uri="{BB962C8B-B14F-4D97-AF65-F5344CB8AC3E}">
        <p14:creationId xmlns:p14="http://schemas.microsoft.com/office/powerpoint/2010/main" val="2466123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E70B-9212-6F4C-87FB-3C3D824E94A4}"/>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F978CCB2-D951-9B80-E046-37E847E8975B}"/>
              </a:ext>
            </a:extLst>
          </p:cNvPr>
          <p:cNvSpPr>
            <a:spLocks noGrp="1"/>
          </p:cNvSpPr>
          <p:nvPr>
            <p:ph type="title"/>
          </p:nvPr>
        </p:nvSpPr>
        <p:spPr/>
        <p:txBody>
          <a:bodyPr/>
          <a:lstStyle/>
          <a:p>
            <a:r>
              <a:rPr lang="en-US" dirty="0"/>
              <a:t>Conclusions / Key concepts</a:t>
            </a:r>
            <a:endParaRPr lang="fr-FR" dirty="0"/>
          </a:p>
        </p:txBody>
      </p:sp>
      <p:sp>
        <p:nvSpPr>
          <p:cNvPr id="2" name="CuadroTexto 1">
            <a:extLst>
              <a:ext uri="{FF2B5EF4-FFF2-40B4-BE49-F238E27FC236}">
                <a16:creationId xmlns:a16="http://schemas.microsoft.com/office/drawing/2014/main" id="{9C081402-15E8-5CD0-ABB5-5F6FB5AA62DE}"/>
              </a:ext>
            </a:extLst>
          </p:cNvPr>
          <p:cNvSpPr txBox="1"/>
          <p:nvPr/>
        </p:nvSpPr>
        <p:spPr>
          <a:xfrm>
            <a:off x="395536" y="627534"/>
            <a:ext cx="8388219" cy="4324261"/>
          </a:xfrm>
          <a:prstGeom prst="rect">
            <a:avLst/>
          </a:prstGeom>
          <a:noFill/>
        </p:spPr>
        <p:txBody>
          <a:bodyPr wrap="square" rtlCol="0">
            <a:spAutoFit/>
          </a:bodyPr>
          <a:lstStyle/>
          <a:p>
            <a:pPr marL="171450" indent="-171450">
              <a:buFont typeface="Wingdings" panose="05000000000000000000" pitchFamily="2" charset="2"/>
              <a:buChar char="v"/>
            </a:pPr>
            <a:r>
              <a:rPr lang="en-US" sz="1200" dirty="0"/>
              <a:t>The </a:t>
            </a:r>
            <a:r>
              <a:rPr lang="en-US" sz="1200" b="1" dirty="0"/>
              <a:t>black</a:t>
            </a:r>
            <a:r>
              <a:rPr lang="en-US" sz="1200" dirty="0"/>
              <a:t> and </a:t>
            </a:r>
            <a:r>
              <a:rPr lang="en-US" sz="1200" b="1" dirty="0">
                <a:solidFill>
                  <a:srgbClr val="7030A0"/>
                </a:solidFill>
              </a:rPr>
              <a:t>violet</a:t>
            </a:r>
            <a:r>
              <a:rPr lang="en-US" sz="1200" dirty="0"/>
              <a:t> trains are only analogies of the concept that, as RAMS &amp; ILS experts, LGM want to convey.</a:t>
            </a:r>
          </a:p>
          <a:p>
            <a:pPr marL="171450" indent="-171450">
              <a:buFont typeface="Wingdings" panose="05000000000000000000" pitchFamily="2" charset="2"/>
              <a:buChar char="v"/>
            </a:pPr>
            <a:endParaRPr lang="en-US" sz="1200" dirty="0"/>
          </a:p>
          <a:p>
            <a:pPr marL="171450" indent="-171450">
              <a:buFont typeface="Wingdings" panose="05000000000000000000" pitchFamily="2" charset="2"/>
              <a:buChar char="v"/>
            </a:pPr>
            <a:r>
              <a:rPr lang="en-US" sz="1200" b="1" dirty="0">
                <a:solidFill>
                  <a:schemeClr val="accent1"/>
                </a:solidFill>
              </a:rPr>
              <a:t>The tale </a:t>
            </a:r>
            <a:r>
              <a:rPr lang="en-US" sz="1200" dirty="0"/>
              <a:t>has been intended to be a different, funny and dynamic way to understand the importance of RAMS and ILS in the railway industry.</a:t>
            </a:r>
          </a:p>
          <a:p>
            <a:pPr marL="171450" indent="-171450">
              <a:buFont typeface="Wingdings" panose="05000000000000000000" pitchFamily="2" charset="2"/>
              <a:buChar char="v"/>
            </a:pPr>
            <a:endParaRPr lang="en-US" sz="1200" dirty="0"/>
          </a:p>
          <a:p>
            <a:pPr marL="171450" indent="-171450">
              <a:buFont typeface="Wingdings" panose="05000000000000000000" pitchFamily="2" charset="2"/>
              <a:buChar char="v"/>
            </a:pPr>
            <a:r>
              <a:rPr lang="en-US" sz="1200" dirty="0"/>
              <a:t>A </a:t>
            </a:r>
            <a:r>
              <a:rPr lang="en-US" sz="1200" b="1" dirty="0">
                <a:solidFill>
                  <a:srgbClr val="00B050"/>
                </a:solidFill>
              </a:rPr>
              <a:t>correct</a:t>
            </a:r>
            <a:r>
              <a:rPr lang="en-US" sz="1200" dirty="0"/>
              <a:t> application of the </a:t>
            </a:r>
            <a:r>
              <a:rPr lang="en-US" sz="1200" b="1" dirty="0"/>
              <a:t>RAMS and ILS workflow </a:t>
            </a:r>
            <a:r>
              <a:rPr lang="en-US" sz="1200" dirty="0"/>
              <a:t>ensures</a:t>
            </a:r>
            <a:r>
              <a:rPr lang="en-US" sz="1200" b="1" dirty="0"/>
              <a:t>:</a:t>
            </a:r>
          </a:p>
          <a:p>
            <a:pPr marL="628650" lvl="1" indent="-171450">
              <a:buClr>
                <a:srgbClr val="00B050"/>
              </a:buClr>
              <a:buFont typeface="Wingdings" panose="05000000000000000000" pitchFamily="2" charset="2"/>
              <a:buChar char="ü"/>
            </a:pPr>
            <a:r>
              <a:rPr lang="en-US" sz="1100" dirty="0"/>
              <a:t>Better performance during </a:t>
            </a:r>
            <a:r>
              <a:rPr lang="en-US" sz="1100" b="1" dirty="0"/>
              <a:t>all the engineering project phases</a:t>
            </a:r>
            <a:r>
              <a:rPr lang="en-US" sz="1100" dirty="0"/>
              <a:t>.</a:t>
            </a:r>
          </a:p>
          <a:p>
            <a:pPr marL="628650" lvl="1" indent="-171450">
              <a:buClr>
                <a:srgbClr val="00B050"/>
              </a:buClr>
              <a:buFont typeface="Wingdings" panose="05000000000000000000" pitchFamily="2" charset="2"/>
              <a:buChar char="ü"/>
            </a:pPr>
            <a:r>
              <a:rPr lang="en-US" sz="1100" dirty="0"/>
              <a:t>Proved </a:t>
            </a:r>
            <a:r>
              <a:rPr lang="en-US" sz="1100" b="1" dirty="0"/>
              <a:t>better performance </a:t>
            </a:r>
            <a:r>
              <a:rPr lang="en-US" sz="1100" dirty="0"/>
              <a:t>during operation phase of the project/product due to accurate RAM figures and reliable MTBF estimation.</a:t>
            </a:r>
          </a:p>
          <a:p>
            <a:pPr marL="628650" lvl="1" indent="-171450">
              <a:buClr>
                <a:srgbClr val="00B050"/>
              </a:buClr>
              <a:buFont typeface="Wingdings" panose="05000000000000000000" pitchFamily="2" charset="2"/>
              <a:buChar char="ü"/>
            </a:pPr>
            <a:r>
              <a:rPr lang="en-US" sz="1100" b="1" dirty="0"/>
              <a:t>Better approach </a:t>
            </a:r>
            <a:r>
              <a:rPr lang="en-US" sz="1100" dirty="0"/>
              <a:t>for guarantee period ensuring contract requirements.</a:t>
            </a:r>
          </a:p>
          <a:p>
            <a:pPr marL="628650" lvl="1" indent="-171450">
              <a:buClr>
                <a:srgbClr val="00B050"/>
              </a:buClr>
              <a:buFont typeface="Wingdings" panose="05000000000000000000" pitchFamily="2" charset="2"/>
              <a:buChar char="ü"/>
            </a:pPr>
            <a:r>
              <a:rPr lang="en-US" sz="1100" dirty="0"/>
              <a:t>Maintenance policy and tasks continuously </a:t>
            </a:r>
            <a:r>
              <a:rPr lang="en-US" sz="1100" b="1" dirty="0"/>
              <a:t>improved</a:t>
            </a:r>
            <a:r>
              <a:rPr lang="en-US" sz="1100" dirty="0"/>
              <a:t>.</a:t>
            </a:r>
          </a:p>
          <a:p>
            <a:pPr marL="628650" lvl="1" indent="-171450">
              <a:buClr>
                <a:srgbClr val="00B050"/>
              </a:buClr>
              <a:buFont typeface="Wingdings" panose="05000000000000000000" pitchFamily="2" charset="2"/>
              <a:buChar char="ü"/>
            </a:pPr>
            <a:r>
              <a:rPr lang="en-US" sz="1100" b="1" dirty="0"/>
              <a:t>Field data </a:t>
            </a:r>
            <a:r>
              <a:rPr lang="en-US" sz="1100" dirty="0"/>
              <a:t>acquisition within the cycle of the workflow improves inputs for RAMS.</a:t>
            </a:r>
          </a:p>
          <a:p>
            <a:pPr marL="628650" lvl="1" indent="-171450">
              <a:buClr>
                <a:srgbClr val="00B050"/>
              </a:buClr>
              <a:buFont typeface="Wingdings" panose="05000000000000000000" pitchFamily="2" charset="2"/>
              <a:buChar char="ü"/>
            </a:pPr>
            <a:r>
              <a:rPr lang="en-US" sz="1100" b="1" u="sng" dirty="0"/>
              <a:t>Reduce and saving costs </a:t>
            </a:r>
            <a:r>
              <a:rPr lang="en-US" sz="1100" dirty="0"/>
              <a:t>at all levels. </a:t>
            </a:r>
          </a:p>
          <a:p>
            <a:pPr marL="628650" lvl="1" indent="-171450">
              <a:buClr>
                <a:srgbClr val="00B050"/>
              </a:buClr>
              <a:buFont typeface="Wingdings" panose="05000000000000000000" pitchFamily="2" charset="2"/>
              <a:buChar char="ü"/>
            </a:pPr>
            <a:endParaRPr lang="en-US" sz="1200" dirty="0"/>
          </a:p>
          <a:p>
            <a:pPr marL="171450" indent="-171450">
              <a:buFont typeface="Wingdings" panose="05000000000000000000" pitchFamily="2" charset="2"/>
              <a:buChar char="v"/>
            </a:pPr>
            <a:r>
              <a:rPr lang="en-US" sz="1200" dirty="0"/>
              <a:t>An </a:t>
            </a:r>
            <a:r>
              <a:rPr lang="en-US" sz="1200" b="1" dirty="0">
                <a:solidFill>
                  <a:srgbClr val="FF0000"/>
                </a:solidFill>
              </a:rPr>
              <a:t>incorrect</a:t>
            </a:r>
            <a:r>
              <a:rPr lang="en-US" sz="1200" dirty="0"/>
              <a:t> application of the </a:t>
            </a:r>
            <a:r>
              <a:rPr lang="en-US" sz="1200" b="1" dirty="0"/>
              <a:t>RAMS and ILS workflow:</a:t>
            </a:r>
          </a:p>
          <a:p>
            <a:pPr marL="628650" lvl="1" indent="-171450">
              <a:buClr>
                <a:srgbClr val="FF0000"/>
              </a:buClr>
              <a:buFont typeface="Verdana" panose="020B0604030504040204" pitchFamily="34" charset="0"/>
              <a:buChar char="×"/>
            </a:pPr>
            <a:r>
              <a:rPr lang="en-US" sz="1100" dirty="0"/>
              <a:t>Risk of </a:t>
            </a:r>
            <a:r>
              <a:rPr lang="en-US" sz="1100" b="1" dirty="0"/>
              <a:t>jeopardizing</a:t>
            </a:r>
            <a:r>
              <a:rPr lang="en-US" sz="1100" dirty="0"/>
              <a:t> engineering project milestones.</a:t>
            </a:r>
          </a:p>
          <a:p>
            <a:pPr marL="628650" lvl="1" indent="-171450">
              <a:buClr>
                <a:srgbClr val="FF0000"/>
              </a:buClr>
              <a:buFont typeface="Verdana" panose="020B0604030504040204" pitchFamily="34" charset="0"/>
              <a:buChar char="×"/>
            </a:pPr>
            <a:r>
              <a:rPr lang="en-US" sz="1100" dirty="0"/>
              <a:t>Risk of </a:t>
            </a:r>
            <a:r>
              <a:rPr lang="en-US" sz="1100" b="1" dirty="0"/>
              <a:t>bad</a:t>
            </a:r>
            <a:r>
              <a:rPr lang="en-US" sz="1100" dirty="0"/>
              <a:t> </a:t>
            </a:r>
            <a:r>
              <a:rPr lang="en-US" sz="1100" b="1" dirty="0"/>
              <a:t>performance </a:t>
            </a:r>
            <a:r>
              <a:rPr lang="en-US" sz="1100" dirty="0"/>
              <a:t>during operation phase of the project/product.</a:t>
            </a:r>
          </a:p>
          <a:p>
            <a:pPr marL="628650" lvl="1" indent="-171450">
              <a:buClr>
                <a:srgbClr val="FF0000"/>
              </a:buClr>
              <a:buFont typeface="Verdana" panose="020B0604030504040204" pitchFamily="34" charset="0"/>
              <a:buChar char="×"/>
            </a:pPr>
            <a:r>
              <a:rPr lang="en-US" sz="1100" dirty="0"/>
              <a:t>Potential </a:t>
            </a:r>
            <a:r>
              <a:rPr lang="en-US" sz="1100" b="1" dirty="0"/>
              <a:t>penalties</a:t>
            </a:r>
            <a:r>
              <a:rPr lang="en-US" sz="1100" dirty="0"/>
              <a:t> during guarantee period. </a:t>
            </a:r>
          </a:p>
          <a:p>
            <a:pPr marL="628650" lvl="1" indent="-171450">
              <a:buClr>
                <a:srgbClr val="FF0000"/>
              </a:buClr>
              <a:buFont typeface="Verdana" panose="020B0604030504040204" pitchFamily="34" charset="0"/>
              <a:buChar char="×"/>
            </a:pPr>
            <a:r>
              <a:rPr lang="en-US" sz="1100" dirty="0"/>
              <a:t>Maintenance policy and tasks </a:t>
            </a:r>
            <a:r>
              <a:rPr lang="en-US" sz="1100" b="1" dirty="0"/>
              <a:t>worsened</a:t>
            </a:r>
            <a:r>
              <a:rPr lang="en-US" sz="1100" dirty="0"/>
              <a:t>.</a:t>
            </a:r>
          </a:p>
          <a:p>
            <a:pPr marL="628650" lvl="1" indent="-171450">
              <a:buClr>
                <a:srgbClr val="FF0000"/>
              </a:buClr>
              <a:buFont typeface="Verdana" panose="020B0604030504040204" pitchFamily="34" charset="0"/>
              <a:buChar char="×"/>
            </a:pPr>
            <a:r>
              <a:rPr lang="en-US" sz="1100" b="1" dirty="0"/>
              <a:t>Field data </a:t>
            </a:r>
            <a:r>
              <a:rPr lang="en-US" sz="1100" dirty="0"/>
              <a:t>acquisition missing.</a:t>
            </a:r>
          </a:p>
          <a:p>
            <a:pPr marL="628650" lvl="1" indent="-171450">
              <a:buClr>
                <a:srgbClr val="FF0000"/>
              </a:buClr>
              <a:buFont typeface="Verdana" panose="020B0604030504040204" pitchFamily="34" charset="0"/>
              <a:buChar char="×"/>
            </a:pPr>
            <a:r>
              <a:rPr lang="en-US" sz="1100" b="1" u="sng" dirty="0"/>
              <a:t>Increase of costs</a:t>
            </a:r>
            <a:r>
              <a:rPr lang="en-US" sz="1100" dirty="0"/>
              <a:t>.</a:t>
            </a:r>
          </a:p>
          <a:p>
            <a:pPr marL="628650" lvl="1" indent="-171450">
              <a:buClr>
                <a:srgbClr val="00B050"/>
              </a:buClr>
              <a:buFont typeface="Wingdings" panose="05000000000000000000" pitchFamily="2" charset="2"/>
              <a:buChar char="ü"/>
            </a:pPr>
            <a:endParaRPr lang="en-US" sz="1200" dirty="0"/>
          </a:p>
          <a:p>
            <a:pPr marL="628650" lvl="1" indent="-171450">
              <a:buFont typeface="Wingdings" panose="05000000000000000000" pitchFamily="2" charset="2"/>
              <a:buChar char="ü"/>
            </a:pPr>
            <a:endParaRPr lang="en-US" sz="1200" dirty="0"/>
          </a:p>
        </p:txBody>
      </p:sp>
      <p:graphicFrame>
        <p:nvGraphicFramePr>
          <p:cNvPr id="8" name="Diagram 13">
            <a:extLst>
              <a:ext uri="{FF2B5EF4-FFF2-40B4-BE49-F238E27FC236}">
                <a16:creationId xmlns:a16="http://schemas.microsoft.com/office/drawing/2014/main" id="{1B98FB0F-CEA0-FCA2-5979-C50D9C6207DE}"/>
              </a:ext>
            </a:extLst>
          </p:cNvPr>
          <p:cNvGraphicFramePr/>
          <p:nvPr>
            <p:extLst>
              <p:ext uri="{D42A27DB-BD31-4B8C-83A1-F6EECF244321}">
                <p14:modId xmlns:p14="http://schemas.microsoft.com/office/powerpoint/2010/main" val="766895412"/>
              </p:ext>
            </p:extLst>
          </p:nvPr>
        </p:nvGraphicFramePr>
        <p:xfrm>
          <a:off x="5148064" y="730314"/>
          <a:ext cx="1485995" cy="1160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0523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E70B-9212-6F4C-87FB-3C3D824E94A4}"/>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F978CCB2-D951-9B80-E046-37E847E8975B}"/>
              </a:ext>
            </a:extLst>
          </p:cNvPr>
          <p:cNvSpPr>
            <a:spLocks noGrp="1"/>
          </p:cNvSpPr>
          <p:nvPr>
            <p:ph type="title"/>
          </p:nvPr>
        </p:nvSpPr>
        <p:spPr/>
        <p:txBody>
          <a:bodyPr/>
          <a:lstStyle/>
          <a:p>
            <a:r>
              <a:rPr lang="en-US" dirty="0"/>
              <a:t>Conclusions / Key concepts</a:t>
            </a:r>
            <a:endParaRPr lang="fr-FR" dirty="0"/>
          </a:p>
        </p:txBody>
      </p:sp>
      <p:pic>
        <p:nvPicPr>
          <p:cNvPr id="4" name="Picture 8">
            <a:extLst>
              <a:ext uri="{FF2B5EF4-FFF2-40B4-BE49-F238E27FC236}">
                <a16:creationId xmlns:a16="http://schemas.microsoft.com/office/drawing/2014/main" id="{B3DD1178-7991-D9BE-E0F5-36F32D3C4001}"/>
              </a:ext>
            </a:extLst>
          </p:cNvPr>
          <p:cNvPicPr>
            <a:picLocks noChangeAspect="1"/>
          </p:cNvPicPr>
          <p:nvPr/>
        </p:nvPicPr>
        <p:blipFill>
          <a:blip r:embed="rId3"/>
          <a:srcRect l="11841" t="11749" r="11114" b="5201"/>
          <a:stretch>
            <a:fillRect/>
          </a:stretch>
        </p:blipFill>
        <p:spPr>
          <a:xfrm>
            <a:off x="755576" y="622302"/>
            <a:ext cx="7632848" cy="4248472"/>
          </a:xfrm>
          <a:prstGeom prst="rect">
            <a:avLst/>
          </a:prstGeom>
        </p:spPr>
      </p:pic>
      <p:sp>
        <p:nvSpPr>
          <p:cNvPr id="5" name="CuadroTexto 1">
            <a:extLst>
              <a:ext uri="{FF2B5EF4-FFF2-40B4-BE49-F238E27FC236}">
                <a16:creationId xmlns:a16="http://schemas.microsoft.com/office/drawing/2014/main" id="{191FF12E-F506-2A83-B7DB-F70ABE96D4A3}"/>
              </a:ext>
            </a:extLst>
          </p:cNvPr>
          <p:cNvSpPr txBox="1"/>
          <p:nvPr/>
        </p:nvSpPr>
        <p:spPr>
          <a:xfrm>
            <a:off x="1115616" y="787311"/>
            <a:ext cx="3096344" cy="347787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b="1" dirty="0"/>
              <a:t>Moral of the tale:</a:t>
            </a:r>
          </a:p>
          <a:p>
            <a:endParaRPr lang="en-US" sz="1100" dirty="0"/>
          </a:p>
          <a:p>
            <a:pPr marL="171450" indent="-171450">
              <a:buFont typeface="Arial" panose="020B0604020202020204" pitchFamily="34" charset="0"/>
              <a:buChar char="•"/>
            </a:pPr>
            <a:r>
              <a:rPr lang="en-US" sz="1100" b="1" dirty="0"/>
              <a:t>Black Train</a:t>
            </a:r>
            <a:r>
              <a:rPr lang="en-US" sz="1100" dirty="0"/>
              <a:t> </a:t>
            </a:r>
            <a:r>
              <a:rPr lang="en-US" sz="1100" b="1" dirty="0"/>
              <a:t>won</a:t>
            </a:r>
            <a:r>
              <a:rPr lang="en-US" sz="1100" dirty="0"/>
              <a:t> against its competitors, but later on, the other trains also wanted to be part of the RAMS &amp; ILS workflow process.</a:t>
            </a:r>
          </a:p>
          <a:p>
            <a:endParaRPr lang="en-US" sz="1100" dirty="0"/>
          </a:p>
          <a:p>
            <a:pPr marL="171450" indent="-171450">
              <a:buFont typeface="Arial" panose="020B0604020202020204" pitchFamily="34" charset="0"/>
              <a:buChar char="•"/>
            </a:pPr>
            <a:r>
              <a:rPr lang="en-US" sz="1100" dirty="0"/>
              <a:t>Applying the </a:t>
            </a:r>
            <a:r>
              <a:rPr lang="en-US" sz="1100" b="1" dirty="0"/>
              <a:t>RAMS &amp; ILS workflow </a:t>
            </a:r>
            <a:r>
              <a:rPr lang="en-US" sz="1100" dirty="0"/>
              <a:t>in the railway industry has proven to be an effective solution to prevent accidents, availability issues, and loss of quality of life for citizens using rail transport.</a:t>
            </a:r>
          </a:p>
          <a:p>
            <a:endParaRPr lang="en-US" sz="1100" dirty="0"/>
          </a:p>
          <a:p>
            <a:pPr marL="171450" indent="-171450">
              <a:buFont typeface="Arial" panose="020B0604020202020204" pitchFamily="34" charset="0"/>
              <a:buChar char="•"/>
            </a:pPr>
            <a:r>
              <a:rPr lang="en-US" sz="1100" dirty="0"/>
              <a:t>By sustaining the spirit we had as children—like when we listened to a tale—we keep our natural curiosity alive and discover clearer ways to face adult challenges with </a:t>
            </a:r>
            <a:r>
              <a:rPr lang="en-US" sz="1100" b="1" dirty="0"/>
              <a:t>rigor, critical judgment, and true maturity</a:t>
            </a:r>
            <a:r>
              <a:rPr lang="en-US" sz="1100" dirty="0"/>
              <a:t>.”</a:t>
            </a:r>
          </a:p>
        </p:txBody>
      </p:sp>
      <p:pic>
        <p:nvPicPr>
          <p:cNvPr id="7" name="Imagen 10">
            <a:extLst>
              <a:ext uri="{FF2B5EF4-FFF2-40B4-BE49-F238E27FC236}">
                <a16:creationId xmlns:a16="http://schemas.microsoft.com/office/drawing/2014/main" id="{C903ED85-85B0-C151-987B-C1185685DEE2}"/>
              </a:ext>
            </a:extLst>
          </p:cNvPr>
          <p:cNvPicPr>
            <a:picLocks noChangeAspect="1"/>
          </p:cNvPicPr>
          <p:nvPr/>
        </p:nvPicPr>
        <p:blipFill>
          <a:blip r:embed="rId4"/>
          <a:srcRect l="9047" t="22997" r="8576" b="26109"/>
          <a:stretch>
            <a:fillRect/>
          </a:stretch>
        </p:blipFill>
        <p:spPr>
          <a:xfrm>
            <a:off x="5278993" y="3003798"/>
            <a:ext cx="1224136" cy="732860"/>
          </a:xfrm>
          <a:prstGeom prst="rect">
            <a:avLst/>
          </a:prstGeom>
          <a:ln>
            <a:noFill/>
          </a:ln>
          <a:effectLst>
            <a:outerShdw blurRad="190500" algn="tl" rotWithShape="0">
              <a:srgbClr val="000000">
                <a:alpha val="70000"/>
              </a:srgbClr>
            </a:outerShdw>
          </a:effectLst>
        </p:spPr>
      </p:pic>
      <p:graphicFrame>
        <p:nvGraphicFramePr>
          <p:cNvPr id="8" name="Diagram 13">
            <a:extLst>
              <a:ext uri="{FF2B5EF4-FFF2-40B4-BE49-F238E27FC236}">
                <a16:creationId xmlns:a16="http://schemas.microsoft.com/office/drawing/2014/main" id="{1B98FB0F-CEA0-FCA2-5979-C50D9C6207DE}"/>
              </a:ext>
            </a:extLst>
          </p:cNvPr>
          <p:cNvGraphicFramePr/>
          <p:nvPr>
            <p:extLst>
              <p:ext uri="{D42A27DB-BD31-4B8C-83A1-F6EECF244321}">
                <p14:modId xmlns:p14="http://schemas.microsoft.com/office/powerpoint/2010/main" val="3236510595"/>
              </p:ext>
            </p:extLst>
          </p:nvPr>
        </p:nvGraphicFramePr>
        <p:xfrm>
          <a:off x="5148063" y="821677"/>
          <a:ext cx="1485995" cy="11604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16004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E70B-9212-6F4C-87FB-3C3D824E94A4}"/>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F978CCB2-D951-9B80-E046-37E847E8975B}"/>
              </a:ext>
            </a:extLst>
          </p:cNvPr>
          <p:cNvSpPr>
            <a:spLocks noGrp="1"/>
          </p:cNvSpPr>
          <p:nvPr>
            <p:ph type="title"/>
          </p:nvPr>
        </p:nvSpPr>
        <p:spPr/>
        <p:txBody>
          <a:bodyPr/>
          <a:lstStyle/>
          <a:p>
            <a:r>
              <a:rPr lang="en-US" dirty="0"/>
              <a:t>Conclusions / Key concepts</a:t>
            </a:r>
            <a:endParaRPr lang="fr-FR" dirty="0"/>
          </a:p>
        </p:txBody>
      </p:sp>
      <p:sp>
        <p:nvSpPr>
          <p:cNvPr id="9" name="CuadroTexto 1">
            <a:extLst>
              <a:ext uri="{FF2B5EF4-FFF2-40B4-BE49-F238E27FC236}">
                <a16:creationId xmlns:a16="http://schemas.microsoft.com/office/drawing/2014/main" id="{6BB8297E-D8AA-42F1-BF4D-A243AD328E54}"/>
              </a:ext>
            </a:extLst>
          </p:cNvPr>
          <p:cNvSpPr txBox="1"/>
          <p:nvPr/>
        </p:nvSpPr>
        <p:spPr>
          <a:xfrm>
            <a:off x="499602" y="1419622"/>
            <a:ext cx="8388219" cy="3354765"/>
          </a:xfrm>
          <a:prstGeom prst="rect">
            <a:avLst/>
          </a:prstGeom>
          <a:noFill/>
        </p:spPr>
        <p:txBody>
          <a:bodyPr wrap="square" rtlCol="0">
            <a:spAutoFit/>
          </a:bodyPr>
          <a:lstStyle/>
          <a:p>
            <a:pPr algn="ctr"/>
            <a:r>
              <a:rPr lang="en-US" sz="2000" b="1" dirty="0">
                <a:effectLst>
                  <a:outerShdw blurRad="38100" dist="38100" dir="2700000" algn="tl">
                    <a:srgbClr val="000000">
                      <a:alpha val="43137"/>
                    </a:srgbClr>
                  </a:outerShdw>
                </a:effectLst>
              </a:rPr>
              <a:t>MUCHAS GRACIAS POR VUESTRA ASISTENCIA</a:t>
            </a:r>
          </a:p>
          <a:p>
            <a:pPr algn="ctr"/>
            <a:endParaRPr lang="en-US" sz="2000" b="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THANK YOU VERY MUCH FOR YOUR ATTENDANCE</a:t>
            </a:r>
          </a:p>
          <a:p>
            <a:pPr algn="ctr"/>
            <a:endParaRPr lang="fr-FR" sz="2000" b="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NOUS VOUS REMERCIONS VIVEMENT POUR VOTRE PRÉSENCE</a:t>
            </a:r>
          </a:p>
          <a:p>
            <a:pPr algn="ctr"/>
            <a:endParaRPr lang="en-US" sz="2000" b="1" dirty="0">
              <a:effectLst>
                <a:outerShdw blurRad="38100" dist="38100" dir="2700000" algn="tl">
                  <a:srgbClr val="000000">
                    <a:alpha val="43137"/>
                  </a:srgbClr>
                </a:outerShdw>
              </a:effectLst>
            </a:endParaRPr>
          </a:p>
          <a:p>
            <a:pPr algn="ctr"/>
            <a:endParaRPr lang="en-US" sz="1200" dirty="0"/>
          </a:p>
          <a:p>
            <a:pPr algn="ctr"/>
            <a:endParaRPr lang="en-US" sz="1200" dirty="0"/>
          </a:p>
          <a:p>
            <a:pPr algn="ctr"/>
            <a:endParaRPr lang="en-US" sz="1200" dirty="0"/>
          </a:p>
          <a:p>
            <a:pPr algn="ctr"/>
            <a:endParaRPr lang="en-US" sz="1200" dirty="0"/>
          </a:p>
          <a:p>
            <a:pPr marL="628650" lvl="1" indent="-171450" algn="ctr">
              <a:buClr>
                <a:srgbClr val="00B050"/>
              </a:buClr>
              <a:buFont typeface="Wingdings" panose="05000000000000000000" pitchFamily="2" charset="2"/>
              <a:buChar char="ü"/>
            </a:pPr>
            <a:endParaRPr lang="en-US" sz="1200" dirty="0"/>
          </a:p>
          <a:p>
            <a:pPr marL="628650" lvl="1" indent="-171450" algn="ctr">
              <a:buFont typeface="Wingdings" panose="05000000000000000000" pitchFamily="2" charset="2"/>
              <a:buChar char="ü"/>
            </a:pPr>
            <a:endParaRPr lang="en-US" sz="1200" dirty="0"/>
          </a:p>
        </p:txBody>
      </p:sp>
      <p:pic>
        <p:nvPicPr>
          <p:cNvPr id="10" name="Imagen 10">
            <a:extLst>
              <a:ext uri="{FF2B5EF4-FFF2-40B4-BE49-F238E27FC236}">
                <a16:creationId xmlns:a16="http://schemas.microsoft.com/office/drawing/2014/main" id="{15BF2419-E45D-4928-8E67-6831A36505D8}"/>
              </a:ext>
            </a:extLst>
          </p:cNvPr>
          <p:cNvPicPr>
            <a:picLocks noChangeAspect="1"/>
          </p:cNvPicPr>
          <p:nvPr/>
        </p:nvPicPr>
        <p:blipFill>
          <a:blip r:embed="rId3"/>
          <a:srcRect l="9047" t="22997" r="8576" b="26109"/>
          <a:stretch>
            <a:fillRect/>
          </a:stretch>
        </p:blipFill>
        <p:spPr>
          <a:xfrm>
            <a:off x="4081643" y="3651870"/>
            <a:ext cx="1224136" cy="732860"/>
          </a:xfrm>
          <a:prstGeom prst="rect">
            <a:avLst/>
          </a:prstGeom>
          <a:ln>
            <a:noFill/>
          </a:ln>
          <a:effectLst>
            <a:outerShdw blurRad="190500" algn="tl" rotWithShape="0">
              <a:srgbClr val="000000">
                <a:alpha val="70000"/>
              </a:srgbClr>
            </a:outerShdw>
          </a:effectLst>
        </p:spPr>
      </p:pic>
      <p:pic>
        <p:nvPicPr>
          <p:cNvPr id="2" name="Image 1">
            <a:extLst>
              <a:ext uri="{FF2B5EF4-FFF2-40B4-BE49-F238E27FC236}">
                <a16:creationId xmlns:a16="http://schemas.microsoft.com/office/drawing/2014/main" id="{5E00084E-9CB5-41CA-ABE2-6E2A3EBAE8D0}"/>
              </a:ext>
            </a:extLst>
          </p:cNvPr>
          <p:cNvPicPr>
            <a:picLocks noChangeAspect="1"/>
          </p:cNvPicPr>
          <p:nvPr/>
        </p:nvPicPr>
        <p:blipFill>
          <a:blip r:embed="rId4"/>
          <a:stretch>
            <a:fillRect/>
          </a:stretch>
        </p:blipFill>
        <p:spPr>
          <a:xfrm>
            <a:off x="1167137" y="1527654"/>
            <a:ext cx="164503" cy="180000"/>
          </a:xfrm>
          <a:prstGeom prst="rect">
            <a:avLst/>
          </a:prstGeom>
        </p:spPr>
      </p:pic>
      <p:pic>
        <p:nvPicPr>
          <p:cNvPr id="3" name="Image 2">
            <a:extLst>
              <a:ext uri="{FF2B5EF4-FFF2-40B4-BE49-F238E27FC236}">
                <a16:creationId xmlns:a16="http://schemas.microsoft.com/office/drawing/2014/main" id="{59198D6D-FF81-4DE6-84F4-621EEA1A2FCE}"/>
              </a:ext>
            </a:extLst>
          </p:cNvPr>
          <p:cNvPicPr>
            <a:picLocks noChangeAspect="1"/>
          </p:cNvPicPr>
          <p:nvPr/>
        </p:nvPicPr>
        <p:blipFill>
          <a:blip r:embed="rId5"/>
          <a:stretch>
            <a:fillRect/>
          </a:stretch>
        </p:blipFill>
        <p:spPr>
          <a:xfrm>
            <a:off x="827584" y="2751790"/>
            <a:ext cx="184848" cy="180000"/>
          </a:xfrm>
          <a:prstGeom prst="rect">
            <a:avLst/>
          </a:prstGeom>
        </p:spPr>
      </p:pic>
      <p:pic>
        <p:nvPicPr>
          <p:cNvPr id="11" name="Image 10">
            <a:extLst>
              <a:ext uri="{FF2B5EF4-FFF2-40B4-BE49-F238E27FC236}">
                <a16:creationId xmlns:a16="http://schemas.microsoft.com/office/drawing/2014/main" id="{D44AFC6A-AA41-4754-A612-D609A99CFC1C}"/>
              </a:ext>
            </a:extLst>
          </p:cNvPr>
          <p:cNvPicPr>
            <a:picLocks noChangeAspect="1"/>
          </p:cNvPicPr>
          <p:nvPr/>
        </p:nvPicPr>
        <p:blipFill>
          <a:blip r:embed="rId6"/>
          <a:stretch>
            <a:fillRect/>
          </a:stretch>
        </p:blipFill>
        <p:spPr>
          <a:xfrm>
            <a:off x="971600" y="2139702"/>
            <a:ext cx="165405" cy="180000"/>
          </a:xfrm>
          <a:prstGeom prst="rect">
            <a:avLst/>
          </a:prstGeom>
        </p:spPr>
      </p:pic>
    </p:spTree>
    <p:extLst>
      <p:ext uri="{BB962C8B-B14F-4D97-AF65-F5344CB8AC3E}">
        <p14:creationId xmlns:p14="http://schemas.microsoft.com/office/powerpoint/2010/main" val="2239492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texte 16">
            <a:extLst>
              <a:ext uri="{FF2B5EF4-FFF2-40B4-BE49-F238E27FC236}">
                <a16:creationId xmlns:a16="http://schemas.microsoft.com/office/drawing/2014/main" id="{37A6FCFE-B2A9-DCEA-C83B-F3DF1B99432E}"/>
              </a:ext>
            </a:extLst>
          </p:cNvPr>
          <p:cNvSpPr>
            <a:spLocks noGrp="1"/>
          </p:cNvSpPr>
          <p:nvPr>
            <p:ph type="body" sz="quarter" idx="23"/>
          </p:nvPr>
        </p:nvSpPr>
        <p:spPr>
          <a:xfrm>
            <a:off x="1835696" y="1172715"/>
            <a:ext cx="2708416" cy="323522"/>
          </a:xfrm>
        </p:spPr>
        <p:txBody>
          <a:bodyPr/>
          <a:lstStyle/>
          <a:p>
            <a:r>
              <a:rPr lang="en-US" dirty="0"/>
              <a:t>Charles </a:t>
            </a:r>
            <a:r>
              <a:rPr lang="en-US" b="1" dirty="0" err="1"/>
              <a:t>Bacciochini</a:t>
            </a:r>
            <a:endParaRPr lang="en-US" b="1" dirty="0"/>
          </a:p>
        </p:txBody>
      </p:sp>
      <p:sp>
        <p:nvSpPr>
          <p:cNvPr id="18" name="Espace réservé du texte 17">
            <a:extLst>
              <a:ext uri="{FF2B5EF4-FFF2-40B4-BE49-F238E27FC236}">
                <a16:creationId xmlns:a16="http://schemas.microsoft.com/office/drawing/2014/main" id="{C884418C-F508-23AD-0D29-859B685C8AC4}"/>
              </a:ext>
            </a:extLst>
          </p:cNvPr>
          <p:cNvSpPr>
            <a:spLocks noGrp="1"/>
          </p:cNvSpPr>
          <p:nvPr>
            <p:ph type="body" sz="quarter" idx="24"/>
          </p:nvPr>
        </p:nvSpPr>
        <p:spPr>
          <a:xfrm>
            <a:off x="1835696" y="1561043"/>
            <a:ext cx="1512168" cy="1245215"/>
          </a:xfrm>
        </p:spPr>
        <p:txBody>
          <a:bodyPr/>
          <a:lstStyle/>
          <a:p>
            <a:r>
              <a:rPr lang="en-US" dirty="0">
                <a:solidFill>
                  <a:schemeClr val="bg1">
                    <a:lumMod val="50000"/>
                  </a:schemeClr>
                </a:solidFill>
              </a:rPr>
              <a:t>ILS Manager Vélizy</a:t>
            </a:r>
          </a:p>
          <a:p>
            <a:endParaRPr lang="fr-FR" dirty="0"/>
          </a:p>
          <a:p>
            <a:r>
              <a:rPr lang="fr-FR" dirty="0">
                <a:solidFill>
                  <a:schemeClr val="bg1">
                    <a:lumMod val="50000"/>
                  </a:schemeClr>
                </a:solidFill>
              </a:rPr>
              <a:t>+33 685 884 483</a:t>
            </a:r>
          </a:p>
        </p:txBody>
      </p:sp>
      <p:sp>
        <p:nvSpPr>
          <p:cNvPr id="2" name="Espace réservé du texte 1">
            <a:extLst>
              <a:ext uri="{FF2B5EF4-FFF2-40B4-BE49-F238E27FC236}">
                <a16:creationId xmlns:a16="http://schemas.microsoft.com/office/drawing/2014/main" id="{2D445E2D-E212-780B-9096-7937F5A81AB7}"/>
              </a:ext>
            </a:extLst>
          </p:cNvPr>
          <p:cNvSpPr>
            <a:spLocks noGrp="1"/>
          </p:cNvSpPr>
          <p:nvPr>
            <p:ph type="body" sz="quarter" idx="12"/>
          </p:nvPr>
        </p:nvSpPr>
        <p:spPr/>
        <p:txBody>
          <a:bodyPr/>
          <a:lstStyle/>
          <a:p>
            <a:r>
              <a:rPr lang="es-ES" dirty="0"/>
              <a:t>Andrés </a:t>
            </a:r>
            <a:r>
              <a:rPr lang="es-ES" b="1" dirty="0"/>
              <a:t>González</a:t>
            </a:r>
          </a:p>
        </p:txBody>
      </p:sp>
      <p:sp>
        <p:nvSpPr>
          <p:cNvPr id="3" name="Espace réservé du texte 2">
            <a:extLst>
              <a:ext uri="{FF2B5EF4-FFF2-40B4-BE49-F238E27FC236}">
                <a16:creationId xmlns:a16="http://schemas.microsoft.com/office/drawing/2014/main" id="{3DFEC19D-FDDC-5790-308F-187B7B50A2F7}"/>
              </a:ext>
            </a:extLst>
          </p:cNvPr>
          <p:cNvSpPr>
            <a:spLocks noGrp="1"/>
          </p:cNvSpPr>
          <p:nvPr>
            <p:ph type="body" sz="quarter" idx="14"/>
          </p:nvPr>
        </p:nvSpPr>
        <p:spPr>
          <a:xfrm>
            <a:off x="179512" y="1561044"/>
            <a:ext cx="1728192" cy="1245216"/>
          </a:xfrm>
        </p:spPr>
        <p:txBody>
          <a:bodyPr/>
          <a:lstStyle/>
          <a:p>
            <a:r>
              <a:rPr lang="en-US" dirty="0">
                <a:solidFill>
                  <a:schemeClr val="bg1">
                    <a:lumMod val="50000"/>
                  </a:schemeClr>
                </a:solidFill>
              </a:rPr>
              <a:t>Country Manager Spain</a:t>
            </a:r>
          </a:p>
          <a:p>
            <a:endParaRPr lang="en-US" dirty="0">
              <a:solidFill>
                <a:schemeClr val="bg1">
                  <a:lumMod val="50000"/>
                </a:schemeClr>
              </a:solidFill>
            </a:endParaRPr>
          </a:p>
          <a:p>
            <a:r>
              <a:rPr lang="en-US" dirty="0">
                <a:solidFill>
                  <a:schemeClr val="bg1">
                    <a:lumMod val="50000"/>
                  </a:schemeClr>
                </a:solidFill>
              </a:rPr>
              <a:t>+34 615 08 05 63</a:t>
            </a:r>
          </a:p>
          <a:p>
            <a:endParaRPr lang="es-ES" dirty="0">
              <a:solidFill>
                <a:schemeClr val="bg1">
                  <a:lumMod val="50000"/>
                </a:schemeClr>
              </a:solidFill>
            </a:endParaRPr>
          </a:p>
          <a:p>
            <a:endParaRPr lang="fr-FR" dirty="0"/>
          </a:p>
        </p:txBody>
      </p:sp>
      <p:pic>
        <p:nvPicPr>
          <p:cNvPr id="6" name="Graphic 5" descr="Address Book outline">
            <a:extLst>
              <a:ext uri="{FF2B5EF4-FFF2-40B4-BE49-F238E27FC236}">
                <a16:creationId xmlns:a16="http://schemas.microsoft.com/office/drawing/2014/main" id="{AD9618D0-EE1A-CC25-B519-E3632636AE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3193" y="149075"/>
            <a:ext cx="914400" cy="914400"/>
          </a:xfrm>
          <a:prstGeom prst="rect">
            <a:avLst/>
          </a:prstGeom>
        </p:spPr>
      </p:pic>
      <p:pic>
        <p:nvPicPr>
          <p:cNvPr id="9" name="Graphic 8" descr="Address Book outline">
            <a:extLst>
              <a:ext uri="{FF2B5EF4-FFF2-40B4-BE49-F238E27FC236}">
                <a16:creationId xmlns:a16="http://schemas.microsoft.com/office/drawing/2014/main" id="{51D7C5B4-EA85-146F-AA95-C996EC09C5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67762" y="157040"/>
            <a:ext cx="914400" cy="914400"/>
          </a:xfrm>
          <a:prstGeom prst="rect">
            <a:avLst/>
          </a:prstGeom>
        </p:spPr>
      </p:pic>
      <p:sp>
        <p:nvSpPr>
          <p:cNvPr id="11" name="Espace réservé du texte 16">
            <a:extLst>
              <a:ext uri="{FF2B5EF4-FFF2-40B4-BE49-F238E27FC236}">
                <a16:creationId xmlns:a16="http://schemas.microsoft.com/office/drawing/2014/main" id="{1C70D241-075E-4D09-C0DF-B429DFEE71A7}"/>
              </a:ext>
            </a:extLst>
          </p:cNvPr>
          <p:cNvSpPr txBox="1">
            <a:spLocks/>
          </p:cNvSpPr>
          <p:nvPr/>
        </p:nvSpPr>
        <p:spPr>
          <a:xfrm>
            <a:off x="3591776" y="1154231"/>
            <a:ext cx="2708416" cy="323522"/>
          </a:xfrm>
          <a:prstGeom prst="rect">
            <a:avLst/>
          </a:prstGeom>
        </p:spPr>
        <p:txBody>
          <a:bodyPr/>
          <a:lstStyle>
            <a:lvl1pPr marL="109728" indent="0" algn="l" rtl="0" eaLnBrk="1" latinLnBrk="0" hangingPunct="1">
              <a:spcBef>
                <a:spcPts val="400"/>
              </a:spcBef>
              <a:spcAft>
                <a:spcPts val="0"/>
              </a:spcAft>
              <a:buClr>
                <a:srgbClr val="1EA1A5"/>
              </a:buClr>
              <a:buSzPct val="125000"/>
              <a:buFont typeface="Arial" panose="020B0604020202020204" pitchFamily="34" charset="0"/>
              <a:buNone/>
              <a:defRPr kumimoji="0" sz="1200" b="1" i="0" kern="1200" baseline="0">
                <a:solidFill>
                  <a:schemeClr val="bg1"/>
                </a:solidFill>
                <a:latin typeface="Arial" panose="020B0604020202020204" pitchFamily="34" charset="0"/>
                <a:ea typeface="+mn-ea"/>
                <a:cs typeface="Arial" panose="020B0604020202020204" pitchFamily="34" charset="0"/>
              </a:defRPr>
            </a:lvl1pPr>
            <a:lvl2pPr marL="393192" indent="0" algn="l" rtl="0" eaLnBrk="1" latinLnBrk="0" hangingPunct="1">
              <a:spcBef>
                <a:spcPts val="324"/>
              </a:spcBef>
              <a:buClr>
                <a:srgbClr val="1EA1A5"/>
              </a:buClr>
              <a:buSzPct val="125000"/>
              <a:buFont typeface="Arial" panose="020B0604020202020204" pitchFamily="34" charset="0"/>
              <a:buNone/>
              <a:defRPr kumimoji="0" sz="1200" kern="1200">
                <a:solidFill>
                  <a:schemeClr val="tx1"/>
                </a:solidFill>
                <a:latin typeface="Arial" panose="020B0604020202020204" pitchFamily="34" charset="0"/>
                <a:ea typeface="+mn-ea"/>
                <a:cs typeface="Arial" panose="020B0604020202020204" pitchFamily="34" charset="0"/>
              </a:defRPr>
            </a:lvl2pPr>
            <a:lvl3pPr marL="630936" indent="0" algn="l" rtl="0" eaLnBrk="1" latinLnBrk="0" hangingPunct="1">
              <a:spcBef>
                <a:spcPts val="350"/>
              </a:spcBef>
              <a:buClr>
                <a:srgbClr val="1EA1A5"/>
              </a:buClr>
              <a:buSzPct val="125000"/>
              <a:buFont typeface="Arial" panose="020B0604020202020204" pitchFamily="34" charset="0"/>
              <a:buNone/>
              <a:defRPr kumimoji="0" sz="1200" kern="1200">
                <a:solidFill>
                  <a:schemeClr val="tx1"/>
                </a:solidFill>
                <a:latin typeface="+mn-lt"/>
                <a:ea typeface="+mn-ea"/>
                <a:cs typeface="Arial" panose="020B0604020202020204" pitchFamily="34" charset="0"/>
              </a:defRPr>
            </a:lvl3pPr>
            <a:lvl4pPr marL="9144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1430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mn-lt"/>
                <a:ea typeface="+mn-ea"/>
                <a:cs typeface="Arial" panose="020B0604020202020204" pitchFamily="34" charset="0"/>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dirty="0"/>
              <a:t>Cédric </a:t>
            </a:r>
            <a:r>
              <a:rPr lang="en-US" dirty="0" err="1"/>
              <a:t>Paternostre</a:t>
            </a:r>
            <a:endParaRPr lang="en-US" dirty="0"/>
          </a:p>
        </p:txBody>
      </p:sp>
      <p:sp>
        <p:nvSpPr>
          <p:cNvPr id="12" name="Espace réservé du texte 17">
            <a:extLst>
              <a:ext uri="{FF2B5EF4-FFF2-40B4-BE49-F238E27FC236}">
                <a16:creationId xmlns:a16="http://schemas.microsoft.com/office/drawing/2014/main" id="{E7F4C120-312E-B78C-6632-FED029B1E73B}"/>
              </a:ext>
            </a:extLst>
          </p:cNvPr>
          <p:cNvSpPr txBox="1">
            <a:spLocks/>
          </p:cNvSpPr>
          <p:nvPr/>
        </p:nvSpPr>
        <p:spPr>
          <a:xfrm>
            <a:off x="3591776" y="1542559"/>
            <a:ext cx="2636408" cy="1245215"/>
          </a:xfrm>
          <a:prstGeom prst="rect">
            <a:avLst/>
          </a:prstGeom>
        </p:spPr>
        <p:txBody>
          <a:bodyPr/>
          <a:lstStyle>
            <a:lvl1pPr marL="109728" indent="0" algn="l" rtl="0" eaLnBrk="1" latinLnBrk="0" hangingPunct="1">
              <a:spcBef>
                <a:spcPts val="400"/>
              </a:spcBef>
              <a:spcAft>
                <a:spcPts val="0"/>
              </a:spcAft>
              <a:buClr>
                <a:srgbClr val="1EA1A5"/>
              </a:buClr>
              <a:buSzPct val="125000"/>
              <a:buFont typeface="Arial" panose="020B0604020202020204" pitchFamily="34" charset="0"/>
              <a:buNone/>
              <a:defRPr kumimoji="0" sz="1200" i="0" kern="1200" baseline="0">
                <a:solidFill>
                  <a:schemeClr val="bg1"/>
                </a:solidFill>
                <a:latin typeface="Arial" panose="020B0604020202020204" pitchFamily="34" charset="0"/>
                <a:ea typeface="+mn-ea"/>
                <a:cs typeface="Arial" panose="020B0604020202020204" pitchFamily="34" charset="0"/>
              </a:defRPr>
            </a:lvl1pPr>
            <a:lvl2pPr marL="393192" indent="0" algn="l" rtl="0" eaLnBrk="1" latinLnBrk="0" hangingPunct="1">
              <a:spcBef>
                <a:spcPts val="324"/>
              </a:spcBef>
              <a:buClr>
                <a:srgbClr val="1EA1A5"/>
              </a:buClr>
              <a:buSzPct val="125000"/>
              <a:buFont typeface="Arial" panose="020B0604020202020204" pitchFamily="34" charset="0"/>
              <a:buNone/>
              <a:defRPr kumimoji="0" sz="1200" kern="1200">
                <a:solidFill>
                  <a:schemeClr val="tx1"/>
                </a:solidFill>
                <a:latin typeface="Arial" panose="020B0604020202020204" pitchFamily="34" charset="0"/>
                <a:ea typeface="+mn-ea"/>
                <a:cs typeface="Arial" panose="020B0604020202020204" pitchFamily="34" charset="0"/>
              </a:defRPr>
            </a:lvl2pPr>
            <a:lvl3pPr marL="630936" indent="0" algn="l" rtl="0" eaLnBrk="1" latinLnBrk="0" hangingPunct="1">
              <a:spcBef>
                <a:spcPts val="350"/>
              </a:spcBef>
              <a:buClr>
                <a:srgbClr val="1EA1A5"/>
              </a:buClr>
              <a:buSzPct val="125000"/>
              <a:buFont typeface="Arial" panose="020B0604020202020204" pitchFamily="34" charset="0"/>
              <a:buNone/>
              <a:defRPr kumimoji="0" sz="1200" kern="1200">
                <a:solidFill>
                  <a:schemeClr val="tx1"/>
                </a:solidFill>
                <a:latin typeface="+mn-lt"/>
                <a:ea typeface="+mn-ea"/>
                <a:cs typeface="Arial" panose="020B0604020202020204" pitchFamily="34" charset="0"/>
              </a:defRPr>
            </a:lvl3pPr>
            <a:lvl4pPr marL="9144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143000" indent="0" algn="l" rtl="0" eaLnBrk="1" latinLnBrk="0" hangingPunct="1">
              <a:spcBef>
                <a:spcPts val="350"/>
              </a:spcBef>
              <a:buClr>
                <a:srgbClr val="1EA1A5"/>
              </a:buClr>
              <a:buSzPct val="125000"/>
              <a:buFont typeface="Arial" panose="020B0604020202020204" pitchFamily="34" charset="0"/>
              <a:buNone/>
              <a:defRPr kumimoji="0" sz="1600" kern="1200">
                <a:solidFill>
                  <a:schemeClr val="tx1">
                    <a:lumMod val="75000"/>
                    <a:lumOff val="25000"/>
                  </a:schemeClr>
                </a:solidFill>
                <a:latin typeface="+mn-lt"/>
                <a:ea typeface="+mn-ea"/>
                <a:cs typeface="Arial" panose="020B0604020202020204" pitchFamily="34" charset="0"/>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dirty="0">
                <a:solidFill>
                  <a:schemeClr val="bg1">
                    <a:lumMod val="50000"/>
                  </a:schemeClr>
                </a:solidFill>
              </a:rPr>
              <a:t>Head of International development Vélizy</a:t>
            </a:r>
          </a:p>
          <a:p>
            <a:endParaRPr lang="fr-FR" dirty="0"/>
          </a:p>
          <a:p>
            <a:r>
              <a:rPr lang="fr-FR" dirty="0">
                <a:solidFill>
                  <a:schemeClr val="bg1">
                    <a:lumMod val="50000"/>
                  </a:schemeClr>
                </a:solidFill>
              </a:rPr>
              <a:t>+33 661 72 86 90</a:t>
            </a:r>
          </a:p>
        </p:txBody>
      </p:sp>
      <p:pic>
        <p:nvPicPr>
          <p:cNvPr id="13" name="Graphic 8" descr="Address Book outline">
            <a:extLst>
              <a:ext uri="{FF2B5EF4-FFF2-40B4-BE49-F238E27FC236}">
                <a16:creationId xmlns:a16="http://schemas.microsoft.com/office/drawing/2014/main" id="{FE7F2CCA-1A88-14DB-5B74-6444110220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3842" y="138556"/>
            <a:ext cx="914400" cy="914400"/>
          </a:xfrm>
          <a:prstGeom prst="rect">
            <a:avLst/>
          </a:prstGeom>
        </p:spPr>
      </p:pic>
    </p:spTree>
    <p:custDataLst>
      <p:tags r:id="rId1"/>
    </p:custDataLst>
    <p:extLst>
      <p:ext uri="{BB962C8B-B14F-4D97-AF65-F5344CB8AC3E}">
        <p14:creationId xmlns:p14="http://schemas.microsoft.com/office/powerpoint/2010/main" val="3272120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8448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sque LGM GROUP">
  <a:themeElements>
    <a:clrScheme name="Personnalisé 8">
      <a:dk1>
        <a:srgbClr val="000000"/>
      </a:dk1>
      <a:lt1>
        <a:srgbClr val="FFFFFF"/>
      </a:lt1>
      <a:dk2>
        <a:srgbClr val="F6F6F6"/>
      </a:dk2>
      <a:lt2>
        <a:srgbClr val="FFFFFF"/>
      </a:lt2>
      <a:accent1>
        <a:srgbClr val="FF4400"/>
      </a:accent1>
      <a:accent2>
        <a:srgbClr val="B650FE"/>
      </a:accent2>
      <a:accent3>
        <a:srgbClr val="FF4400"/>
      </a:accent3>
      <a:accent4>
        <a:srgbClr val="B650FE"/>
      </a:accent4>
      <a:accent5>
        <a:srgbClr val="FF4400"/>
      </a:accent5>
      <a:accent6>
        <a:srgbClr val="B650FE"/>
      </a:accent6>
      <a:hlink>
        <a:srgbClr val="FF4400"/>
      </a:hlink>
      <a:folHlink>
        <a:srgbClr val="B650FE"/>
      </a:folHlink>
    </a:clrScheme>
    <a:fontScheme name="Police Template">
      <a:majorFont>
        <a:latin typeface="Verdana"/>
        <a:ea typeface=""/>
        <a:cs typeface=""/>
      </a:majorFont>
      <a:minorFont>
        <a:latin typeface="Verdana"/>
        <a:ea typeface=""/>
        <a:cs typeface=""/>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Template powerpoint GROUPE LGM_indC.potx" id="{F83260B7-1B11-45EC-BFAE-0C2BE77BCE7B}" vid="{6B18368E-341B-43FD-ACC6-8C02BCEB61E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1953EF75C7004CB37BD3807CE1FDFA" ma:contentTypeVersion="14" ma:contentTypeDescription="Create a new document." ma:contentTypeScope="" ma:versionID="96af7e3ce2651f416ab9c7e50f185e96">
  <xsd:schema xmlns:xsd="http://www.w3.org/2001/XMLSchema" xmlns:xs="http://www.w3.org/2001/XMLSchema" xmlns:p="http://schemas.microsoft.com/office/2006/metadata/properties" xmlns:ns2="7994bc74-5533-4279-b367-9f319a739609" xmlns:ns3="72e9a99c-fad6-409c-ae25-cf2308a917ce" targetNamespace="http://schemas.microsoft.com/office/2006/metadata/properties" ma:root="true" ma:fieldsID="d459363473fc5b9d1ca637b10f0c3aed" ns2:_="" ns3:_="">
    <xsd:import namespace="7994bc74-5533-4279-b367-9f319a739609"/>
    <xsd:import namespace="72e9a99c-fad6-409c-ae25-cf2308a917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94bc74-5533-4279-b367-9f319a739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e9a99c-fad6-409c-ae25-cf2308a917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9c44d65-3f44-4865-be1b-81cf695261ae}" ma:internalName="TaxCatchAll" ma:showField="CatchAllData" ma:web="72e9a99c-fad6-409c-ae25-cf2308a917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94bc74-5533-4279-b367-9f319a739609">
      <Terms xmlns="http://schemas.microsoft.com/office/infopath/2007/PartnerControls"/>
    </lcf76f155ced4ddcb4097134ff3c332f>
    <TaxCatchAll xmlns="72e9a99c-fad6-409c-ae25-cf2308a917ce" xsi:nil="true"/>
  </documentManagement>
</p:properties>
</file>

<file path=customXml/itemProps1.xml><?xml version="1.0" encoding="utf-8"?>
<ds:datastoreItem xmlns:ds="http://schemas.openxmlformats.org/officeDocument/2006/customXml" ds:itemID="{495D8E22-B0D6-4131-92E5-DE9C1E3E1137}"/>
</file>

<file path=customXml/itemProps2.xml><?xml version="1.0" encoding="utf-8"?>
<ds:datastoreItem xmlns:ds="http://schemas.openxmlformats.org/officeDocument/2006/customXml" ds:itemID="{520A5EA9-23C9-42AE-AA91-CDCBAD5C2472}"/>
</file>

<file path=customXml/itemProps3.xml><?xml version="1.0" encoding="utf-8"?>
<ds:datastoreItem xmlns:ds="http://schemas.openxmlformats.org/officeDocument/2006/customXml" ds:itemID="{FE3B1672-EC7F-43A1-8048-AC4B26B79EF5}"/>
</file>

<file path=docMetadata/LabelInfo.xml><?xml version="1.0" encoding="utf-8"?>
<clbl:labelList xmlns:clbl="http://schemas.microsoft.com/office/2020/mipLabelMetadata">
  <clbl:label id="{202412c0-1e7d-4ccc-99a7-7c8f0a21f86d}" enabled="1" method="Standard" siteId="{0d993ad3-fa73-421a-b129-1fe5590103f3}" contentBits="1" removed="0"/>
</clbl:labelList>
</file>

<file path=docProps/app.xml><?xml version="1.0" encoding="utf-8"?>
<Properties xmlns="http://schemas.openxmlformats.org/officeDocument/2006/extended-properties" xmlns:vt="http://schemas.openxmlformats.org/officeDocument/2006/docPropsVTypes">
  <Template>Masque LGM GROUP</Template>
  <TotalTime>2184</TotalTime>
  <Words>1438</Words>
  <Application>Microsoft Office PowerPoint</Application>
  <PresentationFormat>Affichage à l'écran (16:9)</PresentationFormat>
  <Paragraphs>269</Paragraphs>
  <Slides>22</Slides>
  <Notes>14</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22</vt:i4>
      </vt:variant>
    </vt:vector>
  </HeadingPairs>
  <TitlesOfParts>
    <vt:vector size="38" baseType="lpstr">
      <vt:lpstr>MS Gothic</vt:lpstr>
      <vt:lpstr>ＭＳ Ｐゴシック</vt:lpstr>
      <vt:lpstr>Arial</vt:lpstr>
      <vt:lpstr>Arial Narrow</vt:lpstr>
      <vt:lpstr>Big Shoulders Display</vt:lpstr>
      <vt:lpstr>Helvetica Neue</vt:lpstr>
      <vt:lpstr>Helvetica Neue Medium</vt:lpstr>
      <vt:lpstr>Outfit</vt:lpstr>
      <vt:lpstr>Outfit Black</vt:lpstr>
      <vt:lpstr>Outfit Medium</vt:lpstr>
      <vt:lpstr>Outfit SemiBold</vt:lpstr>
      <vt:lpstr>Verdana</vt:lpstr>
      <vt:lpstr>Wingdings</vt:lpstr>
      <vt:lpstr>Wingdings 2</vt:lpstr>
      <vt:lpstr>Wingdings 3</vt:lpstr>
      <vt:lpstr>Masque LGM GROUP</vt:lpstr>
      <vt:lpstr>RAMS &amp; ILS: The tale of a real workflow</vt:lpstr>
      <vt:lpstr>Before we start… a quick roundtable!</vt:lpstr>
      <vt:lpstr>LGM quick overview</vt:lpstr>
      <vt:lpstr>Partnering with you for sustainable engineering solutions</vt:lpstr>
      <vt:lpstr>A multisectoral group with an international dimension</vt:lpstr>
      <vt:lpstr>RAMS &amp; ILS</vt:lpstr>
      <vt:lpstr>RAMS &amp; ILS context</vt:lpstr>
      <vt:lpstr>RAMS &amp; ILS context</vt:lpstr>
      <vt:lpstr>RAMS &amp; ILS: The tale of a real workflow</vt:lpstr>
      <vt:lpstr>RAMS &amp; ILS: The tale of a real workflow</vt:lpstr>
      <vt:lpstr>RAMS &amp; ILS: Design phase</vt:lpstr>
      <vt:lpstr>RAMS &amp; ILS: Manufacturing phase</vt:lpstr>
      <vt:lpstr>RAMS &amp; ILS: Integration &amp; Testing phase</vt:lpstr>
      <vt:lpstr>RAMS &amp; ILS: Operation phase (I)</vt:lpstr>
      <vt:lpstr>RAMS &amp; ILS: Operation phase (II)</vt:lpstr>
      <vt:lpstr>RAMS &amp; ILS: Maintenance phase</vt:lpstr>
      <vt:lpstr>RAMS &amp; ILS </vt:lpstr>
      <vt:lpstr>Conclusions / Key concepts</vt:lpstr>
      <vt:lpstr>Conclusions / Key concepts</vt:lpstr>
      <vt:lpstr>Conclusions / Key concepts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LGM - Rail Live 2025</dc:title>
  <dc:creator>Camille BOUGEANT</dc:creator>
  <cp:lastModifiedBy>GONZALEZ FERNANDEZ Andres</cp:lastModifiedBy>
  <cp:revision>291</cp:revision>
  <dcterms:created xsi:type="dcterms:W3CDTF">2025-03-26T15:27:36Z</dcterms:created>
  <dcterms:modified xsi:type="dcterms:W3CDTF">2025-11-19T15:20:13Z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2025</vt:lpwstr>
  </property>
  <property fmtid="{D5CDD505-2E9C-101B-9397-08002B2CF9AE}" pid="3" name="ClassificationContentMarkingHeaderText">
    <vt:lpwstr>RESTRICTED</vt:lpwstr>
  </property>
  <property fmtid="{D5CDD505-2E9C-101B-9397-08002B2CF9AE}" pid="4" name="ContentTypeId">
    <vt:lpwstr>0x010100A71953EF75C7004CB37BD3807CE1FDFA</vt:lpwstr>
  </property>
</Properties>
</file>