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1533" r:id="rId5"/>
    <p:sldId id="2147473224" r:id="rId6"/>
    <p:sldId id="1552" r:id="rId7"/>
    <p:sldId id="2147473234" r:id="rId8"/>
    <p:sldId id="2147473235" r:id="rId9"/>
    <p:sldId id="2147473236" r:id="rId10"/>
    <p:sldId id="2147473237" r:id="rId11"/>
    <p:sldId id="2147473238" r:id="rId12"/>
    <p:sldId id="2147473239" r:id="rId1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ção Predefinida" id="{2AF39212-EA43-964E-8F2C-B769EB16501A}">
          <p14:sldIdLst>
            <p14:sldId id="1533"/>
            <p14:sldId id="2147473224"/>
            <p14:sldId id="1552"/>
            <p14:sldId id="2147473234"/>
            <p14:sldId id="2147473235"/>
            <p14:sldId id="2147473236"/>
            <p14:sldId id="2147473237"/>
            <p14:sldId id="2147473238"/>
            <p14:sldId id="214747323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25C"/>
    <a:srgbClr val="FFE181"/>
    <a:srgbClr val="FFCD2D"/>
    <a:srgbClr val="CC9B00"/>
    <a:srgbClr val="C1CDFF"/>
    <a:srgbClr val="FFC000"/>
    <a:srgbClr val="A7B8FF"/>
    <a:srgbClr val="0356B1"/>
    <a:srgbClr val="788488"/>
    <a:srgbClr val="EF7E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377"/>
    <p:restoredTop sz="94691"/>
  </p:normalViewPr>
  <p:slideViewPr>
    <p:cSldViewPr snapToGrid="0">
      <p:cViewPr varScale="1">
        <p:scale>
          <a:sx n="69" d="100"/>
          <a:sy n="69" d="100"/>
        </p:scale>
        <p:origin x="328" y="488"/>
      </p:cViewPr>
      <p:guideLst>
        <p:guide orient="horz" pos="209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042DCF-93A9-1E47-8619-CA5242361055}" type="doc">
      <dgm:prSet loTypeId="urn:microsoft.com/office/officeart/2005/8/layout/arrow6" loCatId="process" qsTypeId="urn:microsoft.com/office/officeart/2005/8/quickstyle/simple1" qsCatId="simple" csTypeId="urn:microsoft.com/office/officeart/2005/8/colors/accent5_4" csCatId="accent5"/>
      <dgm:spPr/>
      <dgm:t>
        <a:bodyPr/>
        <a:lstStyle/>
        <a:p>
          <a:endParaRPr lang="pt-PT"/>
        </a:p>
      </dgm:t>
    </dgm:pt>
    <dgm:pt modelId="{DF3D32D1-9B9E-D34F-B56B-5B0CA4F05FF8}">
      <dgm:prSet/>
      <dgm:spPr/>
      <dgm:t>
        <a:bodyPr/>
        <a:lstStyle/>
        <a:p>
          <a:r>
            <a:rPr lang="en-US" u="sng"/>
            <a:t>O verdadeiro desafio </a:t>
          </a:r>
          <a:endParaRPr lang="pt-PT"/>
        </a:p>
      </dgm:t>
    </dgm:pt>
    <dgm:pt modelId="{EB2F229C-281F-4148-8403-A0B4D5B0B2DF}" type="parTrans" cxnId="{3BCF923A-EF21-3B4F-8CB8-62CF4F86D48D}">
      <dgm:prSet/>
      <dgm:spPr/>
      <dgm:t>
        <a:bodyPr/>
        <a:lstStyle/>
        <a:p>
          <a:endParaRPr lang="pt-PT"/>
        </a:p>
      </dgm:t>
    </dgm:pt>
    <dgm:pt modelId="{81E6183F-9EC0-FB40-B555-939DFD30AF3E}" type="sibTrans" cxnId="{3BCF923A-EF21-3B4F-8CB8-62CF4F86D48D}">
      <dgm:prSet/>
      <dgm:spPr/>
      <dgm:t>
        <a:bodyPr/>
        <a:lstStyle/>
        <a:p>
          <a:endParaRPr lang="pt-PT"/>
        </a:p>
      </dgm:t>
    </dgm:pt>
    <dgm:pt modelId="{3790F8F0-BF7E-6E46-B435-DD0C4ECC9566}">
      <dgm:prSet/>
      <dgm:spPr/>
      <dgm:t>
        <a:bodyPr/>
        <a:lstStyle/>
        <a:p>
          <a:r>
            <a:rPr lang="en-US" dirty="0" err="1"/>
            <a:t>Organização</a:t>
          </a:r>
          <a:r>
            <a:rPr lang="en-US" dirty="0"/>
            <a:t> e </a:t>
          </a:r>
          <a:r>
            <a:rPr lang="en-US" dirty="0" err="1"/>
            <a:t>consistencia</a:t>
          </a:r>
          <a:endParaRPr lang="pt-PT" dirty="0"/>
        </a:p>
      </dgm:t>
    </dgm:pt>
    <dgm:pt modelId="{7615A72A-E32C-CC45-B303-F62B4FBEF2A0}" type="parTrans" cxnId="{48C38948-06FB-5D4B-B192-57915E1EA90D}">
      <dgm:prSet/>
      <dgm:spPr/>
      <dgm:t>
        <a:bodyPr/>
        <a:lstStyle/>
        <a:p>
          <a:endParaRPr lang="pt-PT"/>
        </a:p>
      </dgm:t>
    </dgm:pt>
    <dgm:pt modelId="{5F5169BD-6DF5-1544-9FAA-F8935B6337DF}" type="sibTrans" cxnId="{48C38948-06FB-5D4B-B192-57915E1EA90D}">
      <dgm:prSet/>
      <dgm:spPr/>
      <dgm:t>
        <a:bodyPr/>
        <a:lstStyle/>
        <a:p>
          <a:endParaRPr lang="pt-PT"/>
        </a:p>
      </dgm:t>
    </dgm:pt>
    <dgm:pt modelId="{0DB2F0EA-6F95-B742-907A-D04B04D1F3ED}">
      <dgm:prSet/>
      <dgm:spPr/>
      <dgm:t>
        <a:bodyPr/>
        <a:lstStyle/>
        <a:p>
          <a:r>
            <a:rPr lang="en-US" u="sng"/>
            <a:t>Produção fragmentada </a:t>
          </a:r>
          <a:endParaRPr lang="pt-PT"/>
        </a:p>
      </dgm:t>
    </dgm:pt>
    <dgm:pt modelId="{50872948-91F8-A14B-9F7A-B72891D8E146}" type="parTrans" cxnId="{4573C7F2-DD1E-F74F-9BD2-D59831378EF4}">
      <dgm:prSet/>
      <dgm:spPr/>
      <dgm:t>
        <a:bodyPr/>
        <a:lstStyle/>
        <a:p>
          <a:endParaRPr lang="pt-PT"/>
        </a:p>
      </dgm:t>
    </dgm:pt>
    <dgm:pt modelId="{5691432F-E3A9-764B-B6B8-2B56E8CA4775}" type="sibTrans" cxnId="{4573C7F2-DD1E-F74F-9BD2-D59831378EF4}">
      <dgm:prSet/>
      <dgm:spPr/>
      <dgm:t>
        <a:bodyPr/>
        <a:lstStyle/>
        <a:p>
          <a:endParaRPr lang="pt-PT"/>
        </a:p>
      </dgm:t>
    </dgm:pt>
    <dgm:pt modelId="{39254342-4AE7-6540-8BE3-FCBEC0A06ED5}">
      <dgm:prSet/>
      <dgm:spPr/>
      <dgm:t>
        <a:bodyPr/>
        <a:lstStyle/>
        <a:p>
          <a:r>
            <a:rPr lang="en-US"/>
            <a:t>Pouco prevísivel</a:t>
          </a:r>
          <a:endParaRPr lang="pt-PT"/>
        </a:p>
      </dgm:t>
    </dgm:pt>
    <dgm:pt modelId="{F616B9D3-0286-9346-9037-1EF5FBF9AADC}" type="parTrans" cxnId="{565D0D8E-0700-F44C-B963-5CDA67A4BF4E}">
      <dgm:prSet/>
      <dgm:spPr/>
      <dgm:t>
        <a:bodyPr/>
        <a:lstStyle/>
        <a:p>
          <a:endParaRPr lang="pt-PT"/>
        </a:p>
      </dgm:t>
    </dgm:pt>
    <dgm:pt modelId="{E4749DEC-7FB7-0543-A7A8-60BB40F2F111}" type="sibTrans" cxnId="{565D0D8E-0700-F44C-B963-5CDA67A4BF4E}">
      <dgm:prSet/>
      <dgm:spPr/>
      <dgm:t>
        <a:bodyPr/>
        <a:lstStyle/>
        <a:p>
          <a:endParaRPr lang="pt-PT"/>
        </a:p>
      </dgm:t>
    </dgm:pt>
    <dgm:pt modelId="{80113FDB-C8E5-B346-9C41-3259FDEBA0D4}">
      <dgm:prSet/>
      <dgm:spPr/>
      <dgm:t>
        <a:bodyPr/>
        <a:lstStyle/>
        <a:p>
          <a:r>
            <a:rPr lang="en-US" dirty="0" err="1"/>
            <a:t>Pouco</a:t>
          </a:r>
          <a:r>
            <a:rPr lang="en-US" dirty="0"/>
            <a:t> </a:t>
          </a:r>
          <a:r>
            <a:rPr lang="en-US" dirty="0" err="1"/>
            <a:t>alinhada</a:t>
          </a:r>
          <a:r>
            <a:rPr lang="en-US" dirty="0"/>
            <a:t> com as </a:t>
          </a:r>
          <a:r>
            <a:rPr lang="en-US" dirty="0" err="1"/>
            <a:t>exigências</a:t>
          </a:r>
          <a:r>
            <a:rPr lang="en-US" dirty="0"/>
            <a:t> de mercado</a:t>
          </a:r>
          <a:endParaRPr lang="pt-PT" dirty="0"/>
        </a:p>
      </dgm:t>
    </dgm:pt>
    <dgm:pt modelId="{DAE9950E-E36C-A445-8D66-6FF8F81250D9}" type="parTrans" cxnId="{248C38D4-EDB7-D647-9B6F-4825EB54B8DF}">
      <dgm:prSet/>
      <dgm:spPr/>
      <dgm:t>
        <a:bodyPr/>
        <a:lstStyle/>
        <a:p>
          <a:endParaRPr lang="pt-PT"/>
        </a:p>
      </dgm:t>
    </dgm:pt>
    <dgm:pt modelId="{5B7CC827-22A7-3943-A28A-1D5CE2B563C8}" type="sibTrans" cxnId="{248C38D4-EDB7-D647-9B6F-4825EB54B8DF}">
      <dgm:prSet/>
      <dgm:spPr/>
      <dgm:t>
        <a:bodyPr/>
        <a:lstStyle/>
        <a:p>
          <a:endParaRPr lang="pt-PT"/>
        </a:p>
      </dgm:t>
    </dgm:pt>
    <dgm:pt modelId="{7DD8DF00-99A5-3B44-966C-BE8E15BCEDD5}" type="pres">
      <dgm:prSet presAssocID="{D2042DCF-93A9-1E47-8619-CA5242361055}" presName="compositeShape" presStyleCnt="0">
        <dgm:presLayoutVars>
          <dgm:chMax val="2"/>
          <dgm:dir/>
          <dgm:resizeHandles val="exact"/>
        </dgm:presLayoutVars>
      </dgm:prSet>
      <dgm:spPr/>
    </dgm:pt>
    <dgm:pt modelId="{523057B5-81C0-1D49-972C-A45526A2A933}" type="pres">
      <dgm:prSet presAssocID="{D2042DCF-93A9-1E47-8619-CA5242361055}" presName="ribbon" presStyleLbl="node1" presStyleIdx="0" presStyleCnt="1" custLinFactNeighborX="-168" custLinFactNeighborY="8613"/>
      <dgm:spPr/>
    </dgm:pt>
    <dgm:pt modelId="{FB1AF226-F7C5-4B4B-9FAB-8DAA36B9AF98}" type="pres">
      <dgm:prSet presAssocID="{D2042DCF-93A9-1E47-8619-CA5242361055}" presName="leftArrowText" presStyleLbl="node1" presStyleIdx="0" presStyleCnt="1">
        <dgm:presLayoutVars>
          <dgm:chMax val="0"/>
          <dgm:bulletEnabled val="1"/>
        </dgm:presLayoutVars>
      </dgm:prSet>
      <dgm:spPr/>
    </dgm:pt>
    <dgm:pt modelId="{D97A3077-418D-6946-A686-0FF299030300}" type="pres">
      <dgm:prSet presAssocID="{D2042DCF-93A9-1E47-8619-CA5242361055}" presName="rightArrow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3BCF923A-EF21-3B4F-8CB8-62CF4F86D48D}" srcId="{D2042DCF-93A9-1E47-8619-CA5242361055}" destId="{DF3D32D1-9B9E-D34F-B56B-5B0CA4F05FF8}" srcOrd="0" destOrd="0" parTransId="{EB2F229C-281F-4148-8403-A0B4D5B0B2DF}" sibTransId="{81E6183F-9EC0-FB40-B555-939DFD30AF3E}"/>
    <dgm:cxn modelId="{48C38948-06FB-5D4B-B192-57915E1EA90D}" srcId="{DF3D32D1-9B9E-D34F-B56B-5B0CA4F05FF8}" destId="{3790F8F0-BF7E-6E46-B435-DD0C4ECC9566}" srcOrd="0" destOrd="0" parTransId="{7615A72A-E32C-CC45-B303-F62B4FBEF2A0}" sibTransId="{5F5169BD-6DF5-1544-9FAA-F8935B6337DF}"/>
    <dgm:cxn modelId="{041E185C-A2DA-A04B-AD2A-9E51181DF6AB}" type="presOf" srcId="{DF3D32D1-9B9E-D34F-B56B-5B0CA4F05FF8}" destId="{FB1AF226-F7C5-4B4B-9FAB-8DAA36B9AF98}" srcOrd="0" destOrd="0" presId="urn:microsoft.com/office/officeart/2005/8/layout/arrow6"/>
    <dgm:cxn modelId="{A0BA756C-ED43-DF40-89F9-4920595CAAB5}" type="presOf" srcId="{39254342-4AE7-6540-8BE3-FCBEC0A06ED5}" destId="{D97A3077-418D-6946-A686-0FF299030300}" srcOrd="0" destOrd="1" presId="urn:microsoft.com/office/officeart/2005/8/layout/arrow6"/>
    <dgm:cxn modelId="{565D0D8E-0700-F44C-B963-5CDA67A4BF4E}" srcId="{0DB2F0EA-6F95-B742-907A-D04B04D1F3ED}" destId="{39254342-4AE7-6540-8BE3-FCBEC0A06ED5}" srcOrd="0" destOrd="0" parTransId="{F616B9D3-0286-9346-9037-1EF5FBF9AADC}" sibTransId="{E4749DEC-7FB7-0543-A7A8-60BB40F2F111}"/>
    <dgm:cxn modelId="{0D3261A5-E703-6541-8E19-1EFC79F56145}" type="presOf" srcId="{80113FDB-C8E5-B346-9C41-3259FDEBA0D4}" destId="{D97A3077-418D-6946-A686-0FF299030300}" srcOrd="0" destOrd="2" presId="urn:microsoft.com/office/officeart/2005/8/layout/arrow6"/>
    <dgm:cxn modelId="{A36E6BC5-01B6-924E-BB99-5189CE7C8B42}" type="presOf" srcId="{3790F8F0-BF7E-6E46-B435-DD0C4ECC9566}" destId="{FB1AF226-F7C5-4B4B-9FAB-8DAA36B9AF98}" srcOrd="0" destOrd="1" presId="urn:microsoft.com/office/officeart/2005/8/layout/arrow6"/>
    <dgm:cxn modelId="{2FDE3BCC-6E34-BE4B-AF8A-0621749CA285}" type="presOf" srcId="{0DB2F0EA-6F95-B742-907A-D04B04D1F3ED}" destId="{D97A3077-418D-6946-A686-0FF299030300}" srcOrd="0" destOrd="0" presId="urn:microsoft.com/office/officeart/2005/8/layout/arrow6"/>
    <dgm:cxn modelId="{248C38D4-EDB7-D647-9B6F-4825EB54B8DF}" srcId="{0DB2F0EA-6F95-B742-907A-D04B04D1F3ED}" destId="{80113FDB-C8E5-B346-9C41-3259FDEBA0D4}" srcOrd="1" destOrd="0" parTransId="{DAE9950E-E36C-A445-8D66-6FF8F81250D9}" sibTransId="{5B7CC827-22A7-3943-A28A-1D5CE2B563C8}"/>
    <dgm:cxn modelId="{399ABAE1-165C-1248-B7B1-A024A177B7E0}" type="presOf" srcId="{D2042DCF-93A9-1E47-8619-CA5242361055}" destId="{7DD8DF00-99A5-3B44-966C-BE8E15BCEDD5}" srcOrd="0" destOrd="0" presId="urn:microsoft.com/office/officeart/2005/8/layout/arrow6"/>
    <dgm:cxn modelId="{4573C7F2-DD1E-F74F-9BD2-D59831378EF4}" srcId="{D2042DCF-93A9-1E47-8619-CA5242361055}" destId="{0DB2F0EA-6F95-B742-907A-D04B04D1F3ED}" srcOrd="1" destOrd="0" parTransId="{50872948-91F8-A14B-9F7A-B72891D8E146}" sibTransId="{5691432F-E3A9-764B-B6B8-2B56E8CA4775}"/>
    <dgm:cxn modelId="{F8B535BB-5878-3549-817E-B111708668B2}" type="presParOf" srcId="{7DD8DF00-99A5-3B44-966C-BE8E15BCEDD5}" destId="{523057B5-81C0-1D49-972C-A45526A2A933}" srcOrd="0" destOrd="0" presId="urn:microsoft.com/office/officeart/2005/8/layout/arrow6"/>
    <dgm:cxn modelId="{1C08569C-B4EE-3340-AAFB-1F1798F1C676}" type="presParOf" srcId="{7DD8DF00-99A5-3B44-966C-BE8E15BCEDD5}" destId="{FB1AF226-F7C5-4B4B-9FAB-8DAA36B9AF98}" srcOrd="1" destOrd="0" presId="urn:microsoft.com/office/officeart/2005/8/layout/arrow6"/>
    <dgm:cxn modelId="{F2352632-5277-2E46-BF1A-53C898D827FC}" type="presParOf" srcId="{7DD8DF00-99A5-3B44-966C-BE8E15BCEDD5}" destId="{D97A3077-418D-6946-A686-0FF299030300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03DEF2-EFD0-BA46-A777-767254BAC754}" type="doc">
      <dgm:prSet loTypeId="urn:microsoft.com/office/officeart/2005/8/layout/venn1" loCatId="relationship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pt-PT"/>
        </a:p>
      </dgm:t>
    </dgm:pt>
    <dgm:pt modelId="{F31B7266-7DC2-804C-B6D5-35A56118C7F8}">
      <dgm:prSet/>
      <dgm:spPr/>
      <dgm:t>
        <a:bodyPr/>
        <a:lstStyle/>
        <a:p>
          <a:r>
            <a:rPr lang="en-US" dirty="0" err="1">
              <a:solidFill>
                <a:schemeClr val="bg1"/>
              </a:solidFill>
            </a:rPr>
            <a:t>Estratégica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en-US" dirty="0" err="1">
              <a:solidFill>
                <a:schemeClr val="bg1"/>
              </a:solidFill>
            </a:rPr>
            <a:t>por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en-US" dirty="0" err="1">
              <a:solidFill>
                <a:schemeClr val="bg1"/>
              </a:solidFill>
            </a:rPr>
            <a:t>razões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en-US" dirty="0" err="1">
              <a:solidFill>
                <a:schemeClr val="bg1"/>
              </a:solidFill>
            </a:rPr>
            <a:t>Sociais</a:t>
          </a:r>
          <a:endParaRPr lang="pt-PT" dirty="0">
            <a:solidFill>
              <a:schemeClr val="bg1"/>
            </a:solidFill>
          </a:endParaRPr>
        </a:p>
      </dgm:t>
    </dgm:pt>
    <dgm:pt modelId="{BDA4D2FE-4409-864E-8334-6C28C5CF5903}" type="parTrans" cxnId="{FC8379F3-489E-B247-8F60-127C998C81D8}">
      <dgm:prSet/>
      <dgm:spPr/>
      <dgm:t>
        <a:bodyPr/>
        <a:lstStyle/>
        <a:p>
          <a:endParaRPr lang="pt-PT"/>
        </a:p>
      </dgm:t>
    </dgm:pt>
    <dgm:pt modelId="{4F26B1E9-4978-A94D-B742-6AF2E7B30659}" type="sibTrans" cxnId="{FC8379F3-489E-B247-8F60-127C998C81D8}">
      <dgm:prSet/>
      <dgm:spPr/>
      <dgm:t>
        <a:bodyPr/>
        <a:lstStyle/>
        <a:p>
          <a:endParaRPr lang="pt-PT"/>
        </a:p>
      </dgm:t>
    </dgm:pt>
    <dgm:pt modelId="{C04EAEA8-2F4A-984D-9A50-746DB4E70D69}">
      <dgm:prSet/>
      <dgm:spPr/>
      <dgm:t>
        <a:bodyPr/>
        <a:lstStyle/>
        <a:p>
          <a:r>
            <a:rPr lang="en-US">
              <a:solidFill>
                <a:schemeClr val="bg1"/>
              </a:solidFill>
            </a:rPr>
            <a:t>Estratégica por razões ambientais</a:t>
          </a:r>
          <a:endParaRPr lang="pt-PT" dirty="0">
            <a:solidFill>
              <a:schemeClr val="bg1"/>
            </a:solidFill>
          </a:endParaRPr>
        </a:p>
      </dgm:t>
    </dgm:pt>
    <dgm:pt modelId="{DAD9B37E-2961-2846-B6D6-FD0D1AFE6940}" type="parTrans" cxnId="{465798E0-6776-BC46-AA47-C8F51E697A2F}">
      <dgm:prSet/>
      <dgm:spPr/>
      <dgm:t>
        <a:bodyPr/>
        <a:lstStyle/>
        <a:p>
          <a:endParaRPr lang="pt-PT"/>
        </a:p>
      </dgm:t>
    </dgm:pt>
    <dgm:pt modelId="{AD519553-9259-E74A-8B24-8EDCD737DD94}" type="sibTrans" cxnId="{465798E0-6776-BC46-AA47-C8F51E697A2F}">
      <dgm:prSet/>
      <dgm:spPr/>
      <dgm:t>
        <a:bodyPr/>
        <a:lstStyle/>
        <a:p>
          <a:endParaRPr lang="pt-PT"/>
        </a:p>
      </dgm:t>
    </dgm:pt>
    <dgm:pt modelId="{AEB678BA-BE22-0041-A9AD-560A5E647708}">
      <dgm:prSet/>
      <dgm:spPr/>
      <dgm:t>
        <a:bodyPr/>
        <a:lstStyle/>
        <a:p>
          <a:r>
            <a:rPr lang="en-US" dirty="0" err="1">
              <a:solidFill>
                <a:schemeClr val="bg1"/>
              </a:solidFill>
            </a:rPr>
            <a:t>Estratégica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en-US" dirty="0" err="1">
              <a:solidFill>
                <a:schemeClr val="bg1"/>
              </a:solidFill>
            </a:rPr>
            <a:t>por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en-US" dirty="0" err="1">
              <a:solidFill>
                <a:schemeClr val="bg1"/>
              </a:solidFill>
            </a:rPr>
            <a:t>razões</a:t>
          </a:r>
          <a:r>
            <a:rPr lang="en-US" dirty="0">
              <a:solidFill>
                <a:schemeClr val="bg1"/>
              </a:solidFill>
            </a:rPr>
            <a:t> de mercado</a:t>
          </a:r>
          <a:endParaRPr lang="pt-PT" dirty="0">
            <a:solidFill>
              <a:schemeClr val="bg1"/>
            </a:solidFill>
          </a:endParaRPr>
        </a:p>
      </dgm:t>
    </dgm:pt>
    <dgm:pt modelId="{EB2CEC99-A2D2-3A49-9789-0BF0C2C06FC8}" type="parTrans" cxnId="{49FC9D23-FC01-AC41-BA38-94D6A59E55B7}">
      <dgm:prSet/>
      <dgm:spPr/>
      <dgm:t>
        <a:bodyPr/>
        <a:lstStyle/>
        <a:p>
          <a:endParaRPr lang="pt-PT"/>
        </a:p>
      </dgm:t>
    </dgm:pt>
    <dgm:pt modelId="{77A75975-8086-D345-BFAD-ABE66A1AE3B6}" type="sibTrans" cxnId="{49FC9D23-FC01-AC41-BA38-94D6A59E55B7}">
      <dgm:prSet/>
      <dgm:spPr/>
      <dgm:t>
        <a:bodyPr/>
        <a:lstStyle/>
        <a:p>
          <a:endParaRPr lang="pt-PT"/>
        </a:p>
      </dgm:t>
    </dgm:pt>
    <dgm:pt modelId="{D7126F5E-2AD0-0447-A51B-2E75254054EB}" type="pres">
      <dgm:prSet presAssocID="{C403DEF2-EFD0-BA46-A777-767254BAC754}" presName="compositeShape" presStyleCnt="0">
        <dgm:presLayoutVars>
          <dgm:chMax val="7"/>
          <dgm:dir/>
          <dgm:resizeHandles val="exact"/>
        </dgm:presLayoutVars>
      </dgm:prSet>
      <dgm:spPr/>
    </dgm:pt>
    <dgm:pt modelId="{A9EE3222-499E-7743-9271-7CAB1E816597}" type="pres">
      <dgm:prSet presAssocID="{F31B7266-7DC2-804C-B6D5-35A56118C7F8}" presName="circ1" presStyleLbl="vennNode1" presStyleIdx="0" presStyleCnt="3"/>
      <dgm:spPr/>
    </dgm:pt>
    <dgm:pt modelId="{17AAC2CB-4265-1644-8EB7-2D1D89A4E737}" type="pres">
      <dgm:prSet presAssocID="{F31B7266-7DC2-804C-B6D5-35A56118C7F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0D852069-B52D-994B-B41E-3A2EC875AC84}" type="pres">
      <dgm:prSet presAssocID="{C04EAEA8-2F4A-984D-9A50-746DB4E70D69}" presName="circ2" presStyleLbl="vennNode1" presStyleIdx="1" presStyleCnt="3"/>
      <dgm:spPr/>
    </dgm:pt>
    <dgm:pt modelId="{29510BC0-91C4-384D-AAD5-2894B8CF513F}" type="pres">
      <dgm:prSet presAssocID="{C04EAEA8-2F4A-984D-9A50-746DB4E70D6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D4A2F68E-1D7C-FB41-838A-1900B83D09E3}" type="pres">
      <dgm:prSet presAssocID="{AEB678BA-BE22-0041-A9AD-560A5E647708}" presName="circ3" presStyleLbl="vennNode1" presStyleIdx="2" presStyleCnt="3" custLinFactNeighborX="-1272" custLinFactNeighborY="-1421"/>
      <dgm:spPr/>
    </dgm:pt>
    <dgm:pt modelId="{DC5E3C3B-1A7D-EB46-8A73-21959EFA2ACA}" type="pres">
      <dgm:prSet presAssocID="{AEB678BA-BE22-0041-A9AD-560A5E647708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DC60CC17-68AA-BC4F-B882-5ED9A4C5EF4F}" type="presOf" srcId="{C04EAEA8-2F4A-984D-9A50-746DB4E70D69}" destId="{29510BC0-91C4-384D-AAD5-2894B8CF513F}" srcOrd="1" destOrd="0" presId="urn:microsoft.com/office/officeart/2005/8/layout/venn1"/>
    <dgm:cxn modelId="{49FC9D23-FC01-AC41-BA38-94D6A59E55B7}" srcId="{C403DEF2-EFD0-BA46-A777-767254BAC754}" destId="{AEB678BA-BE22-0041-A9AD-560A5E647708}" srcOrd="2" destOrd="0" parTransId="{EB2CEC99-A2D2-3A49-9789-0BF0C2C06FC8}" sibTransId="{77A75975-8086-D345-BFAD-ABE66A1AE3B6}"/>
    <dgm:cxn modelId="{374AE13B-D2A5-564D-9F40-9AA36111EE91}" type="presOf" srcId="{AEB678BA-BE22-0041-A9AD-560A5E647708}" destId="{D4A2F68E-1D7C-FB41-838A-1900B83D09E3}" srcOrd="0" destOrd="0" presId="urn:microsoft.com/office/officeart/2005/8/layout/venn1"/>
    <dgm:cxn modelId="{0C3E1098-D620-7946-A936-1ED17654B461}" type="presOf" srcId="{C04EAEA8-2F4A-984D-9A50-746DB4E70D69}" destId="{0D852069-B52D-994B-B41E-3A2EC875AC84}" srcOrd="0" destOrd="0" presId="urn:microsoft.com/office/officeart/2005/8/layout/venn1"/>
    <dgm:cxn modelId="{67B83A9F-711E-3340-8DD8-D42B9B94B916}" type="presOf" srcId="{F31B7266-7DC2-804C-B6D5-35A56118C7F8}" destId="{A9EE3222-499E-7743-9271-7CAB1E816597}" srcOrd="0" destOrd="0" presId="urn:microsoft.com/office/officeart/2005/8/layout/venn1"/>
    <dgm:cxn modelId="{DD5AD4A4-2BE2-4049-8905-5D134E002542}" type="presOf" srcId="{F31B7266-7DC2-804C-B6D5-35A56118C7F8}" destId="{17AAC2CB-4265-1644-8EB7-2D1D89A4E737}" srcOrd="1" destOrd="0" presId="urn:microsoft.com/office/officeart/2005/8/layout/venn1"/>
    <dgm:cxn modelId="{8D6368AB-8AEB-734A-88D5-40EC439E7E30}" type="presOf" srcId="{C403DEF2-EFD0-BA46-A777-767254BAC754}" destId="{D7126F5E-2AD0-0447-A51B-2E75254054EB}" srcOrd="0" destOrd="0" presId="urn:microsoft.com/office/officeart/2005/8/layout/venn1"/>
    <dgm:cxn modelId="{465798E0-6776-BC46-AA47-C8F51E697A2F}" srcId="{C403DEF2-EFD0-BA46-A777-767254BAC754}" destId="{C04EAEA8-2F4A-984D-9A50-746DB4E70D69}" srcOrd="1" destOrd="0" parTransId="{DAD9B37E-2961-2846-B6D6-FD0D1AFE6940}" sibTransId="{AD519553-9259-E74A-8B24-8EDCD737DD94}"/>
    <dgm:cxn modelId="{310B47EE-8EAB-AE45-8613-4311E5548CF1}" type="presOf" srcId="{AEB678BA-BE22-0041-A9AD-560A5E647708}" destId="{DC5E3C3B-1A7D-EB46-8A73-21959EFA2ACA}" srcOrd="1" destOrd="0" presId="urn:microsoft.com/office/officeart/2005/8/layout/venn1"/>
    <dgm:cxn modelId="{FC8379F3-489E-B247-8F60-127C998C81D8}" srcId="{C403DEF2-EFD0-BA46-A777-767254BAC754}" destId="{F31B7266-7DC2-804C-B6D5-35A56118C7F8}" srcOrd="0" destOrd="0" parTransId="{BDA4D2FE-4409-864E-8334-6C28C5CF5903}" sibTransId="{4F26B1E9-4978-A94D-B742-6AF2E7B30659}"/>
    <dgm:cxn modelId="{109A4416-9278-4C43-AA86-B1063BCD7398}" type="presParOf" srcId="{D7126F5E-2AD0-0447-A51B-2E75254054EB}" destId="{A9EE3222-499E-7743-9271-7CAB1E816597}" srcOrd="0" destOrd="0" presId="urn:microsoft.com/office/officeart/2005/8/layout/venn1"/>
    <dgm:cxn modelId="{F6D6B7FE-41FA-6A47-93B4-38F39BE8D0AB}" type="presParOf" srcId="{D7126F5E-2AD0-0447-A51B-2E75254054EB}" destId="{17AAC2CB-4265-1644-8EB7-2D1D89A4E737}" srcOrd="1" destOrd="0" presId="urn:microsoft.com/office/officeart/2005/8/layout/venn1"/>
    <dgm:cxn modelId="{6B8DFFD3-B6C5-6A46-86B6-47752494E10E}" type="presParOf" srcId="{D7126F5E-2AD0-0447-A51B-2E75254054EB}" destId="{0D852069-B52D-994B-B41E-3A2EC875AC84}" srcOrd="2" destOrd="0" presId="urn:microsoft.com/office/officeart/2005/8/layout/venn1"/>
    <dgm:cxn modelId="{952CD3DB-9650-784E-B155-BD54A26BC193}" type="presParOf" srcId="{D7126F5E-2AD0-0447-A51B-2E75254054EB}" destId="{29510BC0-91C4-384D-AAD5-2894B8CF513F}" srcOrd="3" destOrd="0" presId="urn:microsoft.com/office/officeart/2005/8/layout/venn1"/>
    <dgm:cxn modelId="{49F71853-38D2-E243-8B54-6CCEF33AC466}" type="presParOf" srcId="{D7126F5E-2AD0-0447-A51B-2E75254054EB}" destId="{D4A2F68E-1D7C-FB41-838A-1900B83D09E3}" srcOrd="4" destOrd="0" presId="urn:microsoft.com/office/officeart/2005/8/layout/venn1"/>
    <dgm:cxn modelId="{E7642350-F148-594D-A6F6-14E2ACCF3570}" type="presParOf" srcId="{D7126F5E-2AD0-0447-A51B-2E75254054EB}" destId="{DC5E3C3B-1A7D-EB46-8A73-21959EFA2ACA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1CAC14C-596C-094F-8ECC-91A55837F629}" type="doc">
      <dgm:prSet loTypeId="urn:microsoft.com/office/officeart/2009/3/layout/StepUpProcess" loCatId="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pt-PT"/>
        </a:p>
      </dgm:t>
    </dgm:pt>
    <dgm:pt modelId="{F897E68A-5F29-3F4E-8593-626612BBC13F}">
      <dgm:prSet phldrT="[Texto]" custT="1"/>
      <dgm:spPr/>
      <dgm:t>
        <a:bodyPr/>
        <a:lstStyle/>
        <a:p>
          <a:r>
            <a:rPr lang="pt-PT" sz="2400" dirty="0">
              <a:solidFill>
                <a:schemeClr val="bg1"/>
              </a:solidFill>
            </a:rPr>
            <a:t>Mercado Informal</a:t>
          </a:r>
        </a:p>
      </dgm:t>
    </dgm:pt>
    <dgm:pt modelId="{827CA144-CA18-814A-9411-7E79A8FD77B8}" type="parTrans" cxnId="{C5D55E07-F513-4F44-9F42-3D2A50EACE82}">
      <dgm:prSet/>
      <dgm:spPr/>
      <dgm:t>
        <a:bodyPr/>
        <a:lstStyle/>
        <a:p>
          <a:endParaRPr lang="pt-PT"/>
        </a:p>
      </dgm:t>
    </dgm:pt>
    <dgm:pt modelId="{363A3083-7FA4-F64E-96FC-287E87240461}" type="sibTrans" cxnId="{C5D55E07-F513-4F44-9F42-3D2A50EACE82}">
      <dgm:prSet/>
      <dgm:spPr/>
      <dgm:t>
        <a:bodyPr/>
        <a:lstStyle/>
        <a:p>
          <a:endParaRPr lang="pt-PT"/>
        </a:p>
      </dgm:t>
    </dgm:pt>
    <dgm:pt modelId="{7ACC66A8-6098-FD46-9824-905789D98C15}">
      <dgm:prSet phldrT="[Texto]" custT="1"/>
      <dgm:spPr/>
      <dgm:t>
        <a:bodyPr/>
        <a:lstStyle/>
        <a:p>
          <a:r>
            <a:rPr lang="pt-PT" sz="2000" dirty="0">
              <a:solidFill>
                <a:schemeClr val="bg1"/>
              </a:solidFill>
            </a:rPr>
            <a:t>Mercado Formal</a:t>
          </a:r>
        </a:p>
      </dgm:t>
    </dgm:pt>
    <dgm:pt modelId="{0AEB7B17-CC70-4C40-A035-DB089F8352C6}" type="parTrans" cxnId="{935FA714-9911-F241-BCD1-FF0D680AC5EE}">
      <dgm:prSet/>
      <dgm:spPr/>
      <dgm:t>
        <a:bodyPr/>
        <a:lstStyle/>
        <a:p>
          <a:endParaRPr lang="pt-PT"/>
        </a:p>
      </dgm:t>
    </dgm:pt>
    <dgm:pt modelId="{814431B6-1258-FF46-BEEB-81AB537B3A07}" type="sibTrans" cxnId="{935FA714-9911-F241-BCD1-FF0D680AC5EE}">
      <dgm:prSet/>
      <dgm:spPr/>
      <dgm:t>
        <a:bodyPr/>
        <a:lstStyle/>
        <a:p>
          <a:endParaRPr lang="pt-PT"/>
        </a:p>
      </dgm:t>
    </dgm:pt>
    <dgm:pt modelId="{844383FA-95BA-5D47-AF1B-E9DB21709C76}">
      <dgm:prSet phldrT="[Texto]" custT="1"/>
      <dgm:spPr/>
      <dgm:t>
        <a:bodyPr/>
        <a:lstStyle/>
        <a:p>
          <a:r>
            <a:rPr lang="pt-PT" sz="1600" dirty="0">
              <a:solidFill>
                <a:schemeClr val="bg1"/>
              </a:solidFill>
            </a:rPr>
            <a:t>Mercado Internacional/Exportação</a:t>
          </a:r>
        </a:p>
      </dgm:t>
    </dgm:pt>
    <dgm:pt modelId="{7FAD0DAA-46D1-0B4F-9C08-3A4006F4DF0B}" type="parTrans" cxnId="{0A102B91-B44E-C442-924B-29D2DFA71524}">
      <dgm:prSet/>
      <dgm:spPr/>
      <dgm:t>
        <a:bodyPr/>
        <a:lstStyle/>
        <a:p>
          <a:endParaRPr lang="pt-PT"/>
        </a:p>
      </dgm:t>
    </dgm:pt>
    <dgm:pt modelId="{97CA36E4-1D8C-C942-8EE1-080721CAFA74}" type="sibTrans" cxnId="{0A102B91-B44E-C442-924B-29D2DFA71524}">
      <dgm:prSet/>
      <dgm:spPr/>
      <dgm:t>
        <a:bodyPr/>
        <a:lstStyle/>
        <a:p>
          <a:endParaRPr lang="pt-PT"/>
        </a:p>
      </dgm:t>
    </dgm:pt>
    <dgm:pt modelId="{966DCA09-5AB6-3949-96F7-D137A41593A3}" type="pres">
      <dgm:prSet presAssocID="{91CAC14C-596C-094F-8ECC-91A55837F629}" presName="rootnode" presStyleCnt="0">
        <dgm:presLayoutVars>
          <dgm:chMax/>
          <dgm:chPref/>
          <dgm:dir/>
          <dgm:animLvl val="lvl"/>
        </dgm:presLayoutVars>
      </dgm:prSet>
      <dgm:spPr/>
    </dgm:pt>
    <dgm:pt modelId="{8E01AF76-6D8A-7A4B-86E8-B488EDB11F46}" type="pres">
      <dgm:prSet presAssocID="{F897E68A-5F29-3F4E-8593-626612BBC13F}" presName="composite" presStyleCnt="0"/>
      <dgm:spPr/>
    </dgm:pt>
    <dgm:pt modelId="{FD4B1FBD-FB1B-C84A-BE87-90CD8D77C257}" type="pres">
      <dgm:prSet presAssocID="{F897E68A-5F29-3F4E-8593-626612BBC13F}" presName="LShape" presStyleLbl="alignNode1" presStyleIdx="0" presStyleCnt="5"/>
      <dgm:spPr/>
    </dgm:pt>
    <dgm:pt modelId="{71BB6965-FF69-5548-8F05-D16A9B89B0EC}" type="pres">
      <dgm:prSet presAssocID="{F897E68A-5F29-3F4E-8593-626612BBC13F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8286187E-A9C5-AC43-9474-D1C8A8F75026}" type="pres">
      <dgm:prSet presAssocID="{F897E68A-5F29-3F4E-8593-626612BBC13F}" presName="Triangle" presStyleLbl="alignNode1" presStyleIdx="1" presStyleCnt="5"/>
      <dgm:spPr/>
    </dgm:pt>
    <dgm:pt modelId="{A042D153-A221-5B49-8870-91B6C144195A}" type="pres">
      <dgm:prSet presAssocID="{363A3083-7FA4-F64E-96FC-287E87240461}" presName="sibTrans" presStyleCnt="0"/>
      <dgm:spPr/>
    </dgm:pt>
    <dgm:pt modelId="{9F4EAC32-00F2-104C-8591-A1026E5D1EDC}" type="pres">
      <dgm:prSet presAssocID="{363A3083-7FA4-F64E-96FC-287E87240461}" presName="space" presStyleCnt="0"/>
      <dgm:spPr/>
    </dgm:pt>
    <dgm:pt modelId="{879FD743-683E-7347-B16E-6A36DA0CC238}" type="pres">
      <dgm:prSet presAssocID="{7ACC66A8-6098-FD46-9824-905789D98C15}" presName="composite" presStyleCnt="0"/>
      <dgm:spPr/>
    </dgm:pt>
    <dgm:pt modelId="{A7BB3CE7-3395-D64D-95F8-848DF3EE0291}" type="pres">
      <dgm:prSet presAssocID="{7ACC66A8-6098-FD46-9824-905789D98C15}" presName="LShape" presStyleLbl="alignNode1" presStyleIdx="2" presStyleCnt="5"/>
      <dgm:spPr/>
    </dgm:pt>
    <dgm:pt modelId="{03695024-BD45-9E4A-ACB7-00F4533AFFE6}" type="pres">
      <dgm:prSet presAssocID="{7ACC66A8-6098-FD46-9824-905789D98C15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43AD93A2-B157-7E4A-B4B6-33CAB2399326}" type="pres">
      <dgm:prSet presAssocID="{7ACC66A8-6098-FD46-9824-905789D98C15}" presName="Triangle" presStyleLbl="alignNode1" presStyleIdx="3" presStyleCnt="5"/>
      <dgm:spPr/>
    </dgm:pt>
    <dgm:pt modelId="{0BADCDC6-43AC-344C-8739-215EAEBBD1D6}" type="pres">
      <dgm:prSet presAssocID="{814431B6-1258-FF46-BEEB-81AB537B3A07}" presName="sibTrans" presStyleCnt="0"/>
      <dgm:spPr/>
    </dgm:pt>
    <dgm:pt modelId="{E281728A-8B27-A14E-A2C0-26AB8756DB38}" type="pres">
      <dgm:prSet presAssocID="{814431B6-1258-FF46-BEEB-81AB537B3A07}" presName="space" presStyleCnt="0"/>
      <dgm:spPr/>
    </dgm:pt>
    <dgm:pt modelId="{8583A6E5-810A-4B4A-9AA7-EC6CAA10D6F7}" type="pres">
      <dgm:prSet presAssocID="{844383FA-95BA-5D47-AF1B-E9DB21709C76}" presName="composite" presStyleCnt="0"/>
      <dgm:spPr/>
    </dgm:pt>
    <dgm:pt modelId="{5EC2D2A3-95FC-944F-BFC8-60CD89E2D6A3}" type="pres">
      <dgm:prSet presAssocID="{844383FA-95BA-5D47-AF1B-E9DB21709C76}" presName="LShape" presStyleLbl="alignNode1" presStyleIdx="4" presStyleCnt="5"/>
      <dgm:spPr/>
    </dgm:pt>
    <dgm:pt modelId="{1E70F488-31ED-354D-8B3F-563FC6A8E45A}" type="pres">
      <dgm:prSet presAssocID="{844383FA-95BA-5D47-AF1B-E9DB21709C76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C5D55E07-F513-4F44-9F42-3D2A50EACE82}" srcId="{91CAC14C-596C-094F-8ECC-91A55837F629}" destId="{F897E68A-5F29-3F4E-8593-626612BBC13F}" srcOrd="0" destOrd="0" parTransId="{827CA144-CA18-814A-9411-7E79A8FD77B8}" sibTransId="{363A3083-7FA4-F64E-96FC-287E87240461}"/>
    <dgm:cxn modelId="{935FA714-9911-F241-BCD1-FF0D680AC5EE}" srcId="{91CAC14C-596C-094F-8ECC-91A55837F629}" destId="{7ACC66A8-6098-FD46-9824-905789D98C15}" srcOrd="1" destOrd="0" parTransId="{0AEB7B17-CC70-4C40-A035-DB089F8352C6}" sibTransId="{814431B6-1258-FF46-BEEB-81AB537B3A07}"/>
    <dgm:cxn modelId="{C616507E-3AB4-4746-A6AA-30C5E77B37F4}" type="presOf" srcId="{844383FA-95BA-5D47-AF1B-E9DB21709C76}" destId="{1E70F488-31ED-354D-8B3F-563FC6A8E45A}" srcOrd="0" destOrd="0" presId="urn:microsoft.com/office/officeart/2009/3/layout/StepUpProcess"/>
    <dgm:cxn modelId="{E3A64E8F-6333-9F40-ABE6-3078A20D1EAB}" type="presOf" srcId="{7ACC66A8-6098-FD46-9824-905789D98C15}" destId="{03695024-BD45-9E4A-ACB7-00F4533AFFE6}" srcOrd="0" destOrd="0" presId="urn:microsoft.com/office/officeart/2009/3/layout/StepUpProcess"/>
    <dgm:cxn modelId="{0A102B91-B44E-C442-924B-29D2DFA71524}" srcId="{91CAC14C-596C-094F-8ECC-91A55837F629}" destId="{844383FA-95BA-5D47-AF1B-E9DB21709C76}" srcOrd="2" destOrd="0" parTransId="{7FAD0DAA-46D1-0B4F-9C08-3A4006F4DF0B}" sibTransId="{97CA36E4-1D8C-C942-8EE1-080721CAFA74}"/>
    <dgm:cxn modelId="{92D471D0-E5F3-B04D-9DF6-DC4424519370}" type="presOf" srcId="{91CAC14C-596C-094F-8ECC-91A55837F629}" destId="{966DCA09-5AB6-3949-96F7-D137A41593A3}" srcOrd="0" destOrd="0" presId="urn:microsoft.com/office/officeart/2009/3/layout/StepUpProcess"/>
    <dgm:cxn modelId="{A863DCF3-4C8D-6749-8A5D-6B07D9AA5709}" type="presOf" srcId="{F897E68A-5F29-3F4E-8593-626612BBC13F}" destId="{71BB6965-FF69-5548-8F05-D16A9B89B0EC}" srcOrd="0" destOrd="0" presId="urn:microsoft.com/office/officeart/2009/3/layout/StepUpProcess"/>
    <dgm:cxn modelId="{3F380ED8-27B3-F649-BAAE-4365E4969B88}" type="presParOf" srcId="{966DCA09-5AB6-3949-96F7-D137A41593A3}" destId="{8E01AF76-6D8A-7A4B-86E8-B488EDB11F46}" srcOrd="0" destOrd="0" presId="urn:microsoft.com/office/officeart/2009/3/layout/StepUpProcess"/>
    <dgm:cxn modelId="{D12170C8-13A4-DB43-9CCF-6385EC81DCBF}" type="presParOf" srcId="{8E01AF76-6D8A-7A4B-86E8-B488EDB11F46}" destId="{FD4B1FBD-FB1B-C84A-BE87-90CD8D77C257}" srcOrd="0" destOrd="0" presId="urn:microsoft.com/office/officeart/2009/3/layout/StepUpProcess"/>
    <dgm:cxn modelId="{2992AA5B-4A73-AA45-82F4-DFCA675D83DA}" type="presParOf" srcId="{8E01AF76-6D8A-7A4B-86E8-B488EDB11F46}" destId="{71BB6965-FF69-5548-8F05-D16A9B89B0EC}" srcOrd="1" destOrd="0" presId="urn:microsoft.com/office/officeart/2009/3/layout/StepUpProcess"/>
    <dgm:cxn modelId="{DD9A4C48-FCE5-C34D-A0D7-26634494E29D}" type="presParOf" srcId="{8E01AF76-6D8A-7A4B-86E8-B488EDB11F46}" destId="{8286187E-A9C5-AC43-9474-D1C8A8F75026}" srcOrd="2" destOrd="0" presId="urn:microsoft.com/office/officeart/2009/3/layout/StepUpProcess"/>
    <dgm:cxn modelId="{9F8F00F1-211A-254C-B86B-F7CB8B7CD181}" type="presParOf" srcId="{966DCA09-5AB6-3949-96F7-D137A41593A3}" destId="{A042D153-A221-5B49-8870-91B6C144195A}" srcOrd="1" destOrd="0" presId="urn:microsoft.com/office/officeart/2009/3/layout/StepUpProcess"/>
    <dgm:cxn modelId="{58E4D84C-AF18-1A44-A6D6-63024EA25270}" type="presParOf" srcId="{A042D153-A221-5B49-8870-91B6C144195A}" destId="{9F4EAC32-00F2-104C-8591-A1026E5D1EDC}" srcOrd="0" destOrd="0" presId="urn:microsoft.com/office/officeart/2009/3/layout/StepUpProcess"/>
    <dgm:cxn modelId="{D50175E2-01F7-FF47-AE79-4EFB200FCA86}" type="presParOf" srcId="{966DCA09-5AB6-3949-96F7-D137A41593A3}" destId="{879FD743-683E-7347-B16E-6A36DA0CC238}" srcOrd="2" destOrd="0" presId="urn:microsoft.com/office/officeart/2009/3/layout/StepUpProcess"/>
    <dgm:cxn modelId="{DB05F247-B907-8A4C-B494-363EA56266D1}" type="presParOf" srcId="{879FD743-683E-7347-B16E-6A36DA0CC238}" destId="{A7BB3CE7-3395-D64D-95F8-848DF3EE0291}" srcOrd="0" destOrd="0" presId="urn:microsoft.com/office/officeart/2009/3/layout/StepUpProcess"/>
    <dgm:cxn modelId="{C9443483-2D1D-5742-895C-C3F5D898D0D2}" type="presParOf" srcId="{879FD743-683E-7347-B16E-6A36DA0CC238}" destId="{03695024-BD45-9E4A-ACB7-00F4533AFFE6}" srcOrd="1" destOrd="0" presId="urn:microsoft.com/office/officeart/2009/3/layout/StepUpProcess"/>
    <dgm:cxn modelId="{B6C0E3C4-54AC-424F-BF94-A8C549502F55}" type="presParOf" srcId="{879FD743-683E-7347-B16E-6A36DA0CC238}" destId="{43AD93A2-B157-7E4A-B4B6-33CAB2399326}" srcOrd="2" destOrd="0" presId="urn:microsoft.com/office/officeart/2009/3/layout/StepUpProcess"/>
    <dgm:cxn modelId="{0BDD825A-E6DB-DE4B-BCA5-8370E3F3220F}" type="presParOf" srcId="{966DCA09-5AB6-3949-96F7-D137A41593A3}" destId="{0BADCDC6-43AC-344C-8739-215EAEBBD1D6}" srcOrd="3" destOrd="0" presId="urn:microsoft.com/office/officeart/2009/3/layout/StepUpProcess"/>
    <dgm:cxn modelId="{D365AF9C-306D-B84B-8189-1850370B6A4F}" type="presParOf" srcId="{0BADCDC6-43AC-344C-8739-215EAEBBD1D6}" destId="{E281728A-8B27-A14E-A2C0-26AB8756DB38}" srcOrd="0" destOrd="0" presId="urn:microsoft.com/office/officeart/2009/3/layout/StepUpProcess"/>
    <dgm:cxn modelId="{19C799AF-14C6-3242-B0D9-18B907E55E9D}" type="presParOf" srcId="{966DCA09-5AB6-3949-96F7-D137A41593A3}" destId="{8583A6E5-810A-4B4A-9AA7-EC6CAA10D6F7}" srcOrd="4" destOrd="0" presId="urn:microsoft.com/office/officeart/2009/3/layout/StepUpProcess"/>
    <dgm:cxn modelId="{3BB6A0B0-9BFB-CA42-9CEB-ED4FD3D7832A}" type="presParOf" srcId="{8583A6E5-810A-4B4A-9AA7-EC6CAA10D6F7}" destId="{5EC2D2A3-95FC-944F-BFC8-60CD89E2D6A3}" srcOrd="0" destOrd="0" presId="urn:microsoft.com/office/officeart/2009/3/layout/StepUpProcess"/>
    <dgm:cxn modelId="{36926CCF-9F6B-0040-947A-B5843ADB2BE0}" type="presParOf" srcId="{8583A6E5-810A-4B4A-9AA7-EC6CAA10D6F7}" destId="{1E70F488-31ED-354D-8B3F-563FC6A8E45A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A9E83E7-662F-8943-95E7-23819AC573AB}" type="doc">
      <dgm:prSet loTypeId="urn:microsoft.com/office/officeart/2005/8/layout/cycle7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605EE88B-CD34-A940-8CCA-901254B1FD79}">
      <dgm:prSet phldrT="[Texto]"/>
      <dgm:spPr/>
      <dgm:t>
        <a:bodyPr/>
        <a:lstStyle/>
        <a:p>
          <a:r>
            <a:rPr lang="pt-PT" dirty="0"/>
            <a:t>Regularidade</a:t>
          </a:r>
        </a:p>
      </dgm:t>
    </dgm:pt>
    <dgm:pt modelId="{D927A942-27DC-4748-87E0-2F46D2B59692}" type="parTrans" cxnId="{02598B2B-DC87-F64A-8716-287D546F518A}">
      <dgm:prSet/>
      <dgm:spPr/>
      <dgm:t>
        <a:bodyPr/>
        <a:lstStyle/>
        <a:p>
          <a:endParaRPr lang="pt-PT"/>
        </a:p>
      </dgm:t>
    </dgm:pt>
    <dgm:pt modelId="{19A63376-401E-C64A-B2C7-5D6F2D11479D}" type="sibTrans" cxnId="{02598B2B-DC87-F64A-8716-287D546F518A}">
      <dgm:prSet/>
      <dgm:spPr/>
      <dgm:t>
        <a:bodyPr/>
        <a:lstStyle/>
        <a:p>
          <a:r>
            <a:rPr lang="pt-PT" dirty="0"/>
            <a:t>Mercado</a:t>
          </a:r>
        </a:p>
      </dgm:t>
    </dgm:pt>
    <dgm:pt modelId="{10A26212-52DF-5C49-A126-61289EEBCC46}">
      <dgm:prSet phldrT="[Texto]"/>
      <dgm:spPr/>
      <dgm:t>
        <a:bodyPr/>
        <a:lstStyle/>
        <a:p>
          <a:r>
            <a:rPr lang="pt-PT" dirty="0"/>
            <a:t>Confiança</a:t>
          </a:r>
        </a:p>
      </dgm:t>
    </dgm:pt>
    <dgm:pt modelId="{044FFE49-576B-BE4F-9CEC-AEC104AA5013}" type="parTrans" cxnId="{2883EA71-A8D1-8647-A67E-7F85215D116C}">
      <dgm:prSet/>
      <dgm:spPr/>
      <dgm:t>
        <a:bodyPr/>
        <a:lstStyle/>
        <a:p>
          <a:endParaRPr lang="pt-PT"/>
        </a:p>
      </dgm:t>
    </dgm:pt>
    <dgm:pt modelId="{0ED3B1F2-204D-C646-BE5C-B85D7B80966E}" type="sibTrans" cxnId="{2883EA71-A8D1-8647-A67E-7F85215D116C}">
      <dgm:prSet/>
      <dgm:spPr/>
      <dgm:t>
        <a:bodyPr/>
        <a:lstStyle/>
        <a:p>
          <a:r>
            <a:rPr lang="pt-PT" dirty="0"/>
            <a:t>Mercado</a:t>
          </a:r>
        </a:p>
      </dgm:t>
    </dgm:pt>
    <dgm:pt modelId="{0226194A-B5AF-5540-A5EC-D943E33416C3}">
      <dgm:prSet phldrT="[Texto]"/>
      <dgm:spPr/>
      <dgm:t>
        <a:bodyPr/>
        <a:lstStyle/>
        <a:p>
          <a:r>
            <a:rPr lang="pt-PT" dirty="0"/>
            <a:t>Qualidade</a:t>
          </a:r>
        </a:p>
      </dgm:t>
    </dgm:pt>
    <dgm:pt modelId="{729831BA-0FD2-0041-8942-1C3A4752BDBE}" type="parTrans" cxnId="{9B1C67C7-5546-5D47-B890-F9563D458B1A}">
      <dgm:prSet/>
      <dgm:spPr/>
      <dgm:t>
        <a:bodyPr/>
        <a:lstStyle/>
        <a:p>
          <a:endParaRPr lang="pt-PT"/>
        </a:p>
      </dgm:t>
    </dgm:pt>
    <dgm:pt modelId="{C0C0CBAF-9CFD-ED46-8958-84B7C83A7BD9}" type="sibTrans" cxnId="{9B1C67C7-5546-5D47-B890-F9563D458B1A}">
      <dgm:prSet/>
      <dgm:spPr/>
      <dgm:t>
        <a:bodyPr/>
        <a:lstStyle/>
        <a:p>
          <a:r>
            <a:rPr lang="pt-PT" dirty="0"/>
            <a:t>Mercado</a:t>
          </a:r>
        </a:p>
      </dgm:t>
    </dgm:pt>
    <dgm:pt modelId="{7155B99F-DE81-494F-A64B-B529A9B3138F}" type="pres">
      <dgm:prSet presAssocID="{CA9E83E7-662F-8943-95E7-23819AC573AB}" presName="Name0" presStyleCnt="0">
        <dgm:presLayoutVars>
          <dgm:dir/>
          <dgm:resizeHandles val="exact"/>
        </dgm:presLayoutVars>
      </dgm:prSet>
      <dgm:spPr/>
    </dgm:pt>
    <dgm:pt modelId="{CFAE4667-F9C3-AB4B-9D39-8CF66E1979A3}" type="pres">
      <dgm:prSet presAssocID="{605EE88B-CD34-A940-8CCA-901254B1FD79}" presName="node" presStyleLbl="node1" presStyleIdx="0" presStyleCnt="3">
        <dgm:presLayoutVars>
          <dgm:bulletEnabled val="1"/>
        </dgm:presLayoutVars>
      </dgm:prSet>
      <dgm:spPr/>
    </dgm:pt>
    <dgm:pt modelId="{9E109701-F154-9A4A-A630-591635185F9E}" type="pres">
      <dgm:prSet presAssocID="{19A63376-401E-C64A-B2C7-5D6F2D11479D}" presName="sibTrans" presStyleLbl="sibTrans2D1" presStyleIdx="0" presStyleCnt="3"/>
      <dgm:spPr/>
    </dgm:pt>
    <dgm:pt modelId="{221A0770-D0F6-0B43-ABED-074716956426}" type="pres">
      <dgm:prSet presAssocID="{19A63376-401E-C64A-B2C7-5D6F2D11479D}" presName="connectorText" presStyleLbl="sibTrans2D1" presStyleIdx="0" presStyleCnt="3"/>
      <dgm:spPr/>
    </dgm:pt>
    <dgm:pt modelId="{091E7C71-61E2-4443-BA2F-920E93B0C72F}" type="pres">
      <dgm:prSet presAssocID="{10A26212-52DF-5C49-A126-61289EEBCC46}" presName="node" presStyleLbl="node1" presStyleIdx="1" presStyleCnt="3">
        <dgm:presLayoutVars>
          <dgm:bulletEnabled val="1"/>
        </dgm:presLayoutVars>
      </dgm:prSet>
      <dgm:spPr/>
    </dgm:pt>
    <dgm:pt modelId="{857F8A09-37D9-344F-B8D2-80423CBB73A8}" type="pres">
      <dgm:prSet presAssocID="{0ED3B1F2-204D-C646-BE5C-B85D7B80966E}" presName="sibTrans" presStyleLbl="sibTrans2D1" presStyleIdx="1" presStyleCnt="3"/>
      <dgm:spPr/>
    </dgm:pt>
    <dgm:pt modelId="{1676F574-2DA0-3F4B-8D8B-5247D4A250F5}" type="pres">
      <dgm:prSet presAssocID="{0ED3B1F2-204D-C646-BE5C-B85D7B80966E}" presName="connectorText" presStyleLbl="sibTrans2D1" presStyleIdx="1" presStyleCnt="3"/>
      <dgm:spPr/>
    </dgm:pt>
    <dgm:pt modelId="{0A070C03-468A-B042-8BEF-21E52F480BCD}" type="pres">
      <dgm:prSet presAssocID="{0226194A-B5AF-5540-A5EC-D943E33416C3}" presName="node" presStyleLbl="node1" presStyleIdx="2" presStyleCnt="3">
        <dgm:presLayoutVars>
          <dgm:bulletEnabled val="1"/>
        </dgm:presLayoutVars>
      </dgm:prSet>
      <dgm:spPr/>
    </dgm:pt>
    <dgm:pt modelId="{30741DEA-F2FE-8642-9406-F5782F34A639}" type="pres">
      <dgm:prSet presAssocID="{C0C0CBAF-9CFD-ED46-8958-84B7C83A7BD9}" presName="sibTrans" presStyleLbl="sibTrans2D1" presStyleIdx="2" presStyleCnt="3"/>
      <dgm:spPr/>
    </dgm:pt>
    <dgm:pt modelId="{95C60FDC-AFFD-D74B-8519-FB9238B66D55}" type="pres">
      <dgm:prSet presAssocID="{C0C0CBAF-9CFD-ED46-8958-84B7C83A7BD9}" presName="connectorText" presStyleLbl="sibTrans2D1" presStyleIdx="2" presStyleCnt="3"/>
      <dgm:spPr/>
    </dgm:pt>
  </dgm:ptLst>
  <dgm:cxnLst>
    <dgm:cxn modelId="{92D3E417-CDA6-B94B-A414-AA2899859186}" type="presOf" srcId="{C0C0CBAF-9CFD-ED46-8958-84B7C83A7BD9}" destId="{95C60FDC-AFFD-D74B-8519-FB9238B66D55}" srcOrd="1" destOrd="0" presId="urn:microsoft.com/office/officeart/2005/8/layout/cycle7"/>
    <dgm:cxn modelId="{45C69B1B-4E05-664D-A017-B0CD984D7B61}" type="presOf" srcId="{10A26212-52DF-5C49-A126-61289EEBCC46}" destId="{091E7C71-61E2-4443-BA2F-920E93B0C72F}" srcOrd="0" destOrd="0" presId="urn:microsoft.com/office/officeart/2005/8/layout/cycle7"/>
    <dgm:cxn modelId="{02598B2B-DC87-F64A-8716-287D546F518A}" srcId="{CA9E83E7-662F-8943-95E7-23819AC573AB}" destId="{605EE88B-CD34-A940-8CCA-901254B1FD79}" srcOrd="0" destOrd="0" parTransId="{D927A942-27DC-4748-87E0-2F46D2B59692}" sibTransId="{19A63376-401E-C64A-B2C7-5D6F2D11479D}"/>
    <dgm:cxn modelId="{DE51D443-52FA-A348-8487-2F3678B0330E}" type="presOf" srcId="{19A63376-401E-C64A-B2C7-5D6F2D11479D}" destId="{221A0770-D0F6-0B43-ABED-074716956426}" srcOrd="1" destOrd="0" presId="urn:microsoft.com/office/officeart/2005/8/layout/cycle7"/>
    <dgm:cxn modelId="{D9C1C84A-7461-5449-808B-A3B8C7549BA8}" type="presOf" srcId="{0ED3B1F2-204D-C646-BE5C-B85D7B80966E}" destId="{857F8A09-37D9-344F-B8D2-80423CBB73A8}" srcOrd="0" destOrd="0" presId="urn:microsoft.com/office/officeart/2005/8/layout/cycle7"/>
    <dgm:cxn modelId="{2883EA71-A8D1-8647-A67E-7F85215D116C}" srcId="{CA9E83E7-662F-8943-95E7-23819AC573AB}" destId="{10A26212-52DF-5C49-A126-61289EEBCC46}" srcOrd="1" destOrd="0" parTransId="{044FFE49-576B-BE4F-9CEC-AEC104AA5013}" sibTransId="{0ED3B1F2-204D-C646-BE5C-B85D7B80966E}"/>
    <dgm:cxn modelId="{35F79E73-A804-DB4C-9656-C7A052959A1C}" type="presOf" srcId="{0ED3B1F2-204D-C646-BE5C-B85D7B80966E}" destId="{1676F574-2DA0-3F4B-8D8B-5247D4A250F5}" srcOrd="1" destOrd="0" presId="urn:microsoft.com/office/officeart/2005/8/layout/cycle7"/>
    <dgm:cxn modelId="{5588B19A-2560-3840-AE25-44D29344EF5F}" type="presOf" srcId="{C0C0CBAF-9CFD-ED46-8958-84B7C83A7BD9}" destId="{30741DEA-F2FE-8642-9406-F5782F34A639}" srcOrd="0" destOrd="0" presId="urn:microsoft.com/office/officeart/2005/8/layout/cycle7"/>
    <dgm:cxn modelId="{5C91CC9F-47DF-D04E-A7AC-EA92B28FF903}" type="presOf" srcId="{CA9E83E7-662F-8943-95E7-23819AC573AB}" destId="{7155B99F-DE81-494F-A64B-B529A9B3138F}" srcOrd="0" destOrd="0" presId="urn:microsoft.com/office/officeart/2005/8/layout/cycle7"/>
    <dgm:cxn modelId="{9B1C67C7-5546-5D47-B890-F9563D458B1A}" srcId="{CA9E83E7-662F-8943-95E7-23819AC573AB}" destId="{0226194A-B5AF-5540-A5EC-D943E33416C3}" srcOrd="2" destOrd="0" parTransId="{729831BA-0FD2-0041-8942-1C3A4752BDBE}" sibTransId="{C0C0CBAF-9CFD-ED46-8958-84B7C83A7BD9}"/>
    <dgm:cxn modelId="{982918DD-EB7C-6240-866B-5479224B11F8}" type="presOf" srcId="{0226194A-B5AF-5540-A5EC-D943E33416C3}" destId="{0A070C03-468A-B042-8BEF-21E52F480BCD}" srcOrd="0" destOrd="0" presId="urn:microsoft.com/office/officeart/2005/8/layout/cycle7"/>
    <dgm:cxn modelId="{86BBBBF6-6DFA-9E4B-96CE-46FA2EF8D260}" type="presOf" srcId="{605EE88B-CD34-A940-8CCA-901254B1FD79}" destId="{CFAE4667-F9C3-AB4B-9D39-8CF66E1979A3}" srcOrd="0" destOrd="0" presId="urn:microsoft.com/office/officeart/2005/8/layout/cycle7"/>
    <dgm:cxn modelId="{171455FB-6F95-5745-BD03-431D080E26E1}" type="presOf" srcId="{19A63376-401E-C64A-B2C7-5D6F2D11479D}" destId="{9E109701-F154-9A4A-A630-591635185F9E}" srcOrd="0" destOrd="0" presId="urn:microsoft.com/office/officeart/2005/8/layout/cycle7"/>
    <dgm:cxn modelId="{EA287A89-90B7-9E46-82E1-AE570F2D5056}" type="presParOf" srcId="{7155B99F-DE81-494F-A64B-B529A9B3138F}" destId="{CFAE4667-F9C3-AB4B-9D39-8CF66E1979A3}" srcOrd="0" destOrd="0" presId="urn:microsoft.com/office/officeart/2005/8/layout/cycle7"/>
    <dgm:cxn modelId="{15F2CAC4-A010-9A43-9DA2-A30588020F1D}" type="presParOf" srcId="{7155B99F-DE81-494F-A64B-B529A9B3138F}" destId="{9E109701-F154-9A4A-A630-591635185F9E}" srcOrd="1" destOrd="0" presId="urn:microsoft.com/office/officeart/2005/8/layout/cycle7"/>
    <dgm:cxn modelId="{75048241-958C-1548-88C6-DC1181CF898A}" type="presParOf" srcId="{9E109701-F154-9A4A-A630-591635185F9E}" destId="{221A0770-D0F6-0B43-ABED-074716956426}" srcOrd="0" destOrd="0" presId="urn:microsoft.com/office/officeart/2005/8/layout/cycle7"/>
    <dgm:cxn modelId="{6D7B42A1-74DD-CF46-A6CC-F2C7951D580B}" type="presParOf" srcId="{7155B99F-DE81-494F-A64B-B529A9B3138F}" destId="{091E7C71-61E2-4443-BA2F-920E93B0C72F}" srcOrd="2" destOrd="0" presId="urn:microsoft.com/office/officeart/2005/8/layout/cycle7"/>
    <dgm:cxn modelId="{18127A7E-5BD7-664A-A076-6287D517024A}" type="presParOf" srcId="{7155B99F-DE81-494F-A64B-B529A9B3138F}" destId="{857F8A09-37D9-344F-B8D2-80423CBB73A8}" srcOrd="3" destOrd="0" presId="urn:microsoft.com/office/officeart/2005/8/layout/cycle7"/>
    <dgm:cxn modelId="{1EF0678E-7402-AE49-8479-0ADBAEBC1096}" type="presParOf" srcId="{857F8A09-37D9-344F-B8D2-80423CBB73A8}" destId="{1676F574-2DA0-3F4B-8D8B-5247D4A250F5}" srcOrd="0" destOrd="0" presId="urn:microsoft.com/office/officeart/2005/8/layout/cycle7"/>
    <dgm:cxn modelId="{010AF486-0463-9E4C-B0D4-0E2E6A1E69F7}" type="presParOf" srcId="{7155B99F-DE81-494F-A64B-B529A9B3138F}" destId="{0A070C03-468A-B042-8BEF-21E52F480BCD}" srcOrd="4" destOrd="0" presId="urn:microsoft.com/office/officeart/2005/8/layout/cycle7"/>
    <dgm:cxn modelId="{7114B6BD-D02D-7E43-BBB9-3A2E4B5163DC}" type="presParOf" srcId="{7155B99F-DE81-494F-A64B-B529A9B3138F}" destId="{30741DEA-F2FE-8642-9406-F5782F34A639}" srcOrd="5" destOrd="0" presId="urn:microsoft.com/office/officeart/2005/8/layout/cycle7"/>
    <dgm:cxn modelId="{7C73AC38-FE16-1F4A-9F2D-35CF2516D5E5}" type="presParOf" srcId="{30741DEA-F2FE-8642-9406-F5782F34A639}" destId="{95C60FDC-AFFD-D74B-8519-FB9238B66D55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072C507-9A80-344D-8347-0B51724EEC7A}" type="doc">
      <dgm:prSet loTypeId="urn:microsoft.com/office/officeart/2005/8/layout/gear1" loCatId="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A1624128-7A38-AC48-86D3-827483E01F92}">
      <dgm:prSet/>
      <dgm:spPr/>
      <dgm:t>
        <a:bodyPr/>
        <a:lstStyle/>
        <a:p>
          <a:r>
            <a:rPr lang="pt-PT" dirty="0" err="1"/>
            <a:t>Rastreabilidae</a:t>
          </a:r>
          <a:endParaRPr lang="pt-PT" dirty="0"/>
        </a:p>
      </dgm:t>
    </dgm:pt>
    <dgm:pt modelId="{56FD7935-984D-514A-9FC2-B6D48AE59A65}" type="parTrans" cxnId="{735AA4D9-FC2D-E647-A616-1A2F40B3594B}">
      <dgm:prSet/>
      <dgm:spPr/>
      <dgm:t>
        <a:bodyPr/>
        <a:lstStyle/>
        <a:p>
          <a:endParaRPr lang="pt-PT"/>
        </a:p>
      </dgm:t>
    </dgm:pt>
    <dgm:pt modelId="{E99FB079-2FAA-7147-A824-86A05F553311}" type="sibTrans" cxnId="{735AA4D9-FC2D-E647-A616-1A2F40B3594B}">
      <dgm:prSet/>
      <dgm:spPr/>
      <dgm:t>
        <a:bodyPr/>
        <a:lstStyle/>
        <a:p>
          <a:endParaRPr lang="pt-PT"/>
        </a:p>
      </dgm:t>
    </dgm:pt>
    <dgm:pt modelId="{12D29A65-0946-B34A-ABB2-06F8A36C9AAA}">
      <dgm:prSet/>
      <dgm:spPr/>
      <dgm:t>
        <a:bodyPr/>
        <a:lstStyle/>
        <a:p>
          <a:r>
            <a:rPr lang="pt-PT" dirty="0" err="1"/>
            <a:t>Organzação</a:t>
          </a:r>
          <a:endParaRPr lang="pt-PT" dirty="0"/>
        </a:p>
      </dgm:t>
    </dgm:pt>
    <dgm:pt modelId="{E0C81B11-4CE5-5141-BF24-E43266F3F012}" type="parTrans" cxnId="{370A3147-B210-1048-97F4-07DF124A89D3}">
      <dgm:prSet/>
      <dgm:spPr/>
      <dgm:t>
        <a:bodyPr/>
        <a:lstStyle/>
        <a:p>
          <a:endParaRPr lang="pt-PT"/>
        </a:p>
      </dgm:t>
    </dgm:pt>
    <dgm:pt modelId="{5772D985-1728-B341-A0F5-71688873F3C4}" type="sibTrans" cxnId="{370A3147-B210-1048-97F4-07DF124A89D3}">
      <dgm:prSet/>
      <dgm:spPr/>
      <dgm:t>
        <a:bodyPr/>
        <a:lstStyle/>
        <a:p>
          <a:endParaRPr lang="pt-PT"/>
        </a:p>
      </dgm:t>
    </dgm:pt>
    <dgm:pt modelId="{795C8163-AACC-FC47-BA3B-02A131AB81CF}">
      <dgm:prSet/>
      <dgm:spPr/>
      <dgm:t>
        <a:bodyPr/>
        <a:lstStyle/>
        <a:p>
          <a:r>
            <a:rPr lang="pt-PT" dirty="0"/>
            <a:t>Controlo</a:t>
          </a:r>
        </a:p>
      </dgm:t>
    </dgm:pt>
    <dgm:pt modelId="{7A448C35-B282-274F-83CB-9433A7C399F3}" type="parTrans" cxnId="{E645A9CF-3F28-9941-BE00-EB8E8BB85846}">
      <dgm:prSet/>
      <dgm:spPr/>
      <dgm:t>
        <a:bodyPr/>
        <a:lstStyle/>
        <a:p>
          <a:endParaRPr lang="pt-PT"/>
        </a:p>
      </dgm:t>
    </dgm:pt>
    <dgm:pt modelId="{389A5A3D-FC58-B24D-B3EC-758F0855B3A3}" type="sibTrans" cxnId="{E645A9CF-3F28-9941-BE00-EB8E8BB85846}">
      <dgm:prSet/>
      <dgm:spPr/>
      <dgm:t>
        <a:bodyPr/>
        <a:lstStyle/>
        <a:p>
          <a:endParaRPr lang="pt-PT"/>
        </a:p>
      </dgm:t>
    </dgm:pt>
    <dgm:pt modelId="{DE2AB608-A43D-7643-AB96-445F95FA7020}" type="pres">
      <dgm:prSet presAssocID="{6072C507-9A80-344D-8347-0B51724EEC7A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4EC53B3A-9ACC-4748-AB4A-8538F086182C}" type="pres">
      <dgm:prSet presAssocID="{A1624128-7A38-AC48-86D3-827483E01F92}" presName="gear1" presStyleLbl="node1" presStyleIdx="0" presStyleCnt="3">
        <dgm:presLayoutVars>
          <dgm:chMax val="1"/>
          <dgm:bulletEnabled val="1"/>
        </dgm:presLayoutVars>
      </dgm:prSet>
      <dgm:spPr/>
    </dgm:pt>
    <dgm:pt modelId="{BE420BB4-1E76-1E4E-963D-7A89192BD331}" type="pres">
      <dgm:prSet presAssocID="{A1624128-7A38-AC48-86D3-827483E01F92}" presName="gear1srcNode" presStyleLbl="node1" presStyleIdx="0" presStyleCnt="3"/>
      <dgm:spPr/>
    </dgm:pt>
    <dgm:pt modelId="{46980036-5C39-3349-8BFB-11F8D5EF40C7}" type="pres">
      <dgm:prSet presAssocID="{A1624128-7A38-AC48-86D3-827483E01F92}" presName="gear1dstNode" presStyleLbl="node1" presStyleIdx="0" presStyleCnt="3"/>
      <dgm:spPr/>
    </dgm:pt>
    <dgm:pt modelId="{8342B9D0-AD5C-9A45-B667-F1C09B5049B2}" type="pres">
      <dgm:prSet presAssocID="{12D29A65-0946-B34A-ABB2-06F8A36C9AAA}" presName="gear2" presStyleLbl="node1" presStyleIdx="1" presStyleCnt="3">
        <dgm:presLayoutVars>
          <dgm:chMax val="1"/>
          <dgm:bulletEnabled val="1"/>
        </dgm:presLayoutVars>
      </dgm:prSet>
      <dgm:spPr/>
    </dgm:pt>
    <dgm:pt modelId="{55BF4853-A713-ED46-AFF0-09D3A3E4A9BB}" type="pres">
      <dgm:prSet presAssocID="{12D29A65-0946-B34A-ABB2-06F8A36C9AAA}" presName="gear2srcNode" presStyleLbl="node1" presStyleIdx="1" presStyleCnt="3"/>
      <dgm:spPr/>
    </dgm:pt>
    <dgm:pt modelId="{DAFE475C-5082-964E-AD7E-15E9AA13B680}" type="pres">
      <dgm:prSet presAssocID="{12D29A65-0946-B34A-ABB2-06F8A36C9AAA}" presName="gear2dstNode" presStyleLbl="node1" presStyleIdx="1" presStyleCnt="3"/>
      <dgm:spPr/>
    </dgm:pt>
    <dgm:pt modelId="{6D8D3398-2C2A-FF4E-9854-B1911B604191}" type="pres">
      <dgm:prSet presAssocID="{795C8163-AACC-FC47-BA3B-02A131AB81CF}" presName="gear3" presStyleLbl="node1" presStyleIdx="2" presStyleCnt="3"/>
      <dgm:spPr/>
    </dgm:pt>
    <dgm:pt modelId="{040BF852-8498-7F49-BF3C-A1AE68D6A853}" type="pres">
      <dgm:prSet presAssocID="{795C8163-AACC-FC47-BA3B-02A131AB81CF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3E6BFD34-552B-F941-A4FC-A1B046A5EED4}" type="pres">
      <dgm:prSet presAssocID="{795C8163-AACC-FC47-BA3B-02A131AB81CF}" presName="gear3srcNode" presStyleLbl="node1" presStyleIdx="2" presStyleCnt="3"/>
      <dgm:spPr/>
    </dgm:pt>
    <dgm:pt modelId="{46C5C9DF-98E2-CB47-B983-FACB7AE86B6D}" type="pres">
      <dgm:prSet presAssocID="{795C8163-AACC-FC47-BA3B-02A131AB81CF}" presName="gear3dstNode" presStyleLbl="node1" presStyleIdx="2" presStyleCnt="3"/>
      <dgm:spPr/>
    </dgm:pt>
    <dgm:pt modelId="{BA93A1E1-1C46-E54F-BFD3-ECFC8520E129}" type="pres">
      <dgm:prSet presAssocID="{E99FB079-2FAA-7147-A824-86A05F553311}" presName="connector1" presStyleLbl="sibTrans2D1" presStyleIdx="0" presStyleCnt="3"/>
      <dgm:spPr/>
    </dgm:pt>
    <dgm:pt modelId="{243F2955-CDA2-5A4B-825F-3B30981B7B62}" type="pres">
      <dgm:prSet presAssocID="{5772D985-1728-B341-A0F5-71688873F3C4}" presName="connector2" presStyleLbl="sibTrans2D1" presStyleIdx="1" presStyleCnt="3"/>
      <dgm:spPr/>
    </dgm:pt>
    <dgm:pt modelId="{1F5B5BB8-60EC-0141-937B-D01175F6D6E2}" type="pres">
      <dgm:prSet presAssocID="{389A5A3D-FC58-B24D-B3EC-758F0855B3A3}" presName="connector3" presStyleLbl="sibTrans2D1" presStyleIdx="2" presStyleCnt="3"/>
      <dgm:spPr/>
    </dgm:pt>
  </dgm:ptLst>
  <dgm:cxnLst>
    <dgm:cxn modelId="{3958691D-FD23-C449-AA65-B0CA02C4EA85}" type="presOf" srcId="{6072C507-9A80-344D-8347-0B51724EEC7A}" destId="{DE2AB608-A43D-7643-AB96-445F95FA7020}" srcOrd="0" destOrd="0" presId="urn:microsoft.com/office/officeart/2005/8/layout/gear1"/>
    <dgm:cxn modelId="{D14DEF1D-1B0A-D149-A89B-F87CD17C3C9E}" type="presOf" srcId="{389A5A3D-FC58-B24D-B3EC-758F0855B3A3}" destId="{1F5B5BB8-60EC-0141-937B-D01175F6D6E2}" srcOrd="0" destOrd="0" presId="urn:microsoft.com/office/officeart/2005/8/layout/gear1"/>
    <dgm:cxn modelId="{1291C234-1547-564D-A7D9-CA016ECEF924}" type="presOf" srcId="{795C8163-AACC-FC47-BA3B-02A131AB81CF}" destId="{3E6BFD34-552B-F941-A4FC-A1B046A5EED4}" srcOrd="2" destOrd="0" presId="urn:microsoft.com/office/officeart/2005/8/layout/gear1"/>
    <dgm:cxn modelId="{370A3147-B210-1048-97F4-07DF124A89D3}" srcId="{6072C507-9A80-344D-8347-0B51724EEC7A}" destId="{12D29A65-0946-B34A-ABB2-06F8A36C9AAA}" srcOrd="1" destOrd="0" parTransId="{E0C81B11-4CE5-5141-BF24-E43266F3F012}" sibTransId="{5772D985-1728-B341-A0F5-71688873F3C4}"/>
    <dgm:cxn modelId="{A0234958-1824-5241-98BF-E3AE22FD9945}" type="presOf" srcId="{795C8163-AACC-FC47-BA3B-02A131AB81CF}" destId="{6D8D3398-2C2A-FF4E-9854-B1911B604191}" srcOrd="0" destOrd="0" presId="urn:microsoft.com/office/officeart/2005/8/layout/gear1"/>
    <dgm:cxn modelId="{C5B54785-6D61-BA42-AFA5-49C13ABECE4F}" type="presOf" srcId="{795C8163-AACC-FC47-BA3B-02A131AB81CF}" destId="{46C5C9DF-98E2-CB47-B983-FACB7AE86B6D}" srcOrd="3" destOrd="0" presId="urn:microsoft.com/office/officeart/2005/8/layout/gear1"/>
    <dgm:cxn modelId="{9917B78E-683A-9A41-B00D-358EDA6BF023}" type="presOf" srcId="{795C8163-AACC-FC47-BA3B-02A131AB81CF}" destId="{040BF852-8498-7F49-BF3C-A1AE68D6A853}" srcOrd="1" destOrd="0" presId="urn:microsoft.com/office/officeart/2005/8/layout/gear1"/>
    <dgm:cxn modelId="{AF808C93-1C8A-D04C-8C3F-2D6A161D8D19}" type="presOf" srcId="{5772D985-1728-B341-A0F5-71688873F3C4}" destId="{243F2955-CDA2-5A4B-825F-3B30981B7B62}" srcOrd="0" destOrd="0" presId="urn:microsoft.com/office/officeart/2005/8/layout/gear1"/>
    <dgm:cxn modelId="{38C40CAC-0652-1245-AC98-3AF0841C8823}" type="presOf" srcId="{A1624128-7A38-AC48-86D3-827483E01F92}" destId="{BE420BB4-1E76-1E4E-963D-7A89192BD331}" srcOrd="1" destOrd="0" presId="urn:microsoft.com/office/officeart/2005/8/layout/gear1"/>
    <dgm:cxn modelId="{189F78AD-7020-C241-87E5-41EA8905158D}" type="presOf" srcId="{A1624128-7A38-AC48-86D3-827483E01F92}" destId="{4EC53B3A-9ACC-4748-AB4A-8538F086182C}" srcOrd="0" destOrd="0" presId="urn:microsoft.com/office/officeart/2005/8/layout/gear1"/>
    <dgm:cxn modelId="{95D11CC7-DE37-7B49-BAFA-B4D371B6D7AF}" type="presOf" srcId="{12D29A65-0946-B34A-ABB2-06F8A36C9AAA}" destId="{DAFE475C-5082-964E-AD7E-15E9AA13B680}" srcOrd="2" destOrd="0" presId="urn:microsoft.com/office/officeart/2005/8/layout/gear1"/>
    <dgm:cxn modelId="{E645A9CF-3F28-9941-BE00-EB8E8BB85846}" srcId="{6072C507-9A80-344D-8347-0B51724EEC7A}" destId="{795C8163-AACC-FC47-BA3B-02A131AB81CF}" srcOrd="2" destOrd="0" parTransId="{7A448C35-B282-274F-83CB-9433A7C399F3}" sibTransId="{389A5A3D-FC58-B24D-B3EC-758F0855B3A3}"/>
    <dgm:cxn modelId="{4AA631D0-DF06-E340-82B0-B95AD5356627}" type="presOf" srcId="{12D29A65-0946-B34A-ABB2-06F8A36C9AAA}" destId="{8342B9D0-AD5C-9A45-B667-F1C09B5049B2}" srcOrd="0" destOrd="0" presId="urn:microsoft.com/office/officeart/2005/8/layout/gear1"/>
    <dgm:cxn modelId="{06EEC8D5-DF44-3343-BD98-1F797DD66ED1}" type="presOf" srcId="{A1624128-7A38-AC48-86D3-827483E01F92}" destId="{46980036-5C39-3349-8BFB-11F8D5EF40C7}" srcOrd="2" destOrd="0" presId="urn:microsoft.com/office/officeart/2005/8/layout/gear1"/>
    <dgm:cxn modelId="{735AA4D9-FC2D-E647-A616-1A2F40B3594B}" srcId="{6072C507-9A80-344D-8347-0B51724EEC7A}" destId="{A1624128-7A38-AC48-86D3-827483E01F92}" srcOrd="0" destOrd="0" parTransId="{56FD7935-984D-514A-9FC2-B6D48AE59A65}" sibTransId="{E99FB079-2FAA-7147-A824-86A05F553311}"/>
    <dgm:cxn modelId="{B4DB17FE-23C4-D342-81CD-FAB5C2FADB75}" type="presOf" srcId="{E99FB079-2FAA-7147-A824-86A05F553311}" destId="{BA93A1E1-1C46-E54F-BFD3-ECFC8520E129}" srcOrd="0" destOrd="0" presId="urn:microsoft.com/office/officeart/2005/8/layout/gear1"/>
    <dgm:cxn modelId="{72F097FF-536B-F74D-B21C-D74020C858EF}" type="presOf" srcId="{12D29A65-0946-B34A-ABB2-06F8A36C9AAA}" destId="{55BF4853-A713-ED46-AFF0-09D3A3E4A9BB}" srcOrd="1" destOrd="0" presId="urn:microsoft.com/office/officeart/2005/8/layout/gear1"/>
    <dgm:cxn modelId="{419962CC-7C9F-FC40-AB4E-389E8C5977A0}" type="presParOf" srcId="{DE2AB608-A43D-7643-AB96-445F95FA7020}" destId="{4EC53B3A-9ACC-4748-AB4A-8538F086182C}" srcOrd="0" destOrd="0" presId="urn:microsoft.com/office/officeart/2005/8/layout/gear1"/>
    <dgm:cxn modelId="{0AD4185F-F6C2-C948-AB60-7A42E632A6C9}" type="presParOf" srcId="{DE2AB608-A43D-7643-AB96-445F95FA7020}" destId="{BE420BB4-1E76-1E4E-963D-7A89192BD331}" srcOrd="1" destOrd="0" presId="urn:microsoft.com/office/officeart/2005/8/layout/gear1"/>
    <dgm:cxn modelId="{11EA5651-DFBC-FA43-ADA4-BD2C3BB51992}" type="presParOf" srcId="{DE2AB608-A43D-7643-AB96-445F95FA7020}" destId="{46980036-5C39-3349-8BFB-11F8D5EF40C7}" srcOrd="2" destOrd="0" presId="urn:microsoft.com/office/officeart/2005/8/layout/gear1"/>
    <dgm:cxn modelId="{31B2933A-C4CF-5747-807D-9EE411C68388}" type="presParOf" srcId="{DE2AB608-A43D-7643-AB96-445F95FA7020}" destId="{8342B9D0-AD5C-9A45-B667-F1C09B5049B2}" srcOrd="3" destOrd="0" presId="urn:microsoft.com/office/officeart/2005/8/layout/gear1"/>
    <dgm:cxn modelId="{5D6C454A-0414-8F40-9B29-1FA9194A7387}" type="presParOf" srcId="{DE2AB608-A43D-7643-AB96-445F95FA7020}" destId="{55BF4853-A713-ED46-AFF0-09D3A3E4A9BB}" srcOrd="4" destOrd="0" presId="urn:microsoft.com/office/officeart/2005/8/layout/gear1"/>
    <dgm:cxn modelId="{AB316A2F-AF53-C04F-A9C5-7BDD28368EBB}" type="presParOf" srcId="{DE2AB608-A43D-7643-AB96-445F95FA7020}" destId="{DAFE475C-5082-964E-AD7E-15E9AA13B680}" srcOrd="5" destOrd="0" presId="urn:microsoft.com/office/officeart/2005/8/layout/gear1"/>
    <dgm:cxn modelId="{0B019D60-7741-5242-95BD-7512B214CBEE}" type="presParOf" srcId="{DE2AB608-A43D-7643-AB96-445F95FA7020}" destId="{6D8D3398-2C2A-FF4E-9854-B1911B604191}" srcOrd="6" destOrd="0" presId="urn:microsoft.com/office/officeart/2005/8/layout/gear1"/>
    <dgm:cxn modelId="{DCF09791-24F2-D14B-9139-AEF93F9BA3EB}" type="presParOf" srcId="{DE2AB608-A43D-7643-AB96-445F95FA7020}" destId="{040BF852-8498-7F49-BF3C-A1AE68D6A853}" srcOrd="7" destOrd="0" presId="urn:microsoft.com/office/officeart/2005/8/layout/gear1"/>
    <dgm:cxn modelId="{38258397-16E8-A34C-B8EB-C2F141A1FA1B}" type="presParOf" srcId="{DE2AB608-A43D-7643-AB96-445F95FA7020}" destId="{3E6BFD34-552B-F941-A4FC-A1B046A5EED4}" srcOrd="8" destOrd="0" presId="urn:microsoft.com/office/officeart/2005/8/layout/gear1"/>
    <dgm:cxn modelId="{C9ED37B6-8977-1A42-B700-ADEC534A7491}" type="presParOf" srcId="{DE2AB608-A43D-7643-AB96-445F95FA7020}" destId="{46C5C9DF-98E2-CB47-B983-FACB7AE86B6D}" srcOrd="9" destOrd="0" presId="urn:microsoft.com/office/officeart/2005/8/layout/gear1"/>
    <dgm:cxn modelId="{7AE70F78-B47C-2141-8D2B-9EE2A9AD0A9D}" type="presParOf" srcId="{DE2AB608-A43D-7643-AB96-445F95FA7020}" destId="{BA93A1E1-1C46-E54F-BFD3-ECFC8520E129}" srcOrd="10" destOrd="0" presId="urn:microsoft.com/office/officeart/2005/8/layout/gear1"/>
    <dgm:cxn modelId="{E90C777C-D0B4-1246-A746-ACC442DBE349}" type="presParOf" srcId="{DE2AB608-A43D-7643-AB96-445F95FA7020}" destId="{243F2955-CDA2-5A4B-825F-3B30981B7B62}" srcOrd="11" destOrd="0" presId="urn:microsoft.com/office/officeart/2005/8/layout/gear1"/>
    <dgm:cxn modelId="{83C3B882-432D-E549-B57D-2DFDE4554C04}" type="presParOf" srcId="{DE2AB608-A43D-7643-AB96-445F95FA7020}" destId="{1F5B5BB8-60EC-0141-937B-D01175F6D6E2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072C507-9A80-344D-8347-0B51724EEC7A}" type="doc">
      <dgm:prSet loTypeId="urn:microsoft.com/office/officeart/2005/8/layout/hProcess9" loCatId="process" qsTypeId="urn:microsoft.com/office/officeart/2005/8/quickstyle/3d1" qsCatId="3D" csTypeId="urn:microsoft.com/office/officeart/2005/8/colors/accent5_4" csCatId="accent5" phldr="1"/>
      <dgm:spPr/>
      <dgm:t>
        <a:bodyPr/>
        <a:lstStyle/>
        <a:p>
          <a:endParaRPr lang="pt-PT"/>
        </a:p>
      </dgm:t>
    </dgm:pt>
    <dgm:pt modelId="{520C33F7-7F99-ED40-BA02-46050DAC6F4F}">
      <dgm:prSet/>
      <dgm:spPr/>
      <dgm:t>
        <a:bodyPr/>
        <a:lstStyle/>
        <a:p>
          <a:r>
            <a:rPr lang="pt-PT">
              <a:solidFill>
                <a:srgbClr val="00125C"/>
              </a:solidFill>
            </a:rPr>
            <a:t>Produção</a:t>
          </a:r>
          <a:endParaRPr lang="pt-PT" dirty="0">
            <a:solidFill>
              <a:srgbClr val="00125C"/>
            </a:solidFill>
          </a:endParaRPr>
        </a:p>
      </dgm:t>
    </dgm:pt>
    <dgm:pt modelId="{C5EFDF32-8F86-4345-9A69-4D4ABFFDF9B2}" type="parTrans" cxnId="{0D060FD8-BB7F-4946-BB20-48C22ACF8F1C}">
      <dgm:prSet/>
      <dgm:spPr/>
      <dgm:t>
        <a:bodyPr/>
        <a:lstStyle/>
        <a:p>
          <a:endParaRPr lang="pt-PT"/>
        </a:p>
      </dgm:t>
    </dgm:pt>
    <dgm:pt modelId="{BC1FD1F3-86DC-2945-9CC3-C758F5777F5D}" type="sibTrans" cxnId="{0D060FD8-BB7F-4946-BB20-48C22ACF8F1C}">
      <dgm:prSet/>
      <dgm:spPr/>
      <dgm:t>
        <a:bodyPr/>
        <a:lstStyle/>
        <a:p>
          <a:endParaRPr lang="pt-PT"/>
        </a:p>
      </dgm:t>
    </dgm:pt>
    <dgm:pt modelId="{A1624128-7A38-AC48-86D3-827483E01F92}">
      <dgm:prSet/>
      <dgm:spPr/>
      <dgm:t>
        <a:bodyPr/>
        <a:lstStyle/>
        <a:p>
          <a:r>
            <a:rPr lang="pt-PT">
              <a:solidFill>
                <a:srgbClr val="00125C"/>
              </a:solidFill>
            </a:rPr>
            <a:t>Processamento</a:t>
          </a:r>
          <a:endParaRPr lang="pt-PT" dirty="0">
            <a:solidFill>
              <a:srgbClr val="00125C"/>
            </a:solidFill>
          </a:endParaRPr>
        </a:p>
      </dgm:t>
    </dgm:pt>
    <dgm:pt modelId="{56FD7935-984D-514A-9FC2-B6D48AE59A65}" type="parTrans" cxnId="{735AA4D9-FC2D-E647-A616-1A2F40B3594B}">
      <dgm:prSet/>
      <dgm:spPr/>
      <dgm:t>
        <a:bodyPr/>
        <a:lstStyle/>
        <a:p>
          <a:endParaRPr lang="pt-PT"/>
        </a:p>
      </dgm:t>
    </dgm:pt>
    <dgm:pt modelId="{E99FB079-2FAA-7147-A824-86A05F553311}" type="sibTrans" cxnId="{735AA4D9-FC2D-E647-A616-1A2F40B3594B}">
      <dgm:prSet/>
      <dgm:spPr/>
      <dgm:t>
        <a:bodyPr/>
        <a:lstStyle/>
        <a:p>
          <a:endParaRPr lang="pt-PT"/>
        </a:p>
      </dgm:t>
    </dgm:pt>
    <dgm:pt modelId="{12D29A65-0946-B34A-ABB2-06F8A36C9AAA}">
      <dgm:prSet/>
      <dgm:spPr/>
      <dgm:t>
        <a:bodyPr/>
        <a:lstStyle/>
        <a:p>
          <a:r>
            <a:rPr lang="pt-PT">
              <a:solidFill>
                <a:srgbClr val="00125C"/>
              </a:solidFill>
            </a:rPr>
            <a:t>Distribuição</a:t>
          </a:r>
          <a:endParaRPr lang="pt-PT" dirty="0">
            <a:solidFill>
              <a:srgbClr val="00125C"/>
            </a:solidFill>
          </a:endParaRPr>
        </a:p>
      </dgm:t>
    </dgm:pt>
    <dgm:pt modelId="{E0C81B11-4CE5-5141-BF24-E43266F3F012}" type="parTrans" cxnId="{370A3147-B210-1048-97F4-07DF124A89D3}">
      <dgm:prSet/>
      <dgm:spPr/>
      <dgm:t>
        <a:bodyPr/>
        <a:lstStyle/>
        <a:p>
          <a:endParaRPr lang="pt-PT"/>
        </a:p>
      </dgm:t>
    </dgm:pt>
    <dgm:pt modelId="{5772D985-1728-B341-A0F5-71688873F3C4}" type="sibTrans" cxnId="{370A3147-B210-1048-97F4-07DF124A89D3}">
      <dgm:prSet/>
      <dgm:spPr/>
      <dgm:t>
        <a:bodyPr/>
        <a:lstStyle/>
        <a:p>
          <a:endParaRPr lang="pt-PT"/>
        </a:p>
      </dgm:t>
    </dgm:pt>
    <dgm:pt modelId="{2243B17D-2376-854D-94DC-4CAD28BAC528}" type="pres">
      <dgm:prSet presAssocID="{6072C507-9A80-344D-8347-0B51724EEC7A}" presName="CompostProcess" presStyleCnt="0">
        <dgm:presLayoutVars>
          <dgm:dir/>
          <dgm:resizeHandles val="exact"/>
        </dgm:presLayoutVars>
      </dgm:prSet>
      <dgm:spPr/>
    </dgm:pt>
    <dgm:pt modelId="{238D876C-DEFB-B549-B796-485EDAB4156B}" type="pres">
      <dgm:prSet presAssocID="{6072C507-9A80-344D-8347-0B51724EEC7A}" presName="arrow" presStyleLbl="bgShp" presStyleIdx="0" presStyleCnt="1"/>
      <dgm:spPr/>
    </dgm:pt>
    <dgm:pt modelId="{570DA38E-AD77-CB4A-9AFA-03BC87F7C649}" type="pres">
      <dgm:prSet presAssocID="{6072C507-9A80-344D-8347-0B51724EEC7A}" presName="linearProcess" presStyleCnt="0"/>
      <dgm:spPr/>
    </dgm:pt>
    <dgm:pt modelId="{B87B584D-4EEF-BD48-B3FA-DA81627A05CE}" type="pres">
      <dgm:prSet presAssocID="{520C33F7-7F99-ED40-BA02-46050DAC6F4F}" presName="textNode" presStyleLbl="node1" presStyleIdx="0" presStyleCnt="3">
        <dgm:presLayoutVars>
          <dgm:bulletEnabled val="1"/>
        </dgm:presLayoutVars>
      </dgm:prSet>
      <dgm:spPr/>
    </dgm:pt>
    <dgm:pt modelId="{97667625-A89F-E141-AD0F-1B16044A2236}" type="pres">
      <dgm:prSet presAssocID="{BC1FD1F3-86DC-2945-9CC3-C758F5777F5D}" presName="sibTrans" presStyleCnt="0"/>
      <dgm:spPr/>
    </dgm:pt>
    <dgm:pt modelId="{AB78DB0C-6A12-D54C-838B-1B1ECBAD3EFA}" type="pres">
      <dgm:prSet presAssocID="{A1624128-7A38-AC48-86D3-827483E01F92}" presName="textNode" presStyleLbl="node1" presStyleIdx="1" presStyleCnt="3">
        <dgm:presLayoutVars>
          <dgm:bulletEnabled val="1"/>
        </dgm:presLayoutVars>
      </dgm:prSet>
      <dgm:spPr/>
    </dgm:pt>
    <dgm:pt modelId="{E292D64D-B9EE-4F4F-A54C-9DD29105B81B}" type="pres">
      <dgm:prSet presAssocID="{E99FB079-2FAA-7147-A824-86A05F553311}" presName="sibTrans" presStyleCnt="0"/>
      <dgm:spPr/>
    </dgm:pt>
    <dgm:pt modelId="{5ADCD735-C9B7-EB43-B849-80BF7B15A458}" type="pres">
      <dgm:prSet presAssocID="{12D29A65-0946-B34A-ABB2-06F8A36C9AAA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370A3147-B210-1048-97F4-07DF124A89D3}" srcId="{6072C507-9A80-344D-8347-0B51724EEC7A}" destId="{12D29A65-0946-B34A-ABB2-06F8A36C9AAA}" srcOrd="2" destOrd="0" parTransId="{E0C81B11-4CE5-5141-BF24-E43266F3F012}" sibTransId="{5772D985-1728-B341-A0F5-71688873F3C4}"/>
    <dgm:cxn modelId="{A21DC35E-C00B-6C4C-904A-4E8FE6FE9B4F}" type="presOf" srcId="{6072C507-9A80-344D-8347-0B51724EEC7A}" destId="{2243B17D-2376-854D-94DC-4CAD28BAC528}" srcOrd="0" destOrd="0" presId="urn:microsoft.com/office/officeart/2005/8/layout/hProcess9"/>
    <dgm:cxn modelId="{2580068D-EB67-E34C-9FCE-3358B0B1F914}" type="presOf" srcId="{A1624128-7A38-AC48-86D3-827483E01F92}" destId="{AB78DB0C-6A12-D54C-838B-1B1ECBAD3EFA}" srcOrd="0" destOrd="0" presId="urn:microsoft.com/office/officeart/2005/8/layout/hProcess9"/>
    <dgm:cxn modelId="{C943F9AD-2EEE-4645-9699-C7442D138DAA}" type="presOf" srcId="{12D29A65-0946-B34A-ABB2-06F8A36C9AAA}" destId="{5ADCD735-C9B7-EB43-B849-80BF7B15A458}" srcOrd="0" destOrd="0" presId="urn:microsoft.com/office/officeart/2005/8/layout/hProcess9"/>
    <dgm:cxn modelId="{0D060FD8-BB7F-4946-BB20-48C22ACF8F1C}" srcId="{6072C507-9A80-344D-8347-0B51724EEC7A}" destId="{520C33F7-7F99-ED40-BA02-46050DAC6F4F}" srcOrd="0" destOrd="0" parTransId="{C5EFDF32-8F86-4345-9A69-4D4ABFFDF9B2}" sibTransId="{BC1FD1F3-86DC-2945-9CC3-C758F5777F5D}"/>
    <dgm:cxn modelId="{735AA4D9-FC2D-E647-A616-1A2F40B3594B}" srcId="{6072C507-9A80-344D-8347-0B51724EEC7A}" destId="{A1624128-7A38-AC48-86D3-827483E01F92}" srcOrd="1" destOrd="0" parTransId="{56FD7935-984D-514A-9FC2-B6D48AE59A65}" sibTransId="{E99FB079-2FAA-7147-A824-86A05F553311}"/>
    <dgm:cxn modelId="{100F0AF9-EBD1-7547-962D-A669A03DCC13}" type="presOf" srcId="{520C33F7-7F99-ED40-BA02-46050DAC6F4F}" destId="{B87B584D-4EEF-BD48-B3FA-DA81627A05CE}" srcOrd="0" destOrd="0" presId="urn:microsoft.com/office/officeart/2005/8/layout/hProcess9"/>
    <dgm:cxn modelId="{30EAA142-B2E2-7D40-AA9E-E5C72ACE119B}" type="presParOf" srcId="{2243B17D-2376-854D-94DC-4CAD28BAC528}" destId="{238D876C-DEFB-B549-B796-485EDAB4156B}" srcOrd="0" destOrd="0" presId="urn:microsoft.com/office/officeart/2005/8/layout/hProcess9"/>
    <dgm:cxn modelId="{F3A1BE5B-1594-6347-B11D-BA7027496475}" type="presParOf" srcId="{2243B17D-2376-854D-94DC-4CAD28BAC528}" destId="{570DA38E-AD77-CB4A-9AFA-03BC87F7C649}" srcOrd="1" destOrd="0" presId="urn:microsoft.com/office/officeart/2005/8/layout/hProcess9"/>
    <dgm:cxn modelId="{09E2586E-BB53-FD43-808D-77DDEBA39565}" type="presParOf" srcId="{570DA38E-AD77-CB4A-9AFA-03BC87F7C649}" destId="{B87B584D-4EEF-BD48-B3FA-DA81627A05CE}" srcOrd="0" destOrd="0" presId="urn:microsoft.com/office/officeart/2005/8/layout/hProcess9"/>
    <dgm:cxn modelId="{20E6D2C0-9A45-FB4E-A0FF-2A145B878D95}" type="presParOf" srcId="{570DA38E-AD77-CB4A-9AFA-03BC87F7C649}" destId="{97667625-A89F-E141-AD0F-1B16044A2236}" srcOrd="1" destOrd="0" presId="urn:microsoft.com/office/officeart/2005/8/layout/hProcess9"/>
    <dgm:cxn modelId="{86CF468E-8AAA-DB41-812A-40A40A9AEB37}" type="presParOf" srcId="{570DA38E-AD77-CB4A-9AFA-03BC87F7C649}" destId="{AB78DB0C-6A12-D54C-838B-1B1ECBAD3EFA}" srcOrd="2" destOrd="0" presId="urn:microsoft.com/office/officeart/2005/8/layout/hProcess9"/>
    <dgm:cxn modelId="{11C25E6A-D0BA-6043-BA5D-2F574FB4FA97}" type="presParOf" srcId="{570DA38E-AD77-CB4A-9AFA-03BC87F7C649}" destId="{E292D64D-B9EE-4F4F-A54C-9DD29105B81B}" srcOrd="3" destOrd="0" presId="urn:microsoft.com/office/officeart/2005/8/layout/hProcess9"/>
    <dgm:cxn modelId="{F5A4292C-AAEA-F245-9953-2062615ED157}" type="presParOf" srcId="{570DA38E-AD77-CB4A-9AFA-03BC87F7C649}" destId="{5ADCD735-C9B7-EB43-B849-80BF7B15A458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89A2B12-BC01-5348-9AA4-CEE04572BF51}" type="doc">
      <dgm:prSet loTypeId="urn:microsoft.com/office/officeart/2005/8/layout/balance1" loCatId="" qsTypeId="urn:microsoft.com/office/officeart/2005/8/quickstyle/3d4" qsCatId="3D" csTypeId="urn:microsoft.com/office/officeart/2005/8/colors/colorful3" csCatId="colorful" phldr="1"/>
      <dgm:spPr/>
      <dgm:t>
        <a:bodyPr/>
        <a:lstStyle/>
        <a:p>
          <a:endParaRPr lang="pt-PT"/>
        </a:p>
      </dgm:t>
    </dgm:pt>
    <dgm:pt modelId="{936C1C29-6F32-DD44-B33B-5B0B28A1E909}">
      <dgm:prSet phldrT="[Texto]"/>
      <dgm:spPr/>
      <dgm:t>
        <a:bodyPr/>
        <a:lstStyle/>
        <a:p>
          <a:r>
            <a:rPr lang="pt-PT" dirty="0"/>
            <a:t>Angola</a:t>
          </a:r>
        </a:p>
      </dgm:t>
    </dgm:pt>
    <dgm:pt modelId="{31C71091-2D51-354A-B2C0-5B7A5F06114B}" type="parTrans" cxnId="{20CD45E5-D0AD-BA48-931A-3F00951DED52}">
      <dgm:prSet/>
      <dgm:spPr/>
      <dgm:t>
        <a:bodyPr/>
        <a:lstStyle/>
        <a:p>
          <a:endParaRPr lang="pt-PT"/>
        </a:p>
      </dgm:t>
    </dgm:pt>
    <dgm:pt modelId="{18CCBB63-2094-1042-8A9E-9E4B3E77CD6D}" type="sibTrans" cxnId="{20CD45E5-D0AD-BA48-931A-3F00951DED52}">
      <dgm:prSet/>
      <dgm:spPr/>
      <dgm:t>
        <a:bodyPr/>
        <a:lstStyle/>
        <a:p>
          <a:endParaRPr lang="pt-PT"/>
        </a:p>
      </dgm:t>
    </dgm:pt>
    <dgm:pt modelId="{46418582-59A4-4847-A58E-619999DEAD7C}">
      <dgm:prSet phldrT="[Texto]"/>
      <dgm:spPr/>
      <dgm:t>
        <a:bodyPr/>
        <a:lstStyle/>
        <a:p>
          <a:r>
            <a:rPr lang="pt-PT" dirty="0"/>
            <a:t>Mercado interno em crescimento</a:t>
          </a:r>
        </a:p>
      </dgm:t>
    </dgm:pt>
    <dgm:pt modelId="{1125B138-17B6-3740-A5D9-D4761526C93A}" type="parTrans" cxnId="{468684F6-5E2C-6647-92FC-D7B4BD34BAE4}">
      <dgm:prSet/>
      <dgm:spPr/>
      <dgm:t>
        <a:bodyPr/>
        <a:lstStyle/>
        <a:p>
          <a:endParaRPr lang="pt-PT"/>
        </a:p>
      </dgm:t>
    </dgm:pt>
    <dgm:pt modelId="{EA95360E-27FF-7D47-9534-05B815DA77E6}" type="sibTrans" cxnId="{468684F6-5E2C-6647-92FC-D7B4BD34BAE4}">
      <dgm:prSet/>
      <dgm:spPr/>
      <dgm:t>
        <a:bodyPr/>
        <a:lstStyle/>
        <a:p>
          <a:endParaRPr lang="pt-PT"/>
        </a:p>
      </dgm:t>
    </dgm:pt>
    <dgm:pt modelId="{34E64C2D-A61C-AC43-8B11-AB7A69F8BEA3}">
      <dgm:prSet phldrT="[Texto]"/>
      <dgm:spPr/>
      <dgm:t>
        <a:bodyPr/>
        <a:lstStyle/>
        <a:p>
          <a:r>
            <a:rPr lang="pt-PT" dirty="0"/>
            <a:t>Recursos naturais</a:t>
          </a:r>
        </a:p>
      </dgm:t>
    </dgm:pt>
    <dgm:pt modelId="{C4FBEF20-EDDF-7E41-900E-662BE3F2E16B}" type="parTrans" cxnId="{01958BDB-F19F-B147-90CF-9B91364C7C68}">
      <dgm:prSet/>
      <dgm:spPr/>
      <dgm:t>
        <a:bodyPr/>
        <a:lstStyle/>
        <a:p>
          <a:endParaRPr lang="pt-PT"/>
        </a:p>
      </dgm:t>
    </dgm:pt>
    <dgm:pt modelId="{BBE9B1C3-BC53-674C-B536-EEF97C6DA499}" type="sibTrans" cxnId="{01958BDB-F19F-B147-90CF-9B91364C7C68}">
      <dgm:prSet/>
      <dgm:spPr/>
      <dgm:t>
        <a:bodyPr/>
        <a:lstStyle/>
        <a:p>
          <a:endParaRPr lang="pt-PT"/>
        </a:p>
      </dgm:t>
    </dgm:pt>
    <dgm:pt modelId="{E45DB70D-2B95-874F-BBC2-BAE9FB9DCF42}">
      <dgm:prSet phldrT="[Texto]"/>
      <dgm:spPr/>
      <dgm:t>
        <a:bodyPr/>
        <a:lstStyle/>
        <a:p>
          <a:r>
            <a:rPr lang="pt-PT" dirty="0"/>
            <a:t>UE</a:t>
          </a:r>
        </a:p>
      </dgm:t>
    </dgm:pt>
    <dgm:pt modelId="{2CD3C827-6360-2548-82E2-F2E2473657B7}" type="parTrans" cxnId="{B32317B0-F470-FF4B-8340-B2EF54EBA8D3}">
      <dgm:prSet/>
      <dgm:spPr/>
      <dgm:t>
        <a:bodyPr/>
        <a:lstStyle/>
        <a:p>
          <a:endParaRPr lang="pt-PT"/>
        </a:p>
      </dgm:t>
    </dgm:pt>
    <dgm:pt modelId="{4A8D6F2E-D3F2-3C44-9F3B-7272EDC76AB0}" type="sibTrans" cxnId="{B32317B0-F470-FF4B-8340-B2EF54EBA8D3}">
      <dgm:prSet/>
      <dgm:spPr/>
      <dgm:t>
        <a:bodyPr/>
        <a:lstStyle/>
        <a:p>
          <a:endParaRPr lang="pt-PT"/>
        </a:p>
      </dgm:t>
    </dgm:pt>
    <dgm:pt modelId="{F8A87F08-D8E7-9B4C-8B2B-D21E9093D16E}">
      <dgm:prSet phldrT="[Texto]"/>
      <dgm:spPr/>
      <dgm:t>
        <a:bodyPr/>
        <a:lstStyle/>
        <a:p>
          <a:r>
            <a:rPr lang="pt-PT" dirty="0"/>
            <a:t>Instrumentos</a:t>
          </a:r>
        </a:p>
      </dgm:t>
    </dgm:pt>
    <dgm:pt modelId="{829DB996-6E4D-B44B-BF70-41C97AF432EB}" type="parTrans" cxnId="{5A5428A3-AD60-A444-A071-5EAC79B23129}">
      <dgm:prSet/>
      <dgm:spPr/>
      <dgm:t>
        <a:bodyPr/>
        <a:lstStyle/>
        <a:p>
          <a:endParaRPr lang="pt-PT"/>
        </a:p>
      </dgm:t>
    </dgm:pt>
    <dgm:pt modelId="{5248412D-0551-2445-81BC-0F7C1FEC88E5}" type="sibTrans" cxnId="{5A5428A3-AD60-A444-A071-5EAC79B23129}">
      <dgm:prSet/>
      <dgm:spPr/>
      <dgm:t>
        <a:bodyPr/>
        <a:lstStyle/>
        <a:p>
          <a:endParaRPr lang="pt-PT"/>
        </a:p>
      </dgm:t>
    </dgm:pt>
    <dgm:pt modelId="{7DA2FA25-6F66-884D-B4EE-CEF5F4739918}">
      <dgm:prSet phldrT="[Texto]"/>
      <dgm:spPr/>
      <dgm:t>
        <a:bodyPr/>
        <a:lstStyle/>
        <a:p>
          <a:r>
            <a:rPr lang="pt-PT" dirty="0"/>
            <a:t>Padrões</a:t>
          </a:r>
        </a:p>
      </dgm:t>
    </dgm:pt>
    <dgm:pt modelId="{87AF86C3-353E-A744-A07A-5ADDE8CF9DB4}" type="parTrans" cxnId="{2151F299-BF2F-DE46-BC35-C3AE9AB7FB35}">
      <dgm:prSet/>
      <dgm:spPr/>
      <dgm:t>
        <a:bodyPr/>
        <a:lstStyle/>
        <a:p>
          <a:endParaRPr lang="pt-PT"/>
        </a:p>
      </dgm:t>
    </dgm:pt>
    <dgm:pt modelId="{2A6DACD8-8494-3548-A4E3-A53902A11219}" type="sibTrans" cxnId="{2151F299-BF2F-DE46-BC35-C3AE9AB7FB35}">
      <dgm:prSet/>
      <dgm:spPr/>
      <dgm:t>
        <a:bodyPr/>
        <a:lstStyle/>
        <a:p>
          <a:endParaRPr lang="pt-PT"/>
        </a:p>
      </dgm:t>
    </dgm:pt>
    <dgm:pt modelId="{74D643FA-0E40-F944-B7F7-018DF20D9959}">
      <dgm:prSet phldrT="[Texto]"/>
      <dgm:spPr/>
      <dgm:t>
        <a:bodyPr/>
        <a:lstStyle/>
        <a:p>
          <a:r>
            <a:rPr lang="pt-PT" dirty="0"/>
            <a:t>Experiência</a:t>
          </a:r>
        </a:p>
      </dgm:t>
    </dgm:pt>
    <dgm:pt modelId="{D2A0BD14-BA25-6348-A78A-36B00A7EB5C3}" type="parTrans" cxnId="{695F0119-839D-B54E-925D-33431B7FCBB3}">
      <dgm:prSet/>
      <dgm:spPr/>
      <dgm:t>
        <a:bodyPr/>
        <a:lstStyle/>
        <a:p>
          <a:endParaRPr lang="pt-PT"/>
        </a:p>
      </dgm:t>
    </dgm:pt>
    <dgm:pt modelId="{25E00E6D-FE1C-744E-AA26-9F0121184AD4}" type="sibTrans" cxnId="{695F0119-839D-B54E-925D-33431B7FCBB3}">
      <dgm:prSet/>
      <dgm:spPr/>
      <dgm:t>
        <a:bodyPr/>
        <a:lstStyle/>
        <a:p>
          <a:endParaRPr lang="pt-PT"/>
        </a:p>
      </dgm:t>
    </dgm:pt>
    <dgm:pt modelId="{FD65740B-7EF3-3B4B-AF79-24E21B4167FC}" type="pres">
      <dgm:prSet presAssocID="{989A2B12-BC01-5348-9AA4-CEE04572BF51}" presName="outerComposite" presStyleCnt="0">
        <dgm:presLayoutVars>
          <dgm:chMax val="2"/>
          <dgm:animLvl val="lvl"/>
          <dgm:resizeHandles val="exact"/>
        </dgm:presLayoutVars>
      </dgm:prSet>
      <dgm:spPr/>
    </dgm:pt>
    <dgm:pt modelId="{73C1253F-CC0D-674D-9967-17DF3A547337}" type="pres">
      <dgm:prSet presAssocID="{989A2B12-BC01-5348-9AA4-CEE04572BF51}" presName="dummyMaxCanvas" presStyleCnt="0"/>
      <dgm:spPr/>
    </dgm:pt>
    <dgm:pt modelId="{764256F0-71A9-8044-B17B-1502A1E0FF70}" type="pres">
      <dgm:prSet presAssocID="{989A2B12-BC01-5348-9AA4-CEE04572BF51}" presName="parentComposite" presStyleCnt="0"/>
      <dgm:spPr/>
    </dgm:pt>
    <dgm:pt modelId="{7E8D4908-2B4B-9247-B5CB-C5498F87041D}" type="pres">
      <dgm:prSet presAssocID="{989A2B12-BC01-5348-9AA4-CEE04572BF51}" presName="parent1" presStyleLbl="alignAccFollowNode1" presStyleIdx="0" presStyleCnt="4" custScaleX="115850" custScaleY="101611">
        <dgm:presLayoutVars>
          <dgm:chMax val="4"/>
        </dgm:presLayoutVars>
      </dgm:prSet>
      <dgm:spPr/>
    </dgm:pt>
    <dgm:pt modelId="{A3E9A2E8-789D-3A41-9084-22AAABAA1939}" type="pres">
      <dgm:prSet presAssocID="{989A2B12-BC01-5348-9AA4-CEE04572BF51}" presName="parent2" presStyleLbl="alignAccFollowNode1" presStyleIdx="1" presStyleCnt="4">
        <dgm:presLayoutVars>
          <dgm:chMax val="4"/>
        </dgm:presLayoutVars>
      </dgm:prSet>
      <dgm:spPr/>
    </dgm:pt>
    <dgm:pt modelId="{9A0CF272-0A0F-5841-A265-C47CB08E5C71}" type="pres">
      <dgm:prSet presAssocID="{989A2B12-BC01-5348-9AA4-CEE04572BF51}" presName="childrenComposite" presStyleCnt="0"/>
      <dgm:spPr/>
    </dgm:pt>
    <dgm:pt modelId="{61282E45-A008-9A40-B759-4C25AB9505A6}" type="pres">
      <dgm:prSet presAssocID="{989A2B12-BC01-5348-9AA4-CEE04572BF51}" presName="dummyMaxCanvas_ChildArea" presStyleCnt="0"/>
      <dgm:spPr/>
    </dgm:pt>
    <dgm:pt modelId="{C09D8B72-EEE2-434B-9DC2-999DD2EB2704}" type="pres">
      <dgm:prSet presAssocID="{989A2B12-BC01-5348-9AA4-CEE04572BF51}" presName="fulcrum" presStyleLbl="alignAccFollowNode1" presStyleIdx="2" presStyleCnt="4" custLinFactNeighborY="14560"/>
      <dgm:spPr/>
    </dgm:pt>
    <dgm:pt modelId="{0D9AFA8B-1AE9-3A49-BD2C-613CF899D8EA}" type="pres">
      <dgm:prSet presAssocID="{989A2B12-BC01-5348-9AA4-CEE04572BF51}" presName="balance_23" presStyleLbl="alignAccFollowNode1" presStyleIdx="3" presStyleCnt="4" custAng="21360000" custScaleX="101333" custScaleY="127204" custLinFactNeighborY="7326">
        <dgm:presLayoutVars>
          <dgm:bulletEnabled val="1"/>
        </dgm:presLayoutVars>
      </dgm:prSet>
      <dgm:spPr/>
    </dgm:pt>
    <dgm:pt modelId="{E57F4A74-0134-FB41-8103-6B19E91903C6}" type="pres">
      <dgm:prSet presAssocID="{989A2B12-BC01-5348-9AA4-CEE04572BF51}" presName="right_23_1" presStyleLbl="node1" presStyleIdx="0" presStyleCnt="5" custAng="21360000" custLinFactNeighborY="-4914">
        <dgm:presLayoutVars>
          <dgm:bulletEnabled val="1"/>
        </dgm:presLayoutVars>
      </dgm:prSet>
      <dgm:spPr/>
    </dgm:pt>
    <dgm:pt modelId="{7031EF22-CDD8-E441-8295-64550FE7719E}" type="pres">
      <dgm:prSet presAssocID="{989A2B12-BC01-5348-9AA4-CEE04572BF51}" presName="right_23_2" presStyleLbl="node1" presStyleIdx="1" presStyleCnt="5" custAng="21360000" custLinFactNeighborX="-4885" custLinFactNeighborY="-12782">
        <dgm:presLayoutVars>
          <dgm:bulletEnabled val="1"/>
        </dgm:presLayoutVars>
      </dgm:prSet>
      <dgm:spPr/>
    </dgm:pt>
    <dgm:pt modelId="{03F28D59-1A9E-E447-BD29-DEFD4D137B91}" type="pres">
      <dgm:prSet presAssocID="{989A2B12-BC01-5348-9AA4-CEE04572BF51}" presName="right_23_3" presStyleLbl="node1" presStyleIdx="2" presStyleCnt="5" custAng="21360000" custLinFactNeighborX="-9321" custLinFactNeighborY="-26534">
        <dgm:presLayoutVars>
          <dgm:bulletEnabled val="1"/>
        </dgm:presLayoutVars>
      </dgm:prSet>
      <dgm:spPr/>
    </dgm:pt>
    <dgm:pt modelId="{297F67BB-233E-A74E-8F1D-8495BB474287}" type="pres">
      <dgm:prSet presAssocID="{989A2B12-BC01-5348-9AA4-CEE04572BF51}" presName="left_23_1" presStyleLbl="node1" presStyleIdx="3" presStyleCnt="5" custAng="21360000" custScaleX="120421" custScaleY="99926" custLinFactY="-80468" custLinFactNeighborX="800" custLinFactNeighborY="-100000">
        <dgm:presLayoutVars>
          <dgm:bulletEnabled val="1"/>
        </dgm:presLayoutVars>
      </dgm:prSet>
      <dgm:spPr/>
    </dgm:pt>
    <dgm:pt modelId="{DD0A5B28-DF24-4349-9665-BE9FC93DE867}" type="pres">
      <dgm:prSet presAssocID="{989A2B12-BC01-5348-9AA4-CEE04572BF51}" presName="left_23_2" presStyleLbl="node1" presStyleIdx="4" presStyleCnt="5" custAng="21360000" custScaleX="122478" custScaleY="200842" custLinFactNeighborX="-3522" custLinFactNeighborY="49592">
        <dgm:presLayoutVars>
          <dgm:bulletEnabled val="1"/>
        </dgm:presLayoutVars>
      </dgm:prSet>
      <dgm:spPr/>
    </dgm:pt>
  </dgm:ptLst>
  <dgm:cxnLst>
    <dgm:cxn modelId="{695F0119-839D-B54E-925D-33431B7FCBB3}" srcId="{E45DB70D-2B95-874F-BBC2-BAE9FB9DCF42}" destId="{74D643FA-0E40-F944-B7F7-018DF20D9959}" srcOrd="2" destOrd="0" parTransId="{D2A0BD14-BA25-6348-A78A-36B00A7EB5C3}" sibTransId="{25E00E6D-FE1C-744E-AA26-9F0121184AD4}"/>
    <dgm:cxn modelId="{CE4CB93E-9ED5-2C44-BB0E-1714D8D6E76E}" type="presOf" srcId="{34E64C2D-A61C-AC43-8B11-AB7A69F8BEA3}" destId="{DD0A5B28-DF24-4349-9665-BE9FC93DE867}" srcOrd="0" destOrd="0" presId="urn:microsoft.com/office/officeart/2005/8/layout/balance1"/>
    <dgm:cxn modelId="{4F29F74E-D742-4F46-BD10-DC73DD019909}" type="presOf" srcId="{74D643FA-0E40-F944-B7F7-018DF20D9959}" destId="{03F28D59-1A9E-E447-BD29-DEFD4D137B91}" srcOrd="0" destOrd="0" presId="urn:microsoft.com/office/officeart/2005/8/layout/balance1"/>
    <dgm:cxn modelId="{F25AFE4E-86ED-D94E-9820-D79B0761552B}" type="presOf" srcId="{F8A87F08-D8E7-9B4C-8B2B-D21E9093D16E}" destId="{E57F4A74-0134-FB41-8103-6B19E91903C6}" srcOrd="0" destOrd="0" presId="urn:microsoft.com/office/officeart/2005/8/layout/balance1"/>
    <dgm:cxn modelId="{4DB0DB72-73C6-C14A-AE04-D72C8513A0D6}" type="presOf" srcId="{989A2B12-BC01-5348-9AA4-CEE04572BF51}" destId="{FD65740B-7EF3-3B4B-AF79-24E21B4167FC}" srcOrd="0" destOrd="0" presId="urn:microsoft.com/office/officeart/2005/8/layout/balance1"/>
    <dgm:cxn modelId="{2151F299-BF2F-DE46-BC35-C3AE9AB7FB35}" srcId="{E45DB70D-2B95-874F-BBC2-BAE9FB9DCF42}" destId="{7DA2FA25-6F66-884D-B4EE-CEF5F4739918}" srcOrd="1" destOrd="0" parTransId="{87AF86C3-353E-A744-A07A-5ADDE8CF9DB4}" sibTransId="{2A6DACD8-8494-3548-A4E3-A53902A11219}"/>
    <dgm:cxn modelId="{5A5428A3-AD60-A444-A071-5EAC79B23129}" srcId="{E45DB70D-2B95-874F-BBC2-BAE9FB9DCF42}" destId="{F8A87F08-D8E7-9B4C-8B2B-D21E9093D16E}" srcOrd="0" destOrd="0" parTransId="{829DB996-6E4D-B44B-BF70-41C97AF432EB}" sibTransId="{5248412D-0551-2445-81BC-0F7C1FEC88E5}"/>
    <dgm:cxn modelId="{B32317B0-F470-FF4B-8340-B2EF54EBA8D3}" srcId="{989A2B12-BC01-5348-9AA4-CEE04572BF51}" destId="{E45DB70D-2B95-874F-BBC2-BAE9FB9DCF42}" srcOrd="1" destOrd="0" parTransId="{2CD3C827-6360-2548-82E2-F2E2473657B7}" sibTransId="{4A8D6F2E-D3F2-3C44-9F3B-7272EDC76AB0}"/>
    <dgm:cxn modelId="{FB1293C1-1EC9-D74F-9FDD-801AF93BD10E}" type="presOf" srcId="{46418582-59A4-4847-A58E-619999DEAD7C}" destId="{297F67BB-233E-A74E-8F1D-8495BB474287}" srcOrd="0" destOrd="0" presId="urn:microsoft.com/office/officeart/2005/8/layout/balance1"/>
    <dgm:cxn modelId="{6D987DC3-D396-9F48-BBA7-EBC7B350297B}" type="presOf" srcId="{7DA2FA25-6F66-884D-B4EE-CEF5F4739918}" destId="{7031EF22-CDD8-E441-8295-64550FE7719E}" srcOrd="0" destOrd="0" presId="urn:microsoft.com/office/officeart/2005/8/layout/balance1"/>
    <dgm:cxn modelId="{01958BDB-F19F-B147-90CF-9B91364C7C68}" srcId="{936C1C29-6F32-DD44-B33B-5B0B28A1E909}" destId="{34E64C2D-A61C-AC43-8B11-AB7A69F8BEA3}" srcOrd="1" destOrd="0" parTransId="{C4FBEF20-EDDF-7E41-900E-662BE3F2E16B}" sibTransId="{BBE9B1C3-BC53-674C-B536-EEF97C6DA499}"/>
    <dgm:cxn modelId="{20CD45E5-D0AD-BA48-931A-3F00951DED52}" srcId="{989A2B12-BC01-5348-9AA4-CEE04572BF51}" destId="{936C1C29-6F32-DD44-B33B-5B0B28A1E909}" srcOrd="0" destOrd="0" parTransId="{31C71091-2D51-354A-B2C0-5B7A5F06114B}" sibTransId="{18CCBB63-2094-1042-8A9E-9E4B3E77CD6D}"/>
    <dgm:cxn modelId="{4D8BF4EC-CF7F-4742-A3B1-1F07D72A1226}" type="presOf" srcId="{E45DB70D-2B95-874F-BBC2-BAE9FB9DCF42}" destId="{A3E9A2E8-789D-3A41-9084-22AAABAA1939}" srcOrd="0" destOrd="0" presId="urn:microsoft.com/office/officeart/2005/8/layout/balance1"/>
    <dgm:cxn modelId="{E8A819F6-6A01-1A4B-9421-BAD4D6DC0D59}" type="presOf" srcId="{936C1C29-6F32-DD44-B33B-5B0B28A1E909}" destId="{7E8D4908-2B4B-9247-B5CB-C5498F87041D}" srcOrd="0" destOrd="0" presId="urn:microsoft.com/office/officeart/2005/8/layout/balance1"/>
    <dgm:cxn modelId="{468684F6-5E2C-6647-92FC-D7B4BD34BAE4}" srcId="{936C1C29-6F32-DD44-B33B-5B0B28A1E909}" destId="{46418582-59A4-4847-A58E-619999DEAD7C}" srcOrd="0" destOrd="0" parTransId="{1125B138-17B6-3740-A5D9-D4761526C93A}" sibTransId="{EA95360E-27FF-7D47-9534-05B815DA77E6}"/>
    <dgm:cxn modelId="{9E0B33B6-2FE3-8340-9BD5-934F1DC39900}" type="presParOf" srcId="{FD65740B-7EF3-3B4B-AF79-24E21B4167FC}" destId="{73C1253F-CC0D-674D-9967-17DF3A547337}" srcOrd="0" destOrd="0" presId="urn:microsoft.com/office/officeart/2005/8/layout/balance1"/>
    <dgm:cxn modelId="{8666E28A-B32B-6F45-B1E3-CCA11A067BBD}" type="presParOf" srcId="{FD65740B-7EF3-3B4B-AF79-24E21B4167FC}" destId="{764256F0-71A9-8044-B17B-1502A1E0FF70}" srcOrd="1" destOrd="0" presId="urn:microsoft.com/office/officeart/2005/8/layout/balance1"/>
    <dgm:cxn modelId="{69523219-FC25-2746-8E56-3E241B03FB8D}" type="presParOf" srcId="{764256F0-71A9-8044-B17B-1502A1E0FF70}" destId="{7E8D4908-2B4B-9247-B5CB-C5498F87041D}" srcOrd="0" destOrd="0" presId="urn:microsoft.com/office/officeart/2005/8/layout/balance1"/>
    <dgm:cxn modelId="{B47E0C3E-5830-7648-AD6D-739EE6998277}" type="presParOf" srcId="{764256F0-71A9-8044-B17B-1502A1E0FF70}" destId="{A3E9A2E8-789D-3A41-9084-22AAABAA1939}" srcOrd="1" destOrd="0" presId="urn:microsoft.com/office/officeart/2005/8/layout/balance1"/>
    <dgm:cxn modelId="{9847BD2E-E820-494F-9813-DCEB767BFF1D}" type="presParOf" srcId="{FD65740B-7EF3-3B4B-AF79-24E21B4167FC}" destId="{9A0CF272-0A0F-5841-A265-C47CB08E5C71}" srcOrd="2" destOrd="0" presId="urn:microsoft.com/office/officeart/2005/8/layout/balance1"/>
    <dgm:cxn modelId="{200D52F5-C28E-7F44-AF6B-281E48786E4C}" type="presParOf" srcId="{9A0CF272-0A0F-5841-A265-C47CB08E5C71}" destId="{61282E45-A008-9A40-B759-4C25AB9505A6}" srcOrd="0" destOrd="0" presId="urn:microsoft.com/office/officeart/2005/8/layout/balance1"/>
    <dgm:cxn modelId="{18173C69-33F2-5249-BA04-54E4E7FC8D61}" type="presParOf" srcId="{9A0CF272-0A0F-5841-A265-C47CB08E5C71}" destId="{C09D8B72-EEE2-434B-9DC2-999DD2EB2704}" srcOrd="1" destOrd="0" presId="urn:microsoft.com/office/officeart/2005/8/layout/balance1"/>
    <dgm:cxn modelId="{538B7E8E-2876-694F-B907-87C86A5ADD59}" type="presParOf" srcId="{9A0CF272-0A0F-5841-A265-C47CB08E5C71}" destId="{0D9AFA8B-1AE9-3A49-BD2C-613CF899D8EA}" srcOrd="2" destOrd="0" presId="urn:microsoft.com/office/officeart/2005/8/layout/balance1"/>
    <dgm:cxn modelId="{3F090D5A-BAD1-9845-AE67-F3B1D811E047}" type="presParOf" srcId="{9A0CF272-0A0F-5841-A265-C47CB08E5C71}" destId="{E57F4A74-0134-FB41-8103-6B19E91903C6}" srcOrd="3" destOrd="0" presId="urn:microsoft.com/office/officeart/2005/8/layout/balance1"/>
    <dgm:cxn modelId="{B4426D57-FC9A-2245-96A3-C9EAA97229C7}" type="presParOf" srcId="{9A0CF272-0A0F-5841-A265-C47CB08E5C71}" destId="{7031EF22-CDD8-E441-8295-64550FE7719E}" srcOrd="4" destOrd="0" presId="urn:microsoft.com/office/officeart/2005/8/layout/balance1"/>
    <dgm:cxn modelId="{8ABFA5E4-F42D-E44B-9546-AB89227C27A8}" type="presParOf" srcId="{9A0CF272-0A0F-5841-A265-C47CB08E5C71}" destId="{03F28D59-1A9E-E447-BD29-DEFD4D137B91}" srcOrd="5" destOrd="0" presId="urn:microsoft.com/office/officeart/2005/8/layout/balance1"/>
    <dgm:cxn modelId="{DFE53D01-F8DC-DB49-B42B-FB53E52BAB26}" type="presParOf" srcId="{9A0CF272-0A0F-5841-A265-C47CB08E5C71}" destId="{297F67BB-233E-A74E-8F1D-8495BB474287}" srcOrd="6" destOrd="0" presId="urn:microsoft.com/office/officeart/2005/8/layout/balance1"/>
    <dgm:cxn modelId="{6B9CC75C-B2CE-B44E-8115-E831341597C2}" type="presParOf" srcId="{9A0CF272-0A0F-5841-A265-C47CB08E5C71}" destId="{DD0A5B28-DF24-4349-9665-BE9FC93DE867}" srcOrd="7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3057B5-81C0-1D49-972C-A45526A2A933}">
      <dsp:nvSpPr>
        <dsp:cNvPr id="0" name=""/>
        <dsp:cNvSpPr/>
      </dsp:nvSpPr>
      <dsp:spPr>
        <a:xfrm>
          <a:off x="0" y="210139"/>
          <a:ext cx="9005708" cy="3602283"/>
        </a:xfrm>
        <a:prstGeom prst="leftRightRibbon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1AF226-F7C5-4B4B-9FAB-8DAA36B9AF98}">
      <dsp:nvSpPr>
        <dsp:cNvPr id="0" name=""/>
        <dsp:cNvSpPr/>
      </dsp:nvSpPr>
      <dsp:spPr>
        <a:xfrm>
          <a:off x="1080684" y="735469"/>
          <a:ext cx="2971883" cy="176511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u="sng" kern="1200"/>
            <a:t>O verdadeiro desafio </a:t>
          </a:r>
          <a:endParaRPr lang="pt-PT" sz="27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 err="1"/>
            <a:t>Organização</a:t>
          </a:r>
          <a:r>
            <a:rPr lang="en-US" sz="2100" kern="1200" dirty="0"/>
            <a:t> e </a:t>
          </a:r>
          <a:r>
            <a:rPr lang="en-US" sz="2100" kern="1200" dirty="0" err="1"/>
            <a:t>consistencia</a:t>
          </a:r>
          <a:endParaRPr lang="pt-PT" sz="2100" kern="1200" dirty="0"/>
        </a:p>
      </dsp:txBody>
      <dsp:txXfrm>
        <a:off x="1080684" y="735469"/>
        <a:ext cx="2971883" cy="1765118"/>
      </dsp:txXfrm>
    </dsp:sp>
    <dsp:sp modelId="{D97A3077-418D-6946-A686-0FF299030300}">
      <dsp:nvSpPr>
        <dsp:cNvPr id="0" name=""/>
        <dsp:cNvSpPr/>
      </dsp:nvSpPr>
      <dsp:spPr>
        <a:xfrm>
          <a:off x="4502854" y="1311834"/>
          <a:ext cx="3512226" cy="176511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u="sng" kern="1200"/>
            <a:t>Produção fragmentada </a:t>
          </a:r>
          <a:endParaRPr lang="pt-PT" sz="27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/>
            <a:t>Pouco prevísivel</a:t>
          </a:r>
          <a:endParaRPr lang="pt-PT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 err="1"/>
            <a:t>Pouco</a:t>
          </a:r>
          <a:r>
            <a:rPr lang="en-US" sz="2100" kern="1200" dirty="0"/>
            <a:t> </a:t>
          </a:r>
          <a:r>
            <a:rPr lang="en-US" sz="2100" kern="1200" dirty="0" err="1"/>
            <a:t>alinhada</a:t>
          </a:r>
          <a:r>
            <a:rPr lang="en-US" sz="2100" kern="1200" dirty="0"/>
            <a:t> com as </a:t>
          </a:r>
          <a:r>
            <a:rPr lang="en-US" sz="2100" kern="1200" dirty="0" err="1"/>
            <a:t>exigências</a:t>
          </a:r>
          <a:r>
            <a:rPr lang="en-US" sz="2100" kern="1200" dirty="0"/>
            <a:t> de mercado</a:t>
          </a:r>
          <a:endParaRPr lang="pt-PT" sz="2100" kern="1200" dirty="0"/>
        </a:p>
      </dsp:txBody>
      <dsp:txXfrm>
        <a:off x="4502854" y="1311834"/>
        <a:ext cx="3512226" cy="17651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EE3222-499E-7743-9271-7CAB1E816597}">
      <dsp:nvSpPr>
        <dsp:cNvPr id="0" name=""/>
        <dsp:cNvSpPr/>
      </dsp:nvSpPr>
      <dsp:spPr>
        <a:xfrm>
          <a:off x="2696197" y="56239"/>
          <a:ext cx="2699491" cy="2699491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>
              <a:solidFill>
                <a:schemeClr val="bg1"/>
              </a:solidFill>
            </a:rPr>
            <a:t>Estratégica</a:t>
          </a:r>
          <a:r>
            <a:rPr lang="en-US" sz="2500" kern="1200" dirty="0">
              <a:solidFill>
                <a:schemeClr val="bg1"/>
              </a:solidFill>
            </a:rPr>
            <a:t> </a:t>
          </a:r>
          <a:r>
            <a:rPr lang="en-US" sz="2500" kern="1200" dirty="0" err="1">
              <a:solidFill>
                <a:schemeClr val="bg1"/>
              </a:solidFill>
            </a:rPr>
            <a:t>por</a:t>
          </a:r>
          <a:r>
            <a:rPr lang="en-US" sz="2500" kern="1200" dirty="0">
              <a:solidFill>
                <a:schemeClr val="bg1"/>
              </a:solidFill>
            </a:rPr>
            <a:t> </a:t>
          </a:r>
          <a:r>
            <a:rPr lang="en-US" sz="2500" kern="1200" dirty="0" err="1">
              <a:solidFill>
                <a:schemeClr val="bg1"/>
              </a:solidFill>
            </a:rPr>
            <a:t>razões</a:t>
          </a:r>
          <a:r>
            <a:rPr lang="en-US" sz="2500" kern="1200" dirty="0">
              <a:solidFill>
                <a:schemeClr val="bg1"/>
              </a:solidFill>
            </a:rPr>
            <a:t> </a:t>
          </a:r>
          <a:r>
            <a:rPr lang="en-US" sz="2500" kern="1200" dirty="0" err="1">
              <a:solidFill>
                <a:schemeClr val="bg1"/>
              </a:solidFill>
            </a:rPr>
            <a:t>Sociais</a:t>
          </a:r>
          <a:endParaRPr lang="pt-PT" sz="2500" kern="1200" dirty="0">
            <a:solidFill>
              <a:schemeClr val="bg1"/>
            </a:solidFill>
          </a:endParaRPr>
        </a:p>
      </dsp:txBody>
      <dsp:txXfrm>
        <a:off x="3056129" y="528650"/>
        <a:ext cx="1979627" cy="1214771"/>
      </dsp:txXfrm>
    </dsp:sp>
    <dsp:sp modelId="{0D852069-B52D-994B-B41E-3A2EC875AC84}">
      <dsp:nvSpPr>
        <dsp:cNvPr id="0" name=""/>
        <dsp:cNvSpPr/>
      </dsp:nvSpPr>
      <dsp:spPr>
        <a:xfrm>
          <a:off x="3670264" y="1743421"/>
          <a:ext cx="2699491" cy="2699491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bg1"/>
              </a:solidFill>
            </a:rPr>
            <a:t>Estratégica por razões ambientais</a:t>
          </a:r>
          <a:endParaRPr lang="pt-PT" sz="2500" kern="1200" dirty="0">
            <a:solidFill>
              <a:schemeClr val="bg1"/>
            </a:solidFill>
          </a:endParaRPr>
        </a:p>
      </dsp:txBody>
      <dsp:txXfrm>
        <a:off x="4495858" y="2440790"/>
        <a:ext cx="1619695" cy="1484720"/>
      </dsp:txXfrm>
    </dsp:sp>
    <dsp:sp modelId="{D4A2F68E-1D7C-FB41-838A-1900B83D09E3}">
      <dsp:nvSpPr>
        <dsp:cNvPr id="0" name=""/>
        <dsp:cNvSpPr/>
      </dsp:nvSpPr>
      <dsp:spPr>
        <a:xfrm>
          <a:off x="1687793" y="1705062"/>
          <a:ext cx="2699491" cy="2699491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>
              <a:solidFill>
                <a:schemeClr val="bg1"/>
              </a:solidFill>
            </a:rPr>
            <a:t>Estratégica</a:t>
          </a:r>
          <a:r>
            <a:rPr lang="en-US" sz="2500" kern="1200" dirty="0">
              <a:solidFill>
                <a:schemeClr val="bg1"/>
              </a:solidFill>
            </a:rPr>
            <a:t> </a:t>
          </a:r>
          <a:r>
            <a:rPr lang="en-US" sz="2500" kern="1200" dirty="0" err="1">
              <a:solidFill>
                <a:schemeClr val="bg1"/>
              </a:solidFill>
            </a:rPr>
            <a:t>por</a:t>
          </a:r>
          <a:r>
            <a:rPr lang="en-US" sz="2500" kern="1200" dirty="0">
              <a:solidFill>
                <a:schemeClr val="bg1"/>
              </a:solidFill>
            </a:rPr>
            <a:t> </a:t>
          </a:r>
          <a:r>
            <a:rPr lang="en-US" sz="2500" kern="1200" dirty="0" err="1">
              <a:solidFill>
                <a:schemeClr val="bg1"/>
              </a:solidFill>
            </a:rPr>
            <a:t>razões</a:t>
          </a:r>
          <a:r>
            <a:rPr lang="en-US" sz="2500" kern="1200" dirty="0">
              <a:solidFill>
                <a:schemeClr val="bg1"/>
              </a:solidFill>
            </a:rPr>
            <a:t> de mercado</a:t>
          </a:r>
          <a:endParaRPr lang="pt-PT" sz="2500" kern="1200" dirty="0">
            <a:solidFill>
              <a:schemeClr val="bg1"/>
            </a:solidFill>
          </a:endParaRPr>
        </a:p>
      </dsp:txBody>
      <dsp:txXfrm>
        <a:off x="1941995" y="2402430"/>
        <a:ext cx="1619695" cy="14847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4B1FBD-FB1B-C84A-BE87-90CD8D77C257}">
      <dsp:nvSpPr>
        <dsp:cNvPr id="0" name=""/>
        <dsp:cNvSpPr/>
      </dsp:nvSpPr>
      <dsp:spPr>
        <a:xfrm rot="5400000">
          <a:off x="1147918" y="1017438"/>
          <a:ext cx="1755632" cy="2921332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BB6965-FF69-5548-8F05-D16A9B89B0EC}">
      <dsp:nvSpPr>
        <dsp:cNvPr id="0" name=""/>
        <dsp:cNvSpPr/>
      </dsp:nvSpPr>
      <dsp:spPr>
        <a:xfrm>
          <a:off x="854859" y="1890287"/>
          <a:ext cx="2637395" cy="23118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400" kern="1200" dirty="0">
              <a:solidFill>
                <a:schemeClr val="bg1"/>
              </a:solidFill>
            </a:rPr>
            <a:t>Mercado Informal</a:t>
          </a:r>
        </a:p>
      </dsp:txBody>
      <dsp:txXfrm>
        <a:off x="854859" y="1890287"/>
        <a:ext cx="2637395" cy="2311831"/>
      </dsp:txXfrm>
    </dsp:sp>
    <dsp:sp modelId="{8286187E-A9C5-AC43-9474-D1C8A8F75026}">
      <dsp:nvSpPr>
        <dsp:cNvPr id="0" name=""/>
        <dsp:cNvSpPr/>
      </dsp:nvSpPr>
      <dsp:spPr>
        <a:xfrm>
          <a:off x="2994633" y="802367"/>
          <a:ext cx="497621" cy="497621"/>
        </a:xfrm>
        <a:prstGeom prst="triangle">
          <a:avLst>
            <a:gd name="adj" fmla="val 100000"/>
          </a:avLst>
        </a:prstGeom>
        <a:solidFill>
          <a:schemeClr val="accent4">
            <a:hueOff val="232389"/>
            <a:satOff val="3983"/>
            <a:lumOff val="-1422"/>
            <a:alphaOff val="0"/>
          </a:schemeClr>
        </a:solidFill>
        <a:ln w="12700" cap="flat" cmpd="sng" algn="ctr">
          <a:solidFill>
            <a:schemeClr val="accent4">
              <a:hueOff val="232389"/>
              <a:satOff val="3983"/>
              <a:lumOff val="-14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BB3CE7-3395-D64D-95F8-848DF3EE0291}">
      <dsp:nvSpPr>
        <dsp:cNvPr id="0" name=""/>
        <dsp:cNvSpPr/>
      </dsp:nvSpPr>
      <dsp:spPr>
        <a:xfrm rot="5400000">
          <a:off x="4376605" y="218496"/>
          <a:ext cx="1755632" cy="2921332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464778"/>
            <a:satOff val="7965"/>
            <a:lumOff val="-2843"/>
            <a:alphaOff val="0"/>
          </a:schemeClr>
        </a:solidFill>
        <a:ln w="12700" cap="flat" cmpd="sng" algn="ctr">
          <a:solidFill>
            <a:schemeClr val="accent4">
              <a:hueOff val="464778"/>
              <a:satOff val="7965"/>
              <a:lumOff val="-28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695024-BD45-9E4A-ACB7-00F4533AFFE6}">
      <dsp:nvSpPr>
        <dsp:cNvPr id="0" name=""/>
        <dsp:cNvSpPr/>
      </dsp:nvSpPr>
      <dsp:spPr>
        <a:xfrm>
          <a:off x="4083547" y="1091346"/>
          <a:ext cx="2637395" cy="23118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000" kern="1200" dirty="0">
              <a:solidFill>
                <a:schemeClr val="bg1"/>
              </a:solidFill>
            </a:rPr>
            <a:t>Mercado Formal</a:t>
          </a:r>
        </a:p>
      </dsp:txBody>
      <dsp:txXfrm>
        <a:off x="4083547" y="1091346"/>
        <a:ext cx="2637395" cy="2311831"/>
      </dsp:txXfrm>
    </dsp:sp>
    <dsp:sp modelId="{43AD93A2-B157-7E4A-B4B6-33CAB2399326}">
      <dsp:nvSpPr>
        <dsp:cNvPr id="0" name=""/>
        <dsp:cNvSpPr/>
      </dsp:nvSpPr>
      <dsp:spPr>
        <a:xfrm>
          <a:off x="6223320" y="3425"/>
          <a:ext cx="497621" cy="497621"/>
        </a:xfrm>
        <a:prstGeom prst="triangle">
          <a:avLst>
            <a:gd name="adj" fmla="val 100000"/>
          </a:avLst>
        </a:prstGeom>
        <a:solidFill>
          <a:schemeClr val="accent4">
            <a:hueOff val="697167"/>
            <a:satOff val="11948"/>
            <a:lumOff val="-4265"/>
            <a:alphaOff val="0"/>
          </a:schemeClr>
        </a:solidFill>
        <a:ln w="12700" cap="flat" cmpd="sng" algn="ctr">
          <a:solidFill>
            <a:schemeClr val="accent4">
              <a:hueOff val="697167"/>
              <a:satOff val="11948"/>
              <a:lumOff val="-42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C2D2A3-95FC-944F-BFC8-60CD89E2D6A3}">
      <dsp:nvSpPr>
        <dsp:cNvPr id="0" name=""/>
        <dsp:cNvSpPr/>
      </dsp:nvSpPr>
      <dsp:spPr>
        <a:xfrm rot="5400000">
          <a:off x="7605292" y="-580444"/>
          <a:ext cx="1755632" cy="2921332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929556"/>
            <a:satOff val="15930"/>
            <a:lumOff val="-5687"/>
            <a:alphaOff val="0"/>
          </a:schemeClr>
        </a:solidFill>
        <a:ln w="12700" cap="flat" cmpd="sng" algn="ctr">
          <a:solidFill>
            <a:schemeClr val="accent4">
              <a:hueOff val="929556"/>
              <a:satOff val="15930"/>
              <a:lumOff val="-568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70F488-31ED-354D-8B3F-563FC6A8E45A}">
      <dsp:nvSpPr>
        <dsp:cNvPr id="0" name=""/>
        <dsp:cNvSpPr/>
      </dsp:nvSpPr>
      <dsp:spPr>
        <a:xfrm>
          <a:off x="7312234" y="292404"/>
          <a:ext cx="2637395" cy="23118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kern="1200" dirty="0">
              <a:solidFill>
                <a:schemeClr val="bg1"/>
              </a:solidFill>
            </a:rPr>
            <a:t>Mercado Internacional/Exportação</a:t>
          </a:r>
        </a:p>
      </dsp:txBody>
      <dsp:txXfrm>
        <a:off x="7312234" y="292404"/>
        <a:ext cx="2637395" cy="231183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AE4667-F9C3-AB4B-9D39-8CF66E1979A3}">
      <dsp:nvSpPr>
        <dsp:cNvPr id="0" name=""/>
        <dsp:cNvSpPr/>
      </dsp:nvSpPr>
      <dsp:spPr>
        <a:xfrm>
          <a:off x="1970811" y="620"/>
          <a:ext cx="1203338" cy="6016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 dirty="0"/>
            <a:t>Regularidade</a:t>
          </a:r>
        </a:p>
      </dsp:txBody>
      <dsp:txXfrm>
        <a:off x="1988433" y="18242"/>
        <a:ext cx="1168094" cy="566425"/>
      </dsp:txXfrm>
    </dsp:sp>
    <dsp:sp modelId="{9E109701-F154-9A4A-A630-591635185F9E}">
      <dsp:nvSpPr>
        <dsp:cNvPr id="0" name=""/>
        <dsp:cNvSpPr/>
      </dsp:nvSpPr>
      <dsp:spPr>
        <a:xfrm rot="3600000">
          <a:off x="2755783" y="1056509"/>
          <a:ext cx="626837" cy="21058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900" kern="1200" dirty="0"/>
            <a:t>Mercado</a:t>
          </a:r>
        </a:p>
      </dsp:txBody>
      <dsp:txXfrm>
        <a:off x="2818958" y="1098626"/>
        <a:ext cx="500487" cy="126350"/>
      </dsp:txXfrm>
    </dsp:sp>
    <dsp:sp modelId="{091E7C71-61E2-4443-BA2F-920E93B0C72F}">
      <dsp:nvSpPr>
        <dsp:cNvPr id="0" name=""/>
        <dsp:cNvSpPr/>
      </dsp:nvSpPr>
      <dsp:spPr>
        <a:xfrm>
          <a:off x="2964253" y="1721313"/>
          <a:ext cx="1203338" cy="6016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 dirty="0"/>
            <a:t>Confiança</a:t>
          </a:r>
        </a:p>
      </dsp:txBody>
      <dsp:txXfrm>
        <a:off x="2981875" y="1738935"/>
        <a:ext cx="1168094" cy="566425"/>
      </dsp:txXfrm>
    </dsp:sp>
    <dsp:sp modelId="{857F8A09-37D9-344F-B8D2-80423CBB73A8}">
      <dsp:nvSpPr>
        <dsp:cNvPr id="0" name=""/>
        <dsp:cNvSpPr/>
      </dsp:nvSpPr>
      <dsp:spPr>
        <a:xfrm rot="10800000">
          <a:off x="2259061" y="1916855"/>
          <a:ext cx="626837" cy="21058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900" kern="1200" dirty="0"/>
            <a:t>Mercado</a:t>
          </a:r>
        </a:p>
      </dsp:txBody>
      <dsp:txXfrm rot="10800000">
        <a:off x="2322236" y="1958972"/>
        <a:ext cx="500487" cy="126350"/>
      </dsp:txXfrm>
    </dsp:sp>
    <dsp:sp modelId="{0A070C03-468A-B042-8BEF-21E52F480BCD}">
      <dsp:nvSpPr>
        <dsp:cNvPr id="0" name=""/>
        <dsp:cNvSpPr/>
      </dsp:nvSpPr>
      <dsp:spPr>
        <a:xfrm>
          <a:off x="977369" y="1721313"/>
          <a:ext cx="1203338" cy="6016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 dirty="0"/>
            <a:t>Qualidade</a:t>
          </a:r>
        </a:p>
      </dsp:txBody>
      <dsp:txXfrm>
        <a:off x="994991" y="1738935"/>
        <a:ext cx="1168094" cy="566425"/>
      </dsp:txXfrm>
    </dsp:sp>
    <dsp:sp modelId="{30741DEA-F2FE-8642-9406-F5782F34A639}">
      <dsp:nvSpPr>
        <dsp:cNvPr id="0" name=""/>
        <dsp:cNvSpPr/>
      </dsp:nvSpPr>
      <dsp:spPr>
        <a:xfrm rot="18000000">
          <a:off x="1762340" y="1056509"/>
          <a:ext cx="626837" cy="21058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900" kern="1200" dirty="0"/>
            <a:t>Mercado</a:t>
          </a:r>
        </a:p>
      </dsp:txBody>
      <dsp:txXfrm>
        <a:off x="1825515" y="1098626"/>
        <a:ext cx="500487" cy="1263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C53B3A-9ACC-4748-AB4A-8538F086182C}">
      <dsp:nvSpPr>
        <dsp:cNvPr id="0" name=""/>
        <dsp:cNvSpPr/>
      </dsp:nvSpPr>
      <dsp:spPr>
        <a:xfrm>
          <a:off x="4596286" y="2053047"/>
          <a:ext cx="2509279" cy="2509279"/>
        </a:xfrm>
        <a:prstGeom prst="gear9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200" kern="1200" dirty="0" err="1"/>
            <a:t>Rastreabilidae</a:t>
          </a:r>
          <a:endParaRPr lang="pt-PT" sz="1200" kern="1200" dirty="0"/>
        </a:p>
      </dsp:txBody>
      <dsp:txXfrm>
        <a:off x="5100763" y="2640834"/>
        <a:ext cx="1500325" cy="1289821"/>
      </dsp:txXfrm>
    </dsp:sp>
    <dsp:sp modelId="{8342B9D0-AD5C-9A45-B667-F1C09B5049B2}">
      <dsp:nvSpPr>
        <dsp:cNvPr id="0" name=""/>
        <dsp:cNvSpPr/>
      </dsp:nvSpPr>
      <dsp:spPr>
        <a:xfrm>
          <a:off x="3136342" y="1459944"/>
          <a:ext cx="1824930" cy="1824930"/>
        </a:xfrm>
        <a:prstGeom prst="gear6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200" kern="1200" dirty="0" err="1"/>
            <a:t>Organzação</a:t>
          </a:r>
          <a:endParaRPr lang="pt-PT" sz="1200" kern="1200" dirty="0"/>
        </a:p>
      </dsp:txBody>
      <dsp:txXfrm>
        <a:off x="3595774" y="1922152"/>
        <a:ext cx="906066" cy="900514"/>
      </dsp:txXfrm>
    </dsp:sp>
    <dsp:sp modelId="{6D8D3398-2C2A-FF4E-9854-B1911B604191}">
      <dsp:nvSpPr>
        <dsp:cNvPr id="0" name=""/>
        <dsp:cNvSpPr/>
      </dsp:nvSpPr>
      <dsp:spPr>
        <a:xfrm rot="20700000">
          <a:off x="4158489" y="200928"/>
          <a:ext cx="1788059" cy="1788059"/>
        </a:xfrm>
        <a:prstGeom prst="gear6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200" kern="1200" dirty="0"/>
            <a:t>Controlo</a:t>
          </a:r>
        </a:p>
      </dsp:txBody>
      <dsp:txXfrm rot="-20700000">
        <a:off x="4550663" y="593102"/>
        <a:ext cx="1003711" cy="1003711"/>
      </dsp:txXfrm>
    </dsp:sp>
    <dsp:sp modelId="{BA93A1E1-1C46-E54F-BFD3-ECFC8520E129}">
      <dsp:nvSpPr>
        <dsp:cNvPr id="0" name=""/>
        <dsp:cNvSpPr/>
      </dsp:nvSpPr>
      <dsp:spPr>
        <a:xfrm>
          <a:off x="4407397" y="1672090"/>
          <a:ext cx="3211878" cy="3211878"/>
        </a:xfrm>
        <a:prstGeom prst="circularArrow">
          <a:avLst>
            <a:gd name="adj1" fmla="val 4688"/>
            <a:gd name="adj2" fmla="val 299029"/>
            <a:gd name="adj3" fmla="val 2524319"/>
            <a:gd name="adj4" fmla="val 15843824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43F2955-CDA2-5A4B-825F-3B30981B7B62}">
      <dsp:nvSpPr>
        <dsp:cNvPr id="0" name=""/>
        <dsp:cNvSpPr/>
      </dsp:nvSpPr>
      <dsp:spPr>
        <a:xfrm>
          <a:off x="2813150" y="1054577"/>
          <a:ext cx="2333630" cy="2333630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F5B5BB8-60EC-0141-937B-D01175F6D6E2}">
      <dsp:nvSpPr>
        <dsp:cNvPr id="0" name=""/>
        <dsp:cNvSpPr/>
      </dsp:nvSpPr>
      <dsp:spPr>
        <a:xfrm>
          <a:off x="3744892" y="-192303"/>
          <a:ext cx="2516123" cy="2516123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8D876C-DEFB-B549-B796-485EDAB4156B}">
      <dsp:nvSpPr>
        <dsp:cNvPr id="0" name=""/>
        <dsp:cNvSpPr/>
      </dsp:nvSpPr>
      <dsp:spPr>
        <a:xfrm>
          <a:off x="603471" y="0"/>
          <a:ext cx="6839343" cy="2856333"/>
        </a:xfrm>
        <a:prstGeom prst="rightArrow">
          <a:avLst/>
        </a:prstGeom>
        <a:gradFill rotWithShape="0">
          <a:gsLst>
            <a:gs pos="0">
              <a:schemeClr val="accent5">
                <a:tint val="55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tint val="55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tint val="55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B87B584D-4EEF-BD48-B3FA-DA81627A05CE}">
      <dsp:nvSpPr>
        <dsp:cNvPr id="0" name=""/>
        <dsp:cNvSpPr/>
      </dsp:nvSpPr>
      <dsp:spPr>
        <a:xfrm>
          <a:off x="3095" y="856899"/>
          <a:ext cx="2540950" cy="1142533"/>
        </a:xfrm>
        <a:prstGeom prst="roundRect">
          <a:avLst/>
        </a:prstGeom>
        <a:gradFill rotWithShape="0">
          <a:gsLst>
            <a:gs pos="0">
              <a:schemeClr val="accent5">
                <a:shade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shade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shade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500" kern="1200">
              <a:solidFill>
                <a:srgbClr val="00125C"/>
              </a:solidFill>
            </a:rPr>
            <a:t>Produção</a:t>
          </a:r>
          <a:endParaRPr lang="pt-PT" sz="2500" kern="1200" dirty="0">
            <a:solidFill>
              <a:srgbClr val="00125C"/>
            </a:solidFill>
          </a:endParaRPr>
        </a:p>
      </dsp:txBody>
      <dsp:txXfrm>
        <a:off x="58869" y="912673"/>
        <a:ext cx="2429402" cy="1030985"/>
      </dsp:txXfrm>
    </dsp:sp>
    <dsp:sp modelId="{AB78DB0C-6A12-D54C-838B-1B1ECBAD3EFA}">
      <dsp:nvSpPr>
        <dsp:cNvPr id="0" name=""/>
        <dsp:cNvSpPr/>
      </dsp:nvSpPr>
      <dsp:spPr>
        <a:xfrm>
          <a:off x="2752667" y="856899"/>
          <a:ext cx="2540950" cy="1142533"/>
        </a:xfrm>
        <a:prstGeom prst="roundRect">
          <a:avLst/>
        </a:prstGeom>
        <a:gradFill rotWithShape="0">
          <a:gsLst>
            <a:gs pos="0">
              <a:schemeClr val="accent5">
                <a:shade val="50000"/>
                <a:hueOff val="-396136"/>
                <a:satOff val="0"/>
                <a:lumOff val="322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shade val="50000"/>
                <a:hueOff val="-396136"/>
                <a:satOff val="0"/>
                <a:lumOff val="322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shade val="50000"/>
                <a:hueOff val="-396136"/>
                <a:satOff val="0"/>
                <a:lumOff val="322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500" kern="1200">
              <a:solidFill>
                <a:srgbClr val="00125C"/>
              </a:solidFill>
            </a:rPr>
            <a:t>Processamento</a:t>
          </a:r>
          <a:endParaRPr lang="pt-PT" sz="2500" kern="1200" dirty="0">
            <a:solidFill>
              <a:srgbClr val="00125C"/>
            </a:solidFill>
          </a:endParaRPr>
        </a:p>
      </dsp:txBody>
      <dsp:txXfrm>
        <a:off x="2808441" y="912673"/>
        <a:ext cx="2429402" cy="1030985"/>
      </dsp:txXfrm>
    </dsp:sp>
    <dsp:sp modelId="{5ADCD735-C9B7-EB43-B849-80BF7B15A458}">
      <dsp:nvSpPr>
        <dsp:cNvPr id="0" name=""/>
        <dsp:cNvSpPr/>
      </dsp:nvSpPr>
      <dsp:spPr>
        <a:xfrm>
          <a:off x="5502240" y="856899"/>
          <a:ext cx="2540950" cy="1142533"/>
        </a:xfrm>
        <a:prstGeom prst="roundRect">
          <a:avLst/>
        </a:prstGeom>
        <a:gradFill rotWithShape="0">
          <a:gsLst>
            <a:gs pos="0">
              <a:schemeClr val="accent5">
                <a:shade val="50000"/>
                <a:hueOff val="-396136"/>
                <a:satOff val="0"/>
                <a:lumOff val="322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shade val="50000"/>
                <a:hueOff val="-396136"/>
                <a:satOff val="0"/>
                <a:lumOff val="322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shade val="50000"/>
                <a:hueOff val="-396136"/>
                <a:satOff val="0"/>
                <a:lumOff val="322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500" kern="1200">
              <a:solidFill>
                <a:srgbClr val="00125C"/>
              </a:solidFill>
            </a:rPr>
            <a:t>Distribuição</a:t>
          </a:r>
          <a:endParaRPr lang="pt-PT" sz="2500" kern="1200" dirty="0">
            <a:solidFill>
              <a:srgbClr val="00125C"/>
            </a:solidFill>
          </a:endParaRPr>
        </a:p>
      </dsp:txBody>
      <dsp:txXfrm>
        <a:off x="5558014" y="912673"/>
        <a:ext cx="2429402" cy="103098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8D4908-2B4B-9247-B5CB-C5498F87041D}">
      <dsp:nvSpPr>
        <dsp:cNvPr id="0" name=""/>
        <dsp:cNvSpPr/>
      </dsp:nvSpPr>
      <dsp:spPr>
        <a:xfrm>
          <a:off x="2244073" y="-3535"/>
          <a:ext cx="1830637" cy="892019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3700" kern="1200" dirty="0"/>
            <a:t>Angola</a:t>
          </a:r>
        </a:p>
      </dsp:txBody>
      <dsp:txXfrm>
        <a:off x="2270199" y="22591"/>
        <a:ext cx="1778385" cy="839767"/>
      </dsp:txXfrm>
    </dsp:sp>
    <dsp:sp modelId="{A3E9A2E8-789D-3A41-9084-22AAABAA1939}">
      <dsp:nvSpPr>
        <dsp:cNvPr id="0" name=""/>
        <dsp:cNvSpPr/>
      </dsp:nvSpPr>
      <dsp:spPr>
        <a:xfrm>
          <a:off x="4651782" y="3535"/>
          <a:ext cx="1580178" cy="877877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alpha val="90000"/>
            <a:hueOff val="-2607315"/>
            <a:satOff val="12270"/>
            <a:lumOff val="1075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-2607315"/>
              <a:satOff val="12270"/>
              <a:lumOff val="1075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3700" kern="1200" dirty="0"/>
            <a:t>UE</a:t>
          </a:r>
        </a:p>
      </dsp:txBody>
      <dsp:txXfrm>
        <a:off x="4677494" y="29247"/>
        <a:ext cx="1528754" cy="826453"/>
      </dsp:txXfrm>
    </dsp:sp>
    <dsp:sp modelId="{C09D8B72-EEE2-434B-9DC2-999DD2EB2704}">
      <dsp:nvSpPr>
        <dsp:cNvPr id="0" name=""/>
        <dsp:cNvSpPr/>
      </dsp:nvSpPr>
      <dsp:spPr>
        <a:xfrm>
          <a:off x="3908813" y="3734513"/>
          <a:ext cx="658407" cy="658407"/>
        </a:xfrm>
        <a:prstGeom prst="triangle">
          <a:avLst/>
        </a:prstGeom>
        <a:solidFill>
          <a:schemeClr val="accent3">
            <a:tint val="40000"/>
            <a:alpha val="90000"/>
            <a:hueOff val="-5214631"/>
            <a:satOff val="24541"/>
            <a:lumOff val="2149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-5214631"/>
              <a:satOff val="24541"/>
              <a:lumOff val="2149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9AFA8B-1AE9-3A49-BD2C-613CF899D8EA}">
      <dsp:nvSpPr>
        <dsp:cNvPr id="0" name=""/>
        <dsp:cNvSpPr/>
      </dsp:nvSpPr>
      <dsp:spPr>
        <a:xfrm>
          <a:off x="2022383" y="3434364"/>
          <a:ext cx="4431267" cy="393132"/>
        </a:xfrm>
        <a:prstGeom prst="rect">
          <a:avLst/>
        </a:prstGeom>
        <a:solidFill>
          <a:schemeClr val="accent3">
            <a:tint val="40000"/>
            <a:alpha val="90000"/>
            <a:hueOff val="-7821946"/>
            <a:satOff val="36811"/>
            <a:lumOff val="3224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-7821946"/>
              <a:satOff val="36811"/>
              <a:lumOff val="3224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7F4A74-0134-FB41-8103-6B19E91903C6}">
      <dsp:nvSpPr>
        <dsp:cNvPr id="0" name=""/>
        <dsp:cNvSpPr/>
      </dsp:nvSpPr>
      <dsp:spPr>
        <a:xfrm>
          <a:off x="4634815" y="2720080"/>
          <a:ext cx="1576672" cy="73456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700" kern="1200" dirty="0"/>
            <a:t>Instrumentos</a:t>
          </a:r>
        </a:p>
      </dsp:txBody>
      <dsp:txXfrm>
        <a:off x="4670674" y="2755939"/>
        <a:ext cx="1504954" cy="662850"/>
      </dsp:txXfrm>
    </dsp:sp>
    <dsp:sp modelId="{7031EF22-CDD8-E441-8295-64550FE7719E}">
      <dsp:nvSpPr>
        <dsp:cNvPr id="0" name=""/>
        <dsp:cNvSpPr/>
      </dsp:nvSpPr>
      <dsp:spPr>
        <a:xfrm>
          <a:off x="4612541" y="1863682"/>
          <a:ext cx="1576672" cy="734568"/>
        </a:xfrm>
        <a:prstGeom prst="roundRect">
          <a:avLst/>
        </a:prstGeom>
        <a:solidFill>
          <a:schemeClr val="accent3">
            <a:hueOff val="-1954741"/>
            <a:satOff val="2773"/>
            <a:lumOff val="3039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700" kern="1200" dirty="0"/>
            <a:t>Padrões</a:t>
          </a:r>
        </a:p>
      </dsp:txBody>
      <dsp:txXfrm>
        <a:off x="4648400" y="1899541"/>
        <a:ext cx="1504954" cy="662850"/>
      </dsp:txXfrm>
    </dsp:sp>
    <dsp:sp modelId="{03F28D59-1A9E-E447-BD29-DEFD4D137B91}">
      <dsp:nvSpPr>
        <dsp:cNvPr id="0" name=""/>
        <dsp:cNvSpPr/>
      </dsp:nvSpPr>
      <dsp:spPr>
        <a:xfrm>
          <a:off x="4597559" y="975254"/>
          <a:ext cx="1576672" cy="734568"/>
        </a:xfrm>
        <a:prstGeom prst="roundRect">
          <a:avLst/>
        </a:prstGeom>
        <a:solidFill>
          <a:schemeClr val="accent3">
            <a:hueOff val="-3909483"/>
            <a:satOff val="5547"/>
            <a:lumOff val="6079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700" kern="1200" dirty="0"/>
            <a:t>Experiência</a:t>
          </a:r>
        </a:p>
      </dsp:txBody>
      <dsp:txXfrm>
        <a:off x="4633418" y="1011113"/>
        <a:ext cx="1504954" cy="662850"/>
      </dsp:txXfrm>
    </dsp:sp>
    <dsp:sp modelId="{297F67BB-233E-A74E-8F1D-8495BB474287}">
      <dsp:nvSpPr>
        <dsp:cNvPr id="0" name=""/>
        <dsp:cNvSpPr/>
      </dsp:nvSpPr>
      <dsp:spPr>
        <a:xfrm>
          <a:off x="2220204" y="1094555"/>
          <a:ext cx="1910811" cy="710577"/>
        </a:xfrm>
        <a:prstGeom prst="roundRect">
          <a:avLst/>
        </a:prstGeom>
        <a:solidFill>
          <a:schemeClr val="accent3">
            <a:hueOff val="-5864224"/>
            <a:satOff val="8320"/>
            <a:lumOff val="9118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700" kern="1200" dirty="0"/>
            <a:t>Mercado interno em crescimento</a:t>
          </a:r>
        </a:p>
      </dsp:txBody>
      <dsp:txXfrm>
        <a:off x="2254892" y="1129243"/>
        <a:ext cx="1841435" cy="641201"/>
      </dsp:txXfrm>
    </dsp:sp>
    <dsp:sp modelId="{DD0A5B28-DF24-4349-9665-BE9FC93DE867}">
      <dsp:nvSpPr>
        <dsp:cNvPr id="0" name=""/>
        <dsp:cNvSpPr/>
      </dsp:nvSpPr>
      <dsp:spPr>
        <a:xfrm>
          <a:off x="2220202" y="1816127"/>
          <a:ext cx="1884555" cy="1564972"/>
        </a:xfrm>
        <a:prstGeom prst="roundRect">
          <a:avLst/>
        </a:prstGeom>
        <a:solidFill>
          <a:schemeClr val="accent3">
            <a:hueOff val="-7818965"/>
            <a:satOff val="11094"/>
            <a:lumOff val="12158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700" kern="1200" dirty="0"/>
            <a:t>Recursos naturais</a:t>
          </a:r>
        </a:p>
      </dsp:txBody>
      <dsp:txXfrm>
        <a:off x="2296598" y="1892523"/>
        <a:ext cx="1731763" cy="14121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‹nº›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‹nº›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6000">
                <a:solidFill>
                  <a:srgbClr val="00125C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3" name="Picture 2" descr="A blue dotted wave on a black background&#10;&#10;Description automatically generated">
            <a:extLst>
              <a:ext uri="{FF2B5EF4-FFF2-40B4-BE49-F238E27FC236}">
                <a16:creationId xmlns:a16="http://schemas.microsoft.com/office/drawing/2014/main" id="{FDC35F7D-B3A2-5A12-A18B-CDE55045A64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21235" y="-2612142"/>
            <a:ext cx="7562103" cy="5224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‹nº›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‹nº›</a:t>
            </a:fld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>
            <a:lvl1pPr>
              <a:defRPr>
                <a:solidFill>
                  <a:srgbClr val="00125C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F3E8AE9-9A2C-2353-3836-F512D7E4A4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61717" y="2090580"/>
            <a:ext cx="11697770" cy="8081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‹nº›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  <a:prstGeom prst="rect">
            <a:avLst/>
          </a:prstGeo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/>
          <a:lstStyle/>
          <a:p>
            <a:fld id="{F46C79FD-C571-418B-AB0F-5EE936C85276}" type="slidenum">
              <a:rPr lang="en-GB" smtClean="0"/>
              <a:t>‹nº›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‹nº›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‹nº›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/>
          <a:lstStyle/>
          <a:p>
            <a:fld id="{F46C79FD-C571-418B-AB0F-5EE936C85276}" type="slidenum">
              <a:rPr lang="en-GB" smtClean="0"/>
              <a:t>‹nº›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prstGeom prst="rect">
            <a:avLst/>
          </a:prstGeo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prstGeom prst="rect">
            <a:avLst/>
          </a:prstGeo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/>
          <a:lstStyle/>
          <a:p>
            <a:fld id="{F46C79FD-C571-418B-AB0F-5EE936C85276}" type="slidenum">
              <a:rPr lang="en-GB" smtClean="0"/>
              <a:t>‹nº›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prstGeom prst="rect">
            <a:avLst/>
          </a:prstGeo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‹nº›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/>
          <a:lstStyle/>
          <a:p>
            <a:fld id="{F46C79FD-C571-418B-AB0F-5EE936C85276}" type="slidenum">
              <a:rPr lang="en-GB" smtClean="0"/>
              <a:t>‹nº›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prstGeom prst="rect">
            <a:avLst/>
          </a:prstGeo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prstGeom prst="rect">
            <a:avLst/>
          </a:prstGeo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prstGeom prst="rect">
            <a:avLst/>
          </a:prstGeo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/>
          <a:lstStyle/>
          <a:p>
            <a:fld id="{F46C79FD-C571-418B-AB0F-5EE936C85276}" type="slidenum">
              <a:rPr lang="en-GB" smtClean="0"/>
              <a:t>‹nº›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prstGeom prst="rect">
            <a:avLst/>
          </a:prstGeo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prstGeom prst="rect">
            <a:avLst/>
          </a:prstGeo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prstGeom prst="rect">
            <a:avLst/>
          </a:prstGeo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prstGeom prst="rect">
            <a:avLst/>
          </a:prstGeo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/>
          <a:lstStyle/>
          <a:p>
            <a:fld id="{F46C79FD-C571-418B-AB0F-5EE936C85276}" type="slidenum">
              <a:rPr lang="en-GB" smtClean="0"/>
              <a:pPr/>
              <a:t>‹nº›</a:t>
            </a:fld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/>
          <a:lstStyle/>
          <a:p>
            <a:fld id="{F46C79FD-C571-418B-AB0F-5EE936C85276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  <a:prstGeom prst="rect">
            <a:avLst/>
          </a:prstGeo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  <a:prstGeom prst="rect">
            <a:avLst/>
          </a:prstGeo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">
    <p:bg>
      <p:bgPr>
        <a:solidFill>
          <a:srgbClr val="0012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yellow dots on a black background">
            <a:extLst>
              <a:ext uri="{FF2B5EF4-FFF2-40B4-BE49-F238E27FC236}">
                <a16:creationId xmlns:a16="http://schemas.microsoft.com/office/drawing/2014/main" id="{5DEE2CEA-4F3D-EC79-B8CD-7057ABE9A15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351314" y="4476389"/>
            <a:ext cx="15936685" cy="3550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pter Slide">
    <p:bg>
      <p:bgPr>
        <a:solidFill>
          <a:srgbClr val="FF5C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yellow dots on a black background">
            <a:extLst>
              <a:ext uri="{FF2B5EF4-FFF2-40B4-BE49-F238E27FC236}">
                <a16:creationId xmlns:a16="http://schemas.microsoft.com/office/drawing/2014/main" id="{5DEE2CEA-4F3D-EC79-B8CD-7057ABE9A15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351314" y="4476389"/>
            <a:ext cx="15936685" cy="3550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467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pter Slide">
    <p:bg>
      <p:bgPr>
        <a:solidFill>
          <a:srgbClr val="18BAA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yellow dots on a black background">
            <a:extLst>
              <a:ext uri="{FF2B5EF4-FFF2-40B4-BE49-F238E27FC236}">
                <a16:creationId xmlns:a16="http://schemas.microsoft.com/office/drawing/2014/main" id="{5DEE2CEA-4F3D-EC79-B8CD-7057ABE9A15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351314" y="4476389"/>
            <a:ext cx="15936685" cy="3550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273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pter Slide">
    <p:bg>
      <p:bgPr>
        <a:solidFill>
          <a:srgbClr val="FFCC0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5DEE2CEA-4F3D-EC79-B8CD-7057ABE9A15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351314" y="4476389"/>
            <a:ext cx="15936685" cy="3550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05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pter Slide">
    <p:bg>
      <p:bgPr>
        <a:solidFill>
          <a:srgbClr val="0012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yellow dots on a black background">
            <a:extLst>
              <a:ext uri="{FF2B5EF4-FFF2-40B4-BE49-F238E27FC236}">
                <a16:creationId xmlns:a16="http://schemas.microsoft.com/office/drawing/2014/main" id="{5DEE2CEA-4F3D-EC79-B8CD-7057ABE9A15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351314" y="4476389"/>
            <a:ext cx="15936685" cy="3550011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23BD90E6-D4D2-E5C9-25AF-DF0A17E2582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0008" y="356858"/>
            <a:ext cx="2781300" cy="1666875"/>
          </a:xfrm>
          <a:prstGeom prst="rect">
            <a:avLst/>
          </a:prstGeom>
        </p:spPr>
      </p:pic>
      <p:pic>
        <p:nvPicPr>
          <p:cNvPr id="3" name="Picture 2" descr="A blue flag with yellow stars in a circle&#10;&#10;Description automatically generated">
            <a:extLst>
              <a:ext uri="{FF2B5EF4-FFF2-40B4-BE49-F238E27FC236}">
                <a16:creationId xmlns:a16="http://schemas.microsoft.com/office/drawing/2014/main" id="{2FA972DF-8582-1EA0-2875-B02C3B2CA34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00694" y="977668"/>
            <a:ext cx="1142799" cy="776732"/>
          </a:xfrm>
          <a:prstGeom prst="rect">
            <a:avLst/>
          </a:prstGeom>
        </p:spPr>
      </p:pic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CECCEF0F-1490-156D-6930-F5A4DC50AD2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0366375" y="977900"/>
            <a:ext cx="1130300" cy="776288"/>
          </a:xfrm>
          <a:prstGeom prst="rect">
            <a:avLst/>
          </a:prstGeom>
          <a:ln w="19050">
            <a:solidFill>
              <a:schemeClr val="bg1"/>
            </a:solidFill>
          </a:ln>
        </p:spPr>
        <p:txBody>
          <a:bodyPr/>
          <a:lstStyle>
            <a:lvl1pPr marL="7620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fr-BE" err="1"/>
              <a:t>Your</a:t>
            </a:r>
            <a:r>
              <a:rPr lang="fr-BE"/>
              <a:t> </a:t>
            </a:r>
            <a:r>
              <a:rPr lang="fr-BE" err="1"/>
              <a:t>counrty</a:t>
            </a:r>
            <a:endParaRPr lang="en-IE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11C7B26-41B0-DCD9-ED6D-FED06CBB0F23}"/>
              </a:ext>
            </a:extLst>
          </p:cNvPr>
          <p:cNvGrpSpPr/>
          <p:nvPr userDrawn="1"/>
        </p:nvGrpSpPr>
        <p:grpSpPr>
          <a:xfrm>
            <a:off x="2865221" y="2017484"/>
            <a:ext cx="6583616" cy="2619403"/>
            <a:chOff x="2865221" y="2017484"/>
            <a:chExt cx="6583616" cy="2619403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0A07C69-856B-CA4C-0E35-0F1E651439F4}"/>
                </a:ext>
              </a:extLst>
            </p:cNvPr>
            <p:cNvSpPr txBox="1"/>
            <p:nvPr userDrawn="1"/>
          </p:nvSpPr>
          <p:spPr>
            <a:xfrm>
              <a:off x="2865221" y="2017484"/>
              <a:ext cx="6330054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sz="4000" b="1">
                  <a:solidFill>
                    <a:srgbClr val="FFCC03"/>
                  </a:solidFill>
                  <a:latin typeface="Noto Sans" panose="020B0502040504020204" pitchFamily="34" charset="0"/>
                  <a:ea typeface="Noto Sans" panose="020B0502040504020204" pitchFamily="34" charset="0"/>
                  <a:cs typeface="Noto Sans" panose="020B0502040504020204" pitchFamily="34" charset="0"/>
                </a:rPr>
                <a:t>TEMPLATE </a:t>
              </a:r>
            </a:p>
            <a:p>
              <a:r>
                <a:rPr lang="fr-BE" sz="4000" b="1" err="1">
                  <a:solidFill>
                    <a:schemeClr val="bg1"/>
                  </a:solidFill>
                  <a:latin typeface="Noto Sans" panose="020B0502040504020204" pitchFamily="34" charset="0"/>
                  <a:ea typeface="Noto Sans" panose="020B0502040504020204" pitchFamily="34" charset="0"/>
                  <a:cs typeface="Noto Sans" panose="020B0502040504020204" pitchFamily="34" charset="0"/>
                </a:rPr>
                <a:t>Event</a:t>
              </a:r>
              <a:r>
                <a:rPr lang="fr-BE" sz="4000" b="1">
                  <a:solidFill>
                    <a:schemeClr val="bg1"/>
                  </a:solidFill>
                  <a:latin typeface="Noto Sans" panose="020B0502040504020204" pitchFamily="34" charset="0"/>
                  <a:ea typeface="Noto Sans" panose="020B0502040504020204" pitchFamily="34" charset="0"/>
                  <a:cs typeface="Noto Sans" panose="020B0502040504020204" pitchFamily="34" charset="0"/>
                </a:rPr>
                <a:t> </a:t>
              </a:r>
              <a:r>
                <a:rPr lang="fr-BE" sz="4000" b="1" err="1">
                  <a:solidFill>
                    <a:schemeClr val="bg1"/>
                  </a:solidFill>
                  <a:latin typeface="Noto Sans" panose="020B0502040504020204" pitchFamily="34" charset="0"/>
                  <a:ea typeface="Noto Sans" panose="020B0502040504020204" pitchFamily="34" charset="0"/>
                  <a:cs typeface="Noto Sans" panose="020B0502040504020204" pitchFamily="34" charset="0"/>
                </a:rPr>
                <a:t>presentation</a:t>
              </a:r>
              <a:endParaRPr lang="en-IE" sz="4000" b="1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035DB11-3A4D-0A6F-845A-0AF5949258E2}"/>
                </a:ext>
              </a:extLst>
            </p:cNvPr>
            <p:cNvSpPr txBox="1"/>
            <p:nvPr userDrawn="1"/>
          </p:nvSpPr>
          <p:spPr>
            <a:xfrm>
              <a:off x="2906285" y="3319697"/>
              <a:ext cx="4177799" cy="277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sz="1200" b="1">
                  <a:solidFill>
                    <a:schemeClr val="bg1"/>
                  </a:solidFill>
                </a:rPr>
                <a:t>You can </a:t>
              </a:r>
              <a:r>
                <a:rPr lang="fr-BE" sz="1200" b="1" err="1">
                  <a:solidFill>
                    <a:schemeClr val="bg1"/>
                  </a:solidFill>
                </a:rPr>
                <a:t>choose</a:t>
              </a:r>
              <a:r>
                <a:rPr lang="fr-BE" sz="1200" b="1">
                  <a:solidFill>
                    <a:schemeClr val="bg1"/>
                  </a:solidFill>
                </a:rPr>
                <a:t> </a:t>
              </a:r>
              <a:r>
                <a:rPr lang="fr-BE" sz="1200" b="1" err="1">
                  <a:solidFill>
                    <a:schemeClr val="bg1"/>
                  </a:solidFill>
                </a:rPr>
                <a:t>between</a:t>
              </a:r>
              <a:r>
                <a:rPr lang="fr-BE" sz="1200" b="1">
                  <a:solidFill>
                    <a:schemeClr val="bg1"/>
                  </a:solidFill>
                </a:rPr>
                <a:t> </a:t>
              </a:r>
              <a:r>
                <a:rPr lang="fr-BE" sz="1200" b="1" err="1">
                  <a:solidFill>
                    <a:schemeClr val="bg1"/>
                  </a:solidFill>
                </a:rPr>
                <a:t>those</a:t>
              </a:r>
              <a:r>
                <a:rPr lang="fr-BE" sz="1200" b="1">
                  <a:solidFill>
                    <a:schemeClr val="bg1"/>
                  </a:solidFill>
                </a:rPr>
                <a:t> </a:t>
              </a:r>
              <a:r>
                <a:rPr lang="fr-BE" sz="1200" b="1" err="1">
                  <a:solidFill>
                    <a:schemeClr val="bg1"/>
                  </a:solidFill>
                </a:rPr>
                <a:t>colors</a:t>
              </a:r>
              <a:r>
                <a:rPr lang="fr-BE" sz="1200" b="1">
                  <a:solidFill>
                    <a:schemeClr val="bg1"/>
                  </a:solidFill>
                </a:rPr>
                <a:t>:</a:t>
              </a:r>
              <a:endParaRPr lang="en-IE" sz="1200" b="1">
                <a:solidFill>
                  <a:schemeClr val="bg1"/>
                </a:solidFill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09BBEA4-EDBA-3FDC-35A5-965457414EB0}"/>
                </a:ext>
              </a:extLst>
            </p:cNvPr>
            <p:cNvSpPr/>
            <p:nvPr userDrawn="1"/>
          </p:nvSpPr>
          <p:spPr>
            <a:xfrm>
              <a:off x="2865221" y="3778180"/>
              <a:ext cx="858707" cy="858707"/>
            </a:xfrm>
            <a:prstGeom prst="ellipse">
              <a:avLst/>
            </a:prstGeom>
            <a:solidFill>
              <a:srgbClr val="0053E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298437BE-3478-C165-7EA2-7D16763FD153}"/>
                </a:ext>
              </a:extLst>
            </p:cNvPr>
            <p:cNvSpPr/>
            <p:nvPr userDrawn="1"/>
          </p:nvSpPr>
          <p:spPr>
            <a:xfrm>
              <a:off x="5159595" y="3771324"/>
              <a:ext cx="858707" cy="858707"/>
            </a:xfrm>
            <a:prstGeom prst="ellipse">
              <a:avLst/>
            </a:prstGeom>
            <a:solidFill>
              <a:srgbClr val="A43E9D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B0E988F7-2062-03D4-6598-C1B7C42573CA}"/>
                </a:ext>
              </a:extLst>
            </p:cNvPr>
            <p:cNvSpPr/>
            <p:nvPr userDrawn="1"/>
          </p:nvSpPr>
          <p:spPr>
            <a:xfrm>
              <a:off x="4012408" y="3778180"/>
              <a:ext cx="858707" cy="858707"/>
            </a:xfrm>
            <a:prstGeom prst="ellipse">
              <a:avLst/>
            </a:prstGeom>
            <a:solidFill>
              <a:srgbClr val="FFCD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>
                <a:solidFill>
                  <a:srgbClr val="FFCD00"/>
                </a:solidFill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F4EED3F5-69F8-DD48-0271-EF9BAA76DA1D}"/>
                </a:ext>
              </a:extLst>
            </p:cNvPr>
            <p:cNvSpPr/>
            <p:nvPr userDrawn="1"/>
          </p:nvSpPr>
          <p:spPr>
            <a:xfrm>
              <a:off x="6306782" y="3771323"/>
              <a:ext cx="858707" cy="858707"/>
            </a:xfrm>
            <a:prstGeom prst="ellipse">
              <a:avLst/>
            </a:prstGeom>
            <a:solidFill>
              <a:srgbClr val="00BBA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>
                <a:solidFill>
                  <a:srgbClr val="00BBA9"/>
                </a:solidFill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68B2BF01-0AE2-70E2-280B-B486C4F23634}"/>
                </a:ext>
              </a:extLst>
            </p:cNvPr>
            <p:cNvSpPr/>
            <p:nvPr userDrawn="1"/>
          </p:nvSpPr>
          <p:spPr>
            <a:xfrm>
              <a:off x="7448456" y="3771322"/>
              <a:ext cx="858707" cy="858707"/>
            </a:xfrm>
            <a:prstGeom prst="ellipse">
              <a:avLst/>
            </a:prstGeom>
            <a:solidFill>
              <a:srgbClr val="000A5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7D0964C5-F9FA-EFEF-7D2D-5952982A167F}"/>
                </a:ext>
              </a:extLst>
            </p:cNvPr>
            <p:cNvSpPr/>
            <p:nvPr userDrawn="1"/>
          </p:nvSpPr>
          <p:spPr>
            <a:xfrm>
              <a:off x="8590130" y="3778180"/>
              <a:ext cx="858707" cy="858707"/>
            </a:xfrm>
            <a:prstGeom prst="ellipse">
              <a:avLst/>
            </a:prstGeom>
            <a:solidFill>
              <a:srgbClr val="FF5C5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</p:grpSp>
    </p:spTree>
    <p:extLst>
      <p:ext uri="{BB962C8B-B14F-4D97-AF65-F5344CB8AC3E}">
        <p14:creationId xmlns:p14="http://schemas.microsoft.com/office/powerpoint/2010/main" val="1438730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‹nº›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69844" y="695007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72" r:id="rId5"/>
    <p:sldLayoutId id="2147483673" r:id="rId6"/>
    <p:sldLayoutId id="2147483674" r:id="rId7"/>
    <p:sldLayoutId id="2147483671" r:id="rId8"/>
    <p:sldLayoutId id="2147483651" r:id="rId9"/>
    <p:sldLayoutId id="2147483669" r:id="rId10"/>
    <p:sldLayoutId id="2147483670" r:id="rId11"/>
    <p:sldLayoutId id="2147483650" r:id="rId12"/>
    <p:sldLayoutId id="2147483660" r:id="rId13"/>
    <p:sldLayoutId id="2147483652" r:id="rId14"/>
    <p:sldLayoutId id="2147483661" r:id="rId15"/>
    <p:sldLayoutId id="2147483653" r:id="rId16"/>
    <p:sldLayoutId id="2147483654" r:id="rId17"/>
    <p:sldLayoutId id="2147483659" r:id="rId18"/>
    <p:sldLayoutId id="2147483658" r:id="rId19"/>
    <p:sldLayoutId id="2147483666" r:id="rId20"/>
    <p:sldLayoutId id="2147483667" r:id="rId21"/>
    <p:sldLayoutId id="2147483668" r:id="rId22"/>
    <p:sldLayoutId id="2147483655" r:id="rId2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6.sv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6.sv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6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6.svg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13" Type="http://schemas.microsoft.com/office/2007/relationships/diagramDrawing" Target="../diagrams/drawing4.xml"/><Relationship Id="rId3" Type="http://schemas.openxmlformats.org/officeDocument/2006/relationships/image" Target="../media/image16.png"/><Relationship Id="rId7" Type="http://schemas.openxmlformats.org/officeDocument/2006/relationships/diagramColors" Target="../diagrams/colors3.xml"/><Relationship Id="rId12" Type="http://schemas.openxmlformats.org/officeDocument/2006/relationships/diagramColors" Target="../diagrams/colors4.xml"/><Relationship Id="rId2" Type="http://schemas.openxmlformats.org/officeDocument/2006/relationships/image" Target="../media/image6.svg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3.xml"/><Relationship Id="rId11" Type="http://schemas.openxmlformats.org/officeDocument/2006/relationships/diagramQuickStyle" Target="../diagrams/quickStyle4.xml"/><Relationship Id="rId5" Type="http://schemas.openxmlformats.org/officeDocument/2006/relationships/diagramLayout" Target="../diagrams/layout3.xml"/><Relationship Id="rId10" Type="http://schemas.openxmlformats.org/officeDocument/2006/relationships/diagramLayout" Target="../diagrams/layout4.xml"/><Relationship Id="rId4" Type="http://schemas.openxmlformats.org/officeDocument/2006/relationships/diagramData" Target="../diagrams/data3.xml"/><Relationship Id="rId9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6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6.svg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16.png"/><Relationship Id="rId7" Type="http://schemas.openxmlformats.org/officeDocument/2006/relationships/diagramColors" Target="../diagrams/colors6.xml"/><Relationship Id="rId2" Type="http://schemas.openxmlformats.org/officeDocument/2006/relationships/image" Target="../media/image6.svg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16.png"/><Relationship Id="rId7" Type="http://schemas.openxmlformats.org/officeDocument/2006/relationships/diagramColors" Target="../diagrams/colors7.xml"/><Relationship Id="rId2" Type="http://schemas.openxmlformats.org/officeDocument/2006/relationships/image" Target="../media/image6.svg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6.sv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2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2B6467D0-96CF-3F4F-E89F-F6180593396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786702" y="658961"/>
            <a:ext cx="2340612" cy="1402764"/>
          </a:xfrm>
          <a:prstGeom prst="rect">
            <a:avLst/>
          </a:prstGeom>
        </p:spPr>
      </p:pic>
      <p:pic>
        <p:nvPicPr>
          <p:cNvPr id="9" name="Picture 8" descr="A blue flag with yellow stars in a circle&#10;&#10;Description automatically generated">
            <a:extLst>
              <a:ext uri="{FF2B5EF4-FFF2-40B4-BE49-F238E27FC236}">
                <a16:creationId xmlns:a16="http://schemas.microsoft.com/office/drawing/2014/main" id="{426CA3E8-AFFA-21D4-A66D-DDC1CEC6640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30194" y="1180218"/>
            <a:ext cx="959954" cy="652458"/>
          </a:xfrm>
          <a:prstGeom prst="rect">
            <a:avLst/>
          </a:prstGeom>
        </p:spPr>
      </p:pic>
      <p:sp>
        <p:nvSpPr>
          <p:cNvPr id="7" name="Freeform 11">
            <a:extLst>
              <a:ext uri="{FF2B5EF4-FFF2-40B4-BE49-F238E27FC236}">
                <a16:creationId xmlns:a16="http://schemas.microsoft.com/office/drawing/2014/main" id="{3E37B6D9-66D5-2D34-C2C3-30FEB9E3B322}"/>
              </a:ext>
            </a:extLst>
          </p:cNvPr>
          <p:cNvSpPr>
            <a:spLocks noChangeAspect="1"/>
          </p:cNvSpPr>
          <p:nvPr/>
        </p:nvSpPr>
        <p:spPr>
          <a:xfrm>
            <a:off x="5501730" y="1180218"/>
            <a:ext cx="957952" cy="648000"/>
          </a:xfrm>
          <a:custGeom>
            <a:avLst/>
            <a:gdLst/>
            <a:ahLst/>
            <a:cxnLst/>
            <a:rect l="l" t="t" r="r" b="b"/>
            <a:pathLst>
              <a:path w="1850232" h="1251573">
                <a:moveTo>
                  <a:pt x="0" y="0"/>
                </a:moveTo>
                <a:lnTo>
                  <a:pt x="1850232" y="0"/>
                </a:lnTo>
                <a:lnTo>
                  <a:pt x="1850232" y="1251573"/>
                </a:lnTo>
                <a:lnTo>
                  <a:pt x="0" y="1251573"/>
                </a:lnTo>
                <a:lnTo>
                  <a:pt x="0" y="0"/>
                </a:lnTo>
                <a:close/>
              </a:path>
            </a:pathLst>
          </a:custGeom>
          <a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13" name="TextBox 9">
            <a:extLst>
              <a:ext uri="{FF2B5EF4-FFF2-40B4-BE49-F238E27FC236}">
                <a16:creationId xmlns:a16="http://schemas.microsoft.com/office/drawing/2014/main" id="{F0A214B2-B73F-1093-810D-9B6FCD1EE73A}"/>
              </a:ext>
            </a:extLst>
          </p:cNvPr>
          <p:cNvSpPr txBox="1"/>
          <p:nvPr/>
        </p:nvSpPr>
        <p:spPr>
          <a:xfrm>
            <a:off x="2015800" y="2203838"/>
            <a:ext cx="95951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40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ANGOLA – EU LOBITO CORRIDOR BUSINESS FORUM</a:t>
            </a:r>
            <a:endParaRPr lang="en-IE" sz="4000" b="1" dirty="0">
              <a:solidFill>
                <a:schemeClr val="accent5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14" name="TextBox 10">
            <a:extLst>
              <a:ext uri="{FF2B5EF4-FFF2-40B4-BE49-F238E27FC236}">
                <a16:creationId xmlns:a16="http://schemas.microsoft.com/office/drawing/2014/main" id="{29CD24C4-D6F4-AE66-165E-B169658480C0}"/>
              </a:ext>
            </a:extLst>
          </p:cNvPr>
          <p:cNvSpPr txBox="1"/>
          <p:nvPr/>
        </p:nvSpPr>
        <p:spPr>
          <a:xfrm>
            <a:off x="2015800" y="3459706"/>
            <a:ext cx="9154703" cy="150810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BE" sz="3200" b="1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One Forum, </a:t>
            </a:r>
            <a:r>
              <a:rPr lang="fr-BE" sz="3200" b="1" dirty="0" err="1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Two</a:t>
            </a:r>
            <a:r>
              <a:rPr lang="fr-BE" sz="3200" b="1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 Phases</a:t>
            </a:r>
            <a:endParaRPr lang="fr-BE" sz="3200" b="1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fr-BE" sz="1200" b="0" dirty="0">
              <a:solidFill>
                <a:schemeClr val="bg1"/>
              </a:solidFill>
              <a:latin typeface="Noto Sans"/>
              <a:ea typeface="Noto Sans"/>
              <a:cs typeface="Noto Sans"/>
            </a:endParaRPr>
          </a:p>
          <a:p>
            <a:r>
              <a:rPr lang="fr-BE" sz="2400" b="0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Phase 1: Online Sessions, 16 March – 04 </a:t>
            </a:r>
            <a:r>
              <a:rPr lang="fr-BE" sz="2400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M</a:t>
            </a:r>
            <a:r>
              <a:rPr lang="fr-BE" sz="2400" b="0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ay 2026</a:t>
            </a:r>
          </a:p>
          <a:p>
            <a:r>
              <a:rPr lang="fr-BE" sz="2400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Phase 2: In-</a:t>
            </a:r>
            <a:r>
              <a:rPr lang="fr-BE" sz="2400" dirty="0" err="1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person</a:t>
            </a:r>
            <a:r>
              <a:rPr lang="fr-BE" sz="2400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 (Luanda), 05-06</a:t>
            </a:r>
            <a:r>
              <a:rPr lang="fr-BE" sz="2400" b="0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 May 2026</a:t>
            </a:r>
            <a:endParaRPr lang="fr-BE" sz="2400" b="0" i="1" dirty="0">
              <a:solidFill>
                <a:schemeClr val="bg1"/>
              </a:solidFill>
              <a:latin typeface="Noto Sans"/>
              <a:ea typeface="Noto Sans"/>
              <a:cs typeface="Noto Sans"/>
            </a:endParaRPr>
          </a:p>
        </p:txBody>
      </p:sp>
    </p:spTree>
    <p:extLst>
      <p:ext uri="{BB962C8B-B14F-4D97-AF65-F5344CB8AC3E}">
        <p14:creationId xmlns:p14="http://schemas.microsoft.com/office/powerpoint/2010/main" val="3234751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B45C2D6-112A-4055-80AD-154A098C4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725" y="1748081"/>
            <a:ext cx="11772275" cy="5041962"/>
          </a:xfrm>
        </p:spPr>
        <p:txBody>
          <a:bodyPr/>
          <a:lstStyle/>
          <a:p>
            <a:pPr>
              <a:buClr>
                <a:srgbClr val="FFCC03"/>
              </a:buClr>
              <a:buFont typeface="Wingdings" panose="05000000000000000000" pitchFamily="2" charset="2"/>
              <a:buChar char="§"/>
            </a:pPr>
            <a:r>
              <a:rPr lang="en-IE" sz="2000" dirty="0">
                <a:solidFill>
                  <a:srgbClr val="00125C"/>
                </a:solidFill>
              </a:rPr>
              <a:t>  </a:t>
            </a:r>
            <a:r>
              <a:rPr lang="en-IE" sz="2800" b="1" dirty="0">
                <a:solidFill>
                  <a:srgbClr val="00125C"/>
                </a:solidFill>
              </a:rPr>
              <a:t>Fazenda </a:t>
            </a:r>
            <a:r>
              <a:rPr lang="en-IE" sz="2800" b="1" dirty="0" err="1">
                <a:solidFill>
                  <a:srgbClr val="00125C"/>
                </a:solidFill>
              </a:rPr>
              <a:t>Espaço</a:t>
            </a:r>
            <a:r>
              <a:rPr lang="en-IE" sz="2800" b="1" dirty="0">
                <a:solidFill>
                  <a:srgbClr val="00125C"/>
                </a:solidFill>
              </a:rPr>
              <a:t> Agricola </a:t>
            </a:r>
          </a:p>
          <a:p>
            <a:pPr marL="0" indent="0">
              <a:buClr>
                <a:srgbClr val="FFCC03"/>
              </a:buClr>
              <a:buNone/>
            </a:pPr>
            <a:r>
              <a:rPr lang="en-IE" sz="2000" dirty="0">
                <a:solidFill>
                  <a:srgbClr val="00125C"/>
                </a:solidFill>
              </a:rPr>
              <a:t>          </a:t>
            </a:r>
            <a:r>
              <a:rPr lang="en-IE" dirty="0">
                <a:solidFill>
                  <a:srgbClr val="00125C"/>
                </a:solidFill>
              </a:rPr>
              <a:t>  </a:t>
            </a:r>
            <a:r>
              <a:rPr lang="en-IE" dirty="0" err="1">
                <a:solidFill>
                  <a:srgbClr val="00125C"/>
                </a:solidFill>
              </a:rPr>
              <a:t>Certificado</a:t>
            </a:r>
            <a:r>
              <a:rPr lang="en-IE" dirty="0">
                <a:solidFill>
                  <a:srgbClr val="00125C"/>
                </a:solidFill>
              </a:rPr>
              <a:t> Bio (AO-BIO-172) </a:t>
            </a:r>
          </a:p>
          <a:p>
            <a:pPr marL="0" indent="0">
              <a:buClr>
                <a:srgbClr val="FFCC03"/>
              </a:buClr>
              <a:buNone/>
            </a:pPr>
            <a:r>
              <a:rPr lang="en-IE" dirty="0">
                <a:solidFill>
                  <a:srgbClr val="00125C"/>
                </a:solidFill>
              </a:rPr>
              <a:t>           </a:t>
            </a:r>
            <a:r>
              <a:rPr lang="en-IE" dirty="0" err="1">
                <a:solidFill>
                  <a:srgbClr val="00125C"/>
                </a:solidFill>
              </a:rPr>
              <a:t>Produção</a:t>
            </a:r>
            <a:r>
              <a:rPr lang="en-IE" dirty="0">
                <a:solidFill>
                  <a:srgbClr val="00125C"/>
                </a:solidFill>
              </a:rPr>
              <a:t> </a:t>
            </a:r>
            <a:r>
              <a:rPr lang="en-IE" dirty="0" err="1">
                <a:solidFill>
                  <a:srgbClr val="00125C"/>
                </a:solidFill>
              </a:rPr>
              <a:t>Sustentável</a:t>
            </a:r>
            <a:r>
              <a:rPr lang="en-IE" dirty="0">
                <a:solidFill>
                  <a:srgbClr val="00125C"/>
                </a:solidFill>
              </a:rPr>
              <a:t> / Agrofloresta</a:t>
            </a:r>
          </a:p>
          <a:p>
            <a:pPr marL="0" indent="0">
              <a:buClr>
                <a:srgbClr val="FFCC03"/>
              </a:buClr>
              <a:buNone/>
            </a:pPr>
            <a:r>
              <a:rPr lang="en-IE" sz="2000" dirty="0">
                <a:solidFill>
                  <a:srgbClr val="00125C"/>
                </a:solidFill>
              </a:rPr>
              <a:t>		</a:t>
            </a:r>
          </a:p>
          <a:p>
            <a:pPr marL="457200" lvl="1" indent="0">
              <a:buClr>
                <a:srgbClr val="FFCC03"/>
              </a:buClr>
              <a:buNone/>
            </a:pPr>
            <a:endParaRPr lang="en-IE" sz="1600" dirty="0">
              <a:solidFill>
                <a:srgbClr val="00125C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62E8ED-4E86-4A5A-957A-92050F329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927" y="482863"/>
            <a:ext cx="12042101" cy="782357"/>
          </a:xfrm>
        </p:spPr>
        <p:txBody>
          <a:bodyPr/>
          <a:lstStyle/>
          <a:p>
            <a:r>
              <a:rPr lang="fr-BE" sz="3600" b="1" dirty="0" err="1">
                <a:solidFill>
                  <a:srgbClr val="00125C"/>
                </a:solidFill>
              </a:rPr>
              <a:t>Produção</a:t>
            </a:r>
            <a:r>
              <a:rPr lang="fr-BE" sz="3600" b="1" dirty="0">
                <a:solidFill>
                  <a:srgbClr val="00125C"/>
                </a:solidFill>
              </a:rPr>
              <a:t> </a:t>
            </a:r>
            <a:r>
              <a:rPr lang="fr-BE" sz="3600" b="1" dirty="0" err="1">
                <a:solidFill>
                  <a:srgbClr val="00125C"/>
                </a:solidFill>
              </a:rPr>
              <a:t>Orgânica</a:t>
            </a:r>
            <a:r>
              <a:rPr lang="fr-BE" sz="3600" b="1" dirty="0">
                <a:solidFill>
                  <a:srgbClr val="00125C"/>
                </a:solidFill>
              </a:rPr>
              <a:t> e </a:t>
            </a:r>
            <a:r>
              <a:rPr lang="fr-BE" sz="3600" b="1" dirty="0" err="1">
                <a:solidFill>
                  <a:srgbClr val="00125C"/>
                </a:solidFill>
              </a:rPr>
              <a:t>Mercados</a:t>
            </a:r>
            <a:r>
              <a:rPr lang="fr-BE" sz="3600" b="1" dirty="0">
                <a:solidFill>
                  <a:srgbClr val="00125C"/>
                </a:solidFill>
              </a:rPr>
              <a:t> </a:t>
            </a:r>
            <a:endParaRPr lang="en-GB" sz="3600" b="1" dirty="0">
              <a:solidFill>
                <a:srgbClr val="00125C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404A7E-EE18-F23A-C980-2FC68D09E44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562500" y="6328377"/>
            <a:ext cx="14196423" cy="461665"/>
          </a:xfrm>
          <a:prstGeom prst="rect">
            <a:avLst/>
          </a:prstGeom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2C2A0C37-F044-E535-EDE6-A43A85E417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5" name="Picture 2" descr="What is the European Global Gateway strategy? - Kit Com - Prod">
            <a:extLst>
              <a:ext uri="{FF2B5EF4-FFF2-40B4-BE49-F238E27FC236}">
                <a16:creationId xmlns:a16="http://schemas.microsoft.com/office/drawing/2014/main" id="{D0DF3EC0-AD15-684B-CE6E-DA423ED02DE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7022" r="5387" b="15784"/>
          <a:stretch>
            <a:fillRect/>
          </a:stretch>
        </p:blipFill>
        <p:spPr bwMode="auto">
          <a:xfrm>
            <a:off x="9161007" y="186977"/>
            <a:ext cx="2836333" cy="1128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F0D4DD-2F59-4215-7CEB-618168703AA0}"/>
              </a:ext>
            </a:extLst>
          </p:cNvPr>
          <p:cNvSpPr txBox="1"/>
          <p:nvPr/>
        </p:nvSpPr>
        <p:spPr>
          <a:xfrm>
            <a:off x="6415790" y="1438402"/>
            <a:ext cx="5581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BE" sz="1600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ANGOLA – EU LOBITO CORRIDOR </a:t>
            </a:r>
            <a:b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BUSINESS FORUM </a:t>
            </a:r>
            <a:b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r>
              <a:rPr lang="fr-BE" sz="24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2026</a:t>
            </a:r>
            <a:endParaRPr lang="en-IE" sz="1600" b="1" dirty="0">
              <a:solidFill>
                <a:schemeClr val="accent5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8" name="TextBox 10">
            <a:extLst>
              <a:ext uri="{FF2B5EF4-FFF2-40B4-BE49-F238E27FC236}">
                <a16:creationId xmlns:a16="http://schemas.microsoft.com/office/drawing/2014/main" id="{8643338D-D8DE-279F-FDCD-AFB183AECE2D}"/>
              </a:ext>
            </a:extLst>
          </p:cNvPr>
          <p:cNvSpPr txBox="1"/>
          <p:nvPr/>
        </p:nvSpPr>
        <p:spPr>
          <a:xfrm>
            <a:off x="6096000" y="6209358"/>
            <a:ext cx="4526861" cy="461665"/>
          </a:xfrm>
          <a:prstGeom prst="rect">
            <a:avLst/>
          </a:prstGeom>
          <a:solidFill>
            <a:srgbClr val="00125C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BE" sz="2400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One</a:t>
            </a:r>
            <a:r>
              <a:rPr lang="fr-BE" sz="2400" b="1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 Forum, </a:t>
            </a:r>
            <a:r>
              <a:rPr lang="fr-BE" sz="2400" dirty="0" err="1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Two</a:t>
            </a:r>
            <a:r>
              <a:rPr lang="fr-BE" sz="2400" b="1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 Phases</a:t>
            </a:r>
            <a:endParaRPr lang="fr-BE" sz="2400" b="1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CE27E53-81A8-8725-6E0C-95AF09E0FDAC}"/>
              </a:ext>
            </a:extLst>
          </p:cNvPr>
          <p:cNvSpPr txBox="1"/>
          <p:nvPr/>
        </p:nvSpPr>
        <p:spPr>
          <a:xfrm>
            <a:off x="8238661" y="4693826"/>
            <a:ext cx="35336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b="1" dirty="0">
                <a:solidFill>
                  <a:srgbClr val="00125C"/>
                </a:solidFill>
              </a:rPr>
              <a:t>Solange Pereira, CFO</a:t>
            </a:r>
            <a:endParaRPr lang="pt-PT" sz="2000" b="1" dirty="0"/>
          </a:p>
        </p:txBody>
      </p:sp>
    </p:spTree>
    <p:extLst>
      <p:ext uri="{BB962C8B-B14F-4D97-AF65-F5344CB8AC3E}">
        <p14:creationId xmlns:p14="http://schemas.microsoft.com/office/powerpoint/2010/main" val="2221612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25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9EE153-EA63-B99F-CD29-ABBAF9C18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8E71D097-5D08-B966-E737-999A27CDCD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08136997"/>
              </p:ext>
            </p:extLst>
          </p:nvPr>
        </p:nvGraphicFramePr>
        <p:xfrm>
          <a:off x="1052692" y="1607174"/>
          <a:ext cx="9005708" cy="3812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CE57B716-2257-3EC0-DFFD-54A8E54DB257}"/>
              </a:ext>
            </a:extLst>
          </p:cNvPr>
          <p:cNvSpPr/>
          <p:nvPr/>
        </p:nvSpPr>
        <p:spPr>
          <a:xfrm>
            <a:off x="-191229" y="446549"/>
            <a:ext cx="9113013" cy="766143"/>
          </a:xfrm>
          <a:prstGeom prst="roundRect">
            <a:avLst>
              <a:gd name="adj" fmla="val 30398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12" name="Title 2">
            <a:extLst>
              <a:ext uri="{FF2B5EF4-FFF2-40B4-BE49-F238E27FC236}">
                <a16:creationId xmlns:a16="http://schemas.microsoft.com/office/drawing/2014/main" id="{C69829BF-30AA-7FF3-35C3-7D1D5D6B5816}"/>
              </a:ext>
            </a:extLst>
          </p:cNvPr>
          <p:cNvSpPr txBox="1">
            <a:spLocks/>
          </p:cNvSpPr>
          <p:nvPr/>
        </p:nvSpPr>
        <p:spPr>
          <a:xfrm>
            <a:off x="258668" y="629803"/>
            <a:ext cx="9005708" cy="78235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sz="3600" b="1" dirty="0" err="1">
                <a:solidFill>
                  <a:srgbClr val="00125C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Realidade</a:t>
            </a:r>
            <a:endParaRPr lang="en-IE" sz="3600" b="1" dirty="0">
              <a:solidFill>
                <a:srgbClr val="00125C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13" name="TextBox 10">
            <a:extLst>
              <a:ext uri="{FF2B5EF4-FFF2-40B4-BE49-F238E27FC236}">
                <a16:creationId xmlns:a16="http://schemas.microsoft.com/office/drawing/2014/main" id="{D7F972DA-B6C2-084E-9F1F-00725AEB5891}"/>
              </a:ext>
            </a:extLst>
          </p:cNvPr>
          <p:cNvSpPr txBox="1"/>
          <p:nvPr/>
        </p:nvSpPr>
        <p:spPr>
          <a:xfrm>
            <a:off x="337063" y="97000"/>
            <a:ext cx="4526861" cy="461665"/>
          </a:xfrm>
          <a:prstGeom prst="rect">
            <a:avLst/>
          </a:prstGeom>
          <a:solidFill>
            <a:srgbClr val="FFCD2D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BE" sz="2400" dirty="0">
                <a:solidFill>
                  <a:srgbClr val="00125C"/>
                </a:solidFill>
                <a:latin typeface="Noto Sans"/>
                <a:ea typeface="Noto Sans"/>
                <a:cs typeface="Noto Sans"/>
              </a:rPr>
              <a:t>One</a:t>
            </a:r>
            <a:r>
              <a:rPr lang="fr-BE" sz="2400" b="1" dirty="0">
                <a:solidFill>
                  <a:srgbClr val="00125C"/>
                </a:solidFill>
                <a:latin typeface="Noto Sans"/>
                <a:ea typeface="Noto Sans"/>
                <a:cs typeface="Noto Sans"/>
              </a:rPr>
              <a:t> Forum, </a:t>
            </a:r>
            <a:r>
              <a:rPr lang="fr-BE" sz="2400" dirty="0" err="1">
                <a:solidFill>
                  <a:srgbClr val="00125C"/>
                </a:solidFill>
                <a:latin typeface="Noto Sans"/>
                <a:ea typeface="Noto Sans"/>
                <a:cs typeface="Noto Sans"/>
              </a:rPr>
              <a:t>Two</a:t>
            </a:r>
            <a:r>
              <a:rPr lang="fr-BE" sz="2400" b="1" dirty="0">
                <a:solidFill>
                  <a:srgbClr val="00125C"/>
                </a:solidFill>
                <a:latin typeface="Noto Sans"/>
                <a:ea typeface="Noto Sans"/>
                <a:cs typeface="Noto Sans"/>
              </a:rPr>
              <a:t> Phases</a:t>
            </a:r>
            <a:endParaRPr lang="fr-BE" sz="2400" b="1" dirty="0">
              <a:solidFill>
                <a:srgbClr val="00125C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pSp>
        <p:nvGrpSpPr>
          <p:cNvPr id="16" name="Agrupar 15">
            <a:extLst>
              <a:ext uri="{FF2B5EF4-FFF2-40B4-BE49-F238E27FC236}">
                <a16:creationId xmlns:a16="http://schemas.microsoft.com/office/drawing/2014/main" id="{9AD143B0-5E41-D092-8DBD-CD484D017832}"/>
              </a:ext>
            </a:extLst>
          </p:cNvPr>
          <p:cNvGrpSpPr/>
          <p:nvPr/>
        </p:nvGrpSpPr>
        <p:grpSpPr>
          <a:xfrm>
            <a:off x="9234159" y="272598"/>
            <a:ext cx="2701347" cy="1126800"/>
            <a:chOff x="9243303" y="1452174"/>
            <a:chExt cx="2701347" cy="1126800"/>
          </a:xfrm>
        </p:grpSpPr>
        <p:pic>
          <p:nvPicPr>
            <p:cNvPr id="14" name="Graphic 7">
              <a:extLst>
                <a:ext uri="{FF2B5EF4-FFF2-40B4-BE49-F238E27FC236}">
                  <a16:creationId xmlns:a16="http://schemas.microsoft.com/office/drawing/2014/main" id="{D2AA6605-A0F2-7D62-B116-6FE8415C1D29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9243303" y="1452174"/>
              <a:ext cx="1880146" cy="1126800"/>
            </a:xfrm>
            <a:prstGeom prst="rect">
              <a:avLst/>
            </a:prstGeom>
          </p:spPr>
        </p:pic>
        <p:pic>
          <p:nvPicPr>
            <p:cNvPr id="15" name="Picture 8" descr="A blue flag with yellow stars in a circle&#10;&#10;Description automatically generated">
              <a:extLst>
                <a:ext uri="{FF2B5EF4-FFF2-40B4-BE49-F238E27FC236}">
                  <a16:creationId xmlns:a16="http://schemas.microsoft.com/office/drawing/2014/main" id="{F9B2B5C8-8E2C-2781-5F01-EFBD88C2206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128248" y="1868074"/>
              <a:ext cx="816402" cy="554889"/>
            </a:xfrm>
            <a:prstGeom prst="rect">
              <a:avLst/>
            </a:prstGeom>
          </p:spPr>
        </p:pic>
      </p:grpSp>
      <p:sp>
        <p:nvSpPr>
          <p:cNvPr id="3" name="TextBox 9">
            <a:extLst>
              <a:ext uri="{FF2B5EF4-FFF2-40B4-BE49-F238E27FC236}">
                <a16:creationId xmlns:a16="http://schemas.microsoft.com/office/drawing/2014/main" id="{BDB4EC82-610D-436B-B6E1-7C87608682DF}"/>
              </a:ext>
            </a:extLst>
          </p:cNvPr>
          <p:cNvSpPr txBox="1"/>
          <p:nvPr/>
        </p:nvSpPr>
        <p:spPr>
          <a:xfrm>
            <a:off x="3824713" y="1438402"/>
            <a:ext cx="81726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BE" sz="1600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ANGOLA – EU LOBITO CORRIDOR </a:t>
            </a:r>
            <a:b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BUSINESS FORUM </a:t>
            </a:r>
            <a:b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r>
              <a:rPr lang="fr-BE" sz="24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2026</a:t>
            </a:r>
            <a:endParaRPr lang="en-IE" sz="1600" b="1" dirty="0">
              <a:solidFill>
                <a:schemeClr val="accent5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322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25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4A1093-7452-6380-ACD8-64505CCA39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FE506CA8-DAB1-6332-39F4-CA84BF27CA72}"/>
              </a:ext>
            </a:extLst>
          </p:cNvPr>
          <p:cNvSpPr txBox="1"/>
          <p:nvPr/>
        </p:nvSpPr>
        <p:spPr>
          <a:xfrm>
            <a:off x="727327" y="1618231"/>
            <a:ext cx="76560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400" dirty="0">
              <a:solidFill>
                <a:schemeClr val="bg1"/>
              </a:solidFill>
              <a:highlight>
                <a:srgbClr val="FFFF00"/>
              </a:highlight>
            </a:endParaRPr>
          </a:p>
          <a:p>
            <a:endParaRPr lang="en-IE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BF344112-0D0B-1F82-AE94-096DB3B0EB77}"/>
              </a:ext>
            </a:extLst>
          </p:cNvPr>
          <p:cNvSpPr/>
          <p:nvPr/>
        </p:nvSpPr>
        <p:spPr>
          <a:xfrm>
            <a:off x="-191229" y="446549"/>
            <a:ext cx="9113013" cy="766143"/>
          </a:xfrm>
          <a:prstGeom prst="roundRect">
            <a:avLst>
              <a:gd name="adj" fmla="val 30398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12" name="Title 2">
            <a:extLst>
              <a:ext uri="{FF2B5EF4-FFF2-40B4-BE49-F238E27FC236}">
                <a16:creationId xmlns:a16="http://schemas.microsoft.com/office/drawing/2014/main" id="{13C7A851-F9AA-8FE6-3731-092B0056A235}"/>
              </a:ext>
            </a:extLst>
          </p:cNvPr>
          <p:cNvSpPr txBox="1">
            <a:spLocks/>
          </p:cNvSpPr>
          <p:nvPr/>
        </p:nvSpPr>
        <p:spPr>
          <a:xfrm>
            <a:off x="258668" y="629803"/>
            <a:ext cx="9005708" cy="78235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sz="3600" b="1" dirty="0" err="1">
                <a:solidFill>
                  <a:srgbClr val="00125C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Sustentável</a:t>
            </a:r>
            <a:endParaRPr lang="en-IE" sz="3600" b="1" dirty="0">
              <a:solidFill>
                <a:srgbClr val="00125C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13" name="TextBox 10">
            <a:extLst>
              <a:ext uri="{FF2B5EF4-FFF2-40B4-BE49-F238E27FC236}">
                <a16:creationId xmlns:a16="http://schemas.microsoft.com/office/drawing/2014/main" id="{67620168-2352-3B63-8401-D95E06BD29F7}"/>
              </a:ext>
            </a:extLst>
          </p:cNvPr>
          <p:cNvSpPr txBox="1"/>
          <p:nvPr/>
        </p:nvSpPr>
        <p:spPr>
          <a:xfrm>
            <a:off x="337063" y="97000"/>
            <a:ext cx="4526861" cy="461665"/>
          </a:xfrm>
          <a:prstGeom prst="rect">
            <a:avLst/>
          </a:prstGeom>
          <a:solidFill>
            <a:srgbClr val="FFCD2D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BE" sz="2400" dirty="0">
                <a:solidFill>
                  <a:srgbClr val="00125C"/>
                </a:solidFill>
                <a:latin typeface="Noto Sans"/>
                <a:ea typeface="Noto Sans"/>
                <a:cs typeface="Noto Sans"/>
              </a:rPr>
              <a:t>One</a:t>
            </a:r>
            <a:r>
              <a:rPr lang="fr-BE" sz="2400" b="1" dirty="0">
                <a:solidFill>
                  <a:srgbClr val="00125C"/>
                </a:solidFill>
                <a:latin typeface="Noto Sans"/>
                <a:ea typeface="Noto Sans"/>
                <a:cs typeface="Noto Sans"/>
              </a:rPr>
              <a:t> Forum, </a:t>
            </a:r>
            <a:r>
              <a:rPr lang="fr-BE" sz="2400" dirty="0" err="1">
                <a:solidFill>
                  <a:srgbClr val="00125C"/>
                </a:solidFill>
                <a:latin typeface="Noto Sans"/>
                <a:ea typeface="Noto Sans"/>
                <a:cs typeface="Noto Sans"/>
              </a:rPr>
              <a:t>Two</a:t>
            </a:r>
            <a:r>
              <a:rPr lang="fr-BE" sz="2400" b="1" dirty="0">
                <a:solidFill>
                  <a:srgbClr val="00125C"/>
                </a:solidFill>
                <a:latin typeface="Noto Sans"/>
                <a:ea typeface="Noto Sans"/>
                <a:cs typeface="Noto Sans"/>
              </a:rPr>
              <a:t> Phases</a:t>
            </a:r>
            <a:endParaRPr lang="fr-BE" sz="2400" b="1" dirty="0">
              <a:solidFill>
                <a:srgbClr val="00125C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pSp>
        <p:nvGrpSpPr>
          <p:cNvPr id="16" name="Agrupar 15">
            <a:extLst>
              <a:ext uri="{FF2B5EF4-FFF2-40B4-BE49-F238E27FC236}">
                <a16:creationId xmlns:a16="http://schemas.microsoft.com/office/drawing/2014/main" id="{91FF1F64-476D-F6B1-ADFE-CEC4944F2A17}"/>
              </a:ext>
            </a:extLst>
          </p:cNvPr>
          <p:cNvGrpSpPr/>
          <p:nvPr/>
        </p:nvGrpSpPr>
        <p:grpSpPr>
          <a:xfrm>
            <a:off x="9234159" y="272598"/>
            <a:ext cx="2701347" cy="1126800"/>
            <a:chOff x="9243303" y="1452174"/>
            <a:chExt cx="2701347" cy="1126800"/>
          </a:xfrm>
        </p:grpSpPr>
        <p:pic>
          <p:nvPicPr>
            <p:cNvPr id="14" name="Graphic 7">
              <a:extLst>
                <a:ext uri="{FF2B5EF4-FFF2-40B4-BE49-F238E27FC236}">
                  <a16:creationId xmlns:a16="http://schemas.microsoft.com/office/drawing/2014/main" id="{8DE7BC19-38DF-235C-75E1-BCD82F66BE28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9243303" y="1452174"/>
              <a:ext cx="1880146" cy="1126800"/>
            </a:xfrm>
            <a:prstGeom prst="rect">
              <a:avLst/>
            </a:prstGeom>
          </p:spPr>
        </p:pic>
        <p:pic>
          <p:nvPicPr>
            <p:cNvPr id="15" name="Picture 8" descr="A blue flag with yellow stars in a circle&#10;&#10;Description automatically generated">
              <a:extLst>
                <a:ext uri="{FF2B5EF4-FFF2-40B4-BE49-F238E27FC236}">
                  <a16:creationId xmlns:a16="http://schemas.microsoft.com/office/drawing/2014/main" id="{3FA69229-30B8-3EA2-8FAF-FE77F1957A4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128248" y="1868074"/>
              <a:ext cx="816402" cy="554889"/>
            </a:xfrm>
            <a:prstGeom prst="rect">
              <a:avLst/>
            </a:prstGeom>
          </p:spPr>
        </p:pic>
      </p:grpSp>
      <p:sp>
        <p:nvSpPr>
          <p:cNvPr id="3" name="TextBox 9">
            <a:extLst>
              <a:ext uri="{FF2B5EF4-FFF2-40B4-BE49-F238E27FC236}">
                <a16:creationId xmlns:a16="http://schemas.microsoft.com/office/drawing/2014/main" id="{04D96249-5BA6-38A9-6EB7-83542DF450A9}"/>
              </a:ext>
            </a:extLst>
          </p:cNvPr>
          <p:cNvSpPr txBox="1"/>
          <p:nvPr/>
        </p:nvSpPr>
        <p:spPr>
          <a:xfrm>
            <a:off x="3824713" y="1438402"/>
            <a:ext cx="81726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BE" sz="1600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ANGOLA – EU LOBITO CORRIDOR </a:t>
            </a:r>
            <a:b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BUSINESS FORUM </a:t>
            </a:r>
            <a:b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r>
              <a:rPr lang="fr-BE" sz="24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2026</a:t>
            </a:r>
            <a:endParaRPr lang="en-IE" sz="1600" b="1" dirty="0">
              <a:solidFill>
                <a:schemeClr val="accent5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9A2558B2-24F9-001B-CCF0-1CEE355882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5643441"/>
              </p:ext>
            </p:extLst>
          </p:nvPr>
        </p:nvGraphicFramePr>
        <p:xfrm>
          <a:off x="3372786" y="1828059"/>
          <a:ext cx="8091887" cy="44991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CaixaDeTexto 7">
            <a:extLst>
              <a:ext uri="{FF2B5EF4-FFF2-40B4-BE49-F238E27FC236}">
                <a16:creationId xmlns:a16="http://schemas.microsoft.com/office/drawing/2014/main" id="{CBB5B61F-1055-0D6F-AB5D-08ED42887FCA}"/>
              </a:ext>
            </a:extLst>
          </p:cNvPr>
          <p:cNvSpPr txBox="1"/>
          <p:nvPr/>
        </p:nvSpPr>
        <p:spPr>
          <a:xfrm>
            <a:off x="1216424" y="1987360"/>
            <a:ext cx="444985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IE" sz="28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A </a:t>
            </a:r>
            <a:r>
              <a:rPr lang="en-IE" sz="2800" b="1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produção</a:t>
            </a:r>
            <a:r>
              <a:rPr lang="en-IE" sz="28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en-IE" sz="2800" b="1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orgânica</a:t>
            </a:r>
            <a:r>
              <a:rPr lang="en-IE" sz="28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en-IE" sz="2800" b="1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deve</a:t>
            </a:r>
            <a:r>
              <a:rPr lang="en-IE" sz="28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ser </a:t>
            </a:r>
            <a:r>
              <a:rPr lang="en-IE" sz="2800" b="1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considerada</a:t>
            </a:r>
            <a:r>
              <a:rPr lang="en-IE" sz="28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en-IE" sz="2800" b="1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uma</a:t>
            </a:r>
            <a:r>
              <a:rPr lang="en-IE" sz="28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en-IE" sz="2800" b="1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questão</a:t>
            </a:r>
            <a:r>
              <a:rPr lang="en-IE" sz="28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en-IE" sz="2800" b="1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estratégica</a:t>
            </a:r>
            <a:endParaRPr lang="pt-PT" sz="28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334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25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1F37BD-454C-E947-AB20-369D7D4E0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96DD3BC8-C236-A401-A97F-C699F5402823}"/>
              </a:ext>
            </a:extLst>
          </p:cNvPr>
          <p:cNvSpPr txBox="1"/>
          <p:nvPr/>
        </p:nvSpPr>
        <p:spPr>
          <a:xfrm>
            <a:off x="727327" y="1618231"/>
            <a:ext cx="76560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400" dirty="0">
              <a:solidFill>
                <a:schemeClr val="bg1"/>
              </a:solidFill>
              <a:highlight>
                <a:srgbClr val="FFFF00"/>
              </a:highlight>
            </a:endParaRPr>
          </a:p>
          <a:p>
            <a:endParaRPr lang="en-IE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0A446C8D-C549-CEF0-7CA6-D566C03567ED}"/>
              </a:ext>
            </a:extLst>
          </p:cNvPr>
          <p:cNvSpPr/>
          <p:nvPr/>
        </p:nvSpPr>
        <p:spPr>
          <a:xfrm>
            <a:off x="-191229" y="446549"/>
            <a:ext cx="9113013" cy="766143"/>
          </a:xfrm>
          <a:prstGeom prst="roundRect">
            <a:avLst>
              <a:gd name="adj" fmla="val 30398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12" name="Title 2">
            <a:extLst>
              <a:ext uri="{FF2B5EF4-FFF2-40B4-BE49-F238E27FC236}">
                <a16:creationId xmlns:a16="http://schemas.microsoft.com/office/drawing/2014/main" id="{538F586E-D524-051D-D140-F41587DA2604}"/>
              </a:ext>
            </a:extLst>
          </p:cNvPr>
          <p:cNvSpPr txBox="1">
            <a:spLocks/>
          </p:cNvSpPr>
          <p:nvPr/>
        </p:nvSpPr>
        <p:spPr>
          <a:xfrm>
            <a:off x="258668" y="629803"/>
            <a:ext cx="9005708" cy="78235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sz="3600" b="1" dirty="0">
                <a:solidFill>
                  <a:srgbClr val="00125C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Mercado</a:t>
            </a:r>
          </a:p>
        </p:txBody>
      </p:sp>
      <p:sp>
        <p:nvSpPr>
          <p:cNvPr id="13" name="TextBox 10">
            <a:extLst>
              <a:ext uri="{FF2B5EF4-FFF2-40B4-BE49-F238E27FC236}">
                <a16:creationId xmlns:a16="http://schemas.microsoft.com/office/drawing/2014/main" id="{BD241CED-72D9-A6D7-A92F-B46EC79C64F5}"/>
              </a:ext>
            </a:extLst>
          </p:cNvPr>
          <p:cNvSpPr txBox="1"/>
          <p:nvPr/>
        </p:nvSpPr>
        <p:spPr>
          <a:xfrm>
            <a:off x="337063" y="97000"/>
            <a:ext cx="4526861" cy="461665"/>
          </a:xfrm>
          <a:prstGeom prst="rect">
            <a:avLst/>
          </a:prstGeom>
          <a:solidFill>
            <a:srgbClr val="FFCD2D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BE" sz="2400" dirty="0">
                <a:solidFill>
                  <a:srgbClr val="00125C"/>
                </a:solidFill>
                <a:latin typeface="Noto Sans"/>
                <a:ea typeface="Noto Sans"/>
                <a:cs typeface="Noto Sans"/>
              </a:rPr>
              <a:t>One</a:t>
            </a:r>
            <a:r>
              <a:rPr lang="fr-BE" sz="2400" b="1" dirty="0">
                <a:solidFill>
                  <a:srgbClr val="00125C"/>
                </a:solidFill>
                <a:latin typeface="Noto Sans"/>
                <a:ea typeface="Noto Sans"/>
                <a:cs typeface="Noto Sans"/>
              </a:rPr>
              <a:t> Forum, </a:t>
            </a:r>
            <a:r>
              <a:rPr lang="fr-BE" sz="2400" dirty="0" err="1">
                <a:solidFill>
                  <a:srgbClr val="00125C"/>
                </a:solidFill>
                <a:latin typeface="Noto Sans"/>
                <a:ea typeface="Noto Sans"/>
                <a:cs typeface="Noto Sans"/>
              </a:rPr>
              <a:t>Two</a:t>
            </a:r>
            <a:r>
              <a:rPr lang="fr-BE" sz="2400" b="1" dirty="0">
                <a:solidFill>
                  <a:srgbClr val="00125C"/>
                </a:solidFill>
                <a:latin typeface="Noto Sans"/>
                <a:ea typeface="Noto Sans"/>
                <a:cs typeface="Noto Sans"/>
              </a:rPr>
              <a:t> Phases</a:t>
            </a:r>
            <a:endParaRPr lang="fr-BE" sz="2400" b="1" dirty="0">
              <a:solidFill>
                <a:srgbClr val="00125C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pSp>
        <p:nvGrpSpPr>
          <p:cNvPr id="16" name="Agrupar 15">
            <a:extLst>
              <a:ext uri="{FF2B5EF4-FFF2-40B4-BE49-F238E27FC236}">
                <a16:creationId xmlns:a16="http://schemas.microsoft.com/office/drawing/2014/main" id="{228B8894-9841-967D-346A-7149008DF773}"/>
              </a:ext>
            </a:extLst>
          </p:cNvPr>
          <p:cNvGrpSpPr/>
          <p:nvPr/>
        </p:nvGrpSpPr>
        <p:grpSpPr>
          <a:xfrm>
            <a:off x="9234159" y="272598"/>
            <a:ext cx="2701347" cy="1126800"/>
            <a:chOff x="9243303" y="1452174"/>
            <a:chExt cx="2701347" cy="1126800"/>
          </a:xfrm>
        </p:grpSpPr>
        <p:pic>
          <p:nvPicPr>
            <p:cNvPr id="14" name="Graphic 7">
              <a:extLst>
                <a:ext uri="{FF2B5EF4-FFF2-40B4-BE49-F238E27FC236}">
                  <a16:creationId xmlns:a16="http://schemas.microsoft.com/office/drawing/2014/main" id="{C08ECF37-FEF5-2E30-D1F8-76E1899C3F6F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9243303" y="1452174"/>
              <a:ext cx="1880146" cy="1126800"/>
            </a:xfrm>
            <a:prstGeom prst="rect">
              <a:avLst/>
            </a:prstGeom>
          </p:spPr>
        </p:pic>
        <p:pic>
          <p:nvPicPr>
            <p:cNvPr id="15" name="Picture 8" descr="A blue flag with yellow stars in a circle&#10;&#10;Description automatically generated">
              <a:extLst>
                <a:ext uri="{FF2B5EF4-FFF2-40B4-BE49-F238E27FC236}">
                  <a16:creationId xmlns:a16="http://schemas.microsoft.com/office/drawing/2014/main" id="{6CC0DD12-929F-A3C7-D34F-41AD231CF97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128248" y="1868074"/>
              <a:ext cx="816402" cy="554889"/>
            </a:xfrm>
            <a:prstGeom prst="rect">
              <a:avLst/>
            </a:prstGeom>
          </p:spPr>
        </p:pic>
      </p:grpSp>
      <p:sp>
        <p:nvSpPr>
          <p:cNvPr id="3" name="TextBox 9">
            <a:extLst>
              <a:ext uri="{FF2B5EF4-FFF2-40B4-BE49-F238E27FC236}">
                <a16:creationId xmlns:a16="http://schemas.microsoft.com/office/drawing/2014/main" id="{06C92D9A-5AD9-21C3-B670-27B81DCD2721}"/>
              </a:ext>
            </a:extLst>
          </p:cNvPr>
          <p:cNvSpPr txBox="1"/>
          <p:nvPr/>
        </p:nvSpPr>
        <p:spPr>
          <a:xfrm>
            <a:off x="3824713" y="1438402"/>
            <a:ext cx="81726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BE" sz="1600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ANGOLA – EU LOBITO CORRIDOR </a:t>
            </a:r>
            <a:b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BUSINESS FORUM </a:t>
            </a:r>
            <a:b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r>
              <a:rPr lang="fr-BE" sz="24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2026</a:t>
            </a:r>
            <a:endParaRPr lang="en-IE" sz="1600" b="1" dirty="0">
              <a:solidFill>
                <a:schemeClr val="accent5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F87CF20D-E877-22AB-847B-290725917F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89154433"/>
              </p:ext>
            </p:extLst>
          </p:nvPr>
        </p:nvGraphicFramePr>
        <p:xfrm>
          <a:off x="599607" y="2023672"/>
          <a:ext cx="10514698" cy="4204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1C45CB6B-0D46-C0D7-F208-AC58468D3F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03242215"/>
              </p:ext>
            </p:extLst>
          </p:nvPr>
        </p:nvGraphicFramePr>
        <p:xfrm>
          <a:off x="6790544" y="3297836"/>
          <a:ext cx="5144961" cy="23236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6" name="CaixaDeTexto 5">
            <a:extLst>
              <a:ext uri="{FF2B5EF4-FFF2-40B4-BE49-F238E27FC236}">
                <a16:creationId xmlns:a16="http://schemas.microsoft.com/office/drawing/2014/main" id="{65A643EE-B5CD-21D6-AB7E-8DDACAF42647}"/>
              </a:ext>
            </a:extLst>
          </p:cNvPr>
          <p:cNvSpPr txBox="1"/>
          <p:nvPr/>
        </p:nvSpPr>
        <p:spPr>
          <a:xfrm>
            <a:off x="7404910" y="5885271"/>
            <a:ext cx="4381976" cy="40011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PT" sz="2000" dirty="0" err="1"/>
              <a:t>Factor</a:t>
            </a:r>
            <a:r>
              <a:rPr lang="pt-PT" sz="2000" dirty="0"/>
              <a:t> Critico: Previsibilidade</a:t>
            </a:r>
          </a:p>
        </p:txBody>
      </p:sp>
    </p:spTree>
    <p:extLst>
      <p:ext uri="{BB962C8B-B14F-4D97-AF65-F5344CB8AC3E}">
        <p14:creationId xmlns:p14="http://schemas.microsoft.com/office/powerpoint/2010/main" val="1383565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25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4338F4-41D2-30D0-73CF-8D73C22A7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7EC11FCA-6DBB-F7E4-0D55-21016BE64152}"/>
              </a:ext>
            </a:extLst>
          </p:cNvPr>
          <p:cNvSpPr txBox="1"/>
          <p:nvPr/>
        </p:nvSpPr>
        <p:spPr>
          <a:xfrm>
            <a:off x="727327" y="1618231"/>
            <a:ext cx="76560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400" dirty="0">
              <a:solidFill>
                <a:schemeClr val="bg1"/>
              </a:solidFill>
              <a:highlight>
                <a:srgbClr val="FFFF00"/>
              </a:highlight>
            </a:endParaRPr>
          </a:p>
          <a:p>
            <a:endParaRPr lang="en-IE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458828EC-2A0D-8C34-72B6-3073FC5458BF}"/>
              </a:ext>
            </a:extLst>
          </p:cNvPr>
          <p:cNvSpPr/>
          <p:nvPr/>
        </p:nvSpPr>
        <p:spPr>
          <a:xfrm>
            <a:off x="-191229" y="446549"/>
            <a:ext cx="9113013" cy="766143"/>
          </a:xfrm>
          <a:prstGeom prst="roundRect">
            <a:avLst>
              <a:gd name="adj" fmla="val 30398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12" name="Title 2">
            <a:extLst>
              <a:ext uri="{FF2B5EF4-FFF2-40B4-BE49-F238E27FC236}">
                <a16:creationId xmlns:a16="http://schemas.microsoft.com/office/drawing/2014/main" id="{1EE71874-7356-A44B-E601-90A96CFA4BB3}"/>
              </a:ext>
            </a:extLst>
          </p:cNvPr>
          <p:cNvSpPr txBox="1">
            <a:spLocks/>
          </p:cNvSpPr>
          <p:nvPr/>
        </p:nvSpPr>
        <p:spPr>
          <a:xfrm>
            <a:off x="258668" y="629803"/>
            <a:ext cx="9005708" cy="78235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sz="3600" b="1" dirty="0" err="1">
                <a:solidFill>
                  <a:srgbClr val="00125C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Certificação</a:t>
            </a:r>
            <a:endParaRPr lang="en-IE" sz="3600" b="1" dirty="0">
              <a:solidFill>
                <a:srgbClr val="00125C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13" name="TextBox 10">
            <a:extLst>
              <a:ext uri="{FF2B5EF4-FFF2-40B4-BE49-F238E27FC236}">
                <a16:creationId xmlns:a16="http://schemas.microsoft.com/office/drawing/2014/main" id="{BCC0AE84-272C-E8E0-8BB1-7868744D66DE}"/>
              </a:ext>
            </a:extLst>
          </p:cNvPr>
          <p:cNvSpPr txBox="1"/>
          <p:nvPr/>
        </p:nvSpPr>
        <p:spPr>
          <a:xfrm>
            <a:off x="337063" y="97000"/>
            <a:ext cx="4526861" cy="461665"/>
          </a:xfrm>
          <a:prstGeom prst="rect">
            <a:avLst/>
          </a:prstGeom>
          <a:solidFill>
            <a:srgbClr val="FFCD2D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BE" sz="2400" dirty="0">
                <a:solidFill>
                  <a:srgbClr val="00125C"/>
                </a:solidFill>
                <a:latin typeface="Noto Sans"/>
                <a:ea typeface="Noto Sans"/>
                <a:cs typeface="Noto Sans"/>
              </a:rPr>
              <a:t>One</a:t>
            </a:r>
            <a:r>
              <a:rPr lang="fr-BE" sz="2400" b="1" dirty="0">
                <a:solidFill>
                  <a:srgbClr val="00125C"/>
                </a:solidFill>
                <a:latin typeface="Noto Sans"/>
                <a:ea typeface="Noto Sans"/>
                <a:cs typeface="Noto Sans"/>
              </a:rPr>
              <a:t> Forum, </a:t>
            </a:r>
            <a:r>
              <a:rPr lang="fr-BE" sz="2400" dirty="0" err="1">
                <a:solidFill>
                  <a:srgbClr val="00125C"/>
                </a:solidFill>
                <a:latin typeface="Noto Sans"/>
                <a:ea typeface="Noto Sans"/>
                <a:cs typeface="Noto Sans"/>
              </a:rPr>
              <a:t>Two</a:t>
            </a:r>
            <a:r>
              <a:rPr lang="fr-BE" sz="2400" b="1" dirty="0">
                <a:solidFill>
                  <a:srgbClr val="00125C"/>
                </a:solidFill>
                <a:latin typeface="Noto Sans"/>
                <a:ea typeface="Noto Sans"/>
                <a:cs typeface="Noto Sans"/>
              </a:rPr>
              <a:t> Phases</a:t>
            </a:r>
            <a:endParaRPr lang="fr-BE" sz="2400" b="1" dirty="0">
              <a:solidFill>
                <a:srgbClr val="00125C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pSp>
        <p:nvGrpSpPr>
          <p:cNvPr id="16" name="Agrupar 15">
            <a:extLst>
              <a:ext uri="{FF2B5EF4-FFF2-40B4-BE49-F238E27FC236}">
                <a16:creationId xmlns:a16="http://schemas.microsoft.com/office/drawing/2014/main" id="{B82EDC9F-E131-0C7D-6D11-8682FCEBE016}"/>
              </a:ext>
            </a:extLst>
          </p:cNvPr>
          <p:cNvGrpSpPr/>
          <p:nvPr/>
        </p:nvGrpSpPr>
        <p:grpSpPr>
          <a:xfrm>
            <a:off x="9234159" y="272598"/>
            <a:ext cx="2701347" cy="1126800"/>
            <a:chOff x="9243303" y="1452174"/>
            <a:chExt cx="2701347" cy="1126800"/>
          </a:xfrm>
        </p:grpSpPr>
        <p:pic>
          <p:nvPicPr>
            <p:cNvPr id="14" name="Graphic 7">
              <a:extLst>
                <a:ext uri="{FF2B5EF4-FFF2-40B4-BE49-F238E27FC236}">
                  <a16:creationId xmlns:a16="http://schemas.microsoft.com/office/drawing/2014/main" id="{805CBE67-1FC6-41E2-734F-CBA337C69542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9243303" y="1452174"/>
              <a:ext cx="1880146" cy="1126800"/>
            </a:xfrm>
            <a:prstGeom prst="rect">
              <a:avLst/>
            </a:prstGeom>
          </p:spPr>
        </p:pic>
        <p:pic>
          <p:nvPicPr>
            <p:cNvPr id="15" name="Picture 8" descr="A blue flag with yellow stars in a circle&#10;&#10;Description automatically generated">
              <a:extLst>
                <a:ext uri="{FF2B5EF4-FFF2-40B4-BE49-F238E27FC236}">
                  <a16:creationId xmlns:a16="http://schemas.microsoft.com/office/drawing/2014/main" id="{039905CF-58E9-54BC-FABB-D30C57993A9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128248" y="1868074"/>
              <a:ext cx="816402" cy="554889"/>
            </a:xfrm>
            <a:prstGeom prst="rect">
              <a:avLst/>
            </a:prstGeom>
          </p:spPr>
        </p:pic>
      </p:grpSp>
      <p:sp>
        <p:nvSpPr>
          <p:cNvPr id="3" name="TextBox 9">
            <a:extLst>
              <a:ext uri="{FF2B5EF4-FFF2-40B4-BE49-F238E27FC236}">
                <a16:creationId xmlns:a16="http://schemas.microsoft.com/office/drawing/2014/main" id="{2AD16FF1-1E0D-75E1-C4EE-70B3983F3E90}"/>
              </a:ext>
            </a:extLst>
          </p:cNvPr>
          <p:cNvSpPr txBox="1"/>
          <p:nvPr/>
        </p:nvSpPr>
        <p:spPr>
          <a:xfrm>
            <a:off x="3824713" y="1438402"/>
            <a:ext cx="81726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BE" sz="1600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ANGOLA – EU LOBITO CORRIDOR </a:t>
            </a:r>
            <a:b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BUSINESS FORUM </a:t>
            </a:r>
            <a:b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r>
              <a:rPr lang="fr-BE" sz="24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2026</a:t>
            </a:r>
            <a:endParaRPr lang="en-IE" sz="1600" b="1" dirty="0">
              <a:solidFill>
                <a:schemeClr val="accent5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A244DA8-7110-FAF2-30EE-F6D5C7B426F7}"/>
              </a:ext>
            </a:extLst>
          </p:cNvPr>
          <p:cNvSpPr/>
          <p:nvPr/>
        </p:nvSpPr>
        <p:spPr>
          <a:xfrm>
            <a:off x="422006" y="1903918"/>
            <a:ext cx="4959172" cy="193899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pt-PT" sz="4000" dirty="0">
                <a:solidFill>
                  <a:schemeClr val="tx1">
                    <a:lumMod val="75000"/>
                  </a:schemeClr>
                </a:solidFill>
              </a:rPr>
              <a:t>A Certificação é uma Ferramenta de Acesso ao Mercado</a:t>
            </a:r>
          </a:p>
        </p:txBody>
      </p:sp>
      <p:graphicFrame>
        <p:nvGraphicFramePr>
          <p:cNvPr id="9" name="Diagrama 8">
            <a:extLst>
              <a:ext uri="{FF2B5EF4-FFF2-40B4-BE49-F238E27FC236}">
                <a16:creationId xmlns:a16="http://schemas.microsoft.com/office/drawing/2014/main" id="{DADA01A0-D8C1-03BF-A9DD-D6E96410E8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118232"/>
              </p:ext>
            </p:extLst>
          </p:nvPr>
        </p:nvGraphicFramePr>
        <p:xfrm>
          <a:off x="3462729" y="1607175"/>
          <a:ext cx="9648806" cy="45623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CaixaDeTexto 9">
            <a:extLst>
              <a:ext uri="{FF2B5EF4-FFF2-40B4-BE49-F238E27FC236}">
                <a16:creationId xmlns:a16="http://schemas.microsoft.com/office/drawing/2014/main" id="{9056C752-ED64-28E3-0E12-CA5303B7EB53}"/>
              </a:ext>
            </a:extLst>
          </p:cNvPr>
          <p:cNvSpPr txBox="1"/>
          <p:nvPr/>
        </p:nvSpPr>
        <p:spPr>
          <a:xfrm>
            <a:off x="422006" y="4334668"/>
            <a:ext cx="45866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dirty="0">
                <a:solidFill>
                  <a:schemeClr val="bg1"/>
                </a:solidFill>
              </a:rPr>
              <a:t>É necessário formar equipas capazes de implementar e manter estes sistemas, o que ainda representa uma lacuna no sector</a:t>
            </a:r>
          </a:p>
        </p:txBody>
      </p:sp>
    </p:spTree>
    <p:extLst>
      <p:ext uri="{BB962C8B-B14F-4D97-AF65-F5344CB8AC3E}">
        <p14:creationId xmlns:p14="http://schemas.microsoft.com/office/powerpoint/2010/main" val="135504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25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67FBA4-35DE-9810-4C78-AF1C1183E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95A02A72-249E-AFEE-8910-7C872EAC6928}"/>
              </a:ext>
            </a:extLst>
          </p:cNvPr>
          <p:cNvSpPr txBox="1"/>
          <p:nvPr/>
        </p:nvSpPr>
        <p:spPr>
          <a:xfrm>
            <a:off x="727327" y="1618231"/>
            <a:ext cx="76560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400" dirty="0">
              <a:solidFill>
                <a:schemeClr val="bg1"/>
              </a:solidFill>
              <a:highlight>
                <a:srgbClr val="FFFF00"/>
              </a:highlight>
            </a:endParaRPr>
          </a:p>
          <a:p>
            <a:endParaRPr lang="en-IE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5270D7ED-2AAB-0C40-0B76-F023C7AD546A}"/>
              </a:ext>
            </a:extLst>
          </p:cNvPr>
          <p:cNvSpPr/>
          <p:nvPr/>
        </p:nvSpPr>
        <p:spPr>
          <a:xfrm>
            <a:off x="-191229" y="446549"/>
            <a:ext cx="9113013" cy="766143"/>
          </a:xfrm>
          <a:prstGeom prst="roundRect">
            <a:avLst>
              <a:gd name="adj" fmla="val 30398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12" name="Title 2">
            <a:extLst>
              <a:ext uri="{FF2B5EF4-FFF2-40B4-BE49-F238E27FC236}">
                <a16:creationId xmlns:a16="http://schemas.microsoft.com/office/drawing/2014/main" id="{10BA73B4-2285-B9F5-5225-429C682100DF}"/>
              </a:ext>
            </a:extLst>
          </p:cNvPr>
          <p:cNvSpPr txBox="1">
            <a:spLocks/>
          </p:cNvSpPr>
          <p:nvPr/>
        </p:nvSpPr>
        <p:spPr>
          <a:xfrm>
            <a:off x="258668" y="629803"/>
            <a:ext cx="9005708" cy="78235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sz="3600" b="1" dirty="0" err="1">
                <a:solidFill>
                  <a:srgbClr val="00125C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Cadeia</a:t>
            </a:r>
            <a:r>
              <a:rPr lang="en-IE" sz="3600" b="1" dirty="0">
                <a:solidFill>
                  <a:srgbClr val="00125C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de Valor</a:t>
            </a:r>
          </a:p>
        </p:txBody>
      </p:sp>
      <p:sp>
        <p:nvSpPr>
          <p:cNvPr id="13" name="TextBox 10">
            <a:extLst>
              <a:ext uri="{FF2B5EF4-FFF2-40B4-BE49-F238E27FC236}">
                <a16:creationId xmlns:a16="http://schemas.microsoft.com/office/drawing/2014/main" id="{4580B27F-4A48-BB9F-3AB8-1B3650683F7B}"/>
              </a:ext>
            </a:extLst>
          </p:cNvPr>
          <p:cNvSpPr txBox="1"/>
          <p:nvPr/>
        </p:nvSpPr>
        <p:spPr>
          <a:xfrm>
            <a:off x="337063" y="97000"/>
            <a:ext cx="4526861" cy="461665"/>
          </a:xfrm>
          <a:prstGeom prst="rect">
            <a:avLst/>
          </a:prstGeom>
          <a:solidFill>
            <a:srgbClr val="FFCD2D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BE" sz="2400" dirty="0">
                <a:solidFill>
                  <a:srgbClr val="00125C"/>
                </a:solidFill>
                <a:latin typeface="Noto Sans"/>
                <a:ea typeface="Noto Sans"/>
                <a:cs typeface="Noto Sans"/>
              </a:rPr>
              <a:t>One</a:t>
            </a:r>
            <a:r>
              <a:rPr lang="fr-BE" sz="2400" b="1" dirty="0">
                <a:solidFill>
                  <a:srgbClr val="00125C"/>
                </a:solidFill>
                <a:latin typeface="Noto Sans"/>
                <a:ea typeface="Noto Sans"/>
                <a:cs typeface="Noto Sans"/>
              </a:rPr>
              <a:t> Forum, </a:t>
            </a:r>
            <a:r>
              <a:rPr lang="fr-BE" sz="2400" dirty="0" err="1">
                <a:solidFill>
                  <a:srgbClr val="00125C"/>
                </a:solidFill>
                <a:latin typeface="Noto Sans"/>
                <a:ea typeface="Noto Sans"/>
                <a:cs typeface="Noto Sans"/>
              </a:rPr>
              <a:t>Two</a:t>
            </a:r>
            <a:r>
              <a:rPr lang="fr-BE" sz="2400" b="1" dirty="0">
                <a:solidFill>
                  <a:srgbClr val="00125C"/>
                </a:solidFill>
                <a:latin typeface="Noto Sans"/>
                <a:ea typeface="Noto Sans"/>
                <a:cs typeface="Noto Sans"/>
              </a:rPr>
              <a:t> Phases</a:t>
            </a:r>
            <a:endParaRPr lang="fr-BE" sz="2400" b="1" dirty="0">
              <a:solidFill>
                <a:srgbClr val="00125C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pSp>
        <p:nvGrpSpPr>
          <p:cNvPr id="16" name="Agrupar 15">
            <a:extLst>
              <a:ext uri="{FF2B5EF4-FFF2-40B4-BE49-F238E27FC236}">
                <a16:creationId xmlns:a16="http://schemas.microsoft.com/office/drawing/2014/main" id="{1787689B-52A6-2D65-6FAA-34718FF05B14}"/>
              </a:ext>
            </a:extLst>
          </p:cNvPr>
          <p:cNvGrpSpPr/>
          <p:nvPr/>
        </p:nvGrpSpPr>
        <p:grpSpPr>
          <a:xfrm>
            <a:off x="9234159" y="272598"/>
            <a:ext cx="2701347" cy="1126800"/>
            <a:chOff x="9243303" y="1452174"/>
            <a:chExt cx="2701347" cy="1126800"/>
          </a:xfrm>
        </p:grpSpPr>
        <p:pic>
          <p:nvPicPr>
            <p:cNvPr id="14" name="Graphic 7">
              <a:extLst>
                <a:ext uri="{FF2B5EF4-FFF2-40B4-BE49-F238E27FC236}">
                  <a16:creationId xmlns:a16="http://schemas.microsoft.com/office/drawing/2014/main" id="{D8CAE047-A6EC-CCF9-0772-4F622D1BE67A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9243303" y="1452174"/>
              <a:ext cx="1880146" cy="1126800"/>
            </a:xfrm>
            <a:prstGeom prst="rect">
              <a:avLst/>
            </a:prstGeom>
          </p:spPr>
        </p:pic>
        <p:pic>
          <p:nvPicPr>
            <p:cNvPr id="15" name="Picture 8" descr="A blue flag with yellow stars in a circle&#10;&#10;Description automatically generated">
              <a:extLst>
                <a:ext uri="{FF2B5EF4-FFF2-40B4-BE49-F238E27FC236}">
                  <a16:creationId xmlns:a16="http://schemas.microsoft.com/office/drawing/2014/main" id="{9B257419-CB34-74FE-5086-AA9F9A2DF22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128248" y="1868074"/>
              <a:ext cx="816402" cy="554889"/>
            </a:xfrm>
            <a:prstGeom prst="rect">
              <a:avLst/>
            </a:prstGeom>
          </p:spPr>
        </p:pic>
      </p:grpSp>
      <p:sp>
        <p:nvSpPr>
          <p:cNvPr id="3" name="TextBox 9">
            <a:extLst>
              <a:ext uri="{FF2B5EF4-FFF2-40B4-BE49-F238E27FC236}">
                <a16:creationId xmlns:a16="http://schemas.microsoft.com/office/drawing/2014/main" id="{7CDEE518-014A-4DE6-ADDD-EDC15892217C}"/>
              </a:ext>
            </a:extLst>
          </p:cNvPr>
          <p:cNvSpPr txBox="1"/>
          <p:nvPr/>
        </p:nvSpPr>
        <p:spPr>
          <a:xfrm>
            <a:off x="3824713" y="1438402"/>
            <a:ext cx="81726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BE" sz="1600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ANGOLA – EU LOBITO CORRIDOR </a:t>
            </a:r>
            <a:b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BUSINESS FORUM </a:t>
            </a:r>
            <a:b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r>
              <a:rPr lang="fr-BE" sz="24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2026</a:t>
            </a:r>
            <a:endParaRPr lang="en-IE" sz="1600" b="1" dirty="0">
              <a:solidFill>
                <a:schemeClr val="accent5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156F4DA6-0EBC-AA32-C44B-1CB2AF4952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89253376"/>
              </p:ext>
            </p:extLst>
          </p:nvPr>
        </p:nvGraphicFramePr>
        <p:xfrm>
          <a:off x="337064" y="2383435"/>
          <a:ext cx="8046286" cy="2856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id="{35852C34-0774-DC7A-5D1A-C7EB0535BF4A}"/>
              </a:ext>
            </a:extLst>
          </p:cNvPr>
          <p:cNvSpPr txBox="1"/>
          <p:nvPr/>
        </p:nvSpPr>
        <p:spPr>
          <a:xfrm>
            <a:off x="9264376" y="2418751"/>
            <a:ext cx="21918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dirty="0">
                <a:solidFill>
                  <a:schemeClr val="bg1"/>
                </a:solidFill>
              </a:rPr>
              <a:t>Garantindo qualidade e valor até ao cliente final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CA3A4B8-BE02-F560-4B93-487EE0915DF9}"/>
              </a:ext>
            </a:extLst>
          </p:cNvPr>
          <p:cNvSpPr txBox="1"/>
          <p:nvPr/>
        </p:nvSpPr>
        <p:spPr>
          <a:xfrm>
            <a:off x="9372182" y="3972393"/>
            <a:ext cx="208409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dirty="0">
                <a:solidFill>
                  <a:schemeClr val="bg1"/>
                </a:solidFill>
              </a:rPr>
              <a:t>Transformando </a:t>
            </a:r>
            <a:r>
              <a:rPr lang="pt-PT" sz="2000" dirty="0" err="1">
                <a:solidFill>
                  <a:schemeClr val="bg1"/>
                </a:solidFill>
              </a:rPr>
              <a:t>actividade</a:t>
            </a:r>
            <a:r>
              <a:rPr lang="pt-PT" sz="2000" dirty="0">
                <a:solidFill>
                  <a:schemeClr val="bg1"/>
                </a:solidFill>
              </a:rPr>
              <a:t> produtiva em verdadeiro negócio</a:t>
            </a:r>
          </a:p>
        </p:txBody>
      </p:sp>
    </p:spTree>
    <p:extLst>
      <p:ext uri="{BB962C8B-B14F-4D97-AF65-F5344CB8AC3E}">
        <p14:creationId xmlns:p14="http://schemas.microsoft.com/office/powerpoint/2010/main" val="747465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25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DC1DF9-F137-9196-9A7D-BF4FA2E373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1E873DD7-E3ED-0C5A-C0CE-4E98199B4F0D}"/>
              </a:ext>
            </a:extLst>
          </p:cNvPr>
          <p:cNvSpPr txBox="1"/>
          <p:nvPr/>
        </p:nvSpPr>
        <p:spPr>
          <a:xfrm>
            <a:off x="727327" y="1618231"/>
            <a:ext cx="76560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400" dirty="0">
              <a:solidFill>
                <a:schemeClr val="bg1"/>
              </a:solidFill>
              <a:highlight>
                <a:srgbClr val="FFFF00"/>
              </a:highlight>
            </a:endParaRPr>
          </a:p>
          <a:p>
            <a:endParaRPr lang="en-IE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2EE41097-3AD6-2623-E8C9-A1FD242962CD}"/>
              </a:ext>
            </a:extLst>
          </p:cNvPr>
          <p:cNvSpPr/>
          <p:nvPr/>
        </p:nvSpPr>
        <p:spPr>
          <a:xfrm>
            <a:off x="-191229" y="446549"/>
            <a:ext cx="9113013" cy="766143"/>
          </a:xfrm>
          <a:prstGeom prst="roundRect">
            <a:avLst>
              <a:gd name="adj" fmla="val 30398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12" name="Title 2">
            <a:extLst>
              <a:ext uri="{FF2B5EF4-FFF2-40B4-BE49-F238E27FC236}">
                <a16:creationId xmlns:a16="http://schemas.microsoft.com/office/drawing/2014/main" id="{9C7DC645-4D54-DEEC-6258-B6453CE0393F}"/>
              </a:ext>
            </a:extLst>
          </p:cNvPr>
          <p:cNvSpPr txBox="1">
            <a:spLocks/>
          </p:cNvSpPr>
          <p:nvPr/>
        </p:nvSpPr>
        <p:spPr>
          <a:xfrm>
            <a:off x="258668" y="629803"/>
            <a:ext cx="9005708" cy="78235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sz="3600" b="1" dirty="0">
                <a:solidFill>
                  <a:srgbClr val="00125C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Angola-UE</a:t>
            </a:r>
          </a:p>
        </p:txBody>
      </p:sp>
      <p:sp>
        <p:nvSpPr>
          <p:cNvPr id="13" name="TextBox 10">
            <a:extLst>
              <a:ext uri="{FF2B5EF4-FFF2-40B4-BE49-F238E27FC236}">
                <a16:creationId xmlns:a16="http://schemas.microsoft.com/office/drawing/2014/main" id="{3D44DF42-25F4-F51F-2AD8-9D315C5524B7}"/>
              </a:ext>
            </a:extLst>
          </p:cNvPr>
          <p:cNvSpPr txBox="1"/>
          <p:nvPr/>
        </p:nvSpPr>
        <p:spPr>
          <a:xfrm>
            <a:off x="337063" y="97000"/>
            <a:ext cx="4526861" cy="461665"/>
          </a:xfrm>
          <a:prstGeom prst="rect">
            <a:avLst/>
          </a:prstGeom>
          <a:solidFill>
            <a:srgbClr val="FFCD2D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BE" sz="2400" dirty="0">
                <a:solidFill>
                  <a:srgbClr val="00125C"/>
                </a:solidFill>
                <a:latin typeface="Noto Sans"/>
                <a:ea typeface="Noto Sans"/>
                <a:cs typeface="Noto Sans"/>
              </a:rPr>
              <a:t>One</a:t>
            </a:r>
            <a:r>
              <a:rPr lang="fr-BE" sz="2400" b="1" dirty="0">
                <a:solidFill>
                  <a:srgbClr val="00125C"/>
                </a:solidFill>
                <a:latin typeface="Noto Sans"/>
                <a:ea typeface="Noto Sans"/>
                <a:cs typeface="Noto Sans"/>
              </a:rPr>
              <a:t> Forum, </a:t>
            </a:r>
            <a:r>
              <a:rPr lang="fr-BE" sz="2400" dirty="0" err="1">
                <a:solidFill>
                  <a:srgbClr val="00125C"/>
                </a:solidFill>
                <a:latin typeface="Noto Sans"/>
                <a:ea typeface="Noto Sans"/>
                <a:cs typeface="Noto Sans"/>
              </a:rPr>
              <a:t>Two</a:t>
            </a:r>
            <a:r>
              <a:rPr lang="fr-BE" sz="2400" b="1" dirty="0">
                <a:solidFill>
                  <a:srgbClr val="00125C"/>
                </a:solidFill>
                <a:latin typeface="Noto Sans"/>
                <a:ea typeface="Noto Sans"/>
                <a:cs typeface="Noto Sans"/>
              </a:rPr>
              <a:t> Phases</a:t>
            </a:r>
            <a:endParaRPr lang="fr-BE" sz="2400" b="1" dirty="0">
              <a:solidFill>
                <a:srgbClr val="00125C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pSp>
        <p:nvGrpSpPr>
          <p:cNvPr id="16" name="Agrupar 15">
            <a:extLst>
              <a:ext uri="{FF2B5EF4-FFF2-40B4-BE49-F238E27FC236}">
                <a16:creationId xmlns:a16="http://schemas.microsoft.com/office/drawing/2014/main" id="{5B069191-FC22-8EDB-AEF4-90C401EDBAA9}"/>
              </a:ext>
            </a:extLst>
          </p:cNvPr>
          <p:cNvGrpSpPr/>
          <p:nvPr/>
        </p:nvGrpSpPr>
        <p:grpSpPr>
          <a:xfrm>
            <a:off x="9234159" y="272598"/>
            <a:ext cx="2701347" cy="1126800"/>
            <a:chOff x="9243303" y="1452174"/>
            <a:chExt cx="2701347" cy="1126800"/>
          </a:xfrm>
        </p:grpSpPr>
        <p:pic>
          <p:nvPicPr>
            <p:cNvPr id="14" name="Graphic 7">
              <a:extLst>
                <a:ext uri="{FF2B5EF4-FFF2-40B4-BE49-F238E27FC236}">
                  <a16:creationId xmlns:a16="http://schemas.microsoft.com/office/drawing/2014/main" id="{8EBCB015-C09F-6457-4A3B-AD1CA426A2CA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9243303" y="1452174"/>
              <a:ext cx="1880146" cy="1126800"/>
            </a:xfrm>
            <a:prstGeom prst="rect">
              <a:avLst/>
            </a:prstGeom>
          </p:spPr>
        </p:pic>
        <p:pic>
          <p:nvPicPr>
            <p:cNvPr id="15" name="Picture 8" descr="A blue flag with yellow stars in a circle&#10;&#10;Description automatically generated">
              <a:extLst>
                <a:ext uri="{FF2B5EF4-FFF2-40B4-BE49-F238E27FC236}">
                  <a16:creationId xmlns:a16="http://schemas.microsoft.com/office/drawing/2014/main" id="{FC0CD141-442E-0655-32CF-652330064B6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128248" y="1868074"/>
              <a:ext cx="816402" cy="554889"/>
            </a:xfrm>
            <a:prstGeom prst="rect">
              <a:avLst/>
            </a:prstGeom>
          </p:spPr>
        </p:pic>
      </p:grpSp>
      <p:sp>
        <p:nvSpPr>
          <p:cNvPr id="3" name="TextBox 9">
            <a:extLst>
              <a:ext uri="{FF2B5EF4-FFF2-40B4-BE49-F238E27FC236}">
                <a16:creationId xmlns:a16="http://schemas.microsoft.com/office/drawing/2014/main" id="{4B7DF90E-ECFA-1060-5547-4058625CF10C}"/>
              </a:ext>
            </a:extLst>
          </p:cNvPr>
          <p:cNvSpPr txBox="1"/>
          <p:nvPr/>
        </p:nvSpPr>
        <p:spPr>
          <a:xfrm>
            <a:off x="3824713" y="1438402"/>
            <a:ext cx="81726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BE" sz="1600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ANGOLA – EU LOBITO CORRIDOR </a:t>
            </a:r>
            <a:b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BUSINESS FORUM </a:t>
            </a:r>
            <a:b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r>
              <a:rPr lang="fr-BE" sz="24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2026</a:t>
            </a:r>
            <a:endParaRPr lang="en-IE" sz="1600" b="1" dirty="0">
              <a:solidFill>
                <a:schemeClr val="accent5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D0CBEC69-CC25-C4CF-5B44-FEC1C51BA2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08870421"/>
              </p:ext>
            </p:extLst>
          </p:nvPr>
        </p:nvGraphicFramePr>
        <p:xfrm>
          <a:off x="2638269" y="1748948"/>
          <a:ext cx="8476035" cy="43893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B918092E-3BD9-AFCD-4D8A-AF12B2AF46A5}"/>
              </a:ext>
            </a:extLst>
          </p:cNvPr>
          <p:cNvSpPr txBox="1"/>
          <p:nvPr/>
        </p:nvSpPr>
        <p:spPr>
          <a:xfrm>
            <a:off x="600438" y="1746292"/>
            <a:ext cx="37617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dirty="0">
                <a:solidFill>
                  <a:schemeClr val="bg1"/>
                </a:solidFill>
              </a:rPr>
              <a:t>A oportunidade está em construir cadeias de valor locais com padrão internacional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AEBD8187-CDC6-2921-32CF-6CC93DBE660F}"/>
              </a:ext>
            </a:extLst>
          </p:cNvPr>
          <p:cNvSpPr txBox="1"/>
          <p:nvPr/>
        </p:nvSpPr>
        <p:spPr>
          <a:xfrm>
            <a:off x="600438" y="3372787"/>
            <a:ext cx="40015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>
                <a:solidFill>
                  <a:schemeClr val="bg1"/>
                </a:solidFill>
              </a:rPr>
              <a:t>Servir o Mercado Interno e </a:t>
            </a:r>
            <a:r>
              <a:rPr lang="pt-PT" sz="2000" dirty="0">
                <a:solidFill>
                  <a:schemeClr val="bg1"/>
                </a:solidFill>
              </a:rPr>
              <a:t>progressivamente</a:t>
            </a:r>
            <a:r>
              <a:rPr lang="pt-PT" dirty="0">
                <a:solidFill>
                  <a:schemeClr val="bg1"/>
                </a:solidFill>
              </a:rPr>
              <a:t>, competir externamente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F6255C2E-CBEA-91AB-9BAB-7C1D7F3F7D6F}"/>
              </a:ext>
            </a:extLst>
          </p:cNvPr>
          <p:cNvSpPr txBox="1"/>
          <p:nvPr/>
        </p:nvSpPr>
        <p:spPr>
          <a:xfrm>
            <a:off x="9264376" y="2248366"/>
            <a:ext cx="267113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b="1" u="sng" dirty="0">
                <a:solidFill>
                  <a:schemeClr val="bg1"/>
                </a:solidFill>
              </a:rPr>
              <a:t>Cooperação internacional </a:t>
            </a:r>
            <a:r>
              <a:rPr lang="pt-PT" sz="2000" dirty="0">
                <a:solidFill>
                  <a:schemeClr val="bg1"/>
                </a:solidFill>
              </a:rPr>
              <a:t>impacto </a:t>
            </a:r>
            <a:r>
              <a:rPr lang="pt-PT" sz="2000" dirty="0" err="1">
                <a:solidFill>
                  <a:schemeClr val="bg1"/>
                </a:solidFill>
              </a:rPr>
              <a:t>directo</a:t>
            </a:r>
            <a:r>
              <a:rPr lang="pt-PT" sz="2000" dirty="0">
                <a:solidFill>
                  <a:schemeClr val="bg1"/>
                </a:solidFill>
              </a:rPr>
              <a:t> na formação e capacitação técnica ao longo da cadeia de valor</a:t>
            </a:r>
          </a:p>
        </p:txBody>
      </p:sp>
    </p:spTree>
    <p:extLst>
      <p:ext uri="{BB962C8B-B14F-4D97-AF65-F5344CB8AC3E}">
        <p14:creationId xmlns:p14="http://schemas.microsoft.com/office/powerpoint/2010/main" val="305175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25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7183CC-0692-935B-C540-F29710A685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1FBF5C9E-2CC7-8690-5DBA-B177D1C24113}"/>
              </a:ext>
            </a:extLst>
          </p:cNvPr>
          <p:cNvSpPr/>
          <p:nvPr/>
        </p:nvSpPr>
        <p:spPr>
          <a:xfrm>
            <a:off x="-191229" y="446549"/>
            <a:ext cx="9113013" cy="766143"/>
          </a:xfrm>
          <a:prstGeom prst="roundRect">
            <a:avLst>
              <a:gd name="adj" fmla="val 30398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12" name="Title 2">
            <a:extLst>
              <a:ext uri="{FF2B5EF4-FFF2-40B4-BE49-F238E27FC236}">
                <a16:creationId xmlns:a16="http://schemas.microsoft.com/office/drawing/2014/main" id="{81734269-6441-2B32-B3DD-C7FF2AE35A67}"/>
              </a:ext>
            </a:extLst>
          </p:cNvPr>
          <p:cNvSpPr txBox="1">
            <a:spLocks/>
          </p:cNvSpPr>
          <p:nvPr/>
        </p:nvSpPr>
        <p:spPr>
          <a:xfrm>
            <a:off x="258668" y="629803"/>
            <a:ext cx="9005708" cy="78235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sz="3600" b="1" dirty="0">
                <a:solidFill>
                  <a:srgbClr val="00125C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Fecho</a:t>
            </a:r>
          </a:p>
        </p:txBody>
      </p:sp>
      <p:sp>
        <p:nvSpPr>
          <p:cNvPr id="13" name="TextBox 10">
            <a:extLst>
              <a:ext uri="{FF2B5EF4-FFF2-40B4-BE49-F238E27FC236}">
                <a16:creationId xmlns:a16="http://schemas.microsoft.com/office/drawing/2014/main" id="{BF7D07DF-D6A6-2A26-56EF-736E121A5ADB}"/>
              </a:ext>
            </a:extLst>
          </p:cNvPr>
          <p:cNvSpPr txBox="1"/>
          <p:nvPr/>
        </p:nvSpPr>
        <p:spPr>
          <a:xfrm>
            <a:off x="337063" y="97000"/>
            <a:ext cx="4526861" cy="461665"/>
          </a:xfrm>
          <a:prstGeom prst="rect">
            <a:avLst/>
          </a:prstGeom>
          <a:solidFill>
            <a:srgbClr val="FFCD2D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BE" sz="2400" dirty="0">
                <a:solidFill>
                  <a:srgbClr val="00125C"/>
                </a:solidFill>
                <a:latin typeface="Noto Sans"/>
                <a:ea typeface="Noto Sans"/>
                <a:cs typeface="Noto Sans"/>
              </a:rPr>
              <a:t>One</a:t>
            </a:r>
            <a:r>
              <a:rPr lang="fr-BE" sz="2400" b="1" dirty="0">
                <a:solidFill>
                  <a:srgbClr val="00125C"/>
                </a:solidFill>
                <a:latin typeface="Noto Sans"/>
                <a:ea typeface="Noto Sans"/>
                <a:cs typeface="Noto Sans"/>
              </a:rPr>
              <a:t> Forum, </a:t>
            </a:r>
            <a:r>
              <a:rPr lang="fr-BE" sz="2400" dirty="0" err="1">
                <a:solidFill>
                  <a:srgbClr val="00125C"/>
                </a:solidFill>
                <a:latin typeface="Noto Sans"/>
                <a:ea typeface="Noto Sans"/>
                <a:cs typeface="Noto Sans"/>
              </a:rPr>
              <a:t>Two</a:t>
            </a:r>
            <a:r>
              <a:rPr lang="fr-BE" sz="2400" b="1" dirty="0">
                <a:solidFill>
                  <a:srgbClr val="00125C"/>
                </a:solidFill>
                <a:latin typeface="Noto Sans"/>
                <a:ea typeface="Noto Sans"/>
                <a:cs typeface="Noto Sans"/>
              </a:rPr>
              <a:t> Phases</a:t>
            </a:r>
            <a:endParaRPr lang="fr-BE" sz="2400" b="1" dirty="0">
              <a:solidFill>
                <a:srgbClr val="00125C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pSp>
        <p:nvGrpSpPr>
          <p:cNvPr id="16" name="Agrupar 15">
            <a:extLst>
              <a:ext uri="{FF2B5EF4-FFF2-40B4-BE49-F238E27FC236}">
                <a16:creationId xmlns:a16="http://schemas.microsoft.com/office/drawing/2014/main" id="{AEAAE553-8851-A4F4-692F-199B0D98B27F}"/>
              </a:ext>
            </a:extLst>
          </p:cNvPr>
          <p:cNvGrpSpPr/>
          <p:nvPr/>
        </p:nvGrpSpPr>
        <p:grpSpPr>
          <a:xfrm>
            <a:off x="9234159" y="272598"/>
            <a:ext cx="2701347" cy="1126800"/>
            <a:chOff x="9243303" y="1452174"/>
            <a:chExt cx="2701347" cy="1126800"/>
          </a:xfrm>
        </p:grpSpPr>
        <p:pic>
          <p:nvPicPr>
            <p:cNvPr id="14" name="Graphic 7">
              <a:extLst>
                <a:ext uri="{FF2B5EF4-FFF2-40B4-BE49-F238E27FC236}">
                  <a16:creationId xmlns:a16="http://schemas.microsoft.com/office/drawing/2014/main" id="{5852654F-FD41-B84B-DBF1-B3C2F21A216E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9243303" y="1452174"/>
              <a:ext cx="1880146" cy="1126800"/>
            </a:xfrm>
            <a:prstGeom prst="rect">
              <a:avLst/>
            </a:prstGeom>
          </p:spPr>
        </p:pic>
        <p:pic>
          <p:nvPicPr>
            <p:cNvPr id="15" name="Picture 8" descr="A blue flag with yellow stars in a circle&#10;&#10;Description automatically generated">
              <a:extLst>
                <a:ext uri="{FF2B5EF4-FFF2-40B4-BE49-F238E27FC236}">
                  <a16:creationId xmlns:a16="http://schemas.microsoft.com/office/drawing/2014/main" id="{85A8FFC4-CDC5-E52A-EC9E-B4C007D6A54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128248" y="1868074"/>
              <a:ext cx="816402" cy="554889"/>
            </a:xfrm>
            <a:prstGeom prst="rect">
              <a:avLst/>
            </a:prstGeom>
          </p:spPr>
        </p:pic>
      </p:grpSp>
      <p:sp>
        <p:nvSpPr>
          <p:cNvPr id="3" name="TextBox 9">
            <a:extLst>
              <a:ext uri="{FF2B5EF4-FFF2-40B4-BE49-F238E27FC236}">
                <a16:creationId xmlns:a16="http://schemas.microsoft.com/office/drawing/2014/main" id="{FB43B314-9107-1011-39FC-B112DEFF2E9E}"/>
              </a:ext>
            </a:extLst>
          </p:cNvPr>
          <p:cNvSpPr txBox="1"/>
          <p:nvPr/>
        </p:nvSpPr>
        <p:spPr>
          <a:xfrm>
            <a:off x="3824713" y="1438402"/>
            <a:ext cx="81726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BE" sz="1600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ANGOLA – EU LOBITO CORRIDOR </a:t>
            </a:r>
            <a:b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BUSINESS FORUM </a:t>
            </a:r>
            <a:b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r>
              <a:rPr lang="fr-BE" sz="24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2026</a:t>
            </a:r>
            <a:endParaRPr lang="en-IE" sz="1600" b="1" dirty="0">
              <a:solidFill>
                <a:schemeClr val="accent5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C8B8B28-DE6A-DC51-4F09-CEA24C06E8A5}"/>
              </a:ext>
            </a:extLst>
          </p:cNvPr>
          <p:cNvSpPr txBox="1"/>
          <p:nvPr/>
        </p:nvSpPr>
        <p:spPr>
          <a:xfrm>
            <a:off x="9020014" y="4866467"/>
            <a:ext cx="2758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>
                <a:solidFill>
                  <a:schemeClr val="bg1"/>
                </a:solidFill>
              </a:rPr>
              <a:t>Muito obrigada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DF6354E6-A724-5CAE-27B5-0A8FDD0721F0}"/>
              </a:ext>
            </a:extLst>
          </p:cNvPr>
          <p:cNvSpPr txBox="1"/>
          <p:nvPr/>
        </p:nvSpPr>
        <p:spPr>
          <a:xfrm>
            <a:off x="1747734" y="2207842"/>
            <a:ext cx="748642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dirty="0">
                <a:solidFill>
                  <a:schemeClr val="bg1"/>
                </a:solidFill>
              </a:rPr>
              <a:t>Quando a Terra é bem cultivada e o Mercado bem estruturado, a agricultura deixa de ser apenas  sustento – e torna-se Futuro</a:t>
            </a:r>
          </a:p>
        </p:txBody>
      </p:sp>
    </p:spTree>
    <p:extLst>
      <p:ext uri="{BB962C8B-B14F-4D97-AF65-F5344CB8AC3E}">
        <p14:creationId xmlns:p14="http://schemas.microsoft.com/office/powerpoint/2010/main" val="2228677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.potx" id="{4E874F3A-6BB1-4334-AA3C-CB69D53C2FB0}" vid="{CFDAC62F-BBD6-4674-995E-7A3058955A7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9447108FCD1A943ACBCB0034991071C" ma:contentTypeVersion="20" ma:contentTypeDescription="Criar um novo documento." ma:contentTypeScope="" ma:versionID="ec0d3702f9ea576c86b1a6bb21531540">
  <xsd:schema xmlns:xsd="http://www.w3.org/2001/XMLSchema" xmlns:xs="http://www.w3.org/2001/XMLSchema" xmlns:p="http://schemas.microsoft.com/office/2006/metadata/properties" xmlns:ns2="bedfd5db-7cd9-4626-ab86-e975573c5042" xmlns:ns3="056faa87-a2fc-4652-8c9f-aad4053cf034" targetNamespace="http://schemas.microsoft.com/office/2006/metadata/properties" ma:root="true" ma:fieldsID="89fc9ad66a66be4974d284bc2629d34b" ns2:_="" ns3:_="">
    <xsd:import namespace="bedfd5db-7cd9-4626-ab86-e975573c5042"/>
    <xsd:import namespace="056faa87-a2fc-4652-8c9f-aad4053cf03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data" minOccurs="0"/>
                <xsd:element ref="ns2:Hora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dfd5db-7cd9-4626-ab86-e975573c50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m" ma:readOnly="false" ma:fieldId="{5cf76f15-5ced-4ddc-b409-7134ff3c332f}" ma:taxonomyMulti="true" ma:sspId="53f3d899-2f93-4b0a-98e3-752ea65846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data" ma:index="23" nillable="true" ma:displayName="data" ma:format="DateOnly" ma:internalName="data">
      <xsd:simpleType>
        <xsd:restriction base="dms:DateTime"/>
      </xsd:simpleType>
    </xsd:element>
    <xsd:element name="Hora" ma:index="24" nillable="true" ma:displayName="Hora" ma:format="DateOnly" ma:internalName="Hora">
      <xsd:simpleType>
        <xsd:restriction base="dms:DateTim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6faa87-a2fc-4652-8c9f-aad4053cf034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edfd5db-7cd9-4626-ab86-e975573c5042">
      <Terms xmlns="http://schemas.microsoft.com/office/infopath/2007/PartnerControls"/>
    </lcf76f155ced4ddcb4097134ff3c332f>
    <data xmlns="bedfd5db-7cd9-4626-ab86-e975573c5042" xsi:nil="true"/>
    <Hora xmlns="bedfd5db-7cd9-4626-ab86-e975573c5042" xsi:nil="true"/>
  </documentManagement>
</p:properties>
</file>

<file path=customXml/itemProps1.xml><?xml version="1.0" encoding="utf-8"?>
<ds:datastoreItem xmlns:ds="http://schemas.openxmlformats.org/officeDocument/2006/customXml" ds:itemID="{D527C589-C57B-40E0-9B1D-E3990FF5514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C2A3D1-4911-44EC-BD48-C7DAC00684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edfd5db-7cd9-4626-ab86-e975573c5042"/>
    <ds:schemaRef ds:uri="056faa87-a2fc-4652-8c9f-aad4053cf0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20CA56E-355A-4F68-BEB8-0459DFD651BD}">
  <ds:schemaRefs>
    <ds:schemaRef ds:uri="http://schemas.microsoft.com/office/2006/metadata/properties"/>
    <ds:schemaRef ds:uri="http://purl.org/dc/elements/1.1/"/>
    <ds:schemaRef ds:uri="bedfd5db-7cd9-4626-ab86-e975573c5042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purl.org/dc/terms/"/>
    <ds:schemaRef ds:uri="http://www.w3.org/XML/1998/namespace"/>
    <ds:schemaRef ds:uri="http://schemas.openxmlformats.org/package/2006/metadata/core-properties"/>
    <ds:schemaRef ds:uri="056faa87-a2fc-4652-8c9f-aad4053cf03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1430</TotalTime>
  <Words>366</Words>
  <Application>Microsoft Macintosh PowerPoint</Application>
  <PresentationFormat>Ecrã Panorâmico</PresentationFormat>
  <Paragraphs>75</Paragraphs>
  <Slides>9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9</vt:i4>
      </vt:variant>
    </vt:vector>
  </HeadingPairs>
  <TitlesOfParts>
    <vt:vector size="14" baseType="lpstr">
      <vt:lpstr>Arial</vt:lpstr>
      <vt:lpstr>Calibri</vt:lpstr>
      <vt:lpstr>Noto Sans</vt:lpstr>
      <vt:lpstr>Wingdings</vt:lpstr>
      <vt:lpstr>Office Theme</vt:lpstr>
      <vt:lpstr>Apresentação do PowerPoint</vt:lpstr>
      <vt:lpstr>Produção Orgânica e Mercados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FICHERS Nicolas (INTPA)</dc:creator>
  <cp:lastModifiedBy>SOLANGE PEREIRA</cp:lastModifiedBy>
  <cp:revision>15</cp:revision>
  <cp:lastPrinted>2026-03-26T12:40:32Z</cp:lastPrinted>
  <dcterms:created xsi:type="dcterms:W3CDTF">2022-05-30T10:09:59Z</dcterms:created>
  <dcterms:modified xsi:type="dcterms:W3CDTF">2026-04-08T14:12:47Z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bd9ddd1-4d20-43f6-abfa-fc3c07406f94_Enabled">
    <vt:lpwstr>true</vt:lpwstr>
  </property>
  <property fmtid="{D5CDD505-2E9C-101B-9397-08002B2CF9AE}" pid="3" name="MSIP_Label_6bd9ddd1-4d20-43f6-abfa-fc3c07406f94_SetDate">
    <vt:lpwstr>2022-05-30T10:09:59Z</vt:lpwstr>
  </property>
  <property fmtid="{D5CDD505-2E9C-101B-9397-08002B2CF9AE}" pid="4" name="MSIP_Label_6bd9ddd1-4d20-43f6-abfa-fc3c07406f94_Method">
    <vt:lpwstr>Standard</vt:lpwstr>
  </property>
  <property fmtid="{D5CDD505-2E9C-101B-9397-08002B2CF9AE}" pid="5" name="MSIP_Label_6bd9ddd1-4d20-43f6-abfa-fc3c07406f94_Name">
    <vt:lpwstr>Commission Use</vt:lpwstr>
  </property>
  <property fmtid="{D5CDD505-2E9C-101B-9397-08002B2CF9AE}" pid="6" name="MSIP_Label_6bd9ddd1-4d20-43f6-abfa-fc3c07406f94_SiteId">
    <vt:lpwstr>b24c8b06-522c-46fe-9080-70926f8dddb1</vt:lpwstr>
  </property>
  <property fmtid="{D5CDD505-2E9C-101B-9397-08002B2CF9AE}" pid="7" name="MSIP_Label_6bd9ddd1-4d20-43f6-abfa-fc3c07406f94_ActionId">
    <vt:lpwstr>766983f6-71ed-4e58-9b75-ef1174341752</vt:lpwstr>
  </property>
  <property fmtid="{D5CDD505-2E9C-101B-9397-08002B2CF9AE}" pid="8" name="MSIP_Label_6bd9ddd1-4d20-43f6-abfa-fc3c07406f94_ContentBits">
    <vt:lpwstr>0</vt:lpwstr>
  </property>
  <property fmtid="{D5CDD505-2E9C-101B-9397-08002B2CF9AE}" pid="9" name="ContentTypeId">
    <vt:lpwstr>0x01010099447108FCD1A943ACBCB0034991071C</vt:lpwstr>
  </property>
  <property fmtid="{D5CDD505-2E9C-101B-9397-08002B2CF9AE}" pid="10" name="MediaServiceImageTags">
    <vt:lpwstr/>
  </property>
</Properties>
</file>