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5" r:id="rId3"/>
    <p:sldId id="2434" r:id="rId4"/>
    <p:sldId id="2439" r:id="rId5"/>
    <p:sldId id="2440" r:id="rId6"/>
    <p:sldId id="2441" r:id="rId7"/>
    <p:sldId id="2442" r:id="rId8"/>
    <p:sldId id="2443" r:id="rId9"/>
    <p:sldId id="2444" r:id="rId10"/>
    <p:sldId id="2447" r:id="rId11"/>
    <p:sldId id="244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B5C7"/>
    <a:srgbClr val="164D71"/>
    <a:srgbClr val="4A7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120" d="100"/>
          <a:sy n="120" d="100"/>
        </p:scale>
        <p:origin x="120" y="324"/>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06293-5EC6-43AE-99F2-715D29158F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339528-7D67-453A-8454-9B65128FF9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DCA323-8168-4A32-8CF6-D837A704108A}" type="datetimeFigureOut">
              <a:rPr lang="en-GB" smtClean="0"/>
              <a:t>27/11/2024</a:t>
            </a:fld>
            <a:endParaRPr lang="en-GB"/>
          </a:p>
        </p:txBody>
      </p:sp>
      <p:sp>
        <p:nvSpPr>
          <p:cNvPr id="4" name="Footer Placeholder 3">
            <a:extLst>
              <a:ext uri="{FF2B5EF4-FFF2-40B4-BE49-F238E27FC236}">
                <a16:creationId xmlns:a16="http://schemas.microsoft.com/office/drawing/2014/main" id="{BE94632F-81AC-40CF-A11A-DB0A40D7C9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BAA7F5D-CAD4-4932-B1B4-6DC5FBBB27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94289-0382-49DE-AF4C-708E85A99B7D}" type="slidenum">
              <a:rPr lang="en-GB" smtClean="0"/>
              <a:t>‹#›</a:t>
            </a:fld>
            <a:endParaRPr lang="en-GB"/>
          </a:p>
        </p:txBody>
      </p:sp>
    </p:spTree>
    <p:extLst>
      <p:ext uri="{BB962C8B-B14F-4D97-AF65-F5344CB8AC3E}">
        <p14:creationId xmlns:p14="http://schemas.microsoft.com/office/powerpoint/2010/main" val="390581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1ADD3-7FB5-4326-9056-F8B5B2A3BB09}"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DE38-A4A6-44B8-A51A-FB9D413FB1FC}" type="slidenum">
              <a:rPr lang="en-GB" smtClean="0"/>
              <a:t>‹#›</a:t>
            </a:fld>
            <a:endParaRPr lang="en-GB"/>
          </a:p>
        </p:txBody>
      </p:sp>
    </p:spTree>
    <p:extLst>
      <p:ext uri="{BB962C8B-B14F-4D97-AF65-F5344CB8AC3E}">
        <p14:creationId xmlns:p14="http://schemas.microsoft.com/office/powerpoint/2010/main" val="309592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d82a2e46af_0_266: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GB" sz="1200" b="1">
                <a:solidFill>
                  <a:srgbClr val="002060"/>
                </a:solidFill>
              </a:rPr>
              <a:t>Two thirds of signalling assets along ECML South are now life-expired</a:t>
            </a:r>
            <a:r>
              <a:rPr lang="en-GB" sz="1200">
                <a:solidFill>
                  <a:schemeClr val="dk1"/>
                </a:solidFill>
              </a:rPr>
              <a:t>. These assets are safety critical and further life extension is not possible.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b="1">
                <a:solidFill>
                  <a:srgbClr val="002060"/>
                </a:solidFill>
              </a:rPr>
              <a:t>Replacing these assets is not a feasible option. </a:t>
            </a:r>
            <a:r>
              <a:rPr lang="en-GB" sz="1200">
                <a:solidFill>
                  <a:schemeClr val="dk1"/>
                </a:solidFill>
              </a:rPr>
              <a:t>Conventional signalling presents significant problems in terms of affordability, asset sustainability, disruption to the network and supply chain capacity. The cost of conventional renewals is increasing, and is expected to be c. £40m more than available funding for the next five years.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b="1">
                <a:solidFill>
                  <a:srgbClr val="002060"/>
                </a:solidFill>
              </a:rPr>
              <a:t>The future of signalling is digital, which will provide a systemic shift away from conventional signalling, </a:t>
            </a:r>
            <a:r>
              <a:rPr lang="en-GB" sz="1200">
                <a:solidFill>
                  <a:schemeClr val="dk1"/>
                </a:solidFill>
              </a:rPr>
              <a:t>requiring extensive civil engineering works. Digital signalling is </a:t>
            </a:r>
            <a:r>
              <a:rPr lang="en-GB" sz="1200" i="1">
                <a:solidFill>
                  <a:schemeClr val="dk1"/>
                </a:solidFill>
              </a:rPr>
              <a:t>significantly cheaper to build, renew and maintain</a:t>
            </a:r>
            <a:r>
              <a:rPr lang="en-GB" sz="1200">
                <a:solidFill>
                  <a:schemeClr val="dk1"/>
                </a:solidFill>
              </a:rPr>
              <a:t>, reducing costs by £xm over the next decade. It is a </a:t>
            </a:r>
            <a:r>
              <a:rPr lang="en-GB" sz="1200" i="1">
                <a:solidFill>
                  <a:schemeClr val="dk1"/>
                </a:solidFill>
              </a:rPr>
              <a:t>significantly safer </a:t>
            </a:r>
            <a:r>
              <a:rPr lang="en-GB" sz="1200">
                <a:solidFill>
                  <a:schemeClr val="dk1"/>
                </a:solidFill>
              </a:rPr>
              <a:t>system, protecting the lives of trackside workers and providing a safer system for in-train crew and passengers. It is </a:t>
            </a:r>
            <a:r>
              <a:rPr lang="en-GB" sz="1200" i="1">
                <a:solidFill>
                  <a:schemeClr val="dk1"/>
                </a:solidFill>
              </a:rPr>
              <a:t>significantly more sustainable </a:t>
            </a:r>
            <a:r>
              <a:rPr lang="en-GB" sz="1200">
                <a:solidFill>
                  <a:schemeClr val="dk1"/>
                </a:solidFill>
              </a:rPr>
              <a:t>with a much lower carbon footprint, supporting the UK’s Net Zero agenda.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Digital signalling will </a:t>
            </a:r>
            <a:r>
              <a:rPr lang="en-GB" sz="1200" b="1">
                <a:solidFill>
                  <a:srgbClr val="002060"/>
                </a:solidFill>
              </a:rPr>
              <a:t>transform how the railway operates and provide greater flexibility</a:t>
            </a:r>
            <a:r>
              <a:rPr lang="en-GB" sz="1200" b="1">
                <a:solidFill>
                  <a:schemeClr val="dk1"/>
                </a:solidFill>
              </a:rPr>
              <a:t> </a:t>
            </a:r>
            <a:r>
              <a:rPr lang="en-GB" sz="1200">
                <a:solidFill>
                  <a:schemeClr val="dk1"/>
                </a:solidFill>
              </a:rPr>
              <a:t>and enable better performance and system capability for passenger and freight services. It will also unlock a range of wider socio-economic benefits, including investment in high skilled jobs and strengthened supply chain capability. This will modernise the rail sector in line with the rest of the world, attract major suppliers and support the UK’s ambition to become an innovative world leader and exporter.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This presents a once in a generation </a:t>
            </a:r>
            <a:r>
              <a:rPr lang="en-GB" sz="1200" b="1">
                <a:solidFill>
                  <a:srgbClr val="002060"/>
                </a:solidFill>
              </a:rPr>
              <a:t>opportunity now to unlock the benefits of digital signalling</a:t>
            </a:r>
            <a:r>
              <a:rPr lang="en-GB" sz="1200">
                <a:solidFill>
                  <a:schemeClr val="dk1"/>
                </a:solidFill>
              </a:rPr>
              <a:t> by </a:t>
            </a:r>
            <a:r>
              <a:rPr lang="en-GB" sz="1200" b="1">
                <a:solidFill>
                  <a:srgbClr val="002060"/>
                </a:solidFill>
              </a:rPr>
              <a:t>leveraging the necessary signal renewals on ECML South and significant investment in new fitted trains</a:t>
            </a:r>
            <a:r>
              <a:rPr lang="en-GB" sz="1200">
                <a:solidFill>
                  <a:schemeClr val="dk1"/>
                </a:solidFill>
              </a:rPr>
              <a:t>. Once deployed, digital signals will represent only 2.6% of the UK rail network but will have covered the investment for c. 35% of overall passenger fleet fitment.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Implementation on ECML South will be the </a:t>
            </a:r>
            <a:r>
              <a:rPr lang="en-GB" sz="1200" b="1">
                <a:solidFill>
                  <a:srgbClr val="002060"/>
                </a:solidFill>
              </a:rPr>
              <a:t>catalyst for digital signalling along the rest of the Route and the wider UK rail network</a:t>
            </a:r>
            <a:r>
              <a:rPr lang="en-GB" sz="1200">
                <a:solidFill>
                  <a:schemeClr val="dk1"/>
                </a:solidFill>
              </a:rPr>
              <a:t> for generations to come, making future schemes cheaper, better and faster. By starting here, fitting all the trains and training all the drivers and making digital signalling operations real, it unlocks one of the vital arteries that stretch the country.</a:t>
            </a:r>
            <a:endParaRPr/>
          </a:p>
        </p:txBody>
      </p:sp>
      <p:sp>
        <p:nvSpPr>
          <p:cNvPr id="721" name="Google Shape;721;gd82a2e46af_0_26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29F5-7B4E-47EF-A5CC-4B3D71946309}"/>
              </a:ext>
            </a:extLst>
          </p:cNvPr>
          <p:cNvSpPr>
            <a:spLocks noGrp="1"/>
          </p:cNvSpPr>
          <p:nvPr>
            <p:ph type="ctrTitle" hasCustomPrompt="1"/>
          </p:nvPr>
        </p:nvSpPr>
        <p:spPr>
          <a:xfrm>
            <a:off x="507702" y="2996031"/>
            <a:ext cx="6554579" cy="711841"/>
          </a:xfrm>
        </p:spPr>
        <p:txBody>
          <a:bodyPr anchor="ctr" anchorCtr="0">
            <a:normAutofit/>
          </a:bodyPr>
          <a:lstStyle>
            <a:lvl1pPr algn="l">
              <a:defRPr sz="5000">
                <a:solidFill>
                  <a:schemeClr val="bg1"/>
                </a:solidFill>
                <a:latin typeface="Raleway" panose="020B0503030101060003" pitchFamily="34" charset="0"/>
              </a:defRPr>
            </a:lvl1pPr>
          </a:lstStyle>
          <a:p>
            <a:r>
              <a:rPr lang="en-US" dirty="0"/>
              <a:t>Presentation</a:t>
            </a:r>
            <a:endParaRPr lang="en-GB" dirty="0"/>
          </a:p>
        </p:txBody>
      </p:sp>
      <p:sp>
        <p:nvSpPr>
          <p:cNvPr id="3" name="Subtitle 2">
            <a:extLst>
              <a:ext uri="{FF2B5EF4-FFF2-40B4-BE49-F238E27FC236}">
                <a16:creationId xmlns:a16="http://schemas.microsoft.com/office/drawing/2014/main" id="{964D53BF-9160-44B5-B8DC-4D159EAED23D}"/>
              </a:ext>
            </a:extLst>
          </p:cNvPr>
          <p:cNvSpPr>
            <a:spLocks noGrp="1"/>
          </p:cNvSpPr>
          <p:nvPr>
            <p:ph type="subTitle" idx="1" hasCustomPrompt="1"/>
          </p:nvPr>
        </p:nvSpPr>
        <p:spPr>
          <a:xfrm>
            <a:off x="507702" y="3733272"/>
            <a:ext cx="6554579" cy="813327"/>
          </a:xfrm>
        </p:spPr>
        <p:txBody>
          <a:bodyPr/>
          <a:lstStyle>
            <a:lvl1pPr marL="0" indent="0" algn="l">
              <a:buNone/>
              <a:defRPr sz="240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12" name="Picture 11">
            <a:extLst>
              <a:ext uri="{FF2B5EF4-FFF2-40B4-BE49-F238E27FC236}">
                <a16:creationId xmlns:a16="http://schemas.microsoft.com/office/drawing/2014/main" id="{5344E349-A539-4682-8DD8-79BA0D7C62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7703" y="1500996"/>
            <a:ext cx="2513758" cy="1052075"/>
          </a:xfrm>
          <a:prstGeom prst="rect">
            <a:avLst/>
          </a:prstGeom>
        </p:spPr>
      </p:pic>
      <p:sp>
        <p:nvSpPr>
          <p:cNvPr id="4" name="Footer Placeholder 3">
            <a:extLst>
              <a:ext uri="{FF2B5EF4-FFF2-40B4-BE49-F238E27FC236}">
                <a16:creationId xmlns:a16="http://schemas.microsoft.com/office/drawing/2014/main" id="{C5C32919-F5B0-54D4-F1AF-4CB00F3F1D68}"/>
              </a:ext>
            </a:extLst>
          </p:cNvPr>
          <p:cNvSpPr>
            <a:spLocks noGrp="1"/>
          </p:cNvSpPr>
          <p:nvPr>
            <p:ph type="ftr" sz="quarter" idx="10"/>
          </p:nvPr>
        </p:nvSpPr>
        <p:spPr>
          <a:xfrm>
            <a:off x="507702" y="4571999"/>
            <a:ext cx="4114800" cy="365125"/>
          </a:xfrm>
        </p:spPr>
        <p:txBody>
          <a:bodyPr/>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225654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2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A15C8-B16E-421E-A2DB-A567EB0023B0}"/>
              </a:ext>
            </a:extLst>
          </p:cNvPr>
          <p:cNvSpPr>
            <a:spLocks noGrp="1"/>
          </p:cNvSpPr>
          <p:nvPr>
            <p:ph sz="half" idx="1"/>
          </p:nvPr>
        </p:nvSpPr>
        <p:spPr>
          <a:xfrm>
            <a:off x="491008" y="2189747"/>
            <a:ext cx="5394226"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D090DDA-4305-4BED-806B-570412C4AD32}"/>
              </a:ext>
            </a:extLst>
          </p:cNvPr>
          <p:cNvSpPr>
            <a:spLocks noGrp="1"/>
          </p:cNvSpPr>
          <p:nvPr>
            <p:ph sz="half" idx="2"/>
          </p:nvPr>
        </p:nvSpPr>
        <p:spPr>
          <a:xfrm>
            <a:off x="6306766" y="2189747"/>
            <a:ext cx="5394226"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87A0E75C-A7F6-4F82-BC6C-16331DCE6167}"/>
              </a:ext>
            </a:extLst>
          </p:cNvPr>
          <p:cNvSpPr>
            <a:spLocks noGrp="1"/>
          </p:cNvSpPr>
          <p:nvPr>
            <p:ph type="sldNum" sz="quarter" idx="12"/>
          </p:nvPr>
        </p:nvSpPr>
        <p:spPr>
          <a:xfrm>
            <a:off x="8957792"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sp>
        <p:nvSpPr>
          <p:cNvPr id="10" name="Graphic 6">
            <a:extLst>
              <a:ext uri="{FF2B5EF4-FFF2-40B4-BE49-F238E27FC236}">
                <a16:creationId xmlns:a16="http://schemas.microsoft.com/office/drawing/2014/main" id="{F2D1CFE4-6386-4D2B-8AA0-5BBBB131472B}"/>
              </a:ext>
            </a:extLst>
          </p:cNvPr>
          <p:cNvSpPr/>
          <p:nvPr userDrawn="1"/>
        </p:nvSpPr>
        <p:spPr>
          <a:xfrm>
            <a:off x="598254" y="1678800"/>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DF5910"/>
            </a:solidFill>
            <a:prstDash val="solid"/>
            <a:miter/>
          </a:ln>
        </p:spPr>
        <p:txBody>
          <a:bodyPr rtlCol="0" anchor="ctr"/>
          <a:lstStyle/>
          <a:p>
            <a:endParaRPr lang="en-GB" dirty="0"/>
          </a:p>
        </p:txBody>
      </p:sp>
      <p:sp>
        <p:nvSpPr>
          <p:cNvPr id="9" name="Title 1">
            <a:extLst>
              <a:ext uri="{FF2B5EF4-FFF2-40B4-BE49-F238E27FC236}">
                <a16:creationId xmlns:a16="http://schemas.microsoft.com/office/drawing/2014/main" id="{4B919553-E167-47A5-B174-8F0CA03B516D}"/>
              </a:ext>
            </a:extLst>
          </p:cNvPr>
          <p:cNvSpPr>
            <a:spLocks noGrp="1"/>
          </p:cNvSpPr>
          <p:nvPr>
            <p:ph type="title"/>
          </p:nvPr>
        </p:nvSpPr>
        <p:spPr>
          <a:xfrm>
            <a:off x="491007" y="1021984"/>
            <a:ext cx="11209986" cy="611097"/>
          </a:xfrm>
        </p:spPr>
        <p:txBody>
          <a:bodyPr>
            <a:normAutofit/>
          </a:bodyPr>
          <a:lstStyle>
            <a:lvl1pPr>
              <a:defRPr sz="4000">
                <a:solidFill>
                  <a:srgbClr val="164D71"/>
                </a:solidFill>
                <a:latin typeface="Raleway" panose="020B0503030101060003" pitchFamily="34" charset="0"/>
              </a:defRPr>
            </a:lvl1pPr>
          </a:lstStyle>
          <a:p>
            <a:r>
              <a:rPr lang="en-US"/>
              <a:t>Click to edit Master title style</a:t>
            </a:r>
            <a:endParaRPr lang="en-GB" dirty="0"/>
          </a:p>
        </p:txBody>
      </p:sp>
      <p:pic>
        <p:nvPicPr>
          <p:cNvPr id="11" name="Picture 10">
            <a:extLst>
              <a:ext uri="{FF2B5EF4-FFF2-40B4-BE49-F238E27FC236}">
                <a16:creationId xmlns:a16="http://schemas.microsoft.com/office/drawing/2014/main" id="{AA800CFB-807E-4587-B0D1-C518C7FC07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2" name="Footer Placeholder 1">
            <a:extLst>
              <a:ext uri="{FF2B5EF4-FFF2-40B4-BE49-F238E27FC236}">
                <a16:creationId xmlns:a16="http://schemas.microsoft.com/office/drawing/2014/main" id="{B4B0BF38-20FA-8C6C-7B85-74927483FB66}"/>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2471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1C78-23A9-4DDC-928F-D1BE18BA6C66}"/>
              </a:ext>
            </a:extLst>
          </p:cNvPr>
          <p:cNvSpPr>
            <a:spLocks noGrp="1"/>
          </p:cNvSpPr>
          <p:nvPr>
            <p:ph type="title"/>
          </p:nvPr>
        </p:nvSpPr>
        <p:spPr>
          <a:xfrm>
            <a:off x="491007" y="1021984"/>
            <a:ext cx="11209986" cy="611097"/>
          </a:xfrm>
        </p:spPr>
        <p:txBody>
          <a:bodyPr>
            <a:normAutofit/>
          </a:bodyPr>
          <a:lstStyle>
            <a:lvl1pPr>
              <a:defRPr sz="4000">
                <a:solidFill>
                  <a:srgbClr val="164D71"/>
                </a:solidFill>
                <a:latin typeface="Raleway" panose="020B05030301010600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36A15C8-B16E-421E-A2DB-A567EB0023B0}"/>
              </a:ext>
            </a:extLst>
          </p:cNvPr>
          <p:cNvSpPr>
            <a:spLocks noGrp="1"/>
          </p:cNvSpPr>
          <p:nvPr>
            <p:ph sz="half" idx="1"/>
          </p:nvPr>
        </p:nvSpPr>
        <p:spPr>
          <a:xfrm>
            <a:off x="491008" y="2189747"/>
            <a:ext cx="3565426"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87A0E75C-A7F6-4F82-BC6C-16331DCE6167}"/>
              </a:ext>
            </a:extLst>
          </p:cNvPr>
          <p:cNvSpPr>
            <a:spLocks noGrp="1"/>
          </p:cNvSpPr>
          <p:nvPr>
            <p:ph type="sldNum" sz="quarter" idx="12"/>
          </p:nvPr>
        </p:nvSpPr>
        <p:spPr>
          <a:xfrm>
            <a:off x="8957792"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sp>
        <p:nvSpPr>
          <p:cNvPr id="10" name="Graphic 6">
            <a:extLst>
              <a:ext uri="{FF2B5EF4-FFF2-40B4-BE49-F238E27FC236}">
                <a16:creationId xmlns:a16="http://schemas.microsoft.com/office/drawing/2014/main" id="{F2D1CFE4-6386-4D2B-8AA0-5BBBB131472B}"/>
              </a:ext>
            </a:extLst>
          </p:cNvPr>
          <p:cNvSpPr/>
          <p:nvPr userDrawn="1"/>
        </p:nvSpPr>
        <p:spPr>
          <a:xfrm>
            <a:off x="598254" y="1678800"/>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DF5910"/>
            </a:solidFill>
            <a:prstDash val="solid"/>
            <a:miter/>
          </a:ln>
        </p:spPr>
        <p:txBody>
          <a:bodyPr rtlCol="0" anchor="ctr"/>
          <a:lstStyle/>
          <a:p>
            <a:endParaRPr lang="en-GB" dirty="0"/>
          </a:p>
        </p:txBody>
      </p:sp>
      <p:sp>
        <p:nvSpPr>
          <p:cNvPr id="9" name="Content Placeholder 2">
            <a:extLst>
              <a:ext uri="{FF2B5EF4-FFF2-40B4-BE49-F238E27FC236}">
                <a16:creationId xmlns:a16="http://schemas.microsoft.com/office/drawing/2014/main" id="{B6B61212-D3E9-47C2-BDD4-1756B11243E9}"/>
              </a:ext>
            </a:extLst>
          </p:cNvPr>
          <p:cNvSpPr>
            <a:spLocks noGrp="1"/>
          </p:cNvSpPr>
          <p:nvPr>
            <p:ph sz="half" idx="13"/>
          </p:nvPr>
        </p:nvSpPr>
        <p:spPr>
          <a:xfrm>
            <a:off x="4313287" y="2189747"/>
            <a:ext cx="3565426"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a:extLst>
              <a:ext uri="{FF2B5EF4-FFF2-40B4-BE49-F238E27FC236}">
                <a16:creationId xmlns:a16="http://schemas.microsoft.com/office/drawing/2014/main" id="{9A36F0E7-5940-482E-AF19-0D2BBEFE471F}"/>
              </a:ext>
            </a:extLst>
          </p:cNvPr>
          <p:cNvSpPr>
            <a:spLocks noGrp="1"/>
          </p:cNvSpPr>
          <p:nvPr>
            <p:ph sz="half" idx="14"/>
          </p:nvPr>
        </p:nvSpPr>
        <p:spPr>
          <a:xfrm>
            <a:off x="8135566" y="2189747"/>
            <a:ext cx="3565426"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a:extLst>
              <a:ext uri="{FF2B5EF4-FFF2-40B4-BE49-F238E27FC236}">
                <a16:creationId xmlns:a16="http://schemas.microsoft.com/office/drawing/2014/main" id="{40C9ADE5-C5D9-4221-852F-C708BDF673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4" name="Footer Placeholder 3">
            <a:extLst>
              <a:ext uri="{FF2B5EF4-FFF2-40B4-BE49-F238E27FC236}">
                <a16:creationId xmlns:a16="http://schemas.microsoft.com/office/drawing/2014/main" id="{C844B35D-04F5-EFA3-8A1D-10A54AC72039}"/>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16770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24C5-40B7-4ED7-AD14-EB3BEAE75B4E}"/>
              </a:ext>
            </a:extLst>
          </p:cNvPr>
          <p:cNvSpPr>
            <a:spLocks noGrp="1"/>
          </p:cNvSpPr>
          <p:nvPr>
            <p:ph type="title" hasCustomPrompt="1"/>
          </p:nvPr>
        </p:nvSpPr>
        <p:spPr>
          <a:xfrm>
            <a:off x="491007" y="2232003"/>
            <a:ext cx="7315200" cy="2393994"/>
          </a:xfrm>
        </p:spPr>
        <p:txBody>
          <a:bodyPr/>
          <a:lstStyle>
            <a:lvl1pPr>
              <a:defRPr>
                <a:solidFill>
                  <a:srgbClr val="164D71"/>
                </a:solidFill>
                <a:latin typeface="Raleway" panose="020B0503030101060003" pitchFamily="34" charset="0"/>
              </a:defRPr>
            </a:lvl1pPr>
          </a:lstStyle>
          <a:p>
            <a:r>
              <a:rPr lang="en-GB" sz="4400" dirty="0">
                <a:solidFill>
                  <a:srgbClr val="E67A3A"/>
                </a:solidFill>
                <a:latin typeface="League Spartan" panose="00000800000000000000" pitchFamily="50" charset="0"/>
              </a:rPr>
              <a:t>“</a:t>
            </a:r>
            <a:r>
              <a:rPr lang="en-GB" sz="4400" dirty="0">
                <a:solidFill>
                  <a:srgbClr val="00455D"/>
                </a:solidFill>
                <a:latin typeface="League Spartan" panose="00000800000000000000" pitchFamily="50" charset="0"/>
              </a:rPr>
              <a:t>This programme is having </a:t>
            </a:r>
            <a:br>
              <a:rPr lang="en-GB" sz="4400" dirty="0">
                <a:solidFill>
                  <a:srgbClr val="00455D"/>
                </a:solidFill>
                <a:latin typeface="League Spartan" panose="00000800000000000000" pitchFamily="50" charset="0"/>
              </a:rPr>
            </a:br>
            <a:r>
              <a:rPr lang="en-GB" sz="4400" dirty="0">
                <a:solidFill>
                  <a:srgbClr val="00455D"/>
                </a:solidFill>
                <a:latin typeface="League Spartan" panose="00000800000000000000" pitchFamily="50" charset="0"/>
              </a:rPr>
              <a:t>a positive impact on </a:t>
            </a:r>
            <a:br>
              <a:rPr lang="en-GB" sz="4400" dirty="0">
                <a:solidFill>
                  <a:srgbClr val="00455D"/>
                </a:solidFill>
                <a:latin typeface="League Spartan" panose="00000800000000000000" pitchFamily="50" charset="0"/>
              </a:rPr>
            </a:br>
            <a:r>
              <a:rPr lang="en-GB" sz="4400" dirty="0">
                <a:solidFill>
                  <a:srgbClr val="00455D"/>
                </a:solidFill>
                <a:latin typeface="League Spartan" panose="00000800000000000000" pitchFamily="50" charset="0"/>
              </a:rPr>
              <a:t>our customers</a:t>
            </a:r>
            <a:r>
              <a:rPr lang="en-GB" sz="4400" dirty="0">
                <a:solidFill>
                  <a:srgbClr val="E67A3A"/>
                </a:solidFill>
                <a:latin typeface="League Spartan" panose="00000800000000000000" pitchFamily="50" charset="0"/>
              </a:rPr>
              <a:t>”</a:t>
            </a:r>
            <a:endParaRPr lang="en-GB" sz="4400" dirty="0">
              <a:latin typeface="League Spartan" panose="00000800000000000000" pitchFamily="50" charset="0"/>
            </a:endParaRPr>
          </a:p>
        </p:txBody>
      </p:sp>
      <p:pic>
        <p:nvPicPr>
          <p:cNvPr id="4" name="Picture 3">
            <a:extLst>
              <a:ext uri="{FF2B5EF4-FFF2-40B4-BE49-F238E27FC236}">
                <a16:creationId xmlns:a16="http://schemas.microsoft.com/office/drawing/2014/main" id="{53A14FF1-099E-40D3-8659-E3B567B2EA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3" name="Footer Placeholder 2">
            <a:extLst>
              <a:ext uri="{FF2B5EF4-FFF2-40B4-BE49-F238E27FC236}">
                <a16:creationId xmlns:a16="http://schemas.microsoft.com/office/drawing/2014/main" id="{7D12A87F-815C-6572-1D53-32249E5D22DD}"/>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4F9B29A7-C759-4860-9407-7DE5A79A7B8C}"/>
              </a:ext>
            </a:extLst>
          </p:cNvPr>
          <p:cNvSpPr>
            <a:spLocks noGrp="1"/>
          </p:cNvSpPr>
          <p:nvPr>
            <p:ph type="sldNum" sz="quarter" idx="11"/>
          </p:nvPr>
        </p:nvSpPr>
        <p:spPr/>
        <p:txBody>
          <a:body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37145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Numbere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CFAC-5D37-4785-A2C5-7520DEE49BD3}"/>
              </a:ext>
            </a:extLst>
          </p:cNvPr>
          <p:cNvSpPr>
            <a:spLocks noGrp="1"/>
          </p:cNvSpPr>
          <p:nvPr>
            <p:ph type="sldNum" sz="quarter" idx="12"/>
          </p:nvPr>
        </p:nvSpPr>
        <p:spPr>
          <a:xfrm>
            <a:off x="8957792"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sp>
        <p:nvSpPr>
          <p:cNvPr id="2" name="Footer Placeholder 1">
            <a:extLst>
              <a:ext uri="{FF2B5EF4-FFF2-40B4-BE49-F238E27FC236}">
                <a16:creationId xmlns:a16="http://schemas.microsoft.com/office/drawing/2014/main" id="{9E416B5E-814E-B885-0839-44FF60C13979}"/>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71940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9243FE-233B-DF1C-6236-AA78F8A1C223}"/>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32BB185C-5772-9A73-9D3D-B0E2F5220089}"/>
              </a:ext>
            </a:extLst>
          </p:cNvPr>
          <p:cNvSpPr>
            <a:spLocks noGrp="1"/>
          </p:cNvSpPr>
          <p:nvPr>
            <p:ph type="sldNum" sz="quarter" idx="11"/>
          </p:nvPr>
        </p:nvSpPr>
        <p:spPr/>
        <p:txBody>
          <a:body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383062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889CF64-2175-4F00-9E3A-6127F8E211AF}"/>
              </a:ext>
            </a:extLst>
          </p:cNvPr>
          <p:cNvGrpSpPr/>
          <p:nvPr userDrawn="1"/>
        </p:nvGrpSpPr>
        <p:grpSpPr>
          <a:xfrm>
            <a:off x="6603998" y="0"/>
            <a:ext cx="5588001" cy="6858000"/>
            <a:chOff x="6603998" y="0"/>
            <a:chExt cx="5588001" cy="6858000"/>
          </a:xfrm>
        </p:grpSpPr>
        <p:pic>
          <p:nvPicPr>
            <p:cNvPr id="8" name="Picture 7" descr="A picture containing person, indoor&#10;&#10;Description automatically generated">
              <a:extLst>
                <a:ext uri="{FF2B5EF4-FFF2-40B4-BE49-F238E27FC236}">
                  <a16:creationId xmlns:a16="http://schemas.microsoft.com/office/drawing/2014/main" id="{3E5FB5B8-29D5-47D7-8C84-8C19F70BA1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20" r="36383"/>
            <a:stretch/>
          </p:blipFill>
          <p:spPr>
            <a:xfrm flipH="1">
              <a:off x="6603998" y="0"/>
              <a:ext cx="5588001" cy="6858000"/>
            </a:xfrm>
            <a:prstGeom prst="rect">
              <a:avLst/>
            </a:prstGeom>
          </p:spPr>
        </p:pic>
        <p:sp>
          <p:nvSpPr>
            <p:cNvPr id="9" name="Rectangle 8">
              <a:extLst>
                <a:ext uri="{FF2B5EF4-FFF2-40B4-BE49-F238E27FC236}">
                  <a16:creationId xmlns:a16="http://schemas.microsoft.com/office/drawing/2014/main" id="{5CFB749B-EEFB-4F32-B668-3897BE1D651C}"/>
                </a:ext>
              </a:extLst>
            </p:cNvPr>
            <p:cNvSpPr/>
            <p:nvPr/>
          </p:nvSpPr>
          <p:spPr>
            <a:xfrm>
              <a:off x="6603999" y="0"/>
              <a:ext cx="5588000" cy="6858000"/>
            </a:xfrm>
            <a:prstGeom prst="rect">
              <a:avLst/>
            </a:prstGeom>
            <a:solidFill>
              <a:srgbClr val="164D71">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C58D1632-B3F1-4C78-89B4-6853590DC3EA}"/>
              </a:ext>
            </a:extLst>
          </p:cNvPr>
          <p:cNvSpPr>
            <a:spLocks noGrp="1"/>
          </p:cNvSpPr>
          <p:nvPr>
            <p:ph type="title" hasCustomPrompt="1"/>
          </p:nvPr>
        </p:nvSpPr>
        <p:spPr>
          <a:xfrm>
            <a:off x="838201" y="2862264"/>
            <a:ext cx="10515600" cy="1133475"/>
          </a:xfrm>
        </p:spPr>
        <p:txBody>
          <a:bodyPr anchor="ctr">
            <a:normAutofit/>
          </a:bodyPr>
          <a:lstStyle>
            <a:lvl1pPr algn="ctr">
              <a:defRPr sz="4800" b="0">
                <a:solidFill>
                  <a:srgbClr val="00455D"/>
                </a:solidFill>
                <a:latin typeface="Network Rail Sans" panose="02000000040000020004" pitchFamily="2" charset="0"/>
              </a:defRPr>
            </a:lvl1pPr>
          </a:lstStyle>
          <a:p>
            <a:r>
              <a:rPr lang="en-US"/>
              <a:t>Sub Section Title</a:t>
            </a:r>
            <a:endParaRPr lang="en-GB"/>
          </a:p>
        </p:txBody>
      </p:sp>
      <p:sp>
        <p:nvSpPr>
          <p:cNvPr id="4" name="Date Placeholder 3">
            <a:extLst>
              <a:ext uri="{FF2B5EF4-FFF2-40B4-BE49-F238E27FC236}">
                <a16:creationId xmlns:a16="http://schemas.microsoft.com/office/drawing/2014/main" id="{2778A9EC-723D-47B2-B08C-5318CFEECCBD}"/>
              </a:ext>
            </a:extLst>
          </p:cNvPr>
          <p:cNvSpPr>
            <a:spLocks noGrp="1"/>
          </p:cNvSpPr>
          <p:nvPr>
            <p:ph type="dt" sz="half" idx="10"/>
          </p:nvPr>
        </p:nvSpPr>
        <p:spPr/>
        <p:txBody>
          <a:bodyPr/>
          <a:lstStyle>
            <a:lvl1pPr>
              <a:defRPr sz="1001">
                <a:solidFill>
                  <a:schemeClr val="bg1">
                    <a:lumMod val="50000"/>
                  </a:schemeClr>
                </a:solidFill>
                <a:latin typeface="Network Rail Sans" panose="02000000040000020004" pitchFamily="2" charset="0"/>
              </a:defRPr>
            </a:lvl1pPr>
          </a:lstStyle>
          <a:p>
            <a:fld id="{117EF8D7-96AE-41C0-948D-084B1757B213}" type="datetime1">
              <a:rPr lang="en-GB" smtClean="0"/>
              <a:t>27/11/2024</a:t>
            </a:fld>
            <a:endParaRPr lang="en-GB"/>
          </a:p>
        </p:txBody>
      </p:sp>
      <p:sp>
        <p:nvSpPr>
          <p:cNvPr id="5" name="Footer Placeholder 4">
            <a:extLst>
              <a:ext uri="{FF2B5EF4-FFF2-40B4-BE49-F238E27FC236}">
                <a16:creationId xmlns:a16="http://schemas.microsoft.com/office/drawing/2014/main" id="{2EF2D967-8EBA-491B-B222-7EEE4E67CA7D}"/>
              </a:ext>
            </a:extLst>
          </p:cNvPr>
          <p:cNvSpPr>
            <a:spLocks noGrp="1"/>
          </p:cNvSpPr>
          <p:nvPr>
            <p:ph type="ftr" sz="quarter" idx="11"/>
          </p:nvPr>
        </p:nvSpPr>
        <p:spPr/>
        <p:txBody>
          <a:bodyPr/>
          <a:lstStyle>
            <a:lvl1pPr>
              <a:defRPr sz="1001">
                <a:solidFill>
                  <a:schemeClr val="bg1">
                    <a:lumMod val="50000"/>
                  </a:schemeClr>
                </a:solidFill>
                <a:latin typeface="Network Rail Sans" panose="02000000040000020004" pitchFamily="2" charset="0"/>
              </a:defRPr>
            </a:lvl1pPr>
          </a:lstStyle>
          <a:p>
            <a:endParaRPr lang="en-GB"/>
          </a:p>
        </p:txBody>
      </p:sp>
      <p:pic>
        <p:nvPicPr>
          <p:cNvPr id="10" name="Graphic 9">
            <a:extLst>
              <a:ext uri="{FF2B5EF4-FFF2-40B4-BE49-F238E27FC236}">
                <a16:creationId xmlns:a16="http://schemas.microsoft.com/office/drawing/2014/main" id="{F5AEFDBA-7A8F-477A-B1EE-E4DE68F727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7011" y="503592"/>
            <a:ext cx="1254920" cy="366437"/>
          </a:xfrm>
          <a:prstGeom prst="rect">
            <a:avLst/>
          </a:prstGeom>
        </p:spPr>
      </p:pic>
    </p:spTree>
    <p:extLst>
      <p:ext uri="{BB962C8B-B14F-4D97-AF65-F5344CB8AC3E}">
        <p14:creationId xmlns:p14="http://schemas.microsoft.com/office/powerpoint/2010/main" val="26570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image or content">
  <p:cSld name="Title image or content">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491006" y="857060"/>
            <a:ext cx="10862793" cy="6183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55D"/>
              </a:buClr>
              <a:buSzPts val="4400"/>
              <a:buFont typeface="Spartan"/>
              <a:buNone/>
              <a:defRPr sz="4400" b="0">
                <a:solidFill>
                  <a:srgbClr val="00455D"/>
                </a:solidFill>
                <a:latin typeface="Spartan"/>
                <a:ea typeface="Spartan"/>
                <a:cs typeface="Spartan"/>
                <a:sym typeface="Spart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0" name="Google Shape;160;p14"/>
          <p:cNvPicPr preferRelativeResize="0"/>
          <p:nvPr/>
        </p:nvPicPr>
        <p:blipFill rotWithShape="1">
          <a:blip r:embed="rId2">
            <a:alphaModFix/>
          </a:blip>
          <a:srcRect t="33" b="32"/>
          <a:stretch/>
        </p:blipFill>
        <p:spPr>
          <a:xfrm>
            <a:off x="10387252" y="507176"/>
            <a:ext cx="1238711" cy="360000"/>
          </a:xfrm>
          <a:prstGeom prst="rect">
            <a:avLst/>
          </a:prstGeom>
          <a:noFill/>
          <a:ln>
            <a:noFill/>
          </a:ln>
        </p:spPr>
      </p:pic>
      <p:sp>
        <p:nvSpPr>
          <p:cNvPr id="162" name="Google Shape;162;p14"/>
          <p:cNvSpPr txBox="1">
            <a:spLocks noGrp="1"/>
          </p:cNvSpPr>
          <p:nvPr>
            <p:ph type="body" idx="1"/>
          </p:nvPr>
        </p:nvSpPr>
        <p:spPr>
          <a:xfrm>
            <a:off x="479424" y="1854949"/>
            <a:ext cx="10874376" cy="4300450"/>
          </a:xfrm>
          <a:prstGeom prst="rect">
            <a:avLst/>
          </a:prstGeom>
          <a:solidFill>
            <a:srgbClr val="375E72">
              <a:alpha val="784"/>
            </a:srgbClr>
          </a:solidFill>
          <a:ln>
            <a:noFill/>
          </a:ln>
        </p:spPr>
        <p:txBody>
          <a:bodyPr spcFirstLastPara="1" wrap="square" lIns="91425" tIns="72000" rIns="91425" bIns="45700" anchor="t" anchorCtr="0">
            <a:spAutoFit/>
          </a:bodyPr>
          <a:lstStyle>
            <a:lvl1pPr marL="457200" lvl="0" indent="-317500" algn="l">
              <a:lnSpc>
                <a:spcPct val="90000"/>
              </a:lnSpc>
              <a:spcBef>
                <a:spcPts val="1000"/>
              </a:spcBef>
              <a:spcAft>
                <a:spcPts val="0"/>
              </a:spcAft>
              <a:buClr>
                <a:schemeClr val="dk1"/>
              </a:buClr>
              <a:buSzPts val="1400"/>
              <a:buChar char="•"/>
              <a:defRPr sz="1400">
                <a:latin typeface="Raleway"/>
                <a:ea typeface="Raleway"/>
                <a:cs typeface="Raleway"/>
                <a:sym typeface="Raleway"/>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 name="Graphic 6">
            <a:extLst>
              <a:ext uri="{FF2B5EF4-FFF2-40B4-BE49-F238E27FC236}">
                <a16:creationId xmlns:a16="http://schemas.microsoft.com/office/drawing/2014/main" id="{6B70B926-53C8-4551-9D85-B5AB0B6D574D}"/>
              </a:ext>
            </a:extLst>
          </p:cNvPr>
          <p:cNvSpPr/>
          <p:nvPr userDrawn="1"/>
        </p:nvSpPr>
        <p:spPr>
          <a:xfrm>
            <a:off x="507090" y="1452585"/>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E67A3A"/>
            </a:solidFill>
            <a:prstDash val="solid"/>
            <a:miter/>
          </a:ln>
        </p:spPr>
        <p:txBody>
          <a:bodyPr rtlCol="0" anchor="ctr"/>
          <a:lstStyle/>
          <a:p>
            <a:endParaRPr lang="en-GB" dirty="0"/>
          </a:p>
        </p:txBody>
      </p:sp>
    </p:spTree>
    <p:extLst>
      <p:ext uri="{BB962C8B-B14F-4D97-AF65-F5344CB8AC3E}">
        <p14:creationId xmlns:p14="http://schemas.microsoft.com/office/powerpoint/2010/main" val="40725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26652-A0B8-471C-960F-F4373F86522F}"/>
              </a:ext>
            </a:extLst>
          </p:cNvPr>
          <p:cNvSpPr/>
          <p:nvPr userDrawn="1"/>
        </p:nvSpPr>
        <p:spPr>
          <a:xfrm>
            <a:off x="-1" y="0"/>
            <a:ext cx="8048445" cy="6858000"/>
          </a:xfrm>
          <a:prstGeom prst="rect">
            <a:avLst/>
          </a:prstGeom>
          <a:gradFill flip="none" rotWithShape="1">
            <a:gsLst>
              <a:gs pos="100000">
                <a:schemeClr val="bg1">
                  <a:alpha val="80000"/>
                </a:scheme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FB29F5-7B4E-47EF-A5CC-4B3D71946309}"/>
              </a:ext>
            </a:extLst>
          </p:cNvPr>
          <p:cNvSpPr>
            <a:spLocks noGrp="1"/>
          </p:cNvSpPr>
          <p:nvPr>
            <p:ph type="ctrTitle" hasCustomPrompt="1"/>
          </p:nvPr>
        </p:nvSpPr>
        <p:spPr>
          <a:xfrm>
            <a:off x="507702" y="2996032"/>
            <a:ext cx="6554579" cy="711841"/>
          </a:xfrm>
        </p:spPr>
        <p:txBody>
          <a:bodyPr anchor="ctr" anchorCtr="0">
            <a:normAutofit/>
          </a:bodyPr>
          <a:lstStyle>
            <a:lvl1pPr algn="l">
              <a:defRPr sz="5000">
                <a:solidFill>
                  <a:srgbClr val="164D71"/>
                </a:solidFill>
                <a:latin typeface="Raleway" panose="020B0503030101060003" pitchFamily="34" charset="0"/>
              </a:defRPr>
            </a:lvl1pPr>
          </a:lstStyle>
          <a:p>
            <a:r>
              <a:rPr lang="en-US" dirty="0"/>
              <a:t>Presentation</a:t>
            </a:r>
            <a:endParaRPr lang="en-GB" dirty="0"/>
          </a:p>
        </p:txBody>
      </p:sp>
      <p:sp>
        <p:nvSpPr>
          <p:cNvPr id="3" name="Subtitle 2">
            <a:extLst>
              <a:ext uri="{FF2B5EF4-FFF2-40B4-BE49-F238E27FC236}">
                <a16:creationId xmlns:a16="http://schemas.microsoft.com/office/drawing/2014/main" id="{964D53BF-9160-44B5-B8DC-4D159EAED23D}"/>
              </a:ext>
            </a:extLst>
          </p:cNvPr>
          <p:cNvSpPr>
            <a:spLocks noGrp="1"/>
          </p:cNvSpPr>
          <p:nvPr>
            <p:ph type="subTitle" idx="1" hasCustomPrompt="1"/>
          </p:nvPr>
        </p:nvSpPr>
        <p:spPr>
          <a:xfrm>
            <a:off x="507702" y="3728774"/>
            <a:ext cx="6554579" cy="817826"/>
          </a:xfrm>
        </p:spPr>
        <p:txBody>
          <a:bodyPr/>
          <a:lstStyle>
            <a:lvl1pPr marL="0" indent="0" algn="l">
              <a:buNone/>
              <a:defRPr sz="2400">
                <a:solidFill>
                  <a:srgbClr val="4A7E99"/>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6" name="Picture 5">
            <a:extLst>
              <a:ext uri="{FF2B5EF4-FFF2-40B4-BE49-F238E27FC236}">
                <a16:creationId xmlns:a16="http://schemas.microsoft.com/office/drawing/2014/main" id="{179785E6-AEBF-4237-9EFE-799C70BE57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7703" y="1500996"/>
            <a:ext cx="2513757" cy="1052075"/>
          </a:xfrm>
          <a:prstGeom prst="rect">
            <a:avLst/>
          </a:prstGeom>
        </p:spPr>
      </p:pic>
      <p:sp>
        <p:nvSpPr>
          <p:cNvPr id="4" name="Footer Placeholder 3">
            <a:extLst>
              <a:ext uri="{FF2B5EF4-FFF2-40B4-BE49-F238E27FC236}">
                <a16:creationId xmlns:a16="http://schemas.microsoft.com/office/drawing/2014/main" id="{7FCCBEA7-EFD9-D3F0-0902-1E07E97EF9D3}"/>
              </a:ext>
            </a:extLst>
          </p:cNvPr>
          <p:cNvSpPr>
            <a:spLocks noGrp="1"/>
          </p:cNvSpPr>
          <p:nvPr>
            <p:ph type="ftr" sz="quarter" idx="10"/>
          </p:nvPr>
        </p:nvSpPr>
        <p:spPr>
          <a:xfrm>
            <a:off x="507702" y="4546600"/>
            <a:ext cx="4114800" cy="365125"/>
          </a:xfrm>
        </p:spPr>
        <p:txBody>
          <a:bodyPr/>
          <a:lstStyle>
            <a:lvl1pPr algn="l">
              <a:defRPr sz="1200">
                <a:solidFill>
                  <a:srgbClr val="97B5C7"/>
                </a:solidFill>
              </a:defRPr>
            </a:lvl1pPr>
          </a:lstStyle>
          <a:p>
            <a:endParaRPr lang="en-GB" dirty="0"/>
          </a:p>
        </p:txBody>
      </p:sp>
    </p:spTree>
    <p:extLst>
      <p:ext uri="{BB962C8B-B14F-4D97-AF65-F5344CB8AC3E}">
        <p14:creationId xmlns:p14="http://schemas.microsoft.com/office/powerpoint/2010/main" val="259046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7EDC-F6C5-461C-B5A3-31D1BDBAB5C7}"/>
              </a:ext>
            </a:extLst>
          </p:cNvPr>
          <p:cNvSpPr>
            <a:spLocks noGrp="1"/>
          </p:cNvSpPr>
          <p:nvPr>
            <p:ph type="title"/>
          </p:nvPr>
        </p:nvSpPr>
        <p:spPr>
          <a:xfrm>
            <a:off x="491007" y="1021984"/>
            <a:ext cx="11209986" cy="618386"/>
          </a:xfrm>
        </p:spPr>
        <p:txBody>
          <a:bodyPr>
            <a:noAutofit/>
          </a:bodyPr>
          <a:lstStyle>
            <a:lvl1pPr>
              <a:defRPr sz="4000">
                <a:solidFill>
                  <a:srgbClr val="164D71"/>
                </a:solidFill>
                <a:latin typeface="League Spartan"/>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8F54416B-8A21-46C3-8035-05404366B8E9}"/>
              </a:ext>
            </a:extLst>
          </p:cNvPr>
          <p:cNvSpPr>
            <a:spLocks noGrp="1"/>
          </p:cNvSpPr>
          <p:nvPr>
            <p:ph type="sldNum" sz="quarter" idx="12"/>
          </p:nvPr>
        </p:nvSpPr>
        <p:spPr>
          <a:xfrm>
            <a:off x="8957791"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pic>
        <p:nvPicPr>
          <p:cNvPr id="7" name="Picture 6">
            <a:extLst>
              <a:ext uri="{FF2B5EF4-FFF2-40B4-BE49-F238E27FC236}">
                <a16:creationId xmlns:a16="http://schemas.microsoft.com/office/drawing/2014/main" id="{518A1705-04C1-4C55-B72F-5F54CF1866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10" name="Graphic 6">
            <a:extLst>
              <a:ext uri="{FF2B5EF4-FFF2-40B4-BE49-F238E27FC236}">
                <a16:creationId xmlns:a16="http://schemas.microsoft.com/office/drawing/2014/main" id="{27CDFF6E-30C0-4FF6-92B2-EE69A3B7EF3D}"/>
              </a:ext>
            </a:extLst>
          </p:cNvPr>
          <p:cNvSpPr/>
          <p:nvPr userDrawn="1"/>
        </p:nvSpPr>
        <p:spPr>
          <a:xfrm>
            <a:off x="598254" y="1678800"/>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DF5910"/>
            </a:solidFill>
            <a:prstDash val="solid"/>
            <a:miter/>
          </a:ln>
        </p:spPr>
        <p:txBody>
          <a:bodyPr rtlCol="0" anchor="ctr"/>
          <a:lstStyle/>
          <a:p>
            <a:endParaRPr lang="en-GB" dirty="0"/>
          </a:p>
        </p:txBody>
      </p:sp>
      <p:sp>
        <p:nvSpPr>
          <p:cNvPr id="11" name="Content Placeholder 2">
            <a:extLst>
              <a:ext uri="{FF2B5EF4-FFF2-40B4-BE49-F238E27FC236}">
                <a16:creationId xmlns:a16="http://schemas.microsoft.com/office/drawing/2014/main" id="{86AEE6EE-ABD0-4C4E-94E7-9623D5A5D9EE}"/>
              </a:ext>
            </a:extLst>
          </p:cNvPr>
          <p:cNvSpPr>
            <a:spLocks noGrp="1"/>
          </p:cNvSpPr>
          <p:nvPr>
            <p:ph idx="13"/>
          </p:nvPr>
        </p:nvSpPr>
        <p:spPr>
          <a:xfrm>
            <a:off x="929364" y="2044193"/>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D8EB9A81-E5CC-44CF-B339-E59B126CC132}"/>
              </a:ext>
            </a:extLst>
          </p:cNvPr>
          <p:cNvSpPr>
            <a:spLocks noGrp="1"/>
          </p:cNvSpPr>
          <p:nvPr>
            <p:ph idx="14"/>
          </p:nvPr>
        </p:nvSpPr>
        <p:spPr>
          <a:xfrm>
            <a:off x="929363" y="2638776"/>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58452C70-16CA-43BA-B2E0-CF015B9BD382}"/>
              </a:ext>
            </a:extLst>
          </p:cNvPr>
          <p:cNvSpPr>
            <a:spLocks noGrp="1"/>
          </p:cNvSpPr>
          <p:nvPr>
            <p:ph idx="15"/>
          </p:nvPr>
        </p:nvSpPr>
        <p:spPr>
          <a:xfrm>
            <a:off x="929364" y="3233359"/>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88C97CE4-5AB5-47AE-AC5B-3D695097E96B}"/>
              </a:ext>
            </a:extLst>
          </p:cNvPr>
          <p:cNvSpPr>
            <a:spLocks noGrp="1"/>
          </p:cNvSpPr>
          <p:nvPr>
            <p:ph idx="16"/>
          </p:nvPr>
        </p:nvSpPr>
        <p:spPr>
          <a:xfrm>
            <a:off x="929363" y="3827942"/>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19F934A0-3D4C-478B-9033-A3801F830FFE}"/>
              </a:ext>
            </a:extLst>
          </p:cNvPr>
          <p:cNvSpPr>
            <a:spLocks noGrp="1"/>
          </p:cNvSpPr>
          <p:nvPr>
            <p:ph idx="17"/>
          </p:nvPr>
        </p:nvSpPr>
        <p:spPr>
          <a:xfrm>
            <a:off x="929363" y="4422525"/>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60BC0D93-0007-4303-A899-F9E3C4F3E500}"/>
              </a:ext>
            </a:extLst>
          </p:cNvPr>
          <p:cNvSpPr>
            <a:spLocks noGrp="1"/>
          </p:cNvSpPr>
          <p:nvPr>
            <p:ph idx="18"/>
          </p:nvPr>
        </p:nvSpPr>
        <p:spPr>
          <a:xfrm>
            <a:off x="929362" y="5017107"/>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0F070673-8C57-4F31-A85E-3B3DC481C0E4}"/>
              </a:ext>
            </a:extLst>
          </p:cNvPr>
          <p:cNvSpPr>
            <a:spLocks noGrp="1"/>
          </p:cNvSpPr>
          <p:nvPr>
            <p:ph idx="19"/>
          </p:nvPr>
        </p:nvSpPr>
        <p:spPr>
          <a:xfrm>
            <a:off x="6916366" y="2044193"/>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2485FA7F-D52F-40CD-8BF6-FA04E5F50B52}"/>
              </a:ext>
            </a:extLst>
          </p:cNvPr>
          <p:cNvSpPr>
            <a:spLocks noGrp="1"/>
          </p:cNvSpPr>
          <p:nvPr>
            <p:ph idx="20"/>
          </p:nvPr>
        </p:nvSpPr>
        <p:spPr>
          <a:xfrm>
            <a:off x="6916365" y="2638776"/>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C5083AC-7C6C-40EB-9ED1-EC43873DCE19}"/>
              </a:ext>
            </a:extLst>
          </p:cNvPr>
          <p:cNvSpPr>
            <a:spLocks noGrp="1"/>
          </p:cNvSpPr>
          <p:nvPr>
            <p:ph idx="21"/>
          </p:nvPr>
        </p:nvSpPr>
        <p:spPr>
          <a:xfrm>
            <a:off x="6916366" y="3233359"/>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D4311595-F6D3-464B-B3D0-146964D034CA}"/>
              </a:ext>
            </a:extLst>
          </p:cNvPr>
          <p:cNvSpPr>
            <a:spLocks noGrp="1"/>
          </p:cNvSpPr>
          <p:nvPr>
            <p:ph idx="22"/>
          </p:nvPr>
        </p:nvSpPr>
        <p:spPr>
          <a:xfrm>
            <a:off x="6916365" y="3827942"/>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33E79E7F-51CA-4512-98D6-0C5D93FEF400}"/>
              </a:ext>
            </a:extLst>
          </p:cNvPr>
          <p:cNvSpPr>
            <a:spLocks noGrp="1"/>
          </p:cNvSpPr>
          <p:nvPr>
            <p:ph idx="23"/>
          </p:nvPr>
        </p:nvSpPr>
        <p:spPr>
          <a:xfrm>
            <a:off x="6916365" y="4422525"/>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4DDE6016-0375-44C0-9191-334581A41407}"/>
              </a:ext>
            </a:extLst>
          </p:cNvPr>
          <p:cNvSpPr>
            <a:spLocks noGrp="1"/>
          </p:cNvSpPr>
          <p:nvPr>
            <p:ph idx="24"/>
          </p:nvPr>
        </p:nvSpPr>
        <p:spPr>
          <a:xfrm>
            <a:off x="6916364" y="5017107"/>
            <a:ext cx="4784627" cy="232750"/>
          </a:xfrm>
        </p:spPr>
        <p:txBody>
          <a:bodyPr>
            <a:normAutofit/>
          </a:bodyPr>
          <a:lstStyle>
            <a:lvl1pPr>
              <a:defRPr sz="1200">
                <a:solidFill>
                  <a:srgbClr val="164D7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C0905EF-6E77-6495-0254-B20D0062158A}"/>
              </a:ext>
            </a:extLst>
          </p:cNvPr>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194166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969170-D5DD-48E8-9AE0-B118052E8CB6}"/>
              </a:ext>
            </a:extLst>
          </p:cNvPr>
          <p:cNvSpPr/>
          <p:nvPr userDrawn="1"/>
        </p:nvSpPr>
        <p:spPr>
          <a:xfrm>
            <a:off x="0" y="0"/>
            <a:ext cx="7467600" cy="6858000"/>
          </a:xfrm>
          <a:prstGeom prst="rect">
            <a:avLst/>
          </a:prstGeom>
          <a:gradFill flip="none" rotWithShape="1">
            <a:gsLst>
              <a:gs pos="100000">
                <a:schemeClr val="bg2">
                  <a:lumMod val="25000"/>
                  <a:alpha val="69000"/>
                </a:scheme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80C6BDB-AA49-45EB-9D9B-4A82F3C66842}"/>
              </a:ext>
            </a:extLst>
          </p:cNvPr>
          <p:cNvSpPr/>
          <p:nvPr userDrawn="1"/>
        </p:nvSpPr>
        <p:spPr>
          <a:xfrm>
            <a:off x="-1" y="-34407"/>
            <a:ext cx="12191999" cy="2051214"/>
          </a:xfrm>
          <a:prstGeom prst="rect">
            <a:avLst/>
          </a:prstGeom>
          <a:gradFill>
            <a:gsLst>
              <a:gs pos="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658204A3-3479-4444-BE3B-453234840C1D}"/>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a:stretch/>
        </p:blipFill>
        <p:spPr>
          <a:xfrm>
            <a:off x="1" y="-34407"/>
            <a:ext cx="12192000" cy="6892408"/>
          </a:xfrm>
          <a:prstGeom prst="rect">
            <a:avLst/>
          </a:prstGeom>
          <a:effectLst>
            <a:softEdge rad="0"/>
          </a:effectLst>
        </p:spPr>
      </p:pic>
      <p:sp>
        <p:nvSpPr>
          <p:cNvPr id="8" name="Subtitle 2">
            <a:extLst>
              <a:ext uri="{FF2B5EF4-FFF2-40B4-BE49-F238E27FC236}">
                <a16:creationId xmlns:a16="http://schemas.microsoft.com/office/drawing/2014/main" id="{8680CBF0-1721-430B-B2B2-4E8BFFC429BA}"/>
              </a:ext>
            </a:extLst>
          </p:cNvPr>
          <p:cNvSpPr>
            <a:spLocks noGrp="1"/>
          </p:cNvSpPr>
          <p:nvPr>
            <p:ph type="subTitle" idx="10" hasCustomPrompt="1"/>
          </p:nvPr>
        </p:nvSpPr>
        <p:spPr>
          <a:xfrm>
            <a:off x="507702" y="3733630"/>
            <a:ext cx="6554579" cy="889885"/>
          </a:xfrm>
        </p:spPr>
        <p:txBody>
          <a:bodyPr/>
          <a:lstStyle>
            <a:lvl1pPr marL="0" indent="0" algn="l">
              <a:buNone/>
              <a:defRPr sz="240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9" name="Title 1">
            <a:extLst>
              <a:ext uri="{FF2B5EF4-FFF2-40B4-BE49-F238E27FC236}">
                <a16:creationId xmlns:a16="http://schemas.microsoft.com/office/drawing/2014/main" id="{DA843B81-4770-4EE7-8602-A6E0EA36F84E}"/>
              </a:ext>
            </a:extLst>
          </p:cNvPr>
          <p:cNvSpPr>
            <a:spLocks noGrp="1"/>
          </p:cNvSpPr>
          <p:nvPr>
            <p:ph type="title" hasCustomPrompt="1"/>
          </p:nvPr>
        </p:nvSpPr>
        <p:spPr>
          <a:xfrm>
            <a:off x="507702" y="3038129"/>
            <a:ext cx="10515600" cy="609701"/>
          </a:xfrm>
        </p:spPr>
        <p:txBody>
          <a:bodyPr anchor="ctr" anchorCtr="0">
            <a:normAutofit/>
          </a:bodyPr>
          <a:lstStyle>
            <a:lvl1pPr>
              <a:defRPr sz="5000">
                <a:solidFill>
                  <a:schemeClr val="bg1"/>
                </a:solidFill>
                <a:latin typeface="Raleway" panose="020B0503030101060003" pitchFamily="34" charset="0"/>
              </a:defRPr>
            </a:lvl1pPr>
          </a:lstStyle>
          <a:p>
            <a:r>
              <a:rPr lang="en-US" dirty="0"/>
              <a:t>Divider</a:t>
            </a:r>
            <a:endParaRPr lang="en-GB" dirty="0"/>
          </a:p>
        </p:txBody>
      </p:sp>
      <p:pic>
        <p:nvPicPr>
          <p:cNvPr id="11" name="Picture 10">
            <a:extLst>
              <a:ext uri="{FF2B5EF4-FFF2-40B4-BE49-F238E27FC236}">
                <a16:creationId xmlns:a16="http://schemas.microsoft.com/office/drawing/2014/main" id="{D5E05672-82E0-4E13-A9E8-3DBE326C72A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19255" y="283717"/>
            <a:ext cx="1981736" cy="829409"/>
          </a:xfrm>
          <a:prstGeom prst="rect">
            <a:avLst/>
          </a:prstGeom>
        </p:spPr>
      </p:pic>
      <p:sp>
        <p:nvSpPr>
          <p:cNvPr id="2" name="Footer Placeholder 1">
            <a:extLst>
              <a:ext uri="{FF2B5EF4-FFF2-40B4-BE49-F238E27FC236}">
                <a16:creationId xmlns:a16="http://schemas.microsoft.com/office/drawing/2014/main" id="{F0074F85-A441-3C29-8834-791F13BF643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B5E2670-8272-3D3B-7482-B06D335E5AE4}"/>
              </a:ext>
            </a:extLst>
          </p:cNvPr>
          <p:cNvSpPr>
            <a:spLocks noGrp="1"/>
          </p:cNvSpPr>
          <p:nvPr>
            <p:ph type="sldNum" sz="quarter" idx="12"/>
          </p:nvPr>
        </p:nvSpPr>
        <p:spPr/>
        <p:txBody>
          <a:body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47777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1"/>
        </a:solidFill>
        <a:effectLst/>
      </p:bgPr>
    </p:bg>
    <p:spTree>
      <p:nvGrpSpPr>
        <p:cNvPr id="1" name=""/>
        <p:cNvGrpSpPr/>
        <p:nvPr/>
      </p:nvGrpSpPr>
      <p:grpSpPr>
        <a:xfrm>
          <a:off x="0" y="0"/>
          <a:ext cx="0" cy="0"/>
          <a:chOff x="0" y="0"/>
          <a:chExt cx="0" cy="0"/>
        </a:xfrm>
      </p:grpSpPr>
      <p:pic>
        <p:nvPicPr>
          <p:cNvPr id="9" name="Picture 8" descr="A person lying on the floor&#10;&#10;Description automatically generated with low confidence">
            <a:extLst>
              <a:ext uri="{FF2B5EF4-FFF2-40B4-BE49-F238E27FC236}">
                <a16:creationId xmlns:a16="http://schemas.microsoft.com/office/drawing/2014/main" id="{85AA5AE9-5C18-4E24-B559-DBB95CAB16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72"/>
          <a:stretch/>
        </p:blipFill>
        <p:spPr>
          <a:xfrm>
            <a:off x="-1" y="-34407"/>
            <a:ext cx="12432323" cy="6944712"/>
          </a:xfrm>
          <a:prstGeom prst="rect">
            <a:avLst/>
          </a:prstGeom>
        </p:spPr>
      </p:pic>
      <p:pic>
        <p:nvPicPr>
          <p:cNvPr id="12" name="Picture 11">
            <a:extLst>
              <a:ext uri="{FF2B5EF4-FFF2-40B4-BE49-F238E27FC236}">
                <a16:creationId xmlns:a16="http://schemas.microsoft.com/office/drawing/2014/main" id="{B13DD09C-D23F-4DD4-9F65-5B83F0C9DCA1}"/>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a:stretch/>
        </p:blipFill>
        <p:spPr>
          <a:xfrm>
            <a:off x="1" y="-34407"/>
            <a:ext cx="12192000" cy="6892408"/>
          </a:xfrm>
          <a:prstGeom prst="rect">
            <a:avLst/>
          </a:prstGeom>
          <a:effectLst>
            <a:softEdge rad="0"/>
          </a:effectLst>
        </p:spPr>
      </p:pic>
      <p:sp>
        <p:nvSpPr>
          <p:cNvPr id="2" name="Rectangle 1">
            <a:extLst>
              <a:ext uri="{FF2B5EF4-FFF2-40B4-BE49-F238E27FC236}">
                <a16:creationId xmlns:a16="http://schemas.microsoft.com/office/drawing/2014/main" id="{2DDAEBC7-8F80-419E-ADEA-9E258A5EE052}"/>
              </a:ext>
            </a:extLst>
          </p:cNvPr>
          <p:cNvSpPr/>
          <p:nvPr userDrawn="1"/>
        </p:nvSpPr>
        <p:spPr>
          <a:xfrm>
            <a:off x="0" y="-34407"/>
            <a:ext cx="12192000" cy="2051214"/>
          </a:xfrm>
          <a:prstGeom prst="rect">
            <a:avLst/>
          </a:prstGeom>
          <a:gradFill>
            <a:gsLst>
              <a:gs pos="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a:extLst>
              <a:ext uri="{FF2B5EF4-FFF2-40B4-BE49-F238E27FC236}">
                <a16:creationId xmlns:a16="http://schemas.microsoft.com/office/drawing/2014/main" id="{34816BC9-3B2E-4026-86C0-04F74624D7D5}"/>
              </a:ext>
            </a:extLst>
          </p:cNvPr>
          <p:cNvSpPr>
            <a:spLocks noGrp="1"/>
          </p:cNvSpPr>
          <p:nvPr>
            <p:ph type="subTitle" idx="10" hasCustomPrompt="1"/>
          </p:nvPr>
        </p:nvSpPr>
        <p:spPr>
          <a:xfrm>
            <a:off x="507702" y="3733630"/>
            <a:ext cx="6554579" cy="889885"/>
          </a:xfrm>
        </p:spPr>
        <p:txBody>
          <a:bodyPr/>
          <a:lstStyle>
            <a:lvl1pPr marL="0" indent="0" algn="l">
              <a:buNone/>
              <a:defRPr sz="240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8" name="Title 1">
            <a:extLst>
              <a:ext uri="{FF2B5EF4-FFF2-40B4-BE49-F238E27FC236}">
                <a16:creationId xmlns:a16="http://schemas.microsoft.com/office/drawing/2014/main" id="{4C07DB2A-3564-4AC2-AD24-D745D2CCBE89}"/>
              </a:ext>
            </a:extLst>
          </p:cNvPr>
          <p:cNvSpPr>
            <a:spLocks noGrp="1"/>
          </p:cNvSpPr>
          <p:nvPr>
            <p:ph type="title" hasCustomPrompt="1"/>
          </p:nvPr>
        </p:nvSpPr>
        <p:spPr>
          <a:xfrm>
            <a:off x="507702" y="3038129"/>
            <a:ext cx="10515600" cy="609701"/>
          </a:xfrm>
        </p:spPr>
        <p:txBody>
          <a:bodyPr anchor="ctr" anchorCtr="0">
            <a:normAutofit/>
          </a:bodyPr>
          <a:lstStyle>
            <a:lvl1pPr>
              <a:defRPr sz="5000">
                <a:solidFill>
                  <a:schemeClr val="bg1"/>
                </a:solidFill>
                <a:latin typeface="Raleway" panose="020B0503030101060003" pitchFamily="34" charset="0"/>
              </a:defRPr>
            </a:lvl1pPr>
          </a:lstStyle>
          <a:p>
            <a:r>
              <a:rPr lang="en-US" dirty="0"/>
              <a:t>Divider</a:t>
            </a:r>
            <a:endParaRPr lang="en-GB" dirty="0"/>
          </a:p>
        </p:txBody>
      </p:sp>
      <p:pic>
        <p:nvPicPr>
          <p:cNvPr id="11" name="Picture 10">
            <a:extLst>
              <a:ext uri="{FF2B5EF4-FFF2-40B4-BE49-F238E27FC236}">
                <a16:creationId xmlns:a16="http://schemas.microsoft.com/office/drawing/2014/main" id="{12FAA815-10EB-4277-8606-7F69419B9E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19255" y="283717"/>
            <a:ext cx="1981736" cy="829409"/>
          </a:xfrm>
          <a:prstGeom prst="rect">
            <a:avLst/>
          </a:prstGeom>
        </p:spPr>
      </p:pic>
      <p:sp>
        <p:nvSpPr>
          <p:cNvPr id="3" name="Footer Placeholder 2">
            <a:extLst>
              <a:ext uri="{FF2B5EF4-FFF2-40B4-BE49-F238E27FC236}">
                <a16:creationId xmlns:a16="http://schemas.microsoft.com/office/drawing/2014/main" id="{6D79D3BC-8169-0F9C-4D85-FFB2BC509700}"/>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625F8009-4846-5FD8-66FE-6C4003521922}"/>
              </a:ext>
            </a:extLst>
          </p:cNvPr>
          <p:cNvSpPr>
            <a:spLocks noGrp="1"/>
          </p:cNvSpPr>
          <p:nvPr>
            <p:ph type="sldNum" sz="quarter" idx="12"/>
          </p:nvPr>
        </p:nvSpPr>
        <p:spPr/>
        <p:txBody>
          <a:bodyPr/>
          <a:lstStyle>
            <a:lvl1pPr>
              <a:defRPr>
                <a:solidFill>
                  <a:schemeClr val="bg1"/>
                </a:solidFill>
              </a:defRPr>
            </a:lvl1p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225671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34816BC9-3B2E-4026-86C0-04F74624D7D5}"/>
              </a:ext>
            </a:extLst>
          </p:cNvPr>
          <p:cNvSpPr>
            <a:spLocks noGrp="1"/>
          </p:cNvSpPr>
          <p:nvPr>
            <p:ph type="subTitle" idx="10" hasCustomPrompt="1"/>
          </p:nvPr>
        </p:nvSpPr>
        <p:spPr>
          <a:xfrm>
            <a:off x="507702" y="3733272"/>
            <a:ext cx="6554579" cy="813327"/>
          </a:xfrm>
        </p:spPr>
        <p:txBody>
          <a:bodyPr/>
          <a:lstStyle>
            <a:lvl1pPr marL="0" indent="0" algn="l">
              <a:buNone/>
              <a:defRPr sz="240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7" name="Title 1">
            <a:extLst>
              <a:ext uri="{FF2B5EF4-FFF2-40B4-BE49-F238E27FC236}">
                <a16:creationId xmlns:a16="http://schemas.microsoft.com/office/drawing/2014/main" id="{F22CC0D4-CC4C-413E-B647-AAC38736F736}"/>
              </a:ext>
            </a:extLst>
          </p:cNvPr>
          <p:cNvSpPr>
            <a:spLocks noGrp="1"/>
          </p:cNvSpPr>
          <p:nvPr>
            <p:ph type="title" hasCustomPrompt="1"/>
          </p:nvPr>
        </p:nvSpPr>
        <p:spPr>
          <a:xfrm>
            <a:off x="507702" y="3038129"/>
            <a:ext cx="10515600" cy="609701"/>
          </a:xfrm>
        </p:spPr>
        <p:txBody>
          <a:bodyPr anchor="ctr" anchorCtr="0">
            <a:normAutofit/>
          </a:bodyPr>
          <a:lstStyle>
            <a:lvl1pPr>
              <a:defRPr sz="5000">
                <a:solidFill>
                  <a:schemeClr val="bg1"/>
                </a:solidFill>
                <a:latin typeface="Raleway" panose="020B0503030101060003" pitchFamily="34" charset="0"/>
              </a:defRPr>
            </a:lvl1pPr>
          </a:lstStyle>
          <a:p>
            <a:r>
              <a:rPr lang="en-US" dirty="0"/>
              <a:t>Divider</a:t>
            </a:r>
            <a:endParaRPr lang="en-GB" dirty="0"/>
          </a:p>
        </p:txBody>
      </p:sp>
      <p:pic>
        <p:nvPicPr>
          <p:cNvPr id="6" name="Picture 5">
            <a:extLst>
              <a:ext uri="{FF2B5EF4-FFF2-40B4-BE49-F238E27FC236}">
                <a16:creationId xmlns:a16="http://schemas.microsoft.com/office/drawing/2014/main" id="{48CAA305-9630-4BE9-A59B-071A9F147E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7703" y="1500996"/>
            <a:ext cx="2513757" cy="1052075"/>
          </a:xfrm>
          <a:prstGeom prst="rect">
            <a:avLst/>
          </a:prstGeom>
        </p:spPr>
      </p:pic>
      <p:pic>
        <p:nvPicPr>
          <p:cNvPr id="10" name="Picture 9">
            <a:extLst>
              <a:ext uri="{FF2B5EF4-FFF2-40B4-BE49-F238E27FC236}">
                <a16:creationId xmlns:a16="http://schemas.microsoft.com/office/drawing/2014/main" id="{5128C027-A2F5-42BD-AC2D-AC8D639564BE}"/>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a:stretch/>
        </p:blipFill>
        <p:spPr>
          <a:xfrm rot="5400000">
            <a:off x="6791531" y="1428505"/>
            <a:ext cx="6858002" cy="4000992"/>
          </a:xfrm>
          <a:prstGeom prst="rect">
            <a:avLst/>
          </a:prstGeom>
        </p:spPr>
      </p:pic>
      <p:sp>
        <p:nvSpPr>
          <p:cNvPr id="2" name="Footer Placeholder 1">
            <a:extLst>
              <a:ext uri="{FF2B5EF4-FFF2-40B4-BE49-F238E27FC236}">
                <a16:creationId xmlns:a16="http://schemas.microsoft.com/office/drawing/2014/main" id="{685501EC-18DF-E713-5CE7-14B63C70279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3" name="Slide Number Placeholder 2">
            <a:extLst>
              <a:ext uri="{FF2B5EF4-FFF2-40B4-BE49-F238E27FC236}">
                <a16:creationId xmlns:a16="http://schemas.microsoft.com/office/drawing/2014/main" id="{4C902597-FEDC-0280-0152-FD97D8C96E6C}"/>
              </a:ext>
            </a:extLst>
          </p:cNvPr>
          <p:cNvSpPr>
            <a:spLocks noGrp="1"/>
          </p:cNvSpPr>
          <p:nvPr>
            <p:ph type="sldNum" sz="quarter" idx="12"/>
          </p:nvPr>
        </p:nvSpPr>
        <p:spPr/>
        <p:txBody>
          <a:bodyPr/>
          <a:lstStyle>
            <a:lvl1pPr>
              <a:defRPr>
                <a:solidFill>
                  <a:schemeClr val="bg1"/>
                </a:solidFill>
              </a:defRPr>
            </a:lvl1p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243055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62CE63-8471-4666-AD7A-88F0A317CE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332" y="0"/>
            <a:ext cx="12243518" cy="6858000"/>
          </a:xfrm>
          <a:prstGeom prst="rect">
            <a:avLst/>
          </a:prstGeom>
        </p:spPr>
      </p:pic>
      <p:sp>
        <p:nvSpPr>
          <p:cNvPr id="3" name="Rectangle 2">
            <a:extLst>
              <a:ext uri="{FF2B5EF4-FFF2-40B4-BE49-F238E27FC236}">
                <a16:creationId xmlns:a16="http://schemas.microsoft.com/office/drawing/2014/main" id="{9941122A-8943-451E-A51D-3E44ACAF1E6D}"/>
              </a:ext>
            </a:extLst>
          </p:cNvPr>
          <p:cNvSpPr/>
          <p:nvPr userDrawn="1"/>
        </p:nvSpPr>
        <p:spPr>
          <a:xfrm>
            <a:off x="-6332" y="0"/>
            <a:ext cx="12237186" cy="6858000"/>
          </a:xfrm>
          <a:prstGeom prst="rect">
            <a:avLst/>
          </a:prstGeom>
          <a:solidFill>
            <a:srgbClr val="164D7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961D0201-C4B7-496C-B184-0A315F411023}"/>
              </a:ext>
            </a:extLst>
          </p:cNvPr>
          <p:cNvSpPr>
            <a:spLocks noGrp="1"/>
          </p:cNvSpPr>
          <p:nvPr>
            <p:ph type="title" hasCustomPrompt="1"/>
          </p:nvPr>
        </p:nvSpPr>
        <p:spPr>
          <a:xfrm>
            <a:off x="507702" y="3038129"/>
            <a:ext cx="10515600" cy="609701"/>
          </a:xfrm>
        </p:spPr>
        <p:txBody>
          <a:bodyPr anchor="ctr" anchorCtr="0">
            <a:normAutofit/>
          </a:bodyPr>
          <a:lstStyle>
            <a:lvl1pPr>
              <a:defRPr sz="5000">
                <a:solidFill>
                  <a:schemeClr val="bg1"/>
                </a:solidFill>
                <a:latin typeface="Raleway" panose="020B0503030101060003" pitchFamily="34" charset="0"/>
              </a:defRPr>
            </a:lvl1pPr>
          </a:lstStyle>
          <a:p>
            <a:r>
              <a:rPr lang="en-US" dirty="0"/>
              <a:t>Divider</a:t>
            </a:r>
            <a:endParaRPr lang="en-GB" dirty="0"/>
          </a:p>
        </p:txBody>
      </p:sp>
      <p:sp>
        <p:nvSpPr>
          <p:cNvPr id="9" name="Subtitle 2">
            <a:extLst>
              <a:ext uri="{FF2B5EF4-FFF2-40B4-BE49-F238E27FC236}">
                <a16:creationId xmlns:a16="http://schemas.microsoft.com/office/drawing/2014/main" id="{A475C946-2F8D-4CA1-8716-0394B4981073}"/>
              </a:ext>
            </a:extLst>
          </p:cNvPr>
          <p:cNvSpPr>
            <a:spLocks noGrp="1"/>
          </p:cNvSpPr>
          <p:nvPr>
            <p:ph type="subTitle" idx="10" hasCustomPrompt="1"/>
          </p:nvPr>
        </p:nvSpPr>
        <p:spPr>
          <a:xfrm>
            <a:off x="507702" y="3733272"/>
            <a:ext cx="6554579" cy="813327"/>
          </a:xfrm>
        </p:spPr>
        <p:txBody>
          <a:bodyPr/>
          <a:lstStyle>
            <a:lvl1pPr marL="0" indent="0" algn="l">
              <a:buNone/>
              <a:defRPr sz="240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10" name="Picture 9">
            <a:extLst>
              <a:ext uri="{FF2B5EF4-FFF2-40B4-BE49-F238E27FC236}">
                <a16:creationId xmlns:a16="http://schemas.microsoft.com/office/drawing/2014/main" id="{9B2C14E5-A362-43A6-870D-9E7C0F378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7703" y="1500996"/>
            <a:ext cx="2513757" cy="1052075"/>
          </a:xfrm>
          <a:prstGeom prst="rect">
            <a:avLst/>
          </a:prstGeom>
        </p:spPr>
      </p:pic>
      <p:pic>
        <p:nvPicPr>
          <p:cNvPr id="12" name="Picture 11">
            <a:extLst>
              <a:ext uri="{FF2B5EF4-FFF2-40B4-BE49-F238E27FC236}">
                <a16:creationId xmlns:a16="http://schemas.microsoft.com/office/drawing/2014/main" id="{9A71FB97-4AB1-404F-B574-641423F7C9E6}"/>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a:stretch/>
        </p:blipFill>
        <p:spPr>
          <a:xfrm rot="5400000">
            <a:off x="6791531" y="1428505"/>
            <a:ext cx="6858002" cy="4000992"/>
          </a:xfrm>
          <a:prstGeom prst="rect">
            <a:avLst/>
          </a:prstGeom>
        </p:spPr>
      </p:pic>
      <p:sp>
        <p:nvSpPr>
          <p:cNvPr id="2" name="Footer Placeholder 1">
            <a:extLst>
              <a:ext uri="{FF2B5EF4-FFF2-40B4-BE49-F238E27FC236}">
                <a16:creationId xmlns:a16="http://schemas.microsoft.com/office/drawing/2014/main" id="{5C108409-F47B-E960-4A4E-48683149A5B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B9926BF5-C06E-2ED6-B4B0-8B481A93E30E}"/>
              </a:ext>
            </a:extLst>
          </p:cNvPr>
          <p:cNvSpPr>
            <a:spLocks noGrp="1"/>
          </p:cNvSpPr>
          <p:nvPr>
            <p:ph type="sldNum" sz="quarter" idx="12"/>
          </p:nvPr>
        </p:nvSpPr>
        <p:spPr/>
        <p:txBody>
          <a:bodyPr/>
          <a:lstStyle>
            <a:lvl1pPr>
              <a:defRPr>
                <a:solidFill>
                  <a:schemeClr val="bg1"/>
                </a:solidFill>
              </a:defRPr>
            </a:lvl1pPr>
          </a:lstStyle>
          <a:p>
            <a:fld id="{25E32E8C-8B87-408A-B2A2-02719FA2881F}" type="slidenum">
              <a:rPr lang="en-GB" smtClean="0"/>
              <a:pPr/>
              <a:t>‹#›</a:t>
            </a:fld>
            <a:endParaRPr lang="en-GB" dirty="0"/>
          </a:p>
        </p:txBody>
      </p:sp>
    </p:spTree>
    <p:extLst>
      <p:ext uri="{BB962C8B-B14F-4D97-AF65-F5344CB8AC3E}">
        <p14:creationId xmlns:p14="http://schemas.microsoft.com/office/powerpoint/2010/main" val="427513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A15C8-B16E-421E-A2DB-A567EB0023B0}"/>
              </a:ext>
            </a:extLst>
          </p:cNvPr>
          <p:cNvSpPr>
            <a:spLocks noGrp="1"/>
          </p:cNvSpPr>
          <p:nvPr>
            <p:ph sz="half" idx="1"/>
          </p:nvPr>
        </p:nvSpPr>
        <p:spPr>
          <a:xfrm>
            <a:off x="491008" y="2189747"/>
            <a:ext cx="11209984" cy="3987216"/>
          </a:xfrm>
        </p:spPr>
        <p:txBody>
          <a:bodyPr/>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87A0E75C-A7F6-4F82-BC6C-16331DCE6167}"/>
              </a:ext>
            </a:extLst>
          </p:cNvPr>
          <p:cNvSpPr>
            <a:spLocks noGrp="1"/>
          </p:cNvSpPr>
          <p:nvPr>
            <p:ph type="sldNum" sz="quarter" idx="12"/>
          </p:nvPr>
        </p:nvSpPr>
        <p:spPr>
          <a:xfrm>
            <a:off x="8957792"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sp>
        <p:nvSpPr>
          <p:cNvPr id="10" name="Graphic 6">
            <a:extLst>
              <a:ext uri="{FF2B5EF4-FFF2-40B4-BE49-F238E27FC236}">
                <a16:creationId xmlns:a16="http://schemas.microsoft.com/office/drawing/2014/main" id="{F2D1CFE4-6386-4D2B-8AA0-5BBBB131472B}"/>
              </a:ext>
            </a:extLst>
          </p:cNvPr>
          <p:cNvSpPr/>
          <p:nvPr userDrawn="1"/>
        </p:nvSpPr>
        <p:spPr>
          <a:xfrm>
            <a:off x="598254" y="1678800"/>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DF5910"/>
            </a:solidFill>
            <a:prstDash val="solid"/>
            <a:miter/>
          </a:ln>
        </p:spPr>
        <p:txBody>
          <a:bodyPr rtlCol="0" anchor="ctr"/>
          <a:lstStyle/>
          <a:p>
            <a:endParaRPr lang="en-GB" dirty="0"/>
          </a:p>
        </p:txBody>
      </p:sp>
      <p:sp>
        <p:nvSpPr>
          <p:cNvPr id="9" name="Title 1">
            <a:extLst>
              <a:ext uri="{FF2B5EF4-FFF2-40B4-BE49-F238E27FC236}">
                <a16:creationId xmlns:a16="http://schemas.microsoft.com/office/drawing/2014/main" id="{94F68606-231B-43B1-852B-926CB96A5DA5}"/>
              </a:ext>
            </a:extLst>
          </p:cNvPr>
          <p:cNvSpPr>
            <a:spLocks noGrp="1"/>
          </p:cNvSpPr>
          <p:nvPr>
            <p:ph type="title"/>
          </p:nvPr>
        </p:nvSpPr>
        <p:spPr>
          <a:xfrm>
            <a:off x="491007" y="1021984"/>
            <a:ext cx="11209986" cy="611097"/>
          </a:xfrm>
        </p:spPr>
        <p:txBody>
          <a:bodyPr>
            <a:normAutofit/>
          </a:bodyPr>
          <a:lstStyle>
            <a:lvl1pPr>
              <a:defRPr sz="4000">
                <a:solidFill>
                  <a:srgbClr val="164D71"/>
                </a:solidFill>
                <a:latin typeface="Raleway" panose="020B0503030101060003" pitchFamily="34" charset="0"/>
              </a:defRPr>
            </a:lvl1pPr>
          </a:lstStyle>
          <a:p>
            <a:r>
              <a:rPr lang="en-US"/>
              <a:t>Click to edit Master title style</a:t>
            </a:r>
            <a:endParaRPr lang="en-GB" dirty="0"/>
          </a:p>
        </p:txBody>
      </p:sp>
      <p:pic>
        <p:nvPicPr>
          <p:cNvPr id="11" name="Picture 10">
            <a:extLst>
              <a:ext uri="{FF2B5EF4-FFF2-40B4-BE49-F238E27FC236}">
                <a16:creationId xmlns:a16="http://schemas.microsoft.com/office/drawing/2014/main" id="{540498B3-6BB7-42FA-A1C2-5626D6869D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2" name="Footer Placeholder 1">
            <a:extLst>
              <a:ext uri="{FF2B5EF4-FFF2-40B4-BE49-F238E27FC236}">
                <a16:creationId xmlns:a16="http://schemas.microsoft.com/office/drawing/2014/main" id="{8ECE5DD0-97C5-4DBF-E4D4-0E5844BB4C3B}"/>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02717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A15C8-B16E-421E-A2DB-A567EB0023B0}"/>
              </a:ext>
            </a:extLst>
          </p:cNvPr>
          <p:cNvSpPr>
            <a:spLocks noGrp="1"/>
          </p:cNvSpPr>
          <p:nvPr>
            <p:ph sz="half" idx="1"/>
          </p:nvPr>
        </p:nvSpPr>
        <p:spPr>
          <a:xfrm>
            <a:off x="491008" y="2189747"/>
            <a:ext cx="11209984" cy="3987216"/>
          </a:xfrm>
        </p:spPr>
        <p:txBody>
          <a:bodyPr numCol="3" spcCol="360000"/>
          <a:lstStyle>
            <a:lvl1pPr>
              <a:defRPr>
                <a:solidFill>
                  <a:srgbClr val="164D71"/>
                </a:solidFill>
              </a:defRPr>
            </a:lvl1pPr>
            <a:lvl2pPr>
              <a:defRPr>
                <a:solidFill>
                  <a:srgbClr val="164D71"/>
                </a:solidFill>
              </a:defRPr>
            </a:lvl2pPr>
            <a:lvl3pPr>
              <a:defRPr>
                <a:solidFill>
                  <a:srgbClr val="164D71"/>
                </a:solidFill>
              </a:defRPr>
            </a:lvl3pPr>
            <a:lvl4pPr>
              <a:defRPr>
                <a:solidFill>
                  <a:srgbClr val="164D71"/>
                </a:solidFill>
              </a:defRPr>
            </a:lvl4pPr>
            <a:lvl5pPr>
              <a:defRPr>
                <a:solidFill>
                  <a:srgbClr val="164D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87A0E75C-A7F6-4F82-BC6C-16331DCE6167}"/>
              </a:ext>
            </a:extLst>
          </p:cNvPr>
          <p:cNvSpPr>
            <a:spLocks noGrp="1"/>
          </p:cNvSpPr>
          <p:nvPr>
            <p:ph type="sldNum" sz="quarter" idx="12"/>
          </p:nvPr>
        </p:nvSpPr>
        <p:spPr>
          <a:xfrm>
            <a:off x="8957792" y="6356350"/>
            <a:ext cx="2743200" cy="365125"/>
          </a:xfrm>
        </p:spPr>
        <p:txBody>
          <a:bodyPr/>
          <a:lstStyle>
            <a:lvl1pPr>
              <a:defRPr>
                <a:solidFill>
                  <a:srgbClr val="97B5C7"/>
                </a:solidFill>
                <a:latin typeface="Raleway" panose="020B0503030101060003" pitchFamily="34" charset="0"/>
              </a:defRPr>
            </a:lvl1pPr>
          </a:lstStyle>
          <a:p>
            <a:fld id="{25E32E8C-8B87-408A-B2A2-02719FA2881F}" type="slidenum">
              <a:rPr lang="en-GB" smtClean="0"/>
              <a:pPr/>
              <a:t>‹#›</a:t>
            </a:fld>
            <a:endParaRPr lang="en-GB" dirty="0"/>
          </a:p>
        </p:txBody>
      </p:sp>
      <p:sp>
        <p:nvSpPr>
          <p:cNvPr id="10" name="Graphic 6">
            <a:extLst>
              <a:ext uri="{FF2B5EF4-FFF2-40B4-BE49-F238E27FC236}">
                <a16:creationId xmlns:a16="http://schemas.microsoft.com/office/drawing/2014/main" id="{F2D1CFE4-6386-4D2B-8AA0-5BBBB131472B}"/>
              </a:ext>
            </a:extLst>
          </p:cNvPr>
          <p:cNvSpPr/>
          <p:nvPr userDrawn="1"/>
        </p:nvSpPr>
        <p:spPr>
          <a:xfrm>
            <a:off x="598254" y="1678800"/>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DF5910"/>
            </a:solidFill>
            <a:prstDash val="solid"/>
            <a:miter/>
          </a:ln>
        </p:spPr>
        <p:txBody>
          <a:bodyPr rtlCol="0" anchor="ctr"/>
          <a:lstStyle/>
          <a:p>
            <a:endParaRPr lang="en-GB" dirty="0"/>
          </a:p>
        </p:txBody>
      </p:sp>
      <p:sp>
        <p:nvSpPr>
          <p:cNvPr id="9" name="Title 1">
            <a:extLst>
              <a:ext uri="{FF2B5EF4-FFF2-40B4-BE49-F238E27FC236}">
                <a16:creationId xmlns:a16="http://schemas.microsoft.com/office/drawing/2014/main" id="{08F71D5A-0B76-4C28-9822-1B66B6CB8870}"/>
              </a:ext>
            </a:extLst>
          </p:cNvPr>
          <p:cNvSpPr>
            <a:spLocks noGrp="1"/>
          </p:cNvSpPr>
          <p:nvPr>
            <p:ph type="title"/>
          </p:nvPr>
        </p:nvSpPr>
        <p:spPr>
          <a:xfrm>
            <a:off x="491007" y="1021984"/>
            <a:ext cx="11209986" cy="611097"/>
          </a:xfrm>
        </p:spPr>
        <p:txBody>
          <a:bodyPr>
            <a:normAutofit/>
          </a:bodyPr>
          <a:lstStyle>
            <a:lvl1pPr>
              <a:defRPr sz="4000">
                <a:solidFill>
                  <a:srgbClr val="164D71"/>
                </a:solidFill>
                <a:latin typeface="Raleway" panose="020B0503030101060003" pitchFamily="34" charset="0"/>
              </a:defRPr>
            </a:lvl1pPr>
          </a:lstStyle>
          <a:p>
            <a:r>
              <a:rPr lang="en-US"/>
              <a:t>Click to edit Master title style</a:t>
            </a:r>
            <a:endParaRPr lang="en-GB" dirty="0"/>
          </a:p>
        </p:txBody>
      </p:sp>
      <p:pic>
        <p:nvPicPr>
          <p:cNvPr id="11" name="Picture 10">
            <a:extLst>
              <a:ext uri="{FF2B5EF4-FFF2-40B4-BE49-F238E27FC236}">
                <a16:creationId xmlns:a16="http://schemas.microsoft.com/office/drawing/2014/main" id="{1488C9E6-FD07-45DB-BA9E-EDCB4C1F19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9255" y="283717"/>
            <a:ext cx="1981736" cy="829410"/>
          </a:xfrm>
          <a:prstGeom prst="rect">
            <a:avLst/>
          </a:prstGeom>
        </p:spPr>
      </p:pic>
      <p:sp>
        <p:nvSpPr>
          <p:cNvPr id="2" name="Footer Placeholder 1">
            <a:extLst>
              <a:ext uri="{FF2B5EF4-FFF2-40B4-BE49-F238E27FC236}">
                <a16:creationId xmlns:a16="http://schemas.microsoft.com/office/drawing/2014/main" id="{7F89EF46-A1EE-CAB7-B96A-E3AFDF267F38}"/>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44788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09287-086C-47B8-8FEB-5EA40977D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6BB3E84-4CD4-4599-B49F-FCDF8A08E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A4498647-78E0-418B-840E-FFA709213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Raleway" pitchFamily="2" charset="0"/>
              </a:defRPr>
            </a:lvl1pPr>
          </a:lstStyle>
          <a:p>
            <a:fld id="{25E32E8C-8B87-408A-B2A2-02719FA2881F}" type="slidenum">
              <a:rPr lang="en-GB" smtClean="0"/>
              <a:pPr/>
              <a:t>‹#›</a:t>
            </a:fld>
            <a:endParaRPr lang="en-GB" dirty="0"/>
          </a:p>
        </p:txBody>
      </p:sp>
      <p:sp>
        <p:nvSpPr>
          <p:cNvPr id="4" name="Footer Placeholder 3">
            <a:extLst>
              <a:ext uri="{FF2B5EF4-FFF2-40B4-BE49-F238E27FC236}">
                <a16:creationId xmlns:a16="http://schemas.microsoft.com/office/drawing/2014/main" id="{6D710A5C-F432-E36A-62CA-8A6ABB512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Raleway" pitchFamily="2" charset="0"/>
              </a:defRPr>
            </a:lvl1pPr>
          </a:lstStyle>
          <a:p>
            <a:endParaRPr lang="en-GB" dirty="0"/>
          </a:p>
        </p:txBody>
      </p:sp>
    </p:spTree>
    <p:extLst>
      <p:ext uri="{BB962C8B-B14F-4D97-AF65-F5344CB8AC3E}">
        <p14:creationId xmlns:p14="http://schemas.microsoft.com/office/powerpoint/2010/main" val="42786968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8" r:id="rId5"/>
    <p:sldLayoutId id="2147483661" r:id="rId6"/>
    <p:sldLayoutId id="2147483667" r:id="rId7"/>
    <p:sldLayoutId id="2147483664" r:id="rId8"/>
    <p:sldLayoutId id="2147483663" r:id="rId9"/>
    <p:sldLayoutId id="2147483652" r:id="rId10"/>
    <p:sldLayoutId id="2147483665" r:id="rId11"/>
    <p:sldLayoutId id="2147483654" r:id="rId12"/>
    <p:sldLayoutId id="2147483655" r:id="rId13"/>
    <p:sldLayoutId id="2147483666" r:id="rId14"/>
    <p:sldLayoutId id="2147483669" r:id="rId15"/>
    <p:sldLayoutId id="2147483670" r:id="rId16"/>
  </p:sldLayoutIdLst>
  <p:hf hdr="0" dt="0"/>
  <p:txStyles>
    <p:title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6379-897D-4D67-81D4-EA742336761A}"/>
              </a:ext>
            </a:extLst>
          </p:cNvPr>
          <p:cNvSpPr>
            <a:spLocks noGrp="1"/>
          </p:cNvSpPr>
          <p:nvPr>
            <p:ph type="ctrTitle"/>
          </p:nvPr>
        </p:nvSpPr>
        <p:spPr>
          <a:xfrm>
            <a:off x="507701" y="2996031"/>
            <a:ext cx="11489857" cy="711841"/>
          </a:xfrm>
        </p:spPr>
        <p:txBody>
          <a:bodyPr>
            <a:normAutofit fontScale="90000"/>
          </a:bodyPr>
          <a:lstStyle/>
          <a:p>
            <a:r>
              <a:rPr lang="en-GB" dirty="0"/>
              <a:t>East Coast Digital Programme Update </a:t>
            </a:r>
          </a:p>
        </p:txBody>
      </p:sp>
      <p:sp>
        <p:nvSpPr>
          <p:cNvPr id="3" name="Title 1">
            <a:extLst>
              <a:ext uri="{FF2B5EF4-FFF2-40B4-BE49-F238E27FC236}">
                <a16:creationId xmlns:a16="http://schemas.microsoft.com/office/drawing/2014/main" id="{680F4992-B0CA-5699-7C49-F00FB5C5F03A}"/>
              </a:ext>
            </a:extLst>
          </p:cNvPr>
          <p:cNvSpPr txBox="1">
            <a:spLocks/>
          </p:cNvSpPr>
          <p:nvPr/>
        </p:nvSpPr>
        <p:spPr>
          <a:xfrm>
            <a:off x="507700" y="3707872"/>
            <a:ext cx="11489857" cy="711841"/>
          </a:xfrm>
          <a:prstGeom prst="rect">
            <a:avLst/>
          </a:prstGeom>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5000" kern="1200">
                <a:solidFill>
                  <a:schemeClr val="bg1"/>
                </a:solidFill>
                <a:latin typeface="Raleway" panose="020B0503030101060003" pitchFamily="34" charset="0"/>
                <a:ea typeface="+mj-ea"/>
                <a:cs typeface="+mj-cs"/>
              </a:defRPr>
            </a:lvl1pPr>
          </a:lstStyle>
          <a:p>
            <a:r>
              <a:rPr lang="en-GB" sz="2400" dirty="0"/>
              <a:t>Jon Hayes – Head of Programme Engineering and Systems Management </a:t>
            </a:r>
          </a:p>
        </p:txBody>
      </p:sp>
    </p:spTree>
    <p:extLst>
      <p:ext uri="{BB962C8B-B14F-4D97-AF65-F5344CB8AC3E}">
        <p14:creationId xmlns:p14="http://schemas.microsoft.com/office/powerpoint/2010/main" val="64580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DF08D2-780C-A47E-C772-06BA0899D979}"/>
              </a:ext>
            </a:extLst>
          </p:cNvPr>
          <p:cNvSpPr>
            <a:spLocks noGrp="1"/>
          </p:cNvSpPr>
          <p:nvPr>
            <p:ph sz="half" idx="1"/>
          </p:nvPr>
        </p:nvSpPr>
        <p:spPr/>
        <p:txBody>
          <a:bodyPr/>
          <a:lstStyle/>
          <a:p>
            <a:r>
              <a:rPr lang="en-GB" dirty="0"/>
              <a:t>Commence roll-out of upgrades to existing fleets (Class 700/717)</a:t>
            </a:r>
          </a:p>
          <a:p>
            <a:endParaRPr lang="en-GB" dirty="0"/>
          </a:p>
          <a:p>
            <a:r>
              <a:rPr lang="en-GB" dirty="0"/>
              <a:t>Continue </a:t>
            </a:r>
            <a:r>
              <a:rPr lang="en-GB" dirty="0" err="1"/>
              <a:t>FiCs</a:t>
            </a:r>
            <a:r>
              <a:rPr lang="en-GB" dirty="0"/>
              <a:t> and fitment</a:t>
            </a:r>
          </a:p>
          <a:p>
            <a:endParaRPr lang="en-GB" dirty="0"/>
          </a:p>
          <a:p>
            <a:r>
              <a:rPr lang="en-GB" dirty="0"/>
              <a:t>NCL – ‘signals away’ – mid 2025</a:t>
            </a:r>
          </a:p>
          <a:p>
            <a:endParaRPr lang="en-GB" dirty="0"/>
          </a:p>
          <a:p>
            <a:r>
              <a:rPr lang="en-GB" dirty="0"/>
              <a:t>OMO – commence operational transition – end 2025</a:t>
            </a:r>
          </a:p>
        </p:txBody>
      </p:sp>
      <p:sp>
        <p:nvSpPr>
          <p:cNvPr id="3" name="Slide Number Placeholder 2">
            <a:extLst>
              <a:ext uri="{FF2B5EF4-FFF2-40B4-BE49-F238E27FC236}">
                <a16:creationId xmlns:a16="http://schemas.microsoft.com/office/drawing/2014/main" id="{86071002-29A0-D8A3-6AE2-0712418E0E3B}"/>
              </a:ext>
            </a:extLst>
          </p:cNvPr>
          <p:cNvSpPr>
            <a:spLocks noGrp="1"/>
          </p:cNvSpPr>
          <p:nvPr>
            <p:ph type="sldNum" sz="quarter" idx="12"/>
          </p:nvPr>
        </p:nvSpPr>
        <p:spPr/>
        <p:txBody>
          <a:bodyPr/>
          <a:lstStyle/>
          <a:p>
            <a:fld id="{25E32E8C-8B87-408A-B2A2-02719FA2881F}" type="slidenum">
              <a:rPr lang="en-GB" smtClean="0"/>
              <a:pPr/>
              <a:t>10</a:t>
            </a:fld>
            <a:endParaRPr lang="en-GB" dirty="0"/>
          </a:p>
        </p:txBody>
      </p:sp>
      <p:sp>
        <p:nvSpPr>
          <p:cNvPr id="4" name="Title 3">
            <a:extLst>
              <a:ext uri="{FF2B5EF4-FFF2-40B4-BE49-F238E27FC236}">
                <a16:creationId xmlns:a16="http://schemas.microsoft.com/office/drawing/2014/main" id="{943DCF10-43E6-B1B0-5DCC-6E857234770E}"/>
              </a:ext>
            </a:extLst>
          </p:cNvPr>
          <p:cNvSpPr>
            <a:spLocks noGrp="1"/>
          </p:cNvSpPr>
          <p:nvPr>
            <p:ph type="title"/>
          </p:nvPr>
        </p:nvSpPr>
        <p:spPr/>
        <p:txBody>
          <a:bodyPr>
            <a:normAutofit fontScale="90000"/>
          </a:bodyPr>
          <a:lstStyle/>
          <a:p>
            <a:r>
              <a:rPr lang="en-GB" dirty="0"/>
              <a:t>Next steps</a:t>
            </a:r>
          </a:p>
        </p:txBody>
      </p:sp>
      <p:sp>
        <p:nvSpPr>
          <p:cNvPr id="5" name="Footer Placeholder 4">
            <a:extLst>
              <a:ext uri="{FF2B5EF4-FFF2-40B4-BE49-F238E27FC236}">
                <a16:creationId xmlns:a16="http://schemas.microsoft.com/office/drawing/2014/main" id="{FECAB087-2EAC-B194-A8D5-5582A6A1C0A4}"/>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67862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736A7B-6ADC-2855-6FDF-67801BBC522D}"/>
              </a:ext>
            </a:extLst>
          </p:cNvPr>
          <p:cNvSpPr>
            <a:spLocks noGrp="1"/>
          </p:cNvSpPr>
          <p:nvPr>
            <p:ph sz="half" idx="1"/>
          </p:nvPr>
        </p:nvSpPr>
        <p:spPr/>
        <p:txBody>
          <a:bodyPr/>
          <a:lstStyle/>
          <a:p>
            <a:r>
              <a:rPr lang="en-GB" dirty="0"/>
              <a:t>SV2.1 Product maturity</a:t>
            </a:r>
          </a:p>
          <a:p>
            <a:pPr lvl="1"/>
            <a:r>
              <a:rPr lang="en-GB" dirty="0"/>
              <a:t>2016 TSI</a:t>
            </a:r>
          </a:p>
          <a:p>
            <a:pPr lvl="1"/>
            <a:r>
              <a:rPr lang="en-GB" dirty="0"/>
              <a:t>Only now seeing first products for ‘debugging’.</a:t>
            </a:r>
          </a:p>
          <a:p>
            <a:r>
              <a:rPr lang="en-GB" dirty="0"/>
              <a:t>ESC/RSC checks</a:t>
            </a:r>
          </a:p>
          <a:p>
            <a:pPr lvl="1"/>
            <a:r>
              <a:rPr lang="en-GB" dirty="0"/>
              <a:t>Finalising/publishing checks before system built/tested.</a:t>
            </a:r>
          </a:p>
          <a:p>
            <a:r>
              <a:rPr lang="en-GB" dirty="0"/>
              <a:t>Driver Training / competence retention</a:t>
            </a:r>
          </a:p>
          <a:p>
            <a:pPr lvl="1"/>
            <a:r>
              <a:rPr lang="en-GB" dirty="0"/>
              <a:t>Simulator vs operational railway</a:t>
            </a:r>
          </a:p>
          <a:p>
            <a:pPr lvl="1"/>
            <a:endParaRPr lang="en-GB" dirty="0"/>
          </a:p>
        </p:txBody>
      </p:sp>
      <p:sp>
        <p:nvSpPr>
          <p:cNvPr id="3" name="Slide Number Placeholder 2">
            <a:extLst>
              <a:ext uri="{FF2B5EF4-FFF2-40B4-BE49-F238E27FC236}">
                <a16:creationId xmlns:a16="http://schemas.microsoft.com/office/drawing/2014/main" id="{6B65AD79-58C6-2D51-05DE-6E370D5BC658}"/>
              </a:ext>
            </a:extLst>
          </p:cNvPr>
          <p:cNvSpPr>
            <a:spLocks noGrp="1"/>
          </p:cNvSpPr>
          <p:nvPr>
            <p:ph type="sldNum" sz="quarter" idx="12"/>
          </p:nvPr>
        </p:nvSpPr>
        <p:spPr/>
        <p:txBody>
          <a:bodyPr/>
          <a:lstStyle/>
          <a:p>
            <a:fld id="{25E32E8C-8B87-408A-B2A2-02719FA2881F}" type="slidenum">
              <a:rPr lang="en-GB" smtClean="0"/>
              <a:pPr/>
              <a:t>11</a:t>
            </a:fld>
            <a:endParaRPr lang="en-GB" dirty="0"/>
          </a:p>
        </p:txBody>
      </p:sp>
      <p:sp>
        <p:nvSpPr>
          <p:cNvPr id="4" name="Title 3">
            <a:extLst>
              <a:ext uri="{FF2B5EF4-FFF2-40B4-BE49-F238E27FC236}">
                <a16:creationId xmlns:a16="http://schemas.microsoft.com/office/drawing/2014/main" id="{DCD326BC-1032-1E45-C173-983127026196}"/>
              </a:ext>
            </a:extLst>
          </p:cNvPr>
          <p:cNvSpPr>
            <a:spLocks noGrp="1"/>
          </p:cNvSpPr>
          <p:nvPr>
            <p:ph type="title"/>
          </p:nvPr>
        </p:nvSpPr>
        <p:spPr/>
        <p:txBody>
          <a:bodyPr>
            <a:normAutofit fontScale="90000"/>
          </a:bodyPr>
          <a:lstStyle/>
          <a:p>
            <a:r>
              <a:rPr lang="en-GB" dirty="0"/>
              <a:t>Reflections for the Industry</a:t>
            </a:r>
          </a:p>
        </p:txBody>
      </p:sp>
      <p:sp>
        <p:nvSpPr>
          <p:cNvPr id="5" name="Footer Placeholder 4">
            <a:extLst>
              <a:ext uri="{FF2B5EF4-FFF2-40B4-BE49-F238E27FC236}">
                <a16:creationId xmlns:a16="http://schemas.microsoft.com/office/drawing/2014/main" id="{B915E9BF-FC38-FE1C-D573-038E536500F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7217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777C5E-D43C-27E8-DFCF-1298090842C1}"/>
              </a:ext>
            </a:extLst>
          </p:cNvPr>
          <p:cNvSpPr>
            <a:spLocks noGrp="1"/>
          </p:cNvSpPr>
          <p:nvPr>
            <p:ph type="title"/>
          </p:nvPr>
        </p:nvSpPr>
        <p:spPr/>
        <p:txBody>
          <a:bodyPr>
            <a:normAutofit fontScale="90000"/>
          </a:bodyPr>
          <a:lstStyle/>
          <a:p>
            <a:r>
              <a:rPr lang="en-GB" dirty="0"/>
              <a:t>Questions?</a:t>
            </a:r>
          </a:p>
        </p:txBody>
      </p:sp>
      <p:sp>
        <p:nvSpPr>
          <p:cNvPr id="3" name="Footer Placeholder 2">
            <a:extLst>
              <a:ext uri="{FF2B5EF4-FFF2-40B4-BE49-F238E27FC236}">
                <a16:creationId xmlns:a16="http://schemas.microsoft.com/office/drawing/2014/main" id="{2CF4C76A-FE81-5712-A087-BCD8539D36A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BB6EE2E-D59D-7A1A-301D-2BA63F63C6C3}"/>
              </a:ext>
            </a:extLst>
          </p:cNvPr>
          <p:cNvSpPr>
            <a:spLocks noGrp="1"/>
          </p:cNvSpPr>
          <p:nvPr>
            <p:ph type="sldNum" sz="quarter" idx="12"/>
          </p:nvPr>
        </p:nvSpPr>
        <p:spPr/>
        <p:txBody>
          <a:bodyPr/>
          <a:lstStyle/>
          <a:p>
            <a:fld id="{25E32E8C-8B87-408A-B2A2-02719FA2881F}" type="slidenum">
              <a:rPr lang="en-GB" smtClean="0"/>
              <a:pPr/>
              <a:t>12</a:t>
            </a:fld>
            <a:endParaRPr lang="en-GB" dirty="0"/>
          </a:p>
        </p:txBody>
      </p:sp>
    </p:spTree>
    <p:extLst>
      <p:ext uri="{BB962C8B-B14F-4D97-AF65-F5344CB8AC3E}">
        <p14:creationId xmlns:p14="http://schemas.microsoft.com/office/powerpoint/2010/main" val="243255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534A2B3-6F94-452A-93CB-F5C27B85B28A}"/>
              </a:ext>
            </a:extLst>
          </p:cNvPr>
          <p:cNvSpPr/>
          <p:nvPr/>
        </p:nvSpPr>
        <p:spPr>
          <a:xfrm>
            <a:off x="491007" y="1805670"/>
            <a:ext cx="10996143" cy="819150"/>
          </a:xfrm>
          <a:prstGeom prst="rect">
            <a:avLst/>
          </a:prstGeom>
          <a:solidFill>
            <a:schemeClr val="tx2">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74D71FF-D092-410B-876B-1486C59C1823}"/>
              </a:ext>
            </a:extLst>
          </p:cNvPr>
          <p:cNvSpPr/>
          <p:nvPr/>
        </p:nvSpPr>
        <p:spPr>
          <a:xfrm>
            <a:off x="491007" y="2722992"/>
            <a:ext cx="10996143" cy="819150"/>
          </a:xfrm>
          <a:prstGeom prst="rect">
            <a:avLst/>
          </a:prstGeom>
          <a:solidFill>
            <a:schemeClr val="tx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ABFE96C-ED8F-47F5-95A4-5F95F6B5BE28}"/>
              </a:ext>
            </a:extLst>
          </p:cNvPr>
          <p:cNvSpPr/>
          <p:nvPr/>
        </p:nvSpPr>
        <p:spPr>
          <a:xfrm>
            <a:off x="491007" y="3684256"/>
            <a:ext cx="10996143" cy="819150"/>
          </a:xfrm>
          <a:prstGeom prst="rect">
            <a:avLst/>
          </a:prstGeom>
          <a:solidFill>
            <a:schemeClr val="tx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553F184-F5E2-4B1D-B181-EADA123DCD1D}"/>
              </a:ext>
            </a:extLst>
          </p:cNvPr>
          <p:cNvSpPr/>
          <p:nvPr/>
        </p:nvSpPr>
        <p:spPr>
          <a:xfrm>
            <a:off x="491007" y="4601037"/>
            <a:ext cx="10996143" cy="819150"/>
          </a:xfrm>
          <a:prstGeom prst="rect">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4146C13-D2D9-483B-B097-82228B25DC47}"/>
              </a:ext>
            </a:extLst>
          </p:cNvPr>
          <p:cNvSpPr/>
          <p:nvPr/>
        </p:nvSpPr>
        <p:spPr>
          <a:xfrm>
            <a:off x="491006" y="5517818"/>
            <a:ext cx="10996143" cy="819150"/>
          </a:xfrm>
          <a:prstGeom prst="rect">
            <a:avLst/>
          </a:pr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A18CEFE-1561-4516-958C-6CFB6117C4CD}"/>
              </a:ext>
            </a:extLst>
          </p:cNvPr>
          <p:cNvSpPr>
            <a:spLocks noGrp="1"/>
          </p:cNvSpPr>
          <p:nvPr>
            <p:ph type="title"/>
          </p:nvPr>
        </p:nvSpPr>
        <p:spPr>
          <a:xfrm>
            <a:off x="491007" y="998388"/>
            <a:ext cx="11209986" cy="618386"/>
          </a:xfrm>
        </p:spPr>
        <p:txBody>
          <a:bodyPr/>
          <a:lstStyle/>
          <a:p>
            <a:r>
              <a:rPr lang="en-GB" sz="3600" dirty="0">
                <a:latin typeface="Raleway" pitchFamily="2" charset="0"/>
              </a:rPr>
              <a:t>The Digital Signalling Masterplan</a:t>
            </a:r>
          </a:p>
        </p:txBody>
      </p:sp>
      <p:sp>
        <p:nvSpPr>
          <p:cNvPr id="3" name="Content Placeholder 2">
            <a:extLst>
              <a:ext uri="{FF2B5EF4-FFF2-40B4-BE49-F238E27FC236}">
                <a16:creationId xmlns:a16="http://schemas.microsoft.com/office/drawing/2014/main" id="{C18C585D-EB13-49B3-A89B-22793E20FC69}"/>
              </a:ext>
            </a:extLst>
          </p:cNvPr>
          <p:cNvSpPr>
            <a:spLocks noGrp="1"/>
          </p:cNvSpPr>
          <p:nvPr>
            <p:ph idx="13"/>
          </p:nvPr>
        </p:nvSpPr>
        <p:spPr>
          <a:xfrm>
            <a:off x="704850" y="2042183"/>
            <a:ext cx="10477500" cy="432308"/>
          </a:xfrm>
        </p:spPr>
        <p:txBody>
          <a:bodyPr>
            <a:noAutofit/>
          </a:bodyPr>
          <a:lstStyle/>
          <a:p>
            <a:pPr marL="0" indent="0">
              <a:buNone/>
            </a:pPr>
            <a:r>
              <a:rPr lang="en-GB" sz="1800" dirty="0"/>
              <a:t>The </a:t>
            </a:r>
            <a:r>
              <a:rPr lang="en-GB" sz="1800" b="1" dirty="0"/>
              <a:t>Pilots</a:t>
            </a:r>
            <a:r>
              <a:rPr lang="en-GB" sz="1800" dirty="0"/>
              <a:t> – Foundational technical development</a:t>
            </a:r>
          </a:p>
        </p:txBody>
      </p:sp>
      <p:sp>
        <p:nvSpPr>
          <p:cNvPr id="15" name="Content Placeholder 2">
            <a:extLst>
              <a:ext uri="{FF2B5EF4-FFF2-40B4-BE49-F238E27FC236}">
                <a16:creationId xmlns:a16="http://schemas.microsoft.com/office/drawing/2014/main" id="{AE75A5FE-65E8-40E6-BECE-47A4D5C821ED}"/>
              </a:ext>
            </a:extLst>
          </p:cNvPr>
          <p:cNvSpPr txBox="1">
            <a:spLocks/>
          </p:cNvSpPr>
          <p:nvPr/>
        </p:nvSpPr>
        <p:spPr>
          <a:xfrm>
            <a:off x="704850" y="2969281"/>
            <a:ext cx="10477500"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The </a:t>
            </a:r>
            <a:r>
              <a:rPr lang="en-GB" sz="1800" b="1"/>
              <a:t>Pathfinder</a:t>
            </a:r>
            <a:r>
              <a:rPr lang="en-GB" sz="1800"/>
              <a:t> – Delivery and commercial model development</a:t>
            </a:r>
          </a:p>
        </p:txBody>
      </p:sp>
      <p:sp>
        <p:nvSpPr>
          <p:cNvPr id="16" name="Content Placeholder 2">
            <a:extLst>
              <a:ext uri="{FF2B5EF4-FFF2-40B4-BE49-F238E27FC236}">
                <a16:creationId xmlns:a16="http://schemas.microsoft.com/office/drawing/2014/main" id="{C641D4C6-35E8-498D-A8EA-4F4E98231D84}"/>
              </a:ext>
            </a:extLst>
          </p:cNvPr>
          <p:cNvSpPr txBox="1">
            <a:spLocks/>
          </p:cNvSpPr>
          <p:nvPr/>
        </p:nvSpPr>
        <p:spPr>
          <a:xfrm>
            <a:off x="704849" y="3921899"/>
            <a:ext cx="10477501"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The </a:t>
            </a:r>
            <a:r>
              <a:rPr lang="en-GB" sz="1800" b="1" dirty="0"/>
              <a:t>Pioneer</a:t>
            </a:r>
            <a:r>
              <a:rPr lang="en-GB" sz="1800" dirty="0"/>
              <a:t> – To migrate tens of organisations to operate with digital signalling</a:t>
            </a:r>
          </a:p>
        </p:txBody>
      </p:sp>
      <p:sp>
        <p:nvSpPr>
          <p:cNvPr id="17" name="Content Placeholder 2">
            <a:extLst>
              <a:ext uri="{FF2B5EF4-FFF2-40B4-BE49-F238E27FC236}">
                <a16:creationId xmlns:a16="http://schemas.microsoft.com/office/drawing/2014/main" id="{247A9B3E-B180-40DA-82DB-C8F82EB0CD94}"/>
              </a:ext>
            </a:extLst>
          </p:cNvPr>
          <p:cNvSpPr txBox="1">
            <a:spLocks/>
          </p:cNvSpPr>
          <p:nvPr/>
        </p:nvSpPr>
        <p:spPr>
          <a:xfrm>
            <a:off x="704848" y="4840400"/>
            <a:ext cx="10477502"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The </a:t>
            </a:r>
            <a:r>
              <a:rPr lang="en-GB" sz="1800" b="1"/>
              <a:t>Portfolio</a:t>
            </a:r>
            <a:r>
              <a:rPr lang="en-GB" sz="1800"/>
              <a:t> – Building the industry capability for multiple route-based deployment </a:t>
            </a:r>
          </a:p>
        </p:txBody>
      </p:sp>
      <p:sp>
        <p:nvSpPr>
          <p:cNvPr id="18" name="Content Placeholder 2">
            <a:extLst>
              <a:ext uri="{FF2B5EF4-FFF2-40B4-BE49-F238E27FC236}">
                <a16:creationId xmlns:a16="http://schemas.microsoft.com/office/drawing/2014/main" id="{48C301F7-5FA8-433C-A46E-EFD3E7350724}"/>
              </a:ext>
            </a:extLst>
          </p:cNvPr>
          <p:cNvSpPr txBox="1">
            <a:spLocks/>
          </p:cNvSpPr>
          <p:nvPr/>
        </p:nvSpPr>
        <p:spPr>
          <a:xfrm>
            <a:off x="704847" y="5749338"/>
            <a:ext cx="10782301" cy="43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The </a:t>
            </a:r>
            <a:r>
              <a:rPr lang="en-GB" sz="1800" b="1" dirty="0"/>
              <a:t>Paradigm</a:t>
            </a:r>
            <a:r>
              <a:rPr lang="en-GB" sz="1800" dirty="0"/>
              <a:t> – Multiple progressive route base digital signalling renewal</a:t>
            </a:r>
          </a:p>
        </p:txBody>
      </p:sp>
      <p:sp>
        <p:nvSpPr>
          <p:cNvPr id="13" name="Content Placeholder 2">
            <a:extLst>
              <a:ext uri="{FF2B5EF4-FFF2-40B4-BE49-F238E27FC236}">
                <a16:creationId xmlns:a16="http://schemas.microsoft.com/office/drawing/2014/main" id="{751244A2-F68E-4787-95CA-CA527E42499F}"/>
              </a:ext>
            </a:extLst>
          </p:cNvPr>
          <p:cNvSpPr txBox="1">
            <a:spLocks/>
          </p:cNvSpPr>
          <p:nvPr/>
        </p:nvSpPr>
        <p:spPr>
          <a:xfrm>
            <a:off x="10100756" y="2078984"/>
            <a:ext cx="1376502"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2007+</a:t>
            </a:r>
          </a:p>
        </p:txBody>
      </p:sp>
      <p:sp>
        <p:nvSpPr>
          <p:cNvPr id="14" name="Content Placeholder 2">
            <a:extLst>
              <a:ext uri="{FF2B5EF4-FFF2-40B4-BE49-F238E27FC236}">
                <a16:creationId xmlns:a16="http://schemas.microsoft.com/office/drawing/2014/main" id="{C3BFE1DA-51F7-40AB-9FB9-1F908DBDC90E}"/>
              </a:ext>
            </a:extLst>
          </p:cNvPr>
          <p:cNvSpPr txBox="1">
            <a:spLocks/>
          </p:cNvSpPr>
          <p:nvPr/>
        </p:nvSpPr>
        <p:spPr>
          <a:xfrm>
            <a:off x="10110646" y="2960896"/>
            <a:ext cx="1376502"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2020-2025</a:t>
            </a:r>
          </a:p>
        </p:txBody>
      </p:sp>
      <p:sp>
        <p:nvSpPr>
          <p:cNvPr id="19" name="Content Placeholder 2">
            <a:extLst>
              <a:ext uri="{FF2B5EF4-FFF2-40B4-BE49-F238E27FC236}">
                <a16:creationId xmlns:a16="http://schemas.microsoft.com/office/drawing/2014/main" id="{FFCF1E9A-6945-4EF2-8E16-5B5EB9FECFD0}"/>
              </a:ext>
            </a:extLst>
          </p:cNvPr>
          <p:cNvSpPr txBox="1">
            <a:spLocks/>
          </p:cNvSpPr>
          <p:nvPr/>
        </p:nvSpPr>
        <p:spPr>
          <a:xfrm>
            <a:off x="10100756" y="3916688"/>
            <a:ext cx="1376502"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2018-2030</a:t>
            </a:r>
          </a:p>
        </p:txBody>
      </p:sp>
      <p:sp>
        <p:nvSpPr>
          <p:cNvPr id="20" name="Content Placeholder 2">
            <a:extLst>
              <a:ext uri="{FF2B5EF4-FFF2-40B4-BE49-F238E27FC236}">
                <a16:creationId xmlns:a16="http://schemas.microsoft.com/office/drawing/2014/main" id="{E3879688-2618-40BF-81F3-FEAFE914B6C8}"/>
              </a:ext>
            </a:extLst>
          </p:cNvPr>
          <p:cNvSpPr txBox="1">
            <a:spLocks/>
          </p:cNvSpPr>
          <p:nvPr/>
        </p:nvSpPr>
        <p:spPr>
          <a:xfrm>
            <a:off x="10110646" y="4840400"/>
            <a:ext cx="1376502"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2024-2034</a:t>
            </a:r>
          </a:p>
        </p:txBody>
      </p:sp>
      <p:sp>
        <p:nvSpPr>
          <p:cNvPr id="21" name="Content Placeholder 2">
            <a:extLst>
              <a:ext uri="{FF2B5EF4-FFF2-40B4-BE49-F238E27FC236}">
                <a16:creationId xmlns:a16="http://schemas.microsoft.com/office/drawing/2014/main" id="{7722D852-361A-492A-8302-1DB7ED33FF97}"/>
              </a:ext>
            </a:extLst>
          </p:cNvPr>
          <p:cNvSpPr txBox="1">
            <a:spLocks/>
          </p:cNvSpPr>
          <p:nvPr/>
        </p:nvSpPr>
        <p:spPr>
          <a:xfrm>
            <a:off x="10531930" y="5749338"/>
            <a:ext cx="946508" cy="432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164D7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2030s+</a:t>
            </a:r>
          </a:p>
        </p:txBody>
      </p:sp>
    </p:spTree>
    <p:extLst>
      <p:ext uri="{BB962C8B-B14F-4D97-AF65-F5344CB8AC3E}">
        <p14:creationId xmlns:p14="http://schemas.microsoft.com/office/powerpoint/2010/main" val="4601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0" grpId="0" animBg="1"/>
      <p:bldP spid="11" grpId="0" animBg="1"/>
      <p:bldP spid="12" grpId="0" animBg="1"/>
      <p:bldP spid="3" grpId="0" build="p"/>
      <p:bldP spid="15" grpId="0"/>
      <p:bldP spid="16" grpId="0"/>
      <p:bldP spid="17" grpId="0"/>
      <p:bldP spid="18" grpId="0"/>
      <p:bldP spid="13" grpId="0"/>
      <p:bldP spid="14"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37" name="Rectangle 36">
            <a:extLst>
              <a:ext uri="{FF2B5EF4-FFF2-40B4-BE49-F238E27FC236}">
                <a16:creationId xmlns:a16="http://schemas.microsoft.com/office/drawing/2014/main" id="{6CBD7C1A-644D-48F5-855B-7B102E8323A8}"/>
              </a:ext>
            </a:extLst>
          </p:cNvPr>
          <p:cNvSpPr/>
          <p:nvPr/>
        </p:nvSpPr>
        <p:spPr>
          <a:xfrm>
            <a:off x="8817919" y="5439071"/>
            <a:ext cx="2221556" cy="580729"/>
          </a:xfrm>
          <a:prstGeom prst="rect">
            <a:avLst/>
          </a:prstGeom>
          <a:solidFill>
            <a:srgbClr val="1253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1200" dirty="0">
              <a:solidFill>
                <a:schemeClr val="bg1"/>
              </a:solidFill>
              <a:cs typeface="Arial"/>
            </a:endParaRPr>
          </a:p>
          <a:p>
            <a:pPr algn="ctr"/>
            <a:r>
              <a:rPr lang="en-US" sz="1200" dirty="0">
                <a:solidFill>
                  <a:schemeClr val="bg1"/>
                </a:solidFill>
                <a:latin typeface="Raleway" pitchFamily="2" charset="0"/>
                <a:cs typeface="Arial"/>
              </a:rPr>
              <a:t>Why now?</a:t>
            </a:r>
            <a:endParaRPr lang="en-US" sz="1200" dirty="0">
              <a:solidFill>
                <a:schemeClr val="bg1"/>
              </a:solidFill>
              <a:latin typeface="Raleway" pitchFamily="2" charset="0"/>
            </a:endParaRPr>
          </a:p>
        </p:txBody>
      </p:sp>
      <p:sp>
        <p:nvSpPr>
          <p:cNvPr id="18" name="Rectangle 17">
            <a:extLst>
              <a:ext uri="{FF2B5EF4-FFF2-40B4-BE49-F238E27FC236}">
                <a16:creationId xmlns:a16="http://schemas.microsoft.com/office/drawing/2014/main" id="{8A21D2AE-EF0C-4849-81BF-DB05B3EF2A2D}"/>
              </a:ext>
            </a:extLst>
          </p:cNvPr>
          <p:cNvSpPr/>
          <p:nvPr/>
        </p:nvSpPr>
        <p:spPr>
          <a:xfrm>
            <a:off x="8827445" y="3855405"/>
            <a:ext cx="2221556" cy="580729"/>
          </a:xfrm>
          <a:prstGeom prst="rect">
            <a:avLst/>
          </a:prstGeom>
          <a:solidFill>
            <a:srgbClr val="1253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1200" dirty="0">
              <a:solidFill>
                <a:schemeClr val="bg1"/>
              </a:solidFill>
              <a:cs typeface="Arial"/>
            </a:endParaRPr>
          </a:p>
          <a:p>
            <a:pPr algn="ctr"/>
            <a:r>
              <a:rPr lang="en-US" sz="1200" dirty="0">
                <a:solidFill>
                  <a:schemeClr val="bg1"/>
                </a:solidFill>
                <a:latin typeface="Raleway" pitchFamily="2" charset="0"/>
                <a:cs typeface="Arial"/>
              </a:rPr>
              <a:t>Why digital </a:t>
            </a:r>
            <a:r>
              <a:rPr lang="en-US" sz="1200" dirty="0" err="1">
                <a:solidFill>
                  <a:schemeClr val="bg1"/>
                </a:solidFill>
                <a:latin typeface="Raleway" pitchFamily="2" charset="0"/>
                <a:cs typeface="Arial"/>
              </a:rPr>
              <a:t>signalling</a:t>
            </a:r>
            <a:r>
              <a:rPr lang="en-US" sz="1200" dirty="0">
                <a:solidFill>
                  <a:schemeClr val="bg1"/>
                </a:solidFill>
                <a:latin typeface="Raleway" pitchFamily="2" charset="0"/>
                <a:cs typeface="Arial"/>
              </a:rPr>
              <a:t>?</a:t>
            </a:r>
            <a:endParaRPr lang="en-US" sz="1200" dirty="0">
              <a:solidFill>
                <a:schemeClr val="bg1"/>
              </a:solidFill>
              <a:latin typeface="Raleway" pitchFamily="2" charset="0"/>
            </a:endParaRPr>
          </a:p>
        </p:txBody>
      </p:sp>
      <p:sp>
        <p:nvSpPr>
          <p:cNvPr id="727" name="Google Shape;727;p84"/>
          <p:cNvSpPr/>
          <p:nvPr/>
        </p:nvSpPr>
        <p:spPr>
          <a:xfrm>
            <a:off x="9871323" y="3240702"/>
            <a:ext cx="133800" cy="299100"/>
          </a:xfrm>
          <a:prstGeom prst="downArrow">
            <a:avLst>
              <a:gd name="adj1" fmla="val 50000"/>
              <a:gd name="adj2" fmla="val 50000"/>
            </a:avLst>
          </a:prstGeom>
          <a:solidFill>
            <a:srgbClr val="B0C8D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p84"/>
          <p:cNvSpPr/>
          <p:nvPr/>
        </p:nvSpPr>
        <p:spPr>
          <a:xfrm flipH="1">
            <a:off x="9861687" y="4785501"/>
            <a:ext cx="133800" cy="299100"/>
          </a:xfrm>
          <a:prstGeom prst="downArrow">
            <a:avLst>
              <a:gd name="adj1" fmla="val 50000"/>
              <a:gd name="adj2" fmla="val 50000"/>
            </a:avLst>
          </a:prstGeom>
          <a:solidFill>
            <a:srgbClr val="B0C8D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84"/>
          <p:cNvSpPr/>
          <p:nvPr/>
        </p:nvSpPr>
        <p:spPr>
          <a:xfrm>
            <a:off x="443789" y="1933044"/>
            <a:ext cx="7535325" cy="655246"/>
          </a:xfrm>
          <a:prstGeom prst="flowChartOffpageConnector">
            <a:avLst/>
          </a:prstGeom>
          <a:solidFill>
            <a:srgbClr val="EAEFF4"/>
          </a:solidFill>
          <a:ln>
            <a:noFill/>
          </a:ln>
        </p:spPr>
        <p:txBody>
          <a:bodyPr spcFirstLastPara="1" wrap="square" lIns="91425" tIns="91425" rIns="91425" bIns="91425" anchor="ctr" anchorCtr="0">
            <a:noAutofit/>
          </a:bodyPr>
          <a:lstStyle/>
          <a:p>
            <a:pPr algn="ctr"/>
            <a:r>
              <a:rPr lang="en-GB" sz="1200" dirty="0">
                <a:solidFill>
                  <a:srgbClr val="164D71"/>
                </a:solidFill>
                <a:latin typeface="Raleway" panose="020B0503030101060003"/>
              </a:rPr>
              <a:t>Two thirds of </a:t>
            </a:r>
            <a:r>
              <a:rPr lang="en-GB" sz="1200" spc="-10" dirty="0">
                <a:solidFill>
                  <a:srgbClr val="164D71"/>
                </a:solidFill>
                <a:latin typeface="Raleway" panose="020B0503030101060003"/>
                <a:cs typeface="Calibri"/>
              </a:rPr>
              <a:t>signalling</a:t>
            </a:r>
            <a:r>
              <a:rPr lang="en-GB" sz="1200" dirty="0">
                <a:solidFill>
                  <a:srgbClr val="164D71"/>
                </a:solidFill>
                <a:latin typeface="Raleway" panose="020B0503030101060003"/>
              </a:rPr>
              <a:t> assets along ECML South are now </a:t>
            </a:r>
            <a:r>
              <a:rPr lang="en-GB" sz="1200" b="1" dirty="0">
                <a:solidFill>
                  <a:srgbClr val="164D71"/>
                </a:solidFill>
                <a:latin typeface="Raleway" panose="020B0503030101060003"/>
              </a:rPr>
              <a:t>life expired</a:t>
            </a:r>
            <a:r>
              <a:rPr lang="en-GB" sz="1200" dirty="0">
                <a:solidFill>
                  <a:srgbClr val="164D71"/>
                </a:solidFill>
                <a:latin typeface="Raleway" panose="020B0503030101060003"/>
              </a:rPr>
              <a:t>. </a:t>
            </a:r>
          </a:p>
        </p:txBody>
      </p:sp>
      <p:sp>
        <p:nvSpPr>
          <p:cNvPr id="729" name="Google Shape;729;p84"/>
          <p:cNvSpPr/>
          <p:nvPr/>
        </p:nvSpPr>
        <p:spPr>
          <a:xfrm>
            <a:off x="8693393" y="5611809"/>
            <a:ext cx="249052" cy="235252"/>
          </a:xfrm>
          <a:prstGeom prst="ellipse">
            <a:avLst/>
          </a:prstGeom>
          <a:solidFill>
            <a:srgbClr val="E67939"/>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FFFFFF"/>
                </a:solidFill>
                <a:latin typeface="Calibri"/>
                <a:ea typeface="Calibri"/>
                <a:cs typeface="Calibri"/>
                <a:sym typeface="Calibri"/>
              </a:rPr>
              <a:t>3</a:t>
            </a:r>
            <a:endParaRPr sz="1200" b="1" i="0" u="none" strike="noStrike" cap="none" dirty="0">
              <a:solidFill>
                <a:srgbClr val="FFFFFF"/>
              </a:solidFill>
              <a:latin typeface="Calibri"/>
              <a:ea typeface="Calibri"/>
              <a:cs typeface="Calibri"/>
              <a:sym typeface="Calibri"/>
            </a:endParaRPr>
          </a:p>
        </p:txBody>
      </p:sp>
      <p:sp>
        <p:nvSpPr>
          <p:cNvPr id="730" name="Google Shape;730;p84"/>
          <p:cNvSpPr/>
          <p:nvPr/>
        </p:nvSpPr>
        <p:spPr>
          <a:xfrm>
            <a:off x="8693393" y="4028143"/>
            <a:ext cx="249052" cy="235252"/>
          </a:xfrm>
          <a:prstGeom prst="ellipse">
            <a:avLst/>
          </a:prstGeom>
          <a:solidFill>
            <a:srgbClr val="E67939"/>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FFFFFF"/>
                </a:solidFill>
                <a:latin typeface="Calibri"/>
                <a:ea typeface="Calibri"/>
                <a:cs typeface="Calibri"/>
                <a:sym typeface="Calibri"/>
              </a:rPr>
              <a:t>2</a:t>
            </a:r>
            <a:endParaRPr sz="1200" b="1" i="0" u="none" strike="noStrike" cap="none" dirty="0">
              <a:solidFill>
                <a:srgbClr val="FFFFFF"/>
              </a:solidFill>
              <a:latin typeface="Calibri"/>
              <a:ea typeface="Calibri"/>
              <a:cs typeface="Calibri"/>
              <a:sym typeface="Calibri"/>
            </a:endParaRPr>
          </a:p>
        </p:txBody>
      </p:sp>
      <p:sp>
        <p:nvSpPr>
          <p:cNvPr id="733" name="Google Shape;733;p84"/>
          <p:cNvSpPr/>
          <p:nvPr/>
        </p:nvSpPr>
        <p:spPr>
          <a:xfrm>
            <a:off x="443789" y="2681960"/>
            <a:ext cx="7535325" cy="655246"/>
          </a:xfrm>
          <a:prstGeom prst="flowChartOffpageConnector">
            <a:avLst/>
          </a:prstGeom>
          <a:solidFill>
            <a:srgbClr val="EAEFF4"/>
          </a:solidFill>
          <a:ln>
            <a:solidFill>
              <a:srgbClr val="EAEFF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164D71"/>
                </a:solidFill>
                <a:latin typeface="Raleway" panose="020B0503030101060003"/>
              </a:rPr>
              <a:t>Replacing the assets conventionally is not a feasible option </a:t>
            </a:r>
            <a:r>
              <a:rPr lang="en-US" sz="1200" dirty="0">
                <a:solidFill>
                  <a:srgbClr val="164D71"/>
                </a:solidFill>
                <a:latin typeface="Raleway" panose="020B0503030101060003"/>
              </a:rPr>
              <a:t>in terms of affordability, </a:t>
            </a:r>
            <a:br>
              <a:rPr lang="en-US" sz="1200" dirty="0">
                <a:solidFill>
                  <a:srgbClr val="164D71"/>
                </a:solidFill>
                <a:latin typeface="Raleway" panose="020B0503030101060003"/>
              </a:rPr>
            </a:br>
            <a:r>
              <a:rPr lang="en-US" sz="1200" dirty="0">
                <a:solidFill>
                  <a:srgbClr val="164D71"/>
                </a:solidFill>
                <a:latin typeface="Raleway" panose="020B0503030101060003"/>
              </a:rPr>
              <a:t>asset sustainability or supply chain capacity.</a:t>
            </a:r>
          </a:p>
        </p:txBody>
      </p:sp>
      <p:sp>
        <p:nvSpPr>
          <p:cNvPr id="734" name="Google Shape;734;p84"/>
          <p:cNvSpPr/>
          <p:nvPr/>
        </p:nvSpPr>
        <p:spPr>
          <a:xfrm>
            <a:off x="443788" y="3437291"/>
            <a:ext cx="7535325" cy="655246"/>
          </a:xfrm>
          <a:prstGeom prst="flowChartOffpageConnector">
            <a:avLst/>
          </a:prstGeom>
          <a:solidFill>
            <a:srgbClr val="EAEFF4"/>
          </a:solidFill>
          <a:ln>
            <a:solidFill>
              <a:srgbClr val="EAEFF4"/>
            </a:solidFill>
          </a:ln>
        </p:spPr>
        <p:txBody>
          <a:bodyPr spcFirstLastPara="1" wrap="square" lIns="91425" tIns="91425" rIns="91425" bIns="91425" anchor="ctr" anchorCtr="0">
            <a:noAutofit/>
          </a:bodyPr>
          <a:lstStyle/>
          <a:p>
            <a:pPr algn="ctr"/>
            <a:r>
              <a:rPr lang="en-GB" sz="1200" b="1" dirty="0">
                <a:solidFill>
                  <a:srgbClr val="164D71"/>
                </a:solidFill>
                <a:latin typeface="Raleway" panose="020B0503030101060003"/>
              </a:rPr>
              <a:t>The future of signalling is digital, </a:t>
            </a:r>
            <a:r>
              <a:rPr lang="en-GB" sz="1200" dirty="0">
                <a:solidFill>
                  <a:srgbClr val="164D71"/>
                </a:solidFill>
                <a:latin typeface="Raleway" panose="020B0503030101060003"/>
              </a:rPr>
              <a:t>which is a systemic shift away from ‘civil works’ </a:t>
            </a:r>
            <a:br>
              <a:rPr lang="en-GB" sz="1200" dirty="0">
                <a:solidFill>
                  <a:srgbClr val="164D71"/>
                </a:solidFill>
                <a:latin typeface="Raleway" panose="020B0503030101060003"/>
              </a:rPr>
            </a:br>
            <a:r>
              <a:rPr lang="en-GB" sz="1200" dirty="0">
                <a:solidFill>
                  <a:srgbClr val="164D71"/>
                </a:solidFill>
                <a:latin typeface="Raleway" panose="020B0503030101060003"/>
              </a:rPr>
              <a:t>conventional signalling, towards </a:t>
            </a:r>
            <a:r>
              <a:rPr lang="en-GB" sz="1200" b="1" dirty="0">
                <a:solidFill>
                  <a:srgbClr val="164D71"/>
                </a:solidFill>
                <a:latin typeface="Raleway" panose="020B0503030101060003"/>
              </a:rPr>
              <a:t>a cheaper, safer and more sustainable system.</a:t>
            </a:r>
          </a:p>
        </p:txBody>
      </p:sp>
      <p:sp>
        <p:nvSpPr>
          <p:cNvPr id="735" name="Google Shape;735;p84"/>
          <p:cNvSpPr/>
          <p:nvPr/>
        </p:nvSpPr>
        <p:spPr>
          <a:xfrm>
            <a:off x="443788" y="4197786"/>
            <a:ext cx="7535325" cy="655246"/>
          </a:xfrm>
          <a:prstGeom prst="flowChartOffpageConnector">
            <a:avLst/>
          </a:prstGeom>
          <a:solidFill>
            <a:srgbClr val="EAEFF4"/>
          </a:solidFill>
          <a:ln>
            <a:solidFill>
              <a:srgbClr val="EAEFF4"/>
            </a:solidFill>
          </a:ln>
        </p:spPr>
        <p:txBody>
          <a:bodyPr spcFirstLastPara="1" wrap="square" lIns="91425" tIns="91425" rIns="91425" bIns="91425" anchor="ctr" anchorCtr="0">
            <a:noAutofit/>
          </a:bodyPr>
          <a:lstStyle/>
          <a:p>
            <a:pPr algn="ctr">
              <a:lnSpc>
                <a:spcPct val="115000"/>
              </a:lnSpc>
            </a:pPr>
            <a:r>
              <a:rPr lang="en-GB" sz="1200" dirty="0">
                <a:solidFill>
                  <a:srgbClr val="164D71"/>
                </a:solidFill>
                <a:latin typeface="Raleway" panose="020B0503030101060003"/>
              </a:rPr>
              <a:t>Digital signalling will transform how the railway operates and </a:t>
            </a:r>
            <a:r>
              <a:rPr lang="en-GB" sz="1200" b="1" dirty="0">
                <a:solidFill>
                  <a:srgbClr val="164D71"/>
                </a:solidFill>
                <a:latin typeface="Raleway" panose="020B0503030101060003"/>
              </a:rPr>
              <a:t>provide greater flexibility, </a:t>
            </a:r>
            <a:br>
              <a:rPr lang="en-GB" sz="1200" dirty="0">
                <a:solidFill>
                  <a:srgbClr val="164D71"/>
                </a:solidFill>
                <a:latin typeface="Raleway" panose="020B0503030101060003"/>
              </a:rPr>
            </a:br>
            <a:r>
              <a:rPr lang="en-GB" sz="1200" b="1" dirty="0">
                <a:solidFill>
                  <a:srgbClr val="164D71"/>
                </a:solidFill>
                <a:latin typeface="Raleway" panose="020B0503030101060003"/>
              </a:rPr>
              <a:t>enabling better performance </a:t>
            </a:r>
            <a:r>
              <a:rPr lang="en-GB" sz="1200" dirty="0">
                <a:solidFill>
                  <a:srgbClr val="164D71"/>
                </a:solidFill>
                <a:latin typeface="Raleway" panose="020B0503030101060003"/>
              </a:rPr>
              <a:t>and system capability for passenger and freight services. </a:t>
            </a:r>
          </a:p>
        </p:txBody>
      </p:sp>
      <p:sp>
        <p:nvSpPr>
          <p:cNvPr id="736" name="Google Shape;736;p84"/>
          <p:cNvSpPr/>
          <p:nvPr/>
        </p:nvSpPr>
        <p:spPr>
          <a:xfrm>
            <a:off x="443788" y="4958281"/>
            <a:ext cx="7535325" cy="655246"/>
          </a:xfrm>
          <a:prstGeom prst="flowChartOffpageConnector">
            <a:avLst/>
          </a:prstGeom>
          <a:solidFill>
            <a:srgbClr val="EAEFF4"/>
          </a:solidFill>
          <a:ln>
            <a:solidFill>
              <a:srgbClr val="EAEFF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164D71"/>
                </a:solidFill>
                <a:latin typeface="Raleway" panose="020B0503030101060003"/>
              </a:rPr>
              <a:t>There is a </a:t>
            </a:r>
            <a:r>
              <a:rPr lang="en-US" sz="1200" b="1" dirty="0">
                <a:solidFill>
                  <a:srgbClr val="164D71"/>
                </a:solidFill>
                <a:latin typeface="Raleway" panose="020B0503030101060003"/>
              </a:rPr>
              <a:t>once in a generation opportunity </a:t>
            </a:r>
            <a:r>
              <a:rPr lang="en-US" sz="1200" dirty="0">
                <a:solidFill>
                  <a:srgbClr val="164D71"/>
                </a:solidFill>
                <a:latin typeface="Raleway" panose="020B0503030101060003"/>
              </a:rPr>
              <a:t>now to unlock the benefits of digital </a:t>
            </a:r>
            <a:r>
              <a:rPr lang="en-US" sz="1200" dirty="0" err="1">
                <a:solidFill>
                  <a:srgbClr val="164D71"/>
                </a:solidFill>
                <a:latin typeface="Raleway" panose="020B0503030101060003"/>
              </a:rPr>
              <a:t>signalling</a:t>
            </a:r>
            <a:r>
              <a:rPr lang="en-US" sz="1200" dirty="0">
                <a:solidFill>
                  <a:srgbClr val="164D71"/>
                </a:solidFill>
                <a:latin typeface="Raleway" panose="020B0503030101060003"/>
              </a:rPr>
              <a:t> </a:t>
            </a:r>
            <a:br>
              <a:rPr lang="en-US" sz="1200" dirty="0">
                <a:solidFill>
                  <a:srgbClr val="164D71"/>
                </a:solidFill>
                <a:latin typeface="Raleway" panose="020B0503030101060003"/>
              </a:rPr>
            </a:br>
            <a:r>
              <a:rPr lang="en-US" sz="1200" dirty="0">
                <a:solidFill>
                  <a:srgbClr val="164D71"/>
                </a:solidFill>
                <a:latin typeface="Raleway" panose="020B0503030101060003"/>
              </a:rPr>
              <a:t>by </a:t>
            </a:r>
            <a:r>
              <a:rPr lang="en-US" sz="1200" b="1" dirty="0">
                <a:solidFill>
                  <a:srgbClr val="164D71"/>
                </a:solidFill>
                <a:latin typeface="Raleway" panose="020B0503030101060003"/>
              </a:rPr>
              <a:t>leveraging the necessary signal renewals</a:t>
            </a:r>
            <a:r>
              <a:rPr lang="en-US" sz="1200" dirty="0">
                <a:solidFill>
                  <a:srgbClr val="164D71"/>
                </a:solidFill>
                <a:latin typeface="Raleway" panose="020B0503030101060003"/>
              </a:rPr>
              <a:t> and new fitted trains.</a:t>
            </a:r>
          </a:p>
        </p:txBody>
      </p:sp>
      <p:sp>
        <p:nvSpPr>
          <p:cNvPr id="737" name="Google Shape;737;p84"/>
          <p:cNvSpPr/>
          <p:nvPr/>
        </p:nvSpPr>
        <p:spPr>
          <a:xfrm>
            <a:off x="443788" y="5686813"/>
            <a:ext cx="7535325" cy="655246"/>
          </a:xfrm>
          <a:prstGeom prst="flowChartOffpageConnector">
            <a:avLst/>
          </a:prstGeom>
          <a:solidFill>
            <a:srgbClr val="EAEFF4"/>
          </a:solidFill>
          <a:ln>
            <a:solidFill>
              <a:srgbClr val="EAEFF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164D71"/>
                </a:solidFill>
                <a:latin typeface="Raleway" panose="020B0503030101060003"/>
              </a:rPr>
              <a:t>Implementation on </a:t>
            </a:r>
            <a:r>
              <a:rPr lang="en-US" sz="1200" b="1" dirty="0">
                <a:solidFill>
                  <a:srgbClr val="164D71"/>
                </a:solidFill>
                <a:latin typeface="Raleway" panose="020B0503030101060003"/>
              </a:rPr>
              <a:t>ECML South will be the catalyst for digital </a:t>
            </a:r>
            <a:r>
              <a:rPr lang="en-US" sz="1200" b="1" dirty="0" err="1">
                <a:solidFill>
                  <a:srgbClr val="164D71"/>
                </a:solidFill>
                <a:latin typeface="Raleway" panose="020B0503030101060003"/>
              </a:rPr>
              <a:t>signalling</a:t>
            </a:r>
            <a:r>
              <a:rPr lang="en-US" sz="1200" b="1" dirty="0">
                <a:solidFill>
                  <a:srgbClr val="164D71"/>
                </a:solidFill>
                <a:latin typeface="Raleway" panose="020B0503030101060003"/>
              </a:rPr>
              <a:t> </a:t>
            </a:r>
            <a:r>
              <a:rPr lang="en-US" sz="1200" dirty="0">
                <a:solidFill>
                  <a:srgbClr val="164D71"/>
                </a:solidFill>
                <a:latin typeface="Raleway" panose="020B0503030101060003"/>
              </a:rPr>
              <a:t>along the Route and </a:t>
            </a:r>
            <a:br>
              <a:rPr lang="en-US" sz="1200" dirty="0">
                <a:solidFill>
                  <a:srgbClr val="164D71"/>
                </a:solidFill>
                <a:latin typeface="Raleway" panose="020B0503030101060003"/>
              </a:rPr>
            </a:br>
            <a:r>
              <a:rPr lang="en-US" sz="1200" dirty="0">
                <a:solidFill>
                  <a:srgbClr val="164D71"/>
                </a:solidFill>
                <a:latin typeface="Raleway" panose="020B0503030101060003"/>
              </a:rPr>
              <a:t>the wider UK rail network, making future schemes cheaper, better and faster.</a:t>
            </a:r>
          </a:p>
        </p:txBody>
      </p:sp>
      <p:sp>
        <p:nvSpPr>
          <p:cNvPr id="2" name="Rectangle 1">
            <a:extLst>
              <a:ext uri="{FF2B5EF4-FFF2-40B4-BE49-F238E27FC236}">
                <a16:creationId xmlns:a16="http://schemas.microsoft.com/office/drawing/2014/main" id="{DB396672-B4FD-42FE-A802-F501F36B637E}"/>
              </a:ext>
            </a:extLst>
          </p:cNvPr>
          <p:cNvSpPr/>
          <p:nvPr/>
        </p:nvSpPr>
        <p:spPr>
          <a:xfrm>
            <a:off x="8827445" y="2099471"/>
            <a:ext cx="2221556" cy="816513"/>
          </a:xfrm>
          <a:prstGeom prst="rect">
            <a:avLst/>
          </a:prstGeom>
          <a:solidFill>
            <a:srgbClr val="12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bg1"/>
              </a:solidFill>
              <a:latin typeface="Realway"/>
              <a:cs typeface="Arial"/>
            </a:endParaRPr>
          </a:p>
          <a:p>
            <a:pPr algn="ctr"/>
            <a:r>
              <a:rPr lang="en-US" sz="1200" dirty="0">
                <a:solidFill>
                  <a:schemeClr val="bg1"/>
                </a:solidFill>
                <a:latin typeface="Raleway" pitchFamily="2" charset="0"/>
                <a:cs typeface="Arial"/>
              </a:rPr>
              <a:t>What is the problem with conventional </a:t>
            </a:r>
            <a:r>
              <a:rPr lang="en-US" sz="1200" dirty="0" err="1">
                <a:solidFill>
                  <a:schemeClr val="bg1"/>
                </a:solidFill>
                <a:latin typeface="Raleway" pitchFamily="2" charset="0"/>
                <a:cs typeface="Arial"/>
              </a:rPr>
              <a:t>signalling</a:t>
            </a:r>
            <a:r>
              <a:rPr lang="en-US" sz="1200" dirty="0">
                <a:solidFill>
                  <a:schemeClr val="bg1"/>
                </a:solidFill>
                <a:latin typeface="Raleway" pitchFamily="2" charset="0"/>
                <a:cs typeface="Arial"/>
              </a:rPr>
              <a:t>?</a:t>
            </a:r>
            <a:endParaRPr lang="en-US" sz="1200" dirty="0">
              <a:solidFill>
                <a:schemeClr val="bg1"/>
              </a:solidFill>
              <a:latin typeface="Raleway" pitchFamily="2" charset="0"/>
            </a:endParaRPr>
          </a:p>
        </p:txBody>
      </p:sp>
      <p:sp>
        <p:nvSpPr>
          <p:cNvPr id="30" name="Title 2">
            <a:extLst>
              <a:ext uri="{FF2B5EF4-FFF2-40B4-BE49-F238E27FC236}">
                <a16:creationId xmlns:a16="http://schemas.microsoft.com/office/drawing/2014/main" id="{0AD2C44A-7F04-458F-861C-27B060E4BD1C}"/>
              </a:ext>
            </a:extLst>
          </p:cNvPr>
          <p:cNvSpPr txBox="1">
            <a:spLocks/>
          </p:cNvSpPr>
          <p:nvPr/>
        </p:nvSpPr>
        <p:spPr>
          <a:xfrm>
            <a:off x="386049" y="685800"/>
            <a:ext cx="9367551" cy="599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455D"/>
                </a:solidFill>
                <a:latin typeface="Futura Hv BT" panose="020B0702020204020204" pitchFamily="34" charset="0"/>
                <a:ea typeface="+mj-ea"/>
                <a:cs typeface="+mj-cs"/>
              </a:defRPr>
            </a:lvl1pPr>
          </a:lstStyle>
          <a:p>
            <a:r>
              <a:rPr lang="en-US" sz="3600" b="1" dirty="0">
                <a:latin typeface="Futura PT Heavy" panose="020B0802020204020303" pitchFamily="34" charset="0"/>
              </a:rPr>
              <a:t>Summary of the ECDP strategic narrative</a:t>
            </a:r>
            <a:endParaRPr lang="en-GB" sz="3600" b="1" dirty="0">
              <a:latin typeface="Futura PT Heavy" panose="020B0802020204020303" pitchFamily="34" charset="0"/>
            </a:endParaRPr>
          </a:p>
        </p:txBody>
      </p:sp>
      <p:sp>
        <p:nvSpPr>
          <p:cNvPr id="731" name="Google Shape;731;p84"/>
          <p:cNvSpPr/>
          <p:nvPr/>
        </p:nvSpPr>
        <p:spPr>
          <a:xfrm>
            <a:off x="8702918" y="2390101"/>
            <a:ext cx="249052" cy="235252"/>
          </a:xfrm>
          <a:prstGeom prst="ellipse">
            <a:avLst/>
          </a:prstGeom>
          <a:solidFill>
            <a:srgbClr val="E67939"/>
          </a:solid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FFFFFF"/>
                </a:solidFill>
                <a:latin typeface="Calibri"/>
                <a:ea typeface="Calibri"/>
                <a:cs typeface="Calibri"/>
                <a:sym typeface="Calibri"/>
              </a:rPr>
              <a:t>1</a:t>
            </a:r>
            <a:endParaRPr sz="1200" b="1" i="0" u="none" strike="noStrike" cap="none" dirty="0">
              <a:solidFill>
                <a:srgbClr val="FFFFFF"/>
              </a:solidFill>
              <a:latin typeface="Calibri"/>
              <a:ea typeface="Calibri"/>
              <a:cs typeface="Calibri"/>
              <a:sym typeface="Calibri"/>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9FE9EB9F-104C-4206-A7F7-E34B4C5F516A}"/>
              </a:ext>
            </a:extLst>
          </p:cNvPr>
          <p:cNvGrpSpPr/>
          <p:nvPr/>
        </p:nvGrpSpPr>
        <p:grpSpPr>
          <a:xfrm>
            <a:off x="6905856" y="185832"/>
            <a:ext cx="3877085" cy="6486336"/>
            <a:chOff x="6728319" y="173553"/>
            <a:chExt cx="3877085" cy="6486336"/>
          </a:xfrm>
        </p:grpSpPr>
        <p:pic>
          <p:nvPicPr>
            <p:cNvPr id="125" name="Graphic 124">
              <a:extLst>
                <a:ext uri="{FF2B5EF4-FFF2-40B4-BE49-F238E27FC236}">
                  <a16:creationId xmlns:a16="http://schemas.microsoft.com/office/drawing/2014/main" id="{EF563D95-3DFF-4C81-AE15-709CD5BEA5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8319" y="173553"/>
              <a:ext cx="3622591" cy="6486336"/>
            </a:xfrm>
            <a:prstGeom prst="rect">
              <a:avLst/>
            </a:prstGeom>
          </p:spPr>
        </p:pic>
        <p:sp>
          <p:nvSpPr>
            <p:cNvPr id="123" name="Rectangle 122">
              <a:extLst>
                <a:ext uri="{FF2B5EF4-FFF2-40B4-BE49-F238E27FC236}">
                  <a16:creationId xmlns:a16="http://schemas.microsoft.com/office/drawing/2014/main" id="{A724D361-DCD0-4D0A-9291-975E7BE9DDC3}"/>
                </a:ext>
              </a:extLst>
            </p:cNvPr>
            <p:cNvSpPr/>
            <p:nvPr/>
          </p:nvSpPr>
          <p:spPr>
            <a:xfrm>
              <a:off x="9378786" y="5903153"/>
              <a:ext cx="1226618" cy="200055"/>
            </a:xfrm>
            <a:prstGeom prst="rect">
              <a:avLst/>
            </a:prstGeom>
          </p:spPr>
          <p:txBody>
            <a:bodyPr wrap="none">
              <a:spAutoFit/>
            </a:bodyPr>
            <a:lstStyle/>
            <a:p>
              <a:r>
                <a:rPr lang="en-GB" sz="700" dirty="0">
                  <a:solidFill>
                    <a:schemeClr val="bg1"/>
                  </a:solidFill>
                  <a:latin typeface="Raleway" panose="020B0503030101060003" pitchFamily="34" charset="0"/>
                </a:rPr>
                <a:t>HIGHBURY &amp; ISLINGTON</a:t>
              </a:r>
            </a:p>
          </p:txBody>
        </p:sp>
      </p:grpSp>
      <p:sp>
        <p:nvSpPr>
          <p:cNvPr id="7" name="Title 4">
            <a:extLst>
              <a:ext uri="{FF2B5EF4-FFF2-40B4-BE49-F238E27FC236}">
                <a16:creationId xmlns:a16="http://schemas.microsoft.com/office/drawing/2014/main" id="{575CBE4D-3F7F-4232-ACFC-5CA4D15BC347}"/>
              </a:ext>
            </a:extLst>
          </p:cNvPr>
          <p:cNvSpPr txBox="1">
            <a:spLocks/>
          </p:cNvSpPr>
          <p:nvPr/>
        </p:nvSpPr>
        <p:spPr>
          <a:xfrm>
            <a:off x="426994" y="1959746"/>
            <a:ext cx="5163447" cy="4637968"/>
          </a:xfrm>
          <a:prstGeom prst="rect">
            <a:avLst/>
          </a:prstGeom>
          <a:ln>
            <a:noFill/>
          </a:ln>
        </p:spPr>
        <p:txBody>
          <a:bodyPr vert="horz" wrap="square" lIns="72000" tIns="72000" rIns="72000" bIns="720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1 Programme</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5 Tranches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12 Incremental  Steps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27 Duty Holders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64 projects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678 vehicles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736 signals removed</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c2,750 drivers</a:t>
            </a:r>
          </a:p>
          <a:p>
            <a:pPr marL="444500" indent="-444500" algn="l">
              <a:spcBef>
                <a:spcPts val="600"/>
              </a:spcBef>
              <a:spcAft>
                <a:spcPts val="600"/>
              </a:spcAft>
              <a:buFont typeface="Wingdings" panose="05000000000000000000" pitchFamily="2" charset="2"/>
              <a:buChar char="Ø"/>
            </a:pPr>
            <a:r>
              <a:rPr lang="en-GB" sz="2000" b="1" dirty="0">
                <a:solidFill>
                  <a:srgbClr val="164D71"/>
                </a:solidFill>
                <a:latin typeface="Raleway" panose="020B0503030101060003" pitchFamily="34" charset="0"/>
                <a:ea typeface="+mn-ea"/>
                <a:cs typeface="+mn-cs"/>
              </a:rPr>
              <a:t>5,982 staff impacted</a:t>
            </a:r>
          </a:p>
          <a:p>
            <a:pPr algn="l"/>
            <a:r>
              <a:rPr lang="en-GB" sz="1200" dirty="0">
                <a:solidFill>
                  <a:srgbClr val="164D71"/>
                </a:solidFill>
                <a:latin typeface="Raleway" panose="020B0503030101060003" pitchFamily="34" charset="0"/>
                <a:ea typeface="+mn-ea"/>
                <a:cs typeface="+mn-cs"/>
              </a:rPr>
              <a:t> </a:t>
            </a:r>
          </a:p>
        </p:txBody>
      </p:sp>
      <p:grpSp>
        <p:nvGrpSpPr>
          <p:cNvPr id="61" name="Group 60">
            <a:extLst>
              <a:ext uri="{FF2B5EF4-FFF2-40B4-BE49-F238E27FC236}">
                <a16:creationId xmlns:a16="http://schemas.microsoft.com/office/drawing/2014/main" id="{DB52D2E5-FEDD-4F4F-AEBD-59D2BF557EC2}"/>
              </a:ext>
            </a:extLst>
          </p:cNvPr>
          <p:cNvGrpSpPr/>
          <p:nvPr/>
        </p:nvGrpSpPr>
        <p:grpSpPr>
          <a:xfrm>
            <a:off x="10402123" y="2979310"/>
            <a:ext cx="1188645" cy="453405"/>
            <a:chOff x="8817368" y="2747285"/>
            <a:chExt cx="1188645" cy="453405"/>
          </a:xfrm>
        </p:grpSpPr>
        <p:sp>
          <p:nvSpPr>
            <p:cNvPr id="52" name="Rectangle: Rounded Corners 51">
              <a:extLst>
                <a:ext uri="{FF2B5EF4-FFF2-40B4-BE49-F238E27FC236}">
                  <a16:creationId xmlns:a16="http://schemas.microsoft.com/office/drawing/2014/main" id="{B4889C8C-2C0A-45F5-8804-26EBB838C78F}"/>
                </a:ext>
              </a:extLst>
            </p:cNvPr>
            <p:cNvSpPr/>
            <p:nvPr/>
          </p:nvSpPr>
          <p:spPr>
            <a:xfrm>
              <a:off x="8817368" y="2747285"/>
              <a:ext cx="1188645" cy="453405"/>
            </a:xfrm>
            <a:prstGeom prst="roundRect">
              <a:avLst>
                <a:gd name="adj" fmla="val 50000"/>
              </a:avLst>
            </a:prstGeom>
            <a:solidFill>
              <a:srgbClr val="F3A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7E1170C-C51B-484F-858D-14F2E9CCCADD}"/>
                </a:ext>
              </a:extLst>
            </p:cNvPr>
            <p:cNvSpPr/>
            <p:nvPr/>
          </p:nvSpPr>
          <p:spPr>
            <a:xfrm>
              <a:off x="8933329" y="2804710"/>
              <a:ext cx="956721" cy="338554"/>
            </a:xfrm>
            <a:prstGeom prst="rect">
              <a:avLst/>
            </a:prstGeom>
          </p:spPr>
          <p:txBody>
            <a:bodyPr wrap="square">
              <a:spAutoFit/>
            </a:bodyPr>
            <a:lstStyle/>
            <a:p>
              <a:r>
                <a:rPr lang="en-GB" sz="1600" b="1" dirty="0">
                  <a:solidFill>
                    <a:schemeClr val="bg1"/>
                  </a:solidFill>
                  <a:latin typeface="Raleway" panose="020B0503030101060003" pitchFamily="34" charset="0"/>
                </a:rPr>
                <a:t>ECML-S</a:t>
              </a:r>
              <a:endParaRPr lang="en-GB" sz="1600" dirty="0">
                <a:solidFill>
                  <a:schemeClr val="bg1"/>
                </a:solidFill>
                <a:latin typeface="Raleway" panose="020B0503030101060003" pitchFamily="34" charset="0"/>
              </a:endParaRPr>
            </a:p>
          </p:txBody>
        </p:sp>
      </p:grpSp>
      <p:grpSp>
        <p:nvGrpSpPr>
          <p:cNvPr id="60" name="Group 59">
            <a:extLst>
              <a:ext uri="{FF2B5EF4-FFF2-40B4-BE49-F238E27FC236}">
                <a16:creationId xmlns:a16="http://schemas.microsoft.com/office/drawing/2014/main" id="{0AE862FE-D5BC-43FE-B2F9-5B202D4A6A6A}"/>
              </a:ext>
            </a:extLst>
          </p:cNvPr>
          <p:cNvGrpSpPr/>
          <p:nvPr/>
        </p:nvGrpSpPr>
        <p:grpSpPr>
          <a:xfrm>
            <a:off x="10402123" y="5437618"/>
            <a:ext cx="791735" cy="453405"/>
            <a:chOff x="8969768" y="2899685"/>
            <a:chExt cx="833333" cy="453405"/>
          </a:xfrm>
        </p:grpSpPr>
        <p:sp>
          <p:nvSpPr>
            <p:cNvPr id="56" name="Rectangle: Rounded Corners 55">
              <a:extLst>
                <a:ext uri="{FF2B5EF4-FFF2-40B4-BE49-F238E27FC236}">
                  <a16:creationId xmlns:a16="http://schemas.microsoft.com/office/drawing/2014/main" id="{554A56D4-698C-4535-A34F-632AF1118794}"/>
                </a:ext>
              </a:extLst>
            </p:cNvPr>
            <p:cNvSpPr/>
            <p:nvPr/>
          </p:nvSpPr>
          <p:spPr>
            <a:xfrm>
              <a:off x="8969768" y="2899685"/>
              <a:ext cx="833333" cy="453405"/>
            </a:xfrm>
            <a:prstGeom prst="roundRect">
              <a:avLst>
                <a:gd name="adj" fmla="val 50000"/>
              </a:avLst>
            </a:prstGeom>
            <a:solidFill>
              <a:srgbClr val="32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6DB6D571-B2DD-421C-B299-AAD4BB928408}"/>
                </a:ext>
              </a:extLst>
            </p:cNvPr>
            <p:cNvSpPr/>
            <p:nvPr/>
          </p:nvSpPr>
          <p:spPr>
            <a:xfrm>
              <a:off x="9085730" y="2957110"/>
              <a:ext cx="634732" cy="338554"/>
            </a:xfrm>
            <a:prstGeom prst="rect">
              <a:avLst/>
            </a:prstGeom>
          </p:spPr>
          <p:txBody>
            <a:bodyPr wrap="square">
              <a:spAutoFit/>
            </a:bodyPr>
            <a:lstStyle/>
            <a:p>
              <a:pPr algn="ctr"/>
              <a:r>
                <a:rPr lang="en-GB" sz="1600" b="1" dirty="0">
                  <a:solidFill>
                    <a:schemeClr val="bg1"/>
                  </a:solidFill>
                  <a:latin typeface="Raleway" panose="020B0503030101060003" pitchFamily="34" charset="0"/>
                </a:rPr>
                <a:t>NCL</a:t>
              </a:r>
            </a:p>
          </p:txBody>
        </p:sp>
      </p:grpSp>
      <p:sp>
        <p:nvSpPr>
          <p:cNvPr id="62" name="Title 4">
            <a:extLst>
              <a:ext uri="{FF2B5EF4-FFF2-40B4-BE49-F238E27FC236}">
                <a16:creationId xmlns:a16="http://schemas.microsoft.com/office/drawing/2014/main" id="{641D01F6-F9A0-4FCE-858A-0D1B649068AD}"/>
              </a:ext>
            </a:extLst>
          </p:cNvPr>
          <p:cNvSpPr txBox="1">
            <a:spLocks/>
          </p:cNvSpPr>
          <p:nvPr/>
        </p:nvSpPr>
        <p:spPr>
          <a:xfrm rot="16200000">
            <a:off x="7655849" y="4500901"/>
            <a:ext cx="629653" cy="367535"/>
          </a:xfrm>
          <a:prstGeom prst="rect">
            <a:avLst/>
          </a:prstGeom>
          <a:ln>
            <a:noFill/>
          </a:ln>
        </p:spPr>
        <p:txBody>
          <a:bodyPr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1800" b="1" dirty="0">
                <a:solidFill>
                  <a:schemeClr val="bg1"/>
                </a:solidFill>
                <a:latin typeface="League Spartan" panose="00000800000000000000" pitchFamily="50" charset="0"/>
              </a:rPr>
              <a:t>ECDP </a:t>
            </a:r>
          </a:p>
          <a:p>
            <a:pPr marL="171450" indent="-171450" algn="l">
              <a:buFont typeface="Arial" panose="020B0604020202020204" pitchFamily="34" charset="0"/>
              <a:buChar char="•"/>
            </a:pPr>
            <a:endParaRPr lang="en-GB" sz="1800" b="1" dirty="0">
              <a:solidFill>
                <a:schemeClr val="bg1"/>
              </a:solidFill>
              <a:latin typeface="League Spartan" panose="00000800000000000000" pitchFamily="50" charset="0"/>
            </a:endParaRPr>
          </a:p>
        </p:txBody>
      </p:sp>
      <p:cxnSp>
        <p:nvCxnSpPr>
          <p:cNvPr id="63" name="Straight Arrow Connector 62">
            <a:extLst>
              <a:ext uri="{FF2B5EF4-FFF2-40B4-BE49-F238E27FC236}">
                <a16:creationId xmlns:a16="http://schemas.microsoft.com/office/drawing/2014/main" id="{D3D3EC4D-A1EE-46C9-B6D9-DD09EF4D4B1C}"/>
              </a:ext>
            </a:extLst>
          </p:cNvPr>
          <p:cNvCxnSpPr>
            <a:cxnSpLocks/>
          </p:cNvCxnSpPr>
          <p:nvPr/>
        </p:nvCxnSpPr>
        <p:spPr>
          <a:xfrm flipV="1">
            <a:off x="8027000" y="2478010"/>
            <a:ext cx="0" cy="4119704"/>
          </a:xfrm>
          <a:prstGeom prst="straightConnector1">
            <a:avLst/>
          </a:prstGeom>
          <a:ln w="28575">
            <a:solidFill>
              <a:srgbClr val="75CDC2"/>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Graphic 6">
            <a:extLst>
              <a:ext uri="{FF2B5EF4-FFF2-40B4-BE49-F238E27FC236}">
                <a16:creationId xmlns:a16="http://schemas.microsoft.com/office/drawing/2014/main" id="{80AB7215-8049-411B-B2A7-A7624DF35BF5}"/>
              </a:ext>
            </a:extLst>
          </p:cNvPr>
          <p:cNvSpPr/>
          <p:nvPr/>
        </p:nvSpPr>
        <p:spPr>
          <a:xfrm>
            <a:off x="480779" y="1623439"/>
            <a:ext cx="662221" cy="45719"/>
          </a:xfrm>
          <a:custGeom>
            <a:avLst/>
            <a:gdLst>
              <a:gd name="connsiteX0" fmla="*/ 0 w 273272"/>
              <a:gd name="connsiteY0" fmla="*/ 0 h 9525"/>
              <a:gd name="connsiteX1" fmla="*/ 273272 w 273272"/>
              <a:gd name="connsiteY1" fmla="*/ 0 h 9525"/>
            </a:gdLst>
            <a:ahLst/>
            <a:cxnLst>
              <a:cxn ang="0">
                <a:pos x="connsiteX0" y="connsiteY0"/>
              </a:cxn>
              <a:cxn ang="0">
                <a:pos x="connsiteX1" y="connsiteY1"/>
              </a:cxn>
            </a:cxnLst>
            <a:rect l="l" t="t" r="r" b="b"/>
            <a:pathLst>
              <a:path w="273272" h="9525">
                <a:moveTo>
                  <a:pt x="0" y="0"/>
                </a:moveTo>
                <a:lnTo>
                  <a:pt x="273272" y="0"/>
                </a:lnTo>
              </a:path>
            </a:pathLst>
          </a:custGeom>
          <a:ln w="76200" cap="rnd">
            <a:solidFill>
              <a:srgbClr val="E67A3A"/>
            </a:solidFill>
            <a:prstDash val="solid"/>
            <a:miter/>
          </a:ln>
        </p:spPr>
        <p:txBody>
          <a:bodyPr rtlCol="0" anchor="ctr"/>
          <a:lstStyle/>
          <a:p>
            <a:endParaRPr lang="en-GB" dirty="0"/>
          </a:p>
        </p:txBody>
      </p:sp>
      <p:sp>
        <p:nvSpPr>
          <p:cNvPr id="33" name="Title 2">
            <a:extLst>
              <a:ext uri="{FF2B5EF4-FFF2-40B4-BE49-F238E27FC236}">
                <a16:creationId xmlns:a16="http://schemas.microsoft.com/office/drawing/2014/main" id="{0DE064C9-6626-4B3B-9E94-A85B1A4E3F77}"/>
              </a:ext>
            </a:extLst>
          </p:cNvPr>
          <p:cNvSpPr txBox="1">
            <a:spLocks/>
          </p:cNvSpPr>
          <p:nvPr/>
        </p:nvSpPr>
        <p:spPr>
          <a:xfrm>
            <a:off x="386049" y="850651"/>
            <a:ext cx="3728751" cy="599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455D"/>
                </a:solidFill>
                <a:latin typeface="Futura Hv BT" panose="020B0702020204020204" pitchFamily="34" charset="0"/>
                <a:ea typeface="+mj-ea"/>
                <a:cs typeface="+mj-cs"/>
              </a:defRPr>
            </a:lvl1pPr>
          </a:lstStyle>
          <a:p>
            <a:r>
              <a:rPr lang="en-GB" sz="3600" b="1" dirty="0">
                <a:latin typeface="Futura PT Heavy" panose="020B0802020204020303" pitchFamily="34" charset="0"/>
              </a:rPr>
              <a:t>About the ECDP</a:t>
            </a:r>
          </a:p>
        </p:txBody>
      </p:sp>
      <p:cxnSp>
        <p:nvCxnSpPr>
          <p:cNvPr id="3" name="Straight Arrow Connector 2">
            <a:extLst>
              <a:ext uri="{FF2B5EF4-FFF2-40B4-BE49-F238E27FC236}">
                <a16:creationId xmlns:a16="http://schemas.microsoft.com/office/drawing/2014/main" id="{F8748F80-1619-0F1A-3861-AD2804EEEA6F}"/>
              </a:ext>
            </a:extLst>
          </p:cNvPr>
          <p:cNvCxnSpPr/>
          <p:nvPr/>
        </p:nvCxnSpPr>
        <p:spPr>
          <a:xfrm flipV="1">
            <a:off x="9088341" y="3506525"/>
            <a:ext cx="0" cy="3657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C49C7D5-B419-36C2-A519-A30173641C38}"/>
              </a:ext>
            </a:extLst>
          </p:cNvPr>
          <p:cNvSpPr txBox="1"/>
          <p:nvPr/>
        </p:nvSpPr>
        <p:spPr>
          <a:xfrm>
            <a:off x="9117266" y="3118944"/>
            <a:ext cx="740323" cy="253916"/>
          </a:xfrm>
          <a:prstGeom prst="rect">
            <a:avLst/>
          </a:prstGeom>
          <a:noFill/>
        </p:spPr>
        <p:txBody>
          <a:bodyPr wrap="square" rtlCol="0">
            <a:spAutoFit/>
          </a:bodyPr>
          <a:lstStyle/>
          <a:p>
            <a:r>
              <a:rPr lang="en-GB" sz="1050" dirty="0">
                <a:solidFill>
                  <a:schemeClr val="bg1"/>
                </a:solidFill>
              </a:rPr>
              <a:t>Hitchin</a:t>
            </a:r>
          </a:p>
        </p:txBody>
      </p:sp>
      <p:sp>
        <p:nvSpPr>
          <p:cNvPr id="5" name="TextBox 4">
            <a:extLst>
              <a:ext uri="{FF2B5EF4-FFF2-40B4-BE49-F238E27FC236}">
                <a16:creationId xmlns:a16="http://schemas.microsoft.com/office/drawing/2014/main" id="{240E0E5E-AFB3-5329-4F89-758720E9FDBC}"/>
              </a:ext>
            </a:extLst>
          </p:cNvPr>
          <p:cNvSpPr txBox="1"/>
          <p:nvPr/>
        </p:nvSpPr>
        <p:spPr>
          <a:xfrm>
            <a:off x="8602093" y="3618369"/>
            <a:ext cx="740323" cy="253916"/>
          </a:xfrm>
          <a:prstGeom prst="rect">
            <a:avLst/>
          </a:prstGeom>
          <a:noFill/>
        </p:spPr>
        <p:txBody>
          <a:bodyPr wrap="square" rtlCol="0">
            <a:spAutoFit/>
          </a:bodyPr>
          <a:lstStyle/>
          <a:p>
            <a:r>
              <a:rPr lang="en-GB" sz="1050" dirty="0">
                <a:solidFill>
                  <a:schemeClr val="bg1"/>
                </a:solidFill>
              </a:rPr>
              <a:t>OMO</a:t>
            </a:r>
          </a:p>
        </p:txBody>
      </p:sp>
    </p:spTree>
    <p:extLst>
      <p:ext uri="{BB962C8B-B14F-4D97-AF65-F5344CB8AC3E}">
        <p14:creationId xmlns:p14="http://schemas.microsoft.com/office/powerpoint/2010/main" val="313239634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D0677-34B4-7D95-A9FD-BD021E41FB40}"/>
              </a:ext>
            </a:extLst>
          </p:cNvPr>
          <p:cNvSpPr>
            <a:spLocks noGrp="1"/>
          </p:cNvSpPr>
          <p:nvPr>
            <p:ph sz="half" idx="1"/>
          </p:nvPr>
        </p:nvSpPr>
        <p:spPr/>
        <p:txBody>
          <a:bodyPr>
            <a:normAutofit lnSpcReduction="10000"/>
          </a:bodyPr>
          <a:lstStyle/>
          <a:p>
            <a:r>
              <a:rPr lang="en-GB" dirty="0"/>
              <a:t>Majority of drivers trained</a:t>
            </a:r>
          </a:p>
          <a:p>
            <a:r>
              <a:rPr lang="en-GB" dirty="0"/>
              <a:t>100% operation in ETCS Level 2 </a:t>
            </a:r>
          </a:p>
          <a:p>
            <a:r>
              <a:rPr lang="en-GB" dirty="0"/>
              <a:t>One train class/operator 717</a:t>
            </a:r>
          </a:p>
          <a:p>
            <a:pPr marL="0" indent="0">
              <a:buNone/>
            </a:pPr>
            <a:r>
              <a:rPr lang="en-GB" dirty="0"/>
              <a:t>Lessons/learnings</a:t>
            </a:r>
          </a:p>
          <a:p>
            <a:r>
              <a:rPr lang="en-GB" dirty="0"/>
              <a:t>GSM-R cell capacity</a:t>
            </a:r>
          </a:p>
          <a:p>
            <a:pPr lvl="1"/>
            <a:r>
              <a:rPr lang="en-GB" dirty="0"/>
              <a:t>Circuit switched</a:t>
            </a:r>
          </a:p>
          <a:p>
            <a:pPr lvl="1"/>
            <a:r>
              <a:rPr lang="en-GB" dirty="0"/>
              <a:t>‘Unexpected’ non-termination </a:t>
            </a:r>
          </a:p>
          <a:p>
            <a:r>
              <a:rPr lang="en-GB" dirty="0"/>
              <a:t>Start of Mission</a:t>
            </a:r>
          </a:p>
          <a:p>
            <a:r>
              <a:rPr lang="en-GB" dirty="0"/>
              <a:t>Support/data for fast fault diagnosis</a:t>
            </a:r>
          </a:p>
        </p:txBody>
      </p:sp>
      <p:sp>
        <p:nvSpPr>
          <p:cNvPr id="3" name="Slide Number Placeholder 2">
            <a:extLst>
              <a:ext uri="{FF2B5EF4-FFF2-40B4-BE49-F238E27FC236}">
                <a16:creationId xmlns:a16="http://schemas.microsoft.com/office/drawing/2014/main" id="{724291FD-5ABF-1D53-6B4C-62D751C93FFB}"/>
              </a:ext>
            </a:extLst>
          </p:cNvPr>
          <p:cNvSpPr>
            <a:spLocks noGrp="1"/>
          </p:cNvSpPr>
          <p:nvPr>
            <p:ph type="sldNum" sz="quarter" idx="12"/>
          </p:nvPr>
        </p:nvSpPr>
        <p:spPr/>
        <p:txBody>
          <a:bodyPr/>
          <a:lstStyle/>
          <a:p>
            <a:fld id="{25E32E8C-8B87-408A-B2A2-02719FA2881F}" type="slidenum">
              <a:rPr lang="en-GB" smtClean="0"/>
              <a:pPr/>
              <a:t>5</a:t>
            </a:fld>
            <a:endParaRPr lang="en-GB" dirty="0"/>
          </a:p>
        </p:txBody>
      </p:sp>
      <p:sp>
        <p:nvSpPr>
          <p:cNvPr id="4" name="Title 3">
            <a:extLst>
              <a:ext uri="{FF2B5EF4-FFF2-40B4-BE49-F238E27FC236}">
                <a16:creationId xmlns:a16="http://schemas.microsoft.com/office/drawing/2014/main" id="{25894420-995C-8C12-97EB-67A0B24BB806}"/>
              </a:ext>
            </a:extLst>
          </p:cNvPr>
          <p:cNvSpPr>
            <a:spLocks noGrp="1"/>
          </p:cNvSpPr>
          <p:nvPr>
            <p:ph type="title"/>
          </p:nvPr>
        </p:nvSpPr>
        <p:spPr/>
        <p:txBody>
          <a:bodyPr>
            <a:normAutofit fontScale="90000"/>
          </a:bodyPr>
          <a:lstStyle/>
          <a:p>
            <a:r>
              <a:rPr lang="en-GB" dirty="0"/>
              <a:t>Northern City Line - NCL</a:t>
            </a:r>
          </a:p>
        </p:txBody>
      </p:sp>
      <p:sp>
        <p:nvSpPr>
          <p:cNvPr id="5" name="Footer Placeholder 4">
            <a:extLst>
              <a:ext uri="{FF2B5EF4-FFF2-40B4-BE49-F238E27FC236}">
                <a16:creationId xmlns:a16="http://schemas.microsoft.com/office/drawing/2014/main" id="{0C565D46-2A5E-CEDD-3C2B-F84883CD5376}"/>
              </a:ext>
            </a:extLst>
          </p:cNvPr>
          <p:cNvSpPr>
            <a:spLocks noGrp="1"/>
          </p:cNvSpPr>
          <p:nvPr>
            <p:ph type="ftr" sz="quarter" idx="13"/>
          </p:nvPr>
        </p:nvSpPr>
        <p:spPr/>
        <p:txBody>
          <a:bodyPr/>
          <a:lstStyle/>
          <a:p>
            <a:endParaRPr lang="en-GB" dirty="0"/>
          </a:p>
        </p:txBody>
      </p:sp>
      <p:pic>
        <p:nvPicPr>
          <p:cNvPr id="7" name="Picture 6" descr="A control panel in a vehicle&#10;&#10;Description automatically generated">
            <a:extLst>
              <a:ext uri="{FF2B5EF4-FFF2-40B4-BE49-F238E27FC236}">
                <a16:creationId xmlns:a16="http://schemas.microsoft.com/office/drawing/2014/main" id="{D683960F-B5F4-9B20-9057-147FE9C19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809" y="1327532"/>
            <a:ext cx="4468633" cy="2976110"/>
          </a:xfrm>
          <a:prstGeom prst="rect">
            <a:avLst/>
          </a:prstGeom>
        </p:spPr>
      </p:pic>
      <p:pic>
        <p:nvPicPr>
          <p:cNvPr id="13" name="Picture 12" descr="A group of people standing at a train station&#10;&#10;Description automatically generated">
            <a:extLst>
              <a:ext uri="{FF2B5EF4-FFF2-40B4-BE49-F238E27FC236}">
                <a16:creationId xmlns:a16="http://schemas.microsoft.com/office/drawing/2014/main" id="{E79A6EB0-5FB2-32CF-A17B-40FBAE404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432119"/>
            <a:ext cx="3293400" cy="2196698"/>
          </a:xfrm>
          <a:prstGeom prst="rect">
            <a:avLst/>
          </a:prstGeom>
        </p:spPr>
      </p:pic>
    </p:spTree>
    <p:extLst>
      <p:ext uri="{BB962C8B-B14F-4D97-AF65-F5344CB8AC3E}">
        <p14:creationId xmlns:p14="http://schemas.microsoft.com/office/powerpoint/2010/main" val="5902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0B4F2E-F686-1DC0-2A03-1DA2BA00AF52}"/>
              </a:ext>
            </a:extLst>
          </p:cNvPr>
          <p:cNvSpPr>
            <a:spLocks noGrp="1"/>
          </p:cNvSpPr>
          <p:nvPr>
            <p:ph sz="half" idx="1"/>
          </p:nvPr>
        </p:nvSpPr>
        <p:spPr/>
        <p:txBody>
          <a:bodyPr/>
          <a:lstStyle/>
          <a:p>
            <a:r>
              <a:rPr lang="en-GB" dirty="0"/>
              <a:t>Dedicated support team in York ROC</a:t>
            </a:r>
          </a:p>
          <a:p>
            <a:r>
              <a:rPr lang="en-GB" dirty="0"/>
              <a:t>Data easily available</a:t>
            </a:r>
          </a:p>
          <a:p>
            <a:pPr lvl="1"/>
            <a:r>
              <a:rPr lang="en-GB" dirty="0"/>
              <a:t>RBC</a:t>
            </a:r>
          </a:p>
          <a:p>
            <a:pPr lvl="1"/>
            <a:r>
              <a:rPr lang="en-GB" dirty="0"/>
              <a:t>Interlocking</a:t>
            </a:r>
          </a:p>
          <a:p>
            <a:pPr lvl="1"/>
            <a:r>
              <a:rPr lang="en-GB" dirty="0"/>
              <a:t>‘QATS’</a:t>
            </a:r>
          </a:p>
        </p:txBody>
      </p:sp>
      <p:pic>
        <p:nvPicPr>
          <p:cNvPr id="8" name="Content Placeholder 7" descr="A graph showing the growth of the stock market&#10;&#10;Description automatically generated">
            <a:extLst>
              <a:ext uri="{FF2B5EF4-FFF2-40B4-BE49-F238E27FC236}">
                <a16:creationId xmlns:a16="http://schemas.microsoft.com/office/drawing/2014/main" id="{CB1FCC85-D2A0-9B98-C6B0-82BCDF8603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0462" y="4843162"/>
            <a:ext cx="5394325" cy="1833227"/>
          </a:xfrm>
        </p:spPr>
      </p:pic>
      <p:sp>
        <p:nvSpPr>
          <p:cNvPr id="4" name="Slide Number Placeholder 3">
            <a:extLst>
              <a:ext uri="{FF2B5EF4-FFF2-40B4-BE49-F238E27FC236}">
                <a16:creationId xmlns:a16="http://schemas.microsoft.com/office/drawing/2014/main" id="{7FFC8E64-75DA-8337-E246-1D8ABE7C0B26}"/>
              </a:ext>
            </a:extLst>
          </p:cNvPr>
          <p:cNvSpPr>
            <a:spLocks noGrp="1"/>
          </p:cNvSpPr>
          <p:nvPr>
            <p:ph type="sldNum" sz="quarter" idx="12"/>
          </p:nvPr>
        </p:nvSpPr>
        <p:spPr>
          <a:xfrm>
            <a:off x="8957793" y="6349607"/>
            <a:ext cx="2743200" cy="365125"/>
          </a:xfrm>
        </p:spPr>
        <p:txBody>
          <a:bodyPr/>
          <a:lstStyle/>
          <a:p>
            <a:fld id="{25E32E8C-8B87-408A-B2A2-02719FA2881F}" type="slidenum">
              <a:rPr lang="en-GB" smtClean="0"/>
              <a:pPr/>
              <a:t>6</a:t>
            </a:fld>
            <a:endParaRPr lang="en-GB" dirty="0"/>
          </a:p>
        </p:txBody>
      </p:sp>
      <p:sp>
        <p:nvSpPr>
          <p:cNvPr id="5" name="Title 4">
            <a:extLst>
              <a:ext uri="{FF2B5EF4-FFF2-40B4-BE49-F238E27FC236}">
                <a16:creationId xmlns:a16="http://schemas.microsoft.com/office/drawing/2014/main" id="{525681DD-B6D5-DBED-7969-1290367D6C3B}"/>
              </a:ext>
            </a:extLst>
          </p:cNvPr>
          <p:cNvSpPr>
            <a:spLocks noGrp="1"/>
          </p:cNvSpPr>
          <p:nvPr>
            <p:ph type="title"/>
          </p:nvPr>
        </p:nvSpPr>
        <p:spPr/>
        <p:txBody>
          <a:bodyPr>
            <a:normAutofit fontScale="90000"/>
          </a:bodyPr>
          <a:lstStyle/>
          <a:p>
            <a:r>
              <a:rPr lang="en-GB" dirty="0"/>
              <a:t>NCL – Support Team</a:t>
            </a:r>
          </a:p>
        </p:txBody>
      </p:sp>
      <p:sp>
        <p:nvSpPr>
          <p:cNvPr id="6" name="Footer Placeholder 5">
            <a:extLst>
              <a:ext uri="{FF2B5EF4-FFF2-40B4-BE49-F238E27FC236}">
                <a16:creationId xmlns:a16="http://schemas.microsoft.com/office/drawing/2014/main" id="{D6D8C40A-4CAE-2A48-582E-DE92E8949EF5}"/>
              </a:ext>
            </a:extLst>
          </p:cNvPr>
          <p:cNvSpPr>
            <a:spLocks noGrp="1"/>
          </p:cNvSpPr>
          <p:nvPr>
            <p:ph type="ftr" sz="quarter" idx="13"/>
          </p:nvPr>
        </p:nvSpPr>
        <p:spPr/>
        <p:txBody>
          <a:bodyPr/>
          <a:lstStyle/>
          <a:p>
            <a:endParaRPr lang="en-GB" dirty="0"/>
          </a:p>
        </p:txBody>
      </p:sp>
      <p:pic>
        <p:nvPicPr>
          <p:cNvPr id="10" name="Picture 9" descr="A screenshot of a computer&#10;&#10;Description automatically generated">
            <a:extLst>
              <a:ext uri="{FF2B5EF4-FFF2-40B4-BE49-F238E27FC236}">
                <a16:creationId xmlns:a16="http://schemas.microsoft.com/office/drawing/2014/main" id="{3674794A-7AA6-83C3-9CEE-14D5224BC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607" y="1327531"/>
            <a:ext cx="6710348" cy="4432245"/>
          </a:xfrm>
          <a:prstGeom prst="rect">
            <a:avLst/>
          </a:prstGeom>
        </p:spPr>
      </p:pic>
    </p:spTree>
    <p:extLst>
      <p:ext uri="{BB962C8B-B14F-4D97-AF65-F5344CB8AC3E}">
        <p14:creationId xmlns:p14="http://schemas.microsoft.com/office/powerpoint/2010/main" val="358698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B3C9-1F83-4F95-0486-5C07268F8023}"/>
              </a:ext>
            </a:extLst>
          </p:cNvPr>
          <p:cNvSpPr>
            <a:spLocks noGrp="1"/>
          </p:cNvSpPr>
          <p:nvPr>
            <p:ph sz="half" idx="1"/>
          </p:nvPr>
        </p:nvSpPr>
        <p:spPr/>
        <p:txBody>
          <a:bodyPr/>
          <a:lstStyle/>
          <a:p>
            <a:r>
              <a:rPr lang="en-GB" dirty="0"/>
              <a:t>Welwyn to Hitchin</a:t>
            </a:r>
          </a:p>
          <a:p>
            <a:pPr lvl="1"/>
            <a:r>
              <a:rPr lang="en-GB" dirty="0"/>
              <a:t>L2 Overlay</a:t>
            </a:r>
          </a:p>
          <a:p>
            <a:pPr lvl="1"/>
            <a:r>
              <a:rPr lang="en-GB" dirty="0"/>
              <a:t>RBC/RBC Handover</a:t>
            </a:r>
          </a:p>
          <a:p>
            <a:pPr lvl="1"/>
            <a:r>
              <a:rPr lang="en-GB" dirty="0"/>
              <a:t>125mph (200km/h) operation</a:t>
            </a:r>
          </a:p>
          <a:p>
            <a:r>
              <a:rPr lang="en-GB" dirty="0"/>
              <a:t>Baseline 3 Release 2 (SV2.1)</a:t>
            </a:r>
          </a:p>
          <a:p>
            <a:r>
              <a:rPr lang="en-GB" dirty="0"/>
              <a:t>Initial testing circuit switch</a:t>
            </a:r>
          </a:p>
          <a:p>
            <a:r>
              <a:rPr lang="en-GB" dirty="0"/>
              <a:t>Moving to packet switching</a:t>
            </a:r>
          </a:p>
          <a:p>
            <a:pPr lvl="1"/>
            <a:r>
              <a:rPr lang="en-GB" dirty="0"/>
              <a:t>Onboard dependent</a:t>
            </a:r>
          </a:p>
          <a:p>
            <a:endParaRPr lang="en-GB" dirty="0"/>
          </a:p>
          <a:p>
            <a:endParaRPr lang="en-GB" dirty="0"/>
          </a:p>
        </p:txBody>
      </p:sp>
      <p:pic>
        <p:nvPicPr>
          <p:cNvPr id="8" name="Content Placeholder 7" descr="A view of a train track from a window&#10;&#10;Description automatically generated">
            <a:extLst>
              <a:ext uri="{FF2B5EF4-FFF2-40B4-BE49-F238E27FC236}">
                <a16:creationId xmlns:a16="http://schemas.microsoft.com/office/drawing/2014/main" id="{2A70D201-D043-C089-CD08-03CAD539CB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38772" y="3318589"/>
            <a:ext cx="3930757" cy="2948068"/>
          </a:xfrm>
        </p:spPr>
      </p:pic>
      <p:sp>
        <p:nvSpPr>
          <p:cNvPr id="4" name="Slide Number Placeholder 3">
            <a:extLst>
              <a:ext uri="{FF2B5EF4-FFF2-40B4-BE49-F238E27FC236}">
                <a16:creationId xmlns:a16="http://schemas.microsoft.com/office/drawing/2014/main" id="{F6736EF2-6F4F-C622-814A-2DB6A18138C0}"/>
              </a:ext>
            </a:extLst>
          </p:cNvPr>
          <p:cNvSpPr>
            <a:spLocks noGrp="1"/>
          </p:cNvSpPr>
          <p:nvPr>
            <p:ph type="sldNum" sz="quarter" idx="12"/>
          </p:nvPr>
        </p:nvSpPr>
        <p:spPr/>
        <p:txBody>
          <a:bodyPr/>
          <a:lstStyle/>
          <a:p>
            <a:fld id="{25E32E8C-8B87-408A-B2A2-02719FA2881F}" type="slidenum">
              <a:rPr lang="en-GB" smtClean="0"/>
              <a:pPr/>
              <a:t>7</a:t>
            </a:fld>
            <a:endParaRPr lang="en-GB" dirty="0"/>
          </a:p>
        </p:txBody>
      </p:sp>
      <p:sp>
        <p:nvSpPr>
          <p:cNvPr id="5" name="Title 4">
            <a:extLst>
              <a:ext uri="{FF2B5EF4-FFF2-40B4-BE49-F238E27FC236}">
                <a16:creationId xmlns:a16="http://schemas.microsoft.com/office/drawing/2014/main" id="{89AE9225-837A-E8CD-7652-E959F2F776E1}"/>
              </a:ext>
            </a:extLst>
          </p:cNvPr>
          <p:cNvSpPr>
            <a:spLocks noGrp="1"/>
          </p:cNvSpPr>
          <p:nvPr>
            <p:ph type="title"/>
          </p:nvPr>
        </p:nvSpPr>
        <p:spPr/>
        <p:txBody>
          <a:bodyPr>
            <a:normAutofit fontScale="90000"/>
          </a:bodyPr>
          <a:lstStyle/>
          <a:p>
            <a:r>
              <a:rPr lang="en-GB" dirty="0"/>
              <a:t>Operational Migration Overlay (OMO)</a:t>
            </a:r>
          </a:p>
        </p:txBody>
      </p:sp>
      <p:sp>
        <p:nvSpPr>
          <p:cNvPr id="6" name="Footer Placeholder 5">
            <a:extLst>
              <a:ext uri="{FF2B5EF4-FFF2-40B4-BE49-F238E27FC236}">
                <a16:creationId xmlns:a16="http://schemas.microsoft.com/office/drawing/2014/main" id="{424C74F6-058A-ED61-87B1-0D5131704A63}"/>
              </a:ext>
            </a:extLst>
          </p:cNvPr>
          <p:cNvSpPr>
            <a:spLocks noGrp="1"/>
          </p:cNvSpPr>
          <p:nvPr>
            <p:ph type="ftr" sz="quarter" idx="13"/>
          </p:nvPr>
        </p:nvSpPr>
        <p:spPr/>
        <p:txBody>
          <a:bodyPr/>
          <a:lstStyle/>
          <a:p>
            <a:endParaRPr lang="en-GB" dirty="0"/>
          </a:p>
        </p:txBody>
      </p:sp>
      <p:pic>
        <p:nvPicPr>
          <p:cNvPr id="10" name="Picture 9" descr="A train on the tracks&#10;&#10;Description automatically generated">
            <a:extLst>
              <a:ext uri="{FF2B5EF4-FFF2-40B4-BE49-F238E27FC236}">
                <a16:creationId xmlns:a16="http://schemas.microsoft.com/office/drawing/2014/main" id="{1E071E6F-B773-E939-5160-36167204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586" y="1722774"/>
            <a:ext cx="3930757" cy="2948068"/>
          </a:xfrm>
          <a:prstGeom prst="rect">
            <a:avLst/>
          </a:prstGeom>
        </p:spPr>
      </p:pic>
    </p:spTree>
    <p:extLst>
      <p:ext uri="{BB962C8B-B14F-4D97-AF65-F5344CB8AC3E}">
        <p14:creationId xmlns:p14="http://schemas.microsoft.com/office/powerpoint/2010/main" val="189297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train in a building&#10;&#10;Description automatically generated">
            <a:extLst>
              <a:ext uri="{FF2B5EF4-FFF2-40B4-BE49-F238E27FC236}">
                <a16:creationId xmlns:a16="http://schemas.microsoft.com/office/drawing/2014/main" id="{37B52E2C-A087-2C8E-8968-D1DDB48795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74271" y="1782452"/>
            <a:ext cx="2991597" cy="3987800"/>
          </a:xfrm>
        </p:spPr>
      </p:pic>
      <p:sp>
        <p:nvSpPr>
          <p:cNvPr id="3" name="Slide Number Placeholder 2">
            <a:extLst>
              <a:ext uri="{FF2B5EF4-FFF2-40B4-BE49-F238E27FC236}">
                <a16:creationId xmlns:a16="http://schemas.microsoft.com/office/drawing/2014/main" id="{CF796C20-F8C4-E112-76E9-CE1CE42FAE34}"/>
              </a:ext>
            </a:extLst>
          </p:cNvPr>
          <p:cNvSpPr>
            <a:spLocks noGrp="1"/>
          </p:cNvSpPr>
          <p:nvPr>
            <p:ph type="sldNum" sz="quarter" idx="12"/>
          </p:nvPr>
        </p:nvSpPr>
        <p:spPr/>
        <p:txBody>
          <a:bodyPr/>
          <a:lstStyle/>
          <a:p>
            <a:fld id="{25E32E8C-8B87-408A-B2A2-02719FA2881F}" type="slidenum">
              <a:rPr lang="en-GB" smtClean="0"/>
              <a:pPr/>
              <a:t>8</a:t>
            </a:fld>
            <a:endParaRPr lang="en-GB" dirty="0"/>
          </a:p>
        </p:txBody>
      </p:sp>
      <p:sp>
        <p:nvSpPr>
          <p:cNvPr id="4" name="Title 3">
            <a:extLst>
              <a:ext uri="{FF2B5EF4-FFF2-40B4-BE49-F238E27FC236}">
                <a16:creationId xmlns:a16="http://schemas.microsoft.com/office/drawing/2014/main" id="{B903D260-3EFA-3F60-C5EF-6446F78E6C3F}"/>
              </a:ext>
            </a:extLst>
          </p:cNvPr>
          <p:cNvSpPr>
            <a:spLocks noGrp="1"/>
          </p:cNvSpPr>
          <p:nvPr>
            <p:ph type="title"/>
          </p:nvPr>
        </p:nvSpPr>
        <p:spPr/>
        <p:txBody>
          <a:bodyPr>
            <a:normAutofit fontScale="90000"/>
          </a:bodyPr>
          <a:lstStyle/>
          <a:p>
            <a:r>
              <a:rPr lang="en-GB" dirty="0"/>
              <a:t>Train Fitment/Updates</a:t>
            </a:r>
          </a:p>
        </p:txBody>
      </p:sp>
      <p:sp>
        <p:nvSpPr>
          <p:cNvPr id="5" name="Footer Placeholder 4">
            <a:extLst>
              <a:ext uri="{FF2B5EF4-FFF2-40B4-BE49-F238E27FC236}">
                <a16:creationId xmlns:a16="http://schemas.microsoft.com/office/drawing/2014/main" id="{AEFC4E77-F9B5-0572-052E-3DF5C2CE5FAF}"/>
              </a:ext>
            </a:extLst>
          </p:cNvPr>
          <p:cNvSpPr>
            <a:spLocks noGrp="1"/>
          </p:cNvSpPr>
          <p:nvPr>
            <p:ph type="ftr" sz="quarter" idx="13"/>
          </p:nvPr>
        </p:nvSpPr>
        <p:spPr/>
        <p:txBody>
          <a:bodyPr/>
          <a:lstStyle/>
          <a:p>
            <a:endParaRPr lang="en-GB" dirty="0"/>
          </a:p>
        </p:txBody>
      </p:sp>
      <p:pic>
        <p:nvPicPr>
          <p:cNvPr id="9" name="Picture 8" descr="A couple of trains on tracks&#10;&#10;Description automatically generated">
            <a:extLst>
              <a:ext uri="{FF2B5EF4-FFF2-40B4-BE49-F238E27FC236}">
                <a16:creationId xmlns:a16="http://schemas.microsoft.com/office/drawing/2014/main" id="{0AE77DC8-ECD6-ABD9-F315-9B22D757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02" y="1841370"/>
            <a:ext cx="3946832" cy="2960124"/>
          </a:xfrm>
          <a:prstGeom prst="rect">
            <a:avLst/>
          </a:prstGeom>
        </p:spPr>
      </p:pic>
      <p:pic>
        <p:nvPicPr>
          <p:cNvPr id="17" name="Picture 16" descr="A train on the tracks&#10;&#10;Description automatically generated">
            <a:extLst>
              <a:ext uri="{FF2B5EF4-FFF2-40B4-BE49-F238E27FC236}">
                <a16:creationId xmlns:a16="http://schemas.microsoft.com/office/drawing/2014/main" id="{D67C3DDB-DE36-9896-7DF8-65FDC05B0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00" y="4083365"/>
            <a:ext cx="4034936" cy="2689957"/>
          </a:xfrm>
          <a:prstGeom prst="rect">
            <a:avLst/>
          </a:prstGeom>
        </p:spPr>
      </p:pic>
      <p:pic>
        <p:nvPicPr>
          <p:cNvPr id="6" name="Picture 5" descr="A person in a vest standing in a room with large machines&#10;&#10;Description automatically generated">
            <a:extLst>
              <a:ext uri="{FF2B5EF4-FFF2-40B4-BE49-F238E27FC236}">
                <a16:creationId xmlns:a16="http://schemas.microsoft.com/office/drawing/2014/main" id="{77A29C90-8FAA-A81E-9F01-F05DAB0F5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6370" y="1662254"/>
            <a:ext cx="3810430" cy="4401047"/>
          </a:xfrm>
          <a:prstGeom prst="rect">
            <a:avLst/>
          </a:prstGeom>
        </p:spPr>
      </p:pic>
    </p:spTree>
    <p:extLst>
      <p:ext uri="{BB962C8B-B14F-4D97-AF65-F5344CB8AC3E}">
        <p14:creationId xmlns:p14="http://schemas.microsoft.com/office/powerpoint/2010/main" val="194195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9BF40-3132-C673-DF10-6DCDBF339A8F}"/>
              </a:ext>
            </a:extLst>
          </p:cNvPr>
          <p:cNvSpPr>
            <a:spLocks noGrp="1"/>
          </p:cNvSpPr>
          <p:nvPr>
            <p:ph sz="half" idx="1"/>
          </p:nvPr>
        </p:nvSpPr>
        <p:spPr/>
        <p:txBody>
          <a:bodyPr/>
          <a:lstStyle/>
          <a:p>
            <a:r>
              <a:rPr lang="en-GB" dirty="0"/>
              <a:t>National ERTMS Test Lab (NETL)</a:t>
            </a:r>
          </a:p>
          <a:p>
            <a:r>
              <a:rPr lang="en-GB" dirty="0"/>
              <a:t>ECDP SoS Lab</a:t>
            </a:r>
          </a:p>
          <a:p>
            <a:pPr lvl="1"/>
            <a:r>
              <a:rPr lang="en-GB" dirty="0"/>
              <a:t>Integration with onboards in a lab environment</a:t>
            </a:r>
          </a:p>
          <a:p>
            <a:r>
              <a:rPr lang="en-GB" dirty="0"/>
              <a:t>On-line Key Management System (OKMS)</a:t>
            </a:r>
          </a:p>
          <a:p>
            <a:pPr lvl="1"/>
            <a:r>
              <a:rPr lang="en-GB" dirty="0"/>
              <a:t>Successfully demonstrated</a:t>
            </a:r>
          </a:p>
          <a:p>
            <a:pPr lvl="2"/>
            <a:r>
              <a:rPr lang="en-GB" dirty="0"/>
              <a:t>National ERTMS Test Lab (NETL)</a:t>
            </a:r>
          </a:p>
          <a:p>
            <a:pPr lvl="2"/>
            <a:r>
              <a:rPr lang="en-GB" dirty="0"/>
              <a:t>ECDP SoS Lab </a:t>
            </a:r>
          </a:p>
          <a:p>
            <a:r>
              <a:rPr lang="en-GB" dirty="0"/>
              <a:t>4500 existing standards reviewed for impact by ETCS</a:t>
            </a:r>
          </a:p>
          <a:p>
            <a:r>
              <a:rPr lang="en-GB" dirty="0"/>
              <a:t>‘Updates’ to GB Reference Design </a:t>
            </a:r>
          </a:p>
        </p:txBody>
      </p:sp>
      <p:sp>
        <p:nvSpPr>
          <p:cNvPr id="3" name="Slide Number Placeholder 2">
            <a:extLst>
              <a:ext uri="{FF2B5EF4-FFF2-40B4-BE49-F238E27FC236}">
                <a16:creationId xmlns:a16="http://schemas.microsoft.com/office/drawing/2014/main" id="{623E4C74-F725-2487-9056-C52240EB7C10}"/>
              </a:ext>
            </a:extLst>
          </p:cNvPr>
          <p:cNvSpPr>
            <a:spLocks noGrp="1"/>
          </p:cNvSpPr>
          <p:nvPr>
            <p:ph type="sldNum" sz="quarter" idx="12"/>
          </p:nvPr>
        </p:nvSpPr>
        <p:spPr/>
        <p:txBody>
          <a:bodyPr/>
          <a:lstStyle/>
          <a:p>
            <a:fld id="{25E32E8C-8B87-408A-B2A2-02719FA2881F}" type="slidenum">
              <a:rPr lang="en-GB" smtClean="0"/>
              <a:pPr/>
              <a:t>9</a:t>
            </a:fld>
            <a:endParaRPr lang="en-GB" dirty="0"/>
          </a:p>
        </p:txBody>
      </p:sp>
      <p:sp>
        <p:nvSpPr>
          <p:cNvPr id="4" name="Title 3">
            <a:extLst>
              <a:ext uri="{FF2B5EF4-FFF2-40B4-BE49-F238E27FC236}">
                <a16:creationId xmlns:a16="http://schemas.microsoft.com/office/drawing/2014/main" id="{9C8300C8-36DB-0DBB-E926-F0A7E227631F}"/>
              </a:ext>
            </a:extLst>
          </p:cNvPr>
          <p:cNvSpPr>
            <a:spLocks noGrp="1"/>
          </p:cNvSpPr>
          <p:nvPr>
            <p:ph type="title"/>
          </p:nvPr>
        </p:nvSpPr>
        <p:spPr/>
        <p:txBody>
          <a:bodyPr>
            <a:normAutofit fontScale="90000"/>
          </a:bodyPr>
          <a:lstStyle/>
          <a:p>
            <a:r>
              <a:rPr lang="en-GB" dirty="0"/>
              <a:t>Enabling Projects/activities</a:t>
            </a:r>
          </a:p>
        </p:txBody>
      </p:sp>
      <p:sp>
        <p:nvSpPr>
          <p:cNvPr id="5" name="Footer Placeholder 4">
            <a:extLst>
              <a:ext uri="{FF2B5EF4-FFF2-40B4-BE49-F238E27FC236}">
                <a16:creationId xmlns:a16="http://schemas.microsoft.com/office/drawing/2014/main" id="{239DB713-DB6E-9611-9B3A-99031C23668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88564345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64D71"/>
      </a:dk2>
      <a:lt2>
        <a:srgbClr val="FFFFFF"/>
      </a:lt2>
      <a:accent1>
        <a:srgbClr val="E76424"/>
      </a:accent1>
      <a:accent2>
        <a:srgbClr val="4A7E99"/>
      </a:accent2>
      <a:accent3>
        <a:srgbClr val="97B5C7"/>
      </a:accent3>
      <a:accent4>
        <a:srgbClr val="00858E"/>
      </a:accent4>
      <a:accent5>
        <a:srgbClr val="F3A020"/>
      </a:accent5>
      <a:accent6>
        <a:srgbClr val="32AFCE"/>
      </a:accent6>
      <a:hlink>
        <a:srgbClr val="75CDC2"/>
      </a:hlink>
      <a:folHlink>
        <a:srgbClr val="885F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DR Presentation template reducedsize.pptx" id="{4B921191-0972-4B91-866F-F05C46909644}" vid="{94B58163-D624-4A45-B4EE-AF5068897A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D4CEDDD1961A4986B9B810FA00E77A" ma:contentTypeVersion="15" ma:contentTypeDescription="Create a new document." ma:contentTypeScope="" ma:versionID="1fdb636b5991cc10a70673967dd96dbd">
  <xsd:schema xmlns:xsd="http://www.w3.org/2001/XMLSchema" xmlns:xs="http://www.w3.org/2001/XMLSchema" xmlns:p="http://schemas.microsoft.com/office/2006/metadata/properties" xmlns:ns2="452e1119-c8f3-45f0-8f7a-d6accdf1916a" xmlns:ns3="9f85bc88-ac47-427f-b880-1214a612ccfd" targetNamespace="http://schemas.microsoft.com/office/2006/metadata/properties" ma:root="true" ma:fieldsID="a64bf3b480fee078972e4b49479642ee" ns2:_="" ns3:_="">
    <xsd:import namespace="452e1119-c8f3-45f0-8f7a-d6accdf1916a"/>
    <xsd:import namespace="9f85bc88-ac47-427f-b880-1214a612cc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e1119-c8f3-45f0-8f7a-d6accdf191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fc9314-2b6c-47e9-aa5d-27c52579c0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85bc88-ac47-427f-b880-1214a612ccf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6349075-c1f7-4739-a06a-715d267cdacb}" ma:internalName="TaxCatchAll" ma:showField="CatchAllData" ma:web="9f85bc88-ac47-427f-b880-1214a612ccf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2e1119-c8f3-45f0-8f7a-d6accdf1916a">
      <Terms xmlns="http://schemas.microsoft.com/office/infopath/2007/PartnerControls"/>
    </lcf76f155ced4ddcb4097134ff3c332f>
    <TaxCatchAll xmlns="9f85bc88-ac47-427f-b880-1214a612ccfd" xsi:nil="true"/>
  </documentManagement>
</p:properties>
</file>

<file path=customXml/itemProps1.xml><?xml version="1.0" encoding="utf-8"?>
<ds:datastoreItem xmlns:ds="http://schemas.openxmlformats.org/officeDocument/2006/customXml" ds:itemID="{9825A28D-26F6-4393-9C0A-8A49A8598522}"/>
</file>

<file path=customXml/itemProps2.xml><?xml version="1.0" encoding="utf-8"?>
<ds:datastoreItem xmlns:ds="http://schemas.openxmlformats.org/officeDocument/2006/customXml" ds:itemID="{0207525F-9B0B-4B58-8266-7B26E79BB370}"/>
</file>

<file path=customXml/itemProps3.xml><?xml version="1.0" encoding="utf-8"?>
<ds:datastoreItem xmlns:ds="http://schemas.openxmlformats.org/officeDocument/2006/customXml" ds:itemID="{D23306FA-2AA7-472E-809B-72C4D2365E98}"/>
</file>

<file path=docProps/app.xml><?xml version="1.0" encoding="utf-8"?>
<Properties xmlns="http://schemas.openxmlformats.org/officeDocument/2006/extended-properties" xmlns:vt="http://schemas.openxmlformats.org/officeDocument/2006/docPropsVTypes">
  <Template>IPDR Presentation template reducedsize</Template>
  <TotalTime>1829</TotalTime>
  <Words>915</Words>
  <Application>Microsoft Office PowerPoint</Application>
  <PresentationFormat>Widescreen</PresentationFormat>
  <Paragraphs>113</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Futura PT Heavy</vt:lpstr>
      <vt:lpstr>League Spartan</vt:lpstr>
      <vt:lpstr>Network Rail Sans</vt:lpstr>
      <vt:lpstr>Raleway</vt:lpstr>
      <vt:lpstr>Realway</vt:lpstr>
      <vt:lpstr>Spartan</vt:lpstr>
      <vt:lpstr>Wingdings</vt:lpstr>
      <vt:lpstr>Office Theme</vt:lpstr>
      <vt:lpstr>East Coast Digital Programme Update </vt:lpstr>
      <vt:lpstr>The Digital Signalling Masterplan</vt:lpstr>
      <vt:lpstr>PowerPoint Presentation</vt:lpstr>
      <vt:lpstr>PowerPoint Presentation</vt:lpstr>
      <vt:lpstr>Northern City Line - NCL</vt:lpstr>
      <vt:lpstr>NCL – Support Team</vt:lpstr>
      <vt:lpstr>Operational Migration Overlay (OMO)</vt:lpstr>
      <vt:lpstr>Train Fitment/Updates</vt:lpstr>
      <vt:lpstr>Enabling Projects/activities</vt:lpstr>
      <vt:lpstr>Next steps</vt:lpstr>
      <vt:lpstr>Reflections for the Industry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Digital Signalling Masterplan</dc:title>
  <dc:creator>David Thomas (Thameslink Sponsor) (IPD)</dc:creator>
  <cp:lastModifiedBy>Jonathan Hayes</cp:lastModifiedBy>
  <cp:revision>6</cp:revision>
  <dcterms:created xsi:type="dcterms:W3CDTF">2024-10-15T09:35:51Z</dcterms:created>
  <dcterms:modified xsi:type="dcterms:W3CDTF">2024-11-27T07:41:52Z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RiskLevel">
    <vt:lpwstr/>
  </property>
  <property fmtid="{D5CDD505-2E9C-101B-9397-08002B2CF9AE}" pid="3" name="DocRiskLevelWizardText">
    <vt:lpwstr>Atkins Baseline</vt:lpwstr>
  </property>
  <property fmtid="{D5CDD505-2E9C-101B-9397-08002B2CF9AE}" pid="4" name="DocRiskLevelWizardMarker">
    <vt:lpwstr/>
  </property>
  <property fmtid="{D5CDD505-2E9C-101B-9397-08002B2CF9AE}" pid="5" name="MSIP_Label_dc7122bf-0481-40fd-a8a1-34ccb616da00_Enabled">
    <vt:lpwstr>true</vt:lpwstr>
  </property>
  <property fmtid="{D5CDD505-2E9C-101B-9397-08002B2CF9AE}" pid="6" name="MSIP_Label_dc7122bf-0481-40fd-a8a1-34ccb616da00_SetDate">
    <vt:lpwstr>2023-05-05T08:57:31Z</vt:lpwstr>
  </property>
  <property fmtid="{D5CDD505-2E9C-101B-9397-08002B2CF9AE}" pid="7" name="MSIP_Label_dc7122bf-0481-40fd-a8a1-34ccb616da00_Method">
    <vt:lpwstr>Privileged</vt:lpwstr>
  </property>
  <property fmtid="{D5CDD505-2E9C-101B-9397-08002B2CF9AE}" pid="8" name="MSIP_Label_dc7122bf-0481-40fd-a8a1-34ccb616da00_Name">
    <vt:lpwstr>OFFICIAL - NO MARKING</vt:lpwstr>
  </property>
  <property fmtid="{D5CDD505-2E9C-101B-9397-08002B2CF9AE}" pid="9" name="MSIP_Label_dc7122bf-0481-40fd-a8a1-34ccb616da00_SiteId">
    <vt:lpwstr>c22cc3e1-5d7f-4f4d-be03-d5a158cc9409</vt:lpwstr>
  </property>
  <property fmtid="{D5CDD505-2E9C-101B-9397-08002B2CF9AE}" pid="10" name="MSIP_Label_dc7122bf-0481-40fd-a8a1-34ccb616da00_ActionId">
    <vt:lpwstr>891b9a71-579a-4726-a2fd-f6efcedfef53</vt:lpwstr>
  </property>
  <property fmtid="{D5CDD505-2E9C-101B-9397-08002B2CF9AE}" pid="11" name="MSIP_Label_dc7122bf-0481-40fd-a8a1-34ccb616da00_ContentBits">
    <vt:lpwstr>0</vt:lpwstr>
  </property>
  <property fmtid="{D5CDD505-2E9C-101B-9397-08002B2CF9AE}" pid="12" name="ContentTypeId">
    <vt:lpwstr>0x0101000FD4CEDDD1961A4986B9B810FA00E77A</vt:lpwstr>
  </property>
</Properties>
</file>