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1E_D7C6E1CB.xml" ContentType="application/vnd.ms-powerpoint.comments+xml"/>
  <Override PartName="/ppt/notesSlides/notesSlide8.xml" ContentType="application/vnd.openxmlformats-officedocument.presentationml.notesSlide+xml"/>
  <Override PartName="/ppt/comments/modernComment_7FFFFDCC_F5F0DE71.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3"/>
  </p:notesMasterIdLst>
  <p:sldIdLst>
    <p:sldId id="2147483051" r:id="rId5"/>
    <p:sldId id="2147483075" r:id="rId6"/>
    <p:sldId id="256" r:id="rId7"/>
    <p:sldId id="2147483076" r:id="rId8"/>
    <p:sldId id="2147483078" r:id="rId9"/>
    <p:sldId id="2147483090" r:id="rId10"/>
    <p:sldId id="2147483091" r:id="rId11"/>
    <p:sldId id="2147483082" r:id="rId12"/>
    <p:sldId id="2147483077" r:id="rId13"/>
    <p:sldId id="259" r:id="rId14"/>
    <p:sldId id="286" r:id="rId15"/>
    <p:sldId id="2147483084" r:id="rId16"/>
    <p:sldId id="293" r:id="rId17"/>
    <p:sldId id="2147483085" r:id="rId18"/>
    <p:sldId id="281" r:id="rId19"/>
    <p:sldId id="2147483086" r:id="rId20"/>
    <p:sldId id="2147483080" r:id="rId21"/>
    <p:sldId id="2147483087" r:id="rId22"/>
  </p:sldIdLst>
  <p:sldSz cx="9144000" cy="5143500" type="screen16x9"/>
  <p:notesSz cx="6858000" cy="9144000"/>
  <p:embeddedFontLst>
    <p:embeddedFont>
      <p:font typeface="Aptos Narrow" panose="020B0004020202020204" pitchFamily="34" charset="0"/>
      <p:regular r:id="rId24"/>
      <p:bold r:id="rId25"/>
      <p:italic r:id="rId26"/>
      <p:boldItalic r:id="rId27"/>
    </p:embeddedFont>
    <p:embeddedFont>
      <p:font typeface="Poppins" panose="00000500000000000000" pitchFamily="2" charset="0"/>
      <p:regular r:id="rId28"/>
      <p:bold r:id="rId29"/>
      <p:italic r:id="rId30"/>
      <p:boldItalic r:id="rId31"/>
    </p:embeddedFont>
    <p:embeddedFont>
      <p:font typeface="Poppins Medium" panose="00000600000000000000" pitchFamily="2" charset="0"/>
      <p:regular r:id="rId32"/>
      <p:italic r:id="rId33"/>
    </p:embeddedFont>
    <p:embeddedFont>
      <p:font typeface="Poppins SemiBold" panose="00000700000000000000" pitchFamily="2" charset="0"/>
      <p:bold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B8BD46-322F-711C-757A-BE293A5634D5}" name="Dougal, Tara" initials="DT" userId="S::tara.dougal@informa.com::a26a9cb8-9ba3-4a95-b8bf-5ee9d0eebbba" providerId="AD"/>
  <p188:author id="{66E8147B-384F-F293-6E92-7EC25BD15805}" name="Ryder, Victoria" initials="VR" userId="S::Victoria.Ryder@informa.com::d487ac26-3cc3-447c-9ee5-8fabfb1e985a" providerId="AD"/>
  <p188:author id="{4D0CE37D-A0A7-3F9B-8ACA-00524CDBDFC9}" name="Agustiara, Nia" initials="" userId="S::Nia.Agustiara@informa.com::aa3ea980-1350-4d86-ba70-a765b38b1d43" providerId="AD"/>
  <p188:author id="{BB6070A1-24BC-40C1-F759-56D2EC5D14E8}" name="Agustiara, Nia" initials="AN" userId="S::nia.agustiara@informa.com::aa3ea980-1350-4d86-ba70-a765b38b1d43" providerId="AD"/>
  <p188:author id="{12CC9ABF-58C6-C969-FDC0-BC98401A27EA}" name="Maguire, Sam" initials="MS" userId="S::sam.maguire@informa.com::0d4c915a-2ef1-4c03-9dc2-f931cc2bcb0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040"/>
    <a:srgbClr val="00B58C"/>
    <a:srgbClr val="C0EBE1"/>
    <a:srgbClr val="F5F5F5"/>
    <a:srgbClr val="91D9B1"/>
    <a:srgbClr val="FFA1A1"/>
    <a:srgbClr val="E8A617"/>
    <a:srgbClr val="C9EE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D0CACF-B934-4E56-95CB-DD5926C0AC7B}" v="7374" dt="2025-09-25T13:11:25.286"/>
    <p1510:client id="{3365DA23-2AD9-C8A4-B031-6782230CD48A}" v="202" dt="2025-09-25T07:58:42.942"/>
    <p1510:client id="{5B973A90-2CAB-8E57-0839-47614BA72AB9}" v="69" dt="2025-09-25T12:17:03.369"/>
    <p1510:client id="{61EA036F-FA33-73DF-4E60-73B1395C9E49}" v="211" dt="2025-09-24T17:44:57.470"/>
    <p1510:client id="{6B0939EA-3C74-334A-168D-A7EE6694F105}" v="10" dt="2025-09-24T17:16:36.768"/>
    <p1510:client id="{E6D0FF0C-5A03-40F1-8016-66F477017CA7}" v="10" dt="2025-09-25T12:17:01.843"/>
    <p1510:client id="{FB3738C5-BAA3-E91B-F55B-A0C25DBC98E4}" v="235" dt="2025-09-24T13:26:13.293"/>
  </p1510:revLst>
</p1510:revInfo>
</file>

<file path=ppt/tableStyles.xml><?xml version="1.0" encoding="utf-8"?>
<a:tblStyleLst xmlns:a="http://schemas.openxmlformats.org/drawingml/2006/main" def="{73C1A506-F4E0-42E7-A571-B7D9207F22F8}">
  <a:tblStyle styleId="{73C1A506-F4E0-42E7-A571-B7D9207F22F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ACAF6C1-424C-42F5-92DA-73EFD54F972E}"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11.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s>
</file>

<file path=ppt/comments/modernComment_7FFFFDCC_F5F0DE71.xml><?xml version="1.0" encoding="utf-8"?>
<p188:cmLst xmlns:a="http://schemas.openxmlformats.org/drawingml/2006/main" xmlns:r="http://schemas.openxmlformats.org/officeDocument/2006/relationships" xmlns:p188="http://schemas.microsoft.com/office/powerpoint/2018/8/main">
  <p188:cm id="{806D2A42-7824-458B-B5EA-8D6B63DE41EB}" authorId="{2CB8BD46-322F-711C-757A-BE293A5634D5}" created="2025-09-25T07:43:09.461" startDate="2025-09-25T07:43:09.461" dueDate="2025-09-25T07:43:09.461" assignedTo="{4D0CE37D-A0A7-3F9B-8ACA-00524CDBDFC9}" title="hey @Agustiara, Nia , I think the general venue overview would be better if you have it? This is a bit busy and complex">
    <pc:sldMkLst xmlns:pc="http://schemas.microsoft.com/office/powerpoint/2013/main/command">
      <pc:docMk/>
      <pc:sldMk cId="4126203505" sldId="2147483084"/>
    </pc:sldMkLst>
    <p188:txBody>
      <a:bodyPr/>
      <a:lstStyle/>
      <a:p>
        <a:r>
          <a:rPr lang="en-US"/>
          <a:t>hey [@Agustiara, Nia] , I think the general venue overview would be better if you have it? This is a bit busy and complex </a:t>
        </a:r>
      </a:p>
    </p188:txBody>
    <p188:extLst>
      <p:ext xmlns:p="http://schemas.openxmlformats.org/presentationml/2006/main" uri="{5BB2D875-25FF-4072-B9AC-8F64D62656EB}">
        <p228:taskDetails xmlns:p228="http://schemas.microsoft.com/office/powerpoint/2022/08/main">
          <p228:history>
            <p228:event time="2025-09-25T07:43:09.461" id="{17138827-02A7-4C42-887D-DA4E18CEB478}">
              <p228:atrbtn authorId="{2CB8BD46-322F-711C-757A-BE293A5634D5}"/>
              <p228:anchr>
                <p228:comment id="{806D2A42-7824-458B-B5EA-8D6B63DE41EB}"/>
              </p228:anchr>
              <p228:add/>
            </p228:event>
            <p228:event time="2025-09-25T07:43:09.461" id="{31E8E9B3-7842-48D8-8921-FDFF09ACABFF}">
              <p228:atrbtn authorId="{2CB8BD46-322F-711C-757A-BE293A5634D5}"/>
              <p228:anchr>
                <p228:comment id="{806D2A42-7824-458B-B5EA-8D6B63DE41EB}"/>
              </p228:anchr>
              <p228:asgn authorId="{4D0CE37D-A0A7-3F9B-8ACA-00524CDBDFC9}"/>
            </p228:event>
            <p228:event time="2025-09-25T07:43:09.461" id="{70571CEB-9FCC-4CD2-A6F1-FB1B1B4507DD}">
              <p228:atrbtn authorId="{2CB8BD46-322F-711C-757A-BE293A5634D5}"/>
              <p228:anchr>
                <p228:comment id="{806D2A42-7824-458B-B5EA-8D6B63DE41EB}"/>
              </p228:anchr>
              <p228:title val="hey @Agustiara, Nia , I think the general venue overview would be better if you have it? This is a bit busy and complex"/>
            </p228:event>
            <p228:event time="2025-09-25T07:43:09.461" id="{CAFBBE6B-2C90-4616-A2CD-9FBFF63D7689}">
              <p228:atrbtn authorId="{2CB8BD46-322F-711C-757A-BE293A5634D5}"/>
              <p228:anchr>
                <p228:comment id="{806D2A42-7824-458B-B5EA-8D6B63DE41EB}"/>
              </p228:anchr>
              <p228:date stDt="2025-09-25T07:43:09.461" endDt="2025-09-25T07:43:09.461"/>
            </p228:event>
          </p228:history>
        </p228:taskDetails>
      </p:ext>
    </p188:extLst>
  </p188:cm>
</p188:cmLst>
</file>

<file path=ppt/comments/modernComment_11E_D7C6E1CB.xml><?xml version="1.0" encoding="utf-8"?>
<p188:cmLst xmlns:a="http://schemas.openxmlformats.org/drawingml/2006/main" xmlns:r="http://schemas.openxmlformats.org/officeDocument/2006/relationships" xmlns:p188="http://schemas.microsoft.com/office/powerpoint/2018/8/main">
  <p188:cm id="{1F05F5BF-7F8A-43F6-9B20-525E31FE4D31}" authorId="{2CB8BD46-322F-711C-757A-BE293A5634D5}" created="2025-09-24T13:25:52.277" startDate="2025-09-24T13:25:52.277" dueDate="2025-09-24T13:25:52.277" assignedTo="{4D0CE37D-A0A7-3F9B-8ACA-00524CDBDFC9}" title="@Agustiara, Nia can we share some stats on how much of the floorplan is currently booked? Nice to create some urgency here">
    <pc:sldMkLst xmlns:pc="http://schemas.microsoft.com/office/powerpoint/2013/main/command">
      <pc:docMk/>
      <pc:sldMk cId="3620135371" sldId="286"/>
    </pc:sldMkLst>
    <p188:txBody>
      <a:bodyPr/>
      <a:lstStyle/>
      <a:p>
        <a:r>
          <a:rPr lang="en-US"/>
          <a:t>[@Agustiara, Nia] can we share some stats on how much of the floorplan is currently booked? Nice to create some urgency here</a:t>
        </a:r>
      </a:p>
    </p188:txBody>
    <p188:extLst>
      <p:ext xmlns:p="http://schemas.openxmlformats.org/presentationml/2006/main" uri="{5BB2D875-25FF-4072-B9AC-8F64D62656EB}">
        <p228:taskDetails xmlns:p228="http://schemas.microsoft.com/office/powerpoint/2022/08/main">
          <p228:history>
            <p228:event time="2025-09-24T13:25:52.277" id="{FA5C07D9-3497-4780-83AB-67EDCB86F802}">
              <p228:atrbtn authorId="{2CB8BD46-322F-711C-757A-BE293A5634D5}"/>
              <p228:anchr>
                <p228:comment id="{1F05F5BF-7F8A-43F6-9B20-525E31FE4D31}"/>
              </p228:anchr>
              <p228:add/>
            </p228:event>
            <p228:event time="2025-09-24T13:25:52.277" id="{3CD86FC6-9B54-4719-BE04-098448E32C97}">
              <p228:atrbtn authorId="{2CB8BD46-322F-711C-757A-BE293A5634D5}"/>
              <p228:anchr>
                <p228:comment id="{1F05F5BF-7F8A-43F6-9B20-525E31FE4D31}"/>
              </p228:anchr>
              <p228:asgn authorId="{4D0CE37D-A0A7-3F9B-8ACA-00524CDBDFC9}"/>
            </p228:event>
            <p228:event time="2025-09-24T13:25:52.277" id="{63CAC3FE-6992-4742-B928-B48748202943}">
              <p228:atrbtn authorId="{2CB8BD46-322F-711C-757A-BE293A5634D5}"/>
              <p228:anchr>
                <p228:comment id="{1F05F5BF-7F8A-43F6-9B20-525E31FE4D31}"/>
              </p228:anchr>
              <p228:title val="@Agustiara, Nia can we share some stats on how much of the floorplan is currently booked? Nice to create some urgency here"/>
            </p228:event>
            <p228:event time="2025-09-24T13:25:52.277" id="{E673E659-2E72-4F3E-AF96-FDBBAE93AE79}">
              <p228:atrbtn authorId="{2CB8BD46-322F-711C-757A-BE293A5634D5}"/>
              <p228:anchr>
                <p228:comment id="{1F05F5BF-7F8A-43F6-9B20-525E31FE4D31}"/>
              </p228:anchr>
              <p228:date stDt="2025-09-24T13:25:52.277" endDt="2025-09-24T13:25:52.277"/>
            </p228:event>
          </p228:history>
        </p228:taskDetails>
      </p:ext>
      <p:ext xmlns:p="http://schemas.openxmlformats.org/presentationml/2006/main" uri="{57CB4572-C831-44C2-8A1C-0ADB6CCDFE69}">
        <p223:reactions xmlns:p223="http://schemas.microsoft.com/office/powerpoint/2022/03/main">
          <p223:rxn type="👍">
            <p223:instance time="2025-09-24T17:31:32.520" authorId="{BB6070A1-24BC-40C1-F759-56D2EC5D14E8}"/>
          </p223:rxn>
        </p223:reactions>
      </p:ext>
    </p188:extLst>
  </p188:cm>
  <p188:cm id="{DBFFCCD2-0289-4580-9A96-EA8DCD7F180E}" authorId="{2CB8BD46-322F-711C-757A-BE293A5634D5}" created="2025-09-25T07:44:26.400">
    <ac:deMkLst xmlns:ac="http://schemas.microsoft.com/office/drawing/2013/main/command">
      <pc:docMk xmlns:pc="http://schemas.microsoft.com/office/powerpoint/2013/main/command"/>
      <pc:sldMk xmlns:pc="http://schemas.microsoft.com/office/powerpoint/2013/main/command" cId="3620135371" sldId="286"/>
      <ac:picMk id="19" creationId="{AA3EFF85-D188-E00D-2315-9EDD1E8D3CF1}"/>
    </ac:deMkLst>
    <p188:txBody>
      <a:bodyPr/>
      <a:lstStyle/>
      <a:p>
        <a:r>
          <a:rPr lang="en-US"/>
          <a:t>can we replace the cphi ff logo with the milan one [@Agustiara, Nia]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CPHI is the world’s leading pharmaceutical exhibition, connecting buyers and sellers of products and solutions from across the global supply chain.</a:t>
            </a:r>
            <a:br>
              <a:rPr lang="en-GB"/>
            </a:br>
            <a:r>
              <a:rPr lang="en-GB"/>
              <a:t>36 year old brand, started in Frankfurt, will find it’s long term home there again from 2027 onwards</a:t>
            </a:r>
          </a:p>
          <a:p>
            <a:r>
              <a:rPr lang="en-GB"/>
              <a:t>Covering the end to end supply chain, bringing together buyers and sellers of products, ingredients and solutions</a:t>
            </a:r>
          </a:p>
        </p:txBody>
      </p:sp>
      <p:sp>
        <p:nvSpPr>
          <p:cNvPr id="4" name="Slide Number Placeholder 3"/>
          <p:cNvSpPr>
            <a:spLocks noGrp="1"/>
          </p:cNvSpPr>
          <p:nvPr>
            <p:ph type="sldNum" sz="quarter" idx="5"/>
          </p:nvPr>
        </p:nvSpPr>
        <p:spPr/>
        <p:txBody>
          <a:bodyPr/>
          <a:lstStyle/>
          <a:p>
            <a:fld id="{5A1C5A1E-F34F-42A8-A00C-C9F2AC5D4CBE}" type="slidenum">
              <a:rPr lang="en-AE" smtClean="0"/>
              <a:t>3</a:t>
            </a:fld>
            <a:endParaRPr lang="en-AE"/>
          </a:p>
        </p:txBody>
      </p:sp>
    </p:spTree>
    <p:extLst>
      <p:ext uri="{BB962C8B-B14F-4D97-AF65-F5344CB8AC3E}">
        <p14:creationId xmlns:p14="http://schemas.microsoft.com/office/powerpoint/2010/main" val="1723873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F9906-67F2-26D1-0C33-C33828B972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7CC143-CE9A-A61A-A9A3-05EAC042792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311D82-1252-D6DE-ABAB-ED14370E8423}"/>
              </a:ext>
            </a:extLst>
          </p:cNvPr>
          <p:cNvSpPr>
            <a:spLocks noGrp="1"/>
          </p:cNvSpPr>
          <p:nvPr>
            <p:ph type="body" idx="1"/>
          </p:nvPr>
        </p:nvSpPr>
        <p:spPr/>
        <p:txBody>
          <a:bodyPr/>
          <a:lstStyle/>
          <a:p>
            <a:pPr marL="352425" indent="-342900">
              <a:spcBef>
                <a:spcPts val="525"/>
              </a:spcBef>
              <a:buAutoNum type="arabicPeriod"/>
              <a:tabLst>
                <a:tab pos="161449" algn="l"/>
              </a:tabLst>
            </a:pPr>
            <a:r>
              <a:rPr lang="en-US" b="1" spc="-19"/>
              <a:t>Now is a great time to log back in to your exhibitor manual and Confirm all mandatory forms are completed, you manual also contains all the key information you need for exhibiting including hall opening hours, stand package inclusions and links to all the order forms for additional services. You can also find information about sustainability and better stands as all Space only exhibitors will again be audited against our 10 point check list this year. </a:t>
            </a:r>
          </a:p>
          <a:p>
            <a:pPr marL="352425" indent="-342900">
              <a:spcBef>
                <a:spcPts val="525"/>
              </a:spcBef>
              <a:buAutoNum type="arabicPeriod"/>
              <a:tabLst>
                <a:tab pos="161449" algn="l"/>
              </a:tabLst>
            </a:pPr>
            <a:r>
              <a:rPr lang="en-US" b="1" spc="-19"/>
              <a:t>this year we introduced a new e-commerce platform presenting products from </a:t>
            </a:r>
            <a:r>
              <a:rPr lang="en-US" b="1" spc="-19" err="1"/>
              <a:t>A-booth</a:t>
            </a:r>
            <a:r>
              <a:rPr lang="en-US" b="1" spc="-19"/>
              <a:t>. Adexpo, </a:t>
            </a:r>
            <a:r>
              <a:rPr lang="en-US" b="1" spc="-19" err="1"/>
              <a:t>Fullvision</a:t>
            </a:r>
            <a:r>
              <a:rPr lang="en-US" b="1" spc="-19"/>
              <a:t> and DB </a:t>
            </a:r>
            <a:r>
              <a:rPr lang="en-US" b="1" spc="-19" err="1"/>
              <a:t>Pixelouse</a:t>
            </a:r>
            <a:r>
              <a:rPr lang="en-US" b="1" spc="-19"/>
              <a:t>, </a:t>
            </a:r>
            <a:r>
              <a:rPr lang="en-US" b="1" spc="-19" err="1"/>
              <a:t>theres</a:t>
            </a:r>
            <a:r>
              <a:rPr lang="en-US" b="1" spc="-19"/>
              <a:t> still time to log in and place orders for your stand, hi-vis vests can also be ordered in the platform for collection onsite and for space only stand holders, you can purchase a stand number to be printed and delivered to your stand, please note these are mandatory for health and safety reasons and will not be provided this year by us as the organizer. If you have not already done so, you can complete the payment for stand parties in this platform too. Please note, parties are only permitted on Wednesday 29</a:t>
            </a:r>
            <a:r>
              <a:rPr lang="en-US" b="1" spc="-19" baseline="30000"/>
              <a:t>th</a:t>
            </a:r>
            <a:r>
              <a:rPr lang="en-US" b="1" spc="-19"/>
              <a:t> October and require organizer approval, exhibitors hosting unauthorized stand parties will be subject to penalties as detailed in your exhibitor manual. If you are a space only stand, there’s still time for your contractor to order early access and late working, the details of how to do both are available in your exhibitor manual and for Modular stand holders you can complete all upgrades directly with </a:t>
            </a:r>
            <a:r>
              <a:rPr lang="en-US" b="1" spc="-19" err="1"/>
              <a:t>a-booth</a:t>
            </a:r>
            <a:r>
              <a:rPr lang="en-US" b="1" spc="-19"/>
              <a:t>. This platform will also be available for limited orders onsite but we do advise you place orders as soon as possible to avoid the higher onsite prices. Please also make sure you have checked the waste section of the Exhibitor manual and made the appropriate order, all exhibitors are responsible for the waste left on their stands, including unused promotional materials and penalties are in place to cover the cost of the waste removal. </a:t>
            </a:r>
          </a:p>
          <a:p>
            <a:pPr marL="352425" indent="-342900">
              <a:spcBef>
                <a:spcPts val="525"/>
              </a:spcBef>
              <a:buAutoNum type="arabicPeriod"/>
              <a:tabLst>
                <a:tab pos="161449" algn="l"/>
              </a:tabLst>
            </a:pPr>
            <a:r>
              <a:rPr lang="en-US" b="1" spc="-19"/>
              <a:t>Register your team members in advance to make your arrival at the venue as smooth as possible, printed badges are mandatory for all attendees this year so print your badge and bring it with you to Frankfurt. </a:t>
            </a:r>
          </a:p>
          <a:p>
            <a:r>
              <a:rPr lang="en-US"/>
              <a:t>If you need any help or have any questions about your final preparations our customer services team are here to help, their contact details are on screen now, you can also find a full list of official suppliers and their contact details within your exhibitor manual </a:t>
            </a:r>
          </a:p>
        </p:txBody>
      </p:sp>
      <p:sp>
        <p:nvSpPr>
          <p:cNvPr id="4" name="Slide Number Placeholder 3">
            <a:extLst>
              <a:ext uri="{FF2B5EF4-FFF2-40B4-BE49-F238E27FC236}">
                <a16:creationId xmlns:a16="http://schemas.microsoft.com/office/drawing/2014/main" id="{171BC9FC-0FBD-7B8C-380F-C14709204DFD}"/>
              </a:ext>
            </a:extLst>
          </p:cNvPr>
          <p:cNvSpPr>
            <a:spLocks noGrp="1"/>
          </p:cNvSpPr>
          <p:nvPr>
            <p:ph type="sldNum" sz="quarter" idx="5"/>
          </p:nvPr>
        </p:nvSpPr>
        <p:spPr/>
        <p:txBody>
          <a:bodyPr/>
          <a:lstStyle/>
          <a:p>
            <a:fld id="{56643ED6-CE88-4005-840D-0D520552B28C}" type="slidenum">
              <a:rPr lang="en-GB" smtClean="0"/>
              <a:t>5</a:t>
            </a:fld>
            <a:endParaRPr lang="en-GB"/>
          </a:p>
        </p:txBody>
      </p:sp>
    </p:spTree>
    <p:extLst>
      <p:ext uri="{BB962C8B-B14F-4D97-AF65-F5344CB8AC3E}">
        <p14:creationId xmlns:p14="http://schemas.microsoft.com/office/powerpoint/2010/main" val="4187285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61449" indent="-151924">
              <a:spcBef>
                <a:spcPts val="525"/>
              </a:spcBef>
              <a:buFont typeface="Arial"/>
              <a:buAutoNum type="arabicPeriod"/>
              <a:tabLst>
                <a:tab pos="161449" algn="l"/>
              </a:tabLst>
            </a:pPr>
            <a:r>
              <a:rPr lang="en-US"/>
              <a:t>Exhibitor access is on Monday 27</a:t>
            </a:r>
            <a:r>
              <a:rPr lang="en-US" baseline="30000"/>
              <a:t>th</a:t>
            </a:r>
            <a:r>
              <a:rPr lang="en-US"/>
              <a:t> October 8am – 6pm, space only exhibitors wishing to arrive prior to the 27</a:t>
            </a:r>
            <a:r>
              <a:rPr lang="en-US" baseline="30000"/>
              <a:t>th</a:t>
            </a:r>
            <a:r>
              <a:rPr lang="en-US"/>
              <a:t> to monitor the build of your stand will need a contractor pass, for shell scheme, Modular stand build or any other type of exhibitor access is not possible before the 27</a:t>
            </a:r>
            <a:r>
              <a:rPr lang="en-US" baseline="30000"/>
              <a:t>th</a:t>
            </a:r>
            <a:r>
              <a:rPr lang="en-US"/>
              <a:t> </a:t>
            </a:r>
            <a:r>
              <a:rPr lang="en-US" err="1"/>
              <a:t>october</a:t>
            </a:r>
            <a:endParaRPr lang="en-US"/>
          </a:p>
          <a:p>
            <a:pPr marL="161449" indent="-151924">
              <a:spcBef>
                <a:spcPts val="525"/>
              </a:spcBef>
              <a:buFont typeface="Arial"/>
              <a:buAutoNum type="arabicPeriod"/>
              <a:tabLst>
                <a:tab pos="161449" algn="l"/>
              </a:tabLst>
            </a:pPr>
            <a:r>
              <a:rPr lang="en-US"/>
              <a:t>This is a clean works day, no building works or painting are permitted to allow us to continue preparations for the laying of carpet and opening CPHI Frankfurt, Exhibitors or their contractors who break this rule will be subject to penalties. The details of these are available within your exhibitor manual. </a:t>
            </a:r>
          </a:p>
          <a:p>
            <a:pPr marL="161449" indent="-151924">
              <a:spcBef>
                <a:spcPts val="525"/>
              </a:spcBef>
              <a:buFont typeface="Arial"/>
              <a:buAutoNum type="arabicPeriod"/>
              <a:tabLst>
                <a:tab pos="161449" algn="l"/>
              </a:tabLst>
            </a:pPr>
            <a:r>
              <a:rPr lang="en-US"/>
              <a:t>PPE is mandatory, this means a hi-vis vest and safety boots or appropriate footwear, sandals, heels </a:t>
            </a:r>
            <a:r>
              <a:rPr lang="en-US" err="1"/>
              <a:t>etc</a:t>
            </a:r>
            <a:r>
              <a:rPr lang="en-US"/>
              <a:t> are not appropriate</a:t>
            </a:r>
          </a:p>
          <a:p>
            <a:pPr marL="161449" indent="-151924">
              <a:spcBef>
                <a:spcPts val="525"/>
              </a:spcBef>
              <a:buFont typeface="Arial"/>
              <a:buAutoNum type="arabicPeriod"/>
              <a:tabLst>
                <a:tab pos="161449" algn="l"/>
              </a:tabLst>
            </a:pPr>
            <a:r>
              <a:rPr lang="en-US"/>
              <a:t>You will need a badge to enter, please make sure you have your Exhibitor badge with you for entry on Monday 27</a:t>
            </a:r>
            <a:r>
              <a:rPr lang="en-US" baseline="30000"/>
              <a:t>th</a:t>
            </a:r>
            <a:r>
              <a:rPr lang="en-US"/>
              <a:t> October, for Tuesday 28</a:t>
            </a:r>
            <a:r>
              <a:rPr lang="en-US" baseline="30000"/>
              <a:t>th</a:t>
            </a:r>
            <a:r>
              <a:rPr lang="en-US"/>
              <a:t> October all attendees will need a printed badge before access is permitted, please print your badge before arriving in Frankfurt if possible. Lanyards and badge holders will be available at all registration areas on Tuesday 28</a:t>
            </a:r>
            <a:r>
              <a:rPr lang="en-US" baseline="30000"/>
              <a:t>th</a:t>
            </a:r>
            <a:r>
              <a:rPr lang="en-US"/>
              <a:t> October.</a:t>
            </a:r>
          </a:p>
          <a:p>
            <a:pPr marL="161449" indent="-151924">
              <a:spcBef>
                <a:spcPts val="525"/>
              </a:spcBef>
              <a:buFont typeface="Arial"/>
              <a:buAutoNum type="arabicPeriod"/>
              <a:tabLst>
                <a:tab pos="161449" algn="l"/>
              </a:tabLst>
            </a:pPr>
            <a:r>
              <a:rPr lang="en-US"/>
              <a:t>If you need to Badge your badge onsite there will be a badge printing window on Monday 27</a:t>
            </a:r>
            <a:r>
              <a:rPr lang="en-US" baseline="30000"/>
              <a:t>th</a:t>
            </a:r>
            <a:r>
              <a:rPr lang="en-US"/>
              <a:t> October from 3-5pm in </a:t>
            </a:r>
            <a:r>
              <a:rPr lang="en-US" err="1"/>
              <a:t>Torhaus</a:t>
            </a:r>
            <a:r>
              <a:rPr lang="en-US"/>
              <a:t> and Congress </a:t>
            </a:r>
          </a:p>
          <a:p>
            <a:pPr marL="161449" indent="-151924">
              <a:spcBef>
                <a:spcPts val="525"/>
              </a:spcBef>
              <a:buFont typeface="Arial"/>
              <a:buAutoNum type="arabicPeriod"/>
              <a:tabLst>
                <a:tab pos="161449" algn="l"/>
              </a:tabLst>
            </a:pPr>
            <a:endParaRPr lang="en-US"/>
          </a:p>
          <a:p>
            <a:pPr marL="161449" indent="-151924">
              <a:spcBef>
                <a:spcPts val="525"/>
              </a:spcBef>
              <a:buFont typeface="Arial"/>
              <a:buAutoNum type="arabicPeriod"/>
              <a:tabLst>
                <a:tab pos="161449" algn="l"/>
              </a:tabLst>
            </a:pPr>
            <a:endParaRPr lang="en-US"/>
          </a:p>
          <a:p>
            <a:pPr marL="9525">
              <a:spcBef>
                <a:spcPts val="525"/>
              </a:spcBef>
              <a:tabLst>
                <a:tab pos="161449" algn="l"/>
              </a:tabLst>
            </a:pPr>
            <a:r>
              <a:rPr lang="en-US" b="1"/>
              <a:t>Show Open</a:t>
            </a:r>
          </a:p>
          <a:p>
            <a:pPr marL="161449" indent="-151924">
              <a:spcBef>
                <a:spcPts val="525"/>
              </a:spcBef>
              <a:buFont typeface="Arial"/>
              <a:buAutoNum type="arabicPeriod"/>
              <a:tabLst>
                <a:tab pos="161449" algn="l"/>
              </a:tabLst>
            </a:pPr>
            <a:r>
              <a:rPr lang="en-US"/>
              <a:t>Arrive at the entrance closest to your stand, there are 5 entrances at Messe Frankfurt, it’s best to plan your arrival so that you don’t have far to walk once inside the venue. </a:t>
            </a:r>
          </a:p>
          <a:p>
            <a:pPr marL="161449" indent="-151924">
              <a:spcBef>
                <a:spcPts val="525"/>
              </a:spcBef>
              <a:buFont typeface="Arial"/>
              <a:buAutoNum type="arabicPeriod"/>
              <a:tabLst>
                <a:tab pos="161449" algn="l"/>
              </a:tabLst>
            </a:pPr>
            <a:r>
              <a:rPr lang="en-US" spc="-19"/>
              <a:t>Prepare for security check, all attendees will have to pass through a security check on entry to the venue, random bag checks will be in place, we will be using new machinery to make these checks as efficient as possible but please take exhibiting materials to your stand on Monday 27</a:t>
            </a:r>
            <a:r>
              <a:rPr lang="en-US" spc="-19" baseline="30000"/>
              <a:t>th</a:t>
            </a:r>
            <a:r>
              <a:rPr lang="en-US" spc="-19"/>
              <a:t> October wherever possible to avoid delays with your entry. </a:t>
            </a:r>
          </a:p>
          <a:p>
            <a:pPr marL="161449" indent="-151924">
              <a:spcBef>
                <a:spcPts val="525"/>
              </a:spcBef>
              <a:buFont typeface="Arial"/>
              <a:buAutoNum type="arabicPeriod"/>
              <a:tabLst>
                <a:tab pos="161449" algn="l"/>
              </a:tabLst>
            </a:pPr>
            <a:r>
              <a:rPr lang="en-US" spc="-19"/>
              <a:t>Print your badge in advance and bring it with you, if you do not have a printed badge you will need to use the self print badge desks onsite to get one before accessing the event, this may delay you entry and arrival time at your stand. </a:t>
            </a:r>
          </a:p>
          <a:p>
            <a:pPr marL="161449" indent="-151924">
              <a:spcBef>
                <a:spcPts val="525"/>
              </a:spcBef>
              <a:buFont typeface="Arial"/>
              <a:buAutoNum type="arabicPeriod"/>
              <a:tabLst>
                <a:tab pos="161449" algn="l"/>
              </a:tabLst>
            </a:pPr>
            <a:r>
              <a:rPr lang="en-US" spc="-19"/>
              <a:t>Use the shuttle bus to transfer between halls quicker, if you need to arrive at City entrance but your stand is in hall 8,9,11,12 there will be an express shuttle bus to drop you closer to your hall, following the opening of the show there will be a dedicated hall shuttle with a stop a most halls to help you move across the venue quicker</a:t>
            </a:r>
          </a:p>
          <a:p>
            <a:pPr marL="161449" indent="-151924">
              <a:spcBef>
                <a:spcPts val="525"/>
              </a:spcBef>
              <a:buFont typeface="Arial"/>
              <a:buAutoNum type="arabicPeriod"/>
              <a:tabLst>
                <a:tab pos="161449" algn="l"/>
              </a:tabLst>
            </a:pPr>
            <a:r>
              <a:rPr lang="en-US" spc="-19"/>
              <a:t>We advise that you schedule your first meetings after opening times by 15 minutes or so to allow for attendees to travel from the entrance to your stand, access for Leaders is from 8:30am, access for explorers is from 9am and standard attendee access is 10am. Attendees will not be able to enter the venue until after their access time, please also advise attendees of the closest entrance to your stand and hall if they are visiting you for an early meeting.</a:t>
            </a:r>
          </a:p>
          <a:p>
            <a:pPr marL="161449" indent="-151924">
              <a:spcBef>
                <a:spcPts val="525"/>
              </a:spcBef>
              <a:buFont typeface="Arial"/>
              <a:buAutoNum type="arabicPeriod"/>
              <a:tabLst>
                <a:tab pos="161449" algn="l"/>
              </a:tabLst>
            </a:pPr>
            <a:endParaRPr lang="en-GB"/>
          </a:p>
        </p:txBody>
      </p:sp>
    </p:spTree>
    <p:extLst>
      <p:ext uri="{BB962C8B-B14F-4D97-AF65-F5344CB8AC3E}">
        <p14:creationId xmlns:p14="http://schemas.microsoft.com/office/powerpoint/2010/main" val="1218703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a:t>CPHI Frankfurt spreads across the whole of Messe Frankfurt, with 16 halls and 5 entrances, City, Congress, Galleria, </a:t>
            </a:r>
            <a:r>
              <a:rPr lang="en-GB" err="1"/>
              <a:t>Torhaus</a:t>
            </a:r>
            <a:r>
              <a:rPr lang="en-GB"/>
              <a:t>, </a:t>
            </a:r>
            <a:r>
              <a:rPr lang="en-GB" err="1"/>
              <a:t>Portalhaus</a:t>
            </a:r>
            <a:r>
              <a:rPr lang="en-GB"/>
              <a:t>. This year we have given each entrance a colour to help make it easier for all attendees, so you will see both the entrance name and colour on all signage across the venue, if you need to check in a coat or luggage there a are matching colour coded cloakrooms at all entrances apart from </a:t>
            </a:r>
            <a:r>
              <a:rPr lang="en-GB" err="1"/>
              <a:t>Torhaus</a:t>
            </a:r>
            <a:r>
              <a:rPr lang="en-GB"/>
              <a:t> where if you are in halls 3-6 the cloakroom is located at hall 4.2 and if you are in halls 8-12 the cloakroom is in 10.1. If you are planning to arrive at </a:t>
            </a:r>
            <a:r>
              <a:rPr lang="en-GB" err="1"/>
              <a:t>Torhaus</a:t>
            </a:r>
            <a:r>
              <a:rPr lang="en-GB"/>
              <a:t>, please arrive before 9am when we expect the entrance to become busy with attendees, if you are arriving by a private coach, the drop off point is </a:t>
            </a:r>
            <a:r>
              <a:rPr lang="en-GB" err="1"/>
              <a:t>Portalhaus</a:t>
            </a:r>
            <a:r>
              <a:rPr lang="en-GB"/>
              <a:t>. </a:t>
            </a:r>
          </a:p>
          <a:p>
            <a:pPr marL="158750" indent="0">
              <a:buNone/>
            </a:pPr>
            <a:endParaRPr lang="en-GB"/>
          </a:p>
          <a:p>
            <a:pPr marL="158750" indent="0">
              <a:buNone/>
            </a:pPr>
            <a:r>
              <a:rPr lang="en-GB"/>
              <a:t>A few more key locations to be aware of and please also include this in the briefings you will do for your teams </a:t>
            </a:r>
          </a:p>
          <a:p>
            <a:pPr marL="158750" indent="0">
              <a:buNone/>
            </a:pPr>
            <a:r>
              <a:rPr lang="en-GB"/>
              <a:t>First aid if needed is located at hall 8.0 in Galleria and at Hall 4.0, the all faiths prayer room is located at </a:t>
            </a:r>
            <a:r>
              <a:rPr lang="en-GB" err="1"/>
              <a:t>Torhaus</a:t>
            </a:r>
            <a:r>
              <a:rPr lang="en-GB"/>
              <a:t> and a lactation room is available at hall 8.0. We also have two CPHI Support Centres where you will be able to find the </a:t>
            </a:r>
            <a:r>
              <a:rPr lang="en-GB" err="1"/>
              <a:t>informa</a:t>
            </a:r>
            <a:r>
              <a:rPr lang="en-GB"/>
              <a:t> customer services team and representatives from all our official suppliers here, support centres are located at at Hall 4 level C and hall 8.0. We will also have a pop up desk at </a:t>
            </a:r>
            <a:r>
              <a:rPr lang="en-GB" err="1"/>
              <a:t>Portalhaus</a:t>
            </a:r>
            <a:r>
              <a:rPr lang="en-GB"/>
              <a:t> outside hall 11.0. </a:t>
            </a:r>
          </a:p>
          <a:p>
            <a:pPr marL="158750" indent="0">
              <a:buNone/>
            </a:pPr>
            <a:endParaRPr lang="en-GB"/>
          </a:p>
          <a:p>
            <a:pPr marL="158750" indent="0">
              <a:buNone/>
            </a:pPr>
            <a:r>
              <a:rPr lang="en-GB"/>
              <a:t>There will also be a free to attend happy hour in Galleria from 6pm on Tuesday 28</a:t>
            </a:r>
            <a:r>
              <a:rPr lang="en-GB" baseline="30000"/>
              <a:t>th</a:t>
            </a:r>
            <a:r>
              <a:rPr lang="en-GB"/>
              <a:t> and Wednesday 29</a:t>
            </a:r>
            <a:r>
              <a:rPr lang="en-GB" baseline="30000"/>
              <a:t>th</a:t>
            </a:r>
            <a:r>
              <a:rPr lang="en-GB"/>
              <a:t> October and the CPHI Celebration is taking place in Forum </a:t>
            </a:r>
            <a:r>
              <a:rPr lang="en-GB" err="1"/>
              <a:t>Panarama</a:t>
            </a:r>
            <a:r>
              <a:rPr lang="en-GB"/>
              <a:t> on Tuesday 28</a:t>
            </a:r>
            <a:r>
              <a:rPr lang="en-GB" baseline="30000"/>
              <a:t>th</a:t>
            </a:r>
            <a:r>
              <a:rPr lang="en-GB"/>
              <a:t> October.</a:t>
            </a:r>
          </a:p>
        </p:txBody>
      </p:sp>
    </p:spTree>
    <p:extLst>
      <p:ext uri="{BB962C8B-B14F-4D97-AF65-F5344CB8AC3E}">
        <p14:creationId xmlns:p14="http://schemas.microsoft.com/office/powerpoint/2010/main" val="643825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buChar char="•"/>
            </a:pPr>
            <a:r>
              <a:rPr lang="en-GB"/>
              <a:t>Hello everyone, and welcome. My name is Nia </a:t>
            </a:r>
            <a:r>
              <a:rPr lang="en-GB" err="1"/>
              <a:t>Agustiara</a:t>
            </a:r>
            <a:r>
              <a:rPr lang="en-GB"/>
              <a:t>, I’m a Senior Project Specialist in the sales team.</a:t>
            </a:r>
            <a:endParaRPr lang="en-US">
              <a:solidFill>
                <a:srgbClr val="444444"/>
              </a:solidFill>
            </a:endParaRPr>
          </a:p>
          <a:p>
            <a:pPr marL="285750" indent="-285750">
              <a:buChar char="•"/>
            </a:pPr>
            <a:r>
              <a:rPr lang="en-GB"/>
              <a:t>Thank you for joining today’s quick session. </a:t>
            </a:r>
            <a:endParaRPr lang="en-US">
              <a:solidFill>
                <a:srgbClr val="444444"/>
              </a:solidFill>
              <a:ea typeface="Calibri"/>
            </a:endParaRPr>
          </a:p>
        </p:txBody>
      </p:sp>
    </p:spTree>
    <p:extLst>
      <p:ext uri="{BB962C8B-B14F-4D97-AF65-F5344CB8AC3E}">
        <p14:creationId xmlns:p14="http://schemas.microsoft.com/office/powerpoint/2010/main" val="3118152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In the next ten minutes, I’ll cover three things:</a:t>
            </a:r>
          </a:p>
          <a:p>
            <a:r>
              <a:rPr lang="en-GB"/>
              <a:t>first, benefits of rebook pre-show and why acting early is so important, ,</a:t>
            </a:r>
          </a:p>
          <a:p>
            <a:r>
              <a:rPr lang="en-GB" err="1"/>
              <a:t>second,how</a:t>
            </a:r>
            <a:r>
              <a:rPr lang="en-GB"/>
              <a:t> our Modular Stand Design Package can help you stand out at CPHI Milan</a:t>
            </a:r>
          </a:p>
          <a:p>
            <a:r>
              <a:rPr lang="en-GB"/>
              <a:t>and finally, how you can easily rebook your stand in our platform</a:t>
            </a:r>
          </a:p>
          <a:p>
            <a:endParaRPr lang="en-GB"/>
          </a:p>
          <a:p>
            <a:endParaRPr lang="en-GB"/>
          </a:p>
        </p:txBody>
      </p:sp>
      <p:sp>
        <p:nvSpPr>
          <p:cNvPr id="4" name="Slide Number Placeholder 3"/>
          <p:cNvSpPr>
            <a:spLocks noGrp="1"/>
          </p:cNvSpPr>
          <p:nvPr>
            <p:ph type="sldNum" sz="quarter" idx="5"/>
          </p:nvPr>
        </p:nvSpPr>
        <p:spPr/>
        <p:txBody>
          <a:bodyPr/>
          <a:lstStyle/>
          <a:p>
            <a:fld id="{EF3D9E77-5833-4763-8D25-AF522579335B}" type="slidenum">
              <a:rPr lang="en-GB" smtClean="0"/>
              <a:t>10</a:t>
            </a:fld>
            <a:endParaRPr lang="en-GB"/>
          </a:p>
        </p:txBody>
      </p:sp>
    </p:spTree>
    <p:extLst>
      <p:ext uri="{BB962C8B-B14F-4D97-AF65-F5344CB8AC3E}">
        <p14:creationId xmlns:p14="http://schemas.microsoft.com/office/powerpoint/2010/main" val="2482200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9525" indent="0">
              <a:spcBef>
                <a:spcPts val="525"/>
              </a:spcBef>
              <a:buNone/>
            </a:pPr>
            <a:r>
              <a:rPr lang="en-GB"/>
              <a:t>Let’s start with rebooking. Every year, CPHI attracts a huge number of exhibitors, and prime locations go very quickly. At this moment </a:t>
            </a:r>
            <a:r>
              <a:rPr lang="en-US" b="1">
                <a:solidFill>
                  <a:srgbClr val="004040"/>
                </a:solidFill>
              </a:rPr>
              <a:t>80% space booked</a:t>
            </a:r>
            <a:endParaRPr lang="en-US"/>
          </a:p>
          <a:p>
            <a:pPr marL="9525" indent="0">
              <a:spcBef>
                <a:spcPts val="525"/>
              </a:spcBef>
              <a:buNone/>
            </a:pPr>
            <a:endParaRPr lang="en-GB"/>
          </a:p>
          <a:p>
            <a:pPr marL="9525" indent="0">
              <a:spcBef>
                <a:spcPts val="525"/>
              </a:spcBef>
              <a:buNone/>
            </a:pPr>
            <a:r>
              <a:rPr lang="en-GB"/>
              <a:t>By rebooking early, you not only secure your preferred spot, but you also avoid the risk of being left with limited choices. It’s a simple step that saves you stress later.</a:t>
            </a:r>
            <a:endParaRPr lang="en-US"/>
          </a:p>
          <a:p>
            <a:pPr marL="9525" indent="0">
              <a:spcBef>
                <a:spcPts val="525"/>
              </a:spcBef>
              <a:buNone/>
            </a:pPr>
            <a:endParaRPr lang="en-US">
              <a:solidFill>
                <a:srgbClr val="004040"/>
              </a:solidFill>
            </a:endParaRPr>
          </a:p>
          <a:p>
            <a:pPr marL="9525" indent="0">
              <a:spcBef>
                <a:spcPts val="525"/>
              </a:spcBef>
              <a:buNone/>
            </a:pPr>
            <a:r>
              <a:rPr lang="en-US">
                <a:solidFill>
                  <a:srgbClr val="004040"/>
                </a:solidFill>
              </a:rPr>
              <a:t>Finally, when you rebook early, you will secure stand with the best available rate as price increased based on the occupancy rate.</a:t>
            </a:r>
            <a:endParaRPr lang="en-GB"/>
          </a:p>
          <a:p>
            <a:pPr marL="9525" indent="0">
              <a:spcBef>
                <a:spcPts val="525"/>
              </a:spcBef>
              <a:buNone/>
            </a:pPr>
            <a:endParaRPr lang="en-GB"/>
          </a:p>
          <a:p>
            <a:endParaRPr lang="en-GB"/>
          </a:p>
        </p:txBody>
      </p:sp>
      <p:sp>
        <p:nvSpPr>
          <p:cNvPr id="4" name="Slide Number Placeholder 3"/>
          <p:cNvSpPr>
            <a:spLocks noGrp="1"/>
          </p:cNvSpPr>
          <p:nvPr>
            <p:ph type="sldNum" sz="quarter" idx="5"/>
          </p:nvPr>
        </p:nvSpPr>
        <p:spPr/>
        <p:txBody>
          <a:bodyPr/>
          <a:lstStyle/>
          <a:p>
            <a:fld id="{EF3D9E77-5833-4763-8D25-AF522579335B}" type="slidenum">
              <a:rPr lang="en-GB" smtClean="0"/>
              <a:t>11</a:t>
            </a:fld>
            <a:endParaRPr lang="en-GB"/>
          </a:p>
        </p:txBody>
      </p:sp>
    </p:spTree>
    <p:extLst>
      <p:ext uri="{BB962C8B-B14F-4D97-AF65-F5344CB8AC3E}">
        <p14:creationId xmlns:p14="http://schemas.microsoft.com/office/powerpoint/2010/main" val="15120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7621C-B09F-A6D3-0567-77D09DEB6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A3615-60F3-E231-9B87-41FCAEAC7D0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63BFD4B-9EBD-F75C-733B-8A5945082332}"/>
              </a:ext>
            </a:extLst>
          </p:cNvPr>
          <p:cNvSpPr>
            <a:spLocks noGrp="1"/>
          </p:cNvSpPr>
          <p:nvPr>
            <p:ph type="body" idx="1"/>
          </p:nvPr>
        </p:nvSpPr>
        <p:spPr/>
        <p:txBody>
          <a:bodyPr/>
          <a:lstStyle/>
          <a:p>
            <a:r>
              <a:rPr lang="en-GB"/>
              <a:t>Here’s the current floor plan. This year we divided the floorplan into 3 floorplans : floorplan1,2,3</a:t>
            </a:r>
            <a:endParaRPr lang="en-US">
              <a:solidFill>
                <a:srgbClr val="444444"/>
              </a:solidFill>
            </a:endParaRPr>
          </a:p>
          <a:p>
            <a:r>
              <a:rPr lang="en-GB"/>
              <a:t>You can see in dark green the stands that are already confirmed, and in other colour still available.</a:t>
            </a:r>
            <a:endParaRPr lang="en-US">
              <a:solidFill>
                <a:srgbClr val="444444"/>
              </a:solidFill>
            </a:endParaRPr>
          </a:p>
          <a:p>
            <a:r>
              <a:rPr lang="en-GB"/>
              <a:t>As you can tell, the halls are already filling up quickly, and the remaining spaces are becoming limited.</a:t>
            </a:r>
            <a:endParaRPr lang="en-US">
              <a:solidFill>
                <a:srgbClr val="444444"/>
              </a:solidFill>
            </a:endParaRPr>
          </a:p>
          <a:p>
            <a:endParaRPr lang="en-GB">
              <a:solidFill>
                <a:srgbClr val="444444"/>
              </a:solidFill>
            </a:endParaRPr>
          </a:p>
          <a:p>
            <a:r>
              <a:rPr lang="en-GB"/>
              <a:t>This is why we encourage you to rebook now—because once the floor is full, it’s full.</a:t>
            </a:r>
            <a:endParaRPr lang="en-US">
              <a:solidFill>
                <a:srgbClr val="444444"/>
              </a:solidFill>
            </a:endParaRPr>
          </a:p>
          <a:p>
            <a:r>
              <a:rPr lang="en-GB"/>
              <a:t>Rebooking today ensures you’re in the location that best supports your business objectives.</a:t>
            </a:r>
            <a:endParaRPr lang="en-US">
              <a:solidFill>
                <a:srgbClr val="444444"/>
              </a:solidFill>
            </a:endParaRPr>
          </a:p>
          <a:p>
            <a:endParaRPr lang="en-GB">
              <a:solidFill>
                <a:srgbClr val="444444"/>
              </a:solidFill>
            </a:endParaRPr>
          </a:p>
          <a:p>
            <a:endParaRPr lang="en-US"/>
          </a:p>
        </p:txBody>
      </p:sp>
      <p:sp>
        <p:nvSpPr>
          <p:cNvPr id="4" name="Slide Number Placeholder 3">
            <a:extLst>
              <a:ext uri="{FF2B5EF4-FFF2-40B4-BE49-F238E27FC236}">
                <a16:creationId xmlns:a16="http://schemas.microsoft.com/office/drawing/2014/main" id="{774AC02B-BDD7-4692-20D3-0642673F54DC}"/>
              </a:ext>
            </a:extLst>
          </p:cNvPr>
          <p:cNvSpPr>
            <a:spLocks noGrp="1"/>
          </p:cNvSpPr>
          <p:nvPr>
            <p:ph type="sldNum" sz="quarter" idx="5"/>
          </p:nvPr>
        </p:nvSpPr>
        <p:spPr/>
        <p:txBody>
          <a:bodyPr/>
          <a:lstStyle/>
          <a:p>
            <a:fld id="{A89C7E07-3C67-C64C-8DA0-0404F6303970}" type="slidenum">
              <a:rPr lang="en-US" smtClean="0"/>
              <a:t>12</a:t>
            </a:fld>
            <a:endParaRPr lang="en-US"/>
          </a:p>
        </p:txBody>
      </p:sp>
    </p:spTree>
    <p:extLst>
      <p:ext uri="{BB962C8B-B14F-4D97-AF65-F5344CB8AC3E}">
        <p14:creationId xmlns:p14="http://schemas.microsoft.com/office/powerpoint/2010/main" val="2248758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Securing your location is only half the story.</a:t>
            </a:r>
          </a:p>
          <a:p>
            <a:r>
              <a:rPr lang="en-GB"/>
              <a:t>Once you have your space, the next step is making sure you stand out.</a:t>
            </a:r>
          </a:p>
          <a:p>
            <a:r>
              <a:rPr lang="en-GB"/>
              <a:t>And that’s where our Modular Stand Design Package comes in.</a:t>
            </a:r>
          </a:p>
          <a:p>
            <a:r>
              <a:rPr lang="en-GB"/>
              <a:t>The Modular Stand Design Package is our turn-key solution for exhibitors who want impact without the cost and complexity of a full custom build.</a:t>
            </a:r>
          </a:p>
          <a:p>
            <a:r>
              <a:rPr lang="en-GB"/>
              <a:t>With MSDP, you get a professional look that’s scalable and customizable, but at a medium budget.</a:t>
            </a:r>
          </a:p>
          <a:p>
            <a:r>
              <a:rPr lang="en-GB"/>
              <a:t>The best part? Everything is handled by our contractors, so you don’t have to worry about logistics.</a:t>
            </a:r>
          </a:p>
          <a:p>
            <a:r>
              <a:rPr lang="en-GB"/>
              <a:t>It’s about giving you peace of mind, while still standing out on the show floor.</a:t>
            </a:r>
          </a:p>
          <a:p>
            <a:endParaRPr lang="en-GB"/>
          </a:p>
        </p:txBody>
      </p:sp>
      <p:sp>
        <p:nvSpPr>
          <p:cNvPr id="4" name="Slide Number Placeholder 3"/>
          <p:cNvSpPr>
            <a:spLocks noGrp="1"/>
          </p:cNvSpPr>
          <p:nvPr>
            <p:ph type="sldNum" sz="quarter" idx="5"/>
          </p:nvPr>
        </p:nvSpPr>
        <p:spPr/>
        <p:txBody>
          <a:bodyPr/>
          <a:lstStyle/>
          <a:p>
            <a:fld id="{EF3D9E77-5833-4763-8D25-AF522579335B}" type="slidenum">
              <a:rPr lang="en-GB" smtClean="0"/>
              <a:t>13</a:t>
            </a:fld>
            <a:endParaRPr lang="en-GB"/>
          </a:p>
        </p:txBody>
      </p:sp>
    </p:spTree>
    <p:extLst>
      <p:ext uri="{BB962C8B-B14F-4D97-AF65-F5344CB8AC3E}">
        <p14:creationId xmlns:p14="http://schemas.microsoft.com/office/powerpoint/2010/main" val="2154043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buChar char="•"/>
            </a:pPr>
            <a:r>
              <a:rPr lang="en-GB"/>
              <a:t>Now let me quickly show you how easy it is to rebook in the exhibitor platform.</a:t>
            </a:r>
            <a:endParaRPr lang="en-US">
              <a:solidFill>
                <a:srgbClr val="444444"/>
              </a:solidFill>
            </a:endParaRPr>
          </a:p>
          <a:p>
            <a:pPr marL="285750" indent="-285750">
              <a:buChar char="•"/>
            </a:pPr>
            <a:endParaRPr lang="en-GB">
              <a:solidFill>
                <a:srgbClr val="444444"/>
              </a:solidFill>
            </a:endParaRPr>
          </a:p>
          <a:p>
            <a:pPr marL="285750" indent="-285750">
              <a:buChar char="•"/>
            </a:pPr>
            <a:r>
              <a:rPr lang="en-GB"/>
              <a:t>Step one, log in to your portal—this is the same login you used for your previous booking.</a:t>
            </a:r>
            <a:endParaRPr lang="en-US">
              <a:solidFill>
                <a:srgbClr val="444444"/>
              </a:solidFill>
            </a:endParaRPr>
          </a:p>
          <a:p>
            <a:pPr marL="285750" indent="-285750">
              <a:buChar char="•"/>
            </a:pPr>
            <a:r>
              <a:rPr lang="en-GB"/>
              <a:t>Step two, click on the ‘Rebook’ option next to your existing stand.</a:t>
            </a:r>
            <a:endParaRPr lang="en-US">
              <a:solidFill>
                <a:srgbClr val="444444"/>
              </a:solidFill>
            </a:endParaRPr>
          </a:p>
          <a:p>
            <a:pPr marL="285750" indent="-285750">
              <a:buChar char="•"/>
            </a:pPr>
            <a:r>
              <a:rPr lang="en-GB"/>
              <a:t>Step three, confirm your stand selection, choose your package, and finalize the booking.</a:t>
            </a:r>
            <a:endParaRPr lang="en-US">
              <a:solidFill>
                <a:srgbClr val="444444"/>
              </a:solidFill>
            </a:endParaRPr>
          </a:p>
          <a:p>
            <a:pPr marL="285750" indent="-285750">
              <a:buChar char="•"/>
            </a:pPr>
            <a:endParaRPr lang="en-GB">
              <a:solidFill>
                <a:srgbClr val="444444"/>
              </a:solidFill>
            </a:endParaRPr>
          </a:p>
          <a:p>
            <a:pPr marL="285750" indent="-285750">
              <a:buChar char="•"/>
            </a:pPr>
            <a:r>
              <a:rPr lang="en-GB"/>
              <a:t>That’s it—just three steps.</a:t>
            </a:r>
            <a:endParaRPr lang="en-US">
              <a:solidFill>
                <a:srgbClr val="444444"/>
              </a:solidFill>
            </a:endParaRPr>
          </a:p>
          <a:p>
            <a:pPr marL="285750" indent="-285750">
              <a:buChar char="•"/>
            </a:pPr>
            <a:r>
              <a:rPr lang="en-GB"/>
              <a:t>It’s a straightforward process designed to save you time and secure your space immediately.</a:t>
            </a:r>
            <a:endParaRPr lang="en-US">
              <a:solidFill>
                <a:srgbClr val="444444"/>
              </a:solidFill>
            </a:endParaRPr>
          </a:p>
          <a:p>
            <a:pPr marL="285750" indent="-285750">
              <a:buChar char="•"/>
            </a:pPr>
            <a:r>
              <a:rPr lang="en-GB"/>
              <a:t>And remember—rebooking early also means you can consider upgrading your stand package.</a:t>
            </a:r>
            <a:endParaRPr lang="en-US">
              <a:solidFill>
                <a:srgbClr val="444444"/>
              </a:solidFill>
            </a:endParaRPr>
          </a:p>
          <a:p>
            <a:pPr marL="285750" indent="-285750">
              <a:buChar char="•"/>
            </a:pPr>
            <a:endParaRPr lang="en-GB">
              <a:solidFill>
                <a:srgbClr val="444444"/>
              </a:solidFill>
            </a:endParaRPr>
          </a:p>
          <a:p>
            <a:pPr>
              <a:buNone/>
            </a:pPr>
            <a:endParaRPr lang="en-US">
              <a:latin typeface="Calibri"/>
              <a:ea typeface="Calibri"/>
              <a:cs typeface="Calibri"/>
            </a:endParaRPr>
          </a:p>
        </p:txBody>
      </p:sp>
    </p:spTree>
    <p:extLst>
      <p:ext uri="{BB962C8B-B14F-4D97-AF65-F5344CB8AC3E}">
        <p14:creationId xmlns:p14="http://schemas.microsoft.com/office/powerpoint/2010/main" val="1464198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Finally, Rebooking through the platform is simple and fast.</a:t>
            </a:r>
            <a:endParaRPr lang="en-US"/>
          </a:p>
          <a:p>
            <a:r>
              <a:rPr lang="en-GB"/>
              <a:t>And by upgrading to the Modular Stand Design Package, you’ll maximize your presence at CPHI Milan without overspending.</a:t>
            </a:r>
          </a:p>
          <a:p>
            <a:endParaRPr lang="en-GB"/>
          </a:p>
          <a:p>
            <a:r>
              <a:rPr lang="en-GB"/>
              <a:t>I encourage you to rebook today and speak with our team about upgrading to MSDP.</a:t>
            </a:r>
          </a:p>
          <a:p>
            <a:r>
              <a:rPr lang="en-GB"/>
              <a:t>That way, you’ll secure your location and ensure your stand makes the impact it deserves.</a:t>
            </a:r>
          </a:p>
          <a:p>
            <a:endParaRPr lang="en-GB"/>
          </a:p>
          <a:p>
            <a:r>
              <a:rPr lang="en-GB"/>
              <a:t>Thank you for your time today—let’s make CPHI Milan a great success for your company.</a:t>
            </a:r>
          </a:p>
          <a:p>
            <a:endParaRPr lang="en-GB"/>
          </a:p>
        </p:txBody>
      </p:sp>
      <p:sp>
        <p:nvSpPr>
          <p:cNvPr id="4" name="Slide Number Placeholder 3"/>
          <p:cNvSpPr>
            <a:spLocks noGrp="1"/>
          </p:cNvSpPr>
          <p:nvPr>
            <p:ph type="sldNum" sz="quarter" idx="5"/>
          </p:nvPr>
        </p:nvSpPr>
        <p:spPr/>
        <p:txBody>
          <a:bodyPr/>
          <a:lstStyle/>
          <a:p>
            <a:fld id="{EF3D9E77-5833-4763-8D25-AF522579335B}" type="slidenum">
              <a:rPr lang="en-GB" smtClean="0"/>
              <a:t>15</a:t>
            </a:fld>
            <a:endParaRPr lang="en-GB"/>
          </a:p>
        </p:txBody>
      </p:sp>
    </p:spTree>
    <p:extLst>
      <p:ext uri="{BB962C8B-B14F-4D97-AF65-F5344CB8AC3E}">
        <p14:creationId xmlns:p14="http://schemas.microsoft.com/office/powerpoint/2010/main" val="4202040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5F593-AD4E-161F-30EB-DE1760572C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A88421-C6BA-35B6-601E-0DEF127FCC4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ECDDC3A-3F1B-ED57-ACBA-B92CD27349CF}"/>
              </a:ext>
            </a:extLst>
          </p:cNvPr>
          <p:cNvSpPr>
            <a:spLocks noGrp="1"/>
          </p:cNvSpPr>
          <p:nvPr>
            <p:ph type="body" idx="1"/>
          </p:nvPr>
        </p:nvSpPr>
        <p:spPr/>
        <p:txBody>
          <a:bodyPr/>
          <a:lstStyle/>
          <a:p>
            <a:r>
              <a:rPr lang="en-GB"/>
              <a:t>So let’s recap:</a:t>
            </a:r>
          </a:p>
          <a:p>
            <a:r>
              <a:rPr lang="en-GB"/>
              <a:t>The floor plan is filling up quickly.</a:t>
            </a:r>
          </a:p>
          <a:p>
            <a:r>
              <a:rPr lang="en-GB"/>
              <a:t>Rebooking through the platform is simple and fast.</a:t>
            </a:r>
          </a:p>
          <a:p>
            <a:r>
              <a:rPr lang="en-GB"/>
              <a:t>And by upgrading to the Modular Stand Design Package, you’ll maximize your presence at CPHI Milan without overspending.</a:t>
            </a:r>
          </a:p>
          <a:p>
            <a:endParaRPr lang="en-GB"/>
          </a:p>
          <a:p>
            <a:r>
              <a:rPr lang="en-GB"/>
              <a:t>I encourage you to rebook today and speak with our team about upgrading to MSDP.</a:t>
            </a:r>
          </a:p>
          <a:p>
            <a:r>
              <a:rPr lang="en-GB"/>
              <a:t>That way, you’ll secure your location and ensure your stand makes the impact it deserves.</a:t>
            </a:r>
          </a:p>
          <a:p>
            <a:endParaRPr lang="en-GB"/>
          </a:p>
          <a:p>
            <a:r>
              <a:rPr lang="en-GB"/>
              <a:t>Thank you for your time today—let’s make CPHI Milan a great success for your company.</a:t>
            </a:r>
          </a:p>
          <a:p>
            <a:endParaRPr lang="en-GB"/>
          </a:p>
        </p:txBody>
      </p:sp>
      <p:sp>
        <p:nvSpPr>
          <p:cNvPr id="4" name="Slide Number Placeholder 3">
            <a:extLst>
              <a:ext uri="{FF2B5EF4-FFF2-40B4-BE49-F238E27FC236}">
                <a16:creationId xmlns:a16="http://schemas.microsoft.com/office/drawing/2014/main" id="{9FFEF9A6-C543-690C-3304-39F4C89BC3C8}"/>
              </a:ext>
            </a:extLst>
          </p:cNvPr>
          <p:cNvSpPr>
            <a:spLocks noGrp="1"/>
          </p:cNvSpPr>
          <p:nvPr>
            <p:ph type="sldNum" sz="quarter" idx="5"/>
          </p:nvPr>
        </p:nvSpPr>
        <p:spPr/>
        <p:txBody>
          <a:bodyPr/>
          <a:lstStyle/>
          <a:p>
            <a:fld id="{EF3D9E77-5833-4763-8D25-AF522579335B}" type="slidenum">
              <a:rPr lang="en-GB" smtClean="0"/>
              <a:t>16</a:t>
            </a:fld>
            <a:endParaRPr lang="en-GB"/>
          </a:p>
        </p:txBody>
      </p:sp>
    </p:spTree>
    <p:extLst>
      <p:ext uri="{BB962C8B-B14F-4D97-AF65-F5344CB8AC3E}">
        <p14:creationId xmlns:p14="http://schemas.microsoft.com/office/powerpoint/2010/main" val="1491609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39B2B-FD34-738F-55F4-827C503A1A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B52A50-2F16-EEBA-721B-5E60E552B24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8158FFD-477A-0209-2681-6551D5BAE5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E1EE30-A021-123E-46D5-0D74CED72E94}"/>
              </a:ext>
            </a:extLst>
          </p:cNvPr>
          <p:cNvSpPr>
            <a:spLocks noGrp="1"/>
          </p:cNvSpPr>
          <p:nvPr>
            <p:ph type="sldNum" sz="quarter" idx="5"/>
          </p:nvPr>
        </p:nvSpPr>
        <p:spPr/>
        <p:txBody>
          <a:bodyPr/>
          <a:lstStyle/>
          <a:p>
            <a:fld id="{56643ED6-CE88-4005-840D-0D520552B28C}" type="slidenum">
              <a:rPr lang="en-GB" smtClean="0"/>
              <a:t>17</a:t>
            </a:fld>
            <a:endParaRPr lang="en-GB"/>
          </a:p>
        </p:txBody>
      </p:sp>
    </p:spTree>
    <p:extLst>
      <p:ext uri="{BB962C8B-B14F-4D97-AF65-F5344CB8AC3E}">
        <p14:creationId xmlns:p14="http://schemas.microsoft.com/office/powerpoint/2010/main" val="4198345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4E60C-C2F0-B6FF-6FBE-2249664AA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93B41F-2A34-35C6-DE7B-4627EA27CC8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B387DEF-42CC-12AE-A31A-535C2C5280A9}"/>
              </a:ext>
            </a:extLst>
          </p:cNvPr>
          <p:cNvSpPr>
            <a:spLocks noGrp="1"/>
          </p:cNvSpPr>
          <p:nvPr>
            <p:ph type="body" idx="1"/>
          </p:nvPr>
        </p:nvSpPr>
        <p:spPr/>
        <p:txBody>
          <a:bodyPr/>
          <a:lstStyle/>
          <a:p>
            <a:r>
              <a:rPr lang="en-GB"/>
              <a:t>So let’s recap:</a:t>
            </a:r>
          </a:p>
          <a:p>
            <a:r>
              <a:rPr lang="en-GB"/>
              <a:t>The floor plan is filling up quickly.</a:t>
            </a:r>
          </a:p>
          <a:p>
            <a:r>
              <a:rPr lang="en-GB"/>
              <a:t>Rebooking through the platform is simple and fast.</a:t>
            </a:r>
          </a:p>
          <a:p>
            <a:r>
              <a:rPr lang="en-GB"/>
              <a:t>And by upgrading to the Modular Stand Design Package, you’ll maximize your presence at CPHI Milan without overspending.</a:t>
            </a:r>
          </a:p>
          <a:p>
            <a:endParaRPr lang="en-GB"/>
          </a:p>
          <a:p>
            <a:r>
              <a:rPr lang="en-GB"/>
              <a:t>I encourage you to rebook today and speak with our team about upgrading to MSDP.</a:t>
            </a:r>
          </a:p>
          <a:p>
            <a:r>
              <a:rPr lang="en-GB"/>
              <a:t>That way, you’ll secure your location and ensure your stand makes the impact it deserves.</a:t>
            </a:r>
          </a:p>
          <a:p>
            <a:endParaRPr lang="en-GB"/>
          </a:p>
          <a:p>
            <a:r>
              <a:rPr lang="en-GB"/>
              <a:t>Thank you for your time today—let’s make CPHI Milan a great success for your company.</a:t>
            </a:r>
          </a:p>
          <a:p>
            <a:endParaRPr lang="en-GB"/>
          </a:p>
        </p:txBody>
      </p:sp>
      <p:sp>
        <p:nvSpPr>
          <p:cNvPr id="4" name="Slide Number Placeholder 3">
            <a:extLst>
              <a:ext uri="{FF2B5EF4-FFF2-40B4-BE49-F238E27FC236}">
                <a16:creationId xmlns:a16="http://schemas.microsoft.com/office/drawing/2014/main" id="{46524951-FA21-026C-1516-032065C2AE22}"/>
              </a:ext>
            </a:extLst>
          </p:cNvPr>
          <p:cNvSpPr>
            <a:spLocks noGrp="1"/>
          </p:cNvSpPr>
          <p:nvPr>
            <p:ph type="sldNum" sz="quarter" idx="5"/>
          </p:nvPr>
        </p:nvSpPr>
        <p:spPr/>
        <p:txBody>
          <a:bodyPr/>
          <a:lstStyle/>
          <a:p>
            <a:fld id="{EF3D9E77-5833-4763-8D25-AF522579335B}" type="slidenum">
              <a:rPr lang="en-GB" smtClean="0"/>
              <a:t>18</a:t>
            </a:fld>
            <a:endParaRPr lang="en-GB"/>
          </a:p>
        </p:txBody>
      </p:sp>
    </p:spTree>
    <p:extLst>
      <p:ext uri="{BB962C8B-B14F-4D97-AF65-F5344CB8AC3E}">
        <p14:creationId xmlns:p14="http://schemas.microsoft.com/office/powerpoint/2010/main" val="3569998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Holder 6">
            <a:extLst>
              <a:ext uri="{FF2B5EF4-FFF2-40B4-BE49-F238E27FC236}">
                <a16:creationId xmlns:a16="http://schemas.microsoft.com/office/drawing/2014/main" id="{E3D0D8CB-BBBC-BB42-E3EC-D32CF189DE7F}"/>
              </a:ext>
            </a:extLst>
          </p:cNvPr>
          <p:cNvSpPr>
            <a:spLocks noGrp="1"/>
          </p:cNvSpPr>
          <p:nvPr>
            <p:ph type="sldNum" sz="quarter" idx="7"/>
          </p:nvPr>
        </p:nvSpPr>
        <p:spPr>
          <a:xfrm>
            <a:off x="430424" y="4684958"/>
            <a:ext cx="2956832" cy="144270"/>
          </a:xfrm>
          <a:prstGeom prst="rect">
            <a:avLst/>
          </a:prstGeom>
        </p:spPr>
        <p:txBody>
          <a:bodyPr wrap="square" lIns="0" tIns="0" rIns="0" bIns="0">
            <a:spAutoFit/>
          </a:bodyPr>
          <a:lstStyle>
            <a:lvl1pPr>
              <a:defRPr sz="938" b="0" i="0">
                <a:solidFill>
                  <a:srgbClr val="004040"/>
                </a:solidFill>
                <a:latin typeface="Poppins"/>
                <a:cs typeface="Poppins"/>
              </a:defRPr>
            </a:lvl1pPr>
          </a:lstStyle>
          <a:p>
            <a:pPr marL="28575">
              <a:lnSpc>
                <a:spcPct val="100000"/>
              </a:lnSpc>
              <a:spcBef>
                <a:spcPts val="120"/>
              </a:spcBef>
            </a:pPr>
            <a:fld id="{81D60167-4931-47E6-BA6A-407CBD079E47}" type="slidenum">
              <a:rPr dirty="0"/>
              <a:pPr marL="28575">
                <a:lnSpc>
                  <a:spcPct val="100000"/>
                </a:lnSpc>
                <a:spcBef>
                  <a:spcPts val="120"/>
                </a:spcBef>
              </a:pPr>
              <a:t>‹#›</a:t>
            </a:fld>
            <a:r>
              <a:t> - </a:t>
            </a:r>
            <a:r>
              <a:rPr lang="en-GB"/>
              <a:t>Sustainability Collective Strategy Pack </a:t>
            </a:r>
            <a:endParaRPr spc="-8"/>
          </a:p>
        </p:txBody>
      </p:sp>
    </p:spTree>
    <p:extLst>
      <p:ext uri="{BB962C8B-B14F-4D97-AF65-F5344CB8AC3E}">
        <p14:creationId xmlns:p14="http://schemas.microsoft.com/office/powerpoint/2010/main" val="3223532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Holder 6">
            <a:extLst>
              <a:ext uri="{FF2B5EF4-FFF2-40B4-BE49-F238E27FC236}">
                <a16:creationId xmlns:a16="http://schemas.microsoft.com/office/drawing/2014/main" id="{9805DA2C-23A9-767E-C18A-E01B2E38A400}"/>
              </a:ext>
            </a:extLst>
          </p:cNvPr>
          <p:cNvSpPr>
            <a:spLocks noGrp="1"/>
          </p:cNvSpPr>
          <p:nvPr>
            <p:ph type="sldNum" sz="quarter" idx="7"/>
          </p:nvPr>
        </p:nvSpPr>
        <p:spPr>
          <a:xfrm>
            <a:off x="430424" y="4684958"/>
            <a:ext cx="2956832" cy="144270"/>
          </a:xfrm>
          <a:prstGeom prst="rect">
            <a:avLst/>
          </a:prstGeom>
        </p:spPr>
        <p:txBody>
          <a:bodyPr wrap="square" lIns="0" tIns="0" rIns="0" bIns="0">
            <a:spAutoFit/>
          </a:bodyPr>
          <a:lstStyle>
            <a:lvl1pPr>
              <a:defRPr sz="938" b="0" i="0">
                <a:solidFill>
                  <a:srgbClr val="004040"/>
                </a:solidFill>
                <a:latin typeface="Poppins"/>
                <a:cs typeface="Poppins"/>
              </a:defRPr>
            </a:lvl1pPr>
          </a:lstStyle>
          <a:p>
            <a:pPr marL="28575">
              <a:lnSpc>
                <a:spcPct val="100000"/>
              </a:lnSpc>
              <a:spcBef>
                <a:spcPts val="120"/>
              </a:spcBef>
            </a:pPr>
            <a:fld id="{81D60167-4931-47E6-BA6A-407CBD079E47}" type="slidenum">
              <a:rPr dirty="0"/>
              <a:pPr marL="28575">
                <a:lnSpc>
                  <a:spcPct val="100000"/>
                </a:lnSpc>
                <a:spcBef>
                  <a:spcPts val="120"/>
                </a:spcBef>
              </a:pPr>
              <a:t>‹#›</a:t>
            </a:fld>
            <a:r>
              <a:t> - </a:t>
            </a:r>
            <a:r>
              <a:rPr lang="en-GB"/>
              <a:t>Sustainability Collective Strategy Pack </a:t>
            </a:r>
            <a:endParaRPr spc="-8"/>
          </a:p>
        </p:txBody>
      </p:sp>
    </p:spTree>
    <p:extLst>
      <p:ext uri="{BB962C8B-B14F-4D97-AF65-F5344CB8AC3E}">
        <p14:creationId xmlns:p14="http://schemas.microsoft.com/office/powerpoint/2010/main" val="1622606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50" b="1" i="0">
                <a:solidFill>
                  <a:srgbClr val="004040"/>
                </a:solidFill>
                <a:latin typeface="Poppins"/>
                <a:cs typeface="Poppins"/>
              </a:defRPr>
            </a:lvl1pPr>
          </a:lstStyle>
          <a:p>
            <a:endParaRPr/>
          </a:p>
        </p:txBody>
      </p:sp>
      <p:sp>
        <p:nvSpPr>
          <p:cNvPr id="3" name="Holder 3"/>
          <p:cNvSpPr>
            <a:spLocks noGrp="1"/>
          </p:cNvSpPr>
          <p:nvPr>
            <p:ph type="body" idx="1"/>
          </p:nvPr>
        </p:nvSpPr>
        <p:spPr/>
        <p:txBody>
          <a:bodyPr lIns="0" tIns="0" rIns="0" bIns="0"/>
          <a:lstStyle>
            <a:lvl1pPr>
              <a:defRPr sz="1500" b="0" i="0">
                <a:solidFill>
                  <a:srgbClr val="004040"/>
                </a:solidFill>
                <a:latin typeface="Poppins"/>
                <a:cs typeface="Poppin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10/2/2025</a:t>
            </a:fld>
            <a:endParaRPr lang="en-US"/>
          </a:p>
        </p:txBody>
      </p:sp>
      <p:sp>
        <p:nvSpPr>
          <p:cNvPr id="6" name="Holder 6"/>
          <p:cNvSpPr>
            <a:spLocks noGrp="1"/>
          </p:cNvSpPr>
          <p:nvPr>
            <p:ph type="sldNum" sz="quarter" idx="7"/>
          </p:nvPr>
        </p:nvSpPr>
        <p:spPr/>
        <p:txBody>
          <a:bodyPr lIns="0" tIns="0" rIns="0" bIns="0"/>
          <a:lstStyle>
            <a:lvl1pPr>
              <a:defRPr sz="938" b="0" i="0">
                <a:solidFill>
                  <a:srgbClr val="004040"/>
                </a:solidFill>
                <a:latin typeface="Poppins"/>
                <a:cs typeface="Poppins"/>
              </a:defRPr>
            </a:lvl1pPr>
          </a:lstStyle>
          <a:p>
            <a:pPr marL="28575">
              <a:lnSpc>
                <a:spcPct val="100000"/>
              </a:lnSpc>
              <a:spcBef>
                <a:spcPts val="120"/>
              </a:spcBef>
            </a:pPr>
            <a:fld id="{81D60167-4931-47E6-BA6A-407CBD079E47}" type="slidenum">
              <a:rPr dirty="0"/>
              <a:pPr marL="28575">
                <a:lnSpc>
                  <a:spcPct val="100000"/>
                </a:lnSpc>
                <a:spcBef>
                  <a:spcPts val="120"/>
                </a:spcBef>
              </a:pPr>
              <a:t>‹#›</a:t>
            </a:fld>
            <a:r>
              <a:t> - presentation </a:t>
            </a:r>
            <a:r>
              <a:rPr spc="-8"/>
              <a:t>title</a:t>
            </a:r>
          </a:p>
        </p:txBody>
      </p:sp>
    </p:spTree>
    <p:extLst>
      <p:ext uri="{BB962C8B-B14F-4D97-AF65-F5344CB8AC3E}">
        <p14:creationId xmlns:p14="http://schemas.microsoft.com/office/powerpoint/2010/main" val="40214319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49476" y="1508804"/>
            <a:ext cx="3875246" cy="819150"/>
          </a:xfrm>
          <a:prstGeom prst="rect">
            <a:avLst/>
          </a:prstGeom>
        </p:spPr>
        <p:txBody>
          <a:bodyPr wrap="square" lIns="0" tIns="0" rIns="0" bIns="0">
            <a:spAutoFit/>
          </a:bodyPr>
          <a:lstStyle>
            <a:lvl1pPr>
              <a:defRPr sz="3750" b="1" i="0">
                <a:solidFill>
                  <a:srgbClr val="004040"/>
                </a:solidFill>
                <a:latin typeface="Poppins"/>
                <a:cs typeface="Poppins"/>
              </a:defRPr>
            </a:lvl1pPr>
          </a:lstStyle>
          <a:p>
            <a:endParaRPr/>
          </a:p>
        </p:txBody>
      </p:sp>
      <p:sp>
        <p:nvSpPr>
          <p:cNvPr id="3" name="Holder 3"/>
          <p:cNvSpPr>
            <a:spLocks noGrp="1"/>
          </p:cNvSpPr>
          <p:nvPr>
            <p:ph type="subTitle" idx="4"/>
          </p:nvPr>
        </p:nvSpPr>
        <p:spPr>
          <a:xfrm>
            <a:off x="449475" y="2591480"/>
            <a:ext cx="3205639" cy="590550"/>
          </a:xfrm>
          <a:prstGeom prst="rect">
            <a:avLst/>
          </a:prstGeom>
        </p:spPr>
        <p:txBody>
          <a:bodyPr wrap="square" lIns="0" tIns="0" rIns="0" bIns="0">
            <a:spAutoFit/>
          </a:bodyPr>
          <a:lstStyle>
            <a:lvl1pPr>
              <a:defRPr sz="1500" b="0" i="0">
                <a:solidFill>
                  <a:srgbClr val="004040"/>
                </a:solidFill>
                <a:latin typeface="Poppins"/>
                <a:cs typeface="Poppin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10/2/2025</a:t>
            </a:fld>
            <a:endParaRPr lang="en-US"/>
          </a:p>
        </p:txBody>
      </p:sp>
      <p:sp>
        <p:nvSpPr>
          <p:cNvPr id="6" name="Holder 6"/>
          <p:cNvSpPr>
            <a:spLocks noGrp="1"/>
          </p:cNvSpPr>
          <p:nvPr>
            <p:ph type="sldNum" sz="quarter" idx="7"/>
          </p:nvPr>
        </p:nvSpPr>
        <p:spPr/>
        <p:txBody>
          <a:bodyPr lIns="0" tIns="0" rIns="0" bIns="0"/>
          <a:lstStyle>
            <a:lvl1pPr>
              <a:defRPr sz="938" b="0" i="0">
                <a:solidFill>
                  <a:srgbClr val="004040"/>
                </a:solidFill>
                <a:latin typeface="Poppins"/>
                <a:cs typeface="Poppins"/>
              </a:defRPr>
            </a:lvl1pPr>
          </a:lstStyle>
          <a:p>
            <a:pPr marL="28575">
              <a:lnSpc>
                <a:spcPct val="100000"/>
              </a:lnSpc>
              <a:spcBef>
                <a:spcPts val="120"/>
              </a:spcBef>
            </a:pPr>
            <a:fld id="{81D60167-4931-47E6-BA6A-407CBD079E47}" type="slidenum">
              <a:rPr dirty="0"/>
              <a:pPr marL="28575">
                <a:lnSpc>
                  <a:spcPct val="100000"/>
                </a:lnSpc>
                <a:spcBef>
                  <a:spcPts val="120"/>
                </a:spcBef>
              </a:pPr>
              <a:t>‹#›</a:t>
            </a:fld>
            <a:r>
              <a:t> - presentation </a:t>
            </a:r>
            <a:r>
              <a:rPr spc="-8"/>
              <a:t>title</a:t>
            </a:r>
          </a:p>
        </p:txBody>
      </p:sp>
    </p:spTree>
    <p:extLst>
      <p:ext uri="{BB962C8B-B14F-4D97-AF65-F5344CB8AC3E}">
        <p14:creationId xmlns:p14="http://schemas.microsoft.com/office/powerpoint/2010/main" val="3841004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6652530" y="0"/>
            <a:ext cx="2493906" cy="2493906"/>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sz="135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sz="135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sz="135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445770" y="208597"/>
            <a:ext cx="7333774" cy="1120947"/>
          </a:xfrm>
          <a:prstGeom prst="rect">
            <a:avLst/>
          </a:prstGeom>
        </p:spPr>
        <p:txBody>
          <a:bodyPr lIns="0" tIns="0" rIns="0" bIns="0" anchor="b" anchorCtr="0">
            <a:noAutofit/>
          </a:bodyPr>
          <a:lstStyle>
            <a:lvl1pPr>
              <a:defRPr sz="3300" b="1" i="0">
                <a:solidFill>
                  <a:schemeClr val="bg1"/>
                </a:solidFill>
                <a:latin typeface="+mj-lt"/>
              </a:defRPr>
            </a:lvl1pPr>
          </a:lstStyle>
          <a:p>
            <a:r>
              <a:rPr lang="en-US"/>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445771" y="2007393"/>
            <a:ext cx="3368120" cy="2698103"/>
          </a:xfrm>
        </p:spPr>
        <p:txBody>
          <a:bodyPr lIns="0" tIns="45720" rIns="0" bIns="0">
            <a:normAutofit/>
          </a:bodyPr>
          <a:lstStyle>
            <a:lvl1pPr marL="0" indent="0">
              <a:spcBef>
                <a:spcPts val="1350"/>
              </a:spcBef>
              <a:buFont typeface="Arial" panose="020B0604020202020204" pitchFamily="34" charset="0"/>
              <a:buNone/>
              <a:defRPr sz="1500"/>
            </a:lvl1pPr>
            <a:lvl2pPr marL="212598" indent="-212598">
              <a:spcBef>
                <a:spcPts val="1350"/>
              </a:spcBef>
              <a:defRPr sz="1500"/>
            </a:lvl2pPr>
            <a:lvl3pPr marL="445770" indent="-212598">
              <a:spcBef>
                <a:spcPts val="1350"/>
              </a:spcBef>
              <a:defRPr sz="1500"/>
            </a:lvl3pPr>
            <a:lvl4pPr marL="617220" indent="-212598">
              <a:spcBef>
                <a:spcPts val="1350"/>
              </a:spcBef>
              <a:defRPr sz="1500"/>
            </a:lvl4pPr>
            <a:lvl5pPr marL="754380" indent="-212598">
              <a:spcBef>
                <a:spcPts val="1350"/>
              </a:spcBef>
              <a:defRPr sz="15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4411424" y="2007393"/>
            <a:ext cx="3368120" cy="2698103"/>
          </a:xfrm>
        </p:spPr>
        <p:txBody>
          <a:bodyPr lIns="0" tIns="45720" rIns="0" bIns="0">
            <a:normAutofit/>
          </a:bodyPr>
          <a:lstStyle>
            <a:lvl1pPr marL="0" indent="0">
              <a:spcBef>
                <a:spcPts val="1350"/>
              </a:spcBef>
              <a:buFont typeface="Arial" panose="020B0604020202020204" pitchFamily="34" charset="0"/>
              <a:buNone/>
              <a:defRPr sz="1500"/>
            </a:lvl1pPr>
            <a:lvl2pPr marL="212598" indent="-212598">
              <a:spcBef>
                <a:spcPts val="1350"/>
              </a:spcBef>
              <a:defRPr sz="1500"/>
            </a:lvl2pPr>
            <a:lvl3pPr marL="411480" indent="-212598">
              <a:spcBef>
                <a:spcPts val="1350"/>
              </a:spcBef>
              <a:defRPr sz="1500"/>
            </a:lvl3pPr>
            <a:lvl4pPr marL="617220" indent="-212598">
              <a:spcBef>
                <a:spcPts val="1350"/>
              </a:spcBef>
              <a:defRPr sz="1500"/>
            </a:lvl4pPr>
            <a:lvl5pPr marL="754380" indent="-212598">
              <a:spcBef>
                <a:spcPts val="1350"/>
              </a:spcBef>
              <a:defRPr sz="15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445770" y="1611630"/>
            <a:ext cx="1600200" cy="2994"/>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48137421"/>
      </p:ext>
    </p:extLst>
  </p:cSld>
  <p:clrMapOvr>
    <a:masterClrMapping/>
  </p:clrMapOvr>
  <p:extLst>
    <p:ext uri="{DCECCB84-F9BA-43D5-87BE-67443E8EF086}">
      <p15:sldGuideLst xmlns:p15="http://schemas.microsoft.com/office/powerpoint/2012/main">
        <p15:guide id="1" pos="450" userDrawn="1">
          <p15:clr>
            <a:srgbClr val="FBAE40"/>
          </p15:clr>
        </p15:guide>
        <p15:guide id="2" pos="5310" userDrawn="1">
          <p15:clr>
            <a:srgbClr val="FBAE40"/>
          </p15:clr>
        </p15:guide>
        <p15:guide id="3" pos="2160" userDrawn="1">
          <p15:clr>
            <a:srgbClr val="FBAE40"/>
          </p15:clr>
        </p15:guide>
        <p15:guide id="4" pos="3870" userDrawn="1">
          <p15:clr>
            <a:srgbClr val="FBAE40"/>
          </p15:clr>
        </p15:guide>
        <p15:guide id="5" pos="1890" userDrawn="1">
          <p15:clr>
            <a:srgbClr val="FBAE40"/>
          </p15:clr>
        </p15:guide>
        <p15:guide id="6" pos="3600" userDrawn="1">
          <p15:clr>
            <a:srgbClr val="FBAE40"/>
          </p15:clr>
        </p15:guide>
        <p15:guide id="7" orient="horz" pos="918" userDrawn="1">
          <p15:clr>
            <a:srgbClr val="FBAE40"/>
          </p15:clr>
        </p15:guide>
        <p15:guide id="8" orient="horz" pos="1044" userDrawn="1">
          <p15:clr>
            <a:srgbClr val="FBAE40"/>
          </p15:clr>
        </p15:guide>
        <p15:guide id="10" orient="horz" pos="41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50" b="1" i="0">
                <a:solidFill>
                  <a:srgbClr val="004040"/>
                </a:solidFill>
                <a:latin typeface="Poppins"/>
                <a:cs typeface="Poppi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10/2/2025</a:t>
            </a:fld>
            <a:endParaRPr lang="en-US"/>
          </a:p>
        </p:txBody>
      </p:sp>
      <p:sp>
        <p:nvSpPr>
          <p:cNvPr id="5" name="Holder 5"/>
          <p:cNvSpPr>
            <a:spLocks noGrp="1"/>
          </p:cNvSpPr>
          <p:nvPr>
            <p:ph type="sldNum" sz="quarter" idx="7"/>
          </p:nvPr>
        </p:nvSpPr>
        <p:spPr/>
        <p:txBody>
          <a:bodyPr lIns="0" tIns="0" rIns="0" bIns="0"/>
          <a:lstStyle>
            <a:lvl1pPr>
              <a:defRPr sz="938" b="0" i="0">
                <a:solidFill>
                  <a:srgbClr val="004040"/>
                </a:solidFill>
                <a:latin typeface="Poppins"/>
                <a:cs typeface="Poppins"/>
              </a:defRPr>
            </a:lvl1pPr>
          </a:lstStyle>
          <a:p>
            <a:pPr marL="28575">
              <a:lnSpc>
                <a:spcPct val="100000"/>
              </a:lnSpc>
              <a:spcBef>
                <a:spcPts val="120"/>
              </a:spcBef>
            </a:pPr>
            <a:fld id="{81D60167-4931-47E6-BA6A-407CBD079E47}" type="slidenum">
              <a:rPr dirty="0"/>
              <a:pPr marL="28575">
                <a:lnSpc>
                  <a:spcPct val="100000"/>
                </a:lnSpc>
                <a:spcBef>
                  <a:spcPts val="120"/>
                </a:spcBef>
              </a:pPr>
              <a:t>‹#›</a:t>
            </a:fld>
            <a:r>
              <a:t> - presentation </a:t>
            </a:r>
            <a:r>
              <a:rPr spc="-8"/>
              <a:t>title</a:t>
            </a:r>
          </a:p>
        </p:txBody>
      </p:sp>
    </p:spTree>
    <p:extLst>
      <p:ext uri="{BB962C8B-B14F-4D97-AF65-F5344CB8AC3E}">
        <p14:creationId xmlns:p14="http://schemas.microsoft.com/office/powerpoint/2010/main" val="3250520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
        <p:nvSpPr>
          <p:cNvPr id="3" name="TextBox 2">
            <a:extLst>
              <a:ext uri="{FF2B5EF4-FFF2-40B4-BE49-F238E27FC236}">
                <a16:creationId xmlns:a16="http://schemas.microsoft.com/office/drawing/2014/main" id="{80F997D4-48DA-6B5A-2AD7-1062403E807B}"/>
              </a:ext>
            </a:extLst>
          </p:cNvPr>
          <p:cNvSpPr txBox="1"/>
          <p:nvPr>
            <p:extLst>
              <p:ext uri="{1162E1C5-73C7-4A58-AE30-91384D911F3F}">
                <p184:classification xmlns:p184="http://schemas.microsoft.com/office/powerpoint/2018/4/main" val="ftr"/>
              </p:ext>
            </p:extLst>
          </p:nvPr>
        </p:nvSpPr>
        <p:spPr>
          <a:xfrm>
            <a:off x="190500" y="4815840"/>
            <a:ext cx="1635125" cy="137160"/>
          </a:xfrm>
          <a:prstGeom prst="rect">
            <a:avLst/>
          </a:prstGeom>
        </p:spPr>
        <p:txBody>
          <a:bodyPr horzOverflow="overflow" lIns="0" tIns="0" rIns="0" bIns="0">
            <a:spAutoFit/>
          </a:bodyPr>
          <a:lstStyle/>
          <a:p>
            <a:pPr algn="l"/>
            <a:r>
              <a:rPr lang="en-GB" sz="900">
                <a:solidFill>
                  <a:srgbClr val="0078D7">
                    <a:alpha val="50000"/>
                  </a:srgbClr>
                </a:solidFill>
                <a:latin typeface="Calibri" panose="020F0502020204030204" pitchFamily="34" charset="0"/>
                <a:ea typeface="Calibri" panose="020F0502020204030204" pitchFamily="34" charset="0"/>
                <a:cs typeface="Calibri" panose="020F0502020204030204" pitchFamily="34" charset="0"/>
              </a:rPr>
              <a:t>Information Classification: General</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hyperlink" Target="mailto:cphicustomerservice@informa.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1E_D7C6E1CB.xml"/><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hyperlink" Target="https://informa.expocad.com/Events/26fdfpm/index.html" TargetMode="External"/><Relationship Id="rId3" Type="http://schemas.microsoft.com/office/2018/10/relationships/comments" Target="../comments/modernComment_7FFFFDCC_F5F0DE71.xml"/><Relationship Id="rId7" Type="http://schemas.openxmlformats.org/officeDocument/2006/relationships/hyperlink" Target="https://informa.expocad.com/Events/26cmbio/index.html"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hyperlink" Target="https://informa.expocad.com/Events/26apiex/index.html" TargetMode="External"/><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hyperlink" Target="mailto:pharmaobp@informa.com"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040"/>
        </a:solidFill>
        <a:effectLst/>
      </p:bgPr>
    </p:bg>
    <p:spTree>
      <p:nvGrpSpPr>
        <p:cNvPr id="1" name="">
          <a:extLst>
            <a:ext uri="{FF2B5EF4-FFF2-40B4-BE49-F238E27FC236}">
              <a16:creationId xmlns:a16="http://schemas.microsoft.com/office/drawing/2014/main" id="{892DCFF4-F8AC-9E51-B9A4-6F613D7B7E2E}"/>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EC5A41FE-2700-1484-B474-310112295ADA}"/>
              </a:ext>
            </a:extLst>
          </p:cNvPr>
          <p:cNvGrpSpPr/>
          <p:nvPr/>
        </p:nvGrpSpPr>
        <p:grpSpPr>
          <a:xfrm>
            <a:off x="5504893" y="1584415"/>
            <a:ext cx="3253213" cy="3280907"/>
            <a:chOff x="12104344" y="3484245"/>
            <a:chExt cx="7154056" cy="7214958"/>
          </a:xfrm>
        </p:grpSpPr>
        <p:sp>
          <p:nvSpPr>
            <p:cNvPr id="10" name="object 4">
              <a:extLst>
                <a:ext uri="{FF2B5EF4-FFF2-40B4-BE49-F238E27FC236}">
                  <a16:creationId xmlns:a16="http://schemas.microsoft.com/office/drawing/2014/main" id="{612F5CCA-44E9-46AE-A1EF-18BB889581E8}"/>
                </a:ext>
              </a:extLst>
            </p:cNvPr>
            <p:cNvSpPr/>
            <p:nvPr/>
          </p:nvSpPr>
          <p:spPr>
            <a:xfrm>
              <a:off x="16498400" y="7875478"/>
              <a:ext cx="1297940" cy="1297940"/>
            </a:xfrm>
            <a:custGeom>
              <a:avLst/>
              <a:gdLst/>
              <a:ahLst/>
              <a:cxnLst/>
              <a:rect l="l" t="t" r="r" b="b"/>
              <a:pathLst>
                <a:path w="1297940" h="1297940">
                  <a:moveTo>
                    <a:pt x="648838" y="0"/>
                  </a:moveTo>
                  <a:lnTo>
                    <a:pt x="600432" y="1781"/>
                  </a:lnTo>
                  <a:lnTo>
                    <a:pt x="552988" y="7040"/>
                  </a:lnTo>
                  <a:lnTo>
                    <a:pt x="506634" y="15652"/>
                  </a:lnTo>
                  <a:lnTo>
                    <a:pt x="461494" y="27492"/>
                  </a:lnTo>
                  <a:lnTo>
                    <a:pt x="417695" y="42432"/>
                  </a:lnTo>
                  <a:lnTo>
                    <a:pt x="375363" y="60348"/>
                  </a:lnTo>
                  <a:lnTo>
                    <a:pt x="334622" y="81114"/>
                  </a:lnTo>
                  <a:lnTo>
                    <a:pt x="295598" y="104604"/>
                  </a:lnTo>
                  <a:lnTo>
                    <a:pt x="258418" y="130692"/>
                  </a:lnTo>
                  <a:lnTo>
                    <a:pt x="223207" y="159252"/>
                  </a:lnTo>
                  <a:lnTo>
                    <a:pt x="190091" y="190160"/>
                  </a:lnTo>
                  <a:lnTo>
                    <a:pt x="159194" y="223289"/>
                  </a:lnTo>
                  <a:lnTo>
                    <a:pt x="130644" y="258513"/>
                  </a:lnTo>
                  <a:lnTo>
                    <a:pt x="104565" y="295707"/>
                  </a:lnTo>
                  <a:lnTo>
                    <a:pt x="81084" y="334745"/>
                  </a:lnTo>
                  <a:lnTo>
                    <a:pt x="60326" y="375501"/>
                  </a:lnTo>
                  <a:lnTo>
                    <a:pt x="42417" y="417849"/>
                  </a:lnTo>
                  <a:lnTo>
                    <a:pt x="27482" y="461665"/>
                  </a:lnTo>
                  <a:lnTo>
                    <a:pt x="15647" y="506821"/>
                  </a:lnTo>
                  <a:lnTo>
                    <a:pt x="7038" y="553193"/>
                  </a:lnTo>
                  <a:lnTo>
                    <a:pt x="1780" y="600654"/>
                  </a:lnTo>
                  <a:lnTo>
                    <a:pt x="0" y="649079"/>
                  </a:lnTo>
                  <a:lnTo>
                    <a:pt x="1780" y="697500"/>
                  </a:lnTo>
                  <a:lnTo>
                    <a:pt x="7038" y="744952"/>
                  </a:lnTo>
                  <a:lnTo>
                    <a:pt x="15647" y="791310"/>
                  </a:lnTo>
                  <a:lnTo>
                    <a:pt x="27482" y="836448"/>
                  </a:lnTo>
                  <a:lnTo>
                    <a:pt x="42417" y="880242"/>
                  </a:lnTo>
                  <a:lnTo>
                    <a:pt x="60326" y="922565"/>
                  </a:lnTo>
                  <a:lnTo>
                    <a:pt x="81084" y="963294"/>
                  </a:lnTo>
                  <a:lnTo>
                    <a:pt x="104565" y="1002302"/>
                  </a:lnTo>
                  <a:lnTo>
                    <a:pt x="130644" y="1039465"/>
                  </a:lnTo>
                  <a:lnTo>
                    <a:pt x="159194" y="1074657"/>
                  </a:lnTo>
                  <a:lnTo>
                    <a:pt x="190091" y="1107754"/>
                  </a:lnTo>
                  <a:lnTo>
                    <a:pt x="223207" y="1138629"/>
                  </a:lnTo>
                  <a:lnTo>
                    <a:pt x="258418" y="1167158"/>
                  </a:lnTo>
                  <a:lnTo>
                    <a:pt x="295598" y="1193215"/>
                  </a:lnTo>
                  <a:lnTo>
                    <a:pt x="334622" y="1216676"/>
                  </a:lnTo>
                  <a:lnTo>
                    <a:pt x="375363" y="1237415"/>
                  </a:lnTo>
                  <a:lnTo>
                    <a:pt x="417695" y="1255307"/>
                  </a:lnTo>
                  <a:lnTo>
                    <a:pt x="461494" y="1270226"/>
                  </a:lnTo>
                  <a:lnTo>
                    <a:pt x="506634" y="1282048"/>
                  </a:lnTo>
                  <a:lnTo>
                    <a:pt x="552988" y="1290648"/>
                  </a:lnTo>
                  <a:lnTo>
                    <a:pt x="600432" y="1295899"/>
                  </a:lnTo>
                  <a:lnTo>
                    <a:pt x="648838" y="1297677"/>
                  </a:lnTo>
                  <a:lnTo>
                    <a:pt x="697245" y="1295899"/>
                  </a:lnTo>
                  <a:lnTo>
                    <a:pt x="744689" y="1290648"/>
                  </a:lnTo>
                  <a:lnTo>
                    <a:pt x="791043" y="1282048"/>
                  </a:lnTo>
                  <a:lnTo>
                    <a:pt x="836182" y="1270226"/>
                  </a:lnTo>
                  <a:lnTo>
                    <a:pt x="879981" y="1255307"/>
                  </a:lnTo>
                  <a:lnTo>
                    <a:pt x="922314" y="1237415"/>
                  </a:lnTo>
                  <a:lnTo>
                    <a:pt x="963055" y="1216676"/>
                  </a:lnTo>
                  <a:lnTo>
                    <a:pt x="1002078" y="1193215"/>
                  </a:lnTo>
                  <a:lnTo>
                    <a:pt x="1039258" y="1167158"/>
                  </a:lnTo>
                  <a:lnTo>
                    <a:pt x="1074470" y="1138629"/>
                  </a:lnTo>
                  <a:lnTo>
                    <a:pt x="1107586" y="1107754"/>
                  </a:lnTo>
                  <a:lnTo>
                    <a:pt x="1138482" y="1074657"/>
                  </a:lnTo>
                  <a:lnTo>
                    <a:pt x="1167033" y="1039465"/>
                  </a:lnTo>
                  <a:lnTo>
                    <a:pt x="1193111" y="1002302"/>
                  </a:lnTo>
                  <a:lnTo>
                    <a:pt x="1216592" y="963294"/>
                  </a:lnTo>
                  <a:lnTo>
                    <a:pt x="1237351" y="922565"/>
                  </a:lnTo>
                  <a:lnTo>
                    <a:pt x="1255260" y="880242"/>
                  </a:lnTo>
                  <a:lnTo>
                    <a:pt x="1270195" y="836448"/>
                  </a:lnTo>
                  <a:lnTo>
                    <a:pt x="1282030" y="791310"/>
                  </a:lnTo>
                  <a:lnTo>
                    <a:pt x="1290639" y="744952"/>
                  </a:lnTo>
                  <a:lnTo>
                    <a:pt x="1295897" y="697500"/>
                  </a:lnTo>
                  <a:lnTo>
                    <a:pt x="1297677" y="649079"/>
                  </a:lnTo>
                  <a:lnTo>
                    <a:pt x="1295897" y="600654"/>
                  </a:lnTo>
                  <a:lnTo>
                    <a:pt x="1290639" y="553193"/>
                  </a:lnTo>
                  <a:lnTo>
                    <a:pt x="1282030" y="506821"/>
                  </a:lnTo>
                  <a:lnTo>
                    <a:pt x="1270195" y="461665"/>
                  </a:lnTo>
                  <a:lnTo>
                    <a:pt x="1255260" y="417849"/>
                  </a:lnTo>
                  <a:lnTo>
                    <a:pt x="1237351" y="375501"/>
                  </a:lnTo>
                  <a:lnTo>
                    <a:pt x="1216592" y="334745"/>
                  </a:lnTo>
                  <a:lnTo>
                    <a:pt x="1193111" y="295707"/>
                  </a:lnTo>
                  <a:lnTo>
                    <a:pt x="1167033" y="258513"/>
                  </a:lnTo>
                  <a:lnTo>
                    <a:pt x="1138482" y="223289"/>
                  </a:lnTo>
                  <a:lnTo>
                    <a:pt x="1107586" y="190160"/>
                  </a:lnTo>
                  <a:lnTo>
                    <a:pt x="1074470" y="159252"/>
                  </a:lnTo>
                  <a:lnTo>
                    <a:pt x="1039258" y="130692"/>
                  </a:lnTo>
                  <a:lnTo>
                    <a:pt x="1002078" y="104604"/>
                  </a:lnTo>
                  <a:lnTo>
                    <a:pt x="963055" y="81114"/>
                  </a:lnTo>
                  <a:lnTo>
                    <a:pt x="922314" y="60348"/>
                  </a:lnTo>
                  <a:lnTo>
                    <a:pt x="879981" y="42432"/>
                  </a:lnTo>
                  <a:lnTo>
                    <a:pt x="836182" y="27492"/>
                  </a:lnTo>
                  <a:lnTo>
                    <a:pt x="791043" y="15652"/>
                  </a:lnTo>
                  <a:lnTo>
                    <a:pt x="744689" y="7040"/>
                  </a:lnTo>
                  <a:lnTo>
                    <a:pt x="697245" y="1781"/>
                  </a:lnTo>
                  <a:lnTo>
                    <a:pt x="648838" y="0"/>
                  </a:lnTo>
                  <a:close/>
                </a:path>
              </a:pathLst>
            </a:custGeom>
            <a:solidFill>
              <a:srgbClr val="00B58C"/>
            </a:solidFill>
          </p:spPr>
          <p:txBody>
            <a:bodyPr wrap="square" lIns="0" tIns="0" rIns="0" bIns="0" rtlCol="0"/>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endParaRPr sz="496">
                <a:solidFill>
                  <a:srgbClr val="00B58C"/>
                </a:solidFill>
              </a:endParaRPr>
            </a:p>
          </p:txBody>
        </p:sp>
        <p:sp>
          <p:nvSpPr>
            <p:cNvPr id="11" name="object 5">
              <a:extLst>
                <a:ext uri="{FF2B5EF4-FFF2-40B4-BE49-F238E27FC236}">
                  <a16:creationId xmlns:a16="http://schemas.microsoft.com/office/drawing/2014/main" id="{AD5473CE-461B-82BD-8934-EEC68C72C4FF}"/>
                </a:ext>
              </a:extLst>
            </p:cNvPr>
            <p:cNvSpPr/>
            <p:nvPr/>
          </p:nvSpPr>
          <p:spPr>
            <a:xfrm>
              <a:off x="17959978" y="4955694"/>
              <a:ext cx="1297940" cy="1297940"/>
            </a:xfrm>
            <a:custGeom>
              <a:avLst/>
              <a:gdLst/>
              <a:ahLst/>
              <a:cxnLst/>
              <a:rect l="l" t="t" r="r" b="b"/>
              <a:pathLst>
                <a:path w="1297940" h="1297939">
                  <a:moveTo>
                    <a:pt x="648838" y="0"/>
                  </a:moveTo>
                  <a:lnTo>
                    <a:pt x="600432" y="1781"/>
                  </a:lnTo>
                  <a:lnTo>
                    <a:pt x="552988" y="7040"/>
                  </a:lnTo>
                  <a:lnTo>
                    <a:pt x="506634" y="15652"/>
                  </a:lnTo>
                  <a:lnTo>
                    <a:pt x="461494" y="27492"/>
                  </a:lnTo>
                  <a:lnTo>
                    <a:pt x="417695" y="42432"/>
                  </a:lnTo>
                  <a:lnTo>
                    <a:pt x="375363" y="60348"/>
                  </a:lnTo>
                  <a:lnTo>
                    <a:pt x="334622" y="81114"/>
                  </a:lnTo>
                  <a:lnTo>
                    <a:pt x="295598" y="104604"/>
                  </a:lnTo>
                  <a:lnTo>
                    <a:pt x="258418" y="130692"/>
                  </a:lnTo>
                  <a:lnTo>
                    <a:pt x="223207" y="159252"/>
                  </a:lnTo>
                  <a:lnTo>
                    <a:pt x="190091" y="190160"/>
                  </a:lnTo>
                  <a:lnTo>
                    <a:pt x="159194" y="223289"/>
                  </a:lnTo>
                  <a:lnTo>
                    <a:pt x="130644" y="258513"/>
                  </a:lnTo>
                  <a:lnTo>
                    <a:pt x="104565" y="295707"/>
                  </a:lnTo>
                  <a:lnTo>
                    <a:pt x="81084" y="334745"/>
                  </a:lnTo>
                  <a:lnTo>
                    <a:pt x="60326" y="375501"/>
                  </a:lnTo>
                  <a:lnTo>
                    <a:pt x="42417" y="417849"/>
                  </a:lnTo>
                  <a:lnTo>
                    <a:pt x="27482" y="461665"/>
                  </a:lnTo>
                  <a:lnTo>
                    <a:pt x="15647" y="506821"/>
                  </a:lnTo>
                  <a:lnTo>
                    <a:pt x="7038" y="553193"/>
                  </a:lnTo>
                  <a:lnTo>
                    <a:pt x="1780" y="600654"/>
                  </a:lnTo>
                  <a:lnTo>
                    <a:pt x="0" y="649079"/>
                  </a:lnTo>
                  <a:lnTo>
                    <a:pt x="1780" y="697500"/>
                  </a:lnTo>
                  <a:lnTo>
                    <a:pt x="7038" y="744952"/>
                  </a:lnTo>
                  <a:lnTo>
                    <a:pt x="15647" y="791310"/>
                  </a:lnTo>
                  <a:lnTo>
                    <a:pt x="27482" y="836448"/>
                  </a:lnTo>
                  <a:lnTo>
                    <a:pt x="42417" y="880242"/>
                  </a:lnTo>
                  <a:lnTo>
                    <a:pt x="60326" y="922565"/>
                  </a:lnTo>
                  <a:lnTo>
                    <a:pt x="81084" y="963294"/>
                  </a:lnTo>
                  <a:lnTo>
                    <a:pt x="104565" y="1002302"/>
                  </a:lnTo>
                  <a:lnTo>
                    <a:pt x="130644" y="1039465"/>
                  </a:lnTo>
                  <a:lnTo>
                    <a:pt x="159194" y="1074657"/>
                  </a:lnTo>
                  <a:lnTo>
                    <a:pt x="190091" y="1107754"/>
                  </a:lnTo>
                  <a:lnTo>
                    <a:pt x="223207" y="1138629"/>
                  </a:lnTo>
                  <a:lnTo>
                    <a:pt x="258418" y="1167158"/>
                  </a:lnTo>
                  <a:lnTo>
                    <a:pt x="295598" y="1193215"/>
                  </a:lnTo>
                  <a:lnTo>
                    <a:pt x="334622" y="1216676"/>
                  </a:lnTo>
                  <a:lnTo>
                    <a:pt x="375363" y="1237415"/>
                  </a:lnTo>
                  <a:lnTo>
                    <a:pt x="417695" y="1255307"/>
                  </a:lnTo>
                  <a:lnTo>
                    <a:pt x="461494" y="1270226"/>
                  </a:lnTo>
                  <a:lnTo>
                    <a:pt x="506634" y="1282048"/>
                  </a:lnTo>
                  <a:lnTo>
                    <a:pt x="552988" y="1290648"/>
                  </a:lnTo>
                  <a:lnTo>
                    <a:pt x="600432" y="1295899"/>
                  </a:lnTo>
                  <a:lnTo>
                    <a:pt x="648838" y="1297677"/>
                  </a:lnTo>
                  <a:lnTo>
                    <a:pt x="697245" y="1295899"/>
                  </a:lnTo>
                  <a:lnTo>
                    <a:pt x="744689" y="1290648"/>
                  </a:lnTo>
                  <a:lnTo>
                    <a:pt x="791043" y="1282048"/>
                  </a:lnTo>
                  <a:lnTo>
                    <a:pt x="836182" y="1270226"/>
                  </a:lnTo>
                  <a:lnTo>
                    <a:pt x="879981" y="1255307"/>
                  </a:lnTo>
                  <a:lnTo>
                    <a:pt x="922314" y="1237415"/>
                  </a:lnTo>
                  <a:lnTo>
                    <a:pt x="963055" y="1216676"/>
                  </a:lnTo>
                  <a:lnTo>
                    <a:pt x="1002078" y="1193215"/>
                  </a:lnTo>
                  <a:lnTo>
                    <a:pt x="1039258" y="1167158"/>
                  </a:lnTo>
                  <a:lnTo>
                    <a:pt x="1074470" y="1138629"/>
                  </a:lnTo>
                  <a:lnTo>
                    <a:pt x="1107586" y="1107754"/>
                  </a:lnTo>
                  <a:lnTo>
                    <a:pt x="1138482" y="1074657"/>
                  </a:lnTo>
                  <a:lnTo>
                    <a:pt x="1167033" y="1039465"/>
                  </a:lnTo>
                  <a:lnTo>
                    <a:pt x="1193111" y="1002302"/>
                  </a:lnTo>
                  <a:lnTo>
                    <a:pt x="1216592" y="963294"/>
                  </a:lnTo>
                  <a:lnTo>
                    <a:pt x="1237351" y="922565"/>
                  </a:lnTo>
                  <a:lnTo>
                    <a:pt x="1255260" y="880242"/>
                  </a:lnTo>
                  <a:lnTo>
                    <a:pt x="1270195" y="836448"/>
                  </a:lnTo>
                  <a:lnTo>
                    <a:pt x="1282030" y="791310"/>
                  </a:lnTo>
                  <a:lnTo>
                    <a:pt x="1290639" y="744952"/>
                  </a:lnTo>
                  <a:lnTo>
                    <a:pt x="1295897" y="697500"/>
                  </a:lnTo>
                  <a:lnTo>
                    <a:pt x="1297677" y="649079"/>
                  </a:lnTo>
                  <a:lnTo>
                    <a:pt x="1295897" y="600654"/>
                  </a:lnTo>
                  <a:lnTo>
                    <a:pt x="1290639" y="553193"/>
                  </a:lnTo>
                  <a:lnTo>
                    <a:pt x="1282030" y="506821"/>
                  </a:lnTo>
                  <a:lnTo>
                    <a:pt x="1270195" y="461665"/>
                  </a:lnTo>
                  <a:lnTo>
                    <a:pt x="1255260" y="417849"/>
                  </a:lnTo>
                  <a:lnTo>
                    <a:pt x="1237351" y="375501"/>
                  </a:lnTo>
                  <a:lnTo>
                    <a:pt x="1216592" y="334745"/>
                  </a:lnTo>
                  <a:lnTo>
                    <a:pt x="1193111" y="295707"/>
                  </a:lnTo>
                  <a:lnTo>
                    <a:pt x="1167033" y="258513"/>
                  </a:lnTo>
                  <a:lnTo>
                    <a:pt x="1138482" y="223289"/>
                  </a:lnTo>
                  <a:lnTo>
                    <a:pt x="1107586" y="190160"/>
                  </a:lnTo>
                  <a:lnTo>
                    <a:pt x="1074470" y="159252"/>
                  </a:lnTo>
                  <a:lnTo>
                    <a:pt x="1039258" y="130692"/>
                  </a:lnTo>
                  <a:lnTo>
                    <a:pt x="1002078" y="104604"/>
                  </a:lnTo>
                  <a:lnTo>
                    <a:pt x="963055" y="81114"/>
                  </a:lnTo>
                  <a:lnTo>
                    <a:pt x="922314" y="60348"/>
                  </a:lnTo>
                  <a:lnTo>
                    <a:pt x="879981" y="42432"/>
                  </a:lnTo>
                  <a:lnTo>
                    <a:pt x="836182" y="27492"/>
                  </a:lnTo>
                  <a:lnTo>
                    <a:pt x="791043" y="15652"/>
                  </a:lnTo>
                  <a:lnTo>
                    <a:pt x="744689" y="7040"/>
                  </a:lnTo>
                  <a:lnTo>
                    <a:pt x="697245" y="1781"/>
                  </a:lnTo>
                  <a:lnTo>
                    <a:pt x="648838" y="0"/>
                  </a:lnTo>
                  <a:close/>
                </a:path>
              </a:pathLst>
            </a:custGeom>
            <a:solidFill>
              <a:srgbClr val="00B58C"/>
            </a:solidFill>
          </p:spPr>
          <p:txBody>
            <a:bodyPr wrap="square" lIns="0" tIns="0" rIns="0" bIns="0" rtlCol="0"/>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endParaRPr sz="496">
                <a:solidFill>
                  <a:srgbClr val="00B58C"/>
                </a:solidFill>
              </a:endParaRPr>
            </a:p>
          </p:txBody>
        </p:sp>
        <p:sp>
          <p:nvSpPr>
            <p:cNvPr id="12" name="object 6">
              <a:extLst>
                <a:ext uri="{FF2B5EF4-FFF2-40B4-BE49-F238E27FC236}">
                  <a16:creationId xmlns:a16="http://schemas.microsoft.com/office/drawing/2014/main" id="{C929211B-45D1-6AB6-E1EC-3D1CD23F70BC}"/>
                </a:ext>
              </a:extLst>
            </p:cNvPr>
            <p:cNvSpPr/>
            <p:nvPr/>
          </p:nvSpPr>
          <p:spPr>
            <a:xfrm>
              <a:off x="13576923" y="7875478"/>
              <a:ext cx="1297940" cy="1297940"/>
            </a:xfrm>
            <a:custGeom>
              <a:avLst/>
              <a:gdLst/>
              <a:ahLst/>
              <a:cxnLst/>
              <a:rect l="l" t="t" r="r" b="b"/>
              <a:pathLst>
                <a:path w="1297940" h="1297940">
                  <a:moveTo>
                    <a:pt x="648838" y="0"/>
                  </a:moveTo>
                  <a:lnTo>
                    <a:pt x="600432" y="1781"/>
                  </a:lnTo>
                  <a:lnTo>
                    <a:pt x="552988" y="7040"/>
                  </a:lnTo>
                  <a:lnTo>
                    <a:pt x="506634" y="15652"/>
                  </a:lnTo>
                  <a:lnTo>
                    <a:pt x="461494" y="27492"/>
                  </a:lnTo>
                  <a:lnTo>
                    <a:pt x="417695" y="42432"/>
                  </a:lnTo>
                  <a:lnTo>
                    <a:pt x="375363" y="60348"/>
                  </a:lnTo>
                  <a:lnTo>
                    <a:pt x="334622" y="81114"/>
                  </a:lnTo>
                  <a:lnTo>
                    <a:pt x="295598" y="104604"/>
                  </a:lnTo>
                  <a:lnTo>
                    <a:pt x="258418" y="130692"/>
                  </a:lnTo>
                  <a:lnTo>
                    <a:pt x="223207" y="159252"/>
                  </a:lnTo>
                  <a:lnTo>
                    <a:pt x="190091" y="190160"/>
                  </a:lnTo>
                  <a:lnTo>
                    <a:pt x="159194" y="223289"/>
                  </a:lnTo>
                  <a:lnTo>
                    <a:pt x="130644" y="258513"/>
                  </a:lnTo>
                  <a:lnTo>
                    <a:pt x="104565" y="295707"/>
                  </a:lnTo>
                  <a:lnTo>
                    <a:pt x="81084" y="334745"/>
                  </a:lnTo>
                  <a:lnTo>
                    <a:pt x="60326" y="375501"/>
                  </a:lnTo>
                  <a:lnTo>
                    <a:pt x="42417" y="417849"/>
                  </a:lnTo>
                  <a:lnTo>
                    <a:pt x="27482" y="461665"/>
                  </a:lnTo>
                  <a:lnTo>
                    <a:pt x="15647" y="506821"/>
                  </a:lnTo>
                  <a:lnTo>
                    <a:pt x="7038" y="553193"/>
                  </a:lnTo>
                  <a:lnTo>
                    <a:pt x="1780" y="600654"/>
                  </a:lnTo>
                  <a:lnTo>
                    <a:pt x="0" y="649079"/>
                  </a:lnTo>
                  <a:lnTo>
                    <a:pt x="1780" y="697500"/>
                  </a:lnTo>
                  <a:lnTo>
                    <a:pt x="7038" y="744952"/>
                  </a:lnTo>
                  <a:lnTo>
                    <a:pt x="15647" y="791310"/>
                  </a:lnTo>
                  <a:lnTo>
                    <a:pt x="27482" y="836448"/>
                  </a:lnTo>
                  <a:lnTo>
                    <a:pt x="42417" y="880242"/>
                  </a:lnTo>
                  <a:lnTo>
                    <a:pt x="60326" y="922565"/>
                  </a:lnTo>
                  <a:lnTo>
                    <a:pt x="81084" y="963294"/>
                  </a:lnTo>
                  <a:lnTo>
                    <a:pt x="104565" y="1002302"/>
                  </a:lnTo>
                  <a:lnTo>
                    <a:pt x="130644" y="1039465"/>
                  </a:lnTo>
                  <a:lnTo>
                    <a:pt x="159194" y="1074657"/>
                  </a:lnTo>
                  <a:lnTo>
                    <a:pt x="190091" y="1107754"/>
                  </a:lnTo>
                  <a:lnTo>
                    <a:pt x="223207" y="1138629"/>
                  </a:lnTo>
                  <a:lnTo>
                    <a:pt x="258418" y="1167158"/>
                  </a:lnTo>
                  <a:lnTo>
                    <a:pt x="295598" y="1193215"/>
                  </a:lnTo>
                  <a:lnTo>
                    <a:pt x="334622" y="1216676"/>
                  </a:lnTo>
                  <a:lnTo>
                    <a:pt x="375363" y="1237415"/>
                  </a:lnTo>
                  <a:lnTo>
                    <a:pt x="417695" y="1255307"/>
                  </a:lnTo>
                  <a:lnTo>
                    <a:pt x="461494" y="1270226"/>
                  </a:lnTo>
                  <a:lnTo>
                    <a:pt x="506634" y="1282048"/>
                  </a:lnTo>
                  <a:lnTo>
                    <a:pt x="552988" y="1290648"/>
                  </a:lnTo>
                  <a:lnTo>
                    <a:pt x="600432" y="1295899"/>
                  </a:lnTo>
                  <a:lnTo>
                    <a:pt x="648838" y="1297677"/>
                  </a:lnTo>
                  <a:lnTo>
                    <a:pt x="697245" y="1295899"/>
                  </a:lnTo>
                  <a:lnTo>
                    <a:pt x="744689" y="1290648"/>
                  </a:lnTo>
                  <a:lnTo>
                    <a:pt x="791043" y="1282048"/>
                  </a:lnTo>
                  <a:lnTo>
                    <a:pt x="836182" y="1270226"/>
                  </a:lnTo>
                  <a:lnTo>
                    <a:pt x="879981" y="1255307"/>
                  </a:lnTo>
                  <a:lnTo>
                    <a:pt x="922314" y="1237415"/>
                  </a:lnTo>
                  <a:lnTo>
                    <a:pt x="963055" y="1216676"/>
                  </a:lnTo>
                  <a:lnTo>
                    <a:pt x="1002078" y="1193215"/>
                  </a:lnTo>
                  <a:lnTo>
                    <a:pt x="1039258" y="1167158"/>
                  </a:lnTo>
                  <a:lnTo>
                    <a:pt x="1074470" y="1138629"/>
                  </a:lnTo>
                  <a:lnTo>
                    <a:pt x="1107586" y="1107754"/>
                  </a:lnTo>
                  <a:lnTo>
                    <a:pt x="1138482" y="1074657"/>
                  </a:lnTo>
                  <a:lnTo>
                    <a:pt x="1167033" y="1039465"/>
                  </a:lnTo>
                  <a:lnTo>
                    <a:pt x="1193111" y="1002302"/>
                  </a:lnTo>
                  <a:lnTo>
                    <a:pt x="1216592" y="963294"/>
                  </a:lnTo>
                  <a:lnTo>
                    <a:pt x="1237351" y="922565"/>
                  </a:lnTo>
                  <a:lnTo>
                    <a:pt x="1255260" y="880242"/>
                  </a:lnTo>
                  <a:lnTo>
                    <a:pt x="1270195" y="836448"/>
                  </a:lnTo>
                  <a:lnTo>
                    <a:pt x="1282030" y="791310"/>
                  </a:lnTo>
                  <a:lnTo>
                    <a:pt x="1290639" y="744952"/>
                  </a:lnTo>
                  <a:lnTo>
                    <a:pt x="1295897" y="697500"/>
                  </a:lnTo>
                  <a:lnTo>
                    <a:pt x="1297677" y="649079"/>
                  </a:lnTo>
                  <a:lnTo>
                    <a:pt x="1295897" y="600654"/>
                  </a:lnTo>
                  <a:lnTo>
                    <a:pt x="1290639" y="553193"/>
                  </a:lnTo>
                  <a:lnTo>
                    <a:pt x="1282030" y="506821"/>
                  </a:lnTo>
                  <a:lnTo>
                    <a:pt x="1270195" y="461665"/>
                  </a:lnTo>
                  <a:lnTo>
                    <a:pt x="1255260" y="417849"/>
                  </a:lnTo>
                  <a:lnTo>
                    <a:pt x="1237351" y="375501"/>
                  </a:lnTo>
                  <a:lnTo>
                    <a:pt x="1216592" y="334745"/>
                  </a:lnTo>
                  <a:lnTo>
                    <a:pt x="1193111" y="295707"/>
                  </a:lnTo>
                  <a:lnTo>
                    <a:pt x="1167033" y="258513"/>
                  </a:lnTo>
                  <a:lnTo>
                    <a:pt x="1138482" y="223289"/>
                  </a:lnTo>
                  <a:lnTo>
                    <a:pt x="1107586" y="190160"/>
                  </a:lnTo>
                  <a:lnTo>
                    <a:pt x="1074470" y="159252"/>
                  </a:lnTo>
                  <a:lnTo>
                    <a:pt x="1039258" y="130692"/>
                  </a:lnTo>
                  <a:lnTo>
                    <a:pt x="1002078" y="104604"/>
                  </a:lnTo>
                  <a:lnTo>
                    <a:pt x="963055" y="81114"/>
                  </a:lnTo>
                  <a:lnTo>
                    <a:pt x="922314" y="60348"/>
                  </a:lnTo>
                  <a:lnTo>
                    <a:pt x="879981" y="42432"/>
                  </a:lnTo>
                  <a:lnTo>
                    <a:pt x="836182" y="27492"/>
                  </a:lnTo>
                  <a:lnTo>
                    <a:pt x="791043" y="15652"/>
                  </a:lnTo>
                  <a:lnTo>
                    <a:pt x="744689" y="7040"/>
                  </a:lnTo>
                  <a:lnTo>
                    <a:pt x="697245" y="1781"/>
                  </a:lnTo>
                  <a:lnTo>
                    <a:pt x="648838" y="0"/>
                  </a:lnTo>
                  <a:close/>
                </a:path>
              </a:pathLst>
            </a:custGeom>
            <a:solidFill>
              <a:srgbClr val="00B58C"/>
            </a:solidFill>
          </p:spPr>
          <p:txBody>
            <a:bodyPr wrap="square" lIns="0" tIns="0" rIns="0" bIns="0" rtlCol="0"/>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endParaRPr sz="496">
                <a:solidFill>
                  <a:srgbClr val="00B58C"/>
                </a:solidFill>
              </a:endParaRPr>
            </a:p>
          </p:txBody>
        </p:sp>
        <p:sp>
          <p:nvSpPr>
            <p:cNvPr id="13" name="object 7">
              <a:extLst>
                <a:ext uri="{FF2B5EF4-FFF2-40B4-BE49-F238E27FC236}">
                  <a16:creationId xmlns:a16="http://schemas.microsoft.com/office/drawing/2014/main" id="{B367068D-AF22-E4D9-4BCA-1CD6C7918BC3}"/>
                </a:ext>
              </a:extLst>
            </p:cNvPr>
            <p:cNvSpPr/>
            <p:nvPr/>
          </p:nvSpPr>
          <p:spPr>
            <a:xfrm>
              <a:off x="16497572" y="9334778"/>
              <a:ext cx="2760345" cy="1300480"/>
            </a:xfrm>
            <a:custGeom>
              <a:avLst/>
              <a:gdLst/>
              <a:ahLst/>
              <a:cxnLst/>
              <a:rect l="l" t="t" r="r" b="b"/>
              <a:pathLst>
                <a:path w="2760344" h="1300479">
                  <a:moveTo>
                    <a:pt x="2110323" y="0"/>
                  </a:moveTo>
                  <a:lnTo>
                    <a:pt x="649980" y="0"/>
                  </a:lnTo>
                  <a:lnTo>
                    <a:pt x="634024" y="194"/>
                  </a:lnTo>
                  <a:lnTo>
                    <a:pt x="586264" y="3130"/>
                  </a:lnTo>
                  <a:lnTo>
                    <a:pt x="538864" y="9568"/>
                  </a:lnTo>
                  <a:lnTo>
                    <a:pt x="492047" y="19474"/>
                  </a:lnTo>
                  <a:lnTo>
                    <a:pt x="446085" y="32806"/>
                  </a:lnTo>
                  <a:lnTo>
                    <a:pt x="401244" y="49474"/>
                  </a:lnTo>
                  <a:lnTo>
                    <a:pt x="357746" y="69398"/>
                  </a:lnTo>
                  <a:lnTo>
                    <a:pt x="315821" y="92472"/>
                  </a:lnTo>
                  <a:lnTo>
                    <a:pt x="275710" y="118565"/>
                  </a:lnTo>
                  <a:lnTo>
                    <a:pt x="237636" y="147534"/>
                  </a:lnTo>
                  <a:lnTo>
                    <a:pt x="201793" y="179225"/>
                  </a:lnTo>
                  <a:lnTo>
                    <a:pt x="168371" y="213477"/>
                  </a:lnTo>
                  <a:lnTo>
                    <a:pt x="137562" y="250091"/>
                  </a:lnTo>
                  <a:lnTo>
                    <a:pt x="109535" y="288870"/>
                  </a:lnTo>
                  <a:lnTo>
                    <a:pt x="84439" y="329600"/>
                  </a:lnTo>
                  <a:lnTo>
                    <a:pt x="62401" y="372075"/>
                  </a:lnTo>
                  <a:lnTo>
                    <a:pt x="43549" y="416059"/>
                  </a:lnTo>
                  <a:lnTo>
                    <a:pt x="27988" y="461294"/>
                  </a:lnTo>
                  <a:lnTo>
                    <a:pt x="15789" y="507565"/>
                  </a:lnTo>
                  <a:lnTo>
                    <a:pt x="7032" y="554607"/>
                  </a:lnTo>
                  <a:lnTo>
                    <a:pt x="1758" y="602167"/>
                  </a:lnTo>
                  <a:lnTo>
                    <a:pt x="0" y="649980"/>
                  </a:lnTo>
                  <a:lnTo>
                    <a:pt x="194" y="665935"/>
                  </a:lnTo>
                  <a:lnTo>
                    <a:pt x="3130" y="713685"/>
                  </a:lnTo>
                  <a:lnTo>
                    <a:pt x="9564" y="761094"/>
                  </a:lnTo>
                  <a:lnTo>
                    <a:pt x="19477" y="807911"/>
                  </a:lnTo>
                  <a:lnTo>
                    <a:pt x="32806" y="853870"/>
                  </a:lnTo>
                  <a:lnTo>
                    <a:pt x="49474" y="898716"/>
                  </a:lnTo>
                  <a:lnTo>
                    <a:pt x="69394" y="942214"/>
                  </a:lnTo>
                  <a:lnTo>
                    <a:pt x="92471" y="984134"/>
                  </a:lnTo>
                  <a:lnTo>
                    <a:pt x="118565" y="1024245"/>
                  </a:lnTo>
                  <a:lnTo>
                    <a:pt x="147534" y="1062323"/>
                  </a:lnTo>
                  <a:lnTo>
                    <a:pt x="179225" y="1098160"/>
                  </a:lnTo>
                  <a:lnTo>
                    <a:pt x="213477" y="1131583"/>
                  </a:lnTo>
                  <a:lnTo>
                    <a:pt x="250096" y="1162392"/>
                  </a:lnTo>
                  <a:lnTo>
                    <a:pt x="288870" y="1190414"/>
                  </a:lnTo>
                  <a:lnTo>
                    <a:pt x="329600" y="1215516"/>
                  </a:lnTo>
                  <a:lnTo>
                    <a:pt x="372078" y="1237557"/>
                  </a:lnTo>
                  <a:lnTo>
                    <a:pt x="416059" y="1256410"/>
                  </a:lnTo>
                  <a:lnTo>
                    <a:pt x="461294" y="1271971"/>
                  </a:lnTo>
                  <a:lnTo>
                    <a:pt x="507565" y="1284166"/>
                  </a:lnTo>
                  <a:lnTo>
                    <a:pt x="554607" y="1292926"/>
                  </a:lnTo>
                  <a:lnTo>
                    <a:pt x="602167" y="1298197"/>
                  </a:lnTo>
                  <a:lnTo>
                    <a:pt x="649980" y="1299960"/>
                  </a:lnTo>
                  <a:lnTo>
                    <a:pt x="2110323" y="1299960"/>
                  </a:lnTo>
                  <a:lnTo>
                    <a:pt x="2158135" y="1298197"/>
                  </a:lnTo>
                  <a:lnTo>
                    <a:pt x="2205701" y="1292926"/>
                  </a:lnTo>
                  <a:lnTo>
                    <a:pt x="2252746" y="1284166"/>
                  </a:lnTo>
                  <a:lnTo>
                    <a:pt x="2299008" y="1271971"/>
                  </a:lnTo>
                  <a:lnTo>
                    <a:pt x="2344244" y="1256410"/>
                  </a:lnTo>
                  <a:lnTo>
                    <a:pt x="2388228" y="1237557"/>
                  </a:lnTo>
                  <a:lnTo>
                    <a:pt x="2430702" y="1215516"/>
                  </a:lnTo>
                  <a:lnTo>
                    <a:pt x="2471443" y="1190414"/>
                  </a:lnTo>
                  <a:lnTo>
                    <a:pt x="2510211" y="1162392"/>
                  </a:lnTo>
                  <a:lnTo>
                    <a:pt x="2546825" y="1131583"/>
                  </a:lnTo>
                  <a:lnTo>
                    <a:pt x="2581078" y="1098160"/>
                  </a:lnTo>
                  <a:lnTo>
                    <a:pt x="2612768" y="1062323"/>
                  </a:lnTo>
                  <a:lnTo>
                    <a:pt x="2641737" y="1024245"/>
                  </a:lnTo>
                  <a:lnTo>
                    <a:pt x="2667832" y="984134"/>
                  </a:lnTo>
                  <a:lnTo>
                    <a:pt x="2690908" y="942214"/>
                  </a:lnTo>
                  <a:lnTo>
                    <a:pt x="2710828" y="898716"/>
                  </a:lnTo>
                  <a:lnTo>
                    <a:pt x="2727501" y="853870"/>
                  </a:lnTo>
                  <a:lnTo>
                    <a:pt x="2740831" y="807911"/>
                  </a:lnTo>
                  <a:lnTo>
                    <a:pt x="2750739" y="761094"/>
                  </a:lnTo>
                  <a:lnTo>
                    <a:pt x="2757183" y="713685"/>
                  </a:lnTo>
                  <a:lnTo>
                    <a:pt x="2760108" y="665935"/>
                  </a:lnTo>
                  <a:lnTo>
                    <a:pt x="2760303" y="649980"/>
                  </a:lnTo>
                  <a:lnTo>
                    <a:pt x="2760108" y="634024"/>
                  </a:lnTo>
                  <a:lnTo>
                    <a:pt x="2757183" y="586264"/>
                  </a:lnTo>
                  <a:lnTo>
                    <a:pt x="2750739" y="538864"/>
                  </a:lnTo>
                  <a:lnTo>
                    <a:pt x="2740831" y="492047"/>
                  </a:lnTo>
                  <a:lnTo>
                    <a:pt x="2727501" y="446085"/>
                  </a:lnTo>
                  <a:lnTo>
                    <a:pt x="2710828" y="401244"/>
                  </a:lnTo>
                  <a:lnTo>
                    <a:pt x="2690908" y="357744"/>
                  </a:lnTo>
                  <a:lnTo>
                    <a:pt x="2667832" y="315821"/>
                  </a:lnTo>
                  <a:lnTo>
                    <a:pt x="2641737" y="275708"/>
                  </a:lnTo>
                  <a:lnTo>
                    <a:pt x="2612768" y="237636"/>
                  </a:lnTo>
                  <a:lnTo>
                    <a:pt x="2581078" y="201793"/>
                  </a:lnTo>
                  <a:lnTo>
                    <a:pt x="2546825" y="168371"/>
                  </a:lnTo>
                  <a:lnTo>
                    <a:pt x="2510211" y="137562"/>
                  </a:lnTo>
                  <a:lnTo>
                    <a:pt x="2471443" y="109535"/>
                  </a:lnTo>
                  <a:lnTo>
                    <a:pt x="2430702" y="84443"/>
                  </a:lnTo>
                  <a:lnTo>
                    <a:pt x="2388228" y="62402"/>
                  </a:lnTo>
                  <a:lnTo>
                    <a:pt x="2344244" y="43549"/>
                  </a:lnTo>
                  <a:lnTo>
                    <a:pt x="2299008" y="27988"/>
                  </a:lnTo>
                  <a:lnTo>
                    <a:pt x="2252746" y="15787"/>
                  </a:lnTo>
                  <a:lnTo>
                    <a:pt x="2205701" y="7032"/>
                  </a:lnTo>
                  <a:lnTo>
                    <a:pt x="2158135" y="1758"/>
                  </a:lnTo>
                  <a:lnTo>
                    <a:pt x="2110323" y="0"/>
                  </a:lnTo>
                  <a:close/>
                </a:path>
              </a:pathLst>
            </a:custGeom>
            <a:solidFill>
              <a:srgbClr val="00B58C"/>
            </a:solidFill>
          </p:spPr>
          <p:txBody>
            <a:bodyPr wrap="square" lIns="0" tIns="0" rIns="0" bIns="0" rtlCol="0"/>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endParaRPr sz="496">
                <a:solidFill>
                  <a:srgbClr val="00B58C"/>
                </a:solidFill>
              </a:endParaRPr>
            </a:p>
          </p:txBody>
        </p:sp>
        <p:sp>
          <p:nvSpPr>
            <p:cNvPr id="14" name="object 8">
              <a:extLst>
                <a:ext uri="{FF2B5EF4-FFF2-40B4-BE49-F238E27FC236}">
                  <a16:creationId xmlns:a16="http://schemas.microsoft.com/office/drawing/2014/main" id="{63B7B0AF-EE51-A86D-B7E9-5E12369E18CB}"/>
                </a:ext>
              </a:extLst>
            </p:cNvPr>
            <p:cNvSpPr/>
            <p:nvPr/>
          </p:nvSpPr>
          <p:spPr>
            <a:xfrm>
              <a:off x="15037230" y="7874434"/>
              <a:ext cx="1300480" cy="2760345"/>
            </a:xfrm>
            <a:custGeom>
              <a:avLst/>
              <a:gdLst/>
              <a:ahLst/>
              <a:cxnLst/>
              <a:rect l="l" t="t" r="r" b="b"/>
              <a:pathLst>
                <a:path w="1300480" h="2760345">
                  <a:moveTo>
                    <a:pt x="649980" y="0"/>
                  </a:moveTo>
                  <a:lnTo>
                    <a:pt x="602172" y="1753"/>
                  </a:lnTo>
                  <a:lnTo>
                    <a:pt x="554608" y="7031"/>
                  </a:lnTo>
                  <a:lnTo>
                    <a:pt x="507565" y="15787"/>
                  </a:lnTo>
                  <a:lnTo>
                    <a:pt x="461294" y="27978"/>
                  </a:lnTo>
                  <a:lnTo>
                    <a:pt x="416059" y="43548"/>
                  </a:lnTo>
                  <a:lnTo>
                    <a:pt x="372078" y="62401"/>
                  </a:lnTo>
                  <a:lnTo>
                    <a:pt x="329600" y="84437"/>
                  </a:lnTo>
                  <a:lnTo>
                    <a:pt x="288870" y="109535"/>
                  </a:lnTo>
                  <a:lnTo>
                    <a:pt x="250091" y="137562"/>
                  </a:lnTo>
                  <a:lnTo>
                    <a:pt x="213477" y="168371"/>
                  </a:lnTo>
                  <a:lnTo>
                    <a:pt x="179229" y="201789"/>
                  </a:lnTo>
                  <a:lnTo>
                    <a:pt x="147534" y="237636"/>
                  </a:lnTo>
                  <a:lnTo>
                    <a:pt x="118566" y="275704"/>
                  </a:lnTo>
                  <a:lnTo>
                    <a:pt x="92472" y="315818"/>
                  </a:lnTo>
                  <a:lnTo>
                    <a:pt x="69398" y="357735"/>
                  </a:lnTo>
                  <a:lnTo>
                    <a:pt x="49474" y="401233"/>
                  </a:lnTo>
                  <a:lnTo>
                    <a:pt x="32806" y="446085"/>
                  </a:lnTo>
                  <a:lnTo>
                    <a:pt x="19477" y="492042"/>
                  </a:lnTo>
                  <a:lnTo>
                    <a:pt x="9564" y="538855"/>
                  </a:lnTo>
                  <a:lnTo>
                    <a:pt x="3130" y="586264"/>
                  </a:lnTo>
                  <a:lnTo>
                    <a:pt x="194" y="634022"/>
                  </a:lnTo>
                  <a:lnTo>
                    <a:pt x="0" y="649980"/>
                  </a:lnTo>
                  <a:lnTo>
                    <a:pt x="0" y="2110323"/>
                  </a:lnTo>
                  <a:lnTo>
                    <a:pt x="1758" y="2158135"/>
                  </a:lnTo>
                  <a:lnTo>
                    <a:pt x="7032" y="2205695"/>
                  </a:lnTo>
                  <a:lnTo>
                    <a:pt x="15789" y="2252737"/>
                  </a:lnTo>
                  <a:lnTo>
                    <a:pt x="27988" y="2299008"/>
                  </a:lnTo>
                  <a:lnTo>
                    <a:pt x="43549" y="2344244"/>
                  </a:lnTo>
                  <a:lnTo>
                    <a:pt x="62402" y="2388224"/>
                  </a:lnTo>
                  <a:lnTo>
                    <a:pt x="84443" y="2430702"/>
                  </a:lnTo>
                  <a:lnTo>
                    <a:pt x="109535" y="2471432"/>
                  </a:lnTo>
                  <a:lnTo>
                    <a:pt x="137562" y="2510205"/>
                  </a:lnTo>
                  <a:lnTo>
                    <a:pt x="168375" y="2546825"/>
                  </a:lnTo>
                  <a:lnTo>
                    <a:pt x="201793" y="2581073"/>
                  </a:lnTo>
                  <a:lnTo>
                    <a:pt x="237636" y="2612768"/>
                  </a:lnTo>
                  <a:lnTo>
                    <a:pt x="275708" y="2641737"/>
                  </a:lnTo>
                  <a:lnTo>
                    <a:pt x="315821" y="2667831"/>
                  </a:lnTo>
                  <a:lnTo>
                    <a:pt x="357746" y="2690904"/>
                  </a:lnTo>
                  <a:lnTo>
                    <a:pt x="401244" y="2710828"/>
                  </a:lnTo>
                  <a:lnTo>
                    <a:pt x="446085" y="2727496"/>
                  </a:lnTo>
                  <a:lnTo>
                    <a:pt x="492047" y="2740824"/>
                  </a:lnTo>
                  <a:lnTo>
                    <a:pt x="538864" y="2750734"/>
                  </a:lnTo>
                  <a:lnTo>
                    <a:pt x="586275" y="2757172"/>
                  </a:lnTo>
                  <a:lnTo>
                    <a:pt x="634024" y="2760108"/>
                  </a:lnTo>
                  <a:lnTo>
                    <a:pt x="649980" y="2760303"/>
                  </a:lnTo>
                  <a:lnTo>
                    <a:pt x="665935" y="2760108"/>
                  </a:lnTo>
                  <a:lnTo>
                    <a:pt x="713685" y="2757172"/>
                  </a:lnTo>
                  <a:lnTo>
                    <a:pt x="761095" y="2750734"/>
                  </a:lnTo>
                  <a:lnTo>
                    <a:pt x="807911" y="2740824"/>
                  </a:lnTo>
                  <a:lnTo>
                    <a:pt x="853870" y="2727496"/>
                  </a:lnTo>
                  <a:lnTo>
                    <a:pt x="898716" y="2710828"/>
                  </a:lnTo>
                  <a:lnTo>
                    <a:pt x="942214" y="2690904"/>
                  </a:lnTo>
                  <a:lnTo>
                    <a:pt x="984138" y="2667831"/>
                  </a:lnTo>
                  <a:lnTo>
                    <a:pt x="1024245" y="2641737"/>
                  </a:lnTo>
                  <a:lnTo>
                    <a:pt x="1062323" y="2612768"/>
                  </a:lnTo>
                  <a:lnTo>
                    <a:pt x="1098165" y="2581073"/>
                  </a:lnTo>
                  <a:lnTo>
                    <a:pt x="1131584" y="2546825"/>
                  </a:lnTo>
                  <a:lnTo>
                    <a:pt x="1162392" y="2510205"/>
                  </a:lnTo>
                  <a:lnTo>
                    <a:pt x="1190414" y="2471432"/>
                  </a:lnTo>
                  <a:lnTo>
                    <a:pt x="1215516" y="2430702"/>
                  </a:lnTo>
                  <a:lnTo>
                    <a:pt x="1237557" y="2388224"/>
                  </a:lnTo>
                  <a:lnTo>
                    <a:pt x="1256410" y="2344244"/>
                  </a:lnTo>
                  <a:lnTo>
                    <a:pt x="1271971" y="2299008"/>
                  </a:lnTo>
                  <a:lnTo>
                    <a:pt x="1284166" y="2252737"/>
                  </a:lnTo>
                  <a:lnTo>
                    <a:pt x="1292926" y="2205695"/>
                  </a:lnTo>
                  <a:lnTo>
                    <a:pt x="1298197" y="2158135"/>
                  </a:lnTo>
                  <a:lnTo>
                    <a:pt x="1299960" y="2110323"/>
                  </a:lnTo>
                  <a:lnTo>
                    <a:pt x="1299960" y="649980"/>
                  </a:lnTo>
                  <a:lnTo>
                    <a:pt x="1298197" y="602163"/>
                  </a:lnTo>
                  <a:lnTo>
                    <a:pt x="1292926" y="554602"/>
                  </a:lnTo>
                  <a:lnTo>
                    <a:pt x="1284166" y="507556"/>
                  </a:lnTo>
                  <a:lnTo>
                    <a:pt x="1271971" y="461294"/>
                  </a:lnTo>
                  <a:lnTo>
                    <a:pt x="1256410" y="416054"/>
                  </a:lnTo>
                  <a:lnTo>
                    <a:pt x="1237557" y="372068"/>
                  </a:lnTo>
                  <a:lnTo>
                    <a:pt x="1215516" y="329596"/>
                  </a:lnTo>
                  <a:lnTo>
                    <a:pt x="1190414" y="288860"/>
                  </a:lnTo>
                  <a:lnTo>
                    <a:pt x="1162392" y="250091"/>
                  </a:lnTo>
                  <a:lnTo>
                    <a:pt x="1131584" y="213473"/>
                  </a:lnTo>
                  <a:lnTo>
                    <a:pt x="1098165" y="179225"/>
                  </a:lnTo>
                  <a:lnTo>
                    <a:pt x="1062323" y="147534"/>
                  </a:lnTo>
                  <a:lnTo>
                    <a:pt x="1024245" y="118565"/>
                  </a:lnTo>
                  <a:lnTo>
                    <a:pt x="984138" y="92467"/>
                  </a:lnTo>
                  <a:lnTo>
                    <a:pt x="942214" y="69394"/>
                  </a:lnTo>
                  <a:lnTo>
                    <a:pt x="898716" y="49474"/>
                  </a:lnTo>
                  <a:lnTo>
                    <a:pt x="853870" y="32797"/>
                  </a:lnTo>
                  <a:lnTo>
                    <a:pt x="807911" y="19471"/>
                  </a:lnTo>
                  <a:lnTo>
                    <a:pt x="761095" y="9563"/>
                  </a:lnTo>
                  <a:lnTo>
                    <a:pt x="713685" y="3120"/>
                  </a:lnTo>
                  <a:lnTo>
                    <a:pt x="665935" y="194"/>
                  </a:lnTo>
                  <a:lnTo>
                    <a:pt x="649980" y="0"/>
                  </a:lnTo>
                  <a:close/>
                </a:path>
              </a:pathLst>
            </a:custGeom>
            <a:solidFill>
              <a:srgbClr val="00B58C"/>
            </a:solidFill>
          </p:spPr>
          <p:txBody>
            <a:bodyPr wrap="square" lIns="0" tIns="0" rIns="0" bIns="0" rtlCol="0"/>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endParaRPr sz="496">
                <a:solidFill>
                  <a:srgbClr val="00B58C"/>
                </a:solidFill>
              </a:endParaRPr>
            </a:p>
          </p:txBody>
        </p:sp>
        <p:sp>
          <p:nvSpPr>
            <p:cNvPr id="15" name="object 9">
              <a:extLst>
                <a:ext uri="{FF2B5EF4-FFF2-40B4-BE49-F238E27FC236}">
                  <a16:creationId xmlns:a16="http://schemas.microsoft.com/office/drawing/2014/main" id="{85B0DB15-E24F-BAA4-2E64-6BE7AFEA4DEF}"/>
                </a:ext>
              </a:extLst>
            </p:cNvPr>
            <p:cNvSpPr/>
            <p:nvPr/>
          </p:nvSpPr>
          <p:spPr>
            <a:xfrm>
              <a:off x="15037229" y="6414083"/>
              <a:ext cx="2760345" cy="1300480"/>
            </a:xfrm>
            <a:custGeom>
              <a:avLst/>
              <a:gdLst/>
              <a:ahLst/>
              <a:cxnLst/>
              <a:rect l="l" t="t" r="r" b="b"/>
              <a:pathLst>
                <a:path w="2760344" h="1300479">
                  <a:moveTo>
                    <a:pt x="2110323" y="0"/>
                  </a:moveTo>
                  <a:lnTo>
                    <a:pt x="649980" y="0"/>
                  </a:lnTo>
                  <a:lnTo>
                    <a:pt x="634024" y="194"/>
                  </a:lnTo>
                  <a:lnTo>
                    <a:pt x="586264" y="3130"/>
                  </a:lnTo>
                  <a:lnTo>
                    <a:pt x="538864" y="9568"/>
                  </a:lnTo>
                  <a:lnTo>
                    <a:pt x="492047" y="19474"/>
                  </a:lnTo>
                  <a:lnTo>
                    <a:pt x="446085" y="32806"/>
                  </a:lnTo>
                  <a:lnTo>
                    <a:pt x="401244" y="49474"/>
                  </a:lnTo>
                  <a:lnTo>
                    <a:pt x="357746" y="69398"/>
                  </a:lnTo>
                  <a:lnTo>
                    <a:pt x="315821" y="92472"/>
                  </a:lnTo>
                  <a:lnTo>
                    <a:pt x="275710" y="118565"/>
                  </a:lnTo>
                  <a:lnTo>
                    <a:pt x="237636" y="147534"/>
                  </a:lnTo>
                  <a:lnTo>
                    <a:pt x="201793" y="179225"/>
                  </a:lnTo>
                  <a:lnTo>
                    <a:pt x="168371" y="213477"/>
                  </a:lnTo>
                  <a:lnTo>
                    <a:pt x="137562" y="250091"/>
                  </a:lnTo>
                  <a:lnTo>
                    <a:pt x="109535" y="288870"/>
                  </a:lnTo>
                  <a:lnTo>
                    <a:pt x="84439" y="329600"/>
                  </a:lnTo>
                  <a:lnTo>
                    <a:pt x="62401" y="372075"/>
                  </a:lnTo>
                  <a:lnTo>
                    <a:pt x="43549" y="416059"/>
                  </a:lnTo>
                  <a:lnTo>
                    <a:pt x="27988" y="461294"/>
                  </a:lnTo>
                  <a:lnTo>
                    <a:pt x="15789" y="507565"/>
                  </a:lnTo>
                  <a:lnTo>
                    <a:pt x="7032" y="554607"/>
                  </a:lnTo>
                  <a:lnTo>
                    <a:pt x="1758" y="602167"/>
                  </a:lnTo>
                  <a:lnTo>
                    <a:pt x="0" y="649980"/>
                  </a:lnTo>
                  <a:lnTo>
                    <a:pt x="194" y="665935"/>
                  </a:lnTo>
                  <a:lnTo>
                    <a:pt x="3130" y="713685"/>
                  </a:lnTo>
                  <a:lnTo>
                    <a:pt x="9564" y="761094"/>
                  </a:lnTo>
                  <a:lnTo>
                    <a:pt x="19477" y="807911"/>
                  </a:lnTo>
                  <a:lnTo>
                    <a:pt x="32806" y="853870"/>
                  </a:lnTo>
                  <a:lnTo>
                    <a:pt x="49474" y="898716"/>
                  </a:lnTo>
                  <a:lnTo>
                    <a:pt x="69394" y="942214"/>
                  </a:lnTo>
                  <a:lnTo>
                    <a:pt x="92471" y="984134"/>
                  </a:lnTo>
                  <a:lnTo>
                    <a:pt x="118565" y="1024245"/>
                  </a:lnTo>
                  <a:lnTo>
                    <a:pt x="147534" y="1062323"/>
                  </a:lnTo>
                  <a:lnTo>
                    <a:pt x="179225" y="1098160"/>
                  </a:lnTo>
                  <a:lnTo>
                    <a:pt x="213477" y="1131583"/>
                  </a:lnTo>
                  <a:lnTo>
                    <a:pt x="250096" y="1162392"/>
                  </a:lnTo>
                  <a:lnTo>
                    <a:pt x="288870" y="1190414"/>
                  </a:lnTo>
                  <a:lnTo>
                    <a:pt x="329600" y="1215516"/>
                  </a:lnTo>
                  <a:lnTo>
                    <a:pt x="372078" y="1237557"/>
                  </a:lnTo>
                  <a:lnTo>
                    <a:pt x="416059" y="1256410"/>
                  </a:lnTo>
                  <a:lnTo>
                    <a:pt x="461294" y="1271971"/>
                  </a:lnTo>
                  <a:lnTo>
                    <a:pt x="507565" y="1284166"/>
                  </a:lnTo>
                  <a:lnTo>
                    <a:pt x="554607" y="1292926"/>
                  </a:lnTo>
                  <a:lnTo>
                    <a:pt x="602167" y="1298197"/>
                  </a:lnTo>
                  <a:lnTo>
                    <a:pt x="649980" y="1299960"/>
                  </a:lnTo>
                  <a:lnTo>
                    <a:pt x="2110323" y="1299960"/>
                  </a:lnTo>
                  <a:lnTo>
                    <a:pt x="2158135" y="1298197"/>
                  </a:lnTo>
                  <a:lnTo>
                    <a:pt x="2205701" y="1292926"/>
                  </a:lnTo>
                  <a:lnTo>
                    <a:pt x="2252746" y="1284166"/>
                  </a:lnTo>
                  <a:lnTo>
                    <a:pt x="2299008" y="1271971"/>
                  </a:lnTo>
                  <a:lnTo>
                    <a:pt x="2344244" y="1256410"/>
                  </a:lnTo>
                  <a:lnTo>
                    <a:pt x="2388228" y="1237557"/>
                  </a:lnTo>
                  <a:lnTo>
                    <a:pt x="2430702" y="1215516"/>
                  </a:lnTo>
                  <a:lnTo>
                    <a:pt x="2471443" y="1190414"/>
                  </a:lnTo>
                  <a:lnTo>
                    <a:pt x="2510211" y="1162392"/>
                  </a:lnTo>
                  <a:lnTo>
                    <a:pt x="2546825" y="1131583"/>
                  </a:lnTo>
                  <a:lnTo>
                    <a:pt x="2581073" y="1098160"/>
                  </a:lnTo>
                  <a:lnTo>
                    <a:pt x="2612768" y="1062323"/>
                  </a:lnTo>
                  <a:lnTo>
                    <a:pt x="2641737" y="1024245"/>
                  </a:lnTo>
                  <a:lnTo>
                    <a:pt x="2667832" y="984134"/>
                  </a:lnTo>
                  <a:lnTo>
                    <a:pt x="2690908" y="942214"/>
                  </a:lnTo>
                  <a:lnTo>
                    <a:pt x="2710828" y="898716"/>
                  </a:lnTo>
                  <a:lnTo>
                    <a:pt x="2727496" y="853870"/>
                  </a:lnTo>
                  <a:lnTo>
                    <a:pt x="2740830" y="807911"/>
                  </a:lnTo>
                  <a:lnTo>
                    <a:pt x="2750739" y="761094"/>
                  </a:lnTo>
                  <a:lnTo>
                    <a:pt x="2757172" y="713685"/>
                  </a:lnTo>
                  <a:lnTo>
                    <a:pt x="2760108" y="665935"/>
                  </a:lnTo>
                  <a:lnTo>
                    <a:pt x="2760303" y="649980"/>
                  </a:lnTo>
                  <a:lnTo>
                    <a:pt x="2760108" y="634024"/>
                  </a:lnTo>
                  <a:lnTo>
                    <a:pt x="2757172" y="586264"/>
                  </a:lnTo>
                  <a:lnTo>
                    <a:pt x="2750739" y="538864"/>
                  </a:lnTo>
                  <a:lnTo>
                    <a:pt x="2740830" y="492047"/>
                  </a:lnTo>
                  <a:lnTo>
                    <a:pt x="2727496" y="446085"/>
                  </a:lnTo>
                  <a:lnTo>
                    <a:pt x="2710828" y="401244"/>
                  </a:lnTo>
                  <a:lnTo>
                    <a:pt x="2690908" y="357744"/>
                  </a:lnTo>
                  <a:lnTo>
                    <a:pt x="2667832" y="315821"/>
                  </a:lnTo>
                  <a:lnTo>
                    <a:pt x="2641737" y="275708"/>
                  </a:lnTo>
                  <a:lnTo>
                    <a:pt x="2612768" y="237636"/>
                  </a:lnTo>
                  <a:lnTo>
                    <a:pt x="2581073" y="201793"/>
                  </a:lnTo>
                  <a:lnTo>
                    <a:pt x="2546825" y="168371"/>
                  </a:lnTo>
                  <a:lnTo>
                    <a:pt x="2510211" y="137562"/>
                  </a:lnTo>
                  <a:lnTo>
                    <a:pt x="2471443" y="109535"/>
                  </a:lnTo>
                  <a:lnTo>
                    <a:pt x="2430702" y="84443"/>
                  </a:lnTo>
                  <a:lnTo>
                    <a:pt x="2388228" y="62402"/>
                  </a:lnTo>
                  <a:lnTo>
                    <a:pt x="2344244" y="43549"/>
                  </a:lnTo>
                  <a:lnTo>
                    <a:pt x="2299008" y="27988"/>
                  </a:lnTo>
                  <a:lnTo>
                    <a:pt x="2252746" y="15787"/>
                  </a:lnTo>
                  <a:lnTo>
                    <a:pt x="2205701" y="7032"/>
                  </a:lnTo>
                  <a:lnTo>
                    <a:pt x="2158135" y="1758"/>
                  </a:lnTo>
                  <a:lnTo>
                    <a:pt x="2110323" y="0"/>
                  </a:lnTo>
                  <a:close/>
                </a:path>
              </a:pathLst>
            </a:custGeom>
            <a:solidFill>
              <a:srgbClr val="00B58C"/>
            </a:solidFill>
          </p:spPr>
          <p:txBody>
            <a:bodyPr wrap="square" lIns="0" tIns="0" rIns="0" bIns="0" rtlCol="0"/>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endParaRPr sz="496">
                <a:solidFill>
                  <a:srgbClr val="00B58C"/>
                </a:solidFill>
              </a:endParaRPr>
            </a:p>
          </p:txBody>
        </p:sp>
        <p:sp>
          <p:nvSpPr>
            <p:cNvPr id="16" name="object 10">
              <a:extLst>
                <a:ext uri="{FF2B5EF4-FFF2-40B4-BE49-F238E27FC236}">
                  <a16:creationId xmlns:a16="http://schemas.microsoft.com/office/drawing/2014/main" id="{19B8F96F-1DB6-3831-F005-BFE994EB3F43}"/>
                </a:ext>
              </a:extLst>
            </p:cNvPr>
            <p:cNvSpPr/>
            <p:nvPr/>
          </p:nvSpPr>
          <p:spPr>
            <a:xfrm>
              <a:off x="16474741" y="3484245"/>
              <a:ext cx="1300480" cy="2760345"/>
            </a:xfrm>
            <a:custGeom>
              <a:avLst/>
              <a:gdLst/>
              <a:ahLst/>
              <a:cxnLst/>
              <a:rect l="l" t="t" r="r" b="b"/>
              <a:pathLst>
                <a:path w="1300480" h="2760345">
                  <a:moveTo>
                    <a:pt x="649980" y="0"/>
                  </a:moveTo>
                  <a:lnTo>
                    <a:pt x="602172" y="1758"/>
                  </a:lnTo>
                  <a:lnTo>
                    <a:pt x="554612" y="7033"/>
                  </a:lnTo>
                  <a:lnTo>
                    <a:pt x="507565" y="15793"/>
                  </a:lnTo>
                  <a:lnTo>
                    <a:pt x="461305" y="27988"/>
                  </a:lnTo>
                  <a:lnTo>
                    <a:pt x="416059" y="43549"/>
                  </a:lnTo>
                  <a:lnTo>
                    <a:pt x="372078" y="62402"/>
                  </a:lnTo>
                  <a:lnTo>
                    <a:pt x="329602" y="84443"/>
                  </a:lnTo>
                  <a:lnTo>
                    <a:pt x="288870" y="109535"/>
                  </a:lnTo>
                  <a:lnTo>
                    <a:pt x="250097" y="137562"/>
                  </a:lnTo>
                  <a:lnTo>
                    <a:pt x="213483" y="168375"/>
                  </a:lnTo>
                  <a:lnTo>
                    <a:pt x="179234" y="201793"/>
                  </a:lnTo>
                  <a:lnTo>
                    <a:pt x="147534" y="237636"/>
                  </a:lnTo>
                  <a:lnTo>
                    <a:pt x="118571" y="275710"/>
                  </a:lnTo>
                  <a:lnTo>
                    <a:pt x="92473" y="315821"/>
                  </a:lnTo>
                  <a:lnTo>
                    <a:pt x="69398" y="357746"/>
                  </a:lnTo>
                  <a:lnTo>
                    <a:pt x="49474" y="401244"/>
                  </a:lnTo>
                  <a:lnTo>
                    <a:pt x="32806" y="446085"/>
                  </a:lnTo>
                  <a:lnTo>
                    <a:pt x="19478" y="492047"/>
                  </a:lnTo>
                  <a:lnTo>
                    <a:pt x="9568" y="538864"/>
                  </a:lnTo>
                  <a:lnTo>
                    <a:pt x="3130" y="586264"/>
                  </a:lnTo>
                  <a:lnTo>
                    <a:pt x="196" y="634024"/>
                  </a:lnTo>
                  <a:lnTo>
                    <a:pt x="0" y="649980"/>
                  </a:lnTo>
                  <a:lnTo>
                    <a:pt x="0" y="2110323"/>
                  </a:lnTo>
                  <a:lnTo>
                    <a:pt x="1762" y="2158140"/>
                  </a:lnTo>
                  <a:lnTo>
                    <a:pt x="7033" y="2205701"/>
                  </a:lnTo>
                  <a:lnTo>
                    <a:pt x="15793" y="2252746"/>
                  </a:lnTo>
                  <a:lnTo>
                    <a:pt x="27988" y="2299008"/>
                  </a:lnTo>
                  <a:lnTo>
                    <a:pt x="43549" y="2344244"/>
                  </a:lnTo>
                  <a:lnTo>
                    <a:pt x="62402" y="2388229"/>
                  </a:lnTo>
                  <a:lnTo>
                    <a:pt x="84443" y="2430707"/>
                  </a:lnTo>
                  <a:lnTo>
                    <a:pt x="109546" y="2471443"/>
                  </a:lnTo>
                  <a:lnTo>
                    <a:pt x="137567" y="2510216"/>
                  </a:lnTo>
                  <a:lnTo>
                    <a:pt x="168377" y="2546830"/>
                  </a:lnTo>
                  <a:lnTo>
                    <a:pt x="201799" y="2581079"/>
                  </a:lnTo>
                  <a:lnTo>
                    <a:pt x="237636" y="2612768"/>
                  </a:lnTo>
                  <a:lnTo>
                    <a:pt x="275714" y="2641737"/>
                  </a:lnTo>
                  <a:lnTo>
                    <a:pt x="315825" y="2667832"/>
                  </a:lnTo>
                  <a:lnTo>
                    <a:pt x="357746" y="2690908"/>
                  </a:lnTo>
                  <a:lnTo>
                    <a:pt x="401244" y="2710828"/>
                  </a:lnTo>
                  <a:lnTo>
                    <a:pt x="446089" y="2727496"/>
                  </a:lnTo>
                  <a:lnTo>
                    <a:pt x="492049" y="2740830"/>
                  </a:lnTo>
                  <a:lnTo>
                    <a:pt x="538866" y="2750743"/>
                  </a:lnTo>
                  <a:lnTo>
                    <a:pt x="586275" y="2757183"/>
                  </a:lnTo>
                  <a:lnTo>
                    <a:pt x="634024" y="2760108"/>
                  </a:lnTo>
                  <a:lnTo>
                    <a:pt x="649980" y="2760303"/>
                  </a:lnTo>
                  <a:lnTo>
                    <a:pt x="665936" y="2760108"/>
                  </a:lnTo>
                  <a:lnTo>
                    <a:pt x="713695" y="2757183"/>
                  </a:lnTo>
                  <a:lnTo>
                    <a:pt x="761095" y="2750743"/>
                  </a:lnTo>
                  <a:lnTo>
                    <a:pt x="807912" y="2740830"/>
                  </a:lnTo>
                  <a:lnTo>
                    <a:pt x="853875" y="2727496"/>
                  </a:lnTo>
                  <a:lnTo>
                    <a:pt x="898716" y="2710828"/>
                  </a:lnTo>
                  <a:lnTo>
                    <a:pt x="942215" y="2690908"/>
                  </a:lnTo>
                  <a:lnTo>
                    <a:pt x="984138" y="2667832"/>
                  </a:lnTo>
                  <a:lnTo>
                    <a:pt x="1024251" y="2641737"/>
                  </a:lnTo>
                  <a:lnTo>
                    <a:pt x="1062323" y="2612768"/>
                  </a:lnTo>
                  <a:lnTo>
                    <a:pt x="1098166" y="2581079"/>
                  </a:lnTo>
                  <a:lnTo>
                    <a:pt x="1131588" y="2546830"/>
                  </a:lnTo>
                  <a:lnTo>
                    <a:pt x="1162397" y="2510216"/>
                  </a:lnTo>
                  <a:lnTo>
                    <a:pt x="1190424" y="2471443"/>
                  </a:lnTo>
                  <a:lnTo>
                    <a:pt x="1215516" y="2430707"/>
                  </a:lnTo>
                  <a:lnTo>
                    <a:pt x="1237557" y="2388229"/>
                  </a:lnTo>
                  <a:lnTo>
                    <a:pt x="1256410" y="2344244"/>
                  </a:lnTo>
                  <a:lnTo>
                    <a:pt x="1271971" y="2299008"/>
                  </a:lnTo>
                  <a:lnTo>
                    <a:pt x="1284172" y="2252746"/>
                  </a:lnTo>
                  <a:lnTo>
                    <a:pt x="1292927" y="2205701"/>
                  </a:lnTo>
                  <a:lnTo>
                    <a:pt x="1298202" y="2158140"/>
                  </a:lnTo>
                  <a:lnTo>
                    <a:pt x="1299960" y="2110323"/>
                  </a:lnTo>
                  <a:lnTo>
                    <a:pt x="1299960" y="649980"/>
                  </a:lnTo>
                  <a:lnTo>
                    <a:pt x="1298202" y="602167"/>
                  </a:lnTo>
                  <a:lnTo>
                    <a:pt x="1292926" y="554607"/>
                  </a:lnTo>
                  <a:lnTo>
                    <a:pt x="1284168" y="507565"/>
                  </a:lnTo>
                  <a:lnTo>
                    <a:pt x="1271971" y="461294"/>
                  </a:lnTo>
                  <a:lnTo>
                    <a:pt x="1256410" y="416059"/>
                  </a:lnTo>
                  <a:lnTo>
                    <a:pt x="1237557" y="372078"/>
                  </a:lnTo>
                  <a:lnTo>
                    <a:pt x="1215516" y="329600"/>
                  </a:lnTo>
                  <a:lnTo>
                    <a:pt x="1190424" y="288870"/>
                  </a:lnTo>
                  <a:lnTo>
                    <a:pt x="1162397" y="250096"/>
                  </a:lnTo>
                  <a:lnTo>
                    <a:pt x="1131588" y="213477"/>
                  </a:lnTo>
                  <a:lnTo>
                    <a:pt x="1098166" y="179229"/>
                  </a:lnTo>
                  <a:lnTo>
                    <a:pt x="1062323" y="147534"/>
                  </a:lnTo>
                  <a:lnTo>
                    <a:pt x="1024251" y="118565"/>
                  </a:lnTo>
                  <a:lnTo>
                    <a:pt x="984138" y="92472"/>
                  </a:lnTo>
                  <a:lnTo>
                    <a:pt x="942215" y="69398"/>
                  </a:lnTo>
                  <a:lnTo>
                    <a:pt x="898716" y="49474"/>
                  </a:lnTo>
                  <a:lnTo>
                    <a:pt x="853875" y="32806"/>
                  </a:lnTo>
                  <a:lnTo>
                    <a:pt x="807912" y="19478"/>
                  </a:lnTo>
                  <a:lnTo>
                    <a:pt x="761095" y="9568"/>
                  </a:lnTo>
                  <a:lnTo>
                    <a:pt x="713695" y="3130"/>
                  </a:lnTo>
                  <a:lnTo>
                    <a:pt x="665936" y="194"/>
                  </a:lnTo>
                  <a:lnTo>
                    <a:pt x="649980" y="0"/>
                  </a:lnTo>
                  <a:close/>
                </a:path>
              </a:pathLst>
            </a:custGeom>
            <a:solidFill>
              <a:srgbClr val="00B58C"/>
            </a:solidFill>
          </p:spPr>
          <p:txBody>
            <a:bodyPr wrap="square" lIns="0" tIns="0" rIns="0" bIns="0" rtlCol="0"/>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endParaRPr sz="496">
                <a:solidFill>
                  <a:srgbClr val="00B58C"/>
                </a:solidFill>
              </a:endParaRPr>
            </a:p>
          </p:txBody>
        </p:sp>
        <p:sp>
          <p:nvSpPr>
            <p:cNvPr id="17" name="object 11">
              <a:extLst>
                <a:ext uri="{FF2B5EF4-FFF2-40B4-BE49-F238E27FC236}">
                  <a16:creationId xmlns:a16="http://schemas.microsoft.com/office/drawing/2014/main" id="{BDC79377-F989-F251-EF1E-37360380020E}"/>
                </a:ext>
              </a:extLst>
            </p:cNvPr>
            <p:cNvSpPr/>
            <p:nvPr/>
          </p:nvSpPr>
          <p:spPr>
            <a:xfrm>
              <a:off x="12104344" y="9398723"/>
              <a:ext cx="2760345" cy="1300480"/>
            </a:xfrm>
            <a:custGeom>
              <a:avLst/>
              <a:gdLst/>
              <a:ahLst/>
              <a:cxnLst/>
              <a:rect l="l" t="t" r="r" b="b"/>
              <a:pathLst>
                <a:path w="2760344" h="1300479">
                  <a:moveTo>
                    <a:pt x="2110323" y="0"/>
                  </a:moveTo>
                  <a:lnTo>
                    <a:pt x="649980" y="0"/>
                  </a:lnTo>
                  <a:lnTo>
                    <a:pt x="634024" y="194"/>
                  </a:lnTo>
                  <a:lnTo>
                    <a:pt x="586264" y="3130"/>
                  </a:lnTo>
                  <a:lnTo>
                    <a:pt x="538864" y="9568"/>
                  </a:lnTo>
                  <a:lnTo>
                    <a:pt x="492047" y="19474"/>
                  </a:lnTo>
                  <a:lnTo>
                    <a:pt x="446085" y="32806"/>
                  </a:lnTo>
                  <a:lnTo>
                    <a:pt x="401244" y="49474"/>
                  </a:lnTo>
                  <a:lnTo>
                    <a:pt x="357746" y="69398"/>
                  </a:lnTo>
                  <a:lnTo>
                    <a:pt x="315821" y="92472"/>
                  </a:lnTo>
                  <a:lnTo>
                    <a:pt x="275710" y="118565"/>
                  </a:lnTo>
                  <a:lnTo>
                    <a:pt x="237636" y="147534"/>
                  </a:lnTo>
                  <a:lnTo>
                    <a:pt x="201793" y="179225"/>
                  </a:lnTo>
                  <a:lnTo>
                    <a:pt x="168375" y="213477"/>
                  </a:lnTo>
                  <a:lnTo>
                    <a:pt x="137562" y="250091"/>
                  </a:lnTo>
                  <a:lnTo>
                    <a:pt x="109535" y="288870"/>
                  </a:lnTo>
                  <a:lnTo>
                    <a:pt x="84443" y="329600"/>
                  </a:lnTo>
                  <a:lnTo>
                    <a:pt x="62402" y="372075"/>
                  </a:lnTo>
                  <a:lnTo>
                    <a:pt x="43549" y="416059"/>
                  </a:lnTo>
                  <a:lnTo>
                    <a:pt x="27988" y="461294"/>
                  </a:lnTo>
                  <a:lnTo>
                    <a:pt x="15793" y="507565"/>
                  </a:lnTo>
                  <a:lnTo>
                    <a:pt x="7033" y="554607"/>
                  </a:lnTo>
                  <a:lnTo>
                    <a:pt x="1762" y="602167"/>
                  </a:lnTo>
                  <a:lnTo>
                    <a:pt x="0" y="649980"/>
                  </a:lnTo>
                  <a:lnTo>
                    <a:pt x="196" y="665935"/>
                  </a:lnTo>
                  <a:lnTo>
                    <a:pt x="3130" y="713685"/>
                  </a:lnTo>
                  <a:lnTo>
                    <a:pt x="9568" y="761094"/>
                  </a:lnTo>
                  <a:lnTo>
                    <a:pt x="19478" y="807911"/>
                  </a:lnTo>
                  <a:lnTo>
                    <a:pt x="32806" y="853870"/>
                  </a:lnTo>
                  <a:lnTo>
                    <a:pt x="49474" y="898716"/>
                  </a:lnTo>
                  <a:lnTo>
                    <a:pt x="69398" y="942214"/>
                  </a:lnTo>
                  <a:lnTo>
                    <a:pt x="92472" y="984134"/>
                  </a:lnTo>
                  <a:lnTo>
                    <a:pt x="118565" y="1024245"/>
                  </a:lnTo>
                  <a:lnTo>
                    <a:pt x="147534" y="1062323"/>
                  </a:lnTo>
                  <a:lnTo>
                    <a:pt x="179229" y="1098160"/>
                  </a:lnTo>
                  <a:lnTo>
                    <a:pt x="213477" y="1131583"/>
                  </a:lnTo>
                  <a:lnTo>
                    <a:pt x="250096" y="1162392"/>
                  </a:lnTo>
                  <a:lnTo>
                    <a:pt x="288870" y="1190414"/>
                  </a:lnTo>
                  <a:lnTo>
                    <a:pt x="329600" y="1215516"/>
                  </a:lnTo>
                  <a:lnTo>
                    <a:pt x="372078" y="1237557"/>
                  </a:lnTo>
                  <a:lnTo>
                    <a:pt x="416059" y="1256410"/>
                  </a:lnTo>
                  <a:lnTo>
                    <a:pt x="461294" y="1271971"/>
                  </a:lnTo>
                  <a:lnTo>
                    <a:pt x="507565" y="1284166"/>
                  </a:lnTo>
                  <a:lnTo>
                    <a:pt x="554607" y="1292926"/>
                  </a:lnTo>
                  <a:lnTo>
                    <a:pt x="602167" y="1298197"/>
                  </a:lnTo>
                  <a:lnTo>
                    <a:pt x="649980" y="1299960"/>
                  </a:lnTo>
                  <a:lnTo>
                    <a:pt x="2110323" y="1299960"/>
                  </a:lnTo>
                  <a:lnTo>
                    <a:pt x="2158135" y="1298197"/>
                  </a:lnTo>
                  <a:lnTo>
                    <a:pt x="2205701" y="1292926"/>
                  </a:lnTo>
                  <a:lnTo>
                    <a:pt x="2252746" y="1284166"/>
                  </a:lnTo>
                  <a:lnTo>
                    <a:pt x="2299008" y="1271971"/>
                  </a:lnTo>
                  <a:lnTo>
                    <a:pt x="2344244" y="1256410"/>
                  </a:lnTo>
                  <a:lnTo>
                    <a:pt x="2388229" y="1237557"/>
                  </a:lnTo>
                  <a:lnTo>
                    <a:pt x="2430707" y="1215516"/>
                  </a:lnTo>
                  <a:lnTo>
                    <a:pt x="2471443" y="1190414"/>
                  </a:lnTo>
                  <a:lnTo>
                    <a:pt x="2510216" y="1162392"/>
                  </a:lnTo>
                  <a:lnTo>
                    <a:pt x="2546826" y="1131583"/>
                  </a:lnTo>
                  <a:lnTo>
                    <a:pt x="2581073" y="1098160"/>
                  </a:lnTo>
                  <a:lnTo>
                    <a:pt x="2612768" y="1062323"/>
                  </a:lnTo>
                  <a:lnTo>
                    <a:pt x="2641737" y="1024245"/>
                  </a:lnTo>
                  <a:lnTo>
                    <a:pt x="2667832" y="984134"/>
                  </a:lnTo>
                  <a:lnTo>
                    <a:pt x="2690908" y="942214"/>
                  </a:lnTo>
                  <a:lnTo>
                    <a:pt x="2710828" y="898716"/>
                  </a:lnTo>
                  <a:lnTo>
                    <a:pt x="2727496" y="853870"/>
                  </a:lnTo>
                  <a:lnTo>
                    <a:pt x="2740830" y="807911"/>
                  </a:lnTo>
                  <a:lnTo>
                    <a:pt x="2750739" y="761094"/>
                  </a:lnTo>
                  <a:lnTo>
                    <a:pt x="2757172" y="713685"/>
                  </a:lnTo>
                  <a:lnTo>
                    <a:pt x="2760108" y="665935"/>
                  </a:lnTo>
                  <a:lnTo>
                    <a:pt x="2760303" y="649980"/>
                  </a:lnTo>
                  <a:lnTo>
                    <a:pt x="2760108" y="634024"/>
                  </a:lnTo>
                  <a:lnTo>
                    <a:pt x="2757172" y="586264"/>
                  </a:lnTo>
                  <a:lnTo>
                    <a:pt x="2750739" y="538864"/>
                  </a:lnTo>
                  <a:lnTo>
                    <a:pt x="2740830" y="492047"/>
                  </a:lnTo>
                  <a:lnTo>
                    <a:pt x="2727496" y="446085"/>
                  </a:lnTo>
                  <a:lnTo>
                    <a:pt x="2710828" y="401244"/>
                  </a:lnTo>
                  <a:lnTo>
                    <a:pt x="2690908" y="357744"/>
                  </a:lnTo>
                  <a:lnTo>
                    <a:pt x="2667832" y="315821"/>
                  </a:lnTo>
                  <a:lnTo>
                    <a:pt x="2641737" y="275708"/>
                  </a:lnTo>
                  <a:lnTo>
                    <a:pt x="2612768" y="237636"/>
                  </a:lnTo>
                  <a:lnTo>
                    <a:pt x="2581073" y="201793"/>
                  </a:lnTo>
                  <a:lnTo>
                    <a:pt x="2546826" y="168371"/>
                  </a:lnTo>
                  <a:lnTo>
                    <a:pt x="2510216" y="137562"/>
                  </a:lnTo>
                  <a:lnTo>
                    <a:pt x="2471443" y="109535"/>
                  </a:lnTo>
                  <a:lnTo>
                    <a:pt x="2430707" y="84443"/>
                  </a:lnTo>
                  <a:lnTo>
                    <a:pt x="2388229" y="62402"/>
                  </a:lnTo>
                  <a:lnTo>
                    <a:pt x="2344244" y="43549"/>
                  </a:lnTo>
                  <a:lnTo>
                    <a:pt x="2299008" y="27988"/>
                  </a:lnTo>
                  <a:lnTo>
                    <a:pt x="2252746" y="15787"/>
                  </a:lnTo>
                  <a:lnTo>
                    <a:pt x="2205701" y="7032"/>
                  </a:lnTo>
                  <a:lnTo>
                    <a:pt x="2158135" y="1758"/>
                  </a:lnTo>
                  <a:lnTo>
                    <a:pt x="2110323" y="0"/>
                  </a:lnTo>
                  <a:close/>
                </a:path>
              </a:pathLst>
            </a:custGeom>
            <a:solidFill>
              <a:srgbClr val="00B58C"/>
            </a:solidFill>
          </p:spPr>
          <p:txBody>
            <a:bodyPr wrap="square" lIns="0" tIns="0" rIns="0" bIns="0" rtlCol="0"/>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endParaRPr sz="496">
                <a:solidFill>
                  <a:srgbClr val="00B58C"/>
                </a:solidFill>
              </a:endParaRPr>
            </a:p>
          </p:txBody>
        </p:sp>
        <p:sp>
          <p:nvSpPr>
            <p:cNvPr id="18" name="object 12">
              <a:extLst>
                <a:ext uri="{FF2B5EF4-FFF2-40B4-BE49-F238E27FC236}">
                  <a16:creationId xmlns:a16="http://schemas.microsoft.com/office/drawing/2014/main" id="{D2FB9453-9F1A-BCB4-EDD4-C35FA24FF59D}"/>
                </a:ext>
              </a:extLst>
            </p:cNvPr>
            <p:cNvSpPr/>
            <p:nvPr/>
          </p:nvSpPr>
          <p:spPr>
            <a:xfrm>
              <a:off x="17957920" y="6414087"/>
              <a:ext cx="1300480" cy="2760345"/>
            </a:xfrm>
            <a:custGeom>
              <a:avLst/>
              <a:gdLst/>
              <a:ahLst/>
              <a:cxnLst/>
              <a:rect l="l" t="t" r="r" b="b"/>
              <a:pathLst>
                <a:path w="1300480" h="2760345">
                  <a:moveTo>
                    <a:pt x="649980" y="0"/>
                  </a:moveTo>
                  <a:lnTo>
                    <a:pt x="602172" y="1753"/>
                  </a:lnTo>
                  <a:lnTo>
                    <a:pt x="554608" y="7031"/>
                  </a:lnTo>
                  <a:lnTo>
                    <a:pt x="507565" y="15787"/>
                  </a:lnTo>
                  <a:lnTo>
                    <a:pt x="461294" y="27978"/>
                  </a:lnTo>
                  <a:lnTo>
                    <a:pt x="416059" y="43548"/>
                  </a:lnTo>
                  <a:lnTo>
                    <a:pt x="372078" y="62401"/>
                  </a:lnTo>
                  <a:lnTo>
                    <a:pt x="329600" y="84437"/>
                  </a:lnTo>
                  <a:lnTo>
                    <a:pt x="288870" y="109535"/>
                  </a:lnTo>
                  <a:lnTo>
                    <a:pt x="250091" y="137562"/>
                  </a:lnTo>
                  <a:lnTo>
                    <a:pt x="213477" y="168371"/>
                  </a:lnTo>
                  <a:lnTo>
                    <a:pt x="179229" y="201793"/>
                  </a:lnTo>
                  <a:lnTo>
                    <a:pt x="147534" y="237636"/>
                  </a:lnTo>
                  <a:lnTo>
                    <a:pt x="118566" y="275704"/>
                  </a:lnTo>
                  <a:lnTo>
                    <a:pt x="92472" y="315818"/>
                  </a:lnTo>
                  <a:lnTo>
                    <a:pt x="69398" y="357735"/>
                  </a:lnTo>
                  <a:lnTo>
                    <a:pt x="49474" y="401233"/>
                  </a:lnTo>
                  <a:lnTo>
                    <a:pt x="32806" y="446085"/>
                  </a:lnTo>
                  <a:lnTo>
                    <a:pt x="19478" y="492042"/>
                  </a:lnTo>
                  <a:lnTo>
                    <a:pt x="9568" y="538855"/>
                  </a:lnTo>
                  <a:lnTo>
                    <a:pt x="3130" y="586264"/>
                  </a:lnTo>
                  <a:lnTo>
                    <a:pt x="194" y="634022"/>
                  </a:lnTo>
                  <a:lnTo>
                    <a:pt x="0" y="649980"/>
                  </a:lnTo>
                  <a:lnTo>
                    <a:pt x="0" y="2110323"/>
                  </a:lnTo>
                  <a:lnTo>
                    <a:pt x="1758" y="2158135"/>
                  </a:lnTo>
                  <a:lnTo>
                    <a:pt x="7033" y="2205695"/>
                  </a:lnTo>
                  <a:lnTo>
                    <a:pt x="15793" y="2252737"/>
                  </a:lnTo>
                  <a:lnTo>
                    <a:pt x="27988" y="2299008"/>
                  </a:lnTo>
                  <a:lnTo>
                    <a:pt x="43549" y="2344244"/>
                  </a:lnTo>
                  <a:lnTo>
                    <a:pt x="62402" y="2388224"/>
                  </a:lnTo>
                  <a:lnTo>
                    <a:pt x="84443" y="2430702"/>
                  </a:lnTo>
                  <a:lnTo>
                    <a:pt x="109535" y="2471432"/>
                  </a:lnTo>
                  <a:lnTo>
                    <a:pt x="137562" y="2510205"/>
                  </a:lnTo>
                  <a:lnTo>
                    <a:pt x="168375" y="2546825"/>
                  </a:lnTo>
                  <a:lnTo>
                    <a:pt x="201793" y="2581073"/>
                  </a:lnTo>
                  <a:lnTo>
                    <a:pt x="237636" y="2612768"/>
                  </a:lnTo>
                  <a:lnTo>
                    <a:pt x="275708" y="2641737"/>
                  </a:lnTo>
                  <a:lnTo>
                    <a:pt x="315821" y="2667831"/>
                  </a:lnTo>
                  <a:lnTo>
                    <a:pt x="357746" y="2690904"/>
                  </a:lnTo>
                  <a:lnTo>
                    <a:pt x="401244" y="2710828"/>
                  </a:lnTo>
                  <a:lnTo>
                    <a:pt x="446085" y="2727496"/>
                  </a:lnTo>
                  <a:lnTo>
                    <a:pt x="492047" y="2740824"/>
                  </a:lnTo>
                  <a:lnTo>
                    <a:pt x="538864" y="2750734"/>
                  </a:lnTo>
                  <a:lnTo>
                    <a:pt x="586275" y="2757172"/>
                  </a:lnTo>
                  <a:lnTo>
                    <a:pt x="634024" y="2760108"/>
                  </a:lnTo>
                  <a:lnTo>
                    <a:pt x="649980" y="2760303"/>
                  </a:lnTo>
                  <a:lnTo>
                    <a:pt x="665935" y="2760108"/>
                  </a:lnTo>
                  <a:lnTo>
                    <a:pt x="713685" y="2757172"/>
                  </a:lnTo>
                  <a:lnTo>
                    <a:pt x="761095" y="2750734"/>
                  </a:lnTo>
                  <a:lnTo>
                    <a:pt x="807911" y="2740824"/>
                  </a:lnTo>
                  <a:lnTo>
                    <a:pt x="853870" y="2727496"/>
                  </a:lnTo>
                  <a:lnTo>
                    <a:pt x="898716" y="2710828"/>
                  </a:lnTo>
                  <a:lnTo>
                    <a:pt x="942214" y="2690904"/>
                  </a:lnTo>
                  <a:lnTo>
                    <a:pt x="984138" y="2667831"/>
                  </a:lnTo>
                  <a:lnTo>
                    <a:pt x="1024247" y="2641737"/>
                  </a:lnTo>
                  <a:lnTo>
                    <a:pt x="1062323" y="2612768"/>
                  </a:lnTo>
                  <a:lnTo>
                    <a:pt x="1098165" y="2581073"/>
                  </a:lnTo>
                  <a:lnTo>
                    <a:pt x="1131584" y="2546825"/>
                  </a:lnTo>
                  <a:lnTo>
                    <a:pt x="1162392" y="2510205"/>
                  </a:lnTo>
                  <a:lnTo>
                    <a:pt x="1190414" y="2471432"/>
                  </a:lnTo>
                  <a:lnTo>
                    <a:pt x="1215516" y="2430702"/>
                  </a:lnTo>
                  <a:lnTo>
                    <a:pt x="1237557" y="2388224"/>
                  </a:lnTo>
                  <a:lnTo>
                    <a:pt x="1256410" y="2344244"/>
                  </a:lnTo>
                  <a:lnTo>
                    <a:pt x="1271971" y="2299008"/>
                  </a:lnTo>
                  <a:lnTo>
                    <a:pt x="1284166" y="2252737"/>
                  </a:lnTo>
                  <a:lnTo>
                    <a:pt x="1292926" y="2205695"/>
                  </a:lnTo>
                  <a:lnTo>
                    <a:pt x="1298202" y="2158135"/>
                  </a:lnTo>
                  <a:lnTo>
                    <a:pt x="1299960" y="2110323"/>
                  </a:lnTo>
                  <a:lnTo>
                    <a:pt x="1299960" y="649980"/>
                  </a:lnTo>
                  <a:lnTo>
                    <a:pt x="1298202" y="602163"/>
                  </a:lnTo>
                  <a:lnTo>
                    <a:pt x="1292926" y="554602"/>
                  </a:lnTo>
                  <a:lnTo>
                    <a:pt x="1284166" y="507556"/>
                  </a:lnTo>
                  <a:lnTo>
                    <a:pt x="1271971" y="461294"/>
                  </a:lnTo>
                  <a:lnTo>
                    <a:pt x="1256410" y="416054"/>
                  </a:lnTo>
                  <a:lnTo>
                    <a:pt x="1237557" y="372068"/>
                  </a:lnTo>
                  <a:lnTo>
                    <a:pt x="1215516" y="329596"/>
                  </a:lnTo>
                  <a:lnTo>
                    <a:pt x="1190414" y="288860"/>
                  </a:lnTo>
                  <a:lnTo>
                    <a:pt x="1162392" y="250091"/>
                  </a:lnTo>
                  <a:lnTo>
                    <a:pt x="1131584" y="213477"/>
                  </a:lnTo>
                  <a:lnTo>
                    <a:pt x="1098165" y="179225"/>
                  </a:lnTo>
                  <a:lnTo>
                    <a:pt x="1062323" y="147534"/>
                  </a:lnTo>
                  <a:lnTo>
                    <a:pt x="1024247" y="118565"/>
                  </a:lnTo>
                  <a:lnTo>
                    <a:pt x="984138" y="92467"/>
                  </a:lnTo>
                  <a:lnTo>
                    <a:pt x="942214" y="69394"/>
                  </a:lnTo>
                  <a:lnTo>
                    <a:pt x="898716" y="49474"/>
                  </a:lnTo>
                  <a:lnTo>
                    <a:pt x="853870" y="32797"/>
                  </a:lnTo>
                  <a:lnTo>
                    <a:pt x="807911" y="19471"/>
                  </a:lnTo>
                  <a:lnTo>
                    <a:pt x="761095" y="9563"/>
                  </a:lnTo>
                  <a:lnTo>
                    <a:pt x="713685" y="3120"/>
                  </a:lnTo>
                  <a:lnTo>
                    <a:pt x="665935" y="194"/>
                  </a:lnTo>
                  <a:lnTo>
                    <a:pt x="649980" y="0"/>
                  </a:lnTo>
                  <a:close/>
                </a:path>
              </a:pathLst>
            </a:custGeom>
            <a:solidFill>
              <a:srgbClr val="00B58C"/>
            </a:solidFill>
          </p:spPr>
          <p:txBody>
            <a:bodyPr wrap="square" lIns="0" tIns="0" rIns="0" bIns="0" rtlCol="0"/>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pPr algn="l" rtl="0"/>
              <a:endParaRPr sz="496">
                <a:solidFill>
                  <a:srgbClr val="00B58C"/>
                </a:solidFill>
              </a:endParaRPr>
            </a:p>
          </p:txBody>
        </p:sp>
      </p:grpSp>
      <p:sp>
        <p:nvSpPr>
          <p:cNvPr id="2" name="object 2">
            <a:extLst>
              <a:ext uri="{FF2B5EF4-FFF2-40B4-BE49-F238E27FC236}">
                <a16:creationId xmlns:a16="http://schemas.microsoft.com/office/drawing/2014/main" id="{74B34D9D-2DAA-EE0C-E52B-F9C4611DDDBB}"/>
              </a:ext>
            </a:extLst>
          </p:cNvPr>
          <p:cNvSpPr txBox="1"/>
          <p:nvPr/>
        </p:nvSpPr>
        <p:spPr>
          <a:xfrm>
            <a:off x="367703" y="1992025"/>
            <a:ext cx="6386865" cy="1113244"/>
          </a:xfrm>
          <a:prstGeom prst="rect">
            <a:avLst/>
          </a:prstGeom>
        </p:spPr>
        <p:txBody>
          <a:bodyPr vert="horz" wrap="square" lIns="0" tIns="5198" rIns="0" bIns="0" rtlCol="0" anchor="t">
            <a:spAutoFit/>
          </a:bodyPr>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pPr marL="5715" marR="1905">
              <a:lnSpc>
                <a:spcPct val="100499"/>
              </a:lnSpc>
              <a:spcBef>
                <a:spcPts val="41"/>
              </a:spcBef>
            </a:pPr>
            <a:r>
              <a:rPr lang="en-US" sz="3600" b="1">
                <a:solidFill>
                  <a:srgbClr val="FFFFFF"/>
                </a:solidFill>
                <a:latin typeface="Poppins"/>
                <a:cs typeface="Poppins"/>
              </a:rPr>
              <a:t>CPHI Frankfurt</a:t>
            </a:r>
          </a:p>
          <a:p>
            <a:pPr marL="5715" marR="1905">
              <a:lnSpc>
                <a:spcPct val="100499"/>
              </a:lnSpc>
              <a:spcBef>
                <a:spcPts val="41"/>
              </a:spcBef>
            </a:pPr>
            <a:r>
              <a:rPr lang="en-US" sz="3600" b="1">
                <a:solidFill>
                  <a:srgbClr val="FFFFFF"/>
                </a:solidFill>
                <a:latin typeface="Poppins"/>
                <a:cs typeface="Poppins"/>
              </a:rPr>
              <a:t>Exhibitor Webinar</a:t>
            </a:r>
            <a:endParaRPr lang="en-US" sz="4400" b="1">
              <a:solidFill>
                <a:srgbClr val="FFFFFF"/>
              </a:solidFill>
              <a:latin typeface="Poppins"/>
              <a:cs typeface="Poppins"/>
            </a:endParaRPr>
          </a:p>
        </p:txBody>
      </p:sp>
      <p:pic>
        <p:nvPicPr>
          <p:cNvPr id="1026" name="Picture 2" descr="Logo&#10;&#10;Description automatically generated">
            <a:extLst>
              <a:ext uri="{FF2B5EF4-FFF2-40B4-BE49-F238E27FC236}">
                <a16:creationId xmlns:a16="http://schemas.microsoft.com/office/drawing/2014/main" id="{AAEBCB7C-7C88-577B-A51A-807E811C02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175193"/>
            <a:ext cx="1694386" cy="797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210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040"/>
        </a:solidFill>
        <a:effectLst/>
      </p:bgPr>
    </p:bg>
    <p:spTree>
      <p:nvGrpSpPr>
        <p:cNvPr id="1" name="">
          <a:extLst>
            <a:ext uri="{FF2B5EF4-FFF2-40B4-BE49-F238E27FC236}">
              <a16:creationId xmlns:a16="http://schemas.microsoft.com/office/drawing/2014/main" id="{3A761316-4EEE-11BB-A08E-0AE60BC86FDF}"/>
            </a:ext>
          </a:extLst>
        </p:cNvPr>
        <p:cNvGrpSpPr/>
        <p:nvPr/>
      </p:nvGrpSpPr>
      <p:grpSpPr>
        <a:xfrm>
          <a:off x="0" y="0"/>
          <a:ext cx="0" cy="0"/>
          <a:chOff x="0" y="0"/>
          <a:chExt cx="0" cy="0"/>
        </a:xfrm>
      </p:grpSpPr>
      <p:pic>
        <p:nvPicPr>
          <p:cNvPr id="1026" name="Picture 2" descr="Logo&#10;&#10;Description automatically generated">
            <a:extLst>
              <a:ext uri="{FF2B5EF4-FFF2-40B4-BE49-F238E27FC236}">
                <a16:creationId xmlns:a16="http://schemas.microsoft.com/office/drawing/2014/main" id="{6B317CB7-98C2-D534-08FF-6FD60C488C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175193"/>
            <a:ext cx="1694386" cy="79777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Profile photo of Tara Dougal">
            <a:extLst>
              <a:ext uri="{FF2B5EF4-FFF2-40B4-BE49-F238E27FC236}">
                <a16:creationId xmlns:a16="http://schemas.microsoft.com/office/drawing/2014/main" id="{315B1F8C-53B2-8156-94D7-0AAFBE6EAC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6864" y="1740347"/>
            <a:ext cx="1421150" cy="14287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4">
            <a:extLst>
              <a:ext uri="{FF2B5EF4-FFF2-40B4-BE49-F238E27FC236}">
                <a16:creationId xmlns:a16="http://schemas.microsoft.com/office/drawing/2014/main" id="{27389C1F-EC30-2CDE-D5CD-6D9BDA41A059}"/>
              </a:ext>
            </a:extLst>
          </p:cNvPr>
          <p:cNvSpPr txBox="1"/>
          <p:nvPr/>
        </p:nvSpPr>
        <p:spPr>
          <a:xfrm>
            <a:off x="4572000" y="3391068"/>
            <a:ext cx="3167547" cy="61555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nl-NL" b="1" i="0">
                <a:solidFill>
                  <a:schemeClr val="bg1"/>
                </a:solidFill>
                <a:effectLst/>
                <a:latin typeface="Poppins" panose="00000500000000000000" pitchFamily="2" charset="0"/>
                <a:cs typeface="Poppins" panose="00000500000000000000" pitchFamily="2" charset="0"/>
              </a:rPr>
              <a:t>Tara </a:t>
            </a:r>
            <a:r>
              <a:rPr lang="nl-NL" b="1" i="0" err="1">
                <a:solidFill>
                  <a:schemeClr val="bg1"/>
                </a:solidFill>
                <a:effectLst/>
                <a:latin typeface="Poppins" panose="00000500000000000000" pitchFamily="2" charset="0"/>
                <a:cs typeface="Poppins" panose="00000500000000000000" pitchFamily="2" charset="0"/>
              </a:rPr>
              <a:t>Dougal</a:t>
            </a:r>
            <a:endParaRPr lang="nl-NL" b="1" i="0">
              <a:solidFill>
                <a:schemeClr val="bg1"/>
              </a:solidFill>
              <a:effectLst/>
              <a:latin typeface="Poppins" panose="00000500000000000000" pitchFamily="2" charset="0"/>
              <a:cs typeface="Poppins" panose="00000500000000000000" pitchFamily="2" charset="0"/>
            </a:endParaRPr>
          </a:p>
          <a:p>
            <a:pPr algn="ctr"/>
            <a:r>
              <a:rPr lang="nl-NL" sz="1600" i="1">
                <a:solidFill>
                  <a:schemeClr val="bg1"/>
                </a:solidFill>
                <a:latin typeface="Poppins" panose="00000500000000000000" pitchFamily="2" charset="0"/>
                <a:cs typeface="Poppins" panose="00000500000000000000" pitchFamily="2" charset="0"/>
              </a:rPr>
              <a:t>Event Director</a:t>
            </a:r>
            <a:endParaRPr lang="nl-NL" sz="1600" b="0" i="1">
              <a:solidFill>
                <a:schemeClr val="bg1"/>
              </a:solidFill>
              <a:effectLst/>
              <a:latin typeface="Poppins" panose="00000500000000000000" pitchFamily="2" charset="0"/>
              <a:cs typeface="Poppins" panose="00000500000000000000" pitchFamily="2" charset="0"/>
            </a:endParaRPr>
          </a:p>
        </p:txBody>
      </p:sp>
      <p:sp>
        <p:nvSpPr>
          <p:cNvPr id="6" name="object 2">
            <a:extLst>
              <a:ext uri="{FF2B5EF4-FFF2-40B4-BE49-F238E27FC236}">
                <a16:creationId xmlns:a16="http://schemas.microsoft.com/office/drawing/2014/main" id="{14EC0998-CD4E-BACC-08ED-5304972F8EA4}"/>
              </a:ext>
            </a:extLst>
          </p:cNvPr>
          <p:cNvSpPr txBox="1"/>
          <p:nvPr/>
        </p:nvSpPr>
        <p:spPr>
          <a:xfrm>
            <a:off x="1808687" y="2291461"/>
            <a:ext cx="3182414" cy="559247"/>
          </a:xfrm>
          <a:prstGeom prst="rect">
            <a:avLst/>
          </a:prstGeom>
        </p:spPr>
        <p:txBody>
          <a:bodyPr vert="horz" wrap="square" lIns="0" tIns="5198" rIns="0" bIns="0" rtlCol="0" anchor="t">
            <a:spAutoFit/>
          </a:bodyPr>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pPr marL="5715" marR="1905">
              <a:lnSpc>
                <a:spcPct val="100499"/>
              </a:lnSpc>
              <a:spcBef>
                <a:spcPts val="41"/>
              </a:spcBef>
            </a:pPr>
            <a:r>
              <a:rPr lang="en-US" sz="3600" b="1">
                <a:solidFill>
                  <a:srgbClr val="FFFFFF"/>
                </a:solidFill>
                <a:latin typeface="Poppins"/>
                <a:cs typeface="Poppins"/>
              </a:rPr>
              <a:t>Welcome</a:t>
            </a:r>
            <a:endParaRPr lang="en-US" sz="4400" b="1">
              <a:solidFill>
                <a:srgbClr val="FFFFFF"/>
              </a:solidFill>
              <a:latin typeface="Poppins"/>
              <a:cs typeface="Poppins"/>
            </a:endParaRPr>
          </a:p>
        </p:txBody>
      </p:sp>
    </p:spTree>
    <p:extLst>
      <p:ext uri="{BB962C8B-B14F-4D97-AF65-F5344CB8AC3E}">
        <p14:creationId xmlns:p14="http://schemas.microsoft.com/office/powerpoint/2010/main" val="2390901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040"/>
        </a:solidFill>
        <a:effectLst/>
      </p:bgPr>
    </p:bg>
    <p:spTree>
      <p:nvGrpSpPr>
        <p:cNvPr id="1" name=""/>
        <p:cNvGrpSpPr/>
        <p:nvPr/>
      </p:nvGrpSpPr>
      <p:grpSpPr>
        <a:xfrm>
          <a:off x="0" y="0"/>
          <a:ext cx="0" cy="0"/>
          <a:chOff x="0" y="0"/>
          <a:chExt cx="0" cy="0"/>
        </a:xfrm>
      </p:grpSpPr>
      <p:pic>
        <p:nvPicPr>
          <p:cNvPr id="32" name="Picture 31" descr="Logo&#10;&#10;Description automatically generated with medium confidence">
            <a:extLst>
              <a:ext uri="{FF2B5EF4-FFF2-40B4-BE49-F238E27FC236}">
                <a16:creationId xmlns:a16="http://schemas.microsoft.com/office/drawing/2014/main" id="{36726E67-29E4-C674-1507-61D22F035B67}"/>
              </a:ext>
            </a:extLst>
          </p:cNvPr>
          <p:cNvPicPr>
            <a:picLocks noChangeAspect="1"/>
          </p:cNvPicPr>
          <p:nvPr/>
        </p:nvPicPr>
        <p:blipFill>
          <a:blip r:embed="rId3"/>
          <a:stretch>
            <a:fillRect/>
          </a:stretch>
        </p:blipFill>
        <p:spPr>
          <a:xfrm>
            <a:off x="276271" y="27506"/>
            <a:ext cx="1480946" cy="694606"/>
          </a:xfrm>
          <a:prstGeom prst="rect">
            <a:avLst/>
          </a:prstGeom>
        </p:spPr>
      </p:pic>
      <p:sp>
        <p:nvSpPr>
          <p:cNvPr id="4" name="object 2">
            <a:extLst>
              <a:ext uri="{FF2B5EF4-FFF2-40B4-BE49-F238E27FC236}">
                <a16:creationId xmlns:a16="http://schemas.microsoft.com/office/drawing/2014/main" id="{0F72C075-5541-DAB3-2B26-D7B0B90173A2}"/>
              </a:ext>
            </a:extLst>
          </p:cNvPr>
          <p:cNvSpPr txBox="1"/>
          <p:nvPr/>
        </p:nvSpPr>
        <p:spPr>
          <a:xfrm>
            <a:off x="384873" y="721865"/>
            <a:ext cx="4443945" cy="1113244"/>
          </a:xfrm>
          <a:prstGeom prst="rect">
            <a:avLst/>
          </a:prstGeom>
        </p:spPr>
        <p:txBody>
          <a:bodyPr vert="horz" wrap="square" lIns="0" tIns="5198" rIns="0" bIns="0" rtlCol="0" anchor="t">
            <a:spAutoFit/>
          </a:bodyPr>
          <a:lstStyle>
            <a:defPPr>
              <a:defRPr lang="en-US"/>
            </a:defPPr>
            <a:lvl1pPr marL="0" algn="l" defTabSz="207889" rtl="0" eaLnBrk="1" latinLnBrk="0" hangingPunct="1">
              <a:defRPr sz="818" kern="1200">
                <a:solidFill>
                  <a:schemeClr val="tx1"/>
                </a:solidFill>
                <a:latin typeface="+mn-lt"/>
                <a:ea typeface="+mn-ea"/>
                <a:cs typeface="+mn-cs"/>
              </a:defRPr>
            </a:lvl1pPr>
            <a:lvl2pPr marL="207889" algn="l" defTabSz="207889" rtl="0" eaLnBrk="1" latinLnBrk="0" hangingPunct="1">
              <a:defRPr sz="818" kern="1200">
                <a:solidFill>
                  <a:schemeClr val="tx1"/>
                </a:solidFill>
                <a:latin typeface="+mn-lt"/>
                <a:ea typeface="+mn-ea"/>
                <a:cs typeface="+mn-cs"/>
              </a:defRPr>
            </a:lvl2pPr>
            <a:lvl3pPr marL="415778" algn="l" defTabSz="207889" rtl="0" eaLnBrk="1" latinLnBrk="0" hangingPunct="1">
              <a:defRPr sz="818" kern="1200">
                <a:solidFill>
                  <a:schemeClr val="tx1"/>
                </a:solidFill>
                <a:latin typeface="+mn-lt"/>
                <a:ea typeface="+mn-ea"/>
                <a:cs typeface="+mn-cs"/>
              </a:defRPr>
            </a:lvl3pPr>
            <a:lvl4pPr marL="623667" algn="l" defTabSz="207889" rtl="0" eaLnBrk="1" latinLnBrk="0" hangingPunct="1">
              <a:defRPr sz="818" kern="1200">
                <a:solidFill>
                  <a:schemeClr val="tx1"/>
                </a:solidFill>
                <a:latin typeface="+mn-lt"/>
                <a:ea typeface="+mn-ea"/>
                <a:cs typeface="+mn-cs"/>
              </a:defRPr>
            </a:lvl4pPr>
            <a:lvl5pPr marL="831555" algn="l" defTabSz="207889" rtl="0" eaLnBrk="1" latinLnBrk="0" hangingPunct="1">
              <a:defRPr sz="818" kern="1200">
                <a:solidFill>
                  <a:schemeClr val="tx1"/>
                </a:solidFill>
                <a:latin typeface="+mn-lt"/>
                <a:ea typeface="+mn-ea"/>
                <a:cs typeface="+mn-cs"/>
              </a:defRPr>
            </a:lvl5pPr>
            <a:lvl6pPr marL="1039444" algn="l" defTabSz="207889" rtl="0" eaLnBrk="1" latinLnBrk="0" hangingPunct="1">
              <a:defRPr sz="818" kern="1200">
                <a:solidFill>
                  <a:schemeClr val="tx1"/>
                </a:solidFill>
                <a:latin typeface="+mn-lt"/>
                <a:ea typeface="+mn-ea"/>
                <a:cs typeface="+mn-cs"/>
              </a:defRPr>
            </a:lvl6pPr>
            <a:lvl7pPr marL="1247333" algn="l" defTabSz="207889" rtl="0" eaLnBrk="1" latinLnBrk="0" hangingPunct="1">
              <a:defRPr sz="818" kern="1200">
                <a:solidFill>
                  <a:schemeClr val="tx1"/>
                </a:solidFill>
                <a:latin typeface="+mn-lt"/>
                <a:ea typeface="+mn-ea"/>
                <a:cs typeface="+mn-cs"/>
              </a:defRPr>
            </a:lvl7pPr>
            <a:lvl8pPr marL="1455222" algn="l" defTabSz="207889" rtl="0" eaLnBrk="1" latinLnBrk="0" hangingPunct="1">
              <a:defRPr sz="818" kern="1200">
                <a:solidFill>
                  <a:schemeClr val="tx1"/>
                </a:solidFill>
                <a:latin typeface="+mn-lt"/>
                <a:ea typeface="+mn-ea"/>
                <a:cs typeface="+mn-cs"/>
              </a:defRPr>
            </a:lvl8pPr>
            <a:lvl9pPr marL="1663111" algn="l" defTabSz="207889" rtl="0" eaLnBrk="1" latinLnBrk="0" hangingPunct="1">
              <a:defRPr sz="818" kern="1200">
                <a:solidFill>
                  <a:schemeClr val="tx1"/>
                </a:solidFill>
                <a:latin typeface="+mn-lt"/>
                <a:ea typeface="+mn-ea"/>
                <a:cs typeface="+mn-cs"/>
              </a:defRPr>
            </a:lvl9pPr>
          </a:lstStyle>
          <a:p>
            <a:pPr marL="5715" marR="1905">
              <a:lnSpc>
                <a:spcPct val="100499"/>
              </a:lnSpc>
              <a:spcBef>
                <a:spcPts val="41"/>
              </a:spcBef>
            </a:pPr>
            <a:r>
              <a:rPr lang="en-US" sz="3600" b="1">
                <a:solidFill>
                  <a:srgbClr val="FFFFFF"/>
                </a:solidFill>
                <a:latin typeface="Poppins SemiBold"/>
                <a:ea typeface="+mn-lt"/>
                <a:cs typeface="Poppins"/>
              </a:rPr>
              <a:t>Welcome to </a:t>
            </a:r>
            <a:br>
              <a:rPr lang="en-US" sz="3600" b="1">
                <a:latin typeface="Poppins SemiBold"/>
                <a:ea typeface="+mn-lt"/>
                <a:cs typeface="Poppins"/>
              </a:rPr>
            </a:br>
            <a:r>
              <a:rPr lang="en-US" sz="3600" b="1">
                <a:solidFill>
                  <a:srgbClr val="FFFFFF"/>
                </a:solidFill>
                <a:latin typeface="Poppins SemiBold"/>
                <a:ea typeface="+mn-lt"/>
                <a:cs typeface="Poppins"/>
              </a:rPr>
              <a:t>CPHI Frankfurt</a:t>
            </a:r>
            <a:endParaRPr lang="en-US" sz="1091">
              <a:solidFill>
                <a:srgbClr val="000000"/>
              </a:solidFill>
              <a:latin typeface="Poppins SemiBold"/>
              <a:ea typeface="+mn-lt"/>
              <a:cs typeface="Calibri" panose="020F0502020204030204"/>
            </a:endParaRPr>
          </a:p>
        </p:txBody>
      </p:sp>
      <p:sp>
        <p:nvSpPr>
          <p:cNvPr id="5" name="object 3">
            <a:extLst>
              <a:ext uri="{FF2B5EF4-FFF2-40B4-BE49-F238E27FC236}">
                <a16:creationId xmlns:a16="http://schemas.microsoft.com/office/drawing/2014/main" id="{F1927984-1FBC-3349-E2BB-0783EA089DAF}"/>
              </a:ext>
            </a:extLst>
          </p:cNvPr>
          <p:cNvSpPr txBox="1"/>
          <p:nvPr/>
        </p:nvSpPr>
        <p:spPr>
          <a:xfrm>
            <a:off x="451386" y="3128568"/>
            <a:ext cx="2604837" cy="1523672"/>
          </a:xfrm>
          <a:prstGeom prst="rect">
            <a:avLst/>
          </a:prstGeom>
        </p:spPr>
        <p:txBody>
          <a:bodyPr vert="horz" wrap="square" lIns="0" tIns="7796" rIns="0" bIns="0" rtlCol="0" anchor="t">
            <a:spAutoFit/>
          </a:bodyPr>
          <a:lstStyle>
            <a:defPPr>
              <a:defRPr lang="en-US"/>
            </a:defPPr>
            <a:lvl1pPr marL="0" algn="l" defTabSz="207889" rtl="0" eaLnBrk="1" latinLnBrk="0" hangingPunct="1">
              <a:defRPr sz="818" kern="1200">
                <a:solidFill>
                  <a:schemeClr val="tx1"/>
                </a:solidFill>
                <a:latin typeface="+mn-lt"/>
                <a:ea typeface="+mn-ea"/>
                <a:cs typeface="+mn-cs"/>
              </a:defRPr>
            </a:lvl1pPr>
            <a:lvl2pPr marL="207889" algn="l" defTabSz="207889" rtl="0" eaLnBrk="1" latinLnBrk="0" hangingPunct="1">
              <a:defRPr sz="818" kern="1200">
                <a:solidFill>
                  <a:schemeClr val="tx1"/>
                </a:solidFill>
                <a:latin typeface="+mn-lt"/>
                <a:ea typeface="+mn-ea"/>
                <a:cs typeface="+mn-cs"/>
              </a:defRPr>
            </a:lvl2pPr>
            <a:lvl3pPr marL="415778" algn="l" defTabSz="207889" rtl="0" eaLnBrk="1" latinLnBrk="0" hangingPunct="1">
              <a:defRPr sz="818" kern="1200">
                <a:solidFill>
                  <a:schemeClr val="tx1"/>
                </a:solidFill>
                <a:latin typeface="+mn-lt"/>
                <a:ea typeface="+mn-ea"/>
                <a:cs typeface="+mn-cs"/>
              </a:defRPr>
            </a:lvl3pPr>
            <a:lvl4pPr marL="623667" algn="l" defTabSz="207889" rtl="0" eaLnBrk="1" latinLnBrk="0" hangingPunct="1">
              <a:defRPr sz="818" kern="1200">
                <a:solidFill>
                  <a:schemeClr val="tx1"/>
                </a:solidFill>
                <a:latin typeface="+mn-lt"/>
                <a:ea typeface="+mn-ea"/>
                <a:cs typeface="+mn-cs"/>
              </a:defRPr>
            </a:lvl4pPr>
            <a:lvl5pPr marL="831555" algn="l" defTabSz="207889" rtl="0" eaLnBrk="1" latinLnBrk="0" hangingPunct="1">
              <a:defRPr sz="818" kern="1200">
                <a:solidFill>
                  <a:schemeClr val="tx1"/>
                </a:solidFill>
                <a:latin typeface="+mn-lt"/>
                <a:ea typeface="+mn-ea"/>
                <a:cs typeface="+mn-cs"/>
              </a:defRPr>
            </a:lvl5pPr>
            <a:lvl6pPr marL="1039444" algn="l" defTabSz="207889" rtl="0" eaLnBrk="1" latinLnBrk="0" hangingPunct="1">
              <a:defRPr sz="818" kern="1200">
                <a:solidFill>
                  <a:schemeClr val="tx1"/>
                </a:solidFill>
                <a:latin typeface="+mn-lt"/>
                <a:ea typeface="+mn-ea"/>
                <a:cs typeface="+mn-cs"/>
              </a:defRPr>
            </a:lvl6pPr>
            <a:lvl7pPr marL="1247333" algn="l" defTabSz="207889" rtl="0" eaLnBrk="1" latinLnBrk="0" hangingPunct="1">
              <a:defRPr sz="818" kern="1200">
                <a:solidFill>
                  <a:schemeClr val="tx1"/>
                </a:solidFill>
                <a:latin typeface="+mn-lt"/>
                <a:ea typeface="+mn-ea"/>
                <a:cs typeface="+mn-cs"/>
              </a:defRPr>
            </a:lvl7pPr>
            <a:lvl8pPr marL="1455222" algn="l" defTabSz="207889" rtl="0" eaLnBrk="1" latinLnBrk="0" hangingPunct="1">
              <a:defRPr sz="818" kern="1200">
                <a:solidFill>
                  <a:schemeClr val="tx1"/>
                </a:solidFill>
                <a:latin typeface="+mn-lt"/>
                <a:ea typeface="+mn-ea"/>
                <a:cs typeface="+mn-cs"/>
              </a:defRPr>
            </a:lvl8pPr>
            <a:lvl9pPr marL="1663111" algn="l" defTabSz="207889" rtl="0" eaLnBrk="1" latinLnBrk="0" hangingPunct="1">
              <a:defRPr sz="818" kern="1200">
                <a:solidFill>
                  <a:schemeClr val="tx1"/>
                </a:solidFill>
                <a:latin typeface="+mn-lt"/>
                <a:ea typeface="+mn-ea"/>
                <a:cs typeface="+mn-cs"/>
              </a:defRPr>
            </a:lvl9pPr>
          </a:lstStyle>
          <a:p>
            <a:r>
              <a:rPr lang="en-GB" sz="1400" b="1" spc="23">
                <a:solidFill>
                  <a:srgbClr val="FFFFFF"/>
                </a:solidFill>
                <a:latin typeface="Poppins Medium"/>
                <a:cs typeface="Poppins Medium"/>
              </a:rPr>
              <a:t>Opening hours</a:t>
            </a:r>
            <a:br>
              <a:rPr lang="en-GB" sz="1400" b="1" spc="23">
                <a:solidFill>
                  <a:srgbClr val="FFFFFF"/>
                </a:solidFill>
                <a:latin typeface="Poppins Medium"/>
                <a:cs typeface="Poppins Medium"/>
              </a:rPr>
            </a:br>
            <a:br>
              <a:rPr lang="en-GB" sz="1400" b="1" spc="23">
                <a:latin typeface="Poppins Medium"/>
                <a:cs typeface="Poppins Medium"/>
              </a:rPr>
            </a:br>
            <a:r>
              <a:rPr lang="en-GB" sz="1400" spc="23">
                <a:solidFill>
                  <a:srgbClr val="FFFFFF"/>
                </a:solidFill>
                <a:latin typeface="Poppins Medium"/>
                <a:cs typeface="Poppins Medium"/>
              </a:rPr>
              <a:t>Exhibitors 8:00 – 18:30</a:t>
            </a:r>
            <a:endParaRPr lang="en-US" sz="1400">
              <a:cs typeface="Arial"/>
            </a:endParaRPr>
          </a:p>
          <a:p>
            <a:r>
              <a:rPr lang="en-GB" sz="1400" spc="23">
                <a:solidFill>
                  <a:srgbClr val="FFFFFF"/>
                </a:solidFill>
                <a:latin typeface="Poppins Medium"/>
                <a:cs typeface="Poppins Medium"/>
              </a:rPr>
              <a:t>Leaders 8:30-18:30</a:t>
            </a:r>
            <a:endParaRPr lang="en-GB" sz="1400">
              <a:cs typeface="Arial"/>
            </a:endParaRPr>
          </a:p>
          <a:p>
            <a:r>
              <a:rPr lang="en-GB" sz="1400" spc="23">
                <a:solidFill>
                  <a:srgbClr val="FFFFFF"/>
                </a:solidFill>
                <a:latin typeface="Poppins Medium"/>
                <a:cs typeface="Poppins Medium"/>
              </a:rPr>
              <a:t>Explorers 9:00 – 18:30</a:t>
            </a:r>
            <a:br>
              <a:rPr lang="en-GB" sz="1400" spc="23">
                <a:latin typeface="Poppins Medium"/>
                <a:cs typeface="Poppins Medium"/>
              </a:rPr>
            </a:br>
            <a:r>
              <a:rPr lang="en-GB" sz="1400" spc="23">
                <a:solidFill>
                  <a:srgbClr val="FFFFFF"/>
                </a:solidFill>
                <a:latin typeface="Poppins Medium"/>
                <a:cs typeface="Poppins Medium"/>
              </a:rPr>
              <a:t>Standard: 10:00 – 18:30</a:t>
            </a:r>
            <a:endParaRPr lang="en-GB" sz="1400"/>
          </a:p>
          <a:p>
            <a:endParaRPr lang="en-GB" sz="1450" b="1" spc="23">
              <a:solidFill>
                <a:srgbClr val="00B58C"/>
              </a:solidFill>
              <a:latin typeface="Poppins"/>
              <a:cs typeface="Poppins"/>
            </a:endParaRPr>
          </a:p>
        </p:txBody>
      </p:sp>
      <p:sp>
        <p:nvSpPr>
          <p:cNvPr id="2" name="object 3">
            <a:extLst>
              <a:ext uri="{FF2B5EF4-FFF2-40B4-BE49-F238E27FC236}">
                <a16:creationId xmlns:a16="http://schemas.microsoft.com/office/drawing/2014/main" id="{D65842E9-0658-2A7D-7A4E-F5C468072592}"/>
              </a:ext>
            </a:extLst>
          </p:cNvPr>
          <p:cNvSpPr txBox="1"/>
          <p:nvPr/>
        </p:nvSpPr>
        <p:spPr>
          <a:xfrm>
            <a:off x="386114" y="1827279"/>
            <a:ext cx="4331561" cy="231804"/>
          </a:xfrm>
          <a:prstGeom prst="rect">
            <a:avLst/>
          </a:prstGeom>
        </p:spPr>
        <p:txBody>
          <a:bodyPr vert="horz" wrap="square" lIns="0" tIns="7796" rIns="0" bIns="0" rtlCol="0" anchor="t">
            <a:spAutoFit/>
          </a:bodyPr>
          <a:lstStyle>
            <a:defPPr>
              <a:defRPr lang="en-US"/>
            </a:defPPr>
            <a:lvl1pPr marL="0" algn="l" defTabSz="207889" rtl="0" eaLnBrk="1" latinLnBrk="0" hangingPunct="1">
              <a:defRPr sz="818" kern="1200">
                <a:solidFill>
                  <a:schemeClr val="tx1"/>
                </a:solidFill>
                <a:latin typeface="+mn-lt"/>
                <a:ea typeface="+mn-ea"/>
                <a:cs typeface="+mn-cs"/>
              </a:defRPr>
            </a:lvl1pPr>
            <a:lvl2pPr marL="207889" algn="l" defTabSz="207889" rtl="0" eaLnBrk="1" latinLnBrk="0" hangingPunct="1">
              <a:defRPr sz="818" kern="1200">
                <a:solidFill>
                  <a:schemeClr val="tx1"/>
                </a:solidFill>
                <a:latin typeface="+mn-lt"/>
                <a:ea typeface="+mn-ea"/>
                <a:cs typeface="+mn-cs"/>
              </a:defRPr>
            </a:lvl2pPr>
            <a:lvl3pPr marL="415778" algn="l" defTabSz="207889" rtl="0" eaLnBrk="1" latinLnBrk="0" hangingPunct="1">
              <a:defRPr sz="818" kern="1200">
                <a:solidFill>
                  <a:schemeClr val="tx1"/>
                </a:solidFill>
                <a:latin typeface="+mn-lt"/>
                <a:ea typeface="+mn-ea"/>
                <a:cs typeface="+mn-cs"/>
              </a:defRPr>
            </a:lvl3pPr>
            <a:lvl4pPr marL="623667" algn="l" defTabSz="207889" rtl="0" eaLnBrk="1" latinLnBrk="0" hangingPunct="1">
              <a:defRPr sz="818" kern="1200">
                <a:solidFill>
                  <a:schemeClr val="tx1"/>
                </a:solidFill>
                <a:latin typeface="+mn-lt"/>
                <a:ea typeface="+mn-ea"/>
                <a:cs typeface="+mn-cs"/>
              </a:defRPr>
            </a:lvl4pPr>
            <a:lvl5pPr marL="831555" algn="l" defTabSz="207889" rtl="0" eaLnBrk="1" latinLnBrk="0" hangingPunct="1">
              <a:defRPr sz="818" kern="1200">
                <a:solidFill>
                  <a:schemeClr val="tx1"/>
                </a:solidFill>
                <a:latin typeface="+mn-lt"/>
                <a:ea typeface="+mn-ea"/>
                <a:cs typeface="+mn-cs"/>
              </a:defRPr>
            </a:lvl5pPr>
            <a:lvl6pPr marL="1039444" algn="l" defTabSz="207889" rtl="0" eaLnBrk="1" latinLnBrk="0" hangingPunct="1">
              <a:defRPr sz="818" kern="1200">
                <a:solidFill>
                  <a:schemeClr val="tx1"/>
                </a:solidFill>
                <a:latin typeface="+mn-lt"/>
                <a:ea typeface="+mn-ea"/>
                <a:cs typeface="+mn-cs"/>
              </a:defRPr>
            </a:lvl6pPr>
            <a:lvl7pPr marL="1247333" algn="l" defTabSz="207889" rtl="0" eaLnBrk="1" latinLnBrk="0" hangingPunct="1">
              <a:defRPr sz="818" kern="1200">
                <a:solidFill>
                  <a:schemeClr val="tx1"/>
                </a:solidFill>
                <a:latin typeface="+mn-lt"/>
                <a:ea typeface="+mn-ea"/>
                <a:cs typeface="+mn-cs"/>
              </a:defRPr>
            </a:lvl7pPr>
            <a:lvl8pPr marL="1455222" algn="l" defTabSz="207889" rtl="0" eaLnBrk="1" latinLnBrk="0" hangingPunct="1">
              <a:defRPr sz="818" kern="1200">
                <a:solidFill>
                  <a:schemeClr val="tx1"/>
                </a:solidFill>
                <a:latin typeface="+mn-lt"/>
                <a:ea typeface="+mn-ea"/>
                <a:cs typeface="+mn-cs"/>
              </a:defRPr>
            </a:lvl8pPr>
            <a:lvl9pPr marL="1663111" algn="l" defTabSz="207889" rtl="0" eaLnBrk="1" latinLnBrk="0" hangingPunct="1">
              <a:defRPr sz="818" kern="1200">
                <a:solidFill>
                  <a:schemeClr val="tx1"/>
                </a:solidFill>
                <a:latin typeface="+mn-lt"/>
                <a:ea typeface="+mn-ea"/>
                <a:cs typeface="+mn-cs"/>
              </a:defRPr>
            </a:lvl9pPr>
          </a:lstStyle>
          <a:p>
            <a:r>
              <a:rPr lang="en-GB" sz="1455" spc="23">
                <a:solidFill>
                  <a:srgbClr val="00B58C"/>
                </a:solidFill>
                <a:latin typeface="Poppins"/>
                <a:cs typeface="Poppins"/>
              </a:rPr>
              <a:t>Uniting the global pharma supply chain</a:t>
            </a:r>
            <a:endParaRPr lang="en-US" sz="909"/>
          </a:p>
        </p:txBody>
      </p:sp>
      <p:pic>
        <p:nvPicPr>
          <p:cNvPr id="24" name="Picture 23">
            <a:extLst>
              <a:ext uri="{FF2B5EF4-FFF2-40B4-BE49-F238E27FC236}">
                <a16:creationId xmlns:a16="http://schemas.microsoft.com/office/drawing/2014/main" id="{C097F2EC-AED3-D655-84C9-13813D76494F}"/>
              </a:ext>
            </a:extLst>
          </p:cNvPr>
          <p:cNvPicPr>
            <a:picLocks noChangeAspect="1"/>
          </p:cNvPicPr>
          <p:nvPr/>
        </p:nvPicPr>
        <p:blipFill>
          <a:blip r:embed="rId4"/>
          <a:srcRect t="23498" b="23498"/>
          <a:stretch/>
        </p:blipFill>
        <p:spPr>
          <a:xfrm>
            <a:off x="5272034" y="2525275"/>
            <a:ext cx="5768762" cy="2038124"/>
          </a:xfrm>
          <a:prstGeom prst="roundRect">
            <a:avLst>
              <a:gd name="adj" fmla="val 50000"/>
            </a:avLst>
          </a:prstGeom>
        </p:spPr>
      </p:pic>
      <p:pic>
        <p:nvPicPr>
          <p:cNvPr id="26" name="Picture 25">
            <a:extLst>
              <a:ext uri="{FF2B5EF4-FFF2-40B4-BE49-F238E27FC236}">
                <a16:creationId xmlns:a16="http://schemas.microsoft.com/office/drawing/2014/main" id="{C0A6FCD8-D949-F3A2-0E04-180756FFF79F}"/>
              </a:ext>
            </a:extLst>
          </p:cNvPr>
          <p:cNvPicPr>
            <a:picLocks noChangeAspect="1"/>
          </p:cNvPicPr>
          <p:nvPr/>
        </p:nvPicPr>
        <p:blipFill>
          <a:blip r:embed="rId5"/>
          <a:srcRect l="15681" r="15681"/>
          <a:stretch/>
        </p:blipFill>
        <p:spPr>
          <a:xfrm>
            <a:off x="5274117" y="420413"/>
            <a:ext cx="1876647" cy="1822513"/>
          </a:xfrm>
          <a:prstGeom prst="ellipse">
            <a:avLst/>
          </a:prstGeom>
        </p:spPr>
      </p:pic>
      <p:pic>
        <p:nvPicPr>
          <p:cNvPr id="27" name="Picture 26">
            <a:extLst>
              <a:ext uri="{FF2B5EF4-FFF2-40B4-BE49-F238E27FC236}">
                <a16:creationId xmlns:a16="http://schemas.microsoft.com/office/drawing/2014/main" id="{25622339-BD74-932B-7867-E5CF34D868B2}"/>
              </a:ext>
            </a:extLst>
          </p:cNvPr>
          <p:cNvPicPr>
            <a:picLocks noChangeAspect="1"/>
          </p:cNvPicPr>
          <p:nvPr/>
        </p:nvPicPr>
        <p:blipFill rotWithShape="1">
          <a:blip r:embed="rId6"/>
          <a:srcRect l="26719" r="4643"/>
          <a:stretch/>
        </p:blipFill>
        <p:spPr>
          <a:xfrm>
            <a:off x="7245100" y="420413"/>
            <a:ext cx="1876647" cy="1822513"/>
          </a:xfrm>
          <a:prstGeom prst="ellipse">
            <a:avLst/>
          </a:prstGeom>
        </p:spPr>
      </p:pic>
      <p:sp>
        <p:nvSpPr>
          <p:cNvPr id="13" name="Flowchart: Terminator 12">
            <a:extLst>
              <a:ext uri="{FF2B5EF4-FFF2-40B4-BE49-F238E27FC236}">
                <a16:creationId xmlns:a16="http://schemas.microsoft.com/office/drawing/2014/main" id="{3B8F4F0D-DD54-B073-5FD8-9522A13EB9CC}"/>
              </a:ext>
            </a:extLst>
          </p:cNvPr>
          <p:cNvSpPr/>
          <p:nvPr/>
        </p:nvSpPr>
        <p:spPr>
          <a:xfrm>
            <a:off x="324503" y="2276194"/>
            <a:ext cx="1531472" cy="476249"/>
          </a:xfrm>
          <a:prstGeom prst="flowChartTermina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cs typeface="Arial"/>
              </a:rPr>
              <a:t>6</a:t>
            </a:r>
            <a:endParaRPr lang="en-US"/>
          </a:p>
        </p:txBody>
      </p:sp>
      <p:sp>
        <p:nvSpPr>
          <p:cNvPr id="14" name="Flowchart: Terminator 13">
            <a:extLst>
              <a:ext uri="{FF2B5EF4-FFF2-40B4-BE49-F238E27FC236}">
                <a16:creationId xmlns:a16="http://schemas.microsoft.com/office/drawing/2014/main" id="{085668C3-0DB8-0BB1-9156-2D05F58C9E84}"/>
              </a:ext>
            </a:extLst>
          </p:cNvPr>
          <p:cNvSpPr/>
          <p:nvPr/>
        </p:nvSpPr>
        <p:spPr>
          <a:xfrm>
            <a:off x="2097833" y="2293004"/>
            <a:ext cx="1531471" cy="476249"/>
          </a:xfrm>
          <a:prstGeom prst="flowChartTermina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F1D1C0E-4757-BCC9-241B-7693BAB4D66B}"/>
              </a:ext>
            </a:extLst>
          </p:cNvPr>
          <p:cNvSpPr txBox="1"/>
          <p:nvPr/>
        </p:nvSpPr>
        <p:spPr>
          <a:xfrm>
            <a:off x="497728" y="2369576"/>
            <a:ext cx="179340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rgbClr val="00B58C"/>
                </a:solidFill>
                <a:latin typeface="Poppins"/>
              </a:rPr>
              <a:t>63,000 visitors</a:t>
            </a:r>
          </a:p>
        </p:txBody>
      </p:sp>
      <p:sp>
        <p:nvSpPr>
          <p:cNvPr id="16" name="TextBox 15">
            <a:extLst>
              <a:ext uri="{FF2B5EF4-FFF2-40B4-BE49-F238E27FC236}">
                <a16:creationId xmlns:a16="http://schemas.microsoft.com/office/drawing/2014/main" id="{D3007EE7-7C51-71F1-A08A-8FB6EE9D3F13}"/>
              </a:ext>
            </a:extLst>
          </p:cNvPr>
          <p:cNvSpPr txBox="1"/>
          <p:nvPr/>
        </p:nvSpPr>
        <p:spPr>
          <a:xfrm>
            <a:off x="2178610" y="2386385"/>
            <a:ext cx="179340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rgbClr val="00B58C"/>
                </a:solidFill>
                <a:latin typeface="Poppins"/>
              </a:rPr>
              <a:t>2,400 exhibitors</a:t>
            </a:r>
          </a:p>
        </p:txBody>
      </p:sp>
    </p:spTree>
    <p:extLst>
      <p:ext uri="{BB962C8B-B14F-4D97-AF65-F5344CB8AC3E}">
        <p14:creationId xmlns:p14="http://schemas.microsoft.com/office/powerpoint/2010/main" val="2141928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4040"/>
        </a:solidFill>
        <a:effectLst/>
      </p:bgPr>
    </p:bg>
    <p:spTree>
      <p:nvGrpSpPr>
        <p:cNvPr id="1" name="">
          <a:extLst>
            <a:ext uri="{FF2B5EF4-FFF2-40B4-BE49-F238E27FC236}">
              <a16:creationId xmlns:a16="http://schemas.microsoft.com/office/drawing/2014/main" id="{75CEED04-0995-906C-24A8-20C047C9A5EF}"/>
            </a:ext>
          </a:extLst>
        </p:cNvPr>
        <p:cNvGrpSpPr/>
        <p:nvPr/>
      </p:nvGrpSpPr>
      <p:grpSpPr>
        <a:xfrm>
          <a:off x="0" y="0"/>
          <a:ext cx="0" cy="0"/>
          <a:chOff x="0" y="0"/>
          <a:chExt cx="0" cy="0"/>
        </a:xfrm>
      </p:grpSpPr>
      <p:pic>
        <p:nvPicPr>
          <p:cNvPr id="1026" name="Picture 2" descr="Logo&#10;&#10;Description automatically generated">
            <a:extLst>
              <a:ext uri="{FF2B5EF4-FFF2-40B4-BE49-F238E27FC236}">
                <a16:creationId xmlns:a16="http://schemas.microsoft.com/office/drawing/2014/main" id="{7094A9D8-3386-2D7C-6F2B-1B46F64D0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175193"/>
            <a:ext cx="1694386" cy="79777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Profile photo of Victoria Ryder">
            <a:extLst>
              <a:ext uri="{FF2B5EF4-FFF2-40B4-BE49-F238E27FC236}">
                <a16:creationId xmlns:a16="http://schemas.microsoft.com/office/drawing/2014/main" id="{70B695F9-109B-278F-AEE1-FBE85E20E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6864" y="1741521"/>
            <a:ext cx="1430079" cy="1430079"/>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4" name="TextBox 24">
            <a:extLst>
              <a:ext uri="{FF2B5EF4-FFF2-40B4-BE49-F238E27FC236}">
                <a16:creationId xmlns:a16="http://schemas.microsoft.com/office/drawing/2014/main" id="{BE4C19D0-F896-30AD-0F3D-103AAF33CB41}"/>
              </a:ext>
            </a:extLst>
          </p:cNvPr>
          <p:cNvSpPr txBox="1"/>
          <p:nvPr/>
        </p:nvSpPr>
        <p:spPr>
          <a:xfrm>
            <a:off x="4572000" y="3393571"/>
            <a:ext cx="3167547" cy="61555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nl-NL" b="1" i="0">
                <a:solidFill>
                  <a:schemeClr val="bg1"/>
                </a:solidFill>
                <a:effectLst/>
                <a:latin typeface="Poppins" panose="00000500000000000000" pitchFamily="2" charset="0"/>
                <a:cs typeface="Poppins" panose="00000500000000000000" pitchFamily="2" charset="0"/>
              </a:rPr>
              <a:t>Victoria Ryder</a:t>
            </a:r>
          </a:p>
          <a:p>
            <a:pPr algn="ctr"/>
            <a:r>
              <a:rPr lang="nl-NL" sz="1600" i="1">
                <a:solidFill>
                  <a:schemeClr val="bg1"/>
                </a:solidFill>
                <a:latin typeface="Poppins" panose="00000500000000000000" pitchFamily="2" charset="0"/>
                <a:cs typeface="Poppins" panose="00000500000000000000" pitchFamily="2" charset="0"/>
              </a:rPr>
              <a:t>Senior Operations Manager</a:t>
            </a:r>
            <a:endParaRPr lang="nl-NL" sz="1600" b="0" i="1">
              <a:solidFill>
                <a:schemeClr val="bg1"/>
              </a:solidFill>
              <a:effectLst/>
              <a:latin typeface="Poppins" panose="00000500000000000000" pitchFamily="2" charset="0"/>
              <a:cs typeface="Poppins" panose="00000500000000000000" pitchFamily="2" charset="0"/>
            </a:endParaRPr>
          </a:p>
        </p:txBody>
      </p:sp>
      <p:sp>
        <p:nvSpPr>
          <p:cNvPr id="6" name="object 2">
            <a:extLst>
              <a:ext uri="{FF2B5EF4-FFF2-40B4-BE49-F238E27FC236}">
                <a16:creationId xmlns:a16="http://schemas.microsoft.com/office/drawing/2014/main" id="{F31410F2-4202-8896-8ECF-127B9616081C}"/>
              </a:ext>
            </a:extLst>
          </p:cNvPr>
          <p:cNvSpPr txBox="1"/>
          <p:nvPr/>
        </p:nvSpPr>
        <p:spPr>
          <a:xfrm>
            <a:off x="1808686" y="2291461"/>
            <a:ext cx="6386865" cy="559247"/>
          </a:xfrm>
          <a:prstGeom prst="rect">
            <a:avLst/>
          </a:prstGeom>
        </p:spPr>
        <p:txBody>
          <a:bodyPr vert="horz" wrap="square" lIns="0" tIns="5198" rIns="0" bIns="0" rtlCol="0" anchor="t">
            <a:spAutoFit/>
          </a:bodyPr>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pPr marL="5715" marR="1905">
              <a:lnSpc>
                <a:spcPct val="100499"/>
              </a:lnSpc>
              <a:spcBef>
                <a:spcPts val="41"/>
              </a:spcBef>
            </a:pPr>
            <a:r>
              <a:rPr lang="en-US" sz="3600" b="1">
                <a:solidFill>
                  <a:srgbClr val="FFFFFF"/>
                </a:solidFill>
                <a:latin typeface="Poppins"/>
                <a:cs typeface="Poppins"/>
              </a:rPr>
              <a:t>Operations</a:t>
            </a:r>
            <a:endParaRPr lang="en-US" sz="4400" b="1">
              <a:solidFill>
                <a:srgbClr val="FFFFFF"/>
              </a:solidFill>
              <a:latin typeface="Poppins"/>
              <a:cs typeface="Poppins"/>
            </a:endParaRPr>
          </a:p>
        </p:txBody>
      </p:sp>
    </p:spTree>
    <p:extLst>
      <p:ext uri="{BB962C8B-B14F-4D97-AF65-F5344CB8AC3E}">
        <p14:creationId xmlns:p14="http://schemas.microsoft.com/office/powerpoint/2010/main" val="586854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46BCD-6AE4-2F91-0391-89C5C8F9C6A9}"/>
            </a:ext>
          </a:extLst>
        </p:cNvPr>
        <p:cNvGrpSpPr/>
        <p:nvPr/>
      </p:nvGrpSpPr>
      <p:grpSpPr>
        <a:xfrm>
          <a:off x="0" y="0"/>
          <a:ext cx="0" cy="0"/>
          <a:chOff x="0" y="0"/>
          <a:chExt cx="0" cy="0"/>
        </a:xfrm>
      </p:grpSpPr>
      <p:sp>
        <p:nvSpPr>
          <p:cNvPr id="15" name="object 15">
            <a:extLst>
              <a:ext uri="{FF2B5EF4-FFF2-40B4-BE49-F238E27FC236}">
                <a16:creationId xmlns:a16="http://schemas.microsoft.com/office/drawing/2014/main" id="{D45247EB-A265-6A03-995B-7B35C59B88AE}"/>
              </a:ext>
            </a:extLst>
          </p:cNvPr>
          <p:cNvSpPr txBox="1">
            <a:spLocks/>
          </p:cNvSpPr>
          <p:nvPr/>
        </p:nvSpPr>
        <p:spPr>
          <a:xfrm>
            <a:off x="264309" y="466759"/>
            <a:ext cx="7548269" cy="313316"/>
          </a:xfrm>
          <a:prstGeom prst="rect">
            <a:avLst/>
          </a:prstGeom>
        </p:spPr>
        <p:txBody>
          <a:bodyPr vert="horz" wrap="square" lIns="0" tIns="5486" rIns="0" bIns="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5715" defTabSz="415801">
              <a:spcBef>
                <a:spcPts val="42"/>
              </a:spcBef>
              <a:defRPr/>
            </a:pPr>
            <a:r>
              <a:rPr lang="en-US" sz="2000" b="1" kern="0" spc="-9" err="1">
                <a:solidFill>
                  <a:srgbClr val="00B58C"/>
                </a:solidFill>
                <a:latin typeface="Poppins"/>
                <a:ea typeface="+mj-ea"/>
                <a:cs typeface="Poppins"/>
              </a:rPr>
              <a:t>Finalise</a:t>
            </a:r>
            <a:r>
              <a:rPr lang="en-US" sz="2000" b="1" kern="0" spc="-9">
                <a:solidFill>
                  <a:srgbClr val="00B58C"/>
                </a:solidFill>
                <a:latin typeface="Poppins"/>
                <a:ea typeface="+mj-ea"/>
                <a:cs typeface="Poppins"/>
              </a:rPr>
              <a:t> your preparations </a:t>
            </a:r>
            <a:endParaRPr lang="en-GB" sz="2000" b="1" kern="0" spc="-9">
              <a:solidFill>
                <a:srgbClr val="00B58C"/>
              </a:solidFill>
              <a:latin typeface="Poppins"/>
              <a:ea typeface="+mj-ea"/>
              <a:cs typeface="Poppins"/>
            </a:endParaRPr>
          </a:p>
        </p:txBody>
      </p:sp>
      <p:pic>
        <p:nvPicPr>
          <p:cNvPr id="3" name="Picture 2">
            <a:extLst>
              <a:ext uri="{FF2B5EF4-FFF2-40B4-BE49-F238E27FC236}">
                <a16:creationId xmlns:a16="http://schemas.microsoft.com/office/drawing/2014/main" id="{846D115D-5714-3352-75E5-7E4CF13BFCE2}"/>
              </a:ext>
            </a:extLst>
          </p:cNvPr>
          <p:cNvPicPr>
            <a:picLocks noChangeAspect="1"/>
          </p:cNvPicPr>
          <p:nvPr/>
        </p:nvPicPr>
        <p:blipFill>
          <a:blip r:embed="rId3"/>
          <a:srcRect l="12841" r="47348"/>
          <a:stretch>
            <a:fillRect/>
          </a:stretch>
        </p:blipFill>
        <p:spPr>
          <a:xfrm>
            <a:off x="4759622" y="124691"/>
            <a:ext cx="4283624" cy="4894118"/>
          </a:xfrm>
          <a:prstGeom prst="rect">
            <a:avLst/>
          </a:prstGeom>
        </p:spPr>
      </p:pic>
      <p:sp>
        <p:nvSpPr>
          <p:cNvPr id="10" name="object 3">
            <a:extLst>
              <a:ext uri="{FF2B5EF4-FFF2-40B4-BE49-F238E27FC236}">
                <a16:creationId xmlns:a16="http://schemas.microsoft.com/office/drawing/2014/main" id="{DD6195AA-B1B2-7B96-FC62-1DA084FEEA03}"/>
              </a:ext>
            </a:extLst>
          </p:cNvPr>
          <p:cNvSpPr txBox="1">
            <a:spLocks/>
          </p:cNvSpPr>
          <p:nvPr/>
        </p:nvSpPr>
        <p:spPr>
          <a:xfrm>
            <a:off x="191573" y="1144455"/>
            <a:ext cx="4460399" cy="3445174"/>
          </a:xfrm>
          <a:prstGeom prst="rect">
            <a:avLst/>
          </a:prstGeom>
        </p:spPr>
        <p:txBody>
          <a:bodyPr vert="horz" wrap="square" lIns="0" tIns="66675" rIns="0" bIns="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52425" indent="-342900">
              <a:spcBef>
                <a:spcPts val="525"/>
              </a:spcBef>
              <a:buFont typeface="Arial" panose="020B0604020202020204" pitchFamily="34" charset="0"/>
              <a:buChar char="•"/>
              <a:tabLst>
                <a:tab pos="161449" algn="l"/>
              </a:tabLst>
            </a:pPr>
            <a:r>
              <a:rPr lang="en-US">
                <a:latin typeface="Poppins Medium" panose="00000600000000000000" pitchFamily="2" charset="0"/>
                <a:cs typeface="Poppins Medium" panose="00000600000000000000" pitchFamily="2" charset="0"/>
              </a:rPr>
              <a:t>Refresh your memory on the key information </a:t>
            </a:r>
          </a:p>
          <a:p>
            <a:pPr marL="352425" indent="-342900">
              <a:spcBef>
                <a:spcPts val="525"/>
              </a:spcBef>
              <a:buFont typeface="Arial" panose="020B0604020202020204" pitchFamily="34" charset="0"/>
              <a:buChar char="•"/>
              <a:tabLst>
                <a:tab pos="161449" algn="l"/>
              </a:tabLst>
            </a:pPr>
            <a:r>
              <a:rPr lang="en-US">
                <a:latin typeface="Poppins Medium" panose="00000600000000000000" pitchFamily="2" charset="0"/>
                <a:cs typeface="Poppins Medium" panose="00000600000000000000" pitchFamily="2" charset="0"/>
              </a:rPr>
              <a:t>Confirm all mandatory forms are completed</a:t>
            </a:r>
          </a:p>
          <a:p>
            <a:pPr marL="352425" indent="-342900">
              <a:spcBef>
                <a:spcPts val="525"/>
              </a:spcBef>
              <a:buFont typeface="Arial" panose="020B0604020202020204" pitchFamily="34" charset="0"/>
              <a:buChar char="•"/>
              <a:tabLst>
                <a:tab pos="161449" algn="l"/>
              </a:tabLst>
            </a:pPr>
            <a:r>
              <a:rPr lang="en-US">
                <a:latin typeface="Poppins Medium" panose="00000600000000000000" pitchFamily="2" charset="0"/>
                <a:cs typeface="Poppins Medium" panose="00000600000000000000" pitchFamily="2" charset="0"/>
              </a:rPr>
              <a:t>Place final orders for your stand.</a:t>
            </a:r>
          </a:p>
          <a:p>
            <a:pPr marL="352425" indent="-342900">
              <a:spcBef>
                <a:spcPts val="525"/>
              </a:spcBef>
              <a:buFont typeface="Arial" panose="020B0604020202020204" pitchFamily="34" charset="0"/>
              <a:buChar char="•"/>
              <a:tabLst>
                <a:tab pos="161449" algn="l"/>
              </a:tabLst>
            </a:pPr>
            <a:r>
              <a:rPr lang="en-US">
                <a:latin typeface="Poppins Medium" panose="00000600000000000000" pitchFamily="2" charset="0"/>
                <a:cs typeface="Poppins Medium" panose="00000600000000000000" pitchFamily="2" charset="0"/>
              </a:rPr>
              <a:t>Register your team members</a:t>
            </a:r>
          </a:p>
          <a:p>
            <a:pPr marL="9525">
              <a:spcBef>
                <a:spcPts val="525"/>
              </a:spcBef>
              <a:tabLst>
                <a:tab pos="161449" algn="l"/>
              </a:tabLst>
            </a:pPr>
            <a:endParaRPr lang="en-US" b="1">
              <a:latin typeface="Poppins Medium" panose="00000600000000000000" pitchFamily="2" charset="0"/>
              <a:cs typeface="Poppins Medium" panose="00000600000000000000" pitchFamily="2" charset="0"/>
            </a:endParaRPr>
          </a:p>
          <a:p>
            <a:pPr marL="9525">
              <a:spcBef>
                <a:spcPts val="525"/>
              </a:spcBef>
              <a:tabLst>
                <a:tab pos="161449" algn="l"/>
              </a:tabLst>
            </a:pPr>
            <a:r>
              <a:rPr lang="en-US" b="1">
                <a:latin typeface="Poppins Medium" panose="00000600000000000000" pitchFamily="2" charset="0"/>
                <a:cs typeface="Poppins Medium" panose="00000600000000000000" pitchFamily="2" charset="0"/>
              </a:rPr>
              <a:t>Need help? </a:t>
            </a:r>
          </a:p>
          <a:p>
            <a:pPr marL="9525">
              <a:spcBef>
                <a:spcPts val="525"/>
              </a:spcBef>
              <a:tabLst>
                <a:tab pos="161449" algn="l"/>
              </a:tabLst>
            </a:pPr>
            <a:endParaRPr lang="en-US" b="1">
              <a:latin typeface="Poppins Medium" panose="00000600000000000000" pitchFamily="2" charset="0"/>
              <a:cs typeface="Poppins Medium" panose="00000600000000000000" pitchFamily="2" charset="0"/>
            </a:endParaRPr>
          </a:p>
          <a:p>
            <a:pPr marL="9525">
              <a:spcBef>
                <a:spcPts val="525"/>
              </a:spcBef>
              <a:tabLst>
                <a:tab pos="161449" algn="l"/>
              </a:tabLst>
            </a:pPr>
            <a:r>
              <a:rPr lang="en-US" b="1">
                <a:latin typeface="Poppins Medium" panose="00000600000000000000" pitchFamily="2" charset="0"/>
                <a:cs typeface="Poppins Medium" panose="00000600000000000000" pitchFamily="2" charset="0"/>
              </a:rPr>
              <a:t>Customer Service</a:t>
            </a:r>
            <a:br>
              <a:rPr lang="en-US">
                <a:latin typeface="Poppins Medium" panose="00000600000000000000" pitchFamily="2" charset="0"/>
                <a:cs typeface="Poppins Medium" panose="00000600000000000000" pitchFamily="2" charset="0"/>
              </a:rPr>
            </a:br>
            <a:r>
              <a:rPr lang="en-US">
                <a:latin typeface="Poppins Medium" panose="00000600000000000000" pitchFamily="2" charset="0"/>
                <a:cs typeface="Poppins Medium" panose="00000600000000000000" pitchFamily="2" charset="0"/>
              </a:rPr>
              <a:t>WhatsApp: +31 (0) 20 245 5355</a:t>
            </a:r>
            <a:br>
              <a:rPr lang="en-US">
                <a:latin typeface="Poppins Medium" panose="00000600000000000000" pitchFamily="2" charset="0"/>
                <a:cs typeface="Poppins Medium" panose="00000600000000000000" pitchFamily="2" charset="0"/>
              </a:rPr>
            </a:br>
            <a:r>
              <a:rPr lang="en-US">
                <a:latin typeface="Poppins Medium" panose="00000600000000000000" pitchFamily="2" charset="0"/>
                <a:cs typeface="Poppins Medium" panose="00000600000000000000" pitchFamily="2" charset="0"/>
              </a:rPr>
              <a:t>Hotline Telephone number: +31 (0) 20 245 5355</a:t>
            </a:r>
            <a:br>
              <a:rPr lang="en-US">
                <a:latin typeface="Poppins Medium" panose="00000600000000000000" pitchFamily="2" charset="0"/>
                <a:cs typeface="Poppins Medium" panose="00000600000000000000" pitchFamily="2" charset="0"/>
              </a:rPr>
            </a:br>
            <a:r>
              <a:rPr lang="en-US">
                <a:latin typeface="Poppins Medium" panose="00000600000000000000" pitchFamily="2" charset="0"/>
                <a:cs typeface="Poppins Medium" panose="00000600000000000000" pitchFamily="2" charset="0"/>
              </a:rPr>
              <a:t>Email: </a:t>
            </a:r>
            <a:r>
              <a:rPr lang="en-US" u="sng">
                <a:latin typeface="Poppins Medium" panose="00000600000000000000" pitchFamily="2" charset="0"/>
                <a:cs typeface="Poppins Medium" panose="00000600000000000000" pitchFamily="2" charset="0"/>
                <a:hlinkClick r:id="rId4"/>
              </a:rPr>
              <a:t>cphicustomerservice@informa.com</a:t>
            </a:r>
            <a:endParaRPr lang="en-US">
              <a:latin typeface="Poppins Medium" panose="00000600000000000000" pitchFamily="2" charset="0"/>
              <a:cs typeface="Poppins Medium" panose="00000600000000000000" pitchFamily="2" charset="0"/>
            </a:endParaRPr>
          </a:p>
          <a:p>
            <a:pPr marL="352425" indent="-342900">
              <a:spcBef>
                <a:spcPts val="525"/>
              </a:spcBef>
              <a:buAutoNum type="arabicPeriod"/>
              <a:tabLst>
                <a:tab pos="161449" algn="l"/>
              </a:tabLst>
            </a:pPr>
            <a:endParaRPr lang="en-US" spc="-19">
              <a:latin typeface="Poppins Medium" panose="00000600000000000000" pitchFamily="2" charset="0"/>
              <a:cs typeface="Poppins Medium" panose="00000600000000000000" pitchFamily="2" charset="0"/>
            </a:endParaRPr>
          </a:p>
          <a:p>
            <a:pPr marL="9525">
              <a:spcBef>
                <a:spcPts val="525"/>
              </a:spcBef>
              <a:tabLst>
                <a:tab pos="161449" algn="l"/>
              </a:tabLst>
            </a:pPr>
            <a:endParaRPr lang="en-US" spc="-19">
              <a:latin typeface="Poppins Medium" panose="00000600000000000000" pitchFamily="2" charset="0"/>
              <a:cs typeface="Poppins Medium" panose="00000600000000000000" pitchFamily="2" charset="0"/>
            </a:endParaRPr>
          </a:p>
        </p:txBody>
      </p:sp>
      <p:sp>
        <p:nvSpPr>
          <p:cNvPr id="14" name="Rectangle 13">
            <a:extLst>
              <a:ext uri="{FF2B5EF4-FFF2-40B4-BE49-F238E27FC236}">
                <a16:creationId xmlns:a16="http://schemas.microsoft.com/office/drawing/2014/main" id="{119A6370-111F-F6A9-5798-8EF1B8AEC36E}"/>
              </a:ext>
            </a:extLst>
          </p:cNvPr>
          <p:cNvSpPr/>
          <p:nvPr/>
        </p:nvSpPr>
        <p:spPr>
          <a:xfrm>
            <a:off x="5361709" y="2317173"/>
            <a:ext cx="3044536" cy="2545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FC078D66-2A5C-7A62-7A78-7537D1CCFD61}"/>
              </a:ext>
            </a:extLst>
          </p:cNvPr>
          <p:cNvSpPr/>
          <p:nvPr/>
        </p:nvSpPr>
        <p:spPr>
          <a:xfrm>
            <a:off x="5361709" y="2867042"/>
            <a:ext cx="3044536" cy="2545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48900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59DDB-E22F-CD6F-B32E-D4C669C365AF}"/>
            </a:ext>
          </a:extLst>
        </p:cNvPr>
        <p:cNvGrpSpPr/>
        <p:nvPr/>
      </p:nvGrpSpPr>
      <p:grpSpPr>
        <a:xfrm>
          <a:off x="0" y="0"/>
          <a:ext cx="0" cy="0"/>
          <a:chOff x="0" y="0"/>
          <a:chExt cx="0" cy="0"/>
        </a:xfrm>
      </p:grpSpPr>
      <p:pic>
        <p:nvPicPr>
          <p:cNvPr id="1026" name="Picture 2" descr="Logo&#10;&#10;Description automatically generated">
            <a:extLst>
              <a:ext uri="{FF2B5EF4-FFF2-40B4-BE49-F238E27FC236}">
                <a16:creationId xmlns:a16="http://schemas.microsoft.com/office/drawing/2014/main" id="{B6A31751-9217-3670-2A1B-78D0DDE580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4028" y="224530"/>
            <a:ext cx="1694386" cy="7977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24">
            <a:extLst>
              <a:ext uri="{FF2B5EF4-FFF2-40B4-BE49-F238E27FC236}">
                <a16:creationId xmlns:a16="http://schemas.microsoft.com/office/drawing/2014/main" id="{5ACF5AA6-6788-D26F-C912-E497BF2B13A4}"/>
              </a:ext>
            </a:extLst>
          </p:cNvPr>
          <p:cNvSpPr txBox="1"/>
          <p:nvPr/>
        </p:nvSpPr>
        <p:spPr>
          <a:xfrm>
            <a:off x="4572000" y="3393571"/>
            <a:ext cx="3167547" cy="61555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nl-NL" b="1" i="0">
                <a:solidFill>
                  <a:schemeClr val="bg1"/>
                </a:solidFill>
                <a:effectLst/>
                <a:latin typeface="Poppins" panose="00000500000000000000" pitchFamily="2" charset="0"/>
                <a:cs typeface="Poppins" panose="00000500000000000000" pitchFamily="2" charset="0"/>
              </a:rPr>
              <a:t>Victoria Ryder</a:t>
            </a:r>
          </a:p>
          <a:p>
            <a:pPr algn="ctr"/>
            <a:r>
              <a:rPr lang="nl-NL" sz="1600" i="1">
                <a:solidFill>
                  <a:schemeClr val="bg1"/>
                </a:solidFill>
                <a:latin typeface="Poppins" panose="00000500000000000000" pitchFamily="2" charset="0"/>
                <a:cs typeface="Poppins" panose="00000500000000000000" pitchFamily="2" charset="0"/>
              </a:rPr>
              <a:t>Senior Operations Manager</a:t>
            </a:r>
            <a:endParaRPr lang="nl-NL" sz="1600" b="0" i="1">
              <a:solidFill>
                <a:schemeClr val="bg1"/>
              </a:solidFill>
              <a:effectLst/>
              <a:latin typeface="Poppins" panose="00000500000000000000" pitchFamily="2" charset="0"/>
              <a:cs typeface="Poppins" panose="00000500000000000000" pitchFamily="2" charset="0"/>
            </a:endParaRPr>
          </a:p>
        </p:txBody>
      </p:sp>
      <p:sp>
        <p:nvSpPr>
          <p:cNvPr id="6" name="object 2">
            <a:extLst>
              <a:ext uri="{FF2B5EF4-FFF2-40B4-BE49-F238E27FC236}">
                <a16:creationId xmlns:a16="http://schemas.microsoft.com/office/drawing/2014/main" id="{30A14C60-D5DC-EAC1-A648-34B8E11108AE}"/>
              </a:ext>
            </a:extLst>
          </p:cNvPr>
          <p:cNvSpPr txBox="1"/>
          <p:nvPr/>
        </p:nvSpPr>
        <p:spPr>
          <a:xfrm>
            <a:off x="1808686" y="2291461"/>
            <a:ext cx="6386865" cy="559247"/>
          </a:xfrm>
          <a:prstGeom prst="rect">
            <a:avLst/>
          </a:prstGeom>
        </p:spPr>
        <p:txBody>
          <a:bodyPr vert="horz" wrap="square" lIns="0" tIns="5198" rIns="0" bIns="0" rtlCol="0" anchor="t">
            <a:spAutoFit/>
          </a:bodyPr>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pPr marL="5715" marR="1905">
              <a:lnSpc>
                <a:spcPct val="100499"/>
              </a:lnSpc>
              <a:spcBef>
                <a:spcPts val="41"/>
              </a:spcBef>
            </a:pPr>
            <a:r>
              <a:rPr lang="en-US" sz="3600" b="1">
                <a:solidFill>
                  <a:srgbClr val="FFFFFF"/>
                </a:solidFill>
                <a:latin typeface="Poppins"/>
                <a:cs typeface="Poppins"/>
              </a:rPr>
              <a:t>Operations</a:t>
            </a:r>
            <a:endParaRPr lang="en-US" sz="4400" b="1">
              <a:solidFill>
                <a:srgbClr val="FFFFFF"/>
              </a:solidFill>
              <a:latin typeface="Poppins"/>
              <a:cs typeface="Poppins"/>
            </a:endParaRPr>
          </a:p>
        </p:txBody>
      </p:sp>
      <p:sp>
        <p:nvSpPr>
          <p:cNvPr id="2" name="object 15">
            <a:extLst>
              <a:ext uri="{FF2B5EF4-FFF2-40B4-BE49-F238E27FC236}">
                <a16:creationId xmlns:a16="http://schemas.microsoft.com/office/drawing/2014/main" id="{1FD27BA5-DD40-2DD9-46C6-29F0E2333782}"/>
              </a:ext>
            </a:extLst>
          </p:cNvPr>
          <p:cNvSpPr txBox="1">
            <a:spLocks/>
          </p:cNvSpPr>
          <p:nvPr/>
        </p:nvSpPr>
        <p:spPr>
          <a:xfrm>
            <a:off x="264309" y="466759"/>
            <a:ext cx="7548269" cy="313316"/>
          </a:xfrm>
          <a:prstGeom prst="rect">
            <a:avLst/>
          </a:prstGeom>
        </p:spPr>
        <p:txBody>
          <a:bodyPr vert="horz" wrap="square" lIns="0" tIns="5486" rIns="0" bIns="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5715" defTabSz="415801">
              <a:spcBef>
                <a:spcPts val="42"/>
              </a:spcBef>
              <a:defRPr/>
            </a:pPr>
            <a:r>
              <a:rPr lang="en-US" sz="2000" b="1" kern="0" spc="-9">
                <a:solidFill>
                  <a:srgbClr val="00B58C"/>
                </a:solidFill>
                <a:latin typeface="Poppins"/>
                <a:ea typeface="+mj-ea"/>
                <a:cs typeface="Poppins"/>
              </a:rPr>
              <a:t>Arriving at Messe Frankfurt</a:t>
            </a:r>
            <a:endParaRPr lang="en-GB" sz="2000" b="1" kern="0" spc="-9">
              <a:solidFill>
                <a:srgbClr val="00B58C"/>
              </a:solidFill>
              <a:latin typeface="Poppins"/>
              <a:ea typeface="+mj-ea"/>
              <a:cs typeface="Poppins"/>
            </a:endParaRPr>
          </a:p>
        </p:txBody>
      </p:sp>
      <p:sp>
        <p:nvSpPr>
          <p:cNvPr id="3" name="object 3">
            <a:extLst>
              <a:ext uri="{FF2B5EF4-FFF2-40B4-BE49-F238E27FC236}">
                <a16:creationId xmlns:a16="http://schemas.microsoft.com/office/drawing/2014/main" id="{460CED68-854D-C68B-32AE-752D49FF002E}"/>
              </a:ext>
            </a:extLst>
          </p:cNvPr>
          <p:cNvSpPr txBox="1">
            <a:spLocks/>
          </p:cNvSpPr>
          <p:nvPr/>
        </p:nvSpPr>
        <p:spPr>
          <a:xfrm>
            <a:off x="455606" y="2795262"/>
            <a:ext cx="6637125" cy="2239716"/>
          </a:xfrm>
          <a:prstGeom prst="rect">
            <a:avLst/>
          </a:prstGeom>
        </p:spPr>
        <p:txBody>
          <a:bodyPr vert="horz" wrap="square" lIns="0" tIns="66675" rIns="0" bIns="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9525">
              <a:spcBef>
                <a:spcPts val="525"/>
              </a:spcBef>
              <a:tabLst>
                <a:tab pos="161449" algn="l"/>
              </a:tabLst>
            </a:pPr>
            <a:r>
              <a:rPr lang="en-US" b="1">
                <a:solidFill>
                  <a:srgbClr val="004040"/>
                </a:solidFill>
                <a:latin typeface="Poppins"/>
                <a:cs typeface="Poppins"/>
              </a:rPr>
              <a:t>Show Open</a:t>
            </a:r>
          </a:p>
          <a:p>
            <a:pPr marL="295275" indent="-285750">
              <a:spcBef>
                <a:spcPts val="525"/>
              </a:spcBef>
              <a:buFont typeface="Arial" panose="020B0604020202020204" pitchFamily="34" charset="0"/>
              <a:buChar char="•"/>
              <a:tabLst>
                <a:tab pos="161449" algn="l"/>
              </a:tabLst>
            </a:pPr>
            <a:r>
              <a:rPr lang="en-US">
                <a:latin typeface="Poppins"/>
                <a:cs typeface="Poppins"/>
              </a:rPr>
              <a:t>Exhibitor Access is from 8am</a:t>
            </a:r>
          </a:p>
          <a:p>
            <a:pPr marL="295275" indent="-285750">
              <a:spcBef>
                <a:spcPts val="525"/>
              </a:spcBef>
              <a:buFont typeface="Arial" panose="020B0604020202020204" pitchFamily="34" charset="0"/>
              <a:buChar char="•"/>
              <a:tabLst>
                <a:tab pos="161449" algn="l"/>
              </a:tabLst>
            </a:pPr>
            <a:r>
              <a:rPr lang="en-US">
                <a:latin typeface="Poppins"/>
                <a:cs typeface="Poppins"/>
              </a:rPr>
              <a:t>Arrive at the entrance closest to your stand</a:t>
            </a:r>
          </a:p>
          <a:p>
            <a:pPr marL="295275" indent="-285750">
              <a:spcBef>
                <a:spcPts val="525"/>
              </a:spcBef>
              <a:buFont typeface="Arial" panose="020B0604020202020204" pitchFamily="34" charset="0"/>
              <a:buChar char="•"/>
              <a:tabLst>
                <a:tab pos="161449" algn="l"/>
              </a:tabLst>
            </a:pPr>
            <a:r>
              <a:rPr lang="en-US">
                <a:latin typeface="Poppins"/>
                <a:cs typeface="Poppins"/>
              </a:rPr>
              <a:t>Prepare for security check</a:t>
            </a:r>
          </a:p>
          <a:p>
            <a:pPr marL="295275" indent="-285750">
              <a:spcBef>
                <a:spcPts val="525"/>
              </a:spcBef>
              <a:buFont typeface="Arial" panose="020B0604020202020204" pitchFamily="34" charset="0"/>
              <a:buChar char="•"/>
              <a:tabLst>
                <a:tab pos="161449" algn="l"/>
              </a:tabLst>
            </a:pPr>
            <a:r>
              <a:rPr lang="en-US">
                <a:latin typeface="Poppins"/>
                <a:cs typeface="Poppins"/>
              </a:rPr>
              <a:t>Print your badge in advance</a:t>
            </a:r>
          </a:p>
          <a:p>
            <a:pPr marL="295275" indent="-285750">
              <a:spcBef>
                <a:spcPts val="525"/>
              </a:spcBef>
              <a:buFont typeface="Arial" panose="020B0604020202020204" pitchFamily="34" charset="0"/>
              <a:buChar char="•"/>
              <a:tabLst>
                <a:tab pos="161449" algn="l"/>
              </a:tabLst>
            </a:pPr>
            <a:r>
              <a:rPr lang="en-US">
                <a:latin typeface="Poppins"/>
                <a:cs typeface="Poppins"/>
              </a:rPr>
              <a:t>Use the shuttle bus to transfer between halls quicker</a:t>
            </a:r>
          </a:p>
          <a:p>
            <a:pPr marL="295275" indent="-285750">
              <a:spcBef>
                <a:spcPts val="525"/>
              </a:spcBef>
              <a:buFont typeface="Arial" panose="020B0604020202020204" pitchFamily="34" charset="0"/>
              <a:buChar char="•"/>
              <a:tabLst>
                <a:tab pos="161449" algn="l"/>
              </a:tabLst>
            </a:pPr>
            <a:r>
              <a:rPr lang="en-US">
                <a:latin typeface="Poppins"/>
                <a:cs typeface="Poppins"/>
              </a:rPr>
              <a:t>Schedule your first meetings after opening times</a:t>
            </a:r>
          </a:p>
          <a:p>
            <a:pPr marL="9525">
              <a:spcBef>
                <a:spcPts val="525"/>
              </a:spcBef>
              <a:tabLst>
                <a:tab pos="161449" algn="l"/>
              </a:tabLst>
            </a:pPr>
            <a:endParaRPr lang="en-US" spc="-19"/>
          </a:p>
        </p:txBody>
      </p:sp>
      <p:sp>
        <p:nvSpPr>
          <p:cNvPr id="5" name="object 3">
            <a:extLst>
              <a:ext uri="{FF2B5EF4-FFF2-40B4-BE49-F238E27FC236}">
                <a16:creationId xmlns:a16="http://schemas.microsoft.com/office/drawing/2014/main" id="{56C78610-34C1-B767-8D48-4C1D940C3D8B}"/>
              </a:ext>
            </a:extLst>
          </p:cNvPr>
          <p:cNvSpPr txBox="1">
            <a:spLocks/>
          </p:cNvSpPr>
          <p:nvPr/>
        </p:nvSpPr>
        <p:spPr>
          <a:xfrm>
            <a:off x="455606" y="890556"/>
            <a:ext cx="6637125" cy="1960152"/>
          </a:xfrm>
          <a:prstGeom prst="rect">
            <a:avLst/>
          </a:prstGeom>
        </p:spPr>
        <p:txBody>
          <a:bodyPr vert="horz" wrap="square" lIns="0" tIns="66675" rIns="0" bIns="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9525">
              <a:spcBef>
                <a:spcPts val="525"/>
              </a:spcBef>
              <a:tabLst>
                <a:tab pos="161449" algn="l"/>
              </a:tabLst>
            </a:pPr>
            <a:r>
              <a:rPr lang="en-US" b="1">
                <a:solidFill>
                  <a:srgbClr val="004040"/>
                </a:solidFill>
                <a:latin typeface="Poppins"/>
                <a:cs typeface="Poppins"/>
              </a:rPr>
              <a:t>Build up</a:t>
            </a:r>
          </a:p>
          <a:p>
            <a:pPr marL="295275" indent="-285750">
              <a:spcBef>
                <a:spcPts val="525"/>
              </a:spcBef>
              <a:buFont typeface="Arial" panose="020B0604020202020204" pitchFamily="34" charset="0"/>
              <a:buChar char="•"/>
              <a:tabLst>
                <a:tab pos="161449" algn="l"/>
              </a:tabLst>
            </a:pPr>
            <a:r>
              <a:rPr lang="en-US">
                <a:latin typeface="Poppins"/>
                <a:cs typeface="Poppins"/>
              </a:rPr>
              <a:t>Exhibitor access is on Monday 27th October 8am – 6pm</a:t>
            </a:r>
          </a:p>
          <a:p>
            <a:pPr marL="295275" indent="-285750">
              <a:spcBef>
                <a:spcPts val="525"/>
              </a:spcBef>
              <a:buFont typeface="Arial" panose="020B0604020202020204" pitchFamily="34" charset="0"/>
              <a:buChar char="•"/>
              <a:tabLst>
                <a:tab pos="161449" algn="l"/>
              </a:tabLst>
            </a:pPr>
            <a:r>
              <a:rPr lang="en-US">
                <a:latin typeface="Poppins"/>
                <a:cs typeface="Poppins"/>
              </a:rPr>
              <a:t>This is a clean works day</a:t>
            </a:r>
          </a:p>
          <a:p>
            <a:pPr marL="295275" indent="-285750">
              <a:spcBef>
                <a:spcPts val="525"/>
              </a:spcBef>
              <a:buFont typeface="Arial" panose="020B0604020202020204" pitchFamily="34" charset="0"/>
              <a:buChar char="•"/>
              <a:tabLst>
                <a:tab pos="161449" algn="l"/>
              </a:tabLst>
            </a:pPr>
            <a:r>
              <a:rPr lang="en-US">
                <a:latin typeface="Poppins"/>
                <a:cs typeface="Poppins"/>
              </a:rPr>
              <a:t>PPE is mandatory</a:t>
            </a:r>
          </a:p>
          <a:p>
            <a:pPr marL="295275" indent="-285750">
              <a:spcBef>
                <a:spcPts val="525"/>
              </a:spcBef>
              <a:buFont typeface="Arial" panose="020B0604020202020204" pitchFamily="34" charset="0"/>
              <a:buChar char="•"/>
              <a:tabLst>
                <a:tab pos="161449" algn="l"/>
              </a:tabLst>
            </a:pPr>
            <a:r>
              <a:rPr lang="en-US">
                <a:latin typeface="Poppins"/>
                <a:cs typeface="Poppins"/>
              </a:rPr>
              <a:t>You will need a badge to enter</a:t>
            </a:r>
          </a:p>
          <a:p>
            <a:pPr marL="295275" indent="-285750">
              <a:spcBef>
                <a:spcPts val="525"/>
              </a:spcBef>
              <a:buFont typeface="Arial" panose="020B0604020202020204" pitchFamily="34" charset="0"/>
              <a:buChar char="•"/>
              <a:tabLst>
                <a:tab pos="161449" algn="l"/>
              </a:tabLst>
            </a:pPr>
            <a:r>
              <a:rPr lang="en-US">
                <a:latin typeface="Poppins"/>
                <a:cs typeface="Poppins"/>
              </a:rPr>
              <a:t>Badge printing will be available at </a:t>
            </a:r>
            <a:r>
              <a:rPr lang="en-US" err="1">
                <a:latin typeface="Poppins"/>
                <a:cs typeface="Poppins"/>
              </a:rPr>
              <a:t>Torhaus</a:t>
            </a:r>
            <a:r>
              <a:rPr lang="en-US">
                <a:latin typeface="Poppins"/>
                <a:cs typeface="Poppins"/>
              </a:rPr>
              <a:t> and Congress 3pm – 5pm. </a:t>
            </a:r>
          </a:p>
          <a:p>
            <a:pPr marL="9525">
              <a:spcBef>
                <a:spcPts val="525"/>
              </a:spcBef>
              <a:tabLst>
                <a:tab pos="161449" algn="l"/>
              </a:tabLst>
            </a:pPr>
            <a:endParaRPr lang="en-US" spc="-19"/>
          </a:p>
        </p:txBody>
      </p:sp>
    </p:spTree>
    <p:extLst>
      <p:ext uri="{BB962C8B-B14F-4D97-AF65-F5344CB8AC3E}">
        <p14:creationId xmlns:p14="http://schemas.microsoft.com/office/powerpoint/2010/main" val="3128147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4040"/>
        </a:solidFill>
        <a:effectLst/>
      </p:bgPr>
    </p:bg>
    <p:spTree>
      <p:nvGrpSpPr>
        <p:cNvPr id="1" name="">
          <a:extLst>
            <a:ext uri="{FF2B5EF4-FFF2-40B4-BE49-F238E27FC236}">
              <a16:creationId xmlns:a16="http://schemas.microsoft.com/office/drawing/2014/main" id="{FF2009FF-5A5B-53D1-7E3F-93ADCCA0E16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162B858-B4E8-98F4-FD97-F334101E7012}"/>
              </a:ext>
            </a:extLst>
          </p:cNvPr>
          <p:cNvPicPr>
            <a:picLocks noChangeAspect="1"/>
          </p:cNvPicPr>
          <p:nvPr/>
        </p:nvPicPr>
        <p:blipFill>
          <a:blip r:embed="rId3"/>
          <a:stretch>
            <a:fillRect/>
          </a:stretch>
        </p:blipFill>
        <p:spPr>
          <a:xfrm>
            <a:off x="676072" y="0"/>
            <a:ext cx="7791855" cy="5143500"/>
          </a:xfrm>
          <a:prstGeom prst="rect">
            <a:avLst/>
          </a:prstGeom>
        </p:spPr>
      </p:pic>
    </p:spTree>
    <p:extLst>
      <p:ext uri="{BB962C8B-B14F-4D97-AF65-F5344CB8AC3E}">
        <p14:creationId xmlns:p14="http://schemas.microsoft.com/office/powerpoint/2010/main" val="2751663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4040"/>
        </a:solidFill>
        <a:effectLst/>
      </p:bgPr>
    </p:bg>
    <p:spTree>
      <p:nvGrpSpPr>
        <p:cNvPr id="1" name="">
          <a:extLst>
            <a:ext uri="{FF2B5EF4-FFF2-40B4-BE49-F238E27FC236}">
              <a16:creationId xmlns:a16="http://schemas.microsoft.com/office/drawing/2014/main" id="{4B620C4A-9565-9661-D18F-A6D1829CA4A4}"/>
            </a:ext>
          </a:extLst>
        </p:cNvPr>
        <p:cNvGrpSpPr/>
        <p:nvPr/>
      </p:nvGrpSpPr>
      <p:grpSpPr>
        <a:xfrm>
          <a:off x="0" y="0"/>
          <a:ext cx="0" cy="0"/>
          <a:chOff x="0" y="0"/>
          <a:chExt cx="0" cy="0"/>
        </a:xfrm>
      </p:grpSpPr>
      <p:pic>
        <p:nvPicPr>
          <p:cNvPr id="1026" name="Picture 2" descr="Logo&#10;&#10;Description automatically generated">
            <a:extLst>
              <a:ext uri="{FF2B5EF4-FFF2-40B4-BE49-F238E27FC236}">
                <a16:creationId xmlns:a16="http://schemas.microsoft.com/office/drawing/2014/main" id="{8F54199C-927C-BDE3-C55F-0A8DB79D99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175193"/>
            <a:ext cx="1694386" cy="7977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24">
            <a:extLst>
              <a:ext uri="{FF2B5EF4-FFF2-40B4-BE49-F238E27FC236}">
                <a16:creationId xmlns:a16="http://schemas.microsoft.com/office/drawing/2014/main" id="{CA599A3B-DCAD-0EC9-CFF7-3DAE2C727E29}"/>
              </a:ext>
            </a:extLst>
          </p:cNvPr>
          <p:cNvSpPr txBox="1"/>
          <p:nvPr/>
        </p:nvSpPr>
        <p:spPr>
          <a:xfrm>
            <a:off x="4572000" y="3393571"/>
            <a:ext cx="3167547" cy="36933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nl-NL" b="1" i="0">
                <a:solidFill>
                  <a:schemeClr val="bg1"/>
                </a:solidFill>
                <a:effectLst/>
                <a:latin typeface="Poppins" panose="00000500000000000000" pitchFamily="2" charset="0"/>
                <a:cs typeface="Poppins" panose="00000500000000000000" pitchFamily="2" charset="0"/>
              </a:rPr>
              <a:t>Adya Verma</a:t>
            </a:r>
            <a:endParaRPr lang="nl-NL" sz="1600" b="0" i="1">
              <a:solidFill>
                <a:schemeClr val="bg1"/>
              </a:solidFill>
              <a:effectLst/>
              <a:latin typeface="Poppins" panose="00000500000000000000" pitchFamily="2" charset="0"/>
              <a:cs typeface="Poppins" panose="00000500000000000000" pitchFamily="2" charset="0"/>
            </a:endParaRPr>
          </a:p>
        </p:txBody>
      </p:sp>
      <p:sp>
        <p:nvSpPr>
          <p:cNvPr id="6" name="object 2">
            <a:extLst>
              <a:ext uri="{FF2B5EF4-FFF2-40B4-BE49-F238E27FC236}">
                <a16:creationId xmlns:a16="http://schemas.microsoft.com/office/drawing/2014/main" id="{E6AFE1CF-FCC9-365B-6795-D97ECD927D94}"/>
              </a:ext>
            </a:extLst>
          </p:cNvPr>
          <p:cNvSpPr txBox="1"/>
          <p:nvPr/>
        </p:nvSpPr>
        <p:spPr>
          <a:xfrm>
            <a:off x="516603" y="2057117"/>
            <a:ext cx="6386865" cy="559247"/>
          </a:xfrm>
          <a:prstGeom prst="rect">
            <a:avLst/>
          </a:prstGeom>
        </p:spPr>
        <p:txBody>
          <a:bodyPr vert="horz" wrap="square" lIns="0" tIns="5198" rIns="0" bIns="0" rtlCol="0" anchor="t">
            <a:spAutoFit/>
          </a:bodyPr>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pPr marL="5715" marR="1905">
              <a:lnSpc>
                <a:spcPct val="100499"/>
              </a:lnSpc>
              <a:spcBef>
                <a:spcPts val="41"/>
              </a:spcBef>
            </a:pPr>
            <a:r>
              <a:rPr lang="en-US" sz="3600" b="1">
                <a:solidFill>
                  <a:srgbClr val="FFFFFF"/>
                </a:solidFill>
                <a:latin typeface="Poppins"/>
                <a:cs typeface="Poppins"/>
              </a:rPr>
              <a:t>Digital Operations</a:t>
            </a:r>
            <a:endParaRPr lang="en-US" sz="4400" b="1">
              <a:solidFill>
                <a:srgbClr val="FFFFFF"/>
              </a:solidFill>
              <a:latin typeface="Poppins"/>
              <a:cs typeface="Poppins"/>
            </a:endParaRPr>
          </a:p>
        </p:txBody>
      </p:sp>
    </p:spTree>
    <p:extLst>
      <p:ext uri="{BB962C8B-B14F-4D97-AF65-F5344CB8AC3E}">
        <p14:creationId xmlns:p14="http://schemas.microsoft.com/office/powerpoint/2010/main" val="1414230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4040"/>
        </a:solidFill>
        <a:effectLst/>
      </p:bgPr>
    </p:bg>
    <p:spTree>
      <p:nvGrpSpPr>
        <p:cNvPr id="1" name="">
          <a:extLst>
            <a:ext uri="{FF2B5EF4-FFF2-40B4-BE49-F238E27FC236}">
              <a16:creationId xmlns:a16="http://schemas.microsoft.com/office/drawing/2014/main" id="{1B149FDD-164E-E6CE-035C-34BF39A4AD09}"/>
            </a:ext>
          </a:extLst>
        </p:cNvPr>
        <p:cNvGrpSpPr/>
        <p:nvPr/>
      </p:nvGrpSpPr>
      <p:grpSpPr>
        <a:xfrm>
          <a:off x="0" y="0"/>
          <a:ext cx="0" cy="0"/>
          <a:chOff x="0" y="0"/>
          <a:chExt cx="0" cy="0"/>
        </a:xfrm>
      </p:grpSpPr>
      <p:pic>
        <p:nvPicPr>
          <p:cNvPr id="1026" name="Picture 2" descr="Logo&#10;&#10;Description automatically generated">
            <a:extLst>
              <a:ext uri="{FF2B5EF4-FFF2-40B4-BE49-F238E27FC236}">
                <a16:creationId xmlns:a16="http://schemas.microsoft.com/office/drawing/2014/main" id="{3006DD97-B287-1DEB-E17E-C975E004B2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175193"/>
            <a:ext cx="1694386" cy="797773"/>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Profile photo of Nia Agustiara">
            <a:extLst>
              <a:ext uri="{FF2B5EF4-FFF2-40B4-BE49-F238E27FC236}">
                <a16:creationId xmlns:a16="http://schemas.microsoft.com/office/drawing/2014/main" id="{A7CBA157-DDD2-DC92-9F3F-25DB00AC1C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8065" y="1858125"/>
            <a:ext cx="1427249" cy="1427249"/>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5" name="object 2">
            <a:extLst>
              <a:ext uri="{FF2B5EF4-FFF2-40B4-BE49-F238E27FC236}">
                <a16:creationId xmlns:a16="http://schemas.microsoft.com/office/drawing/2014/main" id="{7551CAE6-5D23-7039-5C44-AC8E042063B0}"/>
              </a:ext>
            </a:extLst>
          </p:cNvPr>
          <p:cNvSpPr txBox="1"/>
          <p:nvPr/>
        </p:nvSpPr>
        <p:spPr>
          <a:xfrm>
            <a:off x="1808686" y="2015128"/>
            <a:ext cx="3944413" cy="1113244"/>
          </a:xfrm>
          <a:prstGeom prst="rect">
            <a:avLst/>
          </a:prstGeom>
        </p:spPr>
        <p:txBody>
          <a:bodyPr vert="horz" wrap="square" lIns="0" tIns="5198" rIns="0" bIns="0" rtlCol="0" anchor="t">
            <a:spAutoFit/>
          </a:bodyPr>
          <a:lstStyle>
            <a:defPPr>
              <a:defRPr lang="en-US"/>
            </a:defPPr>
            <a:lvl1pPr marL="0" algn="l" defTabSz="277200" rtl="0" eaLnBrk="1" latinLnBrk="0" hangingPunct="1">
              <a:defRPr sz="1091" kern="1200">
                <a:solidFill>
                  <a:schemeClr val="tx1"/>
                </a:solidFill>
                <a:latin typeface="+mn-lt"/>
                <a:ea typeface="+mn-ea"/>
                <a:cs typeface="+mn-cs"/>
              </a:defRPr>
            </a:lvl1pPr>
            <a:lvl2pPr marL="277200" algn="l" defTabSz="277200" rtl="0" eaLnBrk="1" latinLnBrk="0" hangingPunct="1">
              <a:defRPr sz="1091" kern="1200">
                <a:solidFill>
                  <a:schemeClr val="tx1"/>
                </a:solidFill>
                <a:latin typeface="+mn-lt"/>
                <a:ea typeface="+mn-ea"/>
                <a:cs typeface="+mn-cs"/>
              </a:defRPr>
            </a:lvl2pPr>
            <a:lvl3pPr marL="554401" algn="l" defTabSz="277200" rtl="0" eaLnBrk="1" latinLnBrk="0" hangingPunct="1">
              <a:defRPr sz="1091" kern="1200">
                <a:solidFill>
                  <a:schemeClr val="tx1"/>
                </a:solidFill>
                <a:latin typeface="+mn-lt"/>
                <a:ea typeface="+mn-ea"/>
                <a:cs typeface="+mn-cs"/>
              </a:defRPr>
            </a:lvl3pPr>
            <a:lvl4pPr marL="831601" algn="l" defTabSz="277200" rtl="0" eaLnBrk="1" latinLnBrk="0" hangingPunct="1">
              <a:defRPr sz="1091" kern="1200">
                <a:solidFill>
                  <a:schemeClr val="tx1"/>
                </a:solidFill>
                <a:latin typeface="+mn-lt"/>
                <a:ea typeface="+mn-ea"/>
                <a:cs typeface="+mn-cs"/>
              </a:defRPr>
            </a:lvl4pPr>
            <a:lvl5pPr marL="1108801" algn="l" defTabSz="277200" rtl="0" eaLnBrk="1" latinLnBrk="0" hangingPunct="1">
              <a:defRPr sz="1091" kern="1200">
                <a:solidFill>
                  <a:schemeClr val="tx1"/>
                </a:solidFill>
                <a:latin typeface="+mn-lt"/>
                <a:ea typeface="+mn-ea"/>
                <a:cs typeface="+mn-cs"/>
              </a:defRPr>
            </a:lvl5pPr>
            <a:lvl6pPr marL="1386002" algn="l" defTabSz="277200" rtl="0" eaLnBrk="1" latinLnBrk="0" hangingPunct="1">
              <a:defRPr sz="1091" kern="1200">
                <a:solidFill>
                  <a:schemeClr val="tx1"/>
                </a:solidFill>
                <a:latin typeface="+mn-lt"/>
                <a:ea typeface="+mn-ea"/>
                <a:cs typeface="+mn-cs"/>
              </a:defRPr>
            </a:lvl6pPr>
            <a:lvl7pPr marL="1663202" algn="l" defTabSz="277200" rtl="0" eaLnBrk="1" latinLnBrk="0" hangingPunct="1">
              <a:defRPr sz="1091" kern="1200">
                <a:solidFill>
                  <a:schemeClr val="tx1"/>
                </a:solidFill>
                <a:latin typeface="+mn-lt"/>
                <a:ea typeface="+mn-ea"/>
                <a:cs typeface="+mn-cs"/>
              </a:defRPr>
            </a:lvl7pPr>
            <a:lvl8pPr marL="1940403" algn="l" defTabSz="277200" rtl="0" eaLnBrk="1" latinLnBrk="0" hangingPunct="1">
              <a:defRPr sz="1091" kern="1200">
                <a:solidFill>
                  <a:schemeClr val="tx1"/>
                </a:solidFill>
                <a:latin typeface="+mn-lt"/>
                <a:ea typeface="+mn-ea"/>
                <a:cs typeface="+mn-cs"/>
              </a:defRPr>
            </a:lvl8pPr>
            <a:lvl9pPr marL="2217603" algn="l" defTabSz="277200" rtl="0" eaLnBrk="1" latinLnBrk="0" hangingPunct="1">
              <a:defRPr sz="1091" kern="1200">
                <a:solidFill>
                  <a:schemeClr val="tx1"/>
                </a:solidFill>
                <a:latin typeface="+mn-lt"/>
                <a:ea typeface="+mn-ea"/>
                <a:cs typeface="+mn-cs"/>
              </a:defRPr>
            </a:lvl9pPr>
          </a:lstStyle>
          <a:p>
            <a:pPr marL="5715" marR="1905">
              <a:lnSpc>
                <a:spcPct val="100499"/>
              </a:lnSpc>
              <a:spcBef>
                <a:spcPts val="41"/>
              </a:spcBef>
            </a:pPr>
            <a:r>
              <a:rPr lang="en-US" sz="3600" b="1">
                <a:solidFill>
                  <a:srgbClr val="FFFFFF"/>
                </a:solidFill>
                <a:latin typeface="Poppins"/>
                <a:cs typeface="Poppins"/>
              </a:rPr>
              <a:t>Your Stand at CPHI Milan 2026</a:t>
            </a:r>
            <a:endParaRPr lang="en-US" sz="4400" b="1">
              <a:solidFill>
                <a:srgbClr val="FFFFFF"/>
              </a:solidFill>
              <a:latin typeface="Poppins"/>
              <a:cs typeface="Poppins"/>
            </a:endParaRPr>
          </a:p>
        </p:txBody>
      </p:sp>
      <p:sp>
        <p:nvSpPr>
          <p:cNvPr id="6" name="TextBox 24">
            <a:extLst>
              <a:ext uri="{FF2B5EF4-FFF2-40B4-BE49-F238E27FC236}">
                <a16:creationId xmlns:a16="http://schemas.microsoft.com/office/drawing/2014/main" id="{4214127F-008B-0F3E-B473-8278677FFC36}"/>
              </a:ext>
            </a:extLst>
          </p:cNvPr>
          <p:cNvSpPr txBox="1"/>
          <p:nvPr/>
        </p:nvSpPr>
        <p:spPr>
          <a:xfrm>
            <a:off x="4729389" y="3406271"/>
            <a:ext cx="3784600" cy="61555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nl-NL" b="1" i="0">
                <a:solidFill>
                  <a:schemeClr val="bg1"/>
                </a:solidFill>
                <a:effectLst/>
                <a:latin typeface="Poppins" panose="00000500000000000000" pitchFamily="2" charset="0"/>
                <a:cs typeface="Poppins" panose="00000500000000000000" pitchFamily="2" charset="0"/>
              </a:rPr>
              <a:t>Nia Agustiara</a:t>
            </a:r>
          </a:p>
          <a:p>
            <a:pPr algn="ctr"/>
            <a:r>
              <a:rPr lang="nl-NL" sz="1600" i="1">
                <a:solidFill>
                  <a:schemeClr val="bg1"/>
                </a:solidFill>
                <a:latin typeface="Poppins" panose="00000500000000000000" pitchFamily="2" charset="0"/>
                <a:cs typeface="Poppins" panose="00000500000000000000" pitchFamily="2" charset="0"/>
              </a:rPr>
              <a:t>Senior Project Specialist - Rebook</a:t>
            </a:r>
            <a:endParaRPr lang="nl-NL" sz="1600" b="0" i="1">
              <a:solidFill>
                <a:schemeClr val="bg1"/>
              </a:solidFill>
              <a:effectLst/>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94661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9475" y="792719"/>
            <a:ext cx="7095215" cy="599523"/>
          </a:xfrm>
          <a:prstGeom prst="rect">
            <a:avLst/>
          </a:prstGeom>
        </p:spPr>
        <p:txBody>
          <a:bodyPr vert="horz" wrap="square" lIns="0" tIns="9525" rIns="0" bIns="0" rtlCol="0">
            <a:spAutoFit/>
          </a:bodyPr>
          <a:lstStyle/>
          <a:p>
            <a:pPr marL="9525">
              <a:spcBef>
                <a:spcPts val="75"/>
              </a:spcBef>
              <a:tabLst>
                <a:tab pos="1472089" algn="l"/>
                <a:tab pos="2047875" algn="l"/>
              </a:tabLst>
            </a:pPr>
            <a:r>
              <a:rPr lang="en-US" spc="-8"/>
              <a:t>Rebook now for CPHI Milan</a:t>
            </a:r>
            <a:endParaRPr lang="en-US"/>
          </a:p>
        </p:txBody>
      </p:sp>
      <p:sp>
        <p:nvSpPr>
          <p:cNvPr id="3" name="object 3"/>
          <p:cNvSpPr txBox="1">
            <a:spLocks noGrp="1"/>
          </p:cNvSpPr>
          <p:nvPr>
            <p:ph type="body" idx="1"/>
          </p:nvPr>
        </p:nvSpPr>
        <p:spPr>
          <a:xfrm>
            <a:off x="276293" y="1598460"/>
            <a:ext cx="5591651" cy="1424108"/>
          </a:xfrm>
          <a:prstGeom prst="rect">
            <a:avLst/>
          </a:prstGeom>
        </p:spPr>
        <p:txBody>
          <a:bodyPr vert="horz" wrap="square" lIns="0" tIns="66675" rIns="0" bIns="0" rtlCol="0">
            <a:spAutoFit/>
          </a:bodyPr>
          <a:lstStyle/>
          <a:p>
            <a:pPr>
              <a:lnSpc>
                <a:spcPct val="114999"/>
              </a:lnSpc>
              <a:tabLst>
                <a:tab pos="161449" algn="l"/>
              </a:tabLst>
            </a:pPr>
            <a:r>
              <a:rPr lang="en-US" sz="2000"/>
              <a:t>Benefits of rebooking Pre-show</a:t>
            </a:r>
            <a:endParaRPr lang="en-US"/>
          </a:p>
          <a:p>
            <a:pPr>
              <a:lnSpc>
                <a:spcPct val="114999"/>
              </a:lnSpc>
              <a:tabLst>
                <a:tab pos="161449" algn="l"/>
              </a:tabLst>
            </a:pPr>
            <a:r>
              <a:rPr lang="en-US" sz="2000"/>
              <a:t>Modular Stand Design Package </a:t>
            </a:r>
            <a:endParaRPr lang="en-US"/>
          </a:p>
          <a:p>
            <a:pPr>
              <a:lnSpc>
                <a:spcPct val="114999"/>
              </a:lnSpc>
              <a:tabLst>
                <a:tab pos="161449" algn="l"/>
              </a:tabLst>
            </a:pPr>
            <a:r>
              <a:rPr lang="en-US" sz="2000"/>
              <a:t>Rebooking process</a:t>
            </a:r>
            <a:endParaRPr lang="en-US"/>
          </a:p>
          <a:p>
            <a:pPr marL="161290" indent="-151765">
              <a:lnSpc>
                <a:spcPct val="100000"/>
              </a:lnSpc>
              <a:spcBef>
                <a:spcPts val="525"/>
              </a:spcBef>
              <a:buAutoNum type="arabicPeriod"/>
              <a:tabLst>
                <a:tab pos="161449" algn="l"/>
              </a:tabLst>
            </a:pPr>
            <a:endParaRPr lang="en-US"/>
          </a:p>
        </p:txBody>
      </p:sp>
      <p:sp>
        <p:nvSpPr>
          <p:cNvPr id="12" name="object 12"/>
          <p:cNvSpPr/>
          <p:nvPr/>
        </p:nvSpPr>
        <p:spPr>
          <a:xfrm>
            <a:off x="7811004" y="3945811"/>
            <a:ext cx="412433" cy="412433"/>
          </a:xfrm>
          <a:custGeom>
            <a:avLst/>
            <a:gdLst/>
            <a:ahLst/>
            <a:cxnLst/>
            <a:rect l="l" t="t" r="r" b="b"/>
            <a:pathLst>
              <a:path w="549909" h="549910">
                <a:moveTo>
                  <a:pt x="274700" y="0"/>
                </a:moveTo>
                <a:lnTo>
                  <a:pt x="225319" y="4442"/>
                </a:lnTo>
                <a:lnTo>
                  <a:pt x="178843" y="17217"/>
                </a:lnTo>
                <a:lnTo>
                  <a:pt x="136048" y="37551"/>
                </a:lnTo>
                <a:lnTo>
                  <a:pt x="97708" y="64666"/>
                </a:lnTo>
                <a:lnTo>
                  <a:pt x="64601" y="97787"/>
                </a:lnTo>
                <a:lnTo>
                  <a:pt x="37501" y="136138"/>
                </a:lnTo>
                <a:lnTo>
                  <a:pt x="17184" y="178943"/>
                </a:lnTo>
                <a:lnTo>
                  <a:pt x="4425" y="225428"/>
                </a:lnTo>
                <a:lnTo>
                  <a:pt x="0" y="274815"/>
                </a:lnTo>
                <a:lnTo>
                  <a:pt x="4428" y="324214"/>
                </a:lnTo>
                <a:lnTo>
                  <a:pt x="17194" y="370707"/>
                </a:lnTo>
                <a:lnTo>
                  <a:pt x="37523" y="413520"/>
                </a:lnTo>
                <a:lnTo>
                  <a:pt x="64637" y="451875"/>
                </a:lnTo>
                <a:lnTo>
                  <a:pt x="97762" y="484997"/>
                </a:lnTo>
                <a:lnTo>
                  <a:pt x="136119" y="512110"/>
                </a:lnTo>
                <a:lnTo>
                  <a:pt x="178933" y="532437"/>
                </a:lnTo>
                <a:lnTo>
                  <a:pt x="225428" y="545203"/>
                </a:lnTo>
                <a:lnTo>
                  <a:pt x="274827" y="549630"/>
                </a:lnTo>
                <a:lnTo>
                  <a:pt x="324223" y="545203"/>
                </a:lnTo>
                <a:lnTo>
                  <a:pt x="370715" y="532437"/>
                </a:lnTo>
                <a:lnTo>
                  <a:pt x="413527" y="512110"/>
                </a:lnTo>
                <a:lnTo>
                  <a:pt x="451883" y="484997"/>
                </a:lnTo>
                <a:lnTo>
                  <a:pt x="485006" y="451875"/>
                </a:lnTo>
                <a:lnTo>
                  <a:pt x="512120" y="413520"/>
                </a:lnTo>
                <a:lnTo>
                  <a:pt x="532448" y="370707"/>
                </a:lnTo>
                <a:lnTo>
                  <a:pt x="545215" y="324214"/>
                </a:lnTo>
                <a:lnTo>
                  <a:pt x="549643" y="274815"/>
                </a:lnTo>
                <a:lnTo>
                  <a:pt x="545192" y="225409"/>
                </a:lnTo>
                <a:lnTo>
                  <a:pt x="532406" y="178912"/>
                </a:lnTo>
                <a:lnTo>
                  <a:pt x="512062" y="136098"/>
                </a:lnTo>
                <a:lnTo>
                  <a:pt x="484934" y="97744"/>
                </a:lnTo>
                <a:lnTo>
                  <a:pt x="451799" y="64624"/>
                </a:lnTo>
                <a:lnTo>
                  <a:pt x="413433" y="37514"/>
                </a:lnTo>
                <a:lnTo>
                  <a:pt x="370611" y="17190"/>
                </a:lnTo>
                <a:lnTo>
                  <a:pt x="324108" y="4426"/>
                </a:lnTo>
                <a:lnTo>
                  <a:pt x="274700" y="0"/>
                </a:lnTo>
                <a:close/>
              </a:path>
            </a:pathLst>
          </a:custGeom>
          <a:solidFill>
            <a:srgbClr val="00B58C"/>
          </a:solidFill>
        </p:spPr>
        <p:txBody>
          <a:bodyPr wrap="square" lIns="0" tIns="0" rIns="0" bIns="0" rtlCol="0"/>
          <a:lstStyle/>
          <a:p>
            <a:endParaRPr/>
          </a:p>
        </p:txBody>
      </p:sp>
      <p:sp>
        <p:nvSpPr>
          <p:cNvPr id="13" name="object 13"/>
          <p:cNvSpPr/>
          <p:nvPr/>
        </p:nvSpPr>
        <p:spPr>
          <a:xfrm>
            <a:off x="6885246" y="4407271"/>
            <a:ext cx="412433" cy="412433"/>
          </a:xfrm>
          <a:custGeom>
            <a:avLst/>
            <a:gdLst/>
            <a:ahLst/>
            <a:cxnLst/>
            <a:rect l="l" t="t" r="r" b="b"/>
            <a:pathLst>
              <a:path w="549909" h="549910">
                <a:moveTo>
                  <a:pt x="274700" y="0"/>
                </a:moveTo>
                <a:lnTo>
                  <a:pt x="225319" y="4442"/>
                </a:lnTo>
                <a:lnTo>
                  <a:pt x="178843" y="17217"/>
                </a:lnTo>
                <a:lnTo>
                  <a:pt x="136048" y="37551"/>
                </a:lnTo>
                <a:lnTo>
                  <a:pt x="97708" y="64666"/>
                </a:lnTo>
                <a:lnTo>
                  <a:pt x="64601" y="97787"/>
                </a:lnTo>
                <a:lnTo>
                  <a:pt x="37501" y="136138"/>
                </a:lnTo>
                <a:lnTo>
                  <a:pt x="17184" y="178943"/>
                </a:lnTo>
                <a:lnTo>
                  <a:pt x="4425" y="225428"/>
                </a:lnTo>
                <a:lnTo>
                  <a:pt x="0" y="274815"/>
                </a:lnTo>
                <a:lnTo>
                  <a:pt x="4428" y="324214"/>
                </a:lnTo>
                <a:lnTo>
                  <a:pt x="17194" y="370707"/>
                </a:lnTo>
                <a:lnTo>
                  <a:pt x="37523" y="413520"/>
                </a:lnTo>
                <a:lnTo>
                  <a:pt x="64637" y="451875"/>
                </a:lnTo>
                <a:lnTo>
                  <a:pt x="97762" y="484997"/>
                </a:lnTo>
                <a:lnTo>
                  <a:pt x="136119" y="512110"/>
                </a:lnTo>
                <a:lnTo>
                  <a:pt x="178933" y="532437"/>
                </a:lnTo>
                <a:lnTo>
                  <a:pt x="225428" y="545203"/>
                </a:lnTo>
                <a:lnTo>
                  <a:pt x="274827" y="549630"/>
                </a:lnTo>
                <a:lnTo>
                  <a:pt x="324223" y="545203"/>
                </a:lnTo>
                <a:lnTo>
                  <a:pt x="370715" y="532437"/>
                </a:lnTo>
                <a:lnTo>
                  <a:pt x="413527" y="512110"/>
                </a:lnTo>
                <a:lnTo>
                  <a:pt x="451883" y="484997"/>
                </a:lnTo>
                <a:lnTo>
                  <a:pt x="485006" y="451875"/>
                </a:lnTo>
                <a:lnTo>
                  <a:pt x="512120" y="413520"/>
                </a:lnTo>
                <a:lnTo>
                  <a:pt x="532448" y="370707"/>
                </a:lnTo>
                <a:lnTo>
                  <a:pt x="545215" y="324214"/>
                </a:lnTo>
                <a:lnTo>
                  <a:pt x="549643" y="274815"/>
                </a:lnTo>
                <a:lnTo>
                  <a:pt x="545192" y="225409"/>
                </a:lnTo>
                <a:lnTo>
                  <a:pt x="532406" y="178912"/>
                </a:lnTo>
                <a:lnTo>
                  <a:pt x="512062" y="136098"/>
                </a:lnTo>
                <a:lnTo>
                  <a:pt x="484934" y="97744"/>
                </a:lnTo>
                <a:lnTo>
                  <a:pt x="451799" y="64624"/>
                </a:lnTo>
                <a:lnTo>
                  <a:pt x="413433" y="37514"/>
                </a:lnTo>
                <a:lnTo>
                  <a:pt x="370611" y="17190"/>
                </a:lnTo>
                <a:lnTo>
                  <a:pt x="324108" y="4426"/>
                </a:lnTo>
                <a:lnTo>
                  <a:pt x="274700" y="0"/>
                </a:lnTo>
                <a:close/>
              </a:path>
            </a:pathLst>
          </a:custGeom>
          <a:solidFill>
            <a:srgbClr val="00B58C"/>
          </a:solidFill>
        </p:spPr>
        <p:txBody>
          <a:bodyPr wrap="square" lIns="0" tIns="0" rIns="0" bIns="0" rtlCol="0"/>
          <a:lstStyle/>
          <a:p>
            <a:endParaRPr/>
          </a:p>
        </p:txBody>
      </p:sp>
      <p:sp>
        <p:nvSpPr>
          <p:cNvPr id="14" name="object 14"/>
          <p:cNvSpPr/>
          <p:nvPr/>
        </p:nvSpPr>
        <p:spPr>
          <a:xfrm>
            <a:off x="8273393" y="3017176"/>
            <a:ext cx="412433" cy="412433"/>
          </a:xfrm>
          <a:custGeom>
            <a:avLst/>
            <a:gdLst/>
            <a:ahLst/>
            <a:cxnLst/>
            <a:rect l="l" t="t" r="r" b="b"/>
            <a:pathLst>
              <a:path w="549909" h="549910">
                <a:moveTo>
                  <a:pt x="274700" y="0"/>
                </a:moveTo>
                <a:lnTo>
                  <a:pt x="225319" y="4445"/>
                </a:lnTo>
                <a:lnTo>
                  <a:pt x="178843" y="17222"/>
                </a:lnTo>
                <a:lnTo>
                  <a:pt x="136048" y="37556"/>
                </a:lnTo>
                <a:lnTo>
                  <a:pt x="97708" y="64671"/>
                </a:lnTo>
                <a:lnTo>
                  <a:pt x="64601" y="97791"/>
                </a:lnTo>
                <a:lnTo>
                  <a:pt x="37501" y="136141"/>
                </a:lnTo>
                <a:lnTo>
                  <a:pt x="17184" y="178945"/>
                </a:lnTo>
                <a:lnTo>
                  <a:pt x="4425" y="225428"/>
                </a:lnTo>
                <a:lnTo>
                  <a:pt x="0" y="274815"/>
                </a:lnTo>
                <a:lnTo>
                  <a:pt x="4428" y="324214"/>
                </a:lnTo>
                <a:lnTo>
                  <a:pt x="17194" y="370707"/>
                </a:lnTo>
                <a:lnTo>
                  <a:pt x="37523" y="413520"/>
                </a:lnTo>
                <a:lnTo>
                  <a:pt x="64637" y="451875"/>
                </a:lnTo>
                <a:lnTo>
                  <a:pt x="97762" y="484997"/>
                </a:lnTo>
                <a:lnTo>
                  <a:pt x="136119" y="512110"/>
                </a:lnTo>
                <a:lnTo>
                  <a:pt x="178933" y="532437"/>
                </a:lnTo>
                <a:lnTo>
                  <a:pt x="225428" y="545203"/>
                </a:lnTo>
                <a:lnTo>
                  <a:pt x="274827" y="549630"/>
                </a:lnTo>
                <a:lnTo>
                  <a:pt x="324223" y="545203"/>
                </a:lnTo>
                <a:lnTo>
                  <a:pt x="370715" y="532437"/>
                </a:lnTo>
                <a:lnTo>
                  <a:pt x="413527" y="512110"/>
                </a:lnTo>
                <a:lnTo>
                  <a:pt x="451883" y="484997"/>
                </a:lnTo>
                <a:lnTo>
                  <a:pt x="485006" y="451875"/>
                </a:lnTo>
                <a:lnTo>
                  <a:pt x="512120" y="413520"/>
                </a:lnTo>
                <a:lnTo>
                  <a:pt x="532448" y="370707"/>
                </a:lnTo>
                <a:lnTo>
                  <a:pt x="545215" y="324214"/>
                </a:lnTo>
                <a:lnTo>
                  <a:pt x="549643" y="274815"/>
                </a:lnTo>
                <a:lnTo>
                  <a:pt x="545192" y="225409"/>
                </a:lnTo>
                <a:lnTo>
                  <a:pt x="532406" y="178912"/>
                </a:lnTo>
                <a:lnTo>
                  <a:pt x="512062" y="136098"/>
                </a:lnTo>
                <a:lnTo>
                  <a:pt x="484934" y="97744"/>
                </a:lnTo>
                <a:lnTo>
                  <a:pt x="451799" y="64624"/>
                </a:lnTo>
                <a:lnTo>
                  <a:pt x="413433" y="37514"/>
                </a:lnTo>
                <a:lnTo>
                  <a:pt x="370611" y="17190"/>
                </a:lnTo>
                <a:lnTo>
                  <a:pt x="324108" y="4426"/>
                </a:lnTo>
                <a:lnTo>
                  <a:pt x="274700" y="0"/>
                </a:lnTo>
                <a:close/>
              </a:path>
            </a:pathLst>
          </a:custGeom>
          <a:solidFill>
            <a:srgbClr val="00B58C"/>
          </a:solidFill>
        </p:spPr>
        <p:txBody>
          <a:bodyPr wrap="square" lIns="0" tIns="0" rIns="0" bIns="0" rtlCol="0"/>
          <a:lstStyle/>
          <a:p>
            <a:endParaRPr/>
          </a:p>
        </p:txBody>
      </p:sp>
      <p:sp>
        <p:nvSpPr>
          <p:cNvPr id="15" name="object 15"/>
          <p:cNvSpPr/>
          <p:nvPr/>
        </p:nvSpPr>
        <p:spPr>
          <a:xfrm>
            <a:off x="7349065" y="3477548"/>
            <a:ext cx="410051" cy="876300"/>
          </a:xfrm>
          <a:custGeom>
            <a:avLst/>
            <a:gdLst/>
            <a:ahLst/>
            <a:cxnLst/>
            <a:rect l="l" t="t" r="r" b="b"/>
            <a:pathLst>
              <a:path w="546734" h="1168400">
                <a:moveTo>
                  <a:pt x="273176" y="0"/>
                </a:moveTo>
                <a:lnTo>
                  <a:pt x="224071" y="4401"/>
                </a:lnTo>
                <a:lnTo>
                  <a:pt x="177854" y="17091"/>
                </a:lnTo>
                <a:lnTo>
                  <a:pt x="135297" y="37298"/>
                </a:lnTo>
                <a:lnTo>
                  <a:pt x="97170" y="64250"/>
                </a:lnTo>
                <a:lnTo>
                  <a:pt x="64246" y="97175"/>
                </a:lnTo>
                <a:lnTo>
                  <a:pt x="37295" y="135302"/>
                </a:lnTo>
                <a:lnTo>
                  <a:pt x="17090" y="177859"/>
                </a:lnTo>
                <a:lnTo>
                  <a:pt x="4401" y="224075"/>
                </a:lnTo>
                <a:lnTo>
                  <a:pt x="0" y="273177"/>
                </a:lnTo>
                <a:lnTo>
                  <a:pt x="0" y="894638"/>
                </a:lnTo>
                <a:lnTo>
                  <a:pt x="4401" y="943740"/>
                </a:lnTo>
                <a:lnTo>
                  <a:pt x="17090" y="989954"/>
                </a:lnTo>
                <a:lnTo>
                  <a:pt x="37295" y="1032509"/>
                </a:lnTo>
                <a:lnTo>
                  <a:pt x="64246" y="1070634"/>
                </a:lnTo>
                <a:lnTo>
                  <a:pt x="97170" y="1103557"/>
                </a:lnTo>
                <a:lnTo>
                  <a:pt x="135297" y="1130507"/>
                </a:lnTo>
                <a:lnTo>
                  <a:pt x="177854" y="1150713"/>
                </a:lnTo>
                <a:lnTo>
                  <a:pt x="224071" y="1163402"/>
                </a:lnTo>
                <a:lnTo>
                  <a:pt x="273176" y="1167803"/>
                </a:lnTo>
                <a:lnTo>
                  <a:pt x="322282" y="1163402"/>
                </a:lnTo>
                <a:lnTo>
                  <a:pt x="368499" y="1150713"/>
                </a:lnTo>
                <a:lnTo>
                  <a:pt x="411056" y="1130507"/>
                </a:lnTo>
                <a:lnTo>
                  <a:pt x="449183" y="1103557"/>
                </a:lnTo>
                <a:lnTo>
                  <a:pt x="482107" y="1070634"/>
                </a:lnTo>
                <a:lnTo>
                  <a:pt x="509058" y="1032509"/>
                </a:lnTo>
                <a:lnTo>
                  <a:pt x="529263" y="989954"/>
                </a:lnTo>
                <a:lnTo>
                  <a:pt x="541952" y="943740"/>
                </a:lnTo>
                <a:lnTo>
                  <a:pt x="546354" y="894638"/>
                </a:lnTo>
                <a:lnTo>
                  <a:pt x="546354" y="273177"/>
                </a:lnTo>
                <a:lnTo>
                  <a:pt x="541952" y="224075"/>
                </a:lnTo>
                <a:lnTo>
                  <a:pt x="529263" y="177859"/>
                </a:lnTo>
                <a:lnTo>
                  <a:pt x="509058" y="135302"/>
                </a:lnTo>
                <a:lnTo>
                  <a:pt x="482107" y="97175"/>
                </a:lnTo>
                <a:lnTo>
                  <a:pt x="449183" y="64250"/>
                </a:lnTo>
                <a:lnTo>
                  <a:pt x="411056" y="37298"/>
                </a:lnTo>
                <a:lnTo>
                  <a:pt x="368499" y="17091"/>
                </a:lnTo>
                <a:lnTo>
                  <a:pt x="322282" y="4401"/>
                </a:lnTo>
                <a:lnTo>
                  <a:pt x="273176" y="0"/>
                </a:lnTo>
                <a:close/>
              </a:path>
            </a:pathLst>
          </a:custGeom>
          <a:solidFill>
            <a:srgbClr val="00B58C"/>
          </a:solidFill>
        </p:spPr>
        <p:txBody>
          <a:bodyPr wrap="square" lIns="0" tIns="0" rIns="0" bIns="0" rtlCol="0"/>
          <a:lstStyle/>
          <a:p>
            <a:endParaRPr/>
          </a:p>
        </p:txBody>
      </p:sp>
      <p:sp>
        <p:nvSpPr>
          <p:cNvPr id="16" name="object 16"/>
          <p:cNvSpPr/>
          <p:nvPr/>
        </p:nvSpPr>
        <p:spPr>
          <a:xfrm>
            <a:off x="7349062" y="4409739"/>
            <a:ext cx="871061" cy="410051"/>
          </a:xfrm>
          <a:custGeom>
            <a:avLst/>
            <a:gdLst/>
            <a:ahLst/>
            <a:cxnLst/>
            <a:rect l="l" t="t" r="r" b="b"/>
            <a:pathLst>
              <a:path w="1161415" h="546735">
                <a:moveTo>
                  <a:pt x="887806" y="0"/>
                </a:moveTo>
                <a:lnTo>
                  <a:pt x="273176" y="0"/>
                </a:lnTo>
                <a:lnTo>
                  <a:pt x="224075" y="4401"/>
                </a:lnTo>
                <a:lnTo>
                  <a:pt x="177859" y="17090"/>
                </a:lnTo>
                <a:lnTo>
                  <a:pt x="135302" y="37295"/>
                </a:lnTo>
                <a:lnTo>
                  <a:pt x="97175" y="64246"/>
                </a:lnTo>
                <a:lnTo>
                  <a:pt x="64250" y="97170"/>
                </a:lnTo>
                <a:lnTo>
                  <a:pt x="37298" y="135297"/>
                </a:lnTo>
                <a:lnTo>
                  <a:pt x="17091" y="177854"/>
                </a:lnTo>
                <a:lnTo>
                  <a:pt x="4401" y="224071"/>
                </a:lnTo>
                <a:lnTo>
                  <a:pt x="0" y="273177"/>
                </a:lnTo>
                <a:lnTo>
                  <a:pt x="4401" y="322282"/>
                </a:lnTo>
                <a:lnTo>
                  <a:pt x="17091" y="368499"/>
                </a:lnTo>
                <a:lnTo>
                  <a:pt x="37298" y="411056"/>
                </a:lnTo>
                <a:lnTo>
                  <a:pt x="64250" y="449183"/>
                </a:lnTo>
                <a:lnTo>
                  <a:pt x="97175" y="482107"/>
                </a:lnTo>
                <a:lnTo>
                  <a:pt x="135302" y="509058"/>
                </a:lnTo>
                <a:lnTo>
                  <a:pt x="177859" y="529263"/>
                </a:lnTo>
                <a:lnTo>
                  <a:pt x="224075" y="541952"/>
                </a:lnTo>
                <a:lnTo>
                  <a:pt x="273176" y="546354"/>
                </a:lnTo>
                <a:lnTo>
                  <a:pt x="887806" y="546354"/>
                </a:lnTo>
                <a:lnTo>
                  <a:pt x="936907" y="541952"/>
                </a:lnTo>
                <a:lnTo>
                  <a:pt x="983123" y="529263"/>
                </a:lnTo>
                <a:lnTo>
                  <a:pt x="1025680" y="509058"/>
                </a:lnTo>
                <a:lnTo>
                  <a:pt x="1063807" y="482107"/>
                </a:lnTo>
                <a:lnTo>
                  <a:pt x="1096732" y="449183"/>
                </a:lnTo>
                <a:lnTo>
                  <a:pt x="1123684" y="411056"/>
                </a:lnTo>
                <a:lnTo>
                  <a:pt x="1143891" y="368499"/>
                </a:lnTo>
                <a:lnTo>
                  <a:pt x="1156581" y="322282"/>
                </a:lnTo>
                <a:lnTo>
                  <a:pt x="1160983" y="273177"/>
                </a:lnTo>
                <a:lnTo>
                  <a:pt x="1156581" y="224071"/>
                </a:lnTo>
                <a:lnTo>
                  <a:pt x="1143891" y="177854"/>
                </a:lnTo>
                <a:lnTo>
                  <a:pt x="1123684" y="135297"/>
                </a:lnTo>
                <a:lnTo>
                  <a:pt x="1096732" y="97170"/>
                </a:lnTo>
                <a:lnTo>
                  <a:pt x="1063807" y="64246"/>
                </a:lnTo>
                <a:lnTo>
                  <a:pt x="1025680" y="37295"/>
                </a:lnTo>
                <a:lnTo>
                  <a:pt x="983123" y="17090"/>
                </a:lnTo>
                <a:lnTo>
                  <a:pt x="936907" y="4401"/>
                </a:lnTo>
                <a:lnTo>
                  <a:pt x="887806" y="0"/>
                </a:lnTo>
                <a:close/>
              </a:path>
            </a:pathLst>
          </a:custGeom>
          <a:solidFill>
            <a:srgbClr val="00B58C"/>
          </a:solidFill>
        </p:spPr>
        <p:txBody>
          <a:bodyPr wrap="square" lIns="0" tIns="0" rIns="0" bIns="0" rtlCol="0"/>
          <a:lstStyle/>
          <a:p>
            <a:endParaRPr/>
          </a:p>
        </p:txBody>
      </p:sp>
      <p:sp>
        <p:nvSpPr>
          <p:cNvPr id="17" name="object 17"/>
          <p:cNvSpPr/>
          <p:nvPr/>
        </p:nvSpPr>
        <p:spPr>
          <a:xfrm>
            <a:off x="8271012" y="3948767"/>
            <a:ext cx="415290" cy="871061"/>
          </a:xfrm>
          <a:custGeom>
            <a:avLst/>
            <a:gdLst/>
            <a:ahLst/>
            <a:cxnLst/>
            <a:rect l="l" t="t" r="r" b="b"/>
            <a:pathLst>
              <a:path w="553720" h="1161414">
                <a:moveTo>
                  <a:pt x="276593" y="0"/>
                </a:moveTo>
                <a:lnTo>
                  <a:pt x="226873" y="4455"/>
                </a:lnTo>
                <a:lnTo>
                  <a:pt x="180078" y="17303"/>
                </a:lnTo>
                <a:lnTo>
                  <a:pt x="136990" y="37760"/>
                </a:lnTo>
                <a:lnTo>
                  <a:pt x="98388" y="65046"/>
                </a:lnTo>
                <a:lnTo>
                  <a:pt x="65055" y="98381"/>
                </a:lnTo>
                <a:lnTo>
                  <a:pt x="37770" y="136983"/>
                </a:lnTo>
                <a:lnTo>
                  <a:pt x="17314" y="180070"/>
                </a:lnTo>
                <a:lnTo>
                  <a:pt x="4468" y="226863"/>
                </a:lnTo>
                <a:lnTo>
                  <a:pt x="12" y="276580"/>
                </a:lnTo>
                <a:lnTo>
                  <a:pt x="0" y="884377"/>
                </a:lnTo>
                <a:lnTo>
                  <a:pt x="4455" y="934098"/>
                </a:lnTo>
                <a:lnTo>
                  <a:pt x="17303" y="980895"/>
                </a:lnTo>
                <a:lnTo>
                  <a:pt x="37760" y="1023986"/>
                </a:lnTo>
                <a:lnTo>
                  <a:pt x="65047" y="1062592"/>
                </a:lnTo>
                <a:lnTo>
                  <a:pt x="98383" y="1095929"/>
                </a:lnTo>
                <a:lnTo>
                  <a:pt x="136986" y="1123219"/>
                </a:lnTo>
                <a:lnTo>
                  <a:pt x="180076" y="1143678"/>
                </a:lnTo>
                <a:lnTo>
                  <a:pt x="226872" y="1156526"/>
                </a:lnTo>
                <a:lnTo>
                  <a:pt x="276593" y="1160983"/>
                </a:lnTo>
                <a:lnTo>
                  <a:pt x="326310" y="1156526"/>
                </a:lnTo>
                <a:lnTo>
                  <a:pt x="373102" y="1143678"/>
                </a:lnTo>
                <a:lnTo>
                  <a:pt x="416190" y="1123219"/>
                </a:lnTo>
                <a:lnTo>
                  <a:pt x="454792" y="1095929"/>
                </a:lnTo>
                <a:lnTo>
                  <a:pt x="488127" y="1062592"/>
                </a:lnTo>
                <a:lnTo>
                  <a:pt x="515413" y="1023986"/>
                </a:lnTo>
                <a:lnTo>
                  <a:pt x="535870" y="980895"/>
                </a:lnTo>
                <a:lnTo>
                  <a:pt x="548717" y="934098"/>
                </a:lnTo>
                <a:lnTo>
                  <a:pt x="553173" y="884377"/>
                </a:lnTo>
                <a:lnTo>
                  <a:pt x="553173" y="276580"/>
                </a:lnTo>
                <a:lnTo>
                  <a:pt x="548718" y="226863"/>
                </a:lnTo>
                <a:lnTo>
                  <a:pt x="535872" y="180070"/>
                </a:lnTo>
                <a:lnTo>
                  <a:pt x="515416" y="136983"/>
                </a:lnTo>
                <a:lnTo>
                  <a:pt x="488131" y="98381"/>
                </a:lnTo>
                <a:lnTo>
                  <a:pt x="454797" y="65046"/>
                </a:lnTo>
                <a:lnTo>
                  <a:pt x="416196" y="37760"/>
                </a:lnTo>
                <a:lnTo>
                  <a:pt x="373108" y="17303"/>
                </a:lnTo>
                <a:lnTo>
                  <a:pt x="326313" y="4455"/>
                </a:lnTo>
                <a:lnTo>
                  <a:pt x="276593" y="0"/>
                </a:lnTo>
                <a:close/>
              </a:path>
            </a:pathLst>
          </a:custGeom>
          <a:solidFill>
            <a:srgbClr val="00B58C"/>
          </a:solidFill>
        </p:spPr>
        <p:txBody>
          <a:bodyPr wrap="square" lIns="0" tIns="0" rIns="0" bIns="0" rtlCol="0"/>
          <a:lstStyle/>
          <a:p>
            <a:endParaRPr/>
          </a:p>
        </p:txBody>
      </p:sp>
      <p:sp>
        <p:nvSpPr>
          <p:cNvPr id="18" name="object 18"/>
          <p:cNvSpPr/>
          <p:nvPr/>
        </p:nvSpPr>
        <p:spPr>
          <a:xfrm>
            <a:off x="7810037" y="3477557"/>
            <a:ext cx="876300" cy="415290"/>
          </a:xfrm>
          <a:custGeom>
            <a:avLst/>
            <a:gdLst/>
            <a:ahLst/>
            <a:cxnLst/>
            <a:rect l="l" t="t" r="r" b="b"/>
            <a:pathLst>
              <a:path w="1168400" h="553720">
                <a:moveTo>
                  <a:pt x="891235" y="0"/>
                </a:moveTo>
                <a:lnTo>
                  <a:pt x="276580" y="0"/>
                </a:lnTo>
                <a:lnTo>
                  <a:pt x="226867" y="4455"/>
                </a:lnTo>
                <a:lnTo>
                  <a:pt x="180076" y="17301"/>
                </a:lnTo>
                <a:lnTo>
                  <a:pt x="136988" y="37757"/>
                </a:lnTo>
                <a:lnTo>
                  <a:pt x="98386" y="65042"/>
                </a:lnTo>
                <a:lnTo>
                  <a:pt x="65051" y="98376"/>
                </a:lnTo>
                <a:lnTo>
                  <a:pt x="37763" y="136977"/>
                </a:lnTo>
                <a:lnTo>
                  <a:pt x="17304" y="180065"/>
                </a:lnTo>
                <a:lnTo>
                  <a:pt x="4456" y="226860"/>
                </a:lnTo>
                <a:lnTo>
                  <a:pt x="0" y="276580"/>
                </a:lnTo>
                <a:lnTo>
                  <a:pt x="4456" y="326297"/>
                </a:lnTo>
                <a:lnTo>
                  <a:pt x="17304" y="373090"/>
                </a:lnTo>
                <a:lnTo>
                  <a:pt x="37763" y="416178"/>
                </a:lnTo>
                <a:lnTo>
                  <a:pt x="65051" y="454779"/>
                </a:lnTo>
                <a:lnTo>
                  <a:pt x="98386" y="488114"/>
                </a:lnTo>
                <a:lnTo>
                  <a:pt x="136988" y="515400"/>
                </a:lnTo>
                <a:lnTo>
                  <a:pt x="180076" y="535858"/>
                </a:lnTo>
                <a:lnTo>
                  <a:pt x="226867" y="548705"/>
                </a:lnTo>
                <a:lnTo>
                  <a:pt x="276580" y="553161"/>
                </a:lnTo>
                <a:lnTo>
                  <a:pt x="891235" y="553161"/>
                </a:lnTo>
                <a:lnTo>
                  <a:pt x="940952" y="548705"/>
                </a:lnTo>
                <a:lnTo>
                  <a:pt x="987744" y="535859"/>
                </a:lnTo>
                <a:lnTo>
                  <a:pt x="1030832" y="515403"/>
                </a:lnTo>
                <a:lnTo>
                  <a:pt x="1069434" y="488118"/>
                </a:lnTo>
                <a:lnTo>
                  <a:pt x="1102768" y="454784"/>
                </a:lnTo>
                <a:lnTo>
                  <a:pt x="1130055" y="416183"/>
                </a:lnTo>
                <a:lnTo>
                  <a:pt x="1150512" y="373095"/>
                </a:lnTo>
                <a:lnTo>
                  <a:pt x="1163359" y="326300"/>
                </a:lnTo>
                <a:lnTo>
                  <a:pt x="1167815" y="276580"/>
                </a:lnTo>
                <a:lnTo>
                  <a:pt x="1163359" y="226863"/>
                </a:lnTo>
                <a:lnTo>
                  <a:pt x="1150512" y="180070"/>
                </a:lnTo>
                <a:lnTo>
                  <a:pt x="1130055" y="136983"/>
                </a:lnTo>
                <a:lnTo>
                  <a:pt x="1102768" y="98381"/>
                </a:lnTo>
                <a:lnTo>
                  <a:pt x="1069434" y="65046"/>
                </a:lnTo>
                <a:lnTo>
                  <a:pt x="1030832" y="37760"/>
                </a:lnTo>
                <a:lnTo>
                  <a:pt x="987744" y="17303"/>
                </a:lnTo>
                <a:lnTo>
                  <a:pt x="940952" y="4455"/>
                </a:lnTo>
                <a:lnTo>
                  <a:pt x="891235" y="0"/>
                </a:lnTo>
                <a:close/>
              </a:path>
            </a:pathLst>
          </a:custGeom>
          <a:solidFill>
            <a:srgbClr val="00B58C"/>
          </a:solidFill>
        </p:spPr>
        <p:txBody>
          <a:bodyPr wrap="square" lIns="0" tIns="0" rIns="0" bIns="0" rtlCol="0"/>
          <a:lstStyle/>
          <a:p>
            <a:endParaRPr/>
          </a:p>
        </p:txBody>
      </p:sp>
      <p:pic>
        <p:nvPicPr>
          <p:cNvPr id="3074" name="Picture 2" descr="Logo&#10;&#10;Description automatically generated">
            <a:extLst>
              <a:ext uri="{FF2B5EF4-FFF2-40B4-BE49-F238E27FC236}">
                <a16:creationId xmlns:a16="http://schemas.microsoft.com/office/drawing/2014/main" id="{B8A7E4A4-2583-A944-7FEA-5C9E237EAE9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8098" y="-2485"/>
            <a:ext cx="1699121" cy="800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DC744AB-DC6F-D780-EB20-D348E22A00B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06C2788-0215-D723-97A6-01E560219379}"/>
              </a:ext>
            </a:extLst>
          </p:cNvPr>
          <p:cNvSpPr txBox="1">
            <a:spLocks noGrp="1"/>
          </p:cNvSpPr>
          <p:nvPr>
            <p:ph type="title"/>
          </p:nvPr>
        </p:nvSpPr>
        <p:spPr>
          <a:xfrm>
            <a:off x="449475" y="1229281"/>
            <a:ext cx="6008475" cy="586699"/>
          </a:xfrm>
          <a:prstGeom prst="rect">
            <a:avLst/>
          </a:prstGeom>
        </p:spPr>
        <p:txBody>
          <a:bodyPr vert="horz" wrap="square" lIns="0" tIns="9525" rIns="0" bIns="0" rtlCol="0">
            <a:spAutoFit/>
          </a:bodyPr>
          <a:lstStyle/>
          <a:p>
            <a:pPr marL="9525">
              <a:lnSpc>
                <a:spcPct val="100000"/>
              </a:lnSpc>
              <a:spcBef>
                <a:spcPts val="75"/>
              </a:spcBef>
              <a:tabLst>
                <a:tab pos="1472089" algn="l"/>
                <a:tab pos="2047875" algn="l"/>
              </a:tabLst>
            </a:pPr>
            <a:r>
              <a:rPr lang="en-GB" spc="-8"/>
              <a:t>Why Rebook Early?</a:t>
            </a:r>
            <a:endParaRPr spc="-8"/>
          </a:p>
        </p:txBody>
      </p:sp>
      <p:sp>
        <p:nvSpPr>
          <p:cNvPr id="12" name="object 12">
            <a:extLst>
              <a:ext uri="{FF2B5EF4-FFF2-40B4-BE49-F238E27FC236}">
                <a16:creationId xmlns:a16="http://schemas.microsoft.com/office/drawing/2014/main" id="{202D5749-61E2-DE0A-11C2-00CB5DC65820}"/>
              </a:ext>
            </a:extLst>
          </p:cNvPr>
          <p:cNvSpPr/>
          <p:nvPr/>
        </p:nvSpPr>
        <p:spPr>
          <a:xfrm>
            <a:off x="7811004" y="3945811"/>
            <a:ext cx="412433" cy="412433"/>
          </a:xfrm>
          <a:custGeom>
            <a:avLst/>
            <a:gdLst/>
            <a:ahLst/>
            <a:cxnLst/>
            <a:rect l="l" t="t" r="r" b="b"/>
            <a:pathLst>
              <a:path w="549909" h="549910">
                <a:moveTo>
                  <a:pt x="274700" y="0"/>
                </a:moveTo>
                <a:lnTo>
                  <a:pt x="225319" y="4442"/>
                </a:lnTo>
                <a:lnTo>
                  <a:pt x="178843" y="17217"/>
                </a:lnTo>
                <a:lnTo>
                  <a:pt x="136048" y="37551"/>
                </a:lnTo>
                <a:lnTo>
                  <a:pt x="97708" y="64666"/>
                </a:lnTo>
                <a:lnTo>
                  <a:pt x="64601" y="97787"/>
                </a:lnTo>
                <a:lnTo>
                  <a:pt x="37501" y="136138"/>
                </a:lnTo>
                <a:lnTo>
                  <a:pt x="17184" y="178943"/>
                </a:lnTo>
                <a:lnTo>
                  <a:pt x="4425" y="225428"/>
                </a:lnTo>
                <a:lnTo>
                  <a:pt x="0" y="274815"/>
                </a:lnTo>
                <a:lnTo>
                  <a:pt x="4428" y="324214"/>
                </a:lnTo>
                <a:lnTo>
                  <a:pt x="17194" y="370707"/>
                </a:lnTo>
                <a:lnTo>
                  <a:pt x="37523" y="413520"/>
                </a:lnTo>
                <a:lnTo>
                  <a:pt x="64637" y="451875"/>
                </a:lnTo>
                <a:lnTo>
                  <a:pt x="97762" y="484997"/>
                </a:lnTo>
                <a:lnTo>
                  <a:pt x="136119" y="512110"/>
                </a:lnTo>
                <a:lnTo>
                  <a:pt x="178933" y="532437"/>
                </a:lnTo>
                <a:lnTo>
                  <a:pt x="225428" y="545203"/>
                </a:lnTo>
                <a:lnTo>
                  <a:pt x="274827" y="549630"/>
                </a:lnTo>
                <a:lnTo>
                  <a:pt x="324223" y="545203"/>
                </a:lnTo>
                <a:lnTo>
                  <a:pt x="370715" y="532437"/>
                </a:lnTo>
                <a:lnTo>
                  <a:pt x="413527" y="512110"/>
                </a:lnTo>
                <a:lnTo>
                  <a:pt x="451883" y="484997"/>
                </a:lnTo>
                <a:lnTo>
                  <a:pt x="485006" y="451875"/>
                </a:lnTo>
                <a:lnTo>
                  <a:pt x="512120" y="413520"/>
                </a:lnTo>
                <a:lnTo>
                  <a:pt x="532448" y="370707"/>
                </a:lnTo>
                <a:lnTo>
                  <a:pt x="545215" y="324214"/>
                </a:lnTo>
                <a:lnTo>
                  <a:pt x="549643" y="274815"/>
                </a:lnTo>
                <a:lnTo>
                  <a:pt x="545192" y="225409"/>
                </a:lnTo>
                <a:lnTo>
                  <a:pt x="532406" y="178912"/>
                </a:lnTo>
                <a:lnTo>
                  <a:pt x="512062" y="136098"/>
                </a:lnTo>
                <a:lnTo>
                  <a:pt x="484934" y="97744"/>
                </a:lnTo>
                <a:lnTo>
                  <a:pt x="451799" y="64624"/>
                </a:lnTo>
                <a:lnTo>
                  <a:pt x="413433" y="37514"/>
                </a:lnTo>
                <a:lnTo>
                  <a:pt x="370611" y="17190"/>
                </a:lnTo>
                <a:lnTo>
                  <a:pt x="324108" y="4426"/>
                </a:lnTo>
                <a:lnTo>
                  <a:pt x="274700" y="0"/>
                </a:lnTo>
                <a:close/>
              </a:path>
            </a:pathLst>
          </a:custGeom>
          <a:solidFill>
            <a:srgbClr val="00B58C"/>
          </a:solidFill>
        </p:spPr>
        <p:txBody>
          <a:bodyPr wrap="square" lIns="0" tIns="0" rIns="0" bIns="0" rtlCol="0"/>
          <a:lstStyle/>
          <a:p>
            <a:endParaRPr/>
          </a:p>
        </p:txBody>
      </p:sp>
      <p:sp>
        <p:nvSpPr>
          <p:cNvPr id="13" name="object 13">
            <a:extLst>
              <a:ext uri="{FF2B5EF4-FFF2-40B4-BE49-F238E27FC236}">
                <a16:creationId xmlns:a16="http://schemas.microsoft.com/office/drawing/2014/main" id="{A4856025-8FBF-4366-38CE-79B23E8F42B3}"/>
              </a:ext>
            </a:extLst>
          </p:cNvPr>
          <p:cNvSpPr/>
          <p:nvPr/>
        </p:nvSpPr>
        <p:spPr>
          <a:xfrm>
            <a:off x="6885246" y="4407271"/>
            <a:ext cx="412433" cy="412433"/>
          </a:xfrm>
          <a:custGeom>
            <a:avLst/>
            <a:gdLst/>
            <a:ahLst/>
            <a:cxnLst/>
            <a:rect l="l" t="t" r="r" b="b"/>
            <a:pathLst>
              <a:path w="549909" h="549910">
                <a:moveTo>
                  <a:pt x="274700" y="0"/>
                </a:moveTo>
                <a:lnTo>
                  <a:pt x="225319" y="4442"/>
                </a:lnTo>
                <a:lnTo>
                  <a:pt x="178843" y="17217"/>
                </a:lnTo>
                <a:lnTo>
                  <a:pt x="136048" y="37551"/>
                </a:lnTo>
                <a:lnTo>
                  <a:pt x="97708" y="64666"/>
                </a:lnTo>
                <a:lnTo>
                  <a:pt x="64601" y="97787"/>
                </a:lnTo>
                <a:lnTo>
                  <a:pt x="37501" y="136138"/>
                </a:lnTo>
                <a:lnTo>
                  <a:pt x="17184" y="178943"/>
                </a:lnTo>
                <a:lnTo>
                  <a:pt x="4425" y="225428"/>
                </a:lnTo>
                <a:lnTo>
                  <a:pt x="0" y="274815"/>
                </a:lnTo>
                <a:lnTo>
                  <a:pt x="4428" y="324214"/>
                </a:lnTo>
                <a:lnTo>
                  <a:pt x="17194" y="370707"/>
                </a:lnTo>
                <a:lnTo>
                  <a:pt x="37523" y="413520"/>
                </a:lnTo>
                <a:lnTo>
                  <a:pt x="64637" y="451875"/>
                </a:lnTo>
                <a:lnTo>
                  <a:pt x="97762" y="484997"/>
                </a:lnTo>
                <a:lnTo>
                  <a:pt x="136119" y="512110"/>
                </a:lnTo>
                <a:lnTo>
                  <a:pt x="178933" y="532437"/>
                </a:lnTo>
                <a:lnTo>
                  <a:pt x="225428" y="545203"/>
                </a:lnTo>
                <a:lnTo>
                  <a:pt x="274827" y="549630"/>
                </a:lnTo>
                <a:lnTo>
                  <a:pt x="324223" y="545203"/>
                </a:lnTo>
                <a:lnTo>
                  <a:pt x="370715" y="532437"/>
                </a:lnTo>
                <a:lnTo>
                  <a:pt x="413527" y="512110"/>
                </a:lnTo>
                <a:lnTo>
                  <a:pt x="451883" y="484997"/>
                </a:lnTo>
                <a:lnTo>
                  <a:pt x="485006" y="451875"/>
                </a:lnTo>
                <a:lnTo>
                  <a:pt x="512120" y="413520"/>
                </a:lnTo>
                <a:lnTo>
                  <a:pt x="532448" y="370707"/>
                </a:lnTo>
                <a:lnTo>
                  <a:pt x="545215" y="324214"/>
                </a:lnTo>
                <a:lnTo>
                  <a:pt x="549643" y="274815"/>
                </a:lnTo>
                <a:lnTo>
                  <a:pt x="545192" y="225409"/>
                </a:lnTo>
                <a:lnTo>
                  <a:pt x="532406" y="178912"/>
                </a:lnTo>
                <a:lnTo>
                  <a:pt x="512062" y="136098"/>
                </a:lnTo>
                <a:lnTo>
                  <a:pt x="484934" y="97744"/>
                </a:lnTo>
                <a:lnTo>
                  <a:pt x="451799" y="64624"/>
                </a:lnTo>
                <a:lnTo>
                  <a:pt x="413433" y="37514"/>
                </a:lnTo>
                <a:lnTo>
                  <a:pt x="370611" y="17190"/>
                </a:lnTo>
                <a:lnTo>
                  <a:pt x="324108" y="4426"/>
                </a:lnTo>
                <a:lnTo>
                  <a:pt x="274700" y="0"/>
                </a:lnTo>
                <a:close/>
              </a:path>
            </a:pathLst>
          </a:custGeom>
          <a:solidFill>
            <a:srgbClr val="00B58C"/>
          </a:solidFill>
        </p:spPr>
        <p:txBody>
          <a:bodyPr wrap="square" lIns="0" tIns="0" rIns="0" bIns="0" rtlCol="0"/>
          <a:lstStyle/>
          <a:p>
            <a:endParaRPr/>
          </a:p>
        </p:txBody>
      </p:sp>
      <p:sp>
        <p:nvSpPr>
          <p:cNvPr id="14" name="object 14">
            <a:extLst>
              <a:ext uri="{FF2B5EF4-FFF2-40B4-BE49-F238E27FC236}">
                <a16:creationId xmlns:a16="http://schemas.microsoft.com/office/drawing/2014/main" id="{D7579841-7B8D-C355-B37C-55591797BA86}"/>
              </a:ext>
            </a:extLst>
          </p:cNvPr>
          <p:cNvSpPr/>
          <p:nvPr/>
        </p:nvSpPr>
        <p:spPr>
          <a:xfrm>
            <a:off x="8273393" y="3017176"/>
            <a:ext cx="412433" cy="412433"/>
          </a:xfrm>
          <a:custGeom>
            <a:avLst/>
            <a:gdLst/>
            <a:ahLst/>
            <a:cxnLst/>
            <a:rect l="l" t="t" r="r" b="b"/>
            <a:pathLst>
              <a:path w="549909" h="549910">
                <a:moveTo>
                  <a:pt x="274700" y="0"/>
                </a:moveTo>
                <a:lnTo>
                  <a:pt x="225319" y="4445"/>
                </a:lnTo>
                <a:lnTo>
                  <a:pt x="178843" y="17222"/>
                </a:lnTo>
                <a:lnTo>
                  <a:pt x="136048" y="37556"/>
                </a:lnTo>
                <a:lnTo>
                  <a:pt x="97708" y="64671"/>
                </a:lnTo>
                <a:lnTo>
                  <a:pt x="64601" y="97791"/>
                </a:lnTo>
                <a:lnTo>
                  <a:pt x="37501" y="136141"/>
                </a:lnTo>
                <a:lnTo>
                  <a:pt x="17184" y="178945"/>
                </a:lnTo>
                <a:lnTo>
                  <a:pt x="4425" y="225428"/>
                </a:lnTo>
                <a:lnTo>
                  <a:pt x="0" y="274815"/>
                </a:lnTo>
                <a:lnTo>
                  <a:pt x="4428" y="324214"/>
                </a:lnTo>
                <a:lnTo>
                  <a:pt x="17194" y="370707"/>
                </a:lnTo>
                <a:lnTo>
                  <a:pt x="37523" y="413520"/>
                </a:lnTo>
                <a:lnTo>
                  <a:pt x="64637" y="451875"/>
                </a:lnTo>
                <a:lnTo>
                  <a:pt x="97762" y="484997"/>
                </a:lnTo>
                <a:lnTo>
                  <a:pt x="136119" y="512110"/>
                </a:lnTo>
                <a:lnTo>
                  <a:pt x="178933" y="532437"/>
                </a:lnTo>
                <a:lnTo>
                  <a:pt x="225428" y="545203"/>
                </a:lnTo>
                <a:lnTo>
                  <a:pt x="274827" y="549630"/>
                </a:lnTo>
                <a:lnTo>
                  <a:pt x="324223" y="545203"/>
                </a:lnTo>
                <a:lnTo>
                  <a:pt x="370715" y="532437"/>
                </a:lnTo>
                <a:lnTo>
                  <a:pt x="413527" y="512110"/>
                </a:lnTo>
                <a:lnTo>
                  <a:pt x="451883" y="484997"/>
                </a:lnTo>
                <a:lnTo>
                  <a:pt x="485006" y="451875"/>
                </a:lnTo>
                <a:lnTo>
                  <a:pt x="512120" y="413520"/>
                </a:lnTo>
                <a:lnTo>
                  <a:pt x="532448" y="370707"/>
                </a:lnTo>
                <a:lnTo>
                  <a:pt x="545215" y="324214"/>
                </a:lnTo>
                <a:lnTo>
                  <a:pt x="549643" y="274815"/>
                </a:lnTo>
                <a:lnTo>
                  <a:pt x="545192" y="225409"/>
                </a:lnTo>
                <a:lnTo>
                  <a:pt x="532406" y="178912"/>
                </a:lnTo>
                <a:lnTo>
                  <a:pt x="512062" y="136098"/>
                </a:lnTo>
                <a:lnTo>
                  <a:pt x="484934" y="97744"/>
                </a:lnTo>
                <a:lnTo>
                  <a:pt x="451799" y="64624"/>
                </a:lnTo>
                <a:lnTo>
                  <a:pt x="413433" y="37514"/>
                </a:lnTo>
                <a:lnTo>
                  <a:pt x="370611" y="17190"/>
                </a:lnTo>
                <a:lnTo>
                  <a:pt x="324108" y="4426"/>
                </a:lnTo>
                <a:lnTo>
                  <a:pt x="274700" y="0"/>
                </a:lnTo>
                <a:close/>
              </a:path>
            </a:pathLst>
          </a:custGeom>
          <a:solidFill>
            <a:srgbClr val="00B58C"/>
          </a:solidFill>
        </p:spPr>
        <p:txBody>
          <a:bodyPr wrap="square" lIns="0" tIns="0" rIns="0" bIns="0" rtlCol="0"/>
          <a:lstStyle/>
          <a:p>
            <a:endParaRPr/>
          </a:p>
        </p:txBody>
      </p:sp>
      <p:sp>
        <p:nvSpPr>
          <p:cNvPr id="15" name="object 15">
            <a:extLst>
              <a:ext uri="{FF2B5EF4-FFF2-40B4-BE49-F238E27FC236}">
                <a16:creationId xmlns:a16="http://schemas.microsoft.com/office/drawing/2014/main" id="{EDD7F2A3-EEFA-FFDE-6843-B1DE3338AB22}"/>
              </a:ext>
            </a:extLst>
          </p:cNvPr>
          <p:cNvSpPr/>
          <p:nvPr/>
        </p:nvSpPr>
        <p:spPr>
          <a:xfrm>
            <a:off x="7349065" y="3477548"/>
            <a:ext cx="410051" cy="876300"/>
          </a:xfrm>
          <a:custGeom>
            <a:avLst/>
            <a:gdLst/>
            <a:ahLst/>
            <a:cxnLst/>
            <a:rect l="l" t="t" r="r" b="b"/>
            <a:pathLst>
              <a:path w="546734" h="1168400">
                <a:moveTo>
                  <a:pt x="273176" y="0"/>
                </a:moveTo>
                <a:lnTo>
                  <a:pt x="224071" y="4401"/>
                </a:lnTo>
                <a:lnTo>
                  <a:pt x="177854" y="17091"/>
                </a:lnTo>
                <a:lnTo>
                  <a:pt x="135297" y="37298"/>
                </a:lnTo>
                <a:lnTo>
                  <a:pt x="97170" y="64250"/>
                </a:lnTo>
                <a:lnTo>
                  <a:pt x="64246" y="97175"/>
                </a:lnTo>
                <a:lnTo>
                  <a:pt x="37295" y="135302"/>
                </a:lnTo>
                <a:lnTo>
                  <a:pt x="17090" y="177859"/>
                </a:lnTo>
                <a:lnTo>
                  <a:pt x="4401" y="224075"/>
                </a:lnTo>
                <a:lnTo>
                  <a:pt x="0" y="273177"/>
                </a:lnTo>
                <a:lnTo>
                  <a:pt x="0" y="894638"/>
                </a:lnTo>
                <a:lnTo>
                  <a:pt x="4401" y="943740"/>
                </a:lnTo>
                <a:lnTo>
                  <a:pt x="17090" y="989954"/>
                </a:lnTo>
                <a:lnTo>
                  <a:pt x="37295" y="1032509"/>
                </a:lnTo>
                <a:lnTo>
                  <a:pt x="64246" y="1070634"/>
                </a:lnTo>
                <a:lnTo>
                  <a:pt x="97170" y="1103557"/>
                </a:lnTo>
                <a:lnTo>
                  <a:pt x="135297" y="1130507"/>
                </a:lnTo>
                <a:lnTo>
                  <a:pt x="177854" y="1150713"/>
                </a:lnTo>
                <a:lnTo>
                  <a:pt x="224071" y="1163402"/>
                </a:lnTo>
                <a:lnTo>
                  <a:pt x="273176" y="1167803"/>
                </a:lnTo>
                <a:lnTo>
                  <a:pt x="322282" y="1163402"/>
                </a:lnTo>
                <a:lnTo>
                  <a:pt x="368499" y="1150713"/>
                </a:lnTo>
                <a:lnTo>
                  <a:pt x="411056" y="1130507"/>
                </a:lnTo>
                <a:lnTo>
                  <a:pt x="449183" y="1103557"/>
                </a:lnTo>
                <a:lnTo>
                  <a:pt x="482107" y="1070634"/>
                </a:lnTo>
                <a:lnTo>
                  <a:pt x="509058" y="1032509"/>
                </a:lnTo>
                <a:lnTo>
                  <a:pt x="529263" y="989954"/>
                </a:lnTo>
                <a:lnTo>
                  <a:pt x="541952" y="943740"/>
                </a:lnTo>
                <a:lnTo>
                  <a:pt x="546354" y="894638"/>
                </a:lnTo>
                <a:lnTo>
                  <a:pt x="546354" y="273177"/>
                </a:lnTo>
                <a:lnTo>
                  <a:pt x="541952" y="224075"/>
                </a:lnTo>
                <a:lnTo>
                  <a:pt x="529263" y="177859"/>
                </a:lnTo>
                <a:lnTo>
                  <a:pt x="509058" y="135302"/>
                </a:lnTo>
                <a:lnTo>
                  <a:pt x="482107" y="97175"/>
                </a:lnTo>
                <a:lnTo>
                  <a:pt x="449183" y="64250"/>
                </a:lnTo>
                <a:lnTo>
                  <a:pt x="411056" y="37298"/>
                </a:lnTo>
                <a:lnTo>
                  <a:pt x="368499" y="17091"/>
                </a:lnTo>
                <a:lnTo>
                  <a:pt x="322282" y="4401"/>
                </a:lnTo>
                <a:lnTo>
                  <a:pt x="273176" y="0"/>
                </a:lnTo>
                <a:close/>
              </a:path>
            </a:pathLst>
          </a:custGeom>
          <a:solidFill>
            <a:srgbClr val="00B58C"/>
          </a:solidFill>
        </p:spPr>
        <p:txBody>
          <a:bodyPr wrap="square" lIns="0" tIns="0" rIns="0" bIns="0" rtlCol="0"/>
          <a:lstStyle/>
          <a:p>
            <a:endParaRPr/>
          </a:p>
        </p:txBody>
      </p:sp>
      <p:sp>
        <p:nvSpPr>
          <p:cNvPr id="16" name="object 16">
            <a:extLst>
              <a:ext uri="{FF2B5EF4-FFF2-40B4-BE49-F238E27FC236}">
                <a16:creationId xmlns:a16="http://schemas.microsoft.com/office/drawing/2014/main" id="{F9E1B48B-937F-2994-4197-6282D843F08E}"/>
              </a:ext>
            </a:extLst>
          </p:cNvPr>
          <p:cNvSpPr/>
          <p:nvPr/>
        </p:nvSpPr>
        <p:spPr>
          <a:xfrm>
            <a:off x="7349062" y="4409739"/>
            <a:ext cx="871061" cy="410051"/>
          </a:xfrm>
          <a:custGeom>
            <a:avLst/>
            <a:gdLst/>
            <a:ahLst/>
            <a:cxnLst/>
            <a:rect l="l" t="t" r="r" b="b"/>
            <a:pathLst>
              <a:path w="1161415" h="546735">
                <a:moveTo>
                  <a:pt x="887806" y="0"/>
                </a:moveTo>
                <a:lnTo>
                  <a:pt x="273176" y="0"/>
                </a:lnTo>
                <a:lnTo>
                  <a:pt x="224075" y="4401"/>
                </a:lnTo>
                <a:lnTo>
                  <a:pt x="177859" y="17090"/>
                </a:lnTo>
                <a:lnTo>
                  <a:pt x="135302" y="37295"/>
                </a:lnTo>
                <a:lnTo>
                  <a:pt x="97175" y="64246"/>
                </a:lnTo>
                <a:lnTo>
                  <a:pt x="64250" y="97170"/>
                </a:lnTo>
                <a:lnTo>
                  <a:pt x="37298" y="135297"/>
                </a:lnTo>
                <a:lnTo>
                  <a:pt x="17091" y="177854"/>
                </a:lnTo>
                <a:lnTo>
                  <a:pt x="4401" y="224071"/>
                </a:lnTo>
                <a:lnTo>
                  <a:pt x="0" y="273177"/>
                </a:lnTo>
                <a:lnTo>
                  <a:pt x="4401" y="322282"/>
                </a:lnTo>
                <a:lnTo>
                  <a:pt x="17091" y="368499"/>
                </a:lnTo>
                <a:lnTo>
                  <a:pt x="37298" y="411056"/>
                </a:lnTo>
                <a:lnTo>
                  <a:pt x="64250" y="449183"/>
                </a:lnTo>
                <a:lnTo>
                  <a:pt x="97175" y="482107"/>
                </a:lnTo>
                <a:lnTo>
                  <a:pt x="135302" y="509058"/>
                </a:lnTo>
                <a:lnTo>
                  <a:pt x="177859" y="529263"/>
                </a:lnTo>
                <a:lnTo>
                  <a:pt x="224075" y="541952"/>
                </a:lnTo>
                <a:lnTo>
                  <a:pt x="273176" y="546354"/>
                </a:lnTo>
                <a:lnTo>
                  <a:pt x="887806" y="546354"/>
                </a:lnTo>
                <a:lnTo>
                  <a:pt x="936907" y="541952"/>
                </a:lnTo>
                <a:lnTo>
                  <a:pt x="983123" y="529263"/>
                </a:lnTo>
                <a:lnTo>
                  <a:pt x="1025680" y="509058"/>
                </a:lnTo>
                <a:lnTo>
                  <a:pt x="1063807" y="482107"/>
                </a:lnTo>
                <a:lnTo>
                  <a:pt x="1096732" y="449183"/>
                </a:lnTo>
                <a:lnTo>
                  <a:pt x="1123684" y="411056"/>
                </a:lnTo>
                <a:lnTo>
                  <a:pt x="1143891" y="368499"/>
                </a:lnTo>
                <a:lnTo>
                  <a:pt x="1156581" y="322282"/>
                </a:lnTo>
                <a:lnTo>
                  <a:pt x="1160983" y="273177"/>
                </a:lnTo>
                <a:lnTo>
                  <a:pt x="1156581" y="224071"/>
                </a:lnTo>
                <a:lnTo>
                  <a:pt x="1143891" y="177854"/>
                </a:lnTo>
                <a:lnTo>
                  <a:pt x="1123684" y="135297"/>
                </a:lnTo>
                <a:lnTo>
                  <a:pt x="1096732" y="97170"/>
                </a:lnTo>
                <a:lnTo>
                  <a:pt x="1063807" y="64246"/>
                </a:lnTo>
                <a:lnTo>
                  <a:pt x="1025680" y="37295"/>
                </a:lnTo>
                <a:lnTo>
                  <a:pt x="983123" y="17090"/>
                </a:lnTo>
                <a:lnTo>
                  <a:pt x="936907" y="4401"/>
                </a:lnTo>
                <a:lnTo>
                  <a:pt x="887806" y="0"/>
                </a:lnTo>
                <a:close/>
              </a:path>
            </a:pathLst>
          </a:custGeom>
          <a:solidFill>
            <a:srgbClr val="00B58C"/>
          </a:solidFill>
        </p:spPr>
        <p:txBody>
          <a:bodyPr wrap="square" lIns="0" tIns="0" rIns="0" bIns="0" rtlCol="0"/>
          <a:lstStyle/>
          <a:p>
            <a:endParaRPr/>
          </a:p>
        </p:txBody>
      </p:sp>
      <p:sp>
        <p:nvSpPr>
          <p:cNvPr id="17" name="object 17">
            <a:extLst>
              <a:ext uri="{FF2B5EF4-FFF2-40B4-BE49-F238E27FC236}">
                <a16:creationId xmlns:a16="http://schemas.microsoft.com/office/drawing/2014/main" id="{4A3311E9-1499-C240-BDDE-9E63A1659C56}"/>
              </a:ext>
            </a:extLst>
          </p:cNvPr>
          <p:cNvSpPr/>
          <p:nvPr/>
        </p:nvSpPr>
        <p:spPr>
          <a:xfrm>
            <a:off x="8271012" y="3948767"/>
            <a:ext cx="415290" cy="871061"/>
          </a:xfrm>
          <a:custGeom>
            <a:avLst/>
            <a:gdLst/>
            <a:ahLst/>
            <a:cxnLst/>
            <a:rect l="l" t="t" r="r" b="b"/>
            <a:pathLst>
              <a:path w="553720" h="1161414">
                <a:moveTo>
                  <a:pt x="276593" y="0"/>
                </a:moveTo>
                <a:lnTo>
                  <a:pt x="226873" y="4455"/>
                </a:lnTo>
                <a:lnTo>
                  <a:pt x="180078" y="17303"/>
                </a:lnTo>
                <a:lnTo>
                  <a:pt x="136990" y="37760"/>
                </a:lnTo>
                <a:lnTo>
                  <a:pt x="98388" y="65046"/>
                </a:lnTo>
                <a:lnTo>
                  <a:pt x="65055" y="98381"/>
                </a:lnTo>
                <a:lnTo>
                  <a:pt x="37770" y="136983"/>
                </a:lnTo>
                <a:lnTo>
                  <a:pt x="17314" y="180070"/>
                </a:lnTo>
                <a:lnTo>
                  <a:pt x="4468" y="226863"/>
                </a:lnTo>
                <a:lnTo>
                  <a:pt x="12" y="276580"/>
                </a:lnTo>
                <a:lnTo>
                  <a:pt x="0" y="884377"/>
                </a:lnTo>
                <a:lnTo>
                  <a:pt x="4455" y="934098"/>
                </a:lnTo>
                <a:lnTo>
                  <a:pt x="17303" y="980895"/>
                </a:lnTo>
                <a:lnTo>
                  <a:pt x="37760" y="1023986"/>
                </a:lnTo>
                <a:lnTo>
                  <a:pt x="65047" y="1062592"/>
                </a:lnTo>
                <a:lnTo>
                  <a:pt x="98383" y="1095929"/>
                </a:lnTo>
                <a:lnTo>
                  <a:pt x="136986" y="1123219"/>
                </a:lnTo>
                <a:lnTo>
                  <a:pt x="180076" y="1143678"/>
                </a:lnTo>
                <a:lnTo>
                  <a:pt x="226872" y="1156526"/>
                </a:lnTo>
                <a:lnTo>
                  <a:pt x="276593" y="1160983"/>
                </a:lnTo>
                <a:lnTo>
                  <a:pt x="326310" y="1156526"/>
                </a:lnTo>
                <a:lnTo>
                  <a:pt x="373102" y="1143678"/>
                </a:lnTo>
                <a:lnTo>
                  <a:pt x="416190" y="1123219"/>
                </a:lnTo>
                <a:lnTo>
                  <a:pt x="454792" y="1095929"/>
                </a:lnTo>
                <a:lnTo>
                  <a:pt x="488127" y="1062592"/>
                </a:lnTo>
                <a:lnTo>
                  <a:pt x="515413" y="1023986"/>
                </a:lnTo>
                <a:lnTo>
                  <a:pt x="535870" y="980895"/>
                </a:lnTo>
                <a:lnTo>
                  <a:pt x="548717" y="934098"/>
                </a:lnTo>
                <a:lnTo>
                  <a:pt x="553173" y="884377"/>
                </a:lnTo>
                <a:lnTo>
                  <a:pt x="553173" y="276580"/>
                </a:lnTo>
                <a:lnTo>
                  <a:pt x="548718" y="226863"/>
                </a:lnTo>
                <a:lnTo>
                  <a:pt x="535872" y="180070"/>
                </a:lnTo>
                <a:lnTo>
                  <a:pt x="515416" y="136983"/>
                </a:lnTo>
                <a:lnTo>
                  <a:pt x="488131" y="98381"/>
                </a:lnTo>
                <a:lnTo>
                  <a:pt x="454797" y="65046"/>
                </a:lnTo>
                <a:lnTo>
                  <a:pt x="416196" y="37760"/>
                </a:lnTo>
                <a:lnTo>
                  <a:pt x="373108" y="17303"/>
                </a:lnTo>
                <a:lnTo>
                  <a:pt x="326313" y="4455"/>
                </a:lnTo>
                <a:lnTo>
                  <a:pt x="276593" y="0"/>
                </a:lnTo>
                <a:close/>
              </a:path>
            </a:pathLst>
          </a:custGeom>
          <a:solidFill>
            <a:srgbClr val="00B58C"/>
          </a:solidFill>
        </p:spPr>
        <p:txBody>
          <a:bodyPr wrap="square" lIns="0" tIns="0" rIns="0" bIns="0" rtlCol="0"/>
          <a:lstStyle/>
          <a:p>
            <a:endParaRPr/>
          </a:p>
        </p:txBody>
      </p:sp>
      <p:sp>
        <p:nvSpPr>
          <p:cNvPr id="18" name="object 18">
            <a:extLst>
              <a:ext uri="{FF2B5EF4-FFF2-40B4-BE49-F238E27FC236}">
                <a16:creationId xmlns:a16="http://schemas.microsoft.com/office/drawing/2014/main" id="{B1AD6746-C63E-B97E-36A8-A19F3E9ECF59}"/>
              </a:ext>
            </a:extLst>
          </p:cNvPr>
          <p:cNvSpPr/>
          <p:nvPr/>
        </p:nvSpPr>
        <p:spPr>
          <a:xfrm>
            <a:off x="7810037" y="3477557"/>
            <a:ext cx="876300" cy="415290"/>
          </a:xfrm>
          <a:custGeom>
            <a:avLst/>
            <a:gdLst/>
            <a:ahLst/>
            <a:cxnLst/>
            <a:rect l="l" t="t" r="r" b="b"/>
            <a:pathLst>
              <a:path w="1168400" h="553720">
                <a:moveTo>
                  <a:pt x="891235" y="0"/>
                </a:moveTo>
                <a:lnTo>
                  <a:pt x="276580" y="0"/>
                </a:lnTo>
                <a:lnTo>
                  <a:pt x="226867" y="4455"/>
                </a:lnTo>
                <a:lnTo>
                  <a:pt x="180076" y="17301"/>
                </a:lnTo>
                <a:lnTo>
                  <a:pt x="136988" y="37757"/>
                </a:lnTo>
                <a:lnTo>
                  <a:pt x="98386" y="65042"/>
                </a:lnTo>
                <a:lnTo>
                  <a:pt x="65051" y="98376"/>
                </a:lnTo>
                <a:lnTo>
                  <a:pt x="37763" y="136977"/>
                </a:lnTo>
                <a:lnTo>
                  <a:pt x="17304" y="180065"/>
                </a:lnTo>
                <a:lnTo>
                  <a:pt x="4456" y="226860"/>
                </a:lnTo>
                <a:lnTo>
                  <a:pt x="0" y="276580"/>
                </a:lnTo>
                <a:lnTo>
                  <a:pt x="4456" y="326297"/>
                </a:lnTo>
                <a:lnTo>
                  <a:pt x="17304" y="373090"/>
                </a:lnTo>
                <a:lnTo>
                  <a:pt x="37763" y="416178"/>
                </a:lnTo>
                <a:lnTo>
                  <a:pt x="65051" y="454779"/>
                </a:lnTo>
                <a:lnTo>
                  <a:pt x="98386" y="488114"/>
                </a:lnTo>
                <a:lnTo>
                  <a:pt x="136988" y="515400"/>
                </a:lnTo>
                <a:lnTo>
                  <a:pt x="180076" y="535858"/>
                </a:lnTo>
                <a:lnTo>
                  <a:pt x="226867" y="548705"/>
                </a:lnTo>
                <a:lnTo>
                  <a:pt x="276580" y="553161"/>
                </a:lnTo>
                <a:lnTo>
                  <a:pt x="891235" y="553161"/>
                </a:lnTo>
                <a:lnTo>
                  <a:pt x="940952" y="548705"/>
                </a:lnTo>
                <a:lnTo>
                  <a:pt x="987744" y="535859"/>
                </a:lnTo>
                <a:lnTo>
                  <a:pt x="1030832" y="515403"/>
                </a:lnTo>
                <a:lnTo>
                  <a:pt x="1069434" y="488118"/>
                </a:lnTo>
                <a:lnTo>
                  <a:pt x="1102768" y="454784"/>
                </a:lnTo>
                <a:lnTo>
                  <a:pt x="1130055" y="416183"/>
                </a:lnTo>
                <a:lnTo>
                  <a:pt x="1150512" y="373095"/>
                </a:lnTo>
                <a:lnTo>
                  <a:pt x="1163359" y="326300"/>
                </a:lnTo>
                <a:lnTo>
                  <a:pt x="1167815" y="276580"/>
                </a:lnTo>
                <a:lnTo>
                  <a:pt x="1163359" y="226863"/>
                </a:lnTo>
                <a:lnTo>
                  <a:pt x="1150512" y="180070"/>
                </a:lnTo>
                <a:lnTo>
                  <a:pt x="1130055" y="136983"/>
                </a:lnTo>
                <a:lnTo>
                  <a:pt x="1102768" y="98381"/>
                </a:lnTo>
                <a:lnTo>
                  <a:pt x="1069434" y="65046"/>
                </a:lnTo>
                <a:lnTo>
                  <a:pt x="1030832" y="37760"/>
                </a:lnTo>
                <a:lnTo>
                  <a:pt x="987744" y="17303"/>
                </a:lnTo>
                <a:lnTo>
                  <a:pt x="940952" y="4455"/>
                </a:lnTo>
                <a:lnTo>
                  <a:pt x="891235" y="0"/>
                </a:lnTo>
                <a:close/>
              </a:path>
            </a:pathLst>
          </a:custGeom>
          <a:solidFill>
            <a:srgbClr val="00B58C"/>
          </a:solidFill>
        </p:spPr>
        <p:txBody>
          <a:bodyPr wrap="square" lIns="0" tIns="0" rIns="0" bIns="0" rtlCol="0"/>
          <a:lstStyle/>
          <a:p>
            <a:endParaRPr/>
          </a:p>
        </p:txBody>
      </p:sp>
      <p:pic>
        <p:nvPicPr>
          <p:cNvPr id="19" name="Picture 2" descr="Logo&#10;&#10;Description automatically generated">
            <a:extLst>
              <a:ext uri="{FF2B5EF4-FFF2-40B4-BE49-F238E27FC236}">
                <a16:creationId xmlns:a16="http://schemas.microsoft.com/office/drawing/2014/main" id="{AA3EFF85-D188-E00D-2315-9EDD1E8D3CF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1451" y="114300"/>
            <a:ext cx="1699121" cy="800100"/>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3">
            <a:extLst>
              <a:ext uri="{FF2B5EF4-FFF2-40B4-BE49-F238E27FC236}">
                <a16:creationId xmlns:a16="http://schemas.microsoft.com/office/drawing/2014/main" id="{60CA4B87-26EF-701F-AC2D-915C6F27D43F}"/>
              </a:ext>
            </a:extLst>
          </p:cNvPr>
          <p:cNvSpPr txBox="1">
            <a:spLocks noGrp="1"/>
          </p:cNvSpPr>
          <p:nvPr>
            <p:ph type="body" idx="1"/>
          </p:nvPr>
        </p:nvSpPr>
        <p:spPr>
          <a:xfrm>
            <a:off x="449475" y="2040075"/>
            <a:ext cx="6637125" cy="952184"/>
          </a:xfrm>
          <a:prstGeom prst="rect">
            <a:avLst/>
          </a:prstGeom>
        </p:spPr>
        <p:txBody>
          <a:bodyPr vert="horz" wrap="square" lIns="0" tIns="66675" rIns="0" bIns="0" rtlCol="0">
            <a:spAutoFit/>
          </a:bodyPr>
          <a:lstStyle/>
          <a:p>
            <a:pPr marL="161290" indent="-151765">
              <a:lnSpc>
                <a:spcPct val="100000"/>
              </a:lnSpc>
              <a:spcBef>
                <a:spcPts val="525"/>
              </a:spcBef>
              <a:buAutoNum type="arabicPeriod"/>
              <a:tabLst>
                <a:tab pos="161449" algn="l"/>
              </a:tabLst>
            </a:pPr>
            <a:r>
              <a:rPr lang="en-US"/>
              <a:t>Booking demand is very high for CPHI Milan – </a:t>
            </a:r>
            <a:r>
              <a:rPr lang="en-US" b="1"/>
              <a:t>80% space booked</a:t>
            </a:r>
            <a:endParaRPr lang="en-US"/>
          </a:p>
          <a:p>
            <a:pPr marL="161290" indent="-151765">
              <a:lnSpc>
                <a:spcPct val="100000"/>
              </a:lnSpc>
              <a:spcBef>
                <a:spcPts val="525"/>
              </a:spcBef>
              <a:buAutoNum type="arabicPeriod"/>
              <a:tabLst>
                <a:tab pos="161449" algn="l"/>
              </a:tabLst>
            </a:pPr>
            <a:r>
              <a:rPr lang="en-US" spc="-19"/>
              <a:t> Prime locations are filling up quickly </a:t>
            </a:r>
          </a:p>
          <a:p>
            <a:pPr marL="161290" indent="-151765">
              <a:lnSpc>
                <a:spcPct val="100000"/>
              </a:lnSpc>
              <a:spcBef>
                <a:spcPts val="525"/>
              </a:spcBef>
              <a:buAutoNum type="arabicPeriod"/>
              <a:tabLst>
                <a:tab pos="161449" algn="l"/>
              </a:tabLst>
            </a:pPr>
            <a:r>
              <a:rPr lang="en-US" spc="-19"/>
              <a:t> Secure stand with the best available rate </a:t>
            </a:r>
          </a:p>
        </p:txBody>
      </p:sp>
    </p:spTree>
    <p:extLst>
      <p:ext uri="{BB962C8B-B14F-4D97-AF65-F5344CB8AC3E}">
        <p14:creationId xmlns:p14="http://schemas.microsoft.com/office/powerpoint/2010/main" val="3620135371"/>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2A9ABD-6FA8-8F46-9CA6-86269E4ADA92}"/>
            </a:ext>
          </a:extLst>
        </p:cNvPr>
        <p:cNvGrpSpPr/>
        <p:nvPr/>
      </p:nvGrpSpPr>
      <p:grpSpPr>
        <a:xfrm>
          <a:off x="0" y="0"/>
          <a:ext cx="0" cy="0"/>
          <a:chOff x="0" y="0"/>
          <a:chExt cx="0" cy="0"/>
        </a:xfrm>
      </p:grpSpPr>
      <p:pic>
        <p:nvPicPr>
          <p:cNvPr id="6" name="Picture 5" descr="A diagram of a building&#10;&#10;AI-generated content may be incorrect.">
            <a:extLst>
              <a:ext uri="{FF2B5EF4-FFF2-40B4-BE49-F238E27FC236}">
                <a16:creationId xmlns:a16="http://schemas.microsoft.com/office/drawing/2014/main" id="{8AC6D36F-35AA-13B7-6204-39434AC44F13}"/>
              </a:ext>
            </a:extLst>
          </p:cNvPr>
          <p:cNvPicPr>
            <a:picLocks noChangeAspect="1"/>
          </p:cNvPicPr>
          <p:nvPr/>
        </p:nvPicPr>
        <p:blipFill>
          <a:blip r:embed="rId4"/>
          <a:stretch>
            <a:fillRect/>
          </a:stretch>
        </p:blipFill>
        <p:spPr>
          <a:xfrm>
            <a:off x="6812140" y="110613"/>
            <a:ext cx="2156492" cy="4913057"/>
          </a:xfrm>
          <a:prstGeom prst="rect">
            <a:avLst/>
          </a:prstGeom>
        </p:spPr>
      </p:pic>
      <p:pic>
        <p:nvPicPr>
          <p:cNvPr id="12" name="Picture 11" descr="A blueprint of a building&#10;&#10;AI-generated content may be incorrect.">
            <a:extLst>
              <a:ext uri="{FF2B5EF4-FFF2-40B4-BE49-F238E27FC236}">
                <a16:creationId xmlns:a16="http://schemas.microsoft.com/office/drawing/2014/main" id="{120BFD7E-4B8B-DAE7-593A-CC45FCB69849}"/>
              </a:ext>
            </a:extLst>
          </p:cNvPr>
          <p:cNvPicPr>
            <a:picLocks noChangeAspect="1"/>
          </p:cNvPicPr>
          <p:nvPr/>
        </p:nvPicPr>
        <p:blipFill>
          <a:blip r:embed="rId5"/>
          <a:stretch>
            <a:fillRect/>
          </a:stretch>
        </p:blipFill>
        <p:spPr>
          <a:xfrm>
            <a:off x="4172212" y="116847"/>
            <a:ext cx="2489405" cy="4904924"/>
          </a:xfrm>
          <a:prstGeom prst="rect">
            <a:avLst/>
          </a:prstGeom>
        </p:spPr>
      </p:pic>
      <p:sp>
        <p:nvSpPr>
          <p:cNvPr id="2" name="Title 1">
            <a:extLst>
              <a:ext uri="{FF2B5EF4-FFF2-40B4-BE49-F238E27FC236}">
                <a16:creationId xmlns:a16="http://schemas.microsoft.com/office/drawing/2014/main" id="{9DB53CF6-301D-6FF8-F51F-A4355F7ED3A8}"/>
              </a:ext>
            </a:extLst>
          </p:cNvPr>
          <p:cNvSpPr>
            <a:spLocks noGrp="1"/>
          </p:cNvSpPr>
          <p:nvPr>
            <p:ph type="title" idx="4294967295"/>
          </p:nvPr>
        </p:nvSpPr>
        <p:spPr>
          <a:xfrm>
            <a:off x="302559" y="300225"/>
            <a:ext cx="1692275" cy="781050"/>
          </a:xfrm>
        </p:spPr>
        <p:txBody>
          <a:bodyPr>
            <a:normAutofit fontScale="9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2400">
                <a:latin typeface="Poppins"/>
                <a:cs typeface="Poppins"/>
              </a:rPr>
              <a:t>CPHI Milan 2026 floorplans</a:t>
            </a:r>
            <a:r>
              <a:rPr lang="en-US" sz="2700">
                <a:latin typeface="Poppins"/>
                <a:cs typeface="Poppins"/>
              </a:rPr>
              <a:t> </a:t>
            </a:r>
          </a:p>
        </p:txBody>
      </p:sp>
      <p:graphicFrame>
        <p:nvGraphicFramePr>
          <p:cNvPr id="21" name="Table 20">
            <a:extLst>
              <a:ext uri="{FF2B5EF4-FFF2-40B4-BE49-F238E27FC236}">
                <a16:creationId xmlns:a16="http://schemas.microsoft.com/office/drawing/2014/main" id="{53751EA2-7972-6111-F21A-24B96E866FFE}"/>
              </a:ext>
            </a:extLst>
          </p:cNvPr>
          <p:cNvGraphicFramePr>
            <a:graphicFrameLocks noGrp="1"/>
          </p:cNvGraphicFramePr>
          <p:nvPr/>
        </p:nvGraphicFramePr>
        <p:xfrm>
          <a:off x="482888" y="761665"/>
          <a:ext cx="1331858" cy="3611402"/>
        </p:xfrm>
        <a:graphic>
          <a:graphicData uri="http://schemas.openxmlformats.org/drawingml/2006/table">
            <a:tbl>
              <a:tblPr/>
              <a:tblGrid>
                <a:gridCol w="1331858">
                  <a:extLst>
                    <a:ext uri="{9D8B030D-6E8A-4147-A177-3AD203B41FA5}">
                      <a16:colId xmlns:a16="http://schemas.microsoft.com/office/drawing/2014/main" val="3939447573"/>
                    </a:ext>
                  </a:extLst>
                </a:gridCol>
              </a:tblGrid>
              <a:tr h="849741">
                <a:tc>
                  <a:txBody>
                    <a:bodyPr/>
                    <a:lstStyle/>
                    <a:p>
                      <a:pPr lvl="0" algn="l">
                        <a:buNone/>
                      </a:pPr>
                      <a:endParaRPr lang="en-US" sz="1200" b="1" i="0" u="sng" strike="noStrike">
                        <a:solidFill>
                          <a:srgbClr val="467886"/>
                        </a:solidFill>
                        <a:effectLst/>
                        <a:latin typeface="Aptos Narrow"/>
                      </a:endParaRPr>
                    </a:p>
                  </a:txBody>
                  <a:tcPr marL="0" marR="0" marT="0" marB="0" anchor="b">
                    <a:lnL w="0">
                      <a:noFill/>
                    </a:lnL>
                    <a:lnR w="0">
                      <a:noFill/>
                    </a:lnR>
                    <a:lnT w="0">
                      <a:noFill/>
                    </a:lnT>
                    <a:lnB w="0">
                      <a:noFill/>
                    </a:lnB>
                    <a:noFill/>
                  </a:tcPr>
                </a:tc>
                <a:extLst>
                  <a:ext uri="{0D108BD9-81ED-4DB2-BD59-A6C34878D82A}">
                    <a16:rowId xmlns:a16="http://schemas.microsoft.com/office/drawing/2014/main" val="3187810798"/>
                  </a:ext>
                </a:extLst>
              </a:tr>
              <a:tr h="849742">
                <a:tc>
                  <a:txBody>
                    <a:bodyPr/>
                    <a:lstStyle/>
                    <a:p>
                      <a:pPr algn="l" fontAlgn="b"/>
                      <a:r>
                        <a:rPr lang="en-US" sz="1200" b="1" i="0" u="sng" strike="noStrike">
                          <a:solidFill>
                            <a:srgbClr val="467886"/>
                          </a:solidFill>
                          <a:effectLst/>
                          <a:latin typeface="Aptos Narrow"/>
                          <a:hlinkClick r:id="rId6"/>
                        </a:rPr>
                        <a:t>Floorplan 1: API, Excipients &amp; Fine Chemicals, Natural Extract </a:t>
                      </a:r>
                      <a:endParaRPr lang="en-US" sz="1200" b="1" i="0" u="sng" strike="noStrike">
                        <a:solidFill>
                          <a:srgbClr val="467886"/>
                        </a:solidFill>
                        <a:effectLst/>
                        <a:latin typeface="Aptos Narrow"/>
                      </a:endParaRPr>
                    </a:p>
                  </a:txBody>
                  <a:tcPr marL="0" marR="0" marT="0" marB="0" anchor="b">
                    <a:lnL>
                      <a:noFill/>
                    </a:lnL>
                    <a:lnR>
                      <a:noFill/>
                    </a:lnR>
                    <a:lnT>
                      <a:noFill/>
                    </a:lnT>
                    <a:lnB>
                      <a:noFill/>
                    </a:lnB>
                    <a:noFill/>
                  </a:tcPr>
                </a:tc>
                <a:extLst>
                  <a:ext uri="{0D108BD9-81ED-4DB2-BD59-A6C34878D82A}">
                    <a16:rowId xmlns:a16="http://schemas.microsoft.com/office/drawing/2014/main" val="3632685262"/>
                  </a:ext>
                </a:extLst>
              </a:tr>
              <a:tr h="849742">
                <a:tc>
                  <a:txBody>
                    <a:bodyPr/>
                    <a:lstStyle/>
                    <a:p>
                      <a:pPr algn="l" fontAlgn="b"/>
                      <a:r>
                        <a:rPr lang="en-US" sz="1200" b="1" i="0" u="sng" strike="noStrike">
                          <a:solidFill>
                            <a:srgbClr val="467886"/>
                          </a:solidFill>
                          <a:effectLst/>
                          <a:latin typeface="Aptos Narrow"/>
                          <a:hlinkClick r:id="rId7"/>
                        </a:rPr>
                        <a:t>Floorplan 2: CDMO, CRO, Bio, AI &amp; Tech, Coldchain, Integrated Pharma</a:t>
                      </a:r>
                      <a:endParaRPr lang="en-US" sz="1200" b="1" i="0" u="sng" strike="noStrike">
                        <a:solidFill>
                          <a:srgbClr val="467886"/>
                        </a:solidFill>
                        <a:effectLst/>
                        <a:latin typeface="Aptos Narrow"/>
                      </a:endParaRPr>
                    </a:p>
                  </a:txBody>
                  <a:tcPr marL="0" marR="0" marT="0" marB="0" anchor="b">
                    <a:lnL>
                      <a:noFill/>
                    </a:lnL>
                    <a:lnR>
                      <a:noFill/>
                    </a:lnR>
                    <a:lnT>
                      <a:noFill/>
                    </a:lnT>
                    <a:lnB>
                      <a:noFill/>
                    </a:lnB>
                    <a:noFill/>
                  </a:tcPr>
                </a:tc>
                <a:extLst>
                  <a:ext uri="{0D108BD9-81ED-4DB2-BD59-A6C34878D82A}">
                    <a16:rowId xmlns:a16="http://schemas.microsoft.com/office/drawing/2014/main" val="592752559"/>
                  </a:ext>
                </a:extLst>
              </a:tr>
              <a:tr h="1062177">
                <a:tc>
                  <a:txBody>
                    <a:bodyPr/>
                    <a:lstStyle/>
                    <a:p>
                      <a:pPr algn="l" fontAlgn="b"/>
                      <a:r>
                        <a:rPr lang="en-US" sz="1200" b="1" i="0" u="sng" strike="noStrike">
                          <a:solidFill>
                            <a:srgbClr val="467886"/>
                          </a:solidFill>
                          <a:effectLst/>
                          <a:latin typeface="Aptos Narrow"/>
                          <a:hlinkClick r:id="rId8"/>
                        </a:rPr>
                        <a:t>Floorplan 3: FDF, Machinery, Cleanroom, Packaging, Labelling </a:t>
                      </a:r>
                      <a:endParaRPr lang="en-US" sz="1200" b="1" i="0" u="sng" strike="noStrike">
                        <a:solidFill>
                          <a:srgbClr val="467886"/>
                        </a:solidFill>
                        <a:effectLst/>
                        <a:latin typeface="Aptos Narrow"/>
                      </a:endParaRPr>
                    </a:p>
                  </a:txBody>
                  <a:tcPr marL="0" marR="0" marT="0" marB="0" anchor="b">
                    <a:lnL>
                      <a:noFill/>
                    </a:lnL>
                    <a:lnR>
                      <a:noFill/>
                    </a:lnR>
                    <a:lnT>
                      <a:noFill/>
                    </a:lnT>
                    <a:lnB>
                      <a:noFill/>
                    </a:lnB>
                    <a:noFill/>
                  </a:tcPr>
                </a:tc>
                <a:extLst>
                  <a:ext uri="{0D108BD9-81ED-4DB2-BD59-A6C34878D82A}">
                    <a16:rowId xmlns:a16="http://schemas.microsoft.com/office/drawing/2014/main" val="3656234115"/>
                  </a:ext>
                </a:extLst>
              </a:tr>
            </a:tbl>
          </a:graphicData>
        </a:graphic>
      </p:graphicFrame>
      <p:pic>
        <p:nvPicPr>
          <p:cNvPr id="10" name="Picture 9" descr="A screenshot of a computer program&#10;&#10;AI-generated content may be incorrect.">
            <a:extLst>
              <a:ext uri="{FF2B5EF4-FFF2-40B4-BE49-F238E27FC236}">
                <a16:creationId xmlns:a16="http://schemas.microsoft.com/office/drawing/2014/main" id="{3FA329ED-2296-1D6F-280B-93C1CAA4EF40}"/>
              </a:ext>
            </a:extLst>
          </p:cNvPr>
          <p:cNvPicPr>
            <a:picLocks noChangeAspect="1"/>
          </p:cNvPicPr>
          <p:nvPr/>
        </p:nvPicPr>
        <p:blipFill>
          <a:blip r:embed="rId9"/>
          <a:stretch>
            <a:fillRect/>
          </a:stretch>
        </p:blipFill>
        <p:spPr>
          <a:xfrm>
            <a:off x="1987382" y="111696"/>
            <a:ext cx="2053368" cy="4786992"/>
          </a:xfrm>
          <a:prstGeom prst="rect">
            <a:avLst/>
          </a:prstGeom>
        </p:spPr>
      </p:pic>
    </p:spTree>
    <p:extLst>
      <p:ext uri="{BB962C8B-B14F-4D97-AF65-F5344CB8AC3E}">
        <p14:creationId xmlns:p14="http://schemas.microsoft.com/office/powerpoint/2010/main" val="4126203505"/>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224FE-65D9-25F9-1E02-396C055BBC3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2A531D5-952B-70AD-A248-6DF432C1EB3A}"/>
              </a:ext>
            </a:extLst>
          </p:cNvPr>
          <p:cNvSpPr txBox="1">
            <a:spLocks noGrp="1"/>
          </p:cNvSpPr>
          <p:nvPr>
            <p:ph type="title"/>
          </p:nvPr>
        </p:nvSpPr>
        <p:spPr>
          <a:xfrm>
            <a:off x="154883" y="374306"/>
            <a:ext cx="6933366" cy="437940"/>
          </a:xfrm>
          <a:prstGeom prst="rect">
            <a:avLst/>
          </a:prstGeom>
        </p:spPr>
        <p:txBody>
          <a:bodyPr vert="horz" wrap="square" lIns="0" tIns="9525" rIns="0" bIns="0" rtlCol="0">
            <a:spAutoFit/>
          </a:bodyPr>
          <a:lstStyle/>
          <a:p>
            <a:pPr marL="9525">
              <a:spcBef>
                <a:spcPts val="75"/>
              </a:spcBef>
              <a:tabLst>
                <a:tab pos="1472089" algn="l"/>
                <a:tab pos="2047875" algn="l"/>
              </a:tabLst>
            </a:pPr>
            <a:r>
              <a:rPr lang="en-GB" sz="2700" spc="-8"/>
              <a:t>Choosing the best stand for your needs</a:t>
            </a:r>
            <a:endParaRPr lang="en-US"/>
          </a:p>
        </p:txBody>
      </p:sp>
      <p:sp>
        <p:nvSpPr>
          <p:cNvPr id="12" name="object 12">
            <a:extLst>
              <a:ext uri="{FF2B5EF4-FFF2-40B4-BE49-F238E27FC236}">
                <a16:creationId xmlns:a16="http://schemas.microsoft.com/office/drawing/2014/main" id="{026DD4AE-A5EB-AADB-16A8-70109378D7D5}"/>
              </a:ext>
            </a:extLst>
          </p:cNvPr>
          <p:cNvSpPr/>
          <p:nvPr/>
        </p:nvSpPr>
        <p:spPr>
          <a:xfrm>
            <a:off x="7811004" y="3945811"/>
            <a:ext cx="412433" cy="412433"/>
          </a:xfrm>
          <a:custGeom>
            <a:avLst/>
            <a:gdLst/>
            <a:ahLst/>
            <a:cxnLst/>
            <a:rect l="l" t="t" r="r" b="b"/>
            <a:pathLst>
              <a:path w="549909" h="549910">
                <a:moveTo>
                  <a:pt x="274700" y="0"/>
                </a:moveTo>
                <a:lnTo>
                  <a:pt x="225319" y="4442"/>
                </a:lnTo>
                <a:lnTo>
                  <a:pt x="178843" y="17217"/>
                </a:lnTo>
                <a:lnTo>
                  <a:pt x="136048" y="37551"/>
                </a:lnTo>
                <a:lnTo>
                  <a:pt x="97708" y="64666"/>
                </a:lnTo>
                <a:lnTo>
                  <a:pt x="64601" y="97787"/>
                </a:lnTo>
                <a:lnTo>
                  <a:pt x="37501" y="136138"/>
                </a:lnTo>
                <a:lnTo>
                  <a:pt x="17184" y="178943"/>
                </a:lnTo>
                <a:lnTo>
                  <a:pt x="4425" y="225428"/>
                </a:lnTo>
                <a:lnTo>
                  <a:pt x="0" y="274815"/>
                </a:lnTo>
                <a:lnTo>
                  <a:pt x="4428" y="324214"/>
                </a:lnTo>
                <a:lnTo>
                  <a:pt x="17194" y="370707"/>
                </a:lnTo>
                <a:lnTo>
                  <a:pt x="37523" y="413520"/>
                </a:lnTo>
                <a:lnTo>
                  <a:pt x="64637" y="451875"/>
                </a:lnTo>
                <a:lnTo>
                  <a:pt x="97762" y="484997"/>
                </a:lnTo>
                <a:lnTo>
                  <a:pt x="136119" y="512110"/>
                </a:lnTo>
                <a:lnTo>
                  <a:pt x="178933" y="532437"/>
                </a:lnTo>
                <a:lnTo>
                  <a:pt x="225428" y="545203"/>
                </a:lnTo>
                <a:lnTo>
                  <a:pt x="274827" y="549630"/>
                </a:lnTo>
                <a:lnTo>
                  <a:pt x="324223" y="545203"/>
                </a:lnTo>
                <a:lnTo>
                  <a:pt x="370715" y="532437"/>
                </a:lnTo>
                <a:lnTo>
                  <a:pt x="413527" y="512110"/>
                </a:lnTo>
                <a:lnTo>
                  <a:pt x="451883" y="484997"/>
                </a:lnTo>
                <a:lnTo>
                  <a:pt x="485006" y="451875"/>
                </a:lnTo>
                <a:lnTo>
                  <a:pt x="512120" y="413520"/>
                </a:lnTo>
                <a:lnTo>
                  <a:pt x="532448" y="370707"/>
                </a:lnTo>
                <a:lnTo>
                  <a:pt x="545215" y="324214"/>
                </a:lnTo>
                <a:lnTo>
                  <a:pt x="549643" y="274815"/>
                </a:lnTo>
                <a:lnTo>
                  <a:pt x="545192" y="225409"/>
                </a:lnTo>
                <a:lnTo>
                  <a:pt x="532406" y="178912"/>
                </a:lnTo>
                <a:lnTo>
                  <a:pt x="512062" y="136098"/>
                </a:lnTo>
                <a:lnTo>
                  <a:pt x="484934" y="97744"/>
                </a:lnTo>
                <a:lnTo>
                  <a:pt x="451799" y="64624"/>
                </a:lnTo>
                <a:lnTo>
                  <a:pt x="413433" y="37514"/>
                </a:lnTo>
                <a:lnTo>
                  <a:pt x="370611" y="17190"/>
                </a:lnTo>
                <a:lnTo>
                  <a:pt x="324108" y="4426"/>
                </a:lnTo>
                <a:lnTo>
                  <a:pt x="274700" y="0"/>
                </a:lnTo>
                <a:close/>
              </a:path>
            </a:pathLst>
          </a:custGeom>
          <a:solidFill>
            <a:srgbClr val="00B58C"/>
          </a:solidFill>
        </p:spPr>
        <p:txBody>
          <a:bodyPr wrap="square" lIns="0" tIns="0" rIns="0" bIns="0" rtlCol="0"/>
          <a:lstStyle/>
          <a:p>
            <a:endParaRPr/>
          </a:p>
        </p:txBody>
      </p:sp>
      <p:sp>
        <p:nvSpPr>
          <p:cNvPr id="13" name="object 13">
            <a:extLst>
              <a:ext uri="{FF2B5EF4-FFF2-40B4-BE49-F238E27FC236}">
                <a16:creationId xmlns:a16="http://schemas.microsoft.com/office/drawing/2014/main" id="{192699BE-0989-6E52-E9D4-C00739A8CDF6}"/>
              </a:ext>
            </a:extLst>
          </p:cNvPr>
          <p:cNvSpPr/>
          <p:nvPr/>
        </p:nvSpPr>
        <p:spPr>
          <a:xfrm>
            <a:off x="6885246" y="4407271"/>
            <a:ext cx="412433" cy="412433"/>
          </a:xfrm>
          <a:custGeom>
            <a:avLst/>
            <a:gdLst/>
            <a:ahLst/>
            <a:cxnLst/>
            <a:rect l="l" t="t" r="r" b="b"/>
            <a:pathLst>
              <a:path w="549909" h="549910">
                <a:moveTo>
                  <a:pt x="274700" y="0"/>
                </a:moveTo>
                <a:lnTo>
                  <a:pt x="225319" y="4442"/>
                </a:lnTo>
                <a:lnTo>
                  <a:pt x="178843" y="17217"/>
                </a:lnTo>
                <a:lnTo>
                  <a:pt x="136048" y="37551"/>
                </a:lnTo>
                <a:lnTo>
                  <a:pt x="97708" y="64666"/>
                </a:lnTo>
                <a:lnTo>
                  <a:pt x="64601" y="97787"/>
                </a:lnTo>
                <a:lnTo>
                  <a:pt x="37501" y="136138"/>
                </a:lnTo>
                <a:lnTo>
                  <a:pt x="17184" y="178943"/>
                </a:lnTo>
                <a:lnTo>
                  <a:pt x="4425" y="225428"/>
                </a:lnTo>
                <a:lnTo>
                  <a:pt x="0" y="274815"/>
                </a:lnTo>
                <a:lnTo>
                  <a:pt x="4428" y="324214"/>
                </a:lnTo>
                <a:lnTo>
                  <a:pt x="17194" y="370707"/>
                </a:lnTo>
                <a:lnTo>
                  <a:pt x="37523" y="413520"/>
                </a:lnTo>
                <a:lnTo>
                  <a:pt x="64637" y="451875"/>
                </a:lnTo>
                <a:lnTo>
                  <a:pt x="97762" y="484997"/>
                </a:lnTo>
                <a:lnTo>
                  <a:pt x="136119" y="512110"/>
                </a:lnTo>
                <a:lnTo>
                  <a:pt x="178933" y="532437"/>
                </a:lnTo>
                <a:lnTo>
                  <a:pt x="225428" y="545203"/>
                </a:lnTo>
                <a:lnTo>
                  <a:pt x="274827" y="549630"/>
                </a:lnTo>
                <a:lnTo>
                  <a:pt x="324223" y="545203"/>
                </a:lnTo>
                <a:lnTo>
                  <a:pt x="370715" y="532437"/>
                </a:lnTo>
                <a:lnTo>
                  <a:pt x="413527" y="512110"/>
                </a:lnTo>
                <a:lnTo>
                  <a:pt x="451883" y="484997"/>
                </a:lnTo>
                <a:lnTo>
                  <a:pt x="485006" y="451875"/>
                </a:lnTo>
                <a:lnTo>
                  <a:pt x="512120" y="413520"/>
                </a:lnTo>
                <a:lnTo>
                  <a:pt x="532448" y="370707"/>
                </a:lnTo>
                <a:lnTo>
                  <a:pt x="545215" y="324214"/>
                </a:lnTo>
                <a:lnTo>
                  <a:pt x="549643" y="274815"/>
                </a:lnTo>
                <a:lnTo>
                  <a:pt x="545192" y="225409"/>
                </a:lnTo>
                <a:lnTo>
                  <a:pt x="532406" y="178912"/>
                </a:lnTo>
                <a:lnTo>
                  <a:pt x="512062" y="136098"/>
                </a:lnTo>
                <a:lnTo>
                  <a:pt x="484934" y="97744"/>
                </a:lnTo>
                <a:lnTo>
                  <a:pt x="451799" y="64624"/>
                </a:lnTo>
                <a:lnTo>
                  <a:pt x="413433" y="37514"/>
                </a:lnTo>
                <a:lnTo>
                  <a:pt x="370611" y="17190"/>
                </a:lnTo>
                <a:lnTo>
                  <a:pt x="324108" y="4426"/>
                </a:lnTo>
                <a:lnTo>
                  <a:pt x="274700" y="0"/>
                </a:lnTo>
                <a:close/>
              </a:path>
            </a:pathLst>
          </a:custGeom>
          <a:solidFill>
            <a:srgbClr val="00B58C"/>
          </a:solidFill>
        </p:spPr>
        <p:txBody>
          <a:bodyPr wrap="square" lIns="0" tIns="0" rIns="0" bIns="0" rtlCol="0"/>
          <a:lstStyle/>
          <a:p>
            <a:endParaRPr/>
          </a:p>
        </p:txBody>
      </p:sp>
      <p:sp>
        <p:nvSpPr>
          <p:cNvPr id="14" name="object 14">
            <a:extLst>
              <a:ext uri="{FF2B5EF4-FFF2-40B4-BE49-F238E27FC236}">
                <a16:creationId xmlns:a16="http://schemas.microsoft.com/office/drawing/2014/main" id="{4028CA8C-1B17-DCD9-83FC-8C9129C80226}"/>
              </a:ext>
            </a:extLst>
          </p:cNvPr>
          <p:cNvSpPr/>
          <p:nvPr/>
        </p:nvSpPr>
        <p:spPr>
          <a:xfrm>
            <a:off x="8273393" y="3017176"/>
            <a:ext cx="412433" cy="412433"/>
          </a:xfrm>
          <a:custGeom>
            <a:avLst/>
            <a:gdLst/>
            <a:ahLst/>
            <a:cxnLst/>
            <a:rect l="l" t="t" r="r" b="b"/>
            <a:pathLst>
              <a:path w="549909" h="549910">
                <a:moveTo>
                  <a:pt x="274700" y="0"/>
                </a:moveTo>
                <a:lnTo>
                  <a:pt x="225319" y="4445"/>
                </a:lnTo>
                <a:lnTo>
                  <a:pt x="178843" y="17222"/>
                </a:lnTo>
                <a:lnTo>
                  <a:pt x="136048" y="37556"/>
                </a:lnTo>
                <a:lnTo>
                  <a:pt x="97708" y="64671"/>
                </a:lnTo>
                <a:lnTo>
                  <a:pt x="64601" y="97791"/>
                </a:lnTo>
                <a:lnTo>
                  <a:pt x="37501" y="136141"/>
                </a:lnTo>
                <a:lnTo>
                  <a:pt x="17184" y="178945"/>
                </a:lnTo>
                <a:lnTo>
                  <a:pt x="4425" y="225428"/>
                </a:lnTo>
                <a:lnTo>
                  <a:pt x="0" y="274815"/>
                </a:lnTo>
                <a:lnTo>
                  <a:pt x="4428" y="324214"/>
                </a:lnTo>
                <a:lnTo>
                  <a:pt x="17194" y="370707"/>
                </a:lnTo>
                <a:lnTo>
                  <a:pt x="37523" y="413520"/>
                </a:lnTo>
                <a:lnTo>
                  <a:pt x="64637" y="451875"/>
                </a:lnTo>
                <a:lnTo>
                  <a:pt x="97762" y="484997"/>
                </a:lnTo>
                <a:lnTo>
                  <a:pt x="136119" y="512110"/>
                </a:lnTo>
                <a:lnTo>
                  <a:pt x="178933" y="532437"/>
                </a:lnTo>
                <a:lnTo>
                  <a:pt x="225428" y="545203"/>
                </a:lnTo>
                <a:lnTo>
                  <a:pt x="274827" y="549630"/>
                </a:lnTo>
                <a:lnTo>
                  <a:pt x="324223" y="545203"/>
                </a:lnTo>
                <a:lnTo>
                  <a:pt x="370715" y="532437"/>
                </a:lnTo>
                <a:lnTo>
                  <a:pt x="413527" y="512110"/>
                </a:lnTo>
                <a:lnTo>
                  <a:pt x="451883" y="484997"/>
                </a:lnTo>
                <a:lnTo>
                  <a:pt x="485006" y="451875"/>
                </a:lnTo>
                <a:lnTo>
                  <a:pt x="512120" y="413520"/>
                </a:lnTo>
                <a:lnTo>
                  <a:pt x="532448" y="370707"/>
                </a:lnTo>
                <a:lnTo>
                  <a:pt x="545215" y="324214"/>
                </a:lnTo>
                <a:lnTo>
                  <a:pt x="549643" y="274815"/>
                </a:lnTo>
                <a:lnTo>
                  <a:pt x="545192" y="225409"/>
                </a:lnTo>
                <a:lnTo>
                  <a:pt x="532406" y="178912"/>
                </a:lnTo>
                <a:lnTo>
                  <a:pt x="512062" y="136098"/>
                </a:lnTo>
                <a:lnTo>
                  <a:pt x="484934" y="97744"/>
                </a:lnTo>
                <a:lnTo>
                  <a:pt x="451799" y="64624"/>
                </a:lnTo>
                <a:lnTo>
                  <a:pt x="413433" y="37514"/>
                </a:lnTo>
                <a:lnTo>
                  <a:pt x="370611" y="17190"/>
                </a:lnTo>
                <a:lnTo>
                  <a:pt x="324108" y="4426"/>
                </a:lnTo>
                <a:lnTo>
                  <a:pt x="274700" y="0"/>
                </a:lnTo>
                <a:close/>
              </a:path>
            </a:pathLst>
          </a:custGeom>
          <a:solidFill>
            <a:srgbClr val="00B58C"/>
          </a:solidFill>
        </p:spPr>
        <p:txBody>
          <a:bodyPr wrap="square" lIns="0" tIns="0" rIns="0" bIns="0" rtlCol="0"/>
          <a:lstStyle/>
          <a:p>
            <a:endParaRPr/>
          </a:p>
        </p:txBody>
      </p:sp>
      <p:sp>
        <p:nvSpPr>
          <p:cNvPr id="15" name="object 15">
            <a:extLst>
              <a:ext uri="{FF2B5EF4-FFF2-40B4-BE49-F238E27FC236}">
                <a16:creationId xmlns:a16="http://schemas.microsoft.com/office/drawing/2014/main" id="{D8E85E59-816C-87EA-6F6C-96090BB802CD}"/>
              </a:ext>
            </a:extLst>
          </p:cNvPr>
          <p:cNvSpPr/>
          <p:nvPr/>
        </p:nvSpPr>
        <p:spPr>
          <a:xfrm>
            <a:off x="7349065" y="3477548"/>
            <a:ext cx="410051" cy="876300"/>
          </a:xfrm>
          <a:custGeom>
            <a:avLst/>
            <a:gdLst/>
            <a:ahLst/>
            <a:cxnLst/>
            <a:rect l="l" t="t" r="r" b="b"/>
            <a:pathLst>
              <a:path w="546734" h="1168400">
                <a:moveTo>
                  <a:pt x="273176" y="0"/>
                </a:moveTo>
                <a:lnTo>
                  <a:pt x="224071" y="4401"/>
                </a:lnTo>
                <a:lnTo>
                  <a:pt x="177854" y="17091"/>
                </a:lnTo>
                <a:lnTo>
                  <a:pt x="135297" y="37298"/>
                </a:lnTo>
                <a:lnTo>
                  <a:pt x="97170" y="64250"/>
                </a:lnTo>
                <a:lnTo>
                  <a:pt x="64246" y="97175"/>
                </a:lnTo>
                <a:lnTo>
                  <a:pt x="37295" y="135302"/>
                </a:lnTo>
                <a:lnTo>
                  <a:pt x="17090" y="177859"/>
                </a:lnTo>
                <a:lnTo>
                  <a:pt x="4401" y="224075"/>
                </a:lnTo>
                <a:lnTo>
                  <a:pt x="0" y="273177"/>
                </a:lnTo>
                <a:lnTo>
                  <a:pt x="0" y="894638"/>
                </a:lnTo>
                <a:lnTo>
                  <a:pt x="4401" y="943740"/>
                </a:lnTo>
                <a:lnTo>
                  <a:pt x="17090" y="989954"/>
                </a:lnTo>
                <a:lnTo>
                  <a:pt x="37295" y="1032509"/>
                </a:lnTo>
                <a:lnTo>
                  <a:pt x="64246" y="1070634"/>
                </a:lnTo>
                <a:lnTo>
                  <a:pt x="97170" y="1103557"/>
                </a:lnTo>
                <a:lnTo>
                  <a:pt x="135297" y="1130507"/>
                </a:lnTo>
                <a:lnTo>
                  <a:pt x="177854" y="1150713"/>
                </a:lnTo>
                <a:lnTo>
                  <a:pt x="224071" y="1163402"/>
                </a:lnTo>
                <a:lnTo>
                  <a:pt x="273176" y="1167803"/>
                </a:lnTo>
                <a:lnTo>
                  <a:pt x="322282" y="1163402"/>
                </a:lnTo>
                <a:lnTo>
                  <a:pt x="368499" y="1150713"/>
                </a:lnTo>
                <a:lnTo>
                  <a:pt x="411056" y="1130507"/>
                </a:lnTo>
                <a:lnTo>
                  <a:pt x="449183" y="1103557"/>
                </a:lnTo>
                <a:lnTo>
                  <a:pt x="482107" y="1070634"/>
                </a:lnTo>
                <a:lnTo>
                  <a:pt x="509058" y="1032509"/>
                </a:lnTo>
                <a:lnTo>
                  <a:pt x="529263" y="989954"/>
                </a:lnTo>
                <a:lnTo>
                  <a:pt x="541952" y="943740"/>
                </a:lnTo>
                <a:lnTo>
                  <a:pt x="546354" y="894638"/>
                </a:lnTo>
                <a:lnTo>
                  <a:pt x="546354" y="273177"/>
                </a:lnTo>
                <a:lnTo>
                  <a:pt x="541952" y="224075"/>
                </a:lnTo>
                <a:lnTo>
                  <a:pt x="529263" y="177859"/>
                </a:lnTo>
                <a:lnTo>
                  <a:pt x="509058" y="135302"/>
                </a:lnTo>
                <a:lnTo>
                  <a:pt x="482107" y="97175"/>
                </a:lnTo>
                <a:lnTo>
                  <a:pt x="449183" y="64250"/>
                </a:lnTo>
                <a:lnTo>
                  <a:pt x="411056" y="37298"/>
                </a:lnTo>
                <a:lnTo>
                  <a:pt x="368499" y="17091"/>
                </a:lnTo>
                <a:lnTo>
                  <a:pt x="322282" y="4401"/>
                </a:lnTo>
                <a:lnTo>
                  <a:pt x="273176" y="0"/>
                </a:lnTo>
                <a:close/>
              </a:path>
            </a:pathLst>
          </a:custGeom>
          <a:solidFill>
            <a:srgbClr val="00B58C"/>
          </a:solidFill>
        </p:spPr>
        <p:txBody>
          <a:bodyPr wrap="square" lIns="0" tIns="0" rIns="0" bIns="0" rtlCol="0"/>
          <a:lstStyle/>
          <a:p>
            <a:endParaRPr/>
          </a:p>
        </p:txBody>
      </p:sp>
      <p:sp>
        <p:nvSpPr>
          <p:cNvPr id="16" name="object 16">
            <a:extLst>
              <a:ext uri="{FF2B5EF4-FFF2-40B4-BE49-F238E27FC236}">
                <a16:creationId xmlns:a16="http://schemas.microsoft.com/office/drawing/2014/main" id="{2DE65B81-AE20-00BD-3DAE-352469398EF7}"/>
              </a:ext>
            </a:extLst>
          </p:cNvPr>
          <p:cNvSpPr/>
          <p:nvPr/>
        </p:nvSpPr>
        <p:spPr>
          <a:xfrm>
            <a:off x="7349062" y="4409739"/>
            <a:ext cx="871061" cy="410051"/>
          </a:xfrm>
          <a:custGeom>
            <a:avLst/>
            <a:gdLst/>
            <a:ahLst/>
            <a:cxnLst/>
            <a:rect l="l" t="t" r="r" b="b"/>
            <a:pathLst>
              <a:path w="1161415" h="546735">
                <a:moveTo>
                  <a:pt x="887806" y="0"/>
                </a:moveTo>
                <a:lnTo>
                  <a:pt x="273176" y="0"/>
                </a:lnTo>
                <a:lnTo>
                  <a:pt x="224075" y="4401"/>
                </a:lnTo>
                <a:lnTo>
                  <a:pt x="177859" y="17090"/>
                </a:lnTo>
                <a:lnTo>
                  <a:pt x="135302" y="37295"/>
                </a:lnTo>
                <a:lnTo>
                  <a:pt x="97175" y="64246"/>
                </a:lnTo>
                <a:lnTo>
                  <a:pt x="64250" y="97170"/>
                </a:lnTo>
                <a:lnTo>
                  <a:pt x="37298" y="135297"/>
                </a:lnTo>
                <a:lnTo>
                  <a:pt x="17091" y="177854"/>
                </a:lnTo>
                <a:lnTo>
                  <a:pt x="4401" y="224071"/>
                </a:lnTo>
                <a:lnTo>
                  <a:pt x="0" y="273177"/>
                </a:lnTo>
                <a:lnTo>
                  <a:pt x="4401" y="322282"/>
                </a:lnTo>
                <a:lnTo>
                  <a:pt x="17091" y="368499"/>
                </a:lnTo>
                <a:lnTo>
                  <a:pt x="37298" y="411056"/>
                </a:lnTo>
                <a:lnTo>
                  <a:pt x="64250" y="449183"/>
                </a:lnTo>
                <a:lnTo>
                  <a:pt x="97175" y="482107"/>
                </a:lnTo>
                <a:lnTo>
                  <a:pt x="135302" y="509058"/>
                </a:lnTo>
                <a:lnTo>
                  <a:pt x="177859" y="529263"/>
                </a:lnTo>
                <a:lnTo>
                  <a:pt x="224075" y="541952"/>
                </a:lnTo>
                <a:lnTo>
                  <a:pt x="273176" y="546354"/>
                </a:lnTo>
                <a:lnTo>
                  <a:pt x="887806" y="546354"/>
                </a:lnTo>
                <a:lnTo>
                  <a:pt x="936907" y="541952"/>
                </a:lnTo>
                <a:lnTo>
                  <a:pt x="983123" y="529263"/>
                </a:lnTo>
                <a:lnTo>
                  <a:pt x="1025680" y="509058"/>
                </a:lnTo>
                <a:lnTo>
                  <a:pt x="1063807" y="482107"/>
                </a:lnTo>
                <a:lnTo>
                  <a:pt x="1096732" y="449183"/>
                </a:lnTo>
                <a:lnTo>
                  <a:pt x="1123684" y="411056"/>
                </a:lnTo>
                <a:lnTo>
                  <a:pt x="1143891" y="368499"/>
                </a:lnTo>
                <a:lnTo>
                  <a:pt x="1156581" y="322282"/>
                </a:lnTo>
                <a:lnTo>
                  <a:pt x="1160983" y="273177"/>
                </a:lnTo>
                <a:lnTo>
                  <a:pt x="1156581" y="224071"/>
                </a:lnTo>
                <a:lnTo>
                  <a:pt x="1143891" y="177854"/>
                </a:lnTo>
                <a:lnTo>
                  <a:pt x="1123684" y="135297"/>
                </a:lnTo>
                <a:lnTo>
                  <a:pt x="1096732" y="97170"/>
                </a:lnTo>
                <a:lnTo>
                  <a:pt x="1063807" y="64246"/>
                </a:lnTo>
                <a:lnTo>
                  <a:pt x="1025680" y="37295"/>
                </a:lnTo>
                <a:lnTo>
                  <a:pt x="983123" y="17090"/>
                </a:lnTo>
                <a:lnTo>
                  <a:pt x="936907" y="4401"/>
                </a:lnTo>
                <a:lnTo>
                  <a:pt x="887806" y="0"/>
                </a:lnTo>
                <a:close/>
              </a:path>
            </a:pathLst>
          </a:custGeom>
          <a:solidFill>
            <a:srgbClr val="00B58C"/>
          </a:solidFill>
        </p:spPr>
        <p:txBody>
          <a:bodyPr wrap="square" lIns="0" tIns="0" rIns="0" bIns="0" rtlCol="0"/>
          <a:lstStyle/>
          <a:p>
            <a:endParaRPr/>
          </a:p>
        </p:txBody>
      </p:sp>
      <p:sp>
        <p:nvSpPr>
          <p:cNvPr id="17" name="object 17">
            <a:extLst>
              <a:ext uri="{FF2B5EF4-FFF2-40B4-BE49-F238E27FC236}">
                <a16:creationId xmlns:a16="http://schemas.microsoft.com/office/drawing/2014/main" id="{B5C6D3E6-57D1-EC68-1C4A-DB998783B055}"/>
              </a:ext>
            </a:extLst>
          </p:cNvPr>
          <p:cNvSpPr/>
          <p:nvPr/>
        </p:nvSpPr>
        <p:spPr>
          <a:xfrm>
            <a:off x="8271012" y="3948767"/>
            <a:ext cx="415290" cy="871061"/>
          </a:xfrm>
          <a:custGeom>
            <a:avLst/>
            <a:gdLst/>
            <a:ahLst/>
            <a:cxnLst/>
            <a:rect l="l" t="t" r="r" b="b"/>
            <a:pathLst>
              <a:path w="553720" h="1161414">
                <a:moveTo>
                  <a:pt x="276593" y="0"/>
                </a:moveTo>
                <a:lnTo>
                  <a:pt x="226873" y="4455"/>
                </a:lnTo>
                <a:lnTo>
                  <a:pt x="180078" y="17303"/>
                </a:lnTo>
                <a:lnTo>
                  <a:pt x="136990" y="37760"/>
                </a:lnTo>
                <a:lnTo>
                  <a:pt x="98388" y="65046"/>
                </a:lnTo>
                <a:lnTo>
                  <a:pt x="65055" y="98381"/>
                </a:lnTo>
                <a:lnTo>
                  <a:pt x="37770" y="136983"/>
                </a:lnTo>
                <a:lnTo>
                  <a:pt x="17314" y="180070"/>
                </a:lnTo>
                <a:lnTo>
                  <a:pt x="4468" y="226863"/>
                </a:lnTo>
                <a:lnTo>
                  <a:pt x="12" y="276580"/>
                </a:lnTo>
                <a:lnTo>
                  <a:pt x="0" y="884377"/>
                </a:lnTo>
                <a:lnTo>
                  <a:pt x="4455" y="934098"/>
                </a:lnTo>
                <a:lnTo>
                  <a:pt x="17303" y="980895"/>
                </a:lnTo>
                <a:lnTo>
                  <a:pt x="37760" y="1023986"/>
                </a:lnTo>
                <a:lnTo>
                  <a:pt x="65047" y="1062592"/>
                </a:lnTo>
                <a:lnTo>
                  <a:pt x="98383" y="1095929"/>
                </a:lnTo>
                <a:lnTo>
                  <a:pt x="136986" y="1123219"/>
                </a:lnTo>
                <a:lnTo>
                  <a:pt x="180076" y="1143678"/>
                </a:lnTo>
                <a:lnTo>
                  <a:pt x="226872" y="1156526"/>
                </a:lnTo>
                <a:lnTo>
                  <a:pt x="276593" y="1160983"/>
                </a:lnTo>
                <a:lnTo>
                  <a:pt x="326310" y="1156526"/>
                </a:lnTo>
                <a:lnTo>
                  <a:pt x="373102" y="1143678"/>
                </a:lnTo>
                <a:lnTo>
                  <a:pt x="416190" y="1123219"/>
                </a:lnTo>
                <a:lnTo>
                  <a:pt x="454792" y="1095929"/>
                </a:lnTo>
                <a:lnTo>
                  <a:pt x="488127" y="1062592"/>
                </a:lnTo>
                <a:lnTo>
                  <a:pt x="515413" y="1023986"/>
                </a:lnTo>
                <a:lnTo>
                  <a:pt x="535870" y="980895"/>
                </a:lnTo>
                <a:lnTo>
                  <a:pt x="548717" y="934098"/>
                </a:lnTo>
                <a:lnTo>
                  <a:pt x="553173" y="884377"/>
                </a:lnTo>
                <a:lnTo>
                  <a:pt x="553173" y="276580"/>
                </a:lnTo>
                <a:lnTo>
                  <a:pt x="548718" y="226863"/>
                </a:lnTo>
                <a:lnTo>
                  <a:pt x="535872" y="180070"/>
                </a:lnTo>
                <a:lnTo>
                  <a:pt x="515416" y="136983"/>
                </a:lnTo>
                <a:lnTo>
                  <a:pt x="488131" y="98381"/>
                </a:lnTo>
                <a:lnTo>
                  <a:pt x="454797" y="65046"/>
                </a:lnTo>
                <a:lnTo>
                  <a:pt x="416196" y="37760"/>
                </a:lnTo>
                <a:lnTo>
                  <a:pt x="373108" y="17303"/>
                </a:lnTo>
                <a:lnTo>
                  <a:pt x="326313" y="4455"/>
                </a:lnTo>
                <a:lnTo>
                  <a:pt x="276593" y="0"/>
                </a:lnTo>
                <a:close/>
              </a:path>
            </a:pathLst>
          </a:custGeom>
          <a:solidFill>
            <a:srgbClr val="00B58C"/>
          </a:solidFill>
        </p:spPr>
        <p:txBody>
          <a:bodyPr wrap="square" lIns="0" tIns="0" rIns="0" bIns="0" rtlCol="0"/>
          <a:lstStyle/>
          <a:p>
            <a:endParaRPr/>
          </a:p>
        </p:txBody>
      </p:sp>
      <p:sp>
        <p:nvSpPr>
          <p:cNvPr id="18" name="object 18">
            <a:extLst>
              <a:ext uri="{FF2B5EF4-FFF2-40B4-BE49-F238E27FC236}">
                <a16:creationId xmlns:a16="http://schemas.microsoft.com/office/drawing/2014/main" id="{77D77FE4-8920-0A15-42AE-78DEDECFA401}"/>
              </a:ext>
            </a:extLst>
          </p:cNvPr>
          <p:cNvSpPr/>
          <p:nvPr/>
        </p:nvSpPr>
        <p:spPr>
          <a:xfrm>
            <a:off x="7810037" y="3477557"/>
            <a:ext cx="876300" cy="415290"/>
          </a:xfrm>
          <a:custGeom>
            <a:avLst/>
            <a:gdLst/>
            <a:ahLst/>
            <a:cxnLst/>
            <a:rect l="l" t="t" r="r" b="b"/>
            <a:pathLst>
              <a:path w="1168400" h="553720">
                <a:moveTo>
                  <a:pt x="891235" y="0"/>
                </a:moveTo>
                <a:lnTo>
                  <a:pt x="276580" y="0"/>
                </a:lnTo>
                <a:lnTo>
                  <a:pt x="226867" y="4455"/>
                </a:lnTo>
                <a:lnTo>
                  <a:pt x="180076" y="17301"/>
                </a:lnTo>
                <a:lnTo>
                  <a:pt x="136988" y="37757"/>
                </a:lnTo>
                <a:lnTo>
                  <a:pt x="98386" y="65042"/>
                </a:lnTo>
                <a:lnTo>
                  <a:pt x="65051" y="98376"/>
                </a:lnTo>
                <a:lnTo>
                  <a:pt x="37763" y="136977"/>
                </a:lnTo>
                <a:lnTo>
                  <a:pt x="17304" y="180065"/>
                </a:lnTo>
                <a:lnTo>
                  <a:pt x="4456" y="226860"/>
                </a:lnTo>
                <a:lnTo>
                  <a:pt x="0" y="276580"/>
                </a:lnTo>
                <a:lnTo>
                  <a:pt x="4456" y="326297"/>
                </a:lnTo>
                <a:lnTo>
                  <a:pt x="17304" y="373090"/>
                </a:lnTo>
                <a:lnTo>
                  <a:pt x="37763" y="416178"/>
                </a:lnTo>
                <a:lnTo>
                  <a:pt x="65051" y="454779"/>
                </a:lnTo>
                <a:lnTo>
                  <a:pt x="98386" y="488114"/>
                </a:lnTo>
                <a:lnTo>
                  <a:pt x="136988" y="515400"/>
                </a:lnTo>
                <a:lnTo>
                  <a:pt x="180076" y="535858"/>
                </a:lnTo>
                <a:lnTo>
                  <a:pt x="226867" y="548705"/>
                </a:lnTo>
                <a:lnTo>
                  <a:pt x="276580" y="553161"/>
                </a:lnTo>
                <a:lnTo>
                  <a:pt x="891235" y="553161"/>
                </a:lnTo>
                <a:lnTo>
                  <a:pt x="940952" y="548705"/>
                </a:lnTo>
                <a:lnTo>
                  <a:pt x="987744" y="535859"/>
                </a:lnTo>
                <a:lnTo>
                  <a:pt x="1030832" y="515403"/>
                </a:lnTo>
                <a:lnTo>
                  <a:pt x="1069434" y="488118"/>
                </a:lnTo>
                <a:lnTo>
                  <a:pt x="1102768" y="454784"/>
                </a:lnTo>
                <a:lnTo>
                  <a:pt x="1130055" y="416183"/>
                </a:lnTo>
                <a:lnTo>
                  <a:pt x="1150512" y="373095"/>
                </a:lnTo>
                <a:lnTo>
                  <a:pt x="1163359" y="326300"/>
                </a:lnTo>
                <a:lnTo>
                  <a:pt x="1167815" y="276580"/>
                </a:lnTo>
                <a:lnTo>
                  <a:pt x="1163359" y="226863"/>
                </a:lnTo>
                <a:lnTo>
                  <a:pt x="1150512" y="180070"/>
                </a:lnTo>
                <a:lnTo>
                  <a:pt x="1130055" y="136983"/>
                </a:lnTo>
                <a:lnTo>
                  <a:pt x="1102768" y="98381"/>
                </a:lnTo>
                <a:lnTo>
                  <a:pt x="1069434" y="65046"/>
                </a:lnTo>
                <a:lnTo>
                  <a:pt x="1030832" y="37760"/>
                </a:lnTo>
                <a:lnTo>
                  <a:pt x="987744" y="17303"/>
                </a:lnTo>
                <a:lnTo>
                  <a:pt x="940952" y="4455"/>
                </a:lnTo>
                <a:lnTo>
                  <a:pt x="891235" y="0"/>
                </a:lnTo>
                <a:close/>
              </a:path>
            </a:pathLst>
          </a:custGeom>
          <a:solidFill>
            <a:srgbClr val="00B58C"/>
          </a:solidFill>
        </p:spPr>
        <p:txBody>
          <a:bodyPr wrap="square" lIns="0" tIns="0" rIns="0" bIns="0" rtlCol="0"/>
          <a:lstStyle/>
          <a:p>
            <a:endParaRPr/>
          </a:p>
        </p:txBody>
      </p:sp>
      <p:sp>
        <p:nvSpPr>
          <p:cNvPr id="19" name="object 3">
            <a:extLst>
              <a:ext uri="{FF2B5EF4-FFF2-40B4-BE49-F238E27FC236}">
                <a16:creationId xmlns:a16="http://schemas.microsoft.com/office/drawing/2014/main" id="{4F07A703-974C-EF73-4D73-D5610A326892}"/>
              </a:ext>
            </a:extLst>
          </p:cNvPr>
          <p:cNvSpPr txBox="1">
            <a:spLocks noGrp="1"/>
          </p:cNvSpPr>
          <p:nvPr>
            <p:ph type="body" idx="1"/>
          </p:nvPr>
        </p:nvSpPr>
        <p:spPr>
          <a:xfrm>
            <a:off x="384868" y="1722974"/>
            <a:ext cx="1901132" cy="1750479"/>
          </a:xfrm>
          <a:prstGeom prst="rect">
            <a:avLst/>
          </a:prstGeom>
        </p:spPr>
        <p:txBody>
          <a:bodyPr vert="horz" wrap="square" lIns="0" tIns="66675" rIns="0" bIns="0" rtlCol="0">
            <a:spAutoFit/>
          </a:bodyPr>
          <a:lstStyle/>
          <a:p>
            <a:pPr marL="257175" indent="-257175">
              <a:buAutoNum type="arabicPeriod"/>
            </a:pPr>
            <a:r>
              <a:rPr lang="en-GB"/>
              <a:t>Securing your location </a:t>
            </a:r>
          </a:p>
          <a:p>
            <a:pPr marL="257175" indent="-257175">
              <a:buAutoNum type="arabicPeriod"/>
            </a:pPr>
            <a:r>
              <a:rPr lang="en-GB"/>
              <a:t>Choosing the right stand package </a:t>
            </a:r>
          </a:p>
          <a:p>
            <a:pPr marL="257175" indent="-257175">
              <a:buAutoNum type="arabicPeriod"/>
            </a:pPr>
            <a:r>
              <a:rPr lang="en-GB"/>
              <a:t>Best Balance</a:t>
            </a:r>
          </a:p>
          <a:p>
            <a:pPr marL="9525">
              <a:lnSpc>
                <a:spcPct val="100000"/>
              </a:lnSpc>
              <a:spcBef>
                <a:spcPts val="525"/>
              </a:spcBef>
              <a:tabLst>
                <a:tab pos="161449" algn="l"/>
              </a:tabLst>
            </a:pPr>
            <a:endParaRPr spc="-19"/>
          </a:p>
        </p:txBody>
      </p:sp>
      <p:pic>
        <p:nvPicPr>
          <p:cNvPr id="20" name="Picture 19">
            <a:extLst>
              <a:ext uri="{FF2B5EF4-FFF2-40B4-BE49-F238E27FC236}">
                <a16:creationId xmlns:a16="http://schemas.microsoft.com/office/drawing/2014/main" id="{8F73AEE3-40B0-B21C-C19C-5D493CE99B1D}"/>
              </a:ext>
            </a:extLst>
          </p:cNvPr>
          <p:cNvPicPr>
            <a:picLocks noChangeAspect="1"/>
          </p:cNvPicPr>
          <p:nvPr/>
        </p:nvPicPr>
        <p:blipFill>
          <a:blip r:embed="rId3"/>
          <a:srcRect l="17975" t="20238" r="12346" b="16585"/>
          <a:stretch>
            <a:fillRect/>
          </a:stretch>
        </p:blipFill>
        <p:spPr>
          <a:xfrm>
            <a:off x="2009113" y="912730"/>
            <a:ext cx="6676713" cy="3871832"/>
          </a:xfrm>
          <a:prstGeom prst="rect">
            <a:avLst/>
          </a:prstGeom>
        </p:spPr>
      </p:pic>
    </p:spTree>
    <p:extLst>
      <p:ext uri="{BB962C8B-B14F-4D97-AF65-F5344CB8AC3E}">
        <p14:creationId xmlns:p14="http://schemas.microsoft.com/office/powerpoint/2010/main" val="1228023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
            <a:ext cx="9144953" cy="51435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00B58C"/>
          </a:solidFill>
        </p:spPr>
        <p:txBody>
          <a:bodyPr wrap="square" lIns="0" tIns="0" rIns="0" bIns="0" rtlCol="0"/>
          <a:lstStyle/>
          <a:p>
            <a:endParaRPr/>
          </a:p>
        </p:txBody>
      </p:sp>
      <p:sp>
        <p:nvSpPr>
          <p:cNvPr id="3" name="object 3"/>
          <p:cNvSpPr/>
          <p:nvPr/>
        </p:nvSpPr>
        <p:spPr>
          <a:xfrm>
            <a:off x="7040678" y="3176539"/>
            <a:ext cx="775335" cy="775335"/>
          </a:xfrm>
          <a:custGeom>
            <a:avLst/>
            <a:gdLst/>
            <a:ahLst/>
            <a:cxnLst/>
            <a:rect l="l" t="t" r="r" b="b"/>
            <a:pathLst>
              <a:path w="1033779" h="1033779">
                <a:moveTo>
                  <a:pt x="516572" y="0"/>
                </a:moveTo>
                <a:lnTo>
                  <a:pt x="469548" y="2125"/>
                </a:lnTo>
                <a:lnTo>
                  <a:pt x="423708" y="8351"/>
                </a:lnTo>
                <a:lnTo>
                  <a:pt x="379234" y="18495"/>
                </a:lnTo>
                <a:lnTo>
                  <a:pt x="336309" y="32375"/>
                </a:lnTo>
                <a:lnTo>
                  <a:pt x="295114" y="49808"/>
                </a:lnTo>
                <a:lnTo>
                  <a:pt x="255832" y="70611"/>
                </a:lnTo>
                <a:lnTo>
                  <a:pt x="218645" y="94604"/>
                </a:lnTo>
                <a:lnTo>
                  <a:pt x="183736" y="121602"/>
                </a:lnTo>
                <a:lnTo>
                  <a:pt x="151287" y="151423"/>
                </a:lnTo>
                <a:lnTo>
                  <a:pt x="121479" y="183886"/>
                </a:lnTo>
                <a:lnTo>
                  <a:pt x="94496" y="218808"/>
                </a:lnTo>
                <a:lnTo>
                  <a:pt x="70519" y="256006"/>
                </a:lnTo>
                <a:lnTo>
                  <a:pt x="49731" y="295298"/>
                </a:lnTo>
                <a:lnTo>
                  <a:pt x="32313" y="336502"/>
                </a:lnTo>
                <a:lnTo>
                  <a:pt x="18449" y="379436"/>
                </a:lnTo>
                <a:lnTo>
                  <a:pt x="8321" y="423916"/>
                </a:lnTo>
                <a:lnTo>
                  <a:pt x="2110" y="469761"/>
                </a:lnTo>
                <a:lnTo>
                  <a:pt x="0" y="516788"/>
                </a:lnTo>
                <a:lnTo>
                  <a:pt x="2112" y="563827"/>
                </a:lnTo>
                <a:lnTo>
                  <a:pt x="8326" y="609683"/>
                </a:lnTo>
                <a:lnTo>
                  <a:pt x="18460" y="654173"/>
                </a:lnTo>
                <a:lnTo>
                  <a:pt x="32332" y="697114"/>
                </a:lnTo>
                <a:lnTo>
                  <a:pt x="49759" y="738325"/>
                </a:lnTo>
                <a:lnTo>
                  <a:pt x="70558" y="777623"/>
                </a:lnTo>
                <a:lnTo>
                  <a:pt x="94548" y="814826"/>
                </a:lnTo>
                <a:lnTo>
                  <a:pt x="121545" y="849750"/>
                </a:lnTo>
                <a:lnTo>
                  <a:pt x="151368" y="882215"/>
                </a:lnTo>
                <a:lnTo>
                  <a:pt x="183833" y="912036"/>
                </a:lnTo>
                <a:lnTo>
                  <a:pt x="218758" y="939032"/>
                </a:lnTo>
                <a:lnTo>
                  <a:pt x="255962" y="963021"/>
                </a:lnTo>
                <a:lnTo>
                  <a:pt x="295261" y="983819"/>
                </a:lnTo>
                <a:lnTo>
                  <a:pt x="336473" y="1001245"/>
                </a:lnTo>
                <a:lnTo>
                  <a:pt x="379415" y="1015116"/>
                </a:lnTo>
                <a:lnTo>
                  <a:pt x="423905" y="1025250"/>
                </a:lnTo>
                <a:lnTo>
                  <a:pt x="469761" y="1031464"/>
                </a:lnTo>
                <a:lnTo>
                  <a:pt x="516801" y="1033576"/>
                </a:lnTo>
                <a:lnTo>
                  <a:pt x="563836" y="1031464"/>
                </a:lnTo>
                <a:lnTo>
                  <a:pt x="609689" y="1025250"/>
                </a:lnTo>
                <a:lnTo>
                  <a:pt x="654177" y="1015116"/>
                </a:lnTo>
                <a:lnTo>
                  <a:pt x="697117" y="1001245"/>
                </a:lnTo>
                <a:lnTo>
                  <a:pt x="738327" y="983819"/>
                </a:lnTo>
                <a:lnTo>
                  <a:pt x="777625" y="963021"/>
                </a:lnTo>
                <a:lnTo>
                  <a:pt x="814827" y="939032"/>
                </a:lnTo>
                <a:lnTo>
                  <a:pt x="849753" y="912036"/>
                </a:lnTo>
                <a:lnTo>
                  <a:pt x="882218" y="882215"/>
                </a:lnTo>
                <a:lnTo>
                  <a:pt x="912040" y="849750"/>
                </a:lnTo>
                <a:lnTo>
                  <a:pt x="939038" y="814826"/>
                </a:lnTo>
                <a:lnTo>
                  <a:pt x="963028" y="777623"/>
                </a:lnTo>
                <a:lnTo>
                  <a:pt x="983828" y="738325"/>
                </a:lnTo>
                <a:lnTo>
                  <a:pt x="1001255" y="697114"/>
                </a:lnTo>
                <a:lnTo>
                  <a:pt x="1015127" y="654173"/>
                </a:lnTo>
                <a:lnTo>
                  <a:pt x="1025262" y="609683"/>
                </a:lnTo>
                <a:lnTo>
                  <a:pt x="1031477" y="563827"/>
                </a:lnTo>
                <a:lnTo>
                  <a:pt x="1033589" y="516788"/>
                </a:lnTo>
                <a:lnTo>
                  <a:pt x="1031455" y="469743"/>
                </a:lnTo>
                <a:lnTo>
                  <a:pt x="1025220" y="423883"/>
                </a:lnTo>
                <a:lnTo>
                  <a:pt x="1015066" y="379390"/>
                </a:lnTo>
                <a:lnTo>
                  <a:pt x="1001177" y="336446"/>
                </a:lnTo>
                <a:lnTo>
                  <a:pt x="983735" y="295234"/>
                </a:lnTo>
                <a:lnTo>
                  <a:pt x="962921" y="255936"/>
                </a:lnTo>
                <a:lnTo>
                  <a:pt x="938918" y="218733"/>
                </a:lnTo>
                <a:lnTo>
                  <a:pt x="911908" y="183810"/>
                </a:lnTo>
                <a:lnTo>
                  <a:pt x="882075" y="151347"/>
                </a:lnTo>
                <a:lnTo>
                  <a:pt x="849599" y="121527"/>
                </a:lnTo>
                <a:lnTo>
                  <a:pt x="814665" y="94533"/>
                </a:lnTo>
                <a:lnTo>
                  <a:pt x="777453" y="70547"/>
                </a:lnTo>
                <a:lnTo>
                  <a:pt x="738146" y="49750"/>
                </a:lnTo>
                <a:lnTo>
                  <a:pt x="696927" y="32326"/>
                </a:lnTo>
                <a:lnTo>
                  <a:pt x="653977" y="18457"/>
                </a:lnTo>
                <a:lnTo>
                  <a:pt x="609480" y="8324"/>
                </a:lnTo>
                <a:lnTo>
                  <a:pt x="563618" y="2111"/>
                </a:lnTo>
                <a:lnTo>
                  <a:pt x="516572" y="0"/>
                </a:lnTo>
                <a:close/>
              </a:path>
            </a:pathLst>
          </a:custGeom>
          <a:solidFill>
            <a:srgbClr val="004040"/>
          </a:solidFill>
        </p:spPr>
        <p:txBody>
          <a:bodyPr wrap="square" lIns="0" tIns="0" rIns="0" bIns="0" rtlCol="0"/>
          <a:lstStyle/>
          <a:p>
            <a:endParaRPr/>
          </a:p>
        </p:txBody>
      </p:sp>
      <p:sp>
        <p:nvSpPr>
          <p:cNvPr id="4" name="object 4"/>
          <p:cNvSpPr/>
          <p:nvPr/>
        </p:nvSpPr>
        <p:spPr>
          <a:xfrm>
            <a:off x="5299802" y="4044308"/>
            <a:ext cx="775335" cy="775335"/>
          </a:xfrm>
          <a:custGeom>
            <a:avLst/>
            <a:gdLst/>
            <a:ahLst/>
            <a:cxnLst/>
            <a:rect l="l" t="t" r="r" b="b"/>
            <a:pathLst>
              <a:path w="1033779" h="1033779">
                <a:moveTo>
                  <a:pt x="516572" y="0"/>
                </a:moveTo>
                <a:lnTo>
                  <a:pt x="469548" y="2125"/>
                </a:lnTo>
                <a:lnTo>
                  <a:pt x="423708" y="8351"/>
                </a:lnTo>
                <a:lnTo>
                  <a:pt x="379234" y="18495"/>
                </a:lnTo>
                <a:lnTo>
                  <a:pt x="336309" y="32375"/>
                </a:lnTo>
                <a:lnTo>
                  <a:pt x="295114" y="49808"/>
                </a:lnTo>
                <a:lnTo>
                  <a:pt x="255832" y="70612"/>
                </a:lnTo>
                <a:lnTo>
                  <a:pt x="218645" y="94604"/>
                </a:lnTo>
                <a:lnTo>
                  <a:pt x="183736" y="121602"/>
                </a:lnTo>
                <a:lnTo>
                  <a:pt x="151287" y="151423"/>
                </a:lnTo>
                <a:lnTo>
                  <a:pt x="121479" y="183886"/>
                </a:lnTo>
                <a:lnTo>
                  <a:pt x="94496" y="218808"/>
                </a:lnTo>
                <a:lnTo>
                  <a:pt x="70519" y="256006"/>
                </a:lnTo>
                <a:lnTo>
                  <a:pt x="49731" y="295298"/>
                </a:lnTo>
                <a:lnTo>
                  <a:pt x="32313" y="336502"/>
                </a:lnTo>
                <a:lnTo>
                  <a:pt x="18449" y="379436"/>
                </a:lnTo>
                <a:lnTo>
                  <a:pt x="8321" y="423916"/>
                </a:lnTo>
                <a:lnTo>
                  <a:pt x="2110" y="469761"/>
                </a:lnTo>
                <a:lnTo>
                  <a:pt x="0" y="516788"/>
                </a:lnTo>
                <a:lnTo>
                  <a:pt x="2112" y="563827"/>
                </a:lnTo>
                <a:lnTo>
                  <a:pt x="8326" y="609683"/>
                </a:lnTo>
                <a:lnTo>
                  <a:pt x="18460" y="654173"/>
                </a:lnTo>
                <a:lnTo>
                  <a:pt x="32332" y="697114"/>
                </a:lnTo>
                <a:lnTo>
                  <a:pt x="49759" y="738325"/>
                </a:lnTo>
                <a:lnTo>
                  <a:pt x="70558" y="777623"/>
                </a:lnTo>
                <a:lnTo>
                  <a:pt x="94548" y="814826"/>
                </a:lnTo>
                <a:lnTo>
                  <a:pt x="121545" y="849750"/>
                </a:lnTo>
                <a:lnTo>
                  <a:pt x="151368" y="882215"/>
                </a:lnTo>
                <a:lnTo>
                  <a:pt x="183833" y="912036"/>
                </a:lnTo>
                <a:lnTo>
                  <a:pt x="218758" y="939032"/>
                </a:lnTo>
                <a:lnTo>
                  <a:pt x="255962" y="963021"/>
                </a:lnTo>
                <a:lnTo>
                  <a:pt x="295261" y="983819"/>
                </a:lnTo>
                <a:lnTo>
                  <a:pt x="336473" y="1001245"/>
                </a:lnTo>
                <a:lnTo>
                  <a:pt x="379415" y="1015116"/>
                </a:lnTo>
                <a:lnTo>
                  <a:pt x="423905" y="1025250"/>
                </a:lnTo>
                <a:lnTo>
                  <a:pt x="469761" y="1031464"/>
                </a:lnTo>
                <a:lnTo>
                  <a:pt x="516801" y="1033576"/>
                </a:lnTo>
                <a:lnTo>
                  <a:pt x="563838" y="1031464"/>
                </a:lnTo>
                <a:lnTo>
                  <a:pt x="609692" y="1025250"/>
                </a:lnTo>
                <a:lnTo>
                  <a:pt x="654181" y="1015116"/>
                </a:lnTo>
                <a:lnTo>
                  <a:pt x="697122" y="1001245"/>
                </a:lnTo>
                <a:lnTo>
                  <a:pt x="738333" y="983819"/>
                </a:lnTo>
                <a:lnTo>
                  <a:pt x="777630" y="963021"/>
                </a:lnTo>
                <a:lnTo>
                  <a:pt x="814833" y="939032"/>
                </a:lnTo>
                <a:lnTo>
                  <a:pt x="849758" y="912036"/>
                </a:lnTo>
                <a:lnTo>
                  <a:pt x="882222" y="882215"/>
                </a:lnTo>
                <a:lnTo>
                  <a:pt x="912044" y="849750"/>
                </a:lnTo>
                <a:lnTo>
                  <a:pt x="939041" y="814826"/>
                </a:lnTo>
                <a:lnTo>
                  <a:pt x="963031" y="777623"/>
                </a:lnTo>
                <a:lnTo>
                  <a:pt x="983830" y="738325"/>
                </a:lnTo>
                <a:lnTo>
                  <a:pt x="1001257" y="697114"/>
                </a:lnTo>
                <a:lnTo>
                  <a:pt x="1015128" y="654173"/>
                </a:lnTo>
                <a:lnTo>
                  <a:pt x="1025263" y="609683"/>
                </a:lnTo>
                <a:lnTo>
                  <a:pt x="1031477" y="563827"/>
                </a:lnTo>
                <a:lnTo>
                  <a:pt x="1033589" y="516788"/>
                </a:lnTo>
                <a:lnTo>
                  <a:pt x="1031455" y="469743"/>
                </a:lnTo>
                <a:lnTo>
                  <a:pt x="1025220" y="423883"/>
                </a:lnTo>
                <a:lnTo>
                  <a:pt x="1015066" y="379390"/>
                </a:lnTo>
                <a:lnTo>
                  <a:pt x="1001177" y="336446"/>
                </a:lnTo>
                <a:lnTo>
                  <a:pt x="983735" y="295234"/>
                </a:lnTo>
                <a:lnTo>
                  <a:pt x="962921" y="255936"/>
                </a:lnTo>
                <a:lnTo>
                  <a:pt x="938918" y="218733"/>
                </a:lnTo>
                <a:lnTo>
                  <a:pt x="911908" y="183810"/>
                </a:lnTo>
                <a:lnTo>
                  <a:pt x="882075" y="151347"/>
                </a:lnTo>
                <a:lnTo>
                  <a:pt x="849599" y="121527"/>
                </a:lnTo>
                <a:lnTo>
                  <a:pt x="814665" y="94533"/>
                </a:lnTo>
                <a:lnTo>
                  <a:pt x="777453" y="70547"/>
                </a:lnTo>
                <a:lnTo>
                  <a:pt x="738146" y="49750"/>
                </a:lnTo>
                <a:lnTo>
                  <a:pt x="696927" y="32326"/>
                </a:lnTo>
                <a:lnTo>
                  <a:pt x="653977" y="18457"/>
                </a:lnTo>
                <a:lnTo>
                  <a:pt x="609480" y="8324"/>
                </a:lnTo>
                <a:lnTo>
                  <a:pt x="563618" y="2111"/>
                </a:lnTo>
                <a:lnTo>
                  <a:pt x="516572" y="0"/>
                </a:lnTo>
                <a:close/>
              </a:path>
            </a:pathLst>
          </a:custGeom>
          <a:solidFill>
            <a:srgbClr val="004040"/>
          </a:solidFill>
        </p:spPr>
        <p:txBody>
          <a:bodyPr wrap="square" lIns="0" tIns="0" rIns="0" bIns="0" rtlCol="0"/>
          <a:lstStyle/>
          <a:p>
            <a:endParaRPr/>
          </a:p>
        </p:txBody>
      </p:sp>
      <p:sp>
        <p:nvSpPr>
          <p:cNvPr id="5" name="object 5"/>
          <p:cNvSpPr/>
          <p:nvPr/>
        </p:nvSpPr>
        <p:spPr>
          <a:xfrm>
            <a:off x="7910195" y="1430255"/>
            <a:ext cx="775335" cy="775335"/>
          </a:xfrm>
          <a:custGeom>
            <a:avLst/>
            <a:gdLst/>
            <a:ahLst/>
            <a:cxnLst/>
            <a:rect l="l" t="t" r="r" b="b"/>
            <a:pathLst>
              <a:path w="1033779" h="1033780">
                <a:moveTo>
                  <a:pt x="516572" y="0"/>
                </a:moveTo>
                <a:lnTo>
                  <a:pt x="469548" y="2129"/>
                </a:lnTo>
                <a:lnTo>
                  <a:pt x="423708" y="8358"/>
                </a:lnTo>
                <a:lnTo>
                  <a:pt x="379234" y="18504"/>
                </a:lnTo>
                <a:lnTo>
                  <a:pt x="336309" y="32385"/>
                </a:lnTo>
                <a:lnTo>
                  <a:pt x="295114" y="49819"/>
                </a:lnTo>
                <a:lnTo>
                  <a:pt x="255832" y="70623"/>
                </a:lnTo>
                <a:lnTo>
                  <a:pt x="218645" y="94615"/>
                </a:lnTo>
                <a:lnTo>
                  <a:pt x="183736" y="121612"/>
                </a:lnTo>
                <a:lnTo>
                  <a:pt x="151287" y="151433"/>
                </a:lnTo>
                <a:lnTo>
                  <a:pt x="121479" y="183894"/>
                </a:lnTo>
                <a:lnTo>
                  <a:pt x="94496" y="218815"/>
                </a:lnTo>
                <a:lnTo>
                  <a:pt x="70519" y="256012"/>
                </a:lnTo>
                <a:lnTo>
                  <a:pt x="49731" y="295303"/>
                </a:lnTo>
                <a:lnTo>
                  <a:pt x="32313" y="336505"/>
                </a:lnTo>
                <a:lnTo>
                  <a:pt x="18449" y="379438"/>
                </a:lnTo>
                <a:lnTo>
                  <a:pt x="8321" y="423917"/>
                </a:lnTo>
                <a:lnTo>
                  <a:pt x="2110" y="469761"/>
                </a:lnTo>
                <a:lnTo>
                  <a:pt x="0" y="516788"/>
                </a:lnTo>
                <a:lnTo>
                  <a:pt x="2112" y="563827"/>
                </a:lnTo>
                <a:lnTo>
                  <a:pt x="8326" y="609683"/>
                </a:lnTo>
                <a:lnTo>
                  <a:pt x="18460" y="654173"/>
                </a:lnTo>
                <a:lnTo>
                  <a:pt x="32332" y="697114"/>
                </a:lnTo>
                <a:lnTo>
                  <a:pt x="49759" y="738325"/>
                </a:lnTo>
                <a:lnTo>
                  <a:pt x="70558" y="777623"/>
                </a:lnTo>
                <a:lnTo>
                  <a:pt x="94548" y="814826"/>
                </a:lnTo>
                <a:lnTo>
                  <a:pt x="121545" y="849750"/>
                </a:lnTo>
                <a:lnTo>
                  <a:pt x="151368" y="882215"/>
                </a:lnTo>
                <a:lnTo>
                  <a:pt x="183833" y="912036"/>
                </a:lnTo>
                <a:lnTo>
                  <a:pt x="218758" y="939032"/>
                </a:lnTo>
                <a:lnTo>
                  <a:pt x="255962" y="963021"/>
                </a:lnTo>
                <a:lnTo>
                  <a:pt x="295261" y="983819"/>
                </a:lnTo>
                <a:lnTo>
                  <a:pt x="336473" y="1001245"/>
                </a:lnTo>
                <a:lnTo>
                  <a:pt x="379415" y="1015116"/>
                </a:lnTo>
                <a:lnTo>
                  <a:pt x="423905" y="1025250"/>
                </a:lnTo>
                <a:lnTo>
                  <a:pt x="469761" y="1031464"/>
                </a:lnTo>
                <a:lnTo>
                  <a:pt x="516801" y="1033576"/>
                </a:lnTo>
                <a:lnTo>
                  <a:pt x="563836" y="1031464"/>
                </a:lnTo>
                <a:lnTo>
                  <a:pt x="609689" y="1025250"/>
                </a:lnTo>
                <a:lnTo>
                  <a:pt x="654177" y="1015116"/>
                </a:lnTo>
                <a:lnTo>
                  <a:pt x="697117" y="1001245"/>
                </a:lnTo>
                <a:lnTo>
                  <a:pt x="738327" y="983819"/>
                </a:lnTo>
                <a:lnTo>
                  <a:pt x="777625" y="963021"/>
                </a:lnTo>
                <a:lnTo>
                  <a:pt x="814827" y="939032"/>
                </a:lnTo>
                <a:lnTo>
                  <a:pt x="849753" y="912036"/>
                </a:lnTo>
                <a:lnTo>
                  <a:pt x="882218" y="882215"/>
                </a:lnTo>
                <a:lnTo>
                  <a:pt x="912040" y="849750"/>
                </a:lnTo>
                <a:lnTo>
                  <a:pt x="939038" y="814826"/>
                </a:lnTo>
                <a:lnTo>
                  <a:pt x="963028" y="777623"/>
                </a:lnTo>
                <a:lnTo>
                  <a:pt x="983828" y="738325"/>
                </a:lnTo>
                <a:lnTo>
                  <a:pt x="1001255" y="697114"/>
                </a:lnTo>
                <a:lnTo>
                  <a:pt x="1015127" y="654173"/>
                </a:lnTo>
                <a:lnTo>
                  <a:pt x="1025262" y="609683"/>
                </a:lnTo>
                <a:lnTo>
                  <a:pt x="1031477" y="563827"/>
                </a:lnTo>
                <a:lnTo>
                  <a:pt x="1033589" y="516788"/>
                </a:lnTo>
                <a:lnTo>
                  <a:pt x="1031455" y="469743"/>
                </a:lnTo>
                <a:lnTo>
                  <a:pt x="1025220" y="423883"/>
                </a:lnTo>
                <a:lnTo>
                  <a:pt x="1015066" y="379390"/>
                </a:lnTo>
                <a:lnTo>
                  <a:pt x="1001177" y="336446"/>
                </a:lnTo>
                <a:lnTo>
                  <a:pt x="983735" y="295234"/>
                </a:lnTo>
                <a:lnTo>
                  <a:pt x="962921" y="255936"/>
                </a:lnTo>
                <a:lnTo>
                  <a:pt x="938918" y="218733"/>
                </a:lnTo>
                <a:lnTo>
                  <a:pt x="911908" y="183810"/>
                </a:lnTo>
                <a:lnTo>
                  <a:pt x="882075" y="151347"/>
                </a:lnTo>
                <a:lnTo>
                  <a:pt x="849599" y="121527"/>
                </a:lnTo>
                <a:lnTo>
                  <a:pt x="814665" y="94533"/>
                </a:lnTo>
                <a:lnTo>
                  <a:pt x="777453" y="70547"/>
                </a:lnTo>
                <a:lnTo>
                  <a:pt x="738146" y="49750"/>
                </a:lnTo>
                <a:lnTo>
                  <a:pt x="696927" y="32326"/>
                </a:lnTo>
                <a:lnTo>
                  <a:pt x="653977" y="18457"/>
                </a:lnTo>
                <a:lnTo>
                  <a:pt x="609480" y="8324"/>
                </a:lnTo>
                <a:lnTo>
                  <a:pt x="563618" y="2111"/>
                </a:lnTo>
                <a:lnTo>
                  <a:pt x="516572" y="0"/>
                </a:lnTo>
                <a:close/>
              </a:path>
            </a:pathLst>
          </a:custGeom>
          <a:solidFill>
            <a:srgbClr val="004040"/>
          </a:solidFill>
        </p:spPr>
        <p:txBody>
          <a:bodyPr wrap="square" lIns="0" tIns="0" rIns="0" bIns="0" rtlCol="0"/>
          <a:lstStyle/>
          <a:p>
            <a:endParaRPr/>
          </a:p>
        </p:txBody>
      </p:sp>
      <p:sp>
        <p:nvSpPr>
          <p:cNvPr id="6" name="object 6"/>
          <p:cNvSpPr/>
          <p:nvPr/>
        </p:nvSpPr>
        <p:spPr>
          <a:xfrm>
            <a:off x="6172011" y="2295978"/>
            <a:ext cx="770573" cy="1647349"/>
          </a:xfrm>
          <a:custGeom>
            <a:avLst/>
            <a:gdLst/>
            <a:ahLst/>
            <a:cxnLst/>
            <a:rect l="l" t="t" r="r" b="b"/>
            <a:pathLst>
              <a:path w="1027429" h="2196465">
                <a:moveTo>
                  <a:pt x="513689" y="0"/>
                </a:moveTo>
                <a:lnTo>
                  <a:pt x="466931" y="2099"/>
                </a:lnTo>
                <a:lnTo>
                  <a:pt x="421349" y="8276"/>
                </a:lnTo>
                <a:lnTo>
                  <a:pt x="377125" y="18350"/>
                </a:lnTo>
                <a:lnTo>
                  <a:pt x="334440" y="32138"/>
                </a:lnTo>
                <a:lnTo>
                  <a:pt x="293476" y="49461"/>
                </a:lnTo>
                <a:lnTo>
                  <a:pt x="254413" y="70135"/>
                </a:lnTo>
                <a:lnTo>
                  <a:pt x="217434" y="93981"/>
                </a:lnTo>
                <a:lnTo>
                  <a:pt x="182719" y="120816"/>
                </a:lnTo>
                <a:lnTo>
                  <a:pt x="150450" y="150460"/>
                </a:lnTo>
                <a:lnTo>
                  <a:pt x="120808" y="182730"/>
                </a:lnTo>
                <a:lnTo>
                  <a:pt x="93974" y="217445"/>
                </a:lnTo>
                <a:lnTo>
                  <a:pt x="70130" y="254425"/>
                </a:lnTo>
                <a:lnTo>
                  <a:pt x="49457" y="293487"/>
                </a:lnTo>
                <a:lnTo>
                  <a:pt x="32135" y="334450"/>
                </a:lnTo>
                <a:lnTo>
                  <a:pt x="18348" y="377134"/>
                </a:lnTo>
                <a:lnTo>
                  <a:pt x="8275" y="421355"/>
                </a:lnTo>
                <a:lnTo>
                  <a:pt x="2099" y="466934"/>
                </a:lnTo>
                <a:lnTo>
                  <a:pt x="0" y="513689"/>
                </a:lnTo>
                <a:lnTo>
                  <a:pt x="0" y="1682356"/>
                </a:lnTo>
                <a:lnTo>
                  <a:pt x="2099" y="1729110"/>
                </a:lnTo>
                <a:lnTo>
                  <a:pt x="8275" y="1774689"/>
                </a:lnTo>
                <a:lnTo>
                  <a:pt x="18348" y="1818911"/>
                </a:lnTo>
                <a:lnTo>
                  <a:pt x="32135" y="1861595"/>
                </a:lnTo>
                <a:lnTo>
                  <a:pt x="49457" y="1902558"/>
                </a:lnTo>
                <a:lnTo>
                  <a:pt x="70130" y="1941620"/>
                </a:lnTo>
                <a:lnTo>
                  <a:pt x="93974" y="1978600"/>
                </a:lnTo>
                <a:lnTo>
                  <a:pt x="120808" y="2013315"/>
                </a:lnTo>
                <a:lnTo>
                  <a:pt x="150450" y="2045585"/>
                </a:lnTo>
                <a:lnTo>
                  <a:pt x="182719" y="2075229"/>
                </a:lnTo>
                <a:lnTo>
                  <a:pt x="217434" y="2102064"/>
                </a:lnTo>
                <a:lnTo>
                  <a:pt x="254413" y="2125909"/>
                </a:lnTo>
                <a:lnTo>
                  <a:pt x="293476" y="2146584"/>
                </a:lnTo>
                <a:lnTo>
                  <a:pt x="334440" y="2163906"/>
                </a:lnTo>
                <a:lnTo>
                  <a:pt x="377125" y="2177695"/>
                </a:lnTo>
                <a:lnTo>
                  <a:pt x="421349" y="2187769"/>
                </a:lnTo>
                <a:lnTo>
                  <a:pt x="466931" y="2193946"/>
                </a:lnTo>
                <a:lnTo>
                  <a:pt x="513689" y="2196045"/>
                </a:lnTo>
                <a:lnTo>
                  <a:pt x="560448" y="2193946"/>
                </a:lnTo>
                <a:lnTo>
                  <a:pt x="606029" y="2187769"/>
                </a:lnTo>
                <a:lnTo>
                  <a:pt x="650253" y="2177695"/>
                </a:lnTo>
                <a:lnTo>
                  <a:pt x="692938" y="2163906"/>
                </a:lnTo>
                <a:lnTo>
                  <a:pt x="733902" y="2146584"/>
                </a:lnTo>
                <a:lnTo>
                  <a:pt x="772965" y="2125909"/>
                </a:lnTo>
                <a:lnTo>
                  <a:pt x="809944" y="2102064"/>
                </a:lnTo>
                <a:lnTo>
                  <a:pt x="844659" y="2075229"/>
                </a:lnTo>
                <a:lnTo>
                  <a:pt x="876928" y="2045585"/>
                </a:lnTo>
                <a:lnTo>
                  <a:pt x="906570" y="2013315"/>
                </a:lnTo>
                <a:lnTo>
                  <a:pt x="933404" y="1978600"/>
                </a:lnTo>
                <a:lnTo>
                  <a:pt x="957248" y="1941620"/>
                </a:lnTo>
                <a:lnTo>
                  <a:pt x="977922" y="1902558"/>
                </a:lnTo>
                <a:lnTo>
                  <a:pt x="995243" y="1861595"/>
                </a:lnTo>
                <a:lnTo>
                  <a:pt x="1009030" y="1818911"/>
                </a:lnTo>
                <a:lnTo>
                  <a:pt x="1019103" y="1774689"/>
                </a:lnTo>
                <a:lnTo>
                  <a:pt x="1025280" y="1729110"/>
                </a:lnTo>
                <a:lnTo>
                  <a:pt x="1027379" y="1682356"/>
                </a:lnTo>
                <a:lnTo>
                  <a:pt x="1027379" y="513689"/>
                </a:lnTo>
                <a:lnTo>
                  <a:pt x="1025280" y="466934"/>
                </a:lnTo>
                <a:lnTo>
                  <a:pt x="1019103" y="421355"/>
                </a:lnTo>
                <a:lnTo>
                  <a:pt x="1009030" y="377134"/>
                </a:lnTo>
                <a:lnTo>
                  <a:pt x="995243" y="334450"/>
                </a:lnTo>
                <a:lnTo>
                  <a:pt x="977922" y="293487"/>
                </a:lnTo>
                <a:lnTo>
                  <a:pt x="957248" y="254425"/>
                </a:lnTo>
                <a:lnTo>
                  <a:pt x="933404" y="217445"/>
                </a:lnTo>
                <a:lnTo>
                  <a:pt x="906570" y="182730"/>
                </a:lnTo>
                <a:lnTo>
                  <a:pt x="876928" y="150460"/>
                </a:lnTo>
                <a:lnTo>
                  <a:pt x="844659" y="120816"/>
                </a:lnTo>
                <a:lnTo>
                  <a:pt x="809944" y="93981"/>
                </a:lnTo>
                <a:lnTo>
                  <a:pt x="772965" y="70135"/>
                </a:lnTo>
                <a:lnTo>
                  <a:pt x="733902" y="49461"/>
                </a:lnTo>
                <a:lnTo>
                  <a:pt x="692938" y="32138"/>
                </a:lnTo>
                <a:lnTo>
                  <a:pt x="650253" y="18350"/>
                </a:lnTo>
                <a:lnTo>
                  <a:pt x="606029" y="8276"/>
                </a:lnTo>
                <a:lnTo>
                  <a:pt x="560448" y="2099"/>
                </a:lnTo>
                <a:lnTo>
                  <a:pt x="513689" y="0"/>
                </a:lnTo>
                <a:close/>
              </a:path>
            </a:pathLst>
          </a:custGeom>
          <a:solidFill>
            <a:srgbClr val="004040"/>
          </a:solidFill>
        </p:spPr>
        <p:txBody>
          <a:bodyPr wrap="square" lIns="0" tIns="0" rIns="0" bIns="0" rtlCol="0"/>
          <a:lstStyle/>
          <a:p>
            <a:endParaRPr/>
          </a:p>
        </p:txBody>
      </p:sp>
      <p:sp>
        <p:nvSpPr>
          <p:cNvPr id="7" name="object 7"/>
          <p:cNvSpPr/>
          <p:nvPr/>
        </p:nvSpPr>
        <p:spPr>
          <a:xfrm>
            <a:off x="6171999" y="4048961"/>
            <a:ext cx="1637824" cy="770573"/>
          </a:xfrm>
          <a:custGeom>
            <a:avLst/>
            <a:gdLst/>
            <a:ahLst/>
            <a:cxnLst/>
            <a:rect l="l" t="t" r="r" b="b"/>
            <a:pathLst>
              <a:path w="2183765" h="1027429">
                <a:moveTo>
                  <a:pt x="1669516" y="0"/>
                </a:moveTo>
                <a:lnTo>
                  <a:pt x="513702" y="0"/>
                </a:lnTo>
                <a:lnTo>
                  <a:pt x="466947" y="2099"/>
                </a:lnTo>
                <a:lnTo>
                  <a:pt x="421368" y="8275"/>
                </a:lnTo>
                <a:lnTo>
                  <a:pt x="377145" y="18348"/>
                </a:lnTo>
                <a:lnTo>
                  <a:pt x="334461" y="32135"/>
                </a:lnTo>
                <a:lnTo>
                  <a:pt x="293497" y="49457"/>
                </a:lnTo>
                <a:lnTo>
                  <a:pt x="254434" y="70130"/>
                </a:lnTo>
                <a:lnTo>
                  <a:pt x="217454" y="93974"/>
                </a:lnTo>
                <a:lnTo>
                  <a:pt x="182737" y="120808"/>
                </a:lnTo>
                <a:lnTo>
                  <a:pt x="150466" y="150450"/>
                </a:lnTo>
                <a:lnTo>
                  <a:pt x="120822" y="182719"/>
                </a:lnTo>
                <a:lnTo>
                  <a:pt x="93985" y="217434"/>
                </a:lnTo>
                <a:lnTo>
                  <a:pt x="70139" y="254413"/>
                </a:lnTo>
                <a:lnTo>
                  <a:pt x="49463" y="293476"/>
                </a:lnTo>
                <a:lnTo>
                  <a:pt x="32140" y="334440"/>
                </a:lnTo>
                <a:lnTo>
                  <a:pt x="18351" y="377125"/>
                </a:lnTo>
                <a:lnTo>
                  <a:pt x="8277" y="421349"/>
                </a:lnTo>
                <a:lnTo>
                  <a:pt x="2099" y="466931"/>
                </a:lnTo>
                <a:lnTo>
                  <a:pt x="0" y="513689"/>
                </a:lnTo>
                <a:lnTo>
                  <a:pt x="2099" y="560448"/>
                </a:lnTo>
                <a:lnTo>
                  <a:pt x="8277" y="606029"/>
                </a:lnTo>
                <a:lnTo>
                  <a:pt x="18351" y="650253"/>
                </a:lnTo>
                <a:lnTo>
                  <a:pt x="32140" y="692938"/>
                </a:lnTo>
                <a:lnTo>
                  <a:pt x="49463" y="733902"/>
                </a:lnTo>
                <a:lnTo>
                  <a:pt x="70139" y="772965"/>
                </a:lnTo>
                <a:lnTo>
                  <a:pt x="93985" y="809944"/>
                </a:lnTo>
                <a:lnTo>
                  <a:pt x="120822" y="844659"/>
                </a:lnTo>
                <a:lnTo>
                  <a:pt x="150466" y="876928"/>
                </a:lnTo>
                <a:lnTo>
                  <a:pt x="182737" y="906570"/>
                </a:lnTo>
                <a:lnTo>
                  <a:pt x="217454" y="933404"/>
                </a:lnTo>
                <a:lnTo>
                  <a:pt x="254434" y="957248"/>
                </a:lnTo>
                <a:lnTo>
                  <a:pt x="293497" y="977922"/>
                </a:lnTo>
                <a:lnTo>
                  <a:pt x="334461" y="995243"/>
                </a:lnTo>
                <a:lnTo>
                  <a:pt x="377145" y="1009030"/>
                </a:lnTo>
                <a:lnTo>
                  <a:pt x="421368" y="1019103"/>
                </a:lnTo>
                <a:lnTo>
                  <a:pt x="466947" y="1025280"/>
                </a:lnTo>
                <a:lnTo>
                  <a:pt x="513702" y="1027379"/>
                </a:lnTo>
                <a:lnTo>
                  <a:pt x="1669516" y="1027379"/>
                </a:lnTo>
                <a:lnTo>
                  <a:pt x="1716271" y="1025280"/>
                </a:lnTo>
                <a:lnTo>
                  <a:pt x="1761850" y="1019103"/>
                </a:lnTo>
                <a:lnTo>
                  <a:pt x="1806072" y="1009030"/>
                </a:lnTo>
                <a:lnTo>
                  <a:pt x="1848755" y="995243"/>
                </a:lnTo>
                <a:lnTo>
                  <a:pt x="1889718" y="977922"/>
                </a:lnTo>
                <a:lnTo>
                  <a:pt x="1928780" y="957248"/>
                </a:lnTo>
                <a:lnTo>
                  <a:pt x="1965760" y="933404"/>
                </a:lnTo>
                <a:lnTo>
                  <a:pt x="2000476" y="906570"/>
                </a:lnTo>
                <a:lnTo>
                  <a:pt x="2032746" y="876928"/>
                </a:lnTo>
                <a:lnTo>
                  <a:pt x="2062389" y="844659"/>
                </a:lnTo>
                <a:lnTo>
                  <a:pt x="2089224" y="809944"/>
                </a:lnTo>
                <a:lnTo>
                  <a:pt x="2113070" y="772965"/>
                </a:lnTo>
                <a:lnTo>
                  <a:pt x="2133744" y="733902"/>
                </a:lnTo>
                <a:lnTo>
                  <a:pt x="2151067" y="692938"/>
                </a:lnTo>
                <a:lnTo>
                  <a:pt x="2164855" y="650253"/>
                </a:lnTo>
                <a:lnTo>
                  <a:pt x="2174929" y="606029"/>
                </a:lnTo>
                <a:lnTo>
                  <a:pt x="2181106" y="560448"/>
                </a:lnTo>
                <a:lnTo>
                  <a:pt x="2183206" y="513689"/>
                </a:lnTo>
                <a:lnTo>
                  <a:pt x="2181106" y="466931"/>
                </a:lnTo>
                <a:lnTo>
                  <a:pt x="2174929" y="421349"/>
                </a:lnTo>
                <a:lnTo>
                  <a:pt x="2164855" y="377125"/>
                </a:lnTo>
                <a:lnTo>
                  <a:pt x="2151067" y="334440"/>
                </a:lnTo>
                <a:lnTo>
                  <a:pt x="2133744" y="293476"/>
                </a:lnTo>
                <a:lnTo>
                  <a:pt x="2113070" y="254413"/>
                </a:lnTo>
                <a:lnTo>
                  <a:pt x="2089224" y="217434"/>
                </a:lnTo>
                <a:lnTo>
                  <a:pt x="2062389" y="182719"/>
                </a:lnTo>
                <a:lnTo>
                  <a:pt x="2032746" y="150450"/>
                </a:lnTo>
                <a:lnTo>
                  <a:pt x="2000476" y="120808"/>
                </a:lnTo>
                <a:lnTo>
                  <a:pt x="1965760" y="93974"/>
                </a:lnTo>
                <a:lnTo>
                  <a:pt x="1928780" y="70130"/>
                </a:lnTo>
                <a:lnTo>
                  <a:pt x="1889718" y="49457"/>
                </a:lnTo>
                <a:lnTo>
                  <a:pt x="1848755" y="32135"/>
                </a:lnTo>
                <a:lnTo>
                  <a:pt x="1806072" y="18348"/>
                </a:lnTo>
                <a:lnTo>
                  <a:pt x="1761850" y="8275"/>
                </a:lnTo>
                <a:lnTo>
                  <a:pt x="1716271" y="2099"/>
                </a:lnTo>
                <a:lnTo>
                  <a:pt x="1669516" y="0"/>
                </a:lnTo>
                <a:close/>
              </a:path>
            </a:pathLst>
          </a:custGeom>
          <a:solidFill>
            <a:srgbClr val="004040"/>
          </a:solidFill>
        </p:spPr>
        <p:txBody>
          <a:bodyPr wrap="square" lIns="0" tIns="0" rIns="0" bIns="0" rtlCol="0"/>
          <a:lstStyle/>
          <a:p>
            <a:endParaRPr/>
          </a:p>
        </p:txBody>
      </p:sp>
      <p:sp>
        <p:nvSpPr>
          <p:cNvPr id="8" name="object 8"/>
          <p:cNvSpPr/>
          <p:nvPr/>
        </p:nvSpPr>
        <p:spPr>
          <a:xfrm>
            <a:off x="7905714" y="3182099"/>
            <a:ext cx="780574" cy="1637824"/>
          </a:xfrm>
          <a:custGeom>
            <a:avLst/>
            <a:gdLst/>
            <a:ahLst/>
            <a:cxnLst/>
            <a:rect l="l" t="t" r="r" b="b"/>
            <a:pathLst>
              <a:path w="1040765" h="2183765">
                <a:moveTo>
                  <a:pt x="520128" y="0"/>
                </a:moveTo>
                <a:lnTo>
                  <a:pt x="472784" y="2125"/>
                </a:lnTo>
                <a:lnTo>
                  <a:pt x="426631" y="8379"/>
                </a:lnTo>
                <a:lnTo>
                  <a:pt x="381854" y="18578"/>
                </a:lnTo>
                <a:lnTo>
                  <a:pt x="338635" y="32538"/>
                </a:lnTo>
                <a:lnTo>
                  <a:pt x="297159" y="50076"/>
                </a:lnTo>
                <a:lnTo>
                  <a:pt x="257609" y="71008"/>
                </a:lnTo>
                <a:lnTo>
                  <a:pt x="220168" y="95151"/>
                </a:lnTo>
                <a:lnTo>
                  <a:pt x="185020" y="122320"/>
                </a:lnTo>
                <a:lnTo>
                  <a:pt x="152349" y="152333"/>
                </a:lnTo>
                <a:lnTo>
                  <a:pt x="122337" y="185005"/>
                </a:lnTo>
                <a:lnTo>
                  <a:pt x="95169" y="220154"/>
                </a:lnTo>
                <a:lnTo>
                  <a:pt x="71028" y="257595"/>
                </a:lnTo>
                <a:lnTo>
                  <a:pt x="50097" y="297145"/>
                </a:lnTo>
                <a:lnTo>
                  <a:pt x="32561" y="338620"/>
                </a:lnTo>
                <a:lnTo>
                  <a:pt x="18601" y="381837"/>
                </a:lnTo>
                <a:lnTo>
                  <a:pt x="8404" y="426612"/>
                </a:lnTo>
                <a:lnTo>
                  <a:pt x="2150" y="472762"/>
                </a:lnTo>
                <a:lnTo>
                  <a:pt x="25" y="520103"/>
                </a:lnTo>
                <a:lnTo>
                  <a:pt x="0" y="1663064"/>
                </a:lnTo>
                <a:lnTo>
                  <a:pt x="2125" y="1710409"/>
                </a:lnTo>
                <a:lnTo>
                  <a:pt x="8379" y="1756563"/>
                </a:lnTo>
                <a:lnTo>
                  <a:pt x="18578" y="1801341"/>
                </a:lnTo>
                <a:lnTo>
                  <a:pt x="32538" y="1844562"/>
                </a:lnTo>
                <a:lnTo>
                  <a:pt x="50077" y="1886040"/>
                </a:lnTo>
                <a:lnTo>
                  <a:pt x="71009" y="1925593"/>
                </a:lnTo>
                <a:lnTo>
                  <a:pt x="95152" y="1963037"/>
                </a:lnTo>
                <a:lnTo>
                  <a:pt x="122322" y="1998188"/>
                </a:lnTo>
                <a:lnTo>
                  <a:pt x="152336" y="2030863"/>
                </a:lnTo>
                <a:lnTo>
                  <a:pt x="185010" y="2060878"/>
                </a:lnTo>
                <a:lnTo>
                  <a:pt x="220160" y="2088049"/>
                </a:lnTo>
                <a:lnTo>
                  <a:pt x="257603" y="2112193"/>
                </a:lnTo>
                <a:lnTo>
                  <a:pt x="297155" y="2133126"/>
                </a:lnTo>
                <a:lnTo>
                  <a:pt x="338632" y="2150665"/>
                </a:lnTo>
                <a:lnTo>
                  <a:pt x="381852" y="2164626"/>
                </a:lnTo>
                <a:lnTo>
                  <a:pt x="426630" y="2174826"/>
                </a:lnTo>
                <a:lnTo>
                  <a:pt x="472783" y="2181080"/>
                </a:lnTo>
                <a:lnTo>
                  <a:pt x="520128" y="2183206"/>
                </a:lnTo>
                <a:lnTo>
                  <a:pt x="567469" y="2181080"/>
                </a:lnTo>
                <a:lnTo>
                  <a:pt x="613618" y="2174826"/>
                </a:lnTo>
                <a:lnTo>
                  <a:pt x="658393" y="2164626"/>
                </a:lnTo>
                <a:lnTo>
                  <a:pt x="701610" y="2150665"/>
                </a:lnTo>
                <a:lnTo>
                  <a:pt x="743086" y="2133126"/>
                </a:lnTo>
                <a:lnTo>
                  <a:pt x="782636" y="2112193"/>
                </a:lnTo>
                <a:lnTo>
                  <a:pt x="820077" y="2088049"/>
                </a:lnTo>
                <a:lnTo>
                  <a:pt x="855225" y="2060878"/>
                </a:lnTo>
                <a:lnTo>
                  <a:pt x="887898" y="2030863"/>
                </a:lnTo>
                <a:lnTo>
                  <a:pt x="917911" y="1998188"/>
                </a:lnTo>
                <a:lnTo>
                  <a:pt x="945080" y="1963037"/>
                </a:lnTo>
                <a:lnTo>
                  <a:pt x="969223" y="1925593"/>
                </a:lnTo>
                <a:lnTo>
                  <a:pt x="990155" y="1886040"/>
                </a:lnTo>
                <a:lnTo>
                  <a:pt x="1007693" y="1844562"/>
                </a:lnTo>
                <a:lnTo>
                  <a:pt x="1021653" y="1801341"/>
                </a:lnTo>
                <a:lnTo>
                  <a:pt x="1031852" y="1756563"/>
                </a:lnTo>
                <a:lnTo>
                  <a:pt x="1038106" y="1710409"/>
                </a:lnTo>
                <a:lnTo>
                  <a:pt x="1040231" y="1663064"/>
                </a:lnTo>
                <a:lnTo>
                  <a:pt x="1040231" y="520103"/>
                </a:lnTo>
                <a:lnTo>
                  <a:pt x="1038106" y="472762"/>
                </a:lnTo>
                <a:lnTo>
                  <a:pt x="1031852" y="426612"/>
                </a:lnTo>
                <a:lnTo>
                  <a:pt x="1021655" y="381837"/>
                </a:lnTo>
                <a:lnTo>
                  <a:pt x="1007695" y="338620"/>
                </a:lnTo>
                <a:lnTo>
                  <a:pt x="990159" y="297145"/>
                </a:lnTo>
                <a:lnTo>
                  <a:pt x="969228" y="257595"/>
                </a:lnTo>
                <a:lnTo>
                  <a:pt x="945087" y="220154"/>
                </a:lnTo>
                <a:lnTo>
                  <a:pt x="917919" y="185005"/>
                </a:lnTo>
                <a:lnTo>
                  <a:pt x="887907" y="152333"/>
                </a:lnTo>
                <a:lnTo>
                  <a:pt x="855236" y="122320"/>
                </a:lnTo>
                <a:lnTo>
                  <a:pt x="820088" y="95151"/>
                </a:lnTo>
                <a:lnTo>
                  <a:pt x="782647" y="71008"/>
                </a:lnTo>
                <a:lnTo>
                  <a:pt x="743097" y="50076"/>
                </a:lnTo>
                <a:lnTo>
                  <a:pt x="701621" y="32538"/>
                </a:lnTo>
                <a:lnTo>
                  <a:pt x="658402" y="18578"/>
                </a:lnTo>
                <a:lnTo>
                  <a:pt x="613625" y="8379"/>
                </a:lnTo>
                <a:lnTo>
                  <a:pt x="567472" y="2125"/>
                </a:lnTo>
                <a:lnTo>
                  <a:pt x="520128" y="0"/>
                </a:lnTo>
                <a:close/>
              </a:path>
            </a:pathLst>
          </a:custGeom>
          <a:solidFill>
            <a:srgbClr val="004040"/>
          </a:solidFill>
        </p:spPr>
        <p:txBody>
          <a:bodyPr wrap="square" lIns="0" tIns="0" rIns="0" bIns="0" rtlCol="0"/>
          <a:lstStyle/>
          <a:p>
            <a:endParaRPr/>
          </a:p>
        </p:txBody>
      </p:sp>
      <p:sp>
        <p:nvSpPr>
          <p:cNvPr id="9" name="object 9"/>
          <p:cNvSpPr/>
          <p:nvPr/>
        </p:nvSpPr>
        <p:spPr>
          <a:xfrm>
            <a:off x="7038866" y="2295996"/>
            <a:ext cx="1647349" cy="780574"/>
          </a:xfrm>
          <a:custGeom>
            <a:avLst/>
            <a:gdLst/>
            <a:ahLst/>
            <a:cxnLst/>
            <a:rect l="l" t="t" r="r" b="b"/>
            <a:pathLst>
              <a:path w="2196465" h="1040764">
                <a:moveTo>
                  <a:pt x="1675942" y="0"/>
                </a:moveTo>
                <a:lnTo>
                  <a:pt x="520103" y="0"/>
                </a:lnTo>
                <a:lnTo>
                  <a:pt x="472762" y="2125"/>
                </a:lnTo>
                <a:lnTo>
                  <a:pt x="426612" y="8378"/>
                </a:lnTo>
                <a:lnTo>
                  <a:pt x="381837" y="18576"/>
                </a:lnTo>
                <a:lnTo>
                  <a:pt x="338620" y="32535"/>
                </a:lnTo>
                <a:lnTo>
                  <a:pt x="297145" y="50072"/>
                </a:lnTo>
                <a:lnTo>
                  <a:pt x="257595" y="71002"/>
                </a:lnTo>
                <a:lnTo>
                  <a:pt x="220154" y="95144"/>
                </a:lnTo>
                <a:lnTo>
                  <a:pt x="185005" y="122312"/>
                </a:lnTo>
                <a:lnTo>
                  <a:pt x="152333" y="152323"/>
                </a:lnTo>
                <a:lnTo>
                  <a:pt x="122320" y="184995"/>
                </a:lnTo>
                <a:lnTo>
                  <a:pt x="95151" y="220143"/>
                </a:lnTo>
                <a:lnTo>
                  <a:pt x="71008" y="257584"/>
                </a:lnTo>
                <a:lnTo>
                  <a:pt x="50076" y="297134"/>
                </a:lnTo>
                <a:lnTo>
                  <a:pt x="32538" y="338610"/>
                </a:lnTo>
                <a:lnTo>
                  <a:pt x="18578" y="381829"/>
                </a:lnTo>
                <a:lnTo>
                  <a:pt x="8379" y="426606"/>
                </a:lnTo>
                <a:lnTo>
                  <a:pt x="2125" y="472758"/>
                </a:lnTo>
                <a:lnTo>
                  <a:pt x="0" y="520103"/>
                </a:lnTo>
                <a:lnTo>
                  <a:pt x="2125" y="567443"/>
                </a:lnTo>
                <a:lnTo>
                  <a:pt x="8379" y="613593"/>
                </a:lnTo>
                <a:lnTo>
                  <a:pt x="18578" y="658368"/>
                </a:lnTo>
                <a:lnTo>
                  <a:pt x="32538" y="701585"/>
                </a:lnTo>
                <a:lnTo>
                  <a:pt x="50076" y="743060"/>
                </a:lnTo>
                <a:lnTo>
                  <a:pt x="71008" y="782610"/>
                </a:lnTo>
                <a:lnTo>
                  <a:pt x="95151" y="820051"/>
                </a:lnTo>
                <a:lnTo>
                  <a:pt x="122320" y="855200"/>
                </a:lnTo>
                <a:lnTo>
                  <a:pt x="152333" y="887872"/>
                </a:lnTo>
                <a:lnTo>
                  <a:pt x="185005" y="917885"/>
                </a:lnTo>
                <a:lnTo>
                  <a:pt x="220154" y="945055"/>
                </a:lnTo>
                <a:lnTo>
                  <a:pt x="257595" y="969197"/>
                </a:lnTo>
                <a:lnTo>
                  <a:pt x="297145" y="990129"/>
                </a:lnTo>
                <a:lnTo>
                  <a:pt x="338620" y="1007667"/>
                </a:lnTo>
                <a:lnTo>
                  <a:pt x="381837" y="1021627"/>
                </a:lnTo>
                <a:lnTo>
                  <a:pt x="426612" y="1031826"/>
                </a:lnTo>
                <a:lnTo>
                  <a:pt x="472762" y="1038080"/>
                </a:lnTo>
                <a:lnTo>
                  <a:pt x="520103" y="1040206"/>
                </a:lnTo>
                <a:lnTo>
                  <a:pt x="1675942" y="1040206"/>
                </a:lnTo>
                <a:lnTo>
                  <a:pt x="1723283" y="1038080"/>
                </a:lnTo>
                <a:lnTo>
                  <a:pt x="1769432" y="1031827"/>
                </a:lnTo>
                <a:lnTo>
                  <a:pt x="1814208" y="1021629"/>
                </a:lnTo>
                <a:lnTo>
                  <a:pt x="1857425" y="1007670"/>
                </a:lnTo>
                <a:lnTo>
                  <a:pt x="1898900" y="990133"/>
                </a:lnTo>
                <a:lnTo>
                  <a:pt x="1938450" y="969203"/>
                </a:lnTo>
                <a:lnTo>
                  <a:pt x="1975891" y="945062"/>
                </a:lnTo>
                <a:lnTo>
                  <a:pt x="2011040" y="917894"/>
                </a:lnTo>
                <a:lnTo>
                  <a:pt x="2043712" y="887882"/>
                </a:lnTo>
                <a:lnTo>
                  <a:pt x="2073725" y="855210"/>
                </a:lnTo>
                <a:lnTo>
                  <a:pt x="2100894" y="820062"/>
                </a:lnTo>
                <a:lnTo>
                  <a:pt x="2125037" y="782621"/>
                </a:lnTo>
                <a:lnTo>
                  <a:pt x="2145969" y="743071"/>
                </a:lnTo>
                <a:lnTo>
                  <a:pt x="2163507" y="701595"/>
                </a:lnTo>
                <a:lnTo>
                  <a:pt x="2177467" y="658377"/>
                </a:lnTo>
                <a:lnTo>
                  <a:pt x="2187666" y="613599"/>
                </a:lnTo>
                <a:lnTo>
                  <a:pt x="2193920" y="567447"/>
                </a:lnTo>
                <a:lnTo>
                  <a:pt x="2196045" y="520103"/>
                </a:lnTo>
                <a:lnTo>
                  <a:pt x="2193920" y="472762"/>
                </a:lnTo>
                <a:lnTo>
                  <a:pt x="2187666" y="426612"/>
                </a:lnTo>
                <a:lnTo>
                  <a:pt x="2177467" y="381837"/>
                </a:lnTo>
                <a:lnTo>
                  <a:pt x="2163507" y="338620"/>
                </a:lnTo>
                <a:lnTo>
                  <a:pt x="2145969" y="297145"/>
                </a:lnTo>
                <a:lnTo>
                  <a:pt x="2125037" y="257595"/>
                </a:lnTo>
                <a:lnTo>
                  <a:pt x="2100894" y="220154"/>
                </a:lnTo>
                <a:lnTo>
                  <a:pt x="2073725" y="185005"/>
                </a:lnTo>
                <a:lnTo>
                  <a:pt x="2043712" y="152333"/>
                </a:lnTo>
                <a:lnTo>
                  <a:pt x="2011040" y="122320"/>
                </a:lnTo>
                <a:lnTo>
                  <a:pt x="1975891" y="95151"/>
                </a:lnTo>
                <a:lnTo>
                  <a:pt x="1938450" y="71008"/>
                </a:lnTo>
                <a:lnTo>
                  <a:pt x="1898900" y="50076"/>
                </a:lnTo>
                <a:lnTo>
                  <a:pt x="1857425" y="32538"/>
                </a:lnTo>
                <a:lnTo>
                  <a:pt x="1814208" y="18578"/>
                </a:lnTo>
                <a:lnTo>
                  <a:pt x="1769432" y="8379"/>
                </a:lnTo>
                <a:lnTo>
                  <a:pt x="1723283" y="2125"/>
                </a:lnTo>
                <a:lnTo>
                  <a:pt x="1675942" y="0"/>
                </a:lnTo>
                <a:close/>
              </a:path>
            </a:pathLst>
          </a:custGeom>
          <a:solidFill>
            <a:srgbClr val="004040"/>
          </a:solidFill>
        </p:spPr>
        <p:txBody>
          <a:bodyPr wrap="square" lIns="0" tIns="0" rIns="0" bIns="0" rtlCol="0"/>
          <a:lstStyle/>
          <a:p>
            <a:endParaRPr/>
          </a:p>
        </p:txBody>
      </p:sp>
      <p:pic>
        <p:nvPicPr>
          <p:cNvPr id="10" name="object 10"/>
          <p:cNvPicPr/>
          <p:nvPr/>
        </p:nvPicPr>
        <p:blipFill>
          <a:blip r:embed="rId3" cstate="print"/>
          <a:stretch>
            <a:fillRect/>
          </a:stretch>
        </p:blipFill>
        <p:spPr>
          <a:xfrm>
            <a:off x="1084211" y="799916"/>
            <a:ext cx="332081" cy="100182"/>
          </a:xfrm>
          <a:prstGeom prst="rect">
            <a:avLst/>
          </a:prstGeom>
        </p:spPr>
      </p:pic>
      <p:sp>
        <p:nvSpPr>
          <p:cNvPr id="11" name="object 11"/>
          <p:cNvSpPr/>
          <p:nvPr/>
        </p:nvSpPr>
        <p:spPr>
          <a:xfrm>
            <a:off x="1483038" y="456839"/>
            <a:ext cx="96679" cy="53340"/>
          </a:xfrm>
          <a:custGeom>
            <a:avLst/>
            <a:gdLst/>
            <a:ahLst/>
            <a:cxnLst/>
            <a:rect l="l" t="t" r="r" b="b"/>
            <a:pathLst>
              <a:path w="128905" h="71120">
                <a:moveTo>
                  <a:pt x="93789" y="0"/>
                </a:moveTo>
                <a:lnTo>
                  <a:pt x="35712" y="0"/>
                </a:lnTo>
                <a:lnTo>
                  <a:pt x="21868" y="2713"/>
                </a:lnTo>
                <a:lnTo>
                  <a:pt x="10536" y="10266"/>
                </a:lnTo>
                <a:lnTo>
                  <a:pt x="2863" y="21522"/>
                </a:lnTo>
                <a:lnTo>
                  <a:pt x="0" y="35344"/>
                </a:lnTo>
                <a:lnTo>
                  <a:pt x="2674" y="49084"/>
                </a:lnTo>
                <a:lnTo>
                  <a:pt x="10115" y="60367"/>
                </a:lnTo>
                <a:lnTo>
                  <a:pt x="21224" y="68067"/>
                </a:lnTo>
                <a:lnTo>
                  <a:pt x="34899" y="71056"/>
                </a:lnTo>
                <a:lnTo>
                  <a:pt x="93789" y="71056"/>
                </a:lnTo>
                <a:lnTo>
                  <a:pt x="107583" y="68082"/>
                </a:lnTo>
                <a:lnTo>
                  <a:pt x="118779" y="60317"/>
                </a:lnTo>
                <a:lnTo>
                  <a:pt x="126247" y="48919"/>
                </a:lnTo>
                <a:lnTo>
                  <a:pt x="128854" y="35052"/>
                </a:lnTo>
                <a:lnTo>
                  <a:pt x="125982" y="21486"/>
                </a:lnTo>
                <a:lnTo>
                  <a:pt x="118456" y="10396"/>
                </a:lnTo>
                <a:lnTo>
                  <a:pt x="107362" y="2871"/>
                </a:lnTo>
                <a:lnTo>
                  <a:pt x="93789" y="0"/>
                </a:lnTo>
                <a:close/>
              </a:path>
            </a:pathLst>
          </a:custGeom>
          <a:solidFill>
            <a:srgbClr val="004040"/>
          </a:solidFill>
        </p:spPr>
        <p:txBody>
          <a:bodyPr wrap="square" lIns="0" tIns="0" rIns="0" bIns="0" rtlCol="0"/>
          <a:lstStyle/>
          <a:p>
            <a:endParaRPr/>
          </a:p>
        </p:txBody>
      </p:sp>
      <p:sp>
        <p:nvSpPr>
          <p:cNvPr id="12" name="object 12"/>
          <p:cNvSpPr/>
          <p:nvPr/>
        </p:nvSpPr>
        <p:spPr>
          <a:xfrm>
            <a:off x="1483038" y="350258"/>
            <a:ext cx="96679" cy="53340"/>
          </a:xfrm>
          <a:custGeom>
            <a:avLst/>
            <a:gdLst/>
            <a:ahLst/>
            <a:cxnLst/>
            <a:rect l="l" t="t" r="r" b="b"/>
            <a:pathLst>
              <a:path w="128905" h="71120">
                <a:moveTo>
                  <a:pt x="93789" y="0"/>
                </a:moveTo>
                <a:lnTo>
                  <a:pt x="34899" y="0"/>
                </a:lnTo>
                <a:lnTo>
                  <a:pt x="21224" y="2988"/>
                </a:lnTo>
                <a:lnTo>
                  <a:pt x="10115" y="10688"/>
                </a:lnTo>
                <a:lnTo>
                  <a:pt x="2674" y="21972"/>
                </a:lnTo>
                <a:lnTo>
                  <a:pt x="0" y="35712"/>
                </a:lnTo>
                <a:lnTo>
                  <a:pt x="2863" y="49534"/>
                </a:lnTo>
                <a:lnTo>
                  <a:pt x="10536" y="60790"/>
                </a:lnTo>
                <a:lnTo>
                  <a:pt x="21868" y="68343"/>
                </a:lnTo>
                <a:lnTo>
                  <a:pt x="35712" y="71056"/>
                </a:lnTo>
                <a:lnTo>
                  <a:pt x="93789" y="71056"/>
                </a:lnTo>
                <a:lnTo>
                  <a:pt x="107362" y="68185"/>
                </a:lnTo>
                <a:lnTo>
                  <a:pt x="118456" y="60659"/>
                </a:lnTo>
                <a:lnTo>
                  <a:pt x="125982" y="49569"/>
                </a:lnTo>
                <a:lnTo>
                  <a:pt x="128854" y="36004"/>
                </a:lnTo>
                <a:lnTo>
                  <a:pt x="126247" y="22136"/>
                </a:lnTo>
                <a:lnTo>
                  <a:pt x="118779" y="10739"/>
                </a:lnTo>
                <a:lnTo>
                  <a:pt x="107583" y="2973"/>
                </a:lnTo>
                <a:lnTo>
                  <a:pt x="93789" y="0"/>
                </a:lnTo>
                <a:close/>
              </a:path>
            </a:pathLst>
          </a:custGeom>
          <a:solidFill>
            <a:srgbClr val="004040"/>
          </a:solidFill>
        </p:spPr>
        <p:txBody>
          <a:bodyPr wrap="square" lIns="0" tIns="0" rIns="0" bIns="0" rtlCol="0"/>
          <a:lstStyle/>
          <a:p>
            <a:endParaRPr/>
          </a:p>
        </p:txBody>
      </p:sp>
      <p:sp>
        <p:nvSpPr>
          <p:cNvPr id="13" name="object 13"/>
          <p:cNvSpPr/>
          <p:nvPr/>
        </p:nvSpPr>
        <p:spPr>
          <a:xfrm>
            <a:off x="1760829" y="456839"/>
            <a:ext cx="96679" cy="53340"/>
          </a:xfrm>
          <a:custGeom>
            <a:avLst/>
            <a:gdLst/>
            <a:ahLst/>
            <a:cxnLst/>
            <a:rect l="l" t="t" r="r" b="b"/>
            <a:pathLst>
              <a:path w="128905" h="71120">
                <a:moveTo>
                  <a:pt x="93802" y="0"/>
                </a:moveTo>
                <a:lnTo>
                  <a:pt x="35725" y="0"/>
                </a:lnTo>
                <a:lnTo>
                  <a:pt x="21881" y="2713"/>
                </a:lnTo>
                <a:lnTo>
                  <a:pt x="10547" y="10266"/>
                </a:lnTo>
                <a:lnTo>
                  <a:pt x="2870" y="21522"/>
                </a:lnTo>
                <a:lnTo>
                  <a:pt x="0" y="35344"/>
                </a:lnTo>
                <a:lnTo>
                  <a:pt x="2676" y="49078"/>
                </a:lnTo>
                <a:lnTo>
                  <a:pt x="10121" y="60363"/>
                </a:lnTo>
                <a:lnTo>
                  <a:pt x="21234" y="68066"/>
                </a:lnTo>
                <a:lnTo>
                  <a:pt x="34912" y="71056"/>
                </a:lnTo>
                <a:lnTo>
                  <a:pt x="93802" y="71056"/>
                </a:lnTo>
                <a:lnTo>
                  <a:pt x="107594" y="68084"/>
                </a:lnTo>
                <a:lnTo>
                  <a:pt x="118787" y="60323"/>
                </a:lnTo>
                <a:lnTo>
                  <a:pt x="126254" y="48930"/>
                </a:lnTo>
                <a:lnTo>
                  <a:pt x="128866" y="35064"/>
                </a:lnTo>
                <a:lnTo>
                  <a:pt x="125990" y="21491"/>
                </a:lnTo>
                <a:lnTo>
                  <a:pt x="118464" y="10398"/>
                </a:lnTo>
                <a:lnTo>
                  <a:pt x="107373" y="2871"/>
                </a:lnTo>
                <a:lnTo>
                  <a:pt x="93802" y="0"/>
                </a:lnTo>
                <a:close/>
              </a:path>
            </a:pathLst>
          </a:custGeom>
          <a:solidFill>
            <a:srgbClr val="004040"/>
          </a:solidFill>
        </p:spPr>
        <p:txBody>
          <a:bodyPr wrap="square" lIns="0" tIns="0" rIns="0" bIns="0" rtlCol="0"/>
          <a:lstStyle/>
          <a:p>
            <a:endParaRPr/>
          </a:p>
        </p:txBody>
      </p:sp>
      <p:sp>
        <p:nvSpPr>
          <p:cNvPr id="14" name="object 14"/>
          <p:cNvSpPr/>
          <p:nvPr/>
        </p:nvSpPr>
        <p:spPr>
          <a:xfrm>
            <a:off x="1760854" y="350258"/>
            <a:ext cx="96679" cy="53340"/>
          </a:xfrm>
          <a:custGeom>
            <a:avLst/>
            <a:gdLst/>
            <a:ahLst/>
            <a:cxnLst/>
            <a:rect l="l" t="t" r="r" b="b"/>
            <a:pathLst>
              <a:path w="128905" h="71120">
                <a:moveTo>
                  <a:pt x="93764" y="0"/>
                </a:moveTo>
                <a:lnTo>
                  <a:pt x="34899" y="0"/>
                </a:lnTo>
                <a:lnTo>
                  <a:pt x="21238" y="2986"/>
                </a:lnTo>
                <a:lnTo>
                  <a:pt x="10134" y="10679"/>
                </a:lnTo>
                <a:lnTo>
                  <a:pt x="2688" y="21950"/>
                </a:lnTo>
                <a:lnTo>
                  <a:pt x="0" y="35674"/>
                </a:lnTo>
                <a:lnTo>
                  <a:pt x="2854" y="49498"/>
                </a:lnTo>
                <a:lnTo>
                  <a:pt x="10518" y="60761"/>
                </a:lnTo>
                <a:lnTo>
                  <a:pt x="21845" y="68326"/>
                </a:lnTo>
                <a:lnTo>
                  <a:pt x="35687" y="71056"/>
                </a:lnTo>
                <a:lnTo>
                  <a:pt x="93764" y="71056"/>
                </a:lnTo>
                <a:lnTo>
                  <a:pt x="107336" y="68185"/>
                </a:lnTo>
                <a:lnTo>
                  <a:pt x="118430" y="60659"/>
                </a:lnTo>
                <a:lnTo>
                  <a:pt x="125957" y="49569"/>
                </a:lnTo>
                <a:lnTo>
                  <a:pt x="128828" y="36004"/>
                </a:lnTo>
                <a:lnTo>
                  <a:pt x="126221" y="22136"/>
                </a:lnTo>
                <a:lnTo>
                  <a:pt x="118754" y="10739"/>
                </a:lnTo>
                <a:lnTo>
                  <a:pt x="107558" y="2973"/>
                </a:lnTo>
                <a:lnTo>
                  <a:pt x="93764" y="0"/>
                </a:lnTo>
                <a:close/>
              </a:path>
            </a:pathLst>
          </a:custGeom>
          <a:solidFill>
            <a:srgbClr val="004040"/>
          </a:solidFill>
        </p:spPr>
        <p:txBody>
          <a:bodyPr wrap="square" lIns="0" tIns="0" rIns="0" bIns="0" rtlCol="0"/>
          <a:lstStyle/>
          <a:p>
            <a:endParaRPr/>
          </a:p>
        </p:txBody>
      </p:sp>
      <p:pic>
        <p:nvPicPr>
          <p:cNvPr id="15" name="object 15"/>
          <p:cNvPicPr/>
          <p:nvPr/>
        </p:nvPicPr>
        <p:blipFill>
          <a:blip r:embed="rId4" cstate="print"/>
          <a:stretch>
            <a:fillRect/>
          </a:stretch>
        </p:blipFill>
        <p:spPr>
          <a:xfrm>
            <a:off x="1643644" y="403630"/>
            <a:ext cx="53225" cy="53225"/>
          </a:xfrm>
          <a:prstGeom prst="rect">
            <a:avLst/>
          </a:prstGeom>
        </p:spPr>
      </p:pic>
      <p:sp>
        <p:nvSpPr>
          <p:cNvPr id="16" name="object 16"/>
          <p:cNvSpPr/>
          <p:nvPr/>
        </p:nvSpPr>
        <p:spPr>
          <a:xfrm>
            <a:off x="1590269" y="243003"/>
            <a:ext cx="53340" cy="96679"/>
          </a:xfrm>
          <a:custGeom>
            <a:avLst/>
            <a:gdLst/>
            <a:ahLst/>
            <a:cxnLst/>
            <a:rect l="l" t="t" r="r" b="b"/>
            <a:pathLst>
              <a:path w="71119" h="128904">
                <a:moveTo>
                  <a:pt x="35712" y="0"/>
                </a:moveTo>
                <a:lnTo>
                  <a:pt x="21977" y="2674"/>
                </a:lnTo>
                <a:lnTo>
                  <a:pt x="10693" y="10115"/>
                </a:lnTo>
                <a:lnTo>
                  <a:pt x="2990" y="21224"/>
                </a:lnTo>
                <a:lnTo>
                  <a:pt x="0" y="34899"/>
                </a:lnTo>
                <a:lnTo>
                  <a:pt x="0" y="93789"/>
                </a:lnTo>
                <a:lnTo>
                  <a:pt x="2971" y="107581"/>
                </a:lnTo>
                <a:lnTo>
                  <a:pt x="10734" y="118775"/>
                </a:lnTo>
                <a:lnTo>
                  <a:pt x="22131" y="126241"/>
                </a:lnTo>
                <a:lnTo>
                  <a:pt x="36004" y="128854"/>
                </a:lnTo>
                <a:lnTo>
                  <a:pt x="49569" y="125982"/>
                </a:lnTo>
                <a:lnTo>
                  <a:pt x="60659" y="118456"/>
                </a:lnTo>
                <a:lnTo>
                  <a:pt x="68185" y="107362"/>
                </a:lnTo>
                <a:lnTo>
                  <a:pt x="71056" y="93789"/>
                </a:lnTo>
                <a:lnTo>
                  <a:pt x="71056" y="35712"/>
                </a:lnTo>
                <a:lnTo>
                  <a:pt x="68343" y="21868"/>
                </a:lnTo>
                <a:lnTo>
                  <a:pt x="60790" y="10536"/>
                </a:lnTo>
                <a:lnTo>
                  <a:pt x="49534" y="2863"/>
                </a:lnTo>
                <a:lnTo>
                  <a:pt x="35712" y="0"/>
                </a:lnTo>
                <a:close/>
              </a:path>
            </a:pathLst>
          </a:custGeom>
          <a:solidFill>
            <a:srgbClr val="004040"/>
          </a:solidFill>
        </p:spPr>
        <p:txBody>
          <a:bodyPr wrap="square" lIns="0" tIns="0" rIns="0" bIns="0" rtlCol="0"/>
          <a:lstStyle/>
          <a:p>
            <a:endParaRPr/>
          </a:p>
        </p:txBody>
      </p:sp>
      <p:sp>
        <p:nvSpPr>
          <p:cNvPr id="17" name="object 17"/>
          <p:cNvSpPr/>
          <p:nvPr/>
        </p:nvSpPr>
        <p:spPr>
          <a:xfrm>
            <a:off x="1696847" y="243003"/>
            <a:ext cx="53340" cy="96679"/>
          </a:xfrm>
          <a:custGeom>
            <a:avLst/>
            <a:gdLst/>
            <a:ahLst/>
            <a:cxnLst/>
            <a:rect l="l" t="t" r="r" b="b"/>
            <a:pathLst>
              <a:path w="71119" h="128904">
                <a:moveTo>
                  <a:pt x="35344" y="0"/>
                </a:moveTo>
                <a:lnTo>
                  <a:pt x="21522" y="2863"/>
                </a:lnTo>
                <a:lnTo>
                  <a:pt x="10266" y="10536"/>
                </a:lnTo>
                <a:lnTo>
                  <a:pt x="2713" y="21868"/>
                </a:lnTo>
                <a:lnTo>
                  <a:pt x="0" y="35712"/>
                </a:lnTo>
                <a:lnTo>
                  <a:pt x="0" y="93789"/>
                </a:lnTo>
                <a:lnTo>
                  <a:pt x="2871" y="107362"/>
                </a:lnTo>
                <a:lnTo>
                  <a:pt x="10396" y="118456"/>
                </a:lnTo>
                <a:lnTo>
                  <a:pt x="21486" y="125982"/>
                </a:lnTo>
                <a:lnTo>
                  <a:pt x="35051" y="128854"/>
                </a:lnTo>
                <a:lnTo>
                  <a:pt x="48919" y="126241"/>
                </a:lnTo>
                <a:lnTo>
                  <a:pt x="60317" y="118775"/>
                </a:lnTo>
                <a:lnTo>
                  <a:pt x="68082" y="107581"/>
                </a:lnTo>
                <a:lnTo>
                  <a:pt x="71056" y="93789"/>
                </a:lnTo>
                <a:lnTo>
                  <a:pt x="71056" y="34899"/>
                </a:lnTo>
                <a:lnTo>
                  <a:pt x="68066" y="21224"/>
                </a:lnTo>
                <a:lnTo>
                  <a:pt x="60363" y="10115"/>
                </a:lnTo>
                <a:lnTo>
                  <a:pt x="49078" y="2674"/>
                </a:lnTo>
                <a:lnTo>
                  <a:pt x="35344" y="0"/>
                </a:lnTo>
                <a:close/>
              </a:path>
            </a:pathLst>
          </a:custGeom>
          <a:solidFill>
            <a:srgbClr val="004040"/>
          </a:solidFill>
        </p:spPr>
        <p:txBody>
          <a:bodyPr wrap="square" lIns="0" tIns="0" rIns="0" bIns="0" rtlCol="0"/>
          <a:lstStyle/>
          <a:p>
            <a:endParaRPr/>
          </a:p>
        </p:txBody>
      </p:sp>
      <p:sp>
        <p:nvSpPr>
          <p:cNvPr id="18" name="object 18"/>
          <p:cNvSpPr/>
          <p:nvPr/>
        </p:nvSpPr>
        <p:spPr>
          <a:xfrm>
            <a:off x="1590269" y="520847"/>
            <a:ext cx="53340" cy="96679"/>
          </a:xfrm>
          <a:custGeom>
            <a:avLst/>
            <a:gdLst/>
            <a:ahLst/>
            <a:cxnLst/>
            <a:rect l="l" t="t" r="r" b="b"/>
            <a:pathLst>
              <a:path w="71119" h="128905">
                <a:moveTo>
                  <a:pt x="35712" y="0"/>
                </a:moveTo>
                <a:lnTo>
                  <a:pt x="21977" y="2674"/>
                </a:lnTo>
                <a:lnTo>
                  <a:pt x="10693" y="10115"/>
                </a:lnTo>
                <a:lnTo>
                  <a:pt x="2990" y="21224"/>
                </a:lnTo>
                <a:lnTo>
                  <a:pt x="0" y="34899"/>
                </a:lnTo>
                <a:lnTo>
                  <a:pt x="0" y="93789"/>
                </a:lnTo>
                <a:lnTo>
                  <a:pt x="2971" y="107581"/>
                </a:lnTo>
                <a:lnTo>
                  <a:pt x="10734" y="118775"/>
                </a:lnTo>
                <a:lnTo>
                  <a:pt x="22131" y="126241"/>
                </a:lnTo>
                <a:lnTo>
                  <a:pt x="36004" y="128854"/>
                </a:lnTo>
                <a:lnTo>
                  <a:pt x="49569" y="125982"/>
                </a:lnTo>
                <a:lnTo>
                  <a:pt x="60659" y="118456"/>
                </a:lnTo>
                <a:lnTo>
                  <a:pt x="68185" y="107362"/>
                </a:lnTo>
                <a:lnTo>
                  <a:pt x="71056" y="93789"/>
                </a:lnTo>
                <a:lnTo>
                  <a:pt x="71056" y="35712"/>
                </a:lnTo>
                <a:lnTo>
                  <a:pt x="68343" y="21868"/>
                </a:lnTo>
                <a:lnTo>
                  <a:pt x="60790" y="10536"/>
                </a:lnTo>
                <a:lnTo>
                  <a:pt x="49534" y="2863"/>
                </a:lnTo>
                <a:lnTo>
                  <a:pt x="35712" y="0"/>
                </a:lnTo>
                <a:close/>
              </a:path>
            </a:pathLst>
          </a:custGeom>
          <a:solidFill>
            <a:srgbClr val="004040"/>
          </a:solidFill>
        </p:spPr>
        <p:txBody>
          <a:bodyPr wrap="square" lIns="0" tIns="0" rIns="0" bIns="0" rtlCol="0"/>
          <a:lstStyle/>
          <a:p>
            <a:endParaRPr/>
          </a:p>
        </p:txBody>
      </p:sp>
      <p:sp>
        <p:nvSpPr>
          <p:cNvPr id="19" name="object 19"/>
          <p:cNvSpPr/>
          <p:nvPr/>
        </p:nvSpPr>
        <p:spPr>
          <a:xfrm>
            <a:off x="1696847" y="520847"/>
            <a:ext cx="53340" cy="96679"/>
          </a:xfrm>
          <a:custGeom>
            <a:avLst/>
            <a:gdLst/>
            <a:ahLst/>
            <a:cxnLst/>
            <a:rect l="l" t="t" r="r" b="b"/>
            <a:pathLst>
              <a:path w="71119" h="128905">
                <a:moveTo>
                  <a:pt x="35344" y="0"/>
                </a:moveTo>
                <a:lnTo>
                  <a:pt x="21522" y="2863"/>
                </a:lnTo>
                <a:lnTo>
                  <a:pt x="10266" y="10536"/>
                </a:lnTo>
                <a:lnTo>
                  <a:pt x="2713" y="21868"/>
                </a:lnTo>
                <a:lnTo>
                  <a:pt x="0" y="35712"/>
                </a:lnTo>
                <a:lnTo>
                  <a:pt x="0" y="93789"/>
                </a:lnTo>
                <a:lnTo>
                  <a:pt x="2871" y="107362"/>
                </a:lnTo>
                <a:lnTo>
                  <a:pt x="10396" y="118456"/>
                </a:lnTo>
                <a:lnTo>
                  <a:pt x="21486" y="125982"/>
                </a:lnTo>
                <a:lnTo>
                  <a:pt x="35051" y="128854"/>
                </a:lnTo>
                <a:lnTo>
                  <a:pt x="48919" y="126241"/>
                </a:lnTo>
                <a:lnTo>
                  <a:pt x="60317" y="118775"/>
                </a:lnTo>
                <a:lnTo>
                  <a:pt x="68082" y="107581"/>
                </a:lnTo>
                <a:lnTo>
                  <a:pt x="71056" y="93789"/>
                </a:lnTo>
                <a:lnTo>
                  <a:pt x="71056" y="34899"/>
                </a:lnTo>
                <a:lnTo>
                  <a:pt x="68066" y="21224"/>
                </a:lnTo>
                <a:lnTo>
                  <a:pt x="60363" y="10115"/>
                </a:lnTo>
                <a:lnTo>
                  <a:pt x="49078" y="2674"/>
                </a:lnTo>
                <a:lnTo>
                  <a:pt x="35344" y="0"/>
                </a:lnTo>
                <a:close/>
              </a:path>
            </a:pathLst>
          </a:custGeom>
          <a:solidFill>
            <a:srgbClr val="004040"/>
          </a:solidFill>
        </p:spPr>
        <p:txBody>
          <a:bodyPr wrap="square" lIns="0" tIns="0" rIns="0" bIns="0" rtlCol="0"/>
          <a:lstStyle/>
          <a:p>
            <a:endParaRPr/>
          </a:p>
        </p:txBody>
      </p:sp>
      <p:sp>
        <p:nvSpPr>
          <p:cNvPr id="20" name="object 20"/>
          <p:cNvSpPr/>
          <p:nvPr/>
        </p:nvSpPr>
        <p:spPr>
          <a:xfrm>
            <a:off x="459000" y="456714"/>
            <a:ext cx="652939" cy="296228"/>
          </a:xfrm>
          <a:custGeom>
            <a:avLst/>
            <a:gdLst/>
            <a:ahLst/>
            <a:cxnLst/>
            <a:rect l="l" t="t" r="r" b="b"/>
            <a:pathLst>
              <a:path w="870585" h="394969">
                <a:moveTo>
                  <a:pt x="378396" y="143903"/>
                </a:moveTo>
                <a:lnTo>
                  <a:pt x="361048" y="95186"/>
                </a:lnTo>
                <a:lnTo>
                  <a:pt x="332740" y="55283"/>
                </a:lnTo>
                <a:lnTo>
                  <a:pt x="294563" y="25336"/>
                </a:lnTo>
                <a:lnTo>
                  <a:pt x="247548" y="6527"/>
                </a:lnTo>
                <a:lnTo>
                  <a:pt x="192760" y="0"/>
                </a:lnTo>
                <a:lnTo>
                  <a:pt x="145415" y="4838"/>
                </a:lnTo>
                <a:lnTo>
                  <a:pt x="103632" y="18808"/>
                </a:lnTo>
                <a:lnTo>
                  <a:pt x="68008" y="41071"/>
                </a:lnTo>
                <a:lnTo>
                  <a:pt x="39204" y="70815"/>
                </a:lnTo>
                <a:lnTo>
                  <a:pt x="17843" y="107200"/>
                </a:lnTo>
                <a:lnTo>
                  <a:pt x="4572" y="149415"/>
                </a:lnTo>
                <a:lnTo>
                  <a:pt x="0" y="196621"/>
                </a:lnTo>
                <a:lnTo>
                  <a:pt x="4572" y="244030"/>
                </a:lnTo>
                <a:lnTo>
                  <a:pt x="17843" y="286385"/>
                </a:lnTo>
                <a:lnTo>
                  <a:pt x="39204" y="322872"/>
                </a:lnTo>
                <a:lnTo>
                  <a:pt x="68008" y="352679"/>
                </a:lnTo>
                <a:lnTo>
                  <a:pt x="103632" y="374967"/>
                </a:lnTo>
                <a:lnTo>
                  <a:pt x="145415" y="388950"/>
                </a:lnTo>
                <a:lnTo>
                  <a:pt x="192760" y="393788"/>
                </a:lnTo>
                <a:lnTo>
                  <a:pt x="247548" y="387261"/>
                </a:lnTo>
                <a:lnTo>
                  <a:pt x="294563" y="368439"/>
                </a:lnTo>
                <a:lnTo>
                  <a:pt x="332740" y="338505"/>
                </a:lnTo>
                <a:lnTo>
                  <a:pt x="361048" y="298602"/>
                </a:lnTo>
                <a:lnTo>
                  <a:pt x="378396" y="249885"/>
                </a:lnTo>
                <a:lnTo>
                  <a:pt x="262509" y="249885"/>
                </a:lnTo>
                <a:lnTo>
                  <a:pt x="250037" y="269201"/>
                </a:lnTo>
                <a:lnTo>
                  <a:pt x="233616" y="283324"/>
                </a:lnTo>
                <a:lnTo>
                  <a:pt x="213779" y="291985"/>
                </a:lnTo>
                <a:lnTo>
                  <a:pt x="191122" y="294932"/>
                </a:lnTo>
                <a:lnTo>
                  <a:pt x="157480" y="287985"/>
                </a:lnTo>
                <a:lnTo>
                  <a:pt x="131660" y="268224"/>
                </a:lnTo>
                <a:lnTo>
                  <a:pt x="115112" y="237236"/>
                </a:lnTo>
                <a:lnTo>
                  <a:pt x="109283" y="196621"/>
                </a:lnTo>
                <a:lnTo>
                  <a:pt x="115112" y="156311"/>
                </a:lnTo>
                <a:lnTo>
                  <a:pt x="131660" y="125488"/>
                </a:lnTo>
                <a:lnTo>
                  <a:pt x="157480" y="105791"/>
                </a:lnTo>
                <a:lnTo>
                  <a:pt x="191122" y="98856"/>
                </a:lnTo>
                <a:lnTo>
                  <a:pt x="213779" y="101803"/>
                </a:lnTo>
                <a:lnTo>
                  <a:pt x="233616" y="110451"/>
                </a:lnTo>
                <a:lnTo>
                  <a:pt x="250037" y="124574"/>
                </a:lnTo>
                <a:lnTo>
                  <a:pt x="262509" y="143903"/>
                </a:lnTo>
                <a:lnTo>
                  <a:pt x="378396" y="143903"/>
                </a:lnTo>
                <a:close/>
              </a:path>
              <a:path w="870585" h="394969">
                <a:moveTo>
                  <a:pt x="725284" y="131356"/>
                </a:moveTo>
                <a:lnTo>
                  <a:pt x="719328" y="88506"/>
                </a:lnTo>
                <a:lnTo>
                  <a:pt x="719226" y="88315"/>
                </a:lnTo>
                <a:lnTo>
                  <a:pt x="701509" y="52285"/>
                </a:lnTo>
                <a:lnTo>
                  <a:pt x="671906" y="24345"/>
                </a:lnTo>
                <a:lnTo>
                  <a:pt x="630618" y="6362"/>
                </a:lnTo>
                <a:lnTo>
                  <a:pt x="613486" y="4305"/>
                </a:lnTo>
                <a:lnTo>
                  <a:pt x="613486" y="131356"/>
                </a:lnTo>
                <a:lnTo>
                  <a:pt x="610870" y="148844"/>
                </a:lnTo>
                <a:lnTo>
                  <a:pt x="602653" y="162242"/>
                </a:lnTo>
                <a:lnTo>
                  <a:pt x="588251" y="170815"/>
                </a:lnTo>
                <a:lnTo>
                  <a:pt x="567093" y="173837"/>
                </a:lnTo>
                <a:lnTo>
                  <a:pt x="523494" y="173837"/>
                </a:lnTo>
                <a:lnTo>
                  <a:pt x="523494" y="88315"/>
                </a:lnTo>
                <a:lnTo>
                  <a:pt x="567093" y="88315"/>
                </a:lnTo>
                <a:lnTo>
                  <a:pt x="588251" y="91351"/>
                </a:lnTo>
                <a:lnTo>
                  <a:pt x="602653" y="99987"/>
                </a:lnTo>
                <a:lnTo>
                  <a:pt x="610870" y="113550"/>
                </a:lnTo>
                <a:lnTo>
                  <a:pt x="613486" y="131356"/>
                </a:lnTo>
                <a:lnTo>
                  <a:pt x="613486" y="4305"/>
                </a:lnTo>
                <a:lnTo>
                  <a:pt x="577710" y="0"/>
                </a:lnTo>
                <a:lnTo>
                  <a:pt x="413931" y="0"/>
                </a:lnTo>
                <a:lnTo>
                  <a:pt x="413931" y="394081"/>
                </a:lnTo>
                <a:lnTo>
                  <a:pt x="523494" y="394081"/>
                </a:lnTo>
                <a:lnTo>
                  <a:pt x="523494" y="261035"/>
                </a:lnTo>
                <a:lnTo>
                  <a:pt x="577710" y="261035"/>
                </a:lnTo>
                <a:lnTo>
                  <a:pt x="631482" y="254152"/>
                </a:lnTo>
                <a:lnTo>
                  <a:pt x="672884" y="235191"/>
                </a:lnTo>
                <a:lnTo>
                  <a:pt x="702157" y="206705"/>
                </a:lnTo>
                <a:lnTo>
                  <a:pt x="719543" y="171246"/>
                </a:lnTo>
                <a:lnTo>
                  <a:pt x="725284" y="131356"/>
                </a:lnTo>
                <a:close/>
              </a:path>
              <a:path w="870585" h="394969">
                <a:moveTo>
                  <a:pt x="870381" y="235889"/>
                </a:moveTo>
                <a:lnTo>
                  <a:pt x="760818" y="235889"/>
                </a:lnTo>
                <a:lnTo>
                  <a:pt x="760818" y="394639"/>
                </a:lnTo>
                <a:lnTo>
                  <a:pt x="870381" y="394639"/>
                </a:lnTo>
                <a:lnTo>
                  <a:pt x="870381" y="235889"/>
                </a:lnTo>
                <a:close/>
              </a:path>
            </a:pathLst>
          </a:custGeom>
          <a:solidFill>
            <a:srgbClr val="004040"/>
          </a:solidFill>
        </p:spPr>
        <p:txBody>
          <a:bodyPr wrap="square" lIns="0" tIns="0" rIns="0" bIns="0" rtlCol="0"/>
          <a:lstStyle/>
          <a:p>
            <a:endParaRPr/>
          </a:p>
        </p:txBody>
      </p:sp>
      <p:sp>
        <p:nvSpPr>
          <p:cNvPr id="21" name="object 21"/>
          <p:cNvSpPr/>
          <p:nvPr/>
        </p:nvSpPr>
        <p:spPr>
          <a:xfrm>
            <a:off x="1029614" y="456466"/>
            <a:ext cx="264795" cy="296228"/>
          </a:xfrm>
          <a:custGeom>
            <a:avLst/>
            <a:gdLst/>
            <a:ahLst/>
            <a:cxnLst/>
            <a:rect l="l" t="t" r="r" b="b"/>
            <a:pathLst>
              <a:path w="353060" h="394969">
                <a:moveTo>
                  <a:pt x="352717" y="0"/>
                </a:moveTo>
                <a:lnTo>
                  <a:pt x="243154" y="0"/>
                </a:lnTo>
                <a:lnTo>
                  <a:pt x="243154" y="148590"/>
                </a:lnTo>
                <a:lnTo>
                  <a:pt x="109562" y="148590"/>
                </a:lnTo>
                <a:lnTo>
                  <a:pt x="109562" y="0"/>
                </a:lnTo>
                <a:lnTo>
                  <a:pt x="0" y="0"/>
                </a:lnTo>
                <a:lnTo>
                  <a:pt x="0" y="148590"/>
                </a:lnTo>
                <a:lnTo>
                  <a:pt x="0" y="236220"/>
                </a:lnTo>
                <a:lnTo>
                  <a:pt x="243154" y="236220"/>
                </a:lnTo>
                <a:lnTo>
                  <a:pt x="243154" y="394970"/>
                </a:lnTo>
                <a:lnTo>
                  <a:pt x="352717" y="394970"/>
                </a:lnTo>
                <a:lnTo>
                  <a:pt x="352717" y="236220"/>
                </a:lnTo>
                <a:lnTo>
                  <a:pt x="352717" y="148590"/>
                </a:lnTo>
                <a:lnTo>
                  <a:pt x="352717" y="0"/>
                </a:lnTo>
                <a:close/>
              </a:path>
            </a:pathLst>
          </a:custGeom>
          <a:solidFill>
            <a:srgbClr val="004040"/>
          </a:solidFill>
        </p:spPr>
        <p:txBody>
          <a:bodyPr wrap="square" lIns="0" tIns="0" rIns="0" bIns="0" rtlCol="0"/>
          <a:lstStyle/>
          <a:p>
            <a:endParaRPr/>
          </a:p>
        </p:txBody>
      </p:sp>
      <p:sp>
        <p:nvSpPr>
          <p:cNvPr id="22" name="object 22"/>
          <p:cNvSpPr/>
          <p:nvPr/>
        </p:nvSpPr>
        <p:spPr>
          <a:xfrm>
            <a:off x="1333852" y="456705"/>
            <a:ext cx="82391" cy="295751"/>
          </a:xfrm>
          <a:custGeom>
            <a:avLst/>
            <a:gdLst/>
            <a:ahLst/>
            <a:cxnLst/>
            <a:rect l="l" t="t" r="r" b="b"/>
            <a:pathLst>
              <a:path w="109855" h="394334">
                <a:moveTo>
                  <a:pt x="109562" y="0"/>
                </a:moveTo>
                <a:lnTo>
                  <a:pt x="0" y="0"/>
                </a:lnTo>
                <a:lnTo>
                  <a:pt x="0" y="394080"/>
                </a:lnTo>
                <a:lnTo>
                  <a:pt x="109562" y="394080"/>
                </a:lnTo>
                <a:lnTo>
                  <a:pt x="109562" y="0"/>
                </a:lnTo>
                <a:close/>
              </a:path>
            </a:pathLst>
          </a:custGeom>
          <a:solidFill>
            <a:srgbClr val="004040"/>
          </a:solidFill>
        </p:spPr>
        <p:txBody>
          <a:bodyPr wrap="square" lIns="0" tIns="0" rIns="0" bIns="0" rtlCol="0"/>
          <a:lstStyle/>
          <a:p>
            <a:endParaRPr/>
          </a:p>
        </p:txBody>
      </p:sp>
      <p:sp>
        <p:nvSpPr>
          <p:cNvPr id="23" name="object 23"/>
          <p:cNvSpPr txBox="1">
            <a:spLocks noGrp="1"/>
          </p:cNvSpPr>
          <p:nvPr>
            <p:ph type="title"/>
          </p:nvPr>
        </p:nvSpPr>
        <p:spPr>
          <a:xfrm>
            <a:off x="449475" y="1966725"/>
            <a:ext cx="4249103" cy="1176604"/>
          </a:xfrm>
          <a:prstGeom prst="rect">
            <a:avLst/>
          </a:prstGeom>
        </p:spPr>
        <p:txBody>
          <a:bodyPr vert="horz" wrap="square" lIns="0" tIns="9525" rIns="0" bIns="0" rtlCol="0">
            <a:spAutoFit/>
          </a:bodyPr>
          <a:lstStyle/>
          <a:p>
            <a:pPr marL="9525" marR="3810">
              <a:spcBef>
                <a:spcPts val="75"/>
              </a:spcBef>
              <a:tabLst>
                <a:tab pos="1855946" algn="l"/>
                <a:tab pos="3278029" algn="l"/>
              </a:tabLst>
            </a:pPr>
            <a:r>
              <a:rPr lang="en-US" spc="-8">
                <a:solidFill>
                  <a:srgbClr val="FFFFFF"/>
                </a:solidFill>
              </a:rPr>
              <a:t>Booking instructions </a:t>
            </a:r>
            <a:endParaRPr spc="-8">
              <a:solidFill>
                <a:srgbClr val="FFFFFF"/>
              </a:solidFill>
            </a:endParaRPr>
          </a:p>
        </p:txBody>
      </p:sp>
    </p:spTree>
    <p:extLst>
      <p:ext uri="{BB962C8B-B14F-4D97-AF65-F5344CB8AC3E}">
        <p14:creationId xmlns:p14="http://schemas.microsoft.com/office/powerpoint/2010/main" val="678605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117" y="0"/>
            <a:ext cx="9144953" cy="51435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004040"/>
          </a:solidFill>
        </p:spPr>
        <p:txBody>
          <a:bodyPr wrap="square" lIns="0" tIns="0" rIns="0" bIns="0" rtlCol="0"/>
          <a:lstStyle/>
          <a:p>
            <a:endParaRPr/>
          </a:p>
        </p:txBody>
      </p:sp>
      <p:sp>
        <p:nvSpPr>
          <p:cNvPr id="3" name="object 3"/>
          <p:cNvSpPr txBox="1">
            <a:spLocks noGrp="1"/>
          </p:cNvSpPr>
          <p:nvPr>
            <p:ph type="ctrTitle"/>
          </p:nvPr>
        </p:nvSpPr>
        <p:spPr>
          <a:prstGeom prst="rect">
            <a:avLst/>
          </a:prstGeom>
        </p:spPr>
        <p:txBody>
          <a:bodyPr vert="horz" wrap="square" lIns="0" tIns="9525" rIns="0" bIns="0" rtlCol="0">
            <a:spAutoFit/>
          </a:bodyPr>
          <a:lstStyle/>
          <a:p>
            <a:pPr marL="9525">
              <a:lnSpc>
                <a:spcPct val="100000"/>
              </a:lnSpc>
              <a:spcBef>
                <a:spcPts val="75"/>
              </a:spcBef>
              <a:tabLst>
                <a:tab pos="2308384" algn="l"/>
              </a:tabLst>
            </a:pPr>
            <a:r>
              <a:rPr sz="5250" spc="-8">
                <a:solidFill>
                  <a:srgbClr val="00B58C"/>
                </a:solidFill>
              </a:rPr>
              <a:t>Thank</a:t>
            </a:r>
            <a:r>
              <a:rPr sz="5250">
                <a:solidFill>
                  <a:srgbClr val="00B58C"/>
                </a:solidFill>
              </a:rPr>
              <a:t>	</a:t>
            </a:r>
            <a:r>
              <a:rPr sz="5250" spc="-15">
                <a:solidFill>
                  <a:srgbClr val="00B58C"/>
                </a:solidFill>
              </a:rPr>
              <a:t>you!</a:t>
            </a:r>
            <a:endParaRPr sz="5250"/>
          </a:p>
        </p:txBody>
      </p:sp>
      <p:sp>
        <p:nvSpPr>
          <p:cNvPr id="4" name="object 4"/>
          <p:cNvSpPr txBox="1">
            <a:spLocks noGrp="1"/>
          </p:cNvSpPr>
          <p:nvPr>
            <p:ph type="subTitle" idx="4"/>
          </p:nvPr>
        </p:nvSpPr>
        <p:spPr>
          <a:xfrm>
            <a:off x="449476" y="2591479"/>
            <a:ext cx="3875246" cy="894476"/>
          </a:xfrm>
          <a:prstGeom prst="rect">
            <a:avLst/>
          </a:prstGeom>
        </p:spPr>
        <p:txBody>
          <a:bodyPr vert="horz" wrap="square" lIns="0" tIns="9525" rIns="0" bIns="0" rtlCol="0">
            <a:spAutoFit/>
          </a:bodyPr>
          <a:lstStyle/>
          <a:p>
            <a:pPr marL="9525" marR="3810">
              <a:lnSpc>
                <a:spcPct val="100000"/>
              </a:lnSpc>
              <a:spcBef>
                <a:spcPts val="75"/>
              </a:spcBef>
            </a:pPr>
            <a:r>
              <a:rPr lang="pt-BR" sz="1875" b="1">
                <a:solidFill>
                  <a:srgbClr val="FFFFFF"/>
                </a:solidFill>
                <a:latin typeface="Poppins SemiBold"/>
                <a:cs typeface="Poppins SemiBold"/>
              </a:rPr>
              <a:t>Nia Agustiara</a:t>
            </a:r>
          </a:p>
          <a:p>
            <a:pPr marL="9525" marR="3810">
              <a:lnSpc>
                <a:spcPct val="100000"/>
              </a:lnSpc>
              <a:spcBef>
                <a:spcPts val="75"/>
              </a:spcBef>
            </a:pPr>
            <a:r>
              <a:rPr lang="pt-BR" sz="1875" b="1">
                <a:solidFill>
                  <a:srgbClr val="FFFFFF"/>
                </a:solidFill>
                <a:latin typeface="Poppins SemiBold"/>
                <a:cs typeface="Poppins SemiBold"/>
                <a:hlinkClick r:id="rId3"/>
              </a:rPr>
              <a:t>pharmaobp@informa.com</a:t>
            </a:r>
            <a:endParaRPr lang="pt-BR" sz="1875" b="1">
              <a:solidFill>
                <a:srgbClr val="FFFFFF"/>
              </a:solidFill>
              <a:latin typeface="Poppins SemiBold"/>
              <a:cs typeface="Poppins SemiBold"/>
            </a:endParaRPr>
          </a:p>
          <a:p>
            <a:pPr marL="9525" marR="3810">
              <a:lnSpc>
                <a:spcPct val="100000"/>
              </a:lnSpc>
              <a:spcBef>
                <a:spcPts val="75"/>
              </a:spcBef>
            </a:pPr>
            <a:endParaRPr lang="pt-BR" sz="1875" b="1">
              <a:solidFill>
                <a:srgbClr val="FFFFFF"/>
              </a:solidFill>
              <a:latin typeface="Poppins SemiBold"/>
              <a:cs typeface="Poppins SemiBold"/>
            </a:endParaRPr>
          </a:p>
        </p:txBody>
      </p:sp>
      <p:sp>
        <p:nvSpPr>
          <p:cNvPr id="5" name="object 5"/>
          <p:cNvSpPr/>
          <p:nvPr/>
        </p:nvSpPr>
        <p:spPr>
          <a:xfrm>
            <a:off x="7040678" y="3176539"/>
            <a:ext cx="775335" cy="775335"/>
          </a:xfrm>
          <a:custGeom>
            <a:avLst/>
            <a:gdLst/>
            <a:ahLst/>
            <a:cxnLst/>
            <a:rect l="l" t="t" r="r" b="b"/>
            <a:pathLst>
              <a:path w="1033779" h="1033779">
                <a:moveTo>
                  <a:pt x="516572" y="0"/>
                </a:moveTo>
                <a:lnTo>
                  <a:pt x="469548" y="2125"/>
                </a:lnTo>
                <a:lnTo>
                  <a:pt x="423708" y="8351"/>
                </a:lnTo>
                <a:lnTo>
                  <a:pt x="379234" y="18495"/>
                </a:lnTo>
                <a:lnTo>
                  <a:pt x="336309" y="32375"/>
                </a:lnTo>
                <a:lnTo>
                  <a:pt x="295114" y="49808"/>
                </a:lnTo>
                <a:lnTo>
                  <a:pt x="255832" y="70611"/>
                </a:lnTo>
                <a:lnTo>
                  <a:pt x="218645" y="94604"/>
                </a:lnTo>
                <a:lnTo>
                  <a:pt x="183736" y="121602"/>
                </a:lnTo>
                <a:lnTo>
                  <a:pt x="151287" y="151423"/>
                </a:lnTo>
                <a:lnTo>
                  <a:pt x="121479" y="183886"/>
                </a:lnTo>
                <a:lnTo>
                  <a:pt x="94496" y="218808"/>
                </a:lnTo>
                <a:lnTo>
                  <a:pt x="70519" y="256006"/>
                </a:lnTo>
                <a:lnTo>
                  <a:pt x="49731" y="295298"/>
                </a:lnTo>
                <a:lnTo>
                  <a:pt x="32313" y="336502"/>
                </a:lnTo>
                <a:lnTo>
                  <a:pt x="18449" y="379436"/>
                </a:lnTo>
                <a:lnTo>
                  <a:pt x="8321" y="423916"/>
                </a:lnTo>
                <a:lnTo>
                  <a:pt x="2110" y="469761"/>
                </a:lnTo>
                <a:lnTo>
                  <a:pt x="0" y="516788"/>
                </a:lnTo>
                <a:lnTo>
                  <a:pt x="2112" y="563827"/>
                </a:lnTo>
                <a:lnTo>
                  <a:pt x="8326" y="609683"/>
                </a:lnTo>
                <a:lnTo>
                  <a:pt x="18460" y="654173"/>
                </a:lnTo>
                <a:lnTo>
                  <a:pt x="32332" y="697114"/>
                </a:lnTo>
                <a:lnTo>
                  <a:pt x="49759" y="738325"/>
                </a:lnTo>
                <a:lnTo>
                  <a:pt x="70558" y="777623"/>
                </a:lnTo>
                <a:lnTo>
                  <a:pt x="94548" y="814826"/>
                </a:lnTo>
                <a:lnTo>
                  <a:pt x="121545" y="849750"/>
                </a:lnTo>
                <a:lnTo>
                  <a:pt x="151368" y="882215"/>
                </a:lnTo>
                <a:lnTo>
                  <a:pt x="183833" y="912036"/>
                </a:lnTo>
                <a:lnTo>
                  <a:pt x="218758" y="939032"/>
                </a:lnTo>
                <a:lnTo>
                  <a:pt x="255962" y="963021"/>
                </a:lnTo>
                <a:lnTo>
                  <a:pt x="295261" y="983819"/>
                </a:lnTo>
                <a:lnTo>
                  <a:pt x="336473" y="1001245"/>
                </a:lnTo>
                <a:lnTo>
                  <a:pt x="379415" y="1015116"/>
                </a:lnTo>
                <a:lnTo>
                  <a:pt x="423905" y="1025250"/>
                </a:lnTo>
                <a:lnTo>
                  <a:pt x="469761" y="1031464"/>
                </a:lnTo>
                <a:lnTo>
                  <a:pt x="516801" y="1033576"/>
                </a:lnTo>
                <a:lnTo>
                  <a:pt x="563836" y="1031464"/>
                </a:lnTo>
                <a:lnTo>
                  <a:pt x="609689" y="1025250"/>
                </a:lnTo>
                <a:lnTo>
                  <a:pt x="654177" y="1015116"/>
                </a:lnTo>
                <a:lnTo>
                  <a:pt x="697117" y="1001245"/>
                </a:lnTo>
                <a:lnTo>
                  <a:pt x="738327" y="983819"/>
                </a:lnTo>
                <a:lnTo>
                  <a:pt x="777625" y="963021"/>
                </a:lnTo>
                <a:lnTo>
                  <a:pt x="814827" y="939032"/>
                </a:lnTo>
                <a:lnTo>
                  <a:pt x="849753" y="912036"/>
                </a:lnTo>
                <a:lnTo>
                  <a:pt x="882218" y="882215"/>
                </a:lnTo>
                <a:lnTo>
                  <a:pt x="912040" y="849750"/>
                </a:lnTo>
                <a:lnTo>
                  <a:pt x="939038" y="814826"/>
                </a:lnTo>
                <a:lnTo>
                  <a:pt x="963028" y="777623"/>
                </a:lnTo>
                <a:lnTo>
                  <a:pt x="983828" y="738325"/>
                </a:lnTo>
                <a:lnTo>
                  <a:pt x="1001255" y="697114"/>
                </a:lnTo>
                <a:lnTo>
                  <a:pt x="1015127" y="654173"/>
                </a:lnTo>
                <a:lnTo>
                  <a:pt x="1025262" y="609683"/>
                </a:lnTo>
                <a:lnTo>
                  <a:pt x="1031477" y="563827"/>
                </a:lnTo>
                <a:lnTo>
                  <a:pt x="1033589" y="516788"/>
                </a:lnTo>
                <a:lnTo>
                  <a:pt x="1031455" y="469743"/>
                </a:lnTo>
                <a:lnTo>
                  <a:pt x="1025220" y="423883"/>
                </a:lnTo>
                <a:lnTo>
                  <a:pt x="1015066" y="379390"/>
                </a:lnTo>
                <a:lnTo>
                  <a:pt x="1001177" y="336446"/>
                </a:lnTo>
                <a:lnTo>
                  <a:pt x="983735" y="295234"/>
                </a:lnTo>
                <a:lnTo>
                  <a:pt x="962921" y="255936"/>
                </a:lnTo>
                <a:lnTo>
                  <a:pt x="938918" y="218733"/>
                </a:lnTo>
                <a:lnTo>
                  <a:pt x="911908" y="183810"/>
                </a:lnTo>
                <a:lnTo>
                  <a:pt x="882075" y="151347"/>
                </a:lnTo>
                <a:lnTo>
                  <a:pt x="849599" y="121527"/>
                </a:lnTo>
                <a:lnTo>
                  <a:pt x="814665" y="94533"/>
                </a:lnTo>
                <a:lnTo>
                  <a:pt x="777453" y="70547"/>
                </a:lnTo>
                <a:lnTo>
                  <a:pt x="738146" y="49750"/>
                </a:lnTo>
                <a:lnTo>
                  <a:pt x="696927" y="32326"/>
                </a:lnTo>
                <a:lnTo>
                  <a:pt x="653977" y="18457"/>
                </a:lnTo>
                <a:lnTo>
                  <a:pt x="609480" y="8324"/>
                </a:lnTo>
                <a:lnTo>
                  <a:pt x="563618" y="2111"/>
                </a:lnTo>
                <a:lnTo>
                  <a:pt x="516572" y="0"/>
                </a:lnTo>
                <a:close/>
              </a:path>
            </a:pathLst>
          </a:custGeom>
          <a:solidFill>
            <a:srgbClr val="00B58C"/>
          </a:solidFill>
        </p:spPr>
        <p:txBody>
          <a:bodyPr wrap="square" lIns="0" tIns="0" rIns="0" bIns="0" rtlCol="0"/>
          <a:lstStyle/>
          <a:p>
            <a:endParaRPr/>
          </a:p>
        </p:txBody>
      </p:sp>
      <p:sp>
        <p:nvSpPr>
          <p:cNvPr id="6" name="object 6"/>
          <p:cNvSpPr/>
          <p:nvPr/>
        </p:nvSpPr>
        <p:spPr>
          <a:xfrm>
            <a:off x="5299802" y="4044308"/>
            <a:ext cx="775335" cy="775335"/>
          </a:xfrm>
          <a:custGeom>
            <a:avLst/>
            <a:gdLst/>
            <a:ahLst/>
            <a:cxnLst/>
            <a:rect l="l" t="t" r="r" b="b"/>
            <a:pathLst>
              <a:path w="1033779" h="1033779">
                <a:moveTo>
                  <a:pt x="516572" y="0"/>
                </a:moveTo>
                <a:lnTo>
                  <a:pt x="469548" y="2125"/>
                </a:lnTo>
                <a:lnTo>
                  <a:pt x="423708" y="8351"/>
                </a:lnTo>
                <a:lnTo>
                  <a:pt x="379234" y="18495"/>
                </a:lnTo>
                <a:lnTo>
                  <a:pt x="336309" y="32375"/>
                </a:lnTo>
                <a:lnTo>
                  <a:pt x="295114" y="49808"/>
                </a:lnTo>
                <a:lnTo>
                  <a:pt x="255832" y="70612"/>
                </a:lnTo>
                <a:lnTo>
                  <a:pt x="218645" y="94604"/>
                </a:lnTo>
                <a:lnTo>
                  <a:pt x="183736" y="121602"/>
                </a:lnTo>
                <a:lnTo>
                  <a:pt x="151287" y="151423"/>
                </a:lnTo>
                <a:lnTo>
                  <a:pt x="121479" y="183886"/>
                </a:lnTo>
                <a:lnTo>
                  <a:pt x="94496" y="218808"/>
                </a:lnTo>
                <a:lnTo>
                  <a:pt x="70519" y="256006"/>
                </a:lnTo>
                <a:lnTo>
                  <a:pt x="49731" y="295298"/>
                </a:lnTo>
                <a:lnTo>
                  <a:pt x="32313" y="336502"/>
                </a:lnTo>
                <a:lnTo>
                  <a:pt x="18449" y="379436"/>
                </a:lnTo>
                <a:lnTo>
                  <a:pt x="8321" y="423916"/>
                </a:lnTo>
                <a:lnTo>
                  <a:pt x="2110" y="469761"/>
                </a:lnTo>
                <a:lnTo>
                  <a:pt x="0" y="516788"/>
                </a:lnTo>
                <a:lnTo>
                  <a:pt x="2112" y="563827"/>
                </a:lnTo>
                <a:lnTo>
                  <a:pt x="8326" y="609683"/>
                </a:lnTo>
                <a:lnTo>
                  <a:pt x="18460" y="654173"/>
                </a:lnTo>
                <a:lnTo>
                  <a:pt x="32332" y="697114"/>
                </a:lnTo>
                <a:lnTo>
                  <a:pt x="49759" y="738325"/>
                </a:lnTo>
                <a:lnTo>
                  <a:pt x="70558" y="777623"/>
                </a:lnTo>
                <a:lnTo>
                  <a:pt x="94548" y="814826"/>
                </a:lnTo>
                <a:lnTo>
                  <a:pt x="121545" y="849750"/>
                </a:lnTo>
                <a:lnTo>
                  <a:pt x="151368" y="882215"/>
                </a:lnTo>
                <a:lnTo>
                  <a:pt x="183833" y="912036"/>
                </a:lnTo>
                <a:lnTo>
                  <a:pt x="218758" y="939032"/>
                </a:lnTo>
                <a:lnTo>
                  <a:pt x="255962" y="963021"/>
                </a:lnTo>
                <a:lnTo>
                  <a:pt x="295261" y="983819"/>
                </a:lnTo>
                <a:lnTo>
                  <a:pt x="336473" y="1001245"/>
                </a:lnTo>
                <a:lnTo>
                  <a:pt x="379415" y="1015116"/>
                </a:lnTo>
                <a:lnTo>
                  <a:pt x="423905" y="1025250"/>
                </a:lnTo>
                <a:lnTo>
                  <a:pt x="469761" y="1031464"/>
                </a:lnTo>
                <a:lnTo>
                  <a:pt x="516801" y="1033576"/>
                </a:lnTo>
                <a:lnTo>
                  <a:pt x="563838" y="1031464"/>
                </a:lnTo>
                <a:lnTo>
                  <a:pt x="609692" y="1025250"/>
                </a:lnTo>
                <a:lnTo>
                  <a:pt x="654181" y="1015116"/>
                </a:lnTo>
                <a:lnTo>
                  <a:pt x="697122" y="1001245"/>
                </a:lnTo>
                <a:lnTo>
                  <a:pt x="738333" y="983819"/>
                </a:lnTo>
                <a:lnTo>
                  <a:pt x="777630" y="963021"/>
                </a:lnTo>
                <a:lnTo>
                  <a:pt x="814833" y="939032"/>
                </a:lnTo>
                <a:lnTo>
                  <a:pt x="849758" y="912036"/>
                </a:lnTo>
                <a:lnTo>
                  <a:pt x="882222" y="882215"/>
                </a:lnTo>
                <a:lnTo>
                  <a:pt x="912044" y="849750"/>
                </a:lnTo>
                <a:lnTo>
                  <a:pt x="939041" y="814826"/>
                </a:lnTo>
                <a:lnTo>
                  <a:pt x="963031" y="777623"/>
                </a:lnTo>
                <a:lnTo>
                  <a:pt x="983830" y="738325"/>
                </a:lnTo>
                <a:lnTo>
                  <a:pt x="1001257" y="697114"/>
                </a:lnTo>
                <a:lnTo>
                  <a:pt x="1015128" y="654173"/>
                </a:lnTo>
                <a:lnTo>
                  <a:pt x="1025263" y="609683"/>
                </a:lnTo>
                <a:lnTo>
                  <a:pt x="1031477" y="563827"/>
                </a:lnTo>
                <a:lnTo>
                  <a:pt x="1033589" y="516788"/>
                </a:lnTo>
                <a:lnTo>
                  <a:pt x="1031455" y="469743"/>
                </a:lnTo>
                <a:lnTo>
                  <a:pt x="1025220" y="423883"/>
                </a:lnTo>
                <a:lnTo>
                  <a:pt x="1015066" y="379390"/>
                </a:lnTo>
                <a:lnTo>
                  <a:pt x="1001177" y="336446"/>
                </a:lnTo>
                <a:lnTo>
                  <a:pt x="983735" y="295234"/>
                </a:lnTo>
                <a:lnTo>
                  <a:pt x="962921" y="255936"/>
                </a:lnTo>
                <a:lnTo>
                  <a:pt x="938918" y="218733"/>
                </a:lnTo>
                <a:lnTo>
                  <a:pt x="911908" y="183810"/>
                </a:lnTo>
                <a:lnTo>
                  <a:pt x="882075" y="151347"/>
                </a:lnTo>
                <a:lnTo>
                  <a:pt x="849599" y="121527"/>
                </a:lnTo>
                <a:lnTo>
                  <a:pt x="814665" y="94533"/>
                </a:lnTo>
                <a:lnTo>
                  <a:pt x="777453" y="70547"/>
                </a:lnTo>
                <a:lnTo>
                  <a:pt x="738146" y="49750"/>
                </a:lnTo>
                <a:lnTo>
                  <a:pt x="696927" y="32326"/>
                </a:lnTo>
                <a:lnTo>
                  <a:pt x="653977" y="18457"/>
                </a:lnTo>
                <a:lnTo>
                  <a:pt x="609480" y="8324"/>
                </a:lnTo>
                <a:lnTo>
                  <a:pt x="563618" y="2111"/>
                </a:lnTo>
                <a:lnTo>
                  <a:pt x="516572" y="0"/>
                </a:lnTo>
                <a:close/>
              </a:path>
            </a:pathLst>
          </a:custGeom>
          <a:solidFill>
            <a:srgbClr val="00B58C"/>
          </a:solidFill>
        </p:spPr>
        <p:txBody>
          <a:bodyPr wrap="square" lIns="0" tIns="0" rIns="0" bIns="0" rtlCol="0"/>
          <a:lstStyle/>
          <a:p>
            <a:endParaRPr/>
          </a:p>
        </p:txBody>
      </p:sp>
      <p:sp>
        <p:nvSpPr>
          <p:cNvPr id="7" name="object 7"/>
          <p:cNvSpPr/>
          <p:nvPr/>
        </p:nvSpPr>
        <p:spPr>
          <a:xfrm>
            <a:off x="7910195" y="1430255"/>
            <a:ext cx="775335" cy="775335"/>
          </a:xfrm>
          <a:custGeom>
            <a:avLst/>
            <a:gdLst/>
            <a:ahLst/>
            <a:cxnLst/>
            <a:rect l="l" t="t" r="r" b="b"/>
            <a:pathLst>
              <a:path w="1033779" h="1033780">
                <a:moveTo>
                  <a:pt x="516572" y="0"/>
                </a:moveTo>
                <a:lnTo>
                  <a:pt x="469548" y="2129"/>
                </a:lnTo>
                <a:lnTo>
                  <a:pt x="423708" y="8358"/>
                </a:lnTo>
                <a:lnTo>
                  <a:pt x="379234" y="18504"/>
                </a:lnTo>
                <a:lnTo>
                  <a:pt x="336309" y="32385"/>
                </a:lnTo>
                <a:lnTo>
                  <a:pt x="295114" y="49819"/>
                </a:lnTo>
                <a:lnTo>
                  <a:pt x="255832" y="70623"/>
                </a:lnTo>
                <a:lnTo>
                  <a:pt x="218645" y="94615"/>
                </a:lnTo>
                <a:lnTo>
                  <a:pt x="183736" y="121612"/>
                </a:lnTo>
                <a:lnTo>
                  <a:pt x="151287" y="151433"/>
                </a:lnTo>
                <a:lnTo>
                  <a:pt x="121479" y="183894"/>
                </a:lnTo>
                <a:lnTo>
                  <a:pt x="94496" y="218815"/>
                </a:lnTo>
                <a:lnTo>
                  <a:pt x="70519" y="256012"/>
                </a:lnTo>
                <a:lnTo>
                  <a:pt x="49731" y="295303"/>
                </a:lnTo>
                <a:lnTo>
                  <a:pt x="32313" y="336505"/>
                </a:lnTo>
                <a:lnTo>
                  <a:pt x="18449" y="379438"/>
                </a:lnTo>
                <a:lnTo>
                  <a:pt x="8321" y="423917"/>
                </a:lnTo>
                <a:lnTo>
                  <a:pt x="2110" y="469761"/>
                </a:lnTo>
                <a:lnTo>
                  <a:pt x="0" y="516788"/>
                </a:lnTo>
                <a:lnTo>
                  <a:pt x="2112" y="563827"/>
                </a:lnTo>
                <a:lnTo>
                  <a:pt x="8326" y="609683"/>
                </a:lnTo>
                <a:lnTo>
                  <a:pt x="18460" y="654173"/>
                </a:lnTo>
                <a:lnTo>
                  <a:pt x="32332" y="697114"/>
                </a:lnTo>
                <a:lnTo>
                  <a:pt x="49759" y="738325"/>
                </a:lnTo>
                <a:lnTo>
                  <a:pt x="70558" y="777623"/>
                </a:lnTo>
                <a:lnTo>
                  <a:pt x="94548" y="814826"/>
                </a:lnTo>
                <a:lnTo>
                  <a:pt x="121545" y="849750"/>
                </a:lnTo>
                <a:lnTo>
                  <a:pt x="151368" y="882215"/>
                </a:lnTo>
                <a:lnTo>
                  <a:pt x="183833" y="912036"/>
                </a:lnTo>
                <a:lnTo>
                  <a:pt x="218758" y="939032"/>
                </a:lnTo>
                <a:lnTo>
                  <a:pt x="255962" y="963021"/>
                </a:lnTo>
                <a:lnTo>
                  <a:pt x="295261" y="983819"/>
                </a:lnTo>
                <a:lnTo>
                  <a:pt x="336473" y="1001245"/>
                </a:lnTo>
                <a:lnTo>
                  <a:pt x="379415" y="1015116"/>
                </a:lnTo>
                <a:lnTo>
                  <a:pt x="423905" y="1025250"/>
                </a:lnTo>
                <a:lnTo>
                  <a:pt x="469761" y="1031464"/>
                </a:lnTo>
                <a:lnTo>
                  <a:pt x="516801" y="1033576"/>
                </a:lnTo>
                <a:lnTo>
                  <a:pt x="563836" y="1031464"/>
                </a:lnTo>
                <a:lnTo>
                  <a:pt x="609689" y="1025250"/>
                </a:lnTo>
                <a:lnTo>
                  <a:pt x="654177" y="1015116"/>
                </a:lnTo>
                <a:lnTo>
                  <a:pt x="697117" y="1001245"/>
                </a:lnTo>
                <a:lnTo>
                  <a:pt x="738327" y="983819"/>
                </a:lnTo>
                <a:lnTo>
                  <a:pt x="777625" y="963021"/>
                </a:lnTo>
                <a:lnTo>
                  <a:pt x="814827" y="939032"/>
                </a:lnTo>
                <a:lnTo>
                  <a:pt x="849753" y="912036"/>
                </a:lnTo>
                <a:lnTo>
                  <a:pt x="882218" y="882215"/>
                </a:lnTo>
                <a:lnTo>
                  <a:pt x="912040" y="849750"/>
                </a:lnTo>
                <a:lnTo>
                  <a:pt x="939038" y="814826"/>
                </a:lnTo>
                <a:lnTo>
                  <a:pt x="963028" y="777623"/>
                </a:lnTo>
                <a:lnTo>
                  <a:pt x="983828" y="738325"/>
                </a:lnTo>
                <a:lnTo>
                  <a:pt x="1001255" y="697114"/>
                </a:lnTo>
                <a:lnTo>
                  <a:pt x="1015127" y="654173"/>
                </a:lnTo>
                <a:lnTo>
                  <a:pt x="1025262" y="609683"/>
                </a:lnTo>
                <a:lnTo>
                  <a:pt x="1031477" y="563827"/>
                </a:lnTo>
                <a:lnTo>
                  <a:pt x="1033589" y="516788"/>
                </a:lnTo>
                <a:lnTo>
                  <a:pt x="1031455" y="469743"/>
                </a:lnTo>
                <a:lnTo>
                  <a:pt x="1025220" y="423883"/>
                </a:lnTo>
                <a:lnTo>
                  <a:pt x="1015066" y="379390"/>
                </a:lnTo>
                <a:lnTo>
                  <a:pt x="1001177" y="336446"/>
                </a:lnTo>
                <a:lnTo>
                  <a:pt x="983735" y="295234"/>
                </a:lnTo>
                <a:lnTo>
                  <a:pt x="962921" y="255936"/>
                </a:lnTo>
                <a:lnTo>
                  <a:pt x="938918" y="218733"/>
                </a:lnTo>
                <a:lnTo>
                  <a:pt x="911908" y="183810"/>
                </a:lnTo>
                <a:lnTo>
                  <a:pt x="882075" y="151347"/>
                </a:lnTo>
                <a:lnTo>
                  <a:pt x="849599" y="121527"/>
                </a:lnTo>
                <a:lnTo>
                  <a:pt x="814665" y="94533"/>
                </a:lnTo>
                <a:lnTo>
                  <a:pt x="777453" y="70547"/>
                </a:lnTo>
                <a:lnTo>
                  <a:pt x="738146" y="49750"/>
                </a:lnTo>
                <a:lnTo>
                  <a:pt x="696927" y="32326"/>
                </a:lnTo>
                <a:lnTo>
                  <a:pt x="653977" y="18457"/>
                </a:lnTo>
                <a:lnTo>
                  <a:pt x="609480" y="8324"/>
                </a:lnTo>
                <a:lnTo>
                  <a:pt x="563618" y="2111"/>
                </a:lnTo>
                <a:lnTo>
                  <a:pt x="516572" y="0"/>
                </a:lnTo>
                <a:close/>
              </a:path>
            </a:pathLst>
          </a:custGeom>
          <a:solidFill>
            <a:srgbClr val="00B58C"/>
          </a:solidFill>
        </p:spPr>
        <p:txBody>
          <a:bodyPr wrap="square" lIns="0" tIns="0" rIns="0" bIns="0" rtlCol="0"/>
          <a:lstStyle/>
          <a:p>
            <a:endParaRPr/>
          </a:p>
        </p:txBody>
      </p:sp>
      <p:sp>
        <p:nvSpPr>
          <p:cNvPr id="8" name="object 8"/>
          <p:cNvSpPr/>
          <p:nvPr/>
        </p:nvSpPr>
        <p:spPr>
          <a:xfrm>
            <a:off x="6172011" y="2295978"/>
            <a:ext cx="770573" cy="1647349"/>
          </a:xfrm>
          <a:custGeom>
            <a:avLst/>
            <a:gdLst/>
            <a:ahLst/>
            <a:cxnLst/>
            <a:rect l="l" t="t" r="r" b="b"/>
            <a:pathLst>
              <a:path w="1027429" h="2196465">
                <a:moveTo>
                  <a:pt x="513689" y="0"/>
                </a:moveTo>
                <a:lnTo>
                  <a:pt x="466931" y="2099"/>
                </a:lnTo>
                <a:lnTo>
                  <a:pt x="421349" y="8276"/>
                </a:lnTo>
                <a:lnTo>
                  <a:pt x="377125" y="18350"/>
                </a:lnTo>
                <a:lnTo>
                  <a:pt x="334440" y="32138"/>
                </a:lnTo>
                <a:lnTo>
                  <a:pt x="293476" y="49461"/>
                </a:lnTo>
                <a:lnTo>
                  <a:pt x="254413" y="70135"/>
                </a:lnTo>
                <a:lnTo>
                  <a:pt x="217434" y="93981"/>
                </a:lnTo>
                <a:lnTo>
                  <a:pt x="182719" y="120816"/>
                </a:lnTo>
                <a:lnTo>
                  <a:pt x="150450" y="150460"/>
                </a:lnTo>
                <a:lnTo>
                  <a:pt x="120808" y="182730"/>
                </a:lnTo>
                <a:lnTo>
                  <a:pt x="93974" y="217445"/>
                </a:lnTo>
                <a:lnTo>
                  <a:pt x="70130" y="254425"/>
                </a:lnTo>
                <a:lnTo>
                  <a:pt x="49457" y="293487"/>
                </a:lnTo>
                <a:lnTo>
                  <a:pt x="32135" y="334450"/>
                </a:lnTo>
                <a:lnTo>
                  <a:pt x="18348" y="377134"/>
                </a:lnTo>
                <a:lnTo>
                  <a:pt x="8275" y="421355"/>
                </a:lnTo>
                <a:lnTo>
                  <a:pt x="2099" y="466934"/>
                </a:lnTo>
                <a:lnTo>
                  <a:pt x="0" y="513689"/>
                </a:lnTo>
                <a:lnTo>
                  <a:pt x="0" y="1682356"/>
                </a:lnTo>
                <a:lnTo>
                  <a:pt x="2099" y="1729110"/>
                </a:lnTo>
                <a:lnTo>
                  <a:pt x="8275" y="1774689"/>
                </a:lnTo>
                <a:lnTo>
                  <a:pt x="18348" y="1818911"/>
                </a:lnTo>
                <a:lnTo>
                  <a:pt x="32135" y="1861595"/>
                </a:lnTo>
                <a:lnTo>
                  <a:pt x="49457" y="1902558"/>
                </a:lnTo>
                <a:lnTo>
                  <a:pt x="70130" y="1941620"/>
                </a:lnTo>
                <a:lnTo>
                  <a:pt x="93974" y="1978600"/>
                </a:lnTo>
                <a:lnTo>
                  <a:pt x="120808" y="2013315"/>
                </a:lnTo>
                <a:lnTo>
                  <a:pt x="150450" y="2045585"/>
                </a:lnTo>
                <a:lnTo>
                  <a:pt x="182719" y="2075229"/>
                </a:lnTo>
                <a:lnTo>
                  <a:pt x="217434" y="2102064"/>
                </a:lnTo>
                <a:lnTo>
                  <a:pt x="254413" y="2125909"/>
                </a:lnTo>
                <a:lnTo>
                  <a:pt x="293476" y="2146584"/>
                </a:lnTo>
                <a:lnTo>
                  <a:pt x="334440" y="2163906"/>
                </a:lnTo>
                <a:lnTo>
                  <a:pt x="377125" y="2177695"/>
                </a:lnTo>
                <a:lnTo>
                  <a:pt x="421349" y="2187769"/>
                </a:lnTo>
                <a:lnTo>
                  <a:pt x="466931" y="2193946"/>
                </a:lnTo>
                <a:lnTo>
                  <a:pt x="513689" y="2196045"/>
                </a:lnTo>
                <a:lnTo>
                  <a:pt x="560448" y="2193946"/>
                </a:lnTo>
                <a:lnTo>
                  <a:pt x="606029" y="2187769"/>
                </a:lnTo>
                <a:lnTo>
                  <a:pt x="650253" y="2177695"/>
                </a:lnTo>
                <a:lnTo>
                  <a:pt x="692938" y="2163906"/>
                </a:lnTo>
                <a:lnTo>
                  <a:pt x="733902" y="2146584"/>
                </a:lnTo>
                <a:lnTo>
                  <a:pt x="772965" y="2125909"/>
                </a:lnTo>
                <a:lnTo>
                  <a:pt x="809944" y="2102064"/>
                </a:lnTo>
                <a:lnTo>
                  <a:pt x="844659" y="2075229"/>
                </a:lnTo>
                <a:lnTo>
                  <a:pt x="876928" y="2045585"/>
                </a:lnTo>
                <a:lnTo>
                  <a:pt x="906570" y="2013315"/>
                </a:lnTo>
                <a:lnTo>
                  <a:pt x="933404" y="1978600"/>
                </a:lnTo>
                <a:lnTo>
                  <a:pt x="957248" y="1941620"/>
                </a:lnTo>
                <a:lnTo>
                  <a:pt x="977922" y="1902558"/>
                </a:lnTo>
                <a:lnTo>
                  <a:pt x="995243" y="1861595"/>
                </a:lnTo>
                <a:lnTo>
                  <a:pt x="1009030" y="1818911"/>
                </a:lnTo>
                <a:lnTo>
                  <a:pt x="1019103" y="1774689"/>
                </a:lnTo>
                <a:lnTo>
                  <a:pt x="1025280" y="1729110"/>
                </a:lnTo>
                <a:lnTo>
                  <a:pt x="1027379" y="1682356"/>
                </a:lnTo>
                <a:lnTo>
                  <a:pt x="1027379" y="513689"/>
                </a:lnTo>
                <a:lnTo>
                  <a:pt x="1025280" y="466934"/>
                </a:lnTo>
                <a:lnTo>
                  <a:pt x="1019103" y="421355"/>
                </a:lnTo>
                <a:lnTo>
                  <a:pt x="1009030" y="377134"/>
                </a:lnTo>
                <a:lnTo>
                  <a:pt x="995243" y="334450"/>
                </a:lnTo>
                <a:lnTo>
                  <a:pt x="977922" y="293487"/>
                </a:lnTo>
                <a:lnTo>
                  <a:pt x="957248" y="254425"/>
                </a:lnTo>
                <a:lnTo>
                  <a:pt x="933404" y="217445"/>
                </a:lnTo>
                <a:lnTo>
                  <a:pt x="906570" y="182730"/>
                </a:lnTo>
                <a:lnTo>
                  <a:pt x="876928" y="150460"/>
                </a:lnTo>
                <a:lnTo>
                  <a:pt x="844659" y="120816"/>
                </a:lnTo>
                <a:lnTo>
                  <a:pt x="809944" y="93981"/>
                </a:lnTo>
                <a:lnTo>
                  <a:pt x="772965" y="70135"/>
                </a:lnTo>
                <a:lnTo>
                  <a:pt x="733902" y="49461"/>
                </a:lnTo>
                <a:lnTo>
                  <a:pt x="692938" y="32138"/>
                </a:lnTo>
                <a:lnTo>
                  <a:pt x="650253" y="18350"/>
                </a:lnTo>
                <a:lnTo>
                  <a:pt x="606029" y="8276"/>
                </a:lnTo>
                <a:lnTo>
                  <a:pt x="560448" y="2099"/>
                </a:lnTo>
                <a:lnTo>
                  <a:pt x="513689" y="0"/>
                </a:lnTo>
                <a:close/>
              </a:path>
            </a:pathLst>
          </a:custGeom>
          <a:solidFill>
            <a:srgbClr val="00B58C"/>
          </a:solidFill>
        </p:spPr>
        <p:txBody>
          <a:bodyPr wrap="square" lIns="0" tIns="0" rIns="0" bIns="0" rtlCol="0"/>
          <a:lstStyle/>
          <a:p>
            <a:endParaRPr/>
          </a:p>
        </p:txBody>
      </p:sp>
      <p:sp>
        <p:nvSpPr>
          <p:cNvPr id="9" name="object 9"/>
          <p:cNvSpPr/>
          <p:nvPr/>
        </p:nvSpPr>
        <p:spPr>
          <a:xfrm>
            <a:off x="6171999" y="4048961"/>
            <a:ext cx="1637824" cy="770573"/>
          </a:xfrm>
          <a:custGeom>
            <a:avLst/>
            <a:gdLst/>
            <a:ahLst/>
            <a:cxnLst/>
            <a:rect l="l" t="t" r="r" b="b"/>
            <a:pathLst>
              <a:path w="2183765" h="1027429">
                <a:moveTo>
                  <a:pt x="1669516" y="0"/>
                </a:moveTo>
                <a:lnTo>
                  <a:pt x="513702" y="0"/>
                </a:lnTo>
                <a:lnTo>
                  <a:pt x="466947" y="2099"/>
                </a:lnTo>
                <a:lnTo>
                  <a:pt x="421368" y="8275"/>
                </a:lnTo>
                <a:lnTo>
                  <a:pt x="377145" y="18348"/>
                </a:lnTo>
                <a:lnTo>
                  <a:pt x="334461" y="32135"/>
                </a:lnTo>
                <a:lnTo>
                  <a:pt x="293497" y="49457"/>
                </a:lnTo>
                <a:lnTo>
                  <a:pt x="254434" y="70130"/>
                </a:lnTo>
                <a:lnTo>
                  <a:pt x="217454" y="93974"/>
                </a:lnTo>
                <a:lnTo>
                  <a:pt x="182737" y="120808"/>
                </a:lnTo>
                <a:lnTo>
                  <a:pt x="150466" y="150450"/>
                </a:lnTo>
                <a:lnTo>
                  <a:pt x="120822" y="182719"/>
                </a:lnTo>
                <a:lnTo>
                  <a:pt x="93985" y="217434"/>
                </a:lnTo>
                <a:lnTo>
                  <a:pt x="70139" y="254413"/>
                </a:lnTo>
                <a:lnTo>
                  <a:pt x="49463" y="293476"/>
                </a:lnTo>
                <a:lnTo>
                  <a:pt x="32140" y="334440"/>
                </a:lnTo>
                <a:lnTo>
                  <a:pt x="18351" y="377125"/>
                </a:lnTo>
                <a:lnTo>
                  <a:pt x="8277" y="421349"/>
                </a:lnTo>
                <a:lnTo>
                  <a:pt x="2099" y="466931"/>
                </a:lnTo>
                <a:lnTo>
                  <a:pt x="0" y="513689"/>
                </a:lnTo>
                <a:lnTo>
                  <a:pt x="2099" y="560448"/>
                </a:lnTo>
                <a:lnTo>
                  <a:pt x="8277" y="606029"/>
                </a:lnTo>
                <a:lnTo>
                  <a:pt x="18351" y="650253"/>
                </a:lnTo>
                <a:lnTo>
                  <a:pt x="32140" y="692938"/>
                </a:lnTo>
                <a:lnTo>
                  <a:pt x="49463" y="733902"/>
                </a:lnTo>
                <a:lnTo>
                  <a:pt x="70139" y="772965"/>
                </a:lnTo>
                <a:lnTo>
                  <a:pt x="93985" y="809944"/>
                </a:lnTo>
                <a:lnTo>
                  <a:pt x="120822" y="844659"/>
                </a:lnTo>
                <a:lnTo>
                  <a:pt x="150466" y="876928"/>
                </a:lnTo>
                <a:lnTo>
                  <a:pt x="182737" y="906570"/>
                </a:lnTo>
                <a:lnTo>
                  <a:pt x="217454" y="933404"/>
                </a:lnTo>
                <a:lnTo>
                  <a:pt x="254434" y="957248"/>
                </a:lnTo>
                <a:lnTo>
                  <a:pt x="293497" y="977922"/>
                </a:lnTo>
                <a:lnTo>
                  <a:pt x="334461" y="995243"/>
                </a:lnTo>
                <a:lnTo>
                  <a:pt x="377145" y="1009030"/>
                </a:lnTo>
                <a:lnTo>
                  <a:pt x="421368" y="1019103"/>
                </a:lnTo>
                <a:lnTo>
                  <a:pt x="466947" y="1025280"/>
                </a:lnTo>
                <a:lnTo>
                  <a:pt x="513702" y="1027379"/>
                </a:lnTo>
                <a:lnTo>
                  <a:pt x="1669516" y="1027379"/>
                </a:lnTo>
                <a:lnTo>
                  <a:pt x="1716271" y="1025280"/>
                </a:lnTo>
                <a:lnTo>
                  <a:pt x="1761850" y="1019103"/>
                </a:lnTo>
                <a:lnTo>
                  <a:pt x="1806072" y="1009030"/>
                </a:lnTo>
                <a:lnTo>
                  <a:pt x="1848755" y="995243"/>
                </a:lnTo>
                <a:lnTo>
                  <a:pt x="1889718" y="977922"/>
                </a:lnTo>
                <a:lnTo>
                  <a:pt x="1928780" y="957248"/>
                </a:lnTo>
                <a:lnTo>
                  <a:pt x="1965760" y="933404"/>
                </a:lnTo>
                <a:lnTo>
                  <a:pt x="2000476" y="906570"/>
                </a:lnTo>
                <a:lnTo>
                  <a:pt x="2032746" y="876928"/>
                </a:lnTo>
                <a:lnTo>
                  <a:pt x="2062389" y="844659"/>
                </a:lnTo>
                <a:lnTo>
                  <a:pt x="2089224" y="809944"/>
                </a:lnTo>
                <a:lnTo>
                  <a:pt x="2113070" y="772965"/>
                </a:lnTo>
                <a:lnTo>
                  <a:pt x="2133744" y="733902"/>
                </a:lnTo>
                <a:lnTo>
                  <a:pt x="2151067" y="692938"/>
                </a:lnTo>
                <a:lnTo>
                  <a:pt x="2164855" y="650253"/>
                </a:lnTo>
                <a:lnTo>
                  <a:pt x="2174929" y="606029"/>
                </a:lnTo>
                <a:lnTo>
                  <a:pt x="2181106" y="560448"/>
                </a:lnTo>
                <a:lnTo>
                  <a:pt x="2183206" y="513689"/>
                </a:lnTo>
                <a:lnTo>
                  <a:pt x="2181106" y="466931"/>
                </a:lnTo>
                <a:lnTo>
                  <a:pt x="2174929" y="421349"/>
                </a:lnTo>
                <a:lnTo>
                  <a:pt x="2164855" y="377125"/>
                </a:lnTo>
                <a:lnTo>
                  <a:pt x="2151067" y="334440"/>
                </a:lnTo>
                <a:lnTo>
                  <a:pt x="2133744" y="293476"/>
                </a:lnTo>
                <a:lnTo>
                  <a:pt x="2113070" y="254413"/>
                </a:lnTo>
                <a:lnTo>
                  <a:pt x="2089224" y="217434"/>
                </a:lnTo>
                <a:lnTo>
                  <a:pt x="2062389" y="182719"/>
                </a:lnTo>
                <a:lnTo>
                  <a:pt x="2032746" y="150450"/>
                </a:lnTo>
                <a:lnTo>
                  <a:pt x="2000476" y="120808"/>
                </a:lnTo>
                <a:lnTo>
                  <a:pt x="1965760" y="93974"/>
                </a:lnTo>
                <a:lnTo>
                  <a:pt x="1928780" y="70130"/>
                </a:lnTo>
                <a:lnTo>
                  <a:pt x="1889718" y="49457"/>
                </a:lnTo>
                <a:lnTo>
                  <a:pt x="1848755" y="32135"/>
                </a:lnTo>
                <a:lnTo>
                  <a:pt x="1806072" y="18348"/>
                </a:lnTo>
                <a:lnTo>
                  <a:pt x="1761850" y="8275"/>
                </a:lnTo>
                <a:lnTo>
                  <a:pt x="1716271" y="2099"/>
                </a:lnTo>
                <a:lnTo>
                  <a:pt x="1669516" y="0"/>
                </a:lnTo>
                <a:close/>
              </a:path>
            </a:pathLst>
          </a:custGeom>
          <a:solidFill>
            <a:srgbClr val="00B58C"/>
          </a:solidFill>
        </p:spPr>
        <p:txBody>
          <a:bodyPr wrap="square" lIns="0" tIns="0" rIns="0" bIns="0" rtlCol="0"/>
          <a:lstStyle/>
          <a:p>
            <a:endParaRPr/>
          </a:p>
        </p:txBody>
      </p:sp>
      <p:sp>
        <p:nvSpPr>
          <p:cNvPr id="10" name="object 10"/>
          <p:cNvSpPr/>
          <p:nvPr/>
        </p:nvSpPr>
        <p:spPr>
          <a:xfrm>
            <a:off x="7905714" y="3182099"/>
            <a:ext cx="780574" cy="1637824"/>
          </a:xfrm>
          <a:custGeom>
            <a:avLst/>
            <a:gdLst/>
            <a:ahLst/>
            <a:cxnLst/>
            <a:rect l="l" t="t" r="r" b="b"/>
            <a:pathLst>
              <a:path w="1040765" h="2183765">
                <a:moveTo>
                  <a:pt x="520128" y="0"/>
                </a:moveTo>
                <a:lnTo>
                  <a:pt x="472784" y="2125"/>
                </a:lnTo>
                <a:lnTo>
                  <a:pt x="426631" y="8379"/>
                </a:lnTo>
                <a:lnTo>
                  <a:pt x="381854" y="18578"/>
                </a:lnTo>
                <a:lnTo>
                  <a:pt x="338635" y="32538"/>
                </a:lnTo>
                <a:lnTo>
                  <a:pt x="297159" y="50076"/>
                </a:lnTo>
                <a:lnTo>
                  <a:pt x="257609" y="71008"/>
                </a:lnTo>
                <a:lnTo>
                  <a:pt x="220168" y="95151"/>
                </a:lnTo>
                <a:lnTo>
                  <a:pt x="185020" y="122320"/>
                </a:lnTo>
                <a:lnTo>
                  <a:pt x="152349" y="152333"/>
                </a:lnTo>
                <a:lnTo>
                  <a:pt x="122337" y="185005"/>
                </a:lnTo>
                <a:lnTo>
                  <a:pt x="95169" y="220154"/>
                </a:lnTo>
                <a:lnTo>
                  <a:pt x="71028" y="257595"/>
                </a:lnTo>
                <a:lnTo>
                  <a:pt x="50097" y="297145"/>
                </a:lnTo>
                <a:lnTo>
                  <a:pt x="32561" y="338620"/>
                </a:lnTo>
                <a:lnTo>
                  <a:pt x="18601" y="381837"/>
                </a:lnTo>
                <a:lnTo>
                  <a:pt x="8404" y="426612"/>
                </a:lnTo>
                <a:lnTo>
                  <a:pt x="2150" y="472762"/>
                </a:lnTo>
                <a:lnTo>
                  <a:pt x="25" y="520103"/>
                </a:lnTo>
                <a:lnTo>
                  <a:pt x="0" y="1663064"/>
                </a:lnTo>
                <a:lnTo>
                  <a:pt x="2125" y="1710409"/>
                </a:lnTo>
                <a:lnTo>
                  <a:pt x="8379" y="1756563"/>
                </a:lnTo>
                <a:lnTo>
                  <a:pt x="18578" y="1801341"/>
                </a:lnTo>
                <a:lnTo>
                  <a:pt x="32538" y="1844562"/>
                </a:lnTo>
                <a:lnTo>
                  <a:pt x="50077" y="1886040"/>
                </a:lnTo>
                <a:lnTo>
                  <a:pt x="71009" y="1925593"/>
                </a:lnTo>
                <a:lnTo>
                  <a:pt x="95152" y="1963037"/>
                </a:lnTo>
                <a:lnTo>
                  <a:pt x="122322" y="1998188"/>
                </a:lnTo>
                <a:lnTo>
                  <a:pt x="152336" y="2030863"/>
                </a:lnTo>
                <a:lnTo>
                  <a:pt x="185010" y="2060878"/>
                </a:lnTo>
                <a:lnTo>
                  <a:pt x="220160" y="2088049"/>
                </a:lnTo>
                <a:lnTo>
                  <a:pt x="257603" y="2112193"/>
                </a:lnTo>
                <a:lnTo>
                  <a:pt x="297155" y="2133126"/>
                </a:lnTo>
                <a:lnTo>
                  <a:pt x="338632" y="2150665"/>
                </a:lnTo>
                <a:lnTo>
                  <a:pt x="381852" y="2164626"/>
                </a:lnTo>
                <a:lnTo>
                  <a:pt x="426630" y="2174826"/>
                </a:lnTo>
                <a:lnTo>
                  <a:pt x="472783" y="2181080"/>
                </a:lnTo>
                <a:lnTo>
                  <a:pt x="520128" y="2183206"/>
                </a:lnTo>
                <a:lnTo>
                  <a:pt x="567469" y="2181080"/>
                </a:lnTo>
                <a:lnTo>
                  <a:pt x="613618" y="2174826"/>
                </a:lnTo>
                <a:lnTo>
                  <a:pt x="658393" y="2164626"/>
                </a:lnTo>
                <a:lnTo>
                  <a:pt x="701610" y="2150665"/>
                </a:lnTo>
                <a:lnTo>
                  <a:pt x="743086" y="2133126"/>
                </a:lnTo>
                <a:lnTo>
                  <a:pt x="782636" y="2112193"/>
                </a:lnTo>
                <a:lnTo>
                  <a:pt x="820077" y="2088049"/>
                </a:lnTo>
                <a:lnTo>
                  <a:pt x="855225" y="2060878"/>
                </a:lnTo>
                <a:lnTo>
                  <a:pt x="887898" y="2030863"/>
                </a:lnTo>
                <a:lnTo>
                  <a:pt x="917911" y="1998188"/>
                </a:lnTo>
                <a:lnTo>
                  <a:pt x="945080" y="1963037"/>
                </a:lnTo>
                <a:lnTo>
                  <a:pt x="969223" y="1925593"/>
                </a:lnTo>
                <a:lnTo>
                  <a:pt x="990155" y="1886040"/>
                </a:lnTo>
                <a:lnTo>
                  <a:pt x="1007693" y="1844562"/>
                </a:lnTo>
                <a:lnTo>
                  <a:pt x="1021653" y="1801341"/>
                </a:lnTo>
                <a:lnTo>
                  <a:pt x="1031852" y="1756563"/>
                </a:lnTo>
                <a:lnTo>
                  <a:pt x="1038106" y="1710409"/>
                </a:lnTo>
                <a:lnTo>
                  <a:pt x="1040231" y="1663064"/>
                </a:lnTo>
                <a:lnTo>
                  <a:pt x="1040231" y="520103"/>
                </a:lnTo>
                <a:lnTo>
                  <a:pt x="1038106" y="472762"/>
                </a:lnTo>
                <a:lnTo>
                  <a:pt x="1031852" y="426612"/>
                </a:lnTo>
                <a:lnTo>
                  <a:pt x="1021655" y="381837"/>
                </a:lnTo>
                <a:lnTo>
                  <a:pt x="1007695" y="338620"/>
                </a:lnTo>
                <a:lnTo>
                  <a:pt x="990159" y="297145"/>
                </a:lnTo>
                <a:lnTo>
                  <a:pt x="969228" y="257595"/>
                </a:lnTo>
                <a:lnTo>
                  <a:pt x="945087" y="220154"/>
                </a:lnTo>
                <a:lnTo>
                  <a:pt x="917919" y="185005"/>
                </a:lnTo>
                <a:lnTo>
                  <a:pt x="887907" y="152333"/>
                </a:lnTo>
                <a:lnTo>
                  <a:pt x="855236" y="122320"/>
                </a:lnTo>
                <a:lnTo>
                  <a:pt x="820088" y="95151"/>
                </a:lnTo>
                <a:lnTo>
                  <a:pt x="782647" y="71008"/>
                </a:lnTo>
                <a:lnTo>
                  <a:pt x="743097" y="50076"/>
                </a:lnTo>
                <a:lnTo>
                  <a:pt x="701621" y="32538"/>
                </a:lnTo>
                <a:lnTo>
                  <a:pt x="658402" y="18578"/>
                </a:lnTo>
                <a:lnTo>
                  <a:pt x="613625" y="8379"/>
                </a:lnTo>
                <a:lnTo>
                  <a:pt x="567472" y="2125"/>
                </a:lnTo>
                <a:lnTo>
                  <a:pt x="520128" y="0"/>
                </a:lnTo>
                <a:close/>
              </a:path>
            </a:pathLst>
          </a:custGeom>
          <a:solidFill>
            <a:srgbClr val="00B58C"/>
          </a:solidFill>
        </p:spPr>
        <p:txBody>
          <a:bodyPr wrap="square" lIns="0" tIns="0" rIns="0" bIns="0" rtlCol="0"/>
          <a:lstStyle/>
          <a:p>
            <a:endParaRPr/>
          </a:p>
        </p:txBody>
      </p:sp>
      <p:sp>
        <p:nvSpPr>
          <p:cNvPr id="11" name="object 11"/>
          <p:cNvSpPr/>
          <p:nvPr/>
        </p:nvSpPr>
        <p:spPr>
          <a:xfrm>
            <a:off x="7038866" y="2295996"/>
            <a:ext cx="1647349" cy="780574"/>
          </a:xfrm>
          <a:custGeom>
            <a:avLst/>
            <a:gdLst/>
            <a:ahLst/>
            <a:cxnLst/>
            <a:rect l="l" t="t" r="r" b="b"/>
            <a:pathLst>
              <a:path w="2196465" h="1040764">
                <a:moveTo>
                  <a:pt x="1675942" y="0"/>
                </a:moveTo>
                <a:lnTo>
                  <a:pt x="520103" y="0"/>
                </a:lnTo>
                <a:lnTo>
                  <a:pt x="472762" y="2125"/>
                </a:lnTo>
                <a:lnTo>
                  <a:pt x="426612" y="8378"/>
                </a:lnTo>
                <a:lnTo>
                  <a:pt x="381837" y="18576"/>
                </a:lnTo>
                <a:lnTo>
                  <a:pt x="338620" y="32535"/>
                </a:lnTo>
                <a:lnTo>
                  <a:pt x="297145" y="50072"/>
                </a:lnTo>
                <a:lnTo>
                  <a:pt x="257595" y="71002"/>
                </a:lnTo>
                <a:lnTo>
                  <a:pt x="220154" y="95144"/>
                </a:lnTo>
                <a:lnTo>
                  <a:pt x="185005" y="122312"/>
                </a:lnTo>
                <a:lnTo>
                  <a:pt x="152333" y="152323"/>
                </a:lnTo>
                <a:lnTo>
                  <a:pt x="122320" y="184995"/>
                </a:lnTo>
                <a:lnTo>
                  <a:pt x="95151" y="220143"/>
                </a:lnTo>
                <a:lnTo>
                  <a:pt x="71008" y="257584"/>
                </a:lnTo>
                <a:lnTo>
                  <a:pt x="50076" y="297134"/>
                </a:lnTo>
                <a:lnTo>
                  <a:pt x="32538" y="338610"/>
                </a:lnTo>
                <a:lnTo>
                  <a:pt x="18578" y="381829"/>
                </a:lnTo>
                <a:lnTo>
                  <a:pt x="8379" y="426606"/>
                </a:lnTo>
                <a:lnTo>
                  <a:pt x="2125" y="472758"/>
                </a:lnTo>
                <a:lnTo>
                  <a:pt x="0" y="520103"/>
                </a:lnTo>
                <a:lnTo>
                  <a:pt x="2125" y="567443"/>
                </a:lnTo>
                <a:lnTo>
                  <a:pt x="8379" y="613593"/>
                </a:lnTo>
                <a:lnTo>
                  <a:pt x="18578" y="658368"/>
                </a:lnTo>
                <a:lnTo>
                  <a:pt x="32538" y="701585"/>
                </a:lnTo>
                <a:lnTo>
                  <a:pt x="50076" y="743060"/>
                </a:lnTo>
                <a:lnTo>
                  <a:pt x="71008" y="782610"/>
                </a:lnTo>
                <a:lnTo>
                  <a:pt x="95151" y="820051"/>
                </a:lnTo>
                <a:lnTo>
                  <a:pt x="122320" y="855200"/>
                </a:lnTo>
                <a:lnTo>
                  <a:pt x="152333" y="887872"/>
                </a:lnTo>
                <a:lnTo>
                  <a:pt x="185005" y="917885"/>
                </a:lnTo>
                <a:lnTo>
                  <a:pt x="220154" y="945055"/>
                </a:lnTo>
                <a:lnTo>
                  <a:pt x="257595" y="969197"/>
                </a:lnTo>
                <a:lnTo>
                  <a:pt x="297145" y="990129"/>
                </a:lnTo>
                <a:lnTo>
                  <a:pt x="338620" y="1007667"/>
                </a:lnTo>
                <a:lnTo>
                  <a:pt x="381837" y="1021627"/>
                </a:lnTo>
                <a:lnTo>
                  <a:pt x="426612" y="1031826"/>
                </a:lnTo>
                <a:lnTo>
                  <a:pt x="472762" y="1038080"/>
                </a:lnTo>
                <a:lnTo>
                  <a:pt x="520103" y="1040206"/>
                </a:lnTo>
                <a:lnTo>
                  <a:pt x="1675942" y="1040206"/>
                </a:lnTo>
                <a:lnTo>
                  <a:pt x="1723283" y="1038080"/>
                </a:lnTo>
                <a:lnTo>
                  <a:pt x="1769432" y="1031827"/>
                </a:lnTo>
                <a:lnTo>
                  <a:pt x="1814208" y="1021629"/>
                </a:lnTo>
                <a:lnTo>
                  <a:pt x="1857425" y="1007670"/>
                </a:lnTo>
                <a:lnTo>
                  <a:pt x="1898900" y="990133"/>
                </a:lnTo>
                <a:lnTo>
                  <a:pt x="1938450" y="969203"/>
                </a:lnTo>
                <a:lnTo>
                  <a:pt x="1975891" y="945062"/>
                </a:lnTo>
                <a:lnTo>
                  <a:pt x="2011040" y="917894"/>
                </a:lnTo>
                <a:lnTo>
                  <a:pt x="2043712" y="887882"/>
                </a:lnTo>
                <a:lnTo>
                  <a:pt x="2073725" y="855210"/>
                </a:lnTo>
                <a:lnTo>
                  <a:pt x="2100894" y="820062"/>
                </a:lnTo>
                <a:lnTo>
                  <a:pt x="2125037" y="782621"/>
                </a:lnTo>
                <a:lnTo>
                  <a:pt x="2145969" y="743071"/>
                </a:lnTo>
                <a:lnTo>
                  <a:pt x="2163507" y="701595"/>
                </a:lnTo>
                <a:lnTo>
                  <a:pt x="2177467" y="658377"/>
                </a:lnTo>
                <a:lnTo>
                  <a:pt x="2187666" y="613599"/>
                </a:lnTo>
                <a:lnTo>
                  <a:pt x="2193920" y="567447"/>
                </a:lnTo>
                <a:lnTo>
                  <a:pt x="2196045" y="520103"/>
                </a:lnTo>
                <a:lnTo>
                  <a:pt x="2193920" y="472762"/>
                </a:lnTo>
                <a:lnTo>
                  <a:pt x="2187666" y="426612"/>
                </a:lnTo>
                <a:lnTo>
                  <a:pt x="2177467" y="381837"/>
                </a:lnTo>
                <a:lnTo>
                  <a:pt x="2163507" y="338620"/>
                </a:lnTo>
                <a:lnTo>
                  <a:pt x="2145969" y="297145"/>
                </a:lnTo>
                <a:lnTo>
                  <a:pt x="2125037" y="257595"/>
                </a:lnTo>
                <a:lnTo>
                  <a:pt x="2100894" y="220154"/>
                </a:lnTo>
                <a:lnTo>
                  <a:pt x="2073725" y="185005"/>
                </a:lnTo>
                <a:lnTo>
                  <a:pt x="2043712" y="152333"/>
                </a:lnTo>
                <a:lnTo>
                  <a:pt x="2011040" y="122320"/>
                </a:lnTo>
                <a:lnTo>
                  <a:pt x="1975891" y="95151"/>
                </a:lnTo>
                <a:lnTo>
                  <a:pt x="1938450" y="71008"/>
                </a:lnTo>
                <a:lnTo>
                  <a:pt x="1898900" y="50076"/>
                </a:lnTo>
                <a:lnTo>
                  <a:pt x="1857425" y="32538"/>
                </a:lnTo>
                <a:lnTo>
                  <a:pt x="1814208" y="18578"/>
                </a:lnTo>
                <a:lnTo>
                  <a:pt x="1769432" y="8379"/>
                </a:lnTo>
                <a:lnTo>
                  <a:pt x="1723283" y="2125"/>
                </a:lnTo>
                <a:lnTo>
                  <a:pt x="1675942" y="0"/>
                </a:lnTo>
                <a:close/>
              </a:path>
            </a:pathLst>
          </a:custGeom>
          <a:solidFill>
            <a:srgbClr val="00B58C"/>
          </a:solidFill>
        </p:spPr>
        <p:txBody>
          <a:bodyPr wrap="square" lIns="0" tIns="0" rIns="0" bIns="0" rtlCol="0"/>
          <a:lstStyle/>
          <a:p>
            <a:endParaRPr/>
          </a:p>
        </p:txBody>
      </p:sp>
      <p:sp>
        <p:nvSpPr>
          <p:cNvPr id="20" name="object 20"/>
          <p:cNvSpPr txBox="1">
            <a:spLocks noGrp="1"/>
          </p:cNvSpPr>
          <p:nvPr>
            <p:ph type="sldNum" sz="quarter" idx="7"/>
          </p:nvPr>
        </p:nvSpPr>
        <p:spPr>
          <a:prstGeom prst="rect">
            <a:avLst/>
          </a:prstGeom>
        </p:spPr>
        <p:txBody>
          <a:bodyPr vert="horz" wrap="square" lIns="0" tIns="15240" rIns="0" bIns="0" rtlCol="0">
            <a:spAutoFit/>
          </a:bodyPr>
          <a:lstStyle/>
          <a:p>
            <a:pPr marL="28575">
              <a:lnSpc>
                <a:spcPct val="100000"/>
              </a:lnSpc>
              <a:spcBef>
                <a:spcPts val="120"/>
              </a:spcBef>
            </a:pPr>
            <a:fld id="{81D60167-4931-47E6-BA6A-407CBD079E47}" type="slidenum">
              <a:rPr dirty="0"/>
              <a:pPr marL="28575">
                <a:lnSpc>
                  <a:spcPct val="100000"/>
                </a:lnSpc>
                <a:spcBef>
                  <a:spcPts val="120"/>
                </a:spcBef>
              </a:pPr>
              <a:t>15</a:t>
            </a:fld>
            <a:r>
              <a:t> - presentation </a:t>
            </a:r>
            <a:r>
              <a:rPr spc="-8"/>
              <a:t>title</a:t>
            </a:r>
          </a:p>
        </p:txBody>
      </p:sp>
      <p:pic>
        <p:nvPicPr>
          <p:cNvPr id="21" name="Picture 2" descr="Logo&#10;&#10;Description automatically generated">
            <a:extLst>
              <a:ext uri="{FF2B5EF4-FFF2-40B4-BE49-F238E27FC236}">
                <a16:creationId xmlns:a16="http://schemas.microsoft.com/office/drawing/2014/main" id="{B630802D-0B4B-4B1F-487A-E467678678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7315" y="134168"/>
            <a:ext cx="1699121" cy="800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95AD15A-4A54-EDEE-3421-B315360C9C2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8043B10-1757-8C3E-05DF-58E881C0D145}"/>
              </a:ext>
            </a:extLst>
          </p:cNvPr>
          <p:cNvSpPr/>
          <p:nvPr/>
        </p:nvSpPr>
        <p:spPr>
          <a:xfrm>
            <a:off x="-9117" y="0"/>
            <a:ext cx="9144953" cy="51435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004040"/>
          </a:solidFill>
        </p:spPr>
        <p:txBody>
          <a:bodyPr wrap="square" lIns="0" tIns="0" rIns="0" bIns="0" rtlCol="0"/>
          <a:lstStyle/>
          <a:p>
            <a:endParaRPr/>
          </a:p>
        </p:txBody>
      </p:sp>
      <p:sp>
        <p:nvSpPr>
          <p:cNvPr id="3" name="object 3">
            <a:extLst>
              <a:ext uri="{FF2B5EF4-FFF2-40B4-BE49-F238E27FC236}">
                <a16:creationId xmlns:a16="http://schemas.microsoft.com/office/drawing/2014/main" id="{B1825F36-82B6-9494-1F66-E98C1643B9FE}"/>
              </a:ext>
            </a:extLst>
          </p:cNvPr>
          <p:cNvSpPr txBox="1">
            <a:spLocks noGrp="1"/>
          </p:cNvSpPr>
          <p:nvPr>
            <p:ph type="ctrTitle"/>
          </p:nvPr>
        </p:nvSpPr>
        <p:spPr>
          <a:xfrm>
            <a:off x="441071" y="1592849"/>
            <a:ext cx="5127503" cy="1253548"/>
          </a:xfrm>
          <a:prstGeom prst="rect">
            <a:avLst/>
          </a:prstGeom>
        </p:spPr>
        <p:txBody>
          <a:bodyPr vert="horz" wrap="square" lIns="0" tIns="9525" rIns="0" bIns="0" rtlCol="0">
            <a:spAutoFit/>
          </a:bodyPr>
          <a:lstStyle/>
          <a:p>
            <a:pPr marL="9525">
              <a:spcBef>
                <a:spcPts val="75"/>
              </a:spcBef>
              <a:tabLst>
                <a:tab pos="2308384" algn="l"/>
              </a:tabLst>
            </a:pPr>
            <a:r>
              <a:rPr lang="en-US" sz="4000" spc="-8">
                <a:solidFill>
                  <a:srgbClr val="00B58C"/>
                </a:solidFill>
              </a:rPr>
              <a:t>Boost on-site visibility</a:t>
            </a:r>
            <a:endParaRPr lang="en-US" sz="4800"/>
          </a:p>
        </p:txBody>
      </p:sp>
      <p:sp>
        <p:nvSpPr>
          <p:cNvPr id="5" name="object 5">
            <a:extLst>
              <a:ext uri="{FF2B5EF4-FFF2-40B4-BE49-F238E27FC236}">
                <a16:creationId xmlns:a16="http://schemas.microsoft.com/office/drawing/2014/main" id="{9C32F14B-E5EC-34F2-2013-AD62B58319FE}"/>
              </a:ext>
            </a:extLst>
          </p:cNvPr>
          <p:cNvSpPr/>
          <p:nvPr/>
        </p:nvSpPr>
        <p:spPr>
          <a:xfrm>
            <a:off x="7040678" y="3176539"/>
            <a:ext cx="775335" cy="775335"/>
          </a:xfrm>
          <a:custGeom>
            <a:avLst/>
            <a:gdLst/>
            <a:ahLst/>
            <a:cxnLst/>
            <a:rect l="l" t="t" r="r" b="b"/>
            <a:pathLst>
              <a:path w="1033779" h="1033779">
                <a:moveTo>
                  <a:pt x="516572" y="0"/>
                </a:moveTo>
                <a:lnTo>
                  <a:pt x="469548" y="2125"/>
                </a:lnTo>
                <a:lnTo>
                  <a:pt x="423708" y="8351"/>
                </a:lnTo>
                <a:lnTo>
                  <a:pt x="379234" y="18495"/>
                </a:lnTo>
                <a:lnTo>
                  <a:pt x="336309" y="32375"/>
                </a:lnTo>
                <a:lnTo>
                  <a:pt x="295114" y="49808"/>
                </a:lnTo>
                <a:lnTo>
                  <a:pt x="255832" y="70611"/>
                </a:lnTo>
                <a:lnTo>
                  <a:pt x="218645" y="94604"/>
                </a:lnTo>
                <a:lnTo>
                  <a:pt x="183736" y="121602"/>
                </a:lnTo>
                <a:lnTo>
                  <a:pt x="151287" y="151423"/>
                </a:lnTo>
                <a:lnTo>
                  <a:pt x="121479" y="183886"/>
                </a:lnTo>
                <a:lnTo>
                  <a:pt x="94496" y="218808"/>
                </a:lnTo>
                <a:lnTo>
                  <a:pt x="70519" y="256006"/>
                </a:lnTo>
                <a:lnTo>
                  <a:pt x="49731" y="295298"/>
                </a:lnTo>
                <a:lnTo>
                  <a:pt x="32313" y="336502"/>
                </a:lnTo>
                <a:lnTo>
                  <a:pt x="18449" y="379436"/>
                </a:lnTo>
                <a:lnTo>
                  <a:pt x="8321" y="423916"/>
                </a:lnTo>
                <a:lnTo>
                  <a:pt x="2110" y="469761"/>
                </a:lnTo>
                <a:lnTo>
                  <a:pt x="0" y="516788"/>
                </a:lnTo>
                <a:lnTo>
                  <a:pt x="2112" y="563827"/>
                </a:lnTo>
                <a:lnTo>
                  <a:pt x="8326" y="609683"/>
                </a:lnTo>
                <a:lnTo>
                  <a:pt x="18460" y="654173"/>
                </a:lnTo>
                <a:lnTo>
                  <a:pt x="32332" y="697114"/>
                </a:lnTo>
                <a:lnTo>
                  <a:pt x="49759" y="738325"/>
                </a:lnTo>
                <a:lnTo>
                  <a:pt x="70558" y="777623"/>
                </a:lnTo>
                <a:lnTo>
                  <a:pt x="94548" y="814826"/>
                </a:lnTo>
                <a:lnTo>
                  <a:pt x="121545" y="849750"/>
                </a:lnTo>
                <a:lnTo>
                  <a:pt x="151368" y="882215"/>
                </a:lnTo>
                <a:lnTo>
                  <a:pt x="183833" y="912036"/>
                </a:lnTo>
                <a:lnTo>
                  <a:pt x="218758" y="939032"/>
                </a:lnTo>
                <a:lnTo>
                  <a:pt x="255962" y="963021"/>
                </a:lnTo>
                <a:lnTo>
                  <a:pt x="295261" y="983819"/>
                </a:lnTo>
                <a:lnTo>
                  <a:pt x="336473" y="1001245"/>
                </a:lnTo>
                <a:lnTo>
                  <a:pt x="379415" y="1015116"/>
                </a:lnTo>
                <a:lnTo>
                  <a:pt x="423905" y="1025250"/>
                </a:lnTo>
                <a:lnTo>
                  <a:pt x="469761" y="1031464"/>
                </a:lnTo>
                <a:lnTo>
                  <a:pt x="516801" y="1033576"/>
                </a:lnTo>
                <a:lnTo>
                  <a:pt x="563836" y="1031464"/>
                </a:lnTo>
                <a:lnTo>
                  <a:pt x="609689" y="1025250"/>
                </a:lnTo>
                <a:lnTo>
                  <a:pt x="654177" y="1015116"/>
                </a:lnTo>
                <a:lnTo>
                  <a:pt x="697117" y="1001245"/>
                </a:lnTo>
                <a:lnTo>
                  <a:pt x="738327" y="983819"/>
                </a:lnTo>
                <a:lnTo>
                  <a:pt x="777625" y="963021"/>
                </a:lnTo>
                <a:lnTo>
                  <a:pt x="814827" y="939032"/>
                </a:lnTo>
                <a:lnTo>
                  <a:pt x="849753" y="912036"/>
                </a:lnTo>
                <a:lnTo>
                  <a:pt x="882218" y="882215"/>
                </a:lnTo>
                <a:lnTo>
                  <a:pt x="912040" y="849750"/>
                </a:lnTo>
                <a:lnTo>
                  <a:pt x="939038" y="814826"/>
                </a:lnTo>
                <a:lnTo>
                  <a:pt x="963028" y="777623"/>
                </a:lnTo>
                <a:lnTo>
                  <a:pt x="983828" y="738325"/>
                </a:lnTo>
                <a:lnTo>
                  <a:pt x="1001255" y="697114"/>
                </a:lnTo>
                <a:lnTo>
                  <a:pt x="1015127" y="654173"/>
                </a:lnTo>
                <a:lnTo>
                  <a:pt x="1025262" y="609683"/>
                </a:lnTo>
                <a:lnTo>
                  <a:pt x="1031477" y="563827"/>
                </a:lnTo>
                <a:lnTo>
                  <a:pt x="1033589" y="516788"/>
                </a:lnTo>
                <a:lnTo>
                  <a:pt x="1031455" y="469743"/>
                </a:lnTo>
                <a:lnTo>
                  <a:pt x="1025220" y="423883"/>
                </a:lnTo>
                <a:lnTo>
                  <a:pt x="1015066" y="379390"/>
                </a:lnTo>
                <a:lnTo>
                  <a:pt x="1001177" y="336446"/>
                </a:lnTo>
                <a:lnTo>
                  <a:pt x="983735" y="295234"/>
                </a:lnTo>
                <a:lnTo>
                  <a:pt x="962921" y="255936"/>
                </a:lnTo>
                <a:lnTo>
                  <a:pt x="938918" y="218733"/>
                </a:lnTo>
                <a:lnTo>
                  <a:pt x="911908" y="183810"/>
                </a:lnTo>
                <a:lnTo>
                  <a:pt x="882075" y="151347"/>
                </a:lnTo>
                <a:lnTo>
                  <a:pt x="849599" y="121527"/>
                </a:lnTo>
                <a:lnTo>
                  <a:pt x="814665" y="94533"/>
                </a:lnTo>
                <a:lnTo>
                  <a:pt x="777453" y="70547"/>
                </a:lnTo>
                <a:lnTo>
                  <a:pt x="738146" y="49750"/>
                </a:lnTo>
                <a:lnTo>
                  <a:pt x="696927" y="32326"/>
                </a:lnTo>
                <a:lnTo>
                  <a:pt x="653977" y="18457"/>
                </a:lnTo>
                <a:lnTo>
                  <a:pt x="609480" y="8324"/>
                </a:lnTo>
                <a:lnTo>
                  <a:pt x="563618" y="2111"/>
                </a:lnTo>
                <a:lnTo>
                  <a:pt x="516572" y="0"/>
                </a:lnTo>
                <a:close/>
              </a:path>
            </a:pathLst>
          </a:custGeom>
          <a:solidFill>
            <a:srgbClr val="00B58C"/>
          </a:solidFill>
        </p:spPr>
        <p:txBody>
          <a:bodyPr wrap="square" lIns="0" tIns="0" rIns="0" bIns="0" rtlCol="0"/>
          <a:lstStyle/>
          <a:p>
            <a:endParaRPr/>
          </a:p>
        </p:txBody>
      </p:sp>
      <p:sp>
        <p:nvSpPr>
          <p:cNvPr id="6" name="object 6">
            <a:extLst>
              <a:ext uri="{FF2B5EF4-FFF2-40B4-BE49-F238E27FC236}">
                <a16:creationId xmlns:a16="http://schemas.microsoft.com/office/drawing/2014/main" id="{2E14F17D-C31B-7001-F356-FD611483410B}"/>
              </a:ext>
            </a:extLst>
          </p:cNvPr>
          <p:cNvSpPr/>
          <p:nvPr/>
        </p:nvSpPr>
        <p:spPr>
          <a:xfrm>
            <a:off x="5299802" y="4044308"/>
            <a:ext cx="775335" cy="775335"/>
          </a:xfrm>
          <a:custGeom>
            <a:avLst/>
            <a:gdLst/>
            <a:ahLst/>
            <a:cxnLst/>
            <a:rect l="l" t="t" r="r" b="b"/>
            <a:pathLst>
              <a:path w="1033779" h="1033779">
                <a:moveTo>
                  <a:pt x="516572" y="0"/>
                </a:moveTo>
                <a:lnTo>
                  <a:pt x="469548" y="2125"/>
                </a:lnTo>
                <a:lnTo>
                  <a:pt x="423708" y="8351"/>
                </a:lnTo>
                <a:lnTo>
                  <a:pt x="379234" y="18495"/>
                </a:lnTo>
                <a:lnTo>
                  <a:pt x="336309" y="32375"/>
                </a:lnTo>
                <a:lnTo>
                  <a:pt x="295114" y="49808"/>
                </a:lnTo>
                <a:lnTo>
                  <a:pt x="255832" y="70612"/>
                </a:lnTo>
                <a:lnTo>
                  <a:pt x="218645" y="94604"/>
                </a:lnTo>
                <a:lnTo>
                  <a:pt x="183736" y="121602"/>
                </a:lnTo>
                <a:lnTo>
                  <a:pt x="151287" y="151423"/>
                </a:lnTo>
                <a:lnTo>
                  <a:pt x="121479" y="183886"/>
                </a:lnTo>
                <a:lnTo>
                  <a:pt x="94496" y="218808"/>
                </a:lnTo>
                <a:lnTo>
                  <a:pt x="70519" y="256006"/>
                </a:lnTo>
                <a:lnTo>
                  <a:pt x="49731" y="295298"/>
                </a:lnTo>
                <a:lnTo>
                  <a:pt x="32313" y="336502"/>
                </a:lnTo>
                <a:lnTo>
                  <a:pt x="18449" y="379436"/>
                </a:lnTo>
                <a:lnTo>
                  <a:pt x="8321" y="423916"/>
                </a:lnTo>
                <a:lnTo>
                  <a:pt x="2110" y="469761"/>
                </a:lnTo>
                <a:lnTo>
                  <a:pt x="0" y="516788"/>
                </a:lnTo>
                <a:lnTo>
                  <a:pt x="2112" y="563827"/>
                </a:lnTo>
                <a:lnTo>
                  <a:pt x="8326" y="609683"/>
                </a:lnTo>
                <a:lnTo>
                  <a:pt x="18460" y="654173"/>
                </a:lnTo>
                <a:lnTo>
                  <a:pt x="32332" y="697114"/>
                </a:lnTo>
                <a:lnTo>
                  <a:pt x="49759" y="738325"/>
                </a:lnTo>
                <a:lnTo>
                  <a:pt x="70558" y="777623"/>
                </a:lnTo>
                <a:lnTo>
                  <a:pt x="94548" y="814826"/>
                </a:lnTo>
                <a:lnTo>
                  <a:pt x="121545" y="849750"/>
                </a:lnTo>
                <a:lnTo>
                  <a:pt x="151368" y="882215"/>
                </a:lnTo>
                <a:lnTo>
                  <a:pt x="183833" y="912036"/>
                </a:lnTo>
                <a:lnTo>
                  <a:pt x="218758" y="939032"/>
                </a:lnTo>
                <a:lnTo>
                  <a:pt x="255962" y="963021"/>
                </a:lnTo>
                <a:lnTo>
                  <a:pt x="295261" y="983819"/>
                </a:lnTo>
                <a:lnTo>
                  <a:pt x="336473" y="1001245"/>
                </a:lnTo>
                <a:lnTo>
                  <a:pt x="379415" y="1015116"/>
                </a:lnTo>
                <a:lnTo>
                  <a:pt x="423905" y="1025250"/>
                </a:lnTo>
                <a:lnTo>
                  <a:pt x="469761" y="1031464"/>
                </a:lnTo>
                <a:lnTo>
                  <a:pt x="516801" y="1033576"/>
                </a:lnTo>
                <a:lnTo>
                  <a:pt x="563838" y="1031464"/>
                </a:lnTo>
                <a:lnTo>
                  <a:pt x="609692" y="1025250"/>
                </a:lnTo>
                <a:lnTo>
                  <a:pt x="654181" y="1015116"/>
                </a:lnTo>
                <a:lnTo>
                  <a:pt x="697122" y="1001245"/>
                </a:lnTo>
                <a:lnTo>
                  <a:pt x="738333" y="983819"/>
                </a:lnTo>
                <a:lnTo>
                  <a:pt x="777630" y="963021"/>
                </a:lnTo>
                <a:lnTo>
                  <a:pt x="814833" y="939032"/>
                </a:lnTo>
                <a:lnTo>
                  <a:pt x="849758" y="912036"/>
                </a:lnTo>
                <a:lnTo>
                  <a:pt x="882222" y="882215"/>
                </a:lnTo>
                <a:lnTo>
                  <a:pt x="912044" y="849750"/>
                </a:lnTo>
                <a:lnTo>
                  <a:pt x="939041" y="814826"/>
                </a:lnTo>
                <a:lnTo>
                  <a:pt x="963031" y="777623"/>
                </a:lnTo>
                <a:lnTo>
                  <a:pt x="983830" y="738325"/>
                </a:lnTo>
                <a:lnTo>
                  <a:pt x="1001257" y="697114"/>
                </a:lnTo>
                <a:lnTo>
                  <a:pt x="1015128" y="654173"/>
                </a:lnTo>
                <a:lnTo>
                  <a:pt x="1025263" y="609683"/>
                </a:lnTo>
                <a:lnTo>
                  <a:pt x="1031477" y="563827"/>
                </a:lnTo>
                <a:lnTo>
                  <a:pt x="1033589" y="516788"/>
                </a:lnTo>
                <a:lnTo>
                  <a:pt x="1031455" y="469743"/>
                </a:lnTo>
                <a:lnTo>
                  <a:pt x="1025220" y="423883"/>
                </a:lnTo>
                <a:lnTo>
                  <a:pt x="1015066" y="379390"/>
                </a:lnTo>
                <a:lnTo>
                  <a:pt x="1001177" y="336446"/>
                </a:lnTo>
                <a:lnTo>
                  <a:pt x="983735" y="295234"/>
                </a:lnTo>
                <a:lnTo>
                  <a:pt x="962921" y="255936"/>
                </a:lnTo>
                <a:lnTo>
                  <a:pt x="938918" y="218733"/>
                </a:lnTo>
                <a:lnTo>
                  <a:pt x="911908" y="183810"/>
                </a:lnTo>
                <a:lnTo>
                  <a:pt x="882075" y="151347"/>
                </a:lnTo>
                <a:lnTo>
                  <a:pt x="849599" y="121527"/>
                </a:lnTo>
                <a:lnTo>
                  <a:pt x="814665" y="94533"/>
                </a:lnTo>
                <a:lnTo>
                  <a:pt x="777453" y="70547"/>
                </a:lnTo>
                <a:lnTo>
                  <a:pt x="738146" y="49750"/>
                </a:lnTo>
                <a:lnTo>
                  <a:pt x="696927" y="32326"/>
                </a:lnTo>
                <a:lnTo>
                  <a:pt x="653977" y="18457"/>
                </a:lnTo>
                <a:lnTo>
                  <a:pt x="609480" y="8324"/>
                </a:lnTo>
                <a:lnTo>
                  <a:pt x="563618" y="2111"/>
                </a:lnTo>
                <a:lnTo>
                  <a:pt x="516572" y="0"/>
                </a:lnTo>
                <a:close/>
              </a:path>
            </a:pathLst>
          </a:custGeom>
          <a:solidFill>
            <a:srgbClr val="00B58C"/>
          </a:solidFill>
        </p:spPr>
        <p:txBody>
          <a:bodyPr wrap="square" lIns="0" tIns="0" rIns="0" bIns="0" rtlCol="0"/>
          <a:lstStyle/>
          <a:p>
            <a:endParaRPr/>
          </a:p>
        </p:txBody>
      </p:sp>
      <p:sp>
        <p:nvSpPr>
          <p:cNvPr id="7" name="object 7">
            <a:extLst>
              <a:ext uri="{FF2B5EF4-FFF2-40B4-BE49-F238E27FC236}">
                <a16:creationId xmlns:a16="http://schemas.microsoft.com/office/drawing/2014/main" id="{ECE8FA03-D9D5-CEB2-1202-452808ACC94E}"/>
              </a:ext>
            </a:extLst>
          </p:cNvPr>
          <p:cNvSpPr/>
          <p:nvPr/>
        </p:nvSpPr>
        <p:spPr>
          <a:xfrm>
            <a:off x="7910195" y="1430255"/>
            <a:ext cx="775335" cy="775335"/>
          </a:xfrm>
          <a:custGeom>
            <a:avLst/>
            <a:gdLst/>
            <a:ahLst/>
            <a:cxnLst/>
            <a:rect l="l" t="t" r="r" b="b"/>
            <a:pathLst>
              <a:path w="1033779" h="1033780">
                <a:moveTo>
                  <a:pt x="516572" y="0"/>
                </a:moveTo>
                <a:lnTo>
                  <a:pt x="469548" y="2129"/>
                </a:lnTo>
                <a:lnTo>
                  <a:pt x="423708" y="8358"/>
                </a:lnTo>
                <a:lnTo>
                  <a:pt x="379234" y="18504"/>
                </a:lnTo>
                <a:lnTo>
                  <a:pt x="336309" y="32385"/>
                </a:lnTo>
                <a:lnTo>
                  <a:pt x="295114" y="49819"/>
                </a:lnTo>
                <a:lnTo>
                  <a:pt x="255832" y="70623"/>
                </a:lnTo>
                <a:lnTo>
                  <a:pt x="218645" y="94615"/>
                </a:lnTo>
                <a:lnTo>
                  <a:pt x="183736" y="121612"/>
                </a:lnTo>
                <a:lnTo>
                  <a:pt x="151287" y="151433"/>
                </a:lnTo>
                <a:lnTo>
                  <a:pt x="121479" y="183894"/>
                </a:lnTo>
                <a:lnTo>
                  <a:pt x="94496" y="218815"/>
                </a:lnTo>
                <a:lnTo>
                  <a:pt x="70519" y="256012"/>
                </a:lnTo>
                <a:lnTo>
                  <a:pt x="49731" y="295303"/>
                </a:lnTo>
                <a:lnTo>
                  <a:pt x="32313" y="336505"/>
                </a:lnTo>
                <a:lnTo>
                  <a:pt x="18449" y="379438"/>
                </a:lnTo>
                <a:lnTo>
                  <a:pt x="8321" y="423917"/>
                </a:lnTo>
                <a:lnTo>
                  <a:pt x="2110" y="469761"/>
                </a:lnTo>
                <a:lnTo>
                  <a:pt x="0" y="516788"/>
                </a:lnTo>
                <a:lnTo>
                  <a:pt x="2112" y="563827"/>
                </a:lnTo>
                <a:lnTo>
                  <a:pt x="8326" y="609683"/>
                </a:lnTo>
                <a:lnTo>
                  <a:pt x="18460" y="654173"/>
                </a:lnTo>
                <a:lnTo>
                  <a:pt x="32332" y="697114"/>
                </a:lnTo>
                <a:lnTo>
                  <a:pt x="49759" y="738325"/>
                </a:lnTo>
                <a:lnTo>
                  <a:pt x="70558" y="777623"/>
                </a:lnTo>
                <a:lnTo>
                  <a:pt x="94548" y="814826"/>
                </a:lnTo>
                <a:lnTo>
                  <a:pt x="121545" y="849750"/>
                </a:lnTo>
                <a:lnTo>
                  <a:pt x="151368" y="882215"/>
                </a:lnTo>
                <a:lnTo>
                  <a:pt x="183833" y="912036"/>
                </a:lnTo>
                <a:lnTo>
                  <a:pt x="218758" y="939032"/>
                </a:lnTo>
                <a:lnTo>
                  <a:pt x="255962" y="963021"/>
                </a:lnTo>
                <a:lnTo>
                  <a:pt x="295261" y="983819"/>
                </a:lnTo>
                <a:lnTo>
                  <a:pt x="336473" y="1001245"/>
                </a:lnTo>
                <a:lnTo>
                  <a:pt x="379415" y="1015116"/>
                </a:lnTo>
                <a:lnTo>
                  <a:pt x="423905" y="1025250"/>
                </a:lnTo>
                <a:lnTo>
                  <a:pt x="469761" y="1031464"/>
                </a:lnTo>
                <a:lnTo>
                  <a:pt x="516801" y="1033576"/>
                </a:lnTo>
                <a:lnTo>
                  <a:pt x="563836" y="1031464"/>
                </a:lnTo>
                <a:lnTo>
                  <a:pt x="609689" y="1025250"/>
                </a:lnTo>
                <a:lnTo>
                  <a:pt x="654177" y="1015116"/>
                </a:lnTo>
                <a:lnTo>
                  <a:pt x="697117" y="1001245"/>
                </a:lnTo>
                <a:lnTo>
                  <a:pt x="738327" y="983819"/>
                </a:lnTo>
                <a:lnTo>
                  <a:pt x="777625" y="963021"/>
                </a:lnTo>
                <a:lnTo>
                  <a:pt x="814827" y="939032"/>
                </a:lnTo>
                <a:lnTo>
                  <a:pt x="849753" y="912036"/>
                </a:lnTo>
                <a:lnTo>
                  <a:pt x="882218" y="882215"/>
                </a:lnTo>
                <a:lnTo>
                  <a:pt x="912040" y="849750"/>
                </a:lnTo>
                <a:lnTo>
                  <a:pt x="939038" y="814826"/>
                </a:lnTo>
                <a:lnTo>
                  <a:pt x="963028" y="777623"/>
                </a:lnTo>
                <a:lnTo>
                  <a:pt x="983828" y="738325"/>
                </a:lnTo>
                <a:lnTo>
                  <a:pt x="1001255" y="697114"/>
                </a:lnTo>
                <a:lnTo>
                  <a:pt x="1015127" y="654173"/>
                </a:lnTo>
                <a:lnTo>
                  <a:pt x="1025262" y="609683"/>
                </a:lnTo>
                <a:lnTo>
                  <a:pt x="1031477" y="563827"/>
                </a:lnTo>
                <a:lnTo>
                  <a:pt x="1033589" y="516788"/>
                </a:lnTo>
                <a:lnTo>
                  <a:pt x="1031455" y="469743"/>
                </a:lnTo>
                <a:lnTo>
                  <a:pt x="1025220" y="423883"/>
                </a:lnTo>
                <a:lnTo>
                  <a:pt x="1015066" y="379390"/>
                </a:lnTo>
                <a:lnTo>
                  <a:pt x="1001177" y="336446"/>
                </a:lnTo>
                <a:lnTo>
                  <a:pt x="983735" y="295234"/>
                </a:lnTo>
                <a:lnTo>
                  <a:pt x="962921" y="255936"/>
                </a:lnTo>
                <a:lnTo>
                  <a:pt x="938918" y="218733"/>
                </a:lnTo>
                <a:lnTo>
                  <a:pt x="911908" y="183810"/>
                </a:lnTo>
                <a:lnTo>
                  <a:pt x="882075" y="151347"/>
                </a:lnTo>
                <a:lnTo>
                  <a:pt x="849599" y="121527"/>
                </a:lnTo>
                <a:lnTo>
                  <a:pt x="814665" y="94533"/>
                </a:lnTo>
                <a:lnTo>
                  <a:pt x="777453" y="70547"/>
                </a:lnTo>
                <a:lnTo>
                  <a:pt x="738146" y="49750"/>
                </a:lnTo>
                <a:lnTo>
                  <a:pt x="696927" y="32326"/>
                </a:lnTo>
                <a:lnTo>
                  <a:pt x="653977" y="18457"/>
                </a:lnTo>
                <a:lnTo>
                  <a:pt x="609480" y="8324"/>
                </a:lnTo>
                <a:lnTo>
                  <a:pt x="563618" y="2111"/>
                </a:lnTo>
                <a:lnTo>
                  <a:pt x="516572" y="0"/>
                </a:lnTo>
                <a:close/>
              </a:path>
            </a:pathLst>
          </a:custGeom>
          <a:solidFill>
            <a:srgbClr val="00B58C"/>
          </a:solidFill>
        </p:spPr>
        <p:txBody>
          <a:bodyPr wrap="square" lIns="0" tIns="0" rIns="0" bIns="0" rtlCol="0"/>
          <a:lstStyle/>
          <a:p>
            <a:endParaRPr/>
          </a:p>
        </p:txBody>
      </p:sp>
      <p:sp>
        <p:nvSpPr>
          <p:cNvPr id="8" name="object 8">
            <a:extLst>
              <a:ext uri="{FF2B5EF4-FFF2-40B4-BE49-F238E27FC236}">
                <a16:creationId xmlns:a16="http://schemas.microsoft.com/office/drawing/2014/main" id="{4D441129-AAC4-0AB0-929F-296CC14C8536}"/>
              </a:ext>
            </a:extLst>
          </p:cNvPr>
          <p:cNvSpPr/>
          <p:nvPr/>
        </p:nvSpPr>
        <p:spPr>
          <a:xfrm>
            <a:off x="6172011" y="2295978"/>
            <a:ext cx="770573" cy="1647349"/>
          </a:xfrm>
          <a:custGeom>
            <a:avLst/>
            <a:gdLst/>
            <a:ahLst/>
            <a:cxnLst/>
            <a:rect l="l" t="t" r="r" b="b"/>
            <a:pathLst>
              <a:path w="1027429" h="2196465">
                <a:moveTo>
                  <a:pt x="513689" y="0"/>
                </a:moveTo>
                <a:lnTo>
                  <a:pt x="466931" y="2099"/>
                </a:lnTo>
                <a:lnTo>
                  <a:pt x="421349" y="8276"/>
                </a:lnTo>
                <a:lnTo>
                  <a:pt x="377125" y="18350"/>
                </a:lnTo>
                <a:lnTo>
                  <a:pt x="334440" y="32138"/>
                </a:lnTo>
                <a:lnTo>
                  <a:pt x="293476" y="49461"/>
                </a:lnTo>
                <a:lnTo>
                  <a:pt x="254413" y="70135"/>
                </a:lnTo>
                <a:lnTo>
                  <a:pt x="217434" y="93981"/>
                </a:lnTo>
                <a:lnTo>
                  <a:pt x="182719" y="120816"/>
                </a:lnTo>
                <a:lnTo>
                  <a:pt x="150450" y="150460"/>
                </a:lnTo>
                <a:lnTo>
                  <a:pt x="120808" y="182730"/>
                </a:lnTo>
                <a:lnTo>
                  <a:pt x="93974" y="217445"/>
                </a:lnTo>
                <a:lnTo>
                  <a:pt x="70130" y="254425"/>
                </a:lnTo>
                <a:lnTo>
                  <a:pt x="49457" y="293487"/>
                </a:lnTo>
                <a:lnTo>
                  <a:pt x="32135" y="334450"/>
                </a:lnTo>
                <a:lnTo>
                  <a:pt x="18348" y="377134"/>
                </a:lnTo>
                <a:lnTo>
                  <a:pt x="8275" y="421355"/>
                </a:lnTo>
                <a:lnTo>
                  <a:pt x="2099" y="466934"/>
                </a:lnTo>
                <a:lnTo>
                  <a:pt x="0" y="513689"/>
                </a:lnTo>
                <a:lnTo>
                  <a:pt x="0" y="1682356"/>
                </a:lnTo>
                <a:lnTo>
                  <a:pt x="2099" y="1729110"/>
                </a:lnTo>
                <a:lnTo>
                  <a:pt x="8275" y="1774689"/>
                </a:lnTo>
                <a:lnTo>
                  <a:pt x="18348" y="1818911"/>
                </a:lnTo>
                <a:lnTo>
                  <a:pt x="32135" y="1861595"/>
                </a:lnTo>
                <a:lnTo>
                  <a:pt x="49457" y="1902558"/>
                </a:lnTo>
                <a:lnTo>
                  <a:pt x="70130" y="1941620"/>
                </a:lnTo>
                <a:lnTo>
                  <a:pt x="93974" y="1978600"/>
                </a:lnTo>
                <a:lnTo>
                  <a:pt x="120808" y="2013315"/>
                </a:lnTo>
                <a:lnTo>
                  <a:pt x="150450" y="2045585"/>
                </a:lnTo>
                <a:lnTo>
                  <a:pt x="182719" y="2075229"/>
                </a:lnTo>
                <a:lnTo>
                  <a:pt x="217434" y="2102064"/>
                </a:lnTo>
                <a:lnTo>
                  <a:pt x="254413" y="2125909"/>
                </a:lnTo>
                <a:lnTo>
                  <a:pt x="293476" y="2146584"/>
                </a:lnTo>
                <a:lnTo>
                  <a:pt x="334440" y="2163906"/>
                </a:lnTo>
                <a:lnTo>
                  <a:pt x="377125" y="2177695"/>
                </a:lnTo>
                <a:lnTo>
                  <a:pt x="421349" y="2187769"/>
                </a:lnTo>
                <a:lnTo>
                  <a:pt x="466931" y="2193946"/>
                </a:lnTo>
                <a:lnTo>
                  <a:pt x="513689" y="2196045"/>
                </a:lnTo>
                <a:lnTo>
                  <a:pt x="560448" y="2193946"/>
                </a:lnTo>
                <a:lnTo>
                  <a:pt x="606029" y="2187769"/>
                </a:lnTo>
                <a:lnTo>
                  <a:pt x="650253" y="2177695"/>
                </a:lnTo>
                <a:lnTo>
                  <a:pt x="692938" y="2163906"/>
                </a:lnTo>
                <a:lnTo>
                  <a:pt x="733902" y="2146584"/>
                </a:lnTo>
                <a:lnTo>
                  <a:pt x="772965" y="2125909"/>
                </a:lnTo>
                <a:lnTo>
                  <a:pt x="809944" y="2102064"/>
                </a:lnTo>
                <a:lnTo>
                  <a:pt x="844659" y="2075229"/>
                </a:lnTo>
                <a:lnTo>
                  <a:pt x="876928" y="2045585"/>
                </a:lnTo>
                <a:lnTo>
                  <a:pt x="906570" y="2013315"/>
                </a:lnTo>
                <a:lnTo>
                  <a:pt x="933404" y="1978600"/>
                </a:lnTo>
                <a:lnTo>
                  <a:pt x="957248" y="1941620"/>
                </a:lnTo>
                <a:lnTo>
                  <a:pt x="977922" y="1902558"/>
                </a:lnTo>
                <a:lnTo>
                  <a:pt x="995243" y="1861595"/>
                </a:lnTo>
                <a:lnTo>
                  <a:pt x="1009030" y="1818911"/>
                </a:lnTo>
                <a:lnTo>
                  <a:pt x="1019103" y="1774689"/>
                </a:lnTo>
                <a:lnTo>
                  <a:pt x="1025280" y="1729110"/>
                </a:lnTo>
                <a:lnTo>
                  <a:pt x="1027379" y="1682356"/>
                </a:lnTo>
                <a:lnTo>
                  <a:pt x="1027379" y="513689"/>
                </a:lnTo>
                <a:lnTo>
                  <a:pt x="1025280" y="466934"/>
                </a:lnTo>
                <a:lnTo>
                  <a:pt x="1019103" y="421355"/>
                </a:lnTo>
                <a:lnTo>
                  <a:pt x="1009030" y="377134"/>
                </a:lnTo>
                <a:lnTo>
                  <a:pt x="995243" y="334450"/>
                </a:lnTo>
                <a:lnTo>
                  <a:pt x="977922" y="293487"/>
                </a:lnTo>
                <a:lnTo>
                  <a:pt x="957248" y="254425"/>
                </a:lnTo>
                <a:lnTo>
                  <a:pt x="933404" y="217445"/>
                </a:lnTo>
                <a:lnTo>
                  <a:pt x="906570" y="182730"/>
                </a:lnTo>
                <a:lnTo>
                  <a:pt x="876928" y="150460"/>
                </a:lnTo>
                <a:lnTo>
                  <a:pt x="844659" y="120816"/>
                </a:lnTo>
                <a:lnTo>
                  <a:pt x="809944" y="93981"/>
                </a:lnTo>
                <a:lnTo>
                  <a:pt x="772965" y="70135"/>
                </a:lnTo>
                <a:lnTo>
                  <a:pt x="733902" y="49461"/>
                </a:lnTo>
                <a:lnTo>
                  <a:pt x="692938" y="32138"/>
                </a:lnTo>
                <a:lnTo>
                  <a:pt x="650253" y="18350"/>
                </a:lnTo>
                <a:lnTo>
                  <a:pt x="606029" y="8276"/>
                </a:lnTo>
                <a:lnTo>
                  <a:pt x="560448" y="2099"/>
                </a:lnTo>
                <a:lnTo>
                  <a:pt x="513689" y="0"/>
                </a:lnTo>
                <a:close/>
              </a:path>
            </a:pathLst>
          </a:custGeom>
          <a:solidFill>
            <a:srgbClr val="00B58C"/>
          </a:solidFill>
        </p:spPr>
        <p:txBody>
          <a:bodyPr wrap="square" lIns="0" tIns="0" rIns="0" bIns="0" rtlCol="0"/>
          <a:lstStyle/>
          <a:p>
            <a:endParaRPr/>
          </a:p>
        </p:txBody>
      </p:sp>
      <p:sp>
        <p:nvSpPr>
          <p:cNvPr id="9" name="object 9">
            <a:extLst>
              <a:ext uri="{FF2B5EF4-FFF2-40B4-BE49-F238E27FC236}">
                <a16:creationId xmlns:a16="http://schemas.microsoft.com/office/drawing/2014/main" id="{1C6F3F47-43FD-BBB5-3527-F8E67F681823}"/>
              </a:ext>
            </a:extLst>
          </p:cNvPr>
          <p:cNvSpPr/>
          <p:nvPr/>
        </p:nvSpPr>
        <p:spPr>
          <a:xfrm>
            <a:off x="6171999" y="4048961"/>
            <a:ext cx="1637824" cy="770573"/>
          </a:xfrm>
          <a:custGeom>
            <a:avLst/>
            <a:gdLst/>
            <a:ahLst/>
            <a:cxnLst/>
            <a:rect l="l" t="t" r="r" b="b"/>
            <a:pathLst>
              <a:path w="2183765" h="1027429">
                <a:moveTo>
                  <a:pt x="1669516" y="0"/>
                </a:moveTo>
                <a:lnTo>
                  <a:pt x="513702" y="0"/>
                </a:lnTo>
                <a:lnTo>
                  <a:pt x="466947" y="2099"/>
                </a:lnTo>
                <a:lnTo>
                  <a:pt x="421368" y="8275"/>
                </a:lnTo>
                <a:lnTo>
                  <a:pt x="377145" y="18348"/>
                </a:lnTo>
                <a:lnTo>
                  <a:pt x="334461" y="32135"/>
                </a:lnTo>
                <a:lnTo>
                  <a:pt x="293497" y="49457"/>
                </a:lnTo>
                <a:lnTo>
                  <a:pt x="254434" y="70130"/>
                </a:lnTo>
                <a:lnTo>
                  <a:pt x="217454" y="93974"/>
                </a:lnTo>
                <a:lnTo>
                  <a:pt x="182737" y="120808"/>
                </a:lnTo>
                <a:lnTo>
                  <a:pt x="150466" y="150450"/>
                </a:lnTo>
                <a:lnTo>
                  <a:pt x="120822" y="182719"/>
                </a:lnTo>
                <a:lnTo>
                  <a:pt x="93985" y="217434"/>
                </a:lnTo>
                <a:lnTo>
                  <a:pt x="70139" y="254413"/>
                </a:lnTo>
                <a:lnTo>
                  <a:pt x="49463" y="293476"/>
                </a:lnTo>
                <a:lnTo>
                  <a:pt x="32140" y="334440"/>
                </a:lnTo>
                <a:lnTo>
                  <a:pt x="18351" y="377125"/>
                </a:lnTo>
                <a:lnTo>
                  <a:pt x="8277" y="421349"/>
                </a:lnTo>
                <a:lnTo>
                  <a:pt x="2099" y="466931"/>
                </a:lnTo>
                <a:lnTo>
                  <a:pt x="0" y="513689"/>
                </a:lnTo>
                <a:lnTo>
                  <a:pt x="2099" y="560448"/>
                </a:lnTo>
                <a:lnTo>
                  <a:pt x="8277" y="606029"/>
                </a:lnTo>
                <a:lnTo>
                  <a:pt x="18351" y="650253"/>
                </a:lnTo>
                <a:lnTo>
                  <a:pt x="32140" y="692938"/>
                </a:lnTo>
                <a:lnTo>
                  <a:pt x="49463" y="733902"/>
                </a:lnTo>
                <a:lnTo>
                  <a:pt x="70139" y="772965"/>
                </a:lnTo>
                <a:lnTo>
                  <a:pt x="93985" y="809944"/>
                </a:lnTo>
                <a:lnTo>
                  <a:pt x="120822" y="844659"/>
                </a:lnTo>
                <a:lnTo>
                  <a:pt x="150466" y="876928"/>
                </a:lnTo>
                <a:lnTo>
                  <a:pt x="182737" y="906570"/>
                </a:lnTo>
                <a:lnTo>
                  <a:pt x="217454" y="933404"/>
                </a:lnTo>
                <a:lnTo>
                  <a:pt x="254434" y="957248"/>
                </a:lnTo>
                <a:lnTo>
                  <a:pt x="293497" y="977922"/>
                </a:lnTo>
                <a:lnTo>
                  <a:pt x="334461" y="995243"/>
                </a:lnTo>
                <a:lnTo>
                  <a:pt x="377145" y="1009030"/>
                </a:lnTo>
                <a:lnTo>
                  <a:pt x="421368" y="1019103"/>
                </a:lnTo>
                <a:lnTo>
                  <a:pt x="466947" y="1025280"/>
                </a:lnTo>
                <a:lnTo>
                  <a:pt x="513702" y="1027379"/>
                </a:lnTo>
                <a:lnTo>
                  <a:pt x="1669516" y="1027379"/>
                </a:lnTo>
                <a:lnTo>
                  <a:pt x="1716271" y="1025280"/>
                </a:lnTo>
                <a:lnTo>
                  <a:pt x="1761850" y="1019103"/>
                </a:lnTo>
                <a:lnTo>
                  <a:pt x="1806072" y="1009030"/>
                </a:lnTo>
                <a:lnTo>
                  <a:pt x="1848755" y="995243"/>
                </a:lnTo>
                <a:lnTo>
                  <a:pt x="1889718" y="977922"/>
                </a:lnTo>
                <a:lnTo>
                  <a:pt x="1928780" y="957248"/>
                </a:lnTo>
                <a:lnTo>
                  <a:pt x="1965760" y="933404"/>
                </a:lnTo>
                <a:lnTo>
                  <a:pt x="2000476" y="906570"/>
                </a:lnTo>
                <a:lnTo>
                  <a:pt x="2032746" y="876928"/>
                </a:lnTo>
                <a:lnTo>
                  <a:pt x="2062389" y="844659"/>
                </a:lnTo>
                <a:lnTo>
                  <a:pt x="2089224" y="809944"/>
                </a:lnTo>
                <a:lnTo>
                  <a:pt x="2113070" y="772965"/>
                </a:lnTo>
                <a:lnTo>
                  <a:pt x="2133744" y="733902"/>
                </a:lnTo>
                <a:lnTo>
                  <a:pt x="2151067" y="692938"/>
                </a:lnTo>
                <a:lnTo>
                  <a:pt x="2164855" y="650253"/>
                </a:lnTo>
                <a:lnTo>
                  <a:pt x="2174929" y="606029"/>
                </a:lnTo>
                <a:lnTo>
                  <a:pt x="2181106" y="560448"/>
                </a:lnTo>
                <a:lnTo>
                  <a:pt x="2183206" y="513689"/>
                </a:lnTo>
                <a:lnTo>
                  <a:pt x="2181106" y="466931"/>
                </a:lnTo>
                <a:lnTo>
                  <a:pt x="2174929" y="421349"/>
                </a:lnTo>
                <a:lnTo>
                  <a:pt x="2164855" y="377125"/>
                </a:lnTo>
                <a:lnTo>
                  <a:pt x="2151067" y="334440"/>
                </a:lnTo>
                <a:lnTo>
                  <a:pt x="2133744" y="293476"/>
                </a:lnTo>
                <a:lnTo>
                  <a:pt x="2113070" y="254413"/>
                </a:lnTo>
                <a:lnTo>
                  <a:pt x="2089224" y="217434"/>
                </a:lnTo>
                <a:lnTo>
                  <a:pt x="2062389" y="182719"/>
                </a:lnTo>
                <a:lnTo>
                  <a:pt x="2032746" y="150450"/>
                </a:lnTo>
                <a:lnTo>
                  <a:pt x="2000476" y="120808"/>
                </a:lnTo>
                <a:lnTo>
                  <a:pt x="1965760" y="93974"/>
                </a:lnTo>
                <a:lnTo>
                  <a:pt x="1928780" y="70130"/>
                </a:lnTo>
                <a:lnTo>
                  <a:pt x="1889718" y="49457"/>
                </a:lnTo>
                <a:lnTo>
                  <a:pt x="1848755" y="32135"/>
                </a:lnTo>
                <a:lnTo>
                  <a:pt x="1806072" y="18348"/>
                </a:lnTo>
                <a:lnTo>
                  <a:pt x="1761850" y="8275"/>
                </a:lnTo>
                <a:lnTo>
                  <a:pt x="1716271" y="2099"/>
                </a:lnTo>
                <a:lnTo>
                  <a:pt x="1669516" y="0"/>
                </a:lnTo>
                <a:close/>
              </a:path>
            </a:pathLst>
          </a:custGeom>
          <a:solidFill>
            <a:srgbClr val="00B58C"/>
          </a:solidFill>
        </p:spPr>
        <p:txBody>
          <a:bodyPr wrap="square" lIns="0" tIns="0" rIns="0" bIns="0" rtlCol="0"/>
          <a:lstStyle/>
          <a:p>
            <a:endParaRPr/>
          </a:p>
        </p:txBody>
      </p:sp>
      <p:sp>
        <p:nvSpPr>
          <p:cNvPr id="10" name="object 10">
            <a:extLst>
              <a:ext uri="{FF2B5EF4-FFF2-40B4-BE49-F238E27FC236}">
                <a16:creationId xmlns:a16="http://schemas.microsoft.com/office/drawing/2014/main" id="{59EDA5C6-69FF-070A-9746-57A1FC81B016}"/>
              </a:ext>
            </a:extLst>
          </p:cNvPr>
          <p:cNvSpPr/>
          <p:nvPr/>
        </p:nvSpPr>
        <p:spPr>
          <a:xfrm>
            <a:off x="7905714" y="3182099"/>
            <a:ext cx="780574" cy="1637824"/>
          </a:xfrm>
          <a:custGeom>
            <a:avLst/>
            <a:gdLst/>
            <a:ahLst/>
            <a:cxnLst/>
            <a:rect l="l" t="t" r="r" b="b"/>
            <a:pathLst>
              <a:path w="1040765" h="2183765">
                <a:moveTo>
                  <a:pt x="520128" y="0"/>
                </a:moveTo>
                <a:lnTo>
                  <a:pt x="472784" y="2125"/>
                </a:lnTo>
                <a:lnTo>
                  <a:pt x="426631" y="8379"/>
                </a:lnTo>
                <a:lnTo>
                  <a:pt x="381854" y="18578"/>
                </a:lnTo>
                <a:lnTo>
                  <a:pt x="338635" y="32538"/>
                </a:lnTo>
                <a:lnTo>
                  <a:pt x="297159" y="50076"/>
                </a:lnTo>
                <a:lnTo>
                  <a:pt x="257609" y="71008"/>
                </a:lnTo>
                <a:lnTo>
                  <a:pt x="220168" y="95151"/>
                </a:lnTo>
                <a:lnTo>
                  <a:pt x="185020" y="122320"/>
                </a:lnTo>
                <a:lnTo>
                  <a:pt x="152349" y="152333"/>
                </a:lnTo>
                <a:lnTo>
                  <a:pt x="122337" y="185005"/>
                </a:lnTo>
                <a:lnTo>
                  <a:pt x="95169" y="220154"/>
                </a:lnTo>
                <a:lnTo>
                  <a:pt x="71028" y="257595"/>
                </a:lnTo>
                <a:lnTo>
                  <a:pt x="50097" y="297145"/>
                </a:lnTo>
                <a:lnTo>
                  <a:pt x="32561" y="338620"/>
                </a:lnTo>
                <a:lnTo>
                  <a:pt x="18601" y="381837"/>
                </a:lnTo>
                <a:lnTo>
                  <a:pt x="8404" y="426612"/>
                </a:lnTo>
                <a:lnTo>
                  <a:pt x="2150" y="472762"/>
                </a:lnTo>
                <a:lnTo>
                  <a:pt x="25" y="520103"/>
                </a:lnTo>
                <a:lnTo>
                  <a:pt x="0" y="1663064"/>
                </a:lnTo>
                <a:lnTo>
                  <a:pt x="2125" y="1710409"/>
                </a:lnTo>
                <a:lnTo>
                  <a:pt x="8379" y="1756563"/>
                </a:lnTo>
                <a:lnTo>
                  <a:pt x="18578" y="1801341"/>
                </a:lnTo>
                <a:lnTo>
                  <a:pt x="32538" y="1844562"/>
                </a:lnTo>
                <a:lnTo>
                  <a:pt x="50077" y="1886040"/>
                </a:lnTo>
                <a:lnTo>
                  <a:pt x="71009" y="1925593"/>
                </a:lnTo>
                <a:lnTo>
                  <a:pt x="95152" y="1963037"/>
                </a:lnTo>
                <a:lnTo>
                  <a:pt x="122322" y="1998188"/>
                </a:lnTo>
                <a:lnTo>
                  <a:pt x="152336" y="2030863"/>
                </a:lnTo>
                <a:lnTo>
                  <a:pt x="185010" y="2060878"/>
                </a:lnTo>
                <a:lnTo>
                  <a:pt x="220160" y="2088049"/>
                </a:lnTo>
                <a:lnTo>
                  <a:pt x="257603" y="2112193"/>
                </a:lnTo>
                <a:lnTo>
                  <a:pt x="297155" y="2133126"/>
                </a:lnTo>
                <a:lnTo>
                  <a:pt x="338632" y="2150665"/>
                </a:lnTo>
                <a:lnTo>
                  <a:pt x="381852" y="2164626"/>
                </a:lnTo>
                <a:lnTo>
                  <a:pt x="426630" y="2174826"/>
                </a:lnTo>
                <a:lnTo>
                  <a:pt x="472783" y="2181080"/>
                </a:lnTo>
                <a:lnTo>
                  <a:pt x="520128" y="2183206"/>
                </a:lnTo>
                <a:lnTo>
                  <a:pt x="567469" y="2181080"/>
                </a:lnTo>
                <a:lnTo>
                  <a:pt x="613618" y="2174826"/>
                </a:lnTo>
                <a:lnTo>
                  <a:pt x="658393" y="2164626"/>
                </a:lnTo>
                <a:lnTo>
                  <a:pt x="701610" y="2150665"/>
                </a:lnTo>
                <a:lnTo>
                  <a:pt x="743086" y="2133126"/>
                </a:lnTo>
                <a:lnTo>
                  <a:pt x="782636" y="2112193"/>
                </a:lnTo>
                <a:lnTo>
                  <a:pt x="820077" y="2088049"/>
                </a:lnTo>
                <a:lnTo>
                  <a:pt x="855225" y="2060878"/>
                </a:lnTo>
                <a:lnTo>
                  <a:pt x="887898" y="2030863"/>
                </a:lnTo>
                <a:lnTo>
                  <a:pt x="917911" y="1998188"/>
                </a:lnTo>
                <a:lnTo>
                  <a:pt x="945080" y="1963037"/>
                </a:lnTo>
                <a:lnTo>
                  <a:pt x="969223" y="1925593"/>
                </a:lnTo>
                <a:lnTo>
                  <a:pt x="990155" y="1886040"/>
                </a:lnTo>
                <a:lnTo>
                  <a:pt x="1007693" y="1844562"/>
                </a:lnTo>
                <a:lnTo>
                  <a:pt x="1021653" y="1801341"/>
                </a:lnTo>
                <a:lnTo>
                  <a:pt x="1031852" y="1756563"/>
                </a:lnTo>
                <a:lnTo>
                  <a:pt x="1038106" y="1710409"/>
                </a:lnTo>
                <a:lnTo>
                  <a:pt x="1040231" y="1663064"/>
                </a:lnTo>
                <a:lnTo>
                  <a:pt x="1040231" y="520103"/>
                </a:lnTo>
                <a:lnTo>
                  <a:pt x="1038106" y="472762"/>
                </a:lnTo>
                <a:lnTo>
                  <a:pt x="1031852" y="426612"/>
                </a:lnTo>
                <a:lnTo>
                  <a:pt x="1021655" y="381837"/>
                </a:lnTo>
                <a:lnTo>
                  <a:pt x="1007695" y="338620"/>
                </a:lnTo>
                <a:lnTo>
                  <a:pt x="990159" y="297145"/>
                </a:lnTo>
                <a:lnTo>
                  <a:pt x="969228" y="257595"/>
                </a:lnTo>
                <a:lnTo>
                  <a:pt x="945087" y="220154"/>
                </a:lnTo>
                <a:lnTo>
                  <a:pt x="917919" y="185005"/>
                </a:lnTo>
                <a:lnTo>
                  <a:pt x="887907" y="152333"/>
                </a:lnTo>
                <a:lnTo>
                  <a:pt x="855236" y="122320"/>
                </a:lnTo>
                <a:lnTo>
                  <a:pt x="820088" y="95151"/>
                </a:lnTo>
                <a:lnTo>
                  <a:pt x="782647" y="71008"/>
                </a:lnTo>
                <a:lnTo>
                  <a:pt x="743097" y="50076"/>
                </a:lnTo>
                <a:lnTo>
                  <a:pt x="701621" y="32538"/>
                </a:lnTo>
                <a:lnTo>
                  <a:pt x="658402" y="18578"/>
                </a:lnTo>
                <a:lnTo>
                  <a:pt x="613625" y="8379"/>
                </a:lnTo>
                <a:lnTo>
                  <a:pt x="567472" y="2125"/>
                </a:lnTo>
                <a:lnTo>
                  <a:pt x="520128" y="0"/>
                </a:lnTo>
                <a:close/>
              </a:path>
            </a:pathLst>
          </a:custGeom>
          <a:solidFill>
            <a:srgbClr val="00B58C"/>
          </a:solidFill>
        </p:spPr>
        <p:txBody>
          <a:bodyPr wrap="square" lIns="0" tIns="0" rIns="0" bIns="0" rtlCol="0"/>
          <a:lstStyle/>
          <a:p>
            <a:endParaRPr/>
          </a:p>
        </p:txBody>
      </p:sp>
      <p:sp>
        <p:nvSpPr>
          <p:cNvPr id="11" name="object 11">
            <a:extLst>
              <a:ext uri="{FF2B5EF4-FFF2-40B4-BE49-F238E27FC236}">
                <a16:creationId xmlns:a16="http://schemas.microsoft.com/office/drawing/2014/main" id="{B43DA178-76D1-A21E-A0A2-F2E5E19F1939}"/>
              </a:ext>
            </a:extLst>
          </p:cNvPr>
          <p:cNvSpPr/>
          <p:nvPr/>
        </p:nvSpPr>
        <p:spPr>
          <a:xfrm>
            <a:off x="7038866" y="2295996"/>
            <a:ext cx="1647349" cy="780574"/>
          </a:xfrm>
          <a:custGeom>
            <a:avLst/>
            <a:gdLst/>
            <a:ahLst/>
            <a:cxnLst/>
            <a:rect l="l" t="t" r="r" b="b"/>
            <a:pathLst>
              <a:path w="2196465" h="1040764">
                <a:moveTo>
                  <a:pt x="1675942" y="0"/>
                </a:moveTo>
                <a:lnTo>
                  <a:pt x="520103" y="0"/>
                </a:lnTo>
                <a:lnTo>
                  <a:pt x="472762" y="2125"/>
                </a:lnTo>
                <a:lnTo>
                  <a:pt x="426612" y="8378"/>
                </a:lnTo>
                <a:lnTo>
                  <a:pt x="381837" y="18576"/>
                </a:lnTo>
                <a:lnTo>
                  <a:pt x="338620" y="32535"/>
                </a:lnTo>
                <a:lnTo>
                  <a:pt x="297145" y="50072"/>
                </a:lnTo>
                <a:lnTo>
                  <a:pt x="257595" y="71002"/>
                </a:lnTo>
                <a:lnTo>
                  <a:pt x="220154" y="95144"/>
                </a:lnTo>
                <a:lnTo>
                  <a:pt x="185005" y="122312"/>
                </a:lnTo>
                <a:lnTo>
                  <a:pt x="152333" y="152323"/>
                </a:lnTo>
                <a:lnTo>
                  <a:pt x="122320" y="184995"/>
                </a:lnTo>
                <a:lnTo>
                  <a:pt x="95151" y="220143"/>
                </a:lnTo>
                <a:lnTo>
                  <a:pt x="71008" y="257584"/>
                </a:lnTo>
                <a:lnTo>
                  <a:pt x="50076" y="297134"/>
                </a:lnTo>
                <a:lnTo>
                  <a:pt x="32538" y="338610"/>
                </a:lnTo>
                <a:lnTo>
                  <a:pt x="18578" y="381829"/>
                </a:lnTo>
                <a:lnTo>
                  <a:pt x="8379" y="426606"/>
                </a:lnTo>
                <a:lnTo>
                  <a:pt x="2125" y="472758"/>
                </a:lnTo>
                <a:lnTo>
                  <a:pt x="0" y="520103"/>
                </a:lnTo>
                <a:lnTo>
                  <a:pt x="2125" y="567443"/>
                </a:lnTo>
                <a:lnTo>
                  <a:pt x="8379" y="613593"/>
                </a:lnTo>
                <a:lnTo>
                  <a:pt x="18578" y="658368"/>
                </a:lnTo>
                <a:lnTo>
                  <a:pt x="32538" y="701585"/>
                </a:lnTo>
                <a:lnTo>
                  <a:pt x="50076" y="743060"/>
                </a:lnTo>
                <a:lnTo>
                  <a:pt x="71008" y="782610"/>
                </a:lnTo>
                <a:lnTo>
                  <a:pt x="95151" y="820051"/>
                </a:lnTo>
                <a:lnTo>
                  <a:pt x="122320" y="855200"/>
                </a:lnTo>
                <a:lnTo>
                  <a:pt x="152333" y="887872"/>
                </a:lnTo>
                <a:lnTo>
                  <a:pt x="185005" y="917885"/>
                </a:lnTo>
                <a:lnTo>
                  <a:pt x="220154" y="945055"/>
                </a:lnTo>
                <a:lnTo>
                  <a:pt x="257595" y="969197"/>
                </a:lnTo>
                <a:lnTo>
                  <a:pt x="297145" y="990129"/>
                </a:lnTo>
                <a:lnTo>
                  <a:pt x="338620" y="1007667"/>
                </a:lnTo>
                <a:lnTo>
                  <a:pt x="381837" y="1021627"/>
                </a:lnTo>
                <a:lnTo>
                  <a:pt x="426612" y="1031826"/>
                </a:lnTo>
                <a:lnTo>
                  <a:pt x="472762" y="1038080"/>
                </a:lnTo>
                <a:lnTo>
                  <a:pt x="520103" y="1040206"/>
                </a:lnTo>
                <a:lnTo>
                  <a:pt x="1675942" y="1040206"/>
                </a:lnTo>
                <a:lnTo>
                  <a:pt x="1723283" y="1038080"/>
                </a:lnTo>
                <a:lnTo>
                  <a:pt x="1769432" y="1031827"/>
                </a:lnTo>
                <a:lnTo>
                  <a:pt x="1814208" y="1021629"/>
                </a:lnTo>
                <a:lnTo>
                  <a:pt x="1857425" y="1007670"/>
                </a:lnTo>
                <a:lnTo>
                  <a:pt x="1898900" y="990133"/>
                </a:lnTo>
                <a:lnTo>
                  <a:pt x="1938450" y="969203"/>
                </a:lnTo>
                <a:lnTo>
                  <a:pt x="1975891" y="945062"/>
                </a:lnTo>
                <a:lnTo>
                  <a:pt x="2011040" y="917894"/>
                </a:lnTo>
                <a:lnTo>
                  <a:pt x="2043712" y="887882"/>
                </a:lnTo>
                <a:lnTo>
                  <a:pt x="2073725" y="855210"/>
                </a:lnTo>
                <a:lnTo>
                  <a:pt x="2100894" y="820062"/>
                </a:lnTo>
                <a:lnTo>
                  <a:pt x="2125037" y="782621"/>
                </a:lnTo>
                <a:lnTo>
                  <a:pt x="2145969" y="743071"/>
                </a:lnTo>
                <a:lnTo>
                  <a:pt x="2163507" y="701595"/>
                </a:lnTo>
                <a:lnTo>
                  <a:pt x="2177467" y="658377"/>
                </a:lnTo>
                <a:lnTo>
                  <a:pt x="2187666" y="613599"/>
                </a:lnTo>
                <a:lnTo>
                  <a:pt x="2193920" y="567447"/>
                </a:lnTo>
                <a:lnTo>
                  <a:pt x="2196045" y="520103"/>
                </a:lnTo>
                <a:lnTo>
                  <a:pt x="2193920" y="472762"/>
                </a:lnTo>
                <a:lnTo>
                  <a:pt x="2187666" y="426612"/>
                </a:lnTo>
                <a:lnTo>
                  <a:pt x="2177467" y="381837"/>
                </a:lnTo>
                <a:lnTo>
                  <a:pt x="2163507" y="338620"/>
                </a:lnTo>
                <a:lnTo>
                  <a:pt x="2145969" y="297145"/>
                </a:lnTo>
                <a:lnTo>
                  <a:pt x="2125037" y="257595"/>
                </a:lnTo>
                <a:lnTo>
                  <a:pt x="2100894" y="220154"/>
                </a:lnTo>
                <a:lnTo>
                  <a:pt x="2073725" y="185005"/>
                </a:lnTo>
                <a:lnTo>
                  <a:pt x="2043712" y="152333"/>
                </a:lnTo>
                <a:lnTo>
                  <a:pt x="2011040" y="122320"/>
                </a:lnTo>
                <a:lnTo>
                  <a:pt x="1975891" y="95151"/>
                </a:lnTo>
                <a:lnTo>
                  <a:pt x="1938450" y="71008"/>
                </a:lnTo>
                <a:lnTo>
                  <a:pt x="1898900" y="50076"/>
                </a:lnTo>
                <a:lnTo>
                  <a:pt x="1857425" y="32538"/>
                </a:lnTo>
                <a:lnTo>
                  <a:pt x="1814208" y="18578"/>
                </a:lnTo>
                <a:lnTo>
                  <a:pt x="1769432" y="8379"/>
                </a:lnTo>
                <a:lnTo>
                  <a:pt x="1723283" y="2125"/>
                </a:lnTo>
                <a:lnTo>
                  <a:pt x="1675942" y="0"/>
                </a:lnTo>
                <a:close/>
              </a:path>
            </a:pathLst>
          </a:custGeom>
          <a:solidFill>
            <a:srgbClr val="00B58C"/>
          </a:solidFill>
        </p:spPr>
        <p:txBody>
          <a:bodyPr wrap="square" lIns="0" tIns="0" rIns="0" bIns="0" rtlCol="0"/>
          <a:lstStyle/>
          <a:p>
            <a:endParaRPr/>
          </a:p>
        </p:txBody>
      </p:sp>
      <p:sp>
        <p:nvSpPr>
          <p:cNvPr id="20" name="object 20">
            <a:extLst>
              <a:ext uri="{FF2B5EF4-FFF2-40B4-BE49-F238E27FC236}">
                <a16:creationId xmlns:a16="http://schemas.microsoft.com/office/drawing/2014/main" id="{2D460880-DCFD-E7BE-88B3-F8B64E6BC918}"/>
              </a:ext>
            </a:extLst>
          </p:cNvPr>
          <p:cNvSpPr txBox="1">
            <a:spLocks noGrp="1"/>
          </p:cNvSpPr>
          <p:nvPr>
            <p:ph type="sldNum" sz="quarter" idx="7"/>
          </p:nvPr>
        </p:nvSpPr>
        <p:spPr>
          <a:prstGeom prst="rect">
            <a:avLst/>
          </a:prstGeom>
        </p:spPr>
        <p:txBody>
          <a:bodyPr vert="horz" wrap="square" lIns="0" tIns="15240" rIns="0" bIns="0" rtlCol="0">
            <a:spAutoFit/>
          </a:bodyPr>
          <a:lstStyle/>
          <a:p>
            <a:pPr marL="28575">
              <a:lnSpc>
                <a:spcPct val="100000"/>
              </a:lnSpc>
              <a:spcBef>
                <a:spcPts val="120"/>
              </a:spcBef>
            </a:pPr>
            <a:fld id="{81D60167-4931-47E6-BA6A-407CBD079E47}" type="slidenum">
              <a:rPr dirty="0"/>
              <a:pPr marL="28575">
                <a:lnSpc>
                  <a:spcPct val="100000"/>
                </a:lnSpc>
                <a:spcBef>
                  <a:spcPts val="120"/>
                </a:spcBef>
              </a:pPr>
              <a:t>16</a:t>
            </a:fld>
            <a:r>
              <a:t> - presentation </a:t>
            </a:r>
            <a:r>
              <a:rPr spc="-8"/>
              <a:t>title</a:t>
            </a:r>
          </a:p>
        </p:txBody>
      </p:sp>
      <p:pic>
        <p:nvPicPr>
          <p:cNvPr id="21" name="Picture 2" descr="Logo&#10;&#10;Description automatically generated">
            <a:extLst>
              <a:ext uri="{FF2B5EF4-FFF2-40B4-BE49-F238E27FC236}">
                <a16:creationId xmlns:a16="http://schemas.microsoft.com/office/drawing/2014/main" id="{2E811ED4-6775-98E8-4293-B62EE25B403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315" y="134168"/>
            <a:ext cx="1699121"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754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16786-F1C7-8F25-6BBD-BC023DD92676}"/>
            </a:ext>
          </a:extLst>
        </p:cNvPr>
        <p:cNvGrpSpPr/>
        <p:nvPr/>
      </p:nvGrpSpPr>
      <p:grpSpPr>
        <a:xfrm>
          <a:off x="0" y="0"/>
          <a:ext cx="0" cy="0"/>
          <a:chOff x="0" y="0"/>
          <a:chExt cx="0" cy="0"/>
        </a:xfrm>
      </p:grpSpPr>
      <p:sp>
        <p:nvSpPr>
          <p:cNvPr id="15" name="object 15">
            <a:extLst>
              <a:ext uri="{FF2B5EF4-FFF2-40B4-BE49-F238E27FC236}">
                <a16:creationId xmlns:a16="http://schemas.microsoft.com/office/drawing/2014/main" id="{1E8434B1-A62A-354F-91B9-237226E2832E}"/>
              </a:ext>
            </a:extLst>
          </p:cNvPr>
          <p:cNvSpPr txBox="1">
            <a:spLocks/>
          </p:cNvSpPr>
          <p:nvPr/>
        </p:nvSpPr>
        <p:spPr>
          <a:xfrm>
            <a:off x="264309" y="466759"/>
            <a:ext cx="7548269" cy="313316"/>
          </a:xfrm>
          <a:prstGeom prst="rect">
            <a:avLst/>
          </a:prstGeom>
        </p:spPr>
        <p:txBody>
          <a:bodyPr vert="horz" wrap="square" lIns="0" tIns="5486" rIns="0" bIns="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5715" defTabSz="415801">
              <a:spcBef>
                <a:spcPts val="42"/>
              </a:spcBef>
              <a:defRPr/>
            </a:pPr>
            <a:r>
              <a:rPr lang="en-US" sz="2000" b="1" kern="0" spc="-9">
                <a:solidFill>
                  <a:srgbClr val="00B58C"/>
                </a:solidFill>
                <a:latin typeface="Poppins"/>
                <a:ea typeface="+mj-ea"/>
                <a:cs typeface="Poppins"/>
              </a:rPr>
              <a:t>Stand out on-site with our Online Floor Plan Logo</a:t>
            </a:r>
            <a:endParaRPr lang="en-GB" sz="2000" kern="0" spc="-9">
              <a:solidFill>
                <a:srgbClr val="00B58C"/>
              </a:solidFill>
              <a:latin typeface="Poppins"/>
              <a:ea typeface="+mj-ea"/>
              <a:cs typeface="Poppins"/>
            </a:endParaRPr>
          </a:p>
        </p:txBody>
      </p:sp>
      <p:pic>
        <p:nvPicPr>
          <p:cNvPr id="2050" name="Picture 2" descr="Logo&#10;&#10;Description automatically generated">
            <a:extLst>
              <a:ext uri="{FF2B5EF4-FFF2-40B4-BE49-F238E27FC236}">
                <a16:creationId xmlns:a16="http://schemas.microsoft.com/office/drawing/2014/main" id="{7A072877-765B-284E-DDB3-374A420A62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1266" y="62353"/>
            <a:ext cx="1704975" cy="8027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BB52D3C-EE7E-4E68-4083-BFBB9F0B5824}"/>
              </a:ext>
            </a:extLst>
          </p:cNvPr>
          <p:cNvSpPr txBox="1"/>
          <p:nvPr/>
        </p:nvSpPr>
        <p:spPr>
          <a:xfrm>
            <a:off x="264309" y="1161268"/>
            <a:ext cx="4774281" cy="2718949"/>
          </a:xfrm>
          <a:prstGeom prst="rect">
            <a:avLst/>
          </a:prstGeom>
          <a:noFill/>
        </p:spPr>
        <p:txBody>
          <a:bodyPr wrap="square" lIns="91440" tIns="45720" rIns="91440" bIns="45720" anchor="t">
            <a:spAutoFit/>
          </a:bodyPr>
          <a:lstStyle/>
          <a:p>
            <a:pPr marL="0" marR="0">
              <a:lnSpc>
                <a:spcPct val="115000"/>
              </a:lnSpc>
              <a:spcAft>
                <a:spcPts val="800"/>
              </a:spcAft>
              <a:buNone/>
            </a:pPr>
            <a:r>
              <a:rPr lang="en-US" sz="1200" b="1" kern="100">
                <a:effectLst/>
                <a:latin typeface="Poppins"/>
                <a:ea typeface="PMingLiU"/>
              </a:rPr>
              <a:t>Logo Placement on the Online Floor Plan – €2,000</a:t>
            </a:r>
            <a:endParaRPr lang="en-US" sz="1200" kern="100">
              <a:effectLst/>
              <a:latin typeface="Poppins"/>
              <a:ea typeface="PMingLiU"/>
            </a:endParaRPr>
          </a:p>
          <a:p>
            <a:pPr marL="0" marR="0">
              <a:lnSpc>
                <a:spcPct val="115000"/>
              </a:lnSpc>
              <a:spcAft>
                <a:spcPts val="800"/>
              </a:spcAft>
              <a:buNone/>
            </a:pPr>
            <a:r>
              <a:rPr lang="en-US" sz="1200" kern="100">
                <a:effectLst/>
                <a:latin typeface="Poppins"/>
                <a:ea typeface="PMingLiU"/>
              </a:rPr>
              <a:t>Make your stand impossible to miss! Add your </a:t>
            </a:r>
            <a:r>
              <a:rPr lang="en-US" sz="1200" b="1" kern="100">
                <a:effectLst/>
                <a:latin typeface="Poppins"/>
                <a:ea typeface="PMingLiU"/>
              </a:rPr>
              <a:t>company logo to your stand</a:t>
            </a:r>
            <a:r>
              <a:rPr lang="en-US" sz="1200" kern="100">
                <a:effectLst/>
                <a:latin typeface="Poppins"/>
                <a:ea typeface="PMingLiU"/>
              </a:rPr>
              <a:t> on the </a:t>
            </a:r>
            <a:r>
              <a:rPr lang="en-US" sz="1200" b="1" kern="100">
                <a:effectLst/>
                <a:latin typeface="Poppins"/>
                <a:ea typeface="PMingLiU"/>
              </a:rPr>
              <a:t>CPHI Europe Online Floor Plan</a:t>
            </a:r>
            <a:r>
              <a:rPr lang="en-US" sz="1200" kern="100">
                <a:effectLst/>
                <a:latin typeface="Poppins"/>
                <a:ea typeface="PMingLiU"/>
              </a:rPr>
              <a:t>, visible to all attendees via the </a:t>
            </a:r>
            <a:r>
              <a:rPr lang="en-US" sz="1200" b="1" kern="100">
                <a:effectLst/>
                <a:latin typeface="Poppins"/>
                <a:ea typeface="PMingLiU"/>
              </a:rPr>
              <a:t>official mobile app</a:t>
            </a:r>
            <a:r>
              <a:rPr lang="en-US" sz="1200" kern="100">
                <a:effectLst/>
                <a:latin typeface="Poppins"/>
                <a:ea typeface="PMingLiU"/>
              </a:rPr>
              <a: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Poppins"/>
                <a:ea typeface="PMingLiU"/>
              </a:rPr>
              <a:t>Logo displayed on your stand location</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Poppins"/>
                <a:ea typeface="PMingLiU"/>
              </a:rPr>
              <a:t>Visible on the mobile app and online</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Poppins"/>
                <a:ea typeface="PMingLiU"/>
              </a:rPr>
              <a:t>Exhibitors with logos receive </a:t>
            </a:r>
            <a:r>
              <a:rPr lang="en-US" sz="1200" b="1" kern="100">
                <a:effectLst/>
                <a:latin typeface="Poppins"/>
                <a:ea typeface="PMingLiU"/>
              </a:rPr>
              <a:t>267% more exposure</a:t>
            </a:r>
            <a:r>
              <a:rPr lang="en-US" sz="1200" kern="100">
                <a:effectLst/>
                <a:latin typeface="Poppins"/>
                <a:ea typeface="PMingLiU"/>
              </a:rPr>
              <a:t> on average</a:t>
            </a:r>
          </a:p>
          <a:p>
            <a:pPr marL="34290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Poppins"/>
                <a:ea typeface="PMingLiU"/>
                <a:cs typeface="Segoe UI Emoji" panose="020B0502040204020203" pitchFamily="34" charset="0"/>
              </a:rPr>
              <a:t>🔒</a:t>
            </a:r>
            <a:r>
              <a:rPr lang="en-US" sz="1200" kern="100">
                <a:effectLst/>
                <a:latin typeface="Poppins"/>
                <a:ea typeface="PMingLiU"/>
              </a:rPr>
              <a:t> </a:t>
            </a:r>
            <a:r>
              <a:rPr lang="en-US" sz="1200" b="1" kern="100">
                <a:effectLst/>
                <a:latin typeface="Poppins"/>
                <a:ea typeface="PMingLiU"/>
              </a:rPr>
              <a:t>Limited availability per hall</a:t>
            </a:r>
            <a:r>
              <a:rPr lang="en-US" sz="1200" b="1" kern="100">
                <a:latin typeface="Poppins"/>
                <a:ea typeface="PMingLiU"/>
              </a:rPr>
              <a:t>, contact your Account Manager now for details!</a:t>
            </a:r>
            <a:endParaRPr lang="en-US" sz="1200" kern="100">
              <a:effectLst/>
              <a:latin typeface="Poppins"/>
              <a:ea typeface="PMingLiU" panose="02020500000000000000" pitchFamily="18" charset="-120"/>
              <a:cs typeface="Arial" panose="020B0604020202020204" pitchFamily="34" charset="0"/>
            </a:endParaRPr>
          </a:p>
        </p:txBody>
      </p:sp>
      <p:pic>
        <p:nvPicPr>
          <p:cNvPr id="5" name="Picture 4">
            <a:extLst>
              <a:ext uri="{FF2B5EF4-FFF2-40B4-BE49-F238E27FC236}">
                <a16:creationId xmlns:a16="http://schemas.microsoft.com/office/drawing/2014/main" id="{508F630B-B707-8DBC-2F60-E7AF85EF05FE}"/>
              </a:ext>
            </a:extLst>
          </p:cNvPr>
          <p:cNvPicPr>
            <a:picLocks noChangeAspect="1"/>
          </p:cNvPicPr>
          <p:nvPr/>
        </p:nvPicPr>
        <p:blipFill>
          <a:blip r:embed="rId4"/>
          <a:stretch>
            <a:fillRect/>
          </a:stretch>
        </p:blipFill>
        <p:spPr>
          <a:xfrm>
            <a:off x="5410066" y="952313"/>
            <a:ext cx="3238633" cy="3724428"/>
          </a:xfrm>
          <a:prstGeom prst="rect">
            <a:avLst/>
          </a:prstGeom>
        </p:spPr>
      </p:pic>
    </p:spTree>
    <p:extLst>
      <p:ext uri="{BB962C8B-B14F-4D97-AF65-F5344CB8AC3E}">
        <p14:creationId xmlns:p14="http://schemas.microsoft.com/office/powerpoint/2010/main" val="663042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4EB202A-034B-400B-3F41-711B62D33A8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9686428-F3AB-0494-E668-C2ABC7C15EAD}"/>
              </a:ext>
            </a:extLst>
          </p:cNvPr>
          <p:cNvSpPr/>
          <p:nvPr/>
        </p:nvSpPr>
        <p:spPr>
          <a:xfrm>
            <a:off x="-9117" y="0"/>
            <a:ext cx="9144953" cy="51435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004040"/>
          </a:solidFill>
        </p:spPr>
        <p:txBody>
          <a:bodyPr wrap="square" lIns="0" tIns="0" rIns="0" bIns="0" rtlCol="0"/>
          <a:lstStyle/>
          <a:p>
            <a:endParaRPr/>
          </a:p>
        </p:txBody>
      </p:sp>
      <p:sp>
        <p:nvSpPr>
          <p:cNvPr id="3" name="object 3">
            <a:extLst>
              <a:ext uri="{FF2B5EF4-FFF2-40B4-BE49-F238E27FC236}">
                <a16:creationId xmlns:a16="http://schemas.microsoft.com/office/drawing/2014/main" id="{1557A938-DE71-50EE-537C-9CF3A84EE443}"/>
              </a:ext>
            </a:extLst>
          </p:cNvPr>
          <p:cNvSpPr txBox="1">
            <a:spLocks noGrp="1"/>
          </p:cNvSpPr>
          <p:nvPr>
            <p:ph type="ctrTitle"/>
          </p:nvPr>
        </p:nvSpPr>
        <p:spPr>
          <a:xfrm>
            <a:off x="441071" y="1592849"/>
            <a:ext cx="3875246" cy="830356"/>
          </a:xfrm>
          <a:prstGeom prst="rect">
            <a:avLst/>
          </a:prstGeom>
        </p:spPr>
        <p:txBody>
          <a:bodyPr vert="horz" wrap="square" lIns="0" tIns="9525" rIns="0" bIns="0" rtlCol="0">
            <a:spAutoFit/>
          </a:bodyPr>
          <a:lstStyle/>
          <a:p>
            <a:pPr marL="9525">
              <a:lnSpc>
                <a:spcPct val="100000"/>
              </a:lnSpc>
              <a:spcBef>
                <a:spcPts val="75"/>
              </a:spcBef>
              <a:tabLst>
                <a:tab pos="2308384" algn="l"/>
              </a:tabLst>
            </a:pPr>
            <a:r>
              <a:rPr lang="en-US" sz="5250" spc="-8">
                <a:solidFill>
                  <a:srgbClr val="00B58C"/>
                </a:solidFill>
              </a:rPr>
              <a:t>Q&amp;A</a:t>
            </a:r>
            <a:endParaRPr lang="en-US"/>
          </a:p>
        </p:txBody>
      </p:sp>
      <p:sp>
        <p:nvSpPr>
          <p:cNvPr id="5" name="object 5">
            <a:extLst>
              <a:ext uri="{FF2B5EF4-FFF2-40B4-BE49-F238E27FC236}">
                <a16:creationId xmlns:a16="http://schemas.microsoft.com/office/drawing/2014/main" id="{804FDB14-070B-2EE2-2BA5-FCEFE09C728A}"/>
              </a:ext>
            </a:extLst>
          </p:cNvPr>
          <p:cNvSpPr/>
          <p:nvPr/>
        </p:nvSpPr>
        <p:spPr>
          <a:xfrm>
            <a:off x="7040678" y="3176539"/>
            <a:ext cx="775335" cy="775335"/>
          </a:xfrm>
          <a:custGeom>
            <a:avLst/>
            <a:gdLst/>
            <a:ahLst/>
            <a:cxnLst/>
            <a:rect l="l" t="t" r="r" b="b"/>
            <a:pathLst>
              <a:path w="1033779" h="1033779">
                <a:moveTo>
                  <a:pt x="516572" y="0"/>
                </a:moveTo>
                <a:lnTo>
                  <a:pt x="469548" y="2125"/>
                </a:lnTo>
                <a:lnTo>
                  <a:pt x="423708" y="8351"/>
                </a:lnTo>
                <a:lnTo>
                  <a:pt x="379234" y="18495"/>
                </a:lnTo>
                <a:lnTo>
                  <a:pt x="336309" y="32375"/>
                </a:lnTo>
                <a:lnTo>
                  <a:pt x="295114" y="49808"/>
                </a:lnTo>
                <a:lnTo>
                  <a:pt x="255832" y="70611"/>
                </a:lnTo>
                <a:lnTo>
                  <a:pt x="218645" y="94604"/>
                </a:lnTo>
                <a:lnTo>
                  <a:pt x="183736" y="121602"/>
                </a:lnTo>
                <a:lnTo>
                  <a:pt x="151287" y="151423"/>
                </a:lnTo>
                <a:lnTo>
                  <a:pt x="121479" y="183886"/>
                </a:lnTo>
                <a:lnTo>
                  <a:pt x="94496" y="218808"/>
                </a:lnTo>
                <a:lnTo>
                  <a:pt x="70519" y="256006"/>
                </a:lnTo>
                <a:lnTo>
                  <a:pt x="49731" y="295298"/>
                </a:lnTo>
                <a:lnTo>
                  <a:pt x="32313" y="336502"/>
                </a:lnTo>
                <a:lnTo>
                  <a:pt x="18449" y="379436"/>
                </a:lnTo>
                <a:lnTo>
                  <a:pt x="8321" y="423916"/>
                </a:lnTo>
                <a:lnTo>
                  <a:pt x="2110" y="469761"/>
                </a:lnTo>
                <a:lnTo>
                  <a:pt x="0" y="516788"/>
                </a:lnTo>
                <a:lnTo>
                  <a:pt x="2112" y="563827"/>
                </a:lnTo>
                <a:lnTo>
                  <a:pt x="8326" y="609683"/>
                </a:lnTo>
                <a:lnTo>
                  <a:pt x="18460" y="654173"/>
                </a:lnTo>
                <a:lnTo>
                  <a:pt x="32332" y="697114"/>
                </a:lnTo>
                <a:lnTo>
                  <a:pt x="49759" y="738325"/>
                </a:lnTo>
                <a:lnTo>
                  <a:pt x="70558" y="777623"/>
                </a:lnTo>
                <a:lnTo>
                  <a:pt x="94548" y="814826"/>
                </a:lnTo>
                <a:lnTo>
                  <a:pt x="121545" y="849750"/>
                </a:lnTo>
                <a:lnTo>
                  <a:pt x="151368" y="882215"/>
                </a:lnTo>
                <a:lnTo>
                  <a:pt x="183833" y="912036"/>
                </a:lnTo>
                <a:lnTo>
                  <a:pt x="218758" y="939032"/>
                </a:lnTo>
                <a:lnTo>
                  <a:pt x="255962" y="963021"/>
                </a:lnTo>
                <a:lnTo>
                  <a:pt x="295261" y="983819"/>
                </a:lnTo>
                <a:lnTo>
                  <a:pt x="336473" y="1001245"/>
                </a:lnTo>
                <a:lnTo>
                  <a:pt x="379415" y="1015116"/>
                </a:lnTo>
                <a:lnTo>
                  <a:pt x="423905" y="1025250"/>
                </a:lnTo>
                <a:lnTo>
                  <a:pt x="469761" y="1031464"/>
                </a:lnTo>
                <a:lnTo>
                  <a:pt x="516801" y="1033576"/>
                </a:lnTo>
                <a:lnTo>
                  <a:pt x="563836" y="1031464"/>
                </a:lnTo>
                <a:lnTo>
                  <a:pt x="609689" y="1025250"/>
                </a:lnTo>
                <a:lnTo>
                  <a:pt x="654177" y="1015116"/>
                </a:lnTo>
                <a:lnTo>
                  <a:pt x="697117" y="1001245"/>
                </a:lnTo>
                <a:lnTo>
                  <a:pt x="738327" y="983819"/>
                </a:lnTo>
                <a:lnTo>
                  <a:pt x="777625" y="963021"/>
                </a:lnTo>
                <a:lnTo>
                  <a:pt x="814827" y="939032"/>
                </a:lnTo>
                <a:lnTo>
                  <a:pt x="849753" y="912036"/>
                </a:lnTo>
                <a:lnTo>
                  <a:pt x="882218" y="882215"/>
                </a:lnTo>
                <a:lnTo>
                  <a:pt x="912040" y="849750"/>
                </a:lnTo>
                <a:lnTo>
                  <a:pt x="939038" y="814826"/>
                </a:lnTo>
                <a:lnTo>
                  <a:pt x="963028" y="777623"/>
                </a:lnTo>
                <a:lnTo>
                  <a:pt x="983828" y="738325"/>
                </a:lnTo>
                <a:lnTo>
                  <a:pt x="1001255" y="697114"/>
                </a:lnTo>
                <a:lnTo>
                  <a:pt x="1015127" y="654173"/>
                </a:lnTo>
                <a:lnTo>
                  <a:pt x="1025262" y="609683"/>
                </a:lnTo>
                <a:lnTo>
                  <a:pt x="1031477" y="563827"/>
                </a:lnTo>
                <a:lnTo>
                  <a:pt x="1033589" y="516788"/>
                </a:lnTo>
                <a:lnTo>
                  <a:pt x="1031455" y="469743"/>
                </a:lnTo>
                <a:lnTo>
                  <a:pt x="1025220" y="423883"/>
                </a:lnTo>
                <a:lnTo>
                  <a:pt x="1015066" y="379390"/>
                </a:lnTo>
                <a:lnTo>
                  <a:pt x="1001177" y="336446"/>
                </a:lnTo>
                <a:lnTo>
                  <a:pt x="983735" y="295234"/>
                </a:lnTo>
                <a:lnTo>
                  <a:pt x="962921" y="255936"/>
                </a:lnTo>
                <a:lnTo>
                  <a:pt x="938918" y="218733"/>
                </a:lnTo>
                <a:lnTo>
                  <a:pt x="911908" y="183810"/>
                </a:lnTo>
                <a:lnTo>
                  <a:pt x="882075" y="151347"/>
                </a:lnTo>
                <a:lnTo>
                  <a:pt x="849599" y="121527"/>
                </a:lnTo>
                <a:lnTo>
                  <a:pt x="814665" y="94533"/>
                </a:lnTo>
                <a:lnTo>
                  <a:pt x="777453" y="70547"/>
                </a:lnTo>
                <a:lnTo>
                  <a:pt x="738146" y="49750"/>
                </a:lnTo>
                <a:lnTo>
                  <a:pt x="696927" y="32326"/>
                </a:lnTo>
                <a:lnTo>
                  <a:pt x="653977" y="18457"/>
                </a:lnTo>
                <a:lnTo>
                  <a:pt x="609480" y="8324"/>
                </a:lnTo>
                <a:lnTo>
                  <a:pt x="563618" y="2111"/>
                </a:lnTo>
                <a:lnTo>
                  <a:pt x="516572" y="0"/>
                </a:lnTo>
                <a:close/>
              </a:path>
            </a:pathLst>
          </a:custGeom>
          <a:solidFill>
            <a:srgbClr val="00B58C"/>
          </a:solidFill>
        </p:spPr>
        <p:txBody>
          <a:bodyPr wrap="square" lIns="0" tIns="0" rIns="0" bIns="0" rtlCol="0"/>
          <a:lstStyle/>
          <a:p>
            <a:endParaRPr/>
          </a:p>
        </p:txBody>
      </p:sp>
      <p:sp>
        <p:nvSpPr>
          <p:cNvPr id="6" name="object 6">
            <a:extLst>
              <a:ext uri="{FF2B5EF4-FFF2-40B4-BE49-F238E27FC236}">
                <a16:creationId xmlns:a16="http://schemas.microsoft.com/office/drawing/2014/main" id="{D2A56D21-70B9-80B4-18A3-0A27A4A1ECE8}"/>
              </a:ext>
            </a:extLst>
          </p:cNvPr>
          <p:cNvSpPr/>
          <p:nvPr/>
        </p:nvSpPr>
        <p:spPr>
          <a:xfrm>
            <a:off x="5299802" y="4044308"/>
            <a:ext cx="775335" cy="775335"/>
          </a:xfrm>
          <a:custGeom>
            <a:avLst/>
            <a:gdLst/>
            <a:ahLst/>
            <a:cxnLst/>
            <a:rect l="l" t="t" r="r" b="b"/>
            <a:pathLst>
              <a:path w="1033779" h="1033779">
                <a:moveTo>
                  <a:pt x="516572" y="0"/>
                </a:moveTo>
                <a:lnTo>
                  <a:pt x="469548" y="2125"/>
                </a:lnTo>
                <a:lnTo>
                  <a:pt x="423708" y="8351"/>
                </a:lnTo>
                <a:lnTo>
                  <a:pt x="379234" y="18495"/>
                </a:lnTo>
                <a:lnTo>
                  <a:pt x="336309" y="32375"/>
                </a:lnTo>
                <a:lnTo>
                  <a:pt x="295114" y="49808"/>
                </a:lnTo>
                <a:lnTo>
                  <a:pt x="255832" y="70612"/>
                </a:lnTo>
                <a:lnTo>
                  <a:pt x="218645" y="94604"/>
                </a:lnTo>
                <a:lnTo>
                  <a:pt x="183736" y="121602"/>
                </a:lnTo>
                <a:lnTo>
                  <a:pt x="151287" y="151423"/>
                </a:lnTo>
                <a:lnTo>
                  <a:pt x="121479" y="183886"/>
                </a:lnTo>
                <a:lnTo>
                  <a:pt x="94496" y="218808"/>
                </a:lnTo>
                <a:lnTo>
                  <a:pt x="70519" y="256006"/>
                </a:lnTo>
                <a:lnTo>
                  <a:pt x="49731" y="295298"/>
                </a:lnTo>
                <a:lnTo>
                  <a:pt x="32313" y="336502"/>
                </a:lnTo>
                <a:lnTo>
                  <a:pt x="18449" y="379436"/>
                </a:lnTo>
                <a:lnTo>
                  <a:pt x="8321" y="423916"/>
                </a:lnTo>
                <a:lnTo>
                  <a:pt x="2110" y="469761"/>
                </a:lnTo>
                <a:lnTo>
                  <a:pt x="0" y="516788"/>
                </a:lnTo>
                <a:lnTo>
                  <a:pt x="2112" y="563827"/>
                </a:lnTo>
                <a:lnTo>
                  <a:pt x="8326" y="609683"/>
                </a:lnTo>
                <a:lnTo>
                  <a:pt x="18460" y="654173"/>
                </a:lnTo>
                <a:lnTo>
                  <a:pt x="32332" y="697114"/>
                </a:lnTo>
                <a:lnTo>
                  <a:pt x="49759" y="738325"/>
                </a:lnTo>
                <a:lnTo>
                  <a:pt x="70558" y="777623"/>
                </a:lnTo>
                <a:lnTo>
                  <a:pt x="94548" y="814826"/>
                </a:lnTo>
                <a:lnTo>
                  <a:pt x="121545" y="849750"/>
                </a:lnTo>
                <a:lnTo>
                  <a:pt x="151368" y="882215"/>
                </a:lnTo>
                <a:lnTo>
                  <a:pt x="183833" y="912036"/>
                </a:lnTo>
                <a:lnTo>
                  <a:pt x="218758" y="939032"/>
                </a:lnTo>
                <a:lnTo>
                  <a:pt x="255962" y="963021"/>
                </a:lnTo>
                <a:lnTo>
                  <a:pt x="295261" y="983819"/>
                </a:lnTo>
                <a:lnTo>
                  <a:pt x="336473" y="1001245"/>
                </a:lnTo>
                <a:lnTo>
                  <a:pt x="379415" y="1015116"/>
                </a:lnTo>
                <a:lnTo>
                  <a:pt x="423905" y="1025250"/>
                </a:lnTo>
                <a:lnTo>
                  <a:pt x="469761" y="1031464"/>
                </a:lnTo>
                <a:lnTo>
                  <a:pt x="516801" y="1033576"/>
                </a:lnTo>
                <a:lnTo>
                  <a:pt x="563838" y="1031464"/>
                </a:lnTo>
                <a:lnTo>
                  <a:pt x="609692" y="1025250"/>
                </a:lnTo>
                <a:lnTo>
                  <a:pt x="654181" y="1015116"/>
                </a:lnTo>
                <a:lnTo>
                  <a:pt x="697122" y="1001245"/>
                </a:lnTo>
                <a:lnTo>
                  <a:pt x="738333" y="983819"/>
                </a:lnTo>
                <a:lnTo>
                  <a:pt x="777630" y="963021"/>
                </a:lnTo>
                <a:lnTo>
                  <a:pt x="814833" y="939032"/>
                </a:lnTo>
                <a:lnTo>
                  <a:pt x="849758" y="912036"/>
                </a:lnTo>
                <a:lnTo>
                  <a:pt x="882222" y="882215"/>
                </a:lnTo>
                <a:lnTo>
                  <a:pt x="912044" y="849750"/>
                </a:lnTo>
                <a:lnTo>
                  <a:pt x="939041" y="814826"/>
                </a:lnTo>
                <a:lnTo>
                  <a:pt x="963031" y="777623"/>
                </a:lnTo>
                <a:lnTo>
                  <a:pt x="983830" y="738325"/>
                </a:lnTo>
                <a:lnTo>
                  <a:pt x="1001257" y="697114"/>
                </a:lnTo>
                <a:lnTo>
                  <a:pt x="1015128" y="654173"/>
                </a:lnTo>
                <a:lnTo>
                  <a:pt x="1025263" y="609683"/>
                </a:lnTo>
                <a:lnTo>
                  <a:pt x="1031477" y="563827"/>
                </a:lnTo>
                <a:lnTo>
                  <a:pt x="1033589" y="516788"/>
                </a:lnTo>
                <a:lnTo>
                  <a:pt x="1031455" y="469743"/>
                </a:lnTo>
                <a:lnTo>
                  <a:pt x="1025220" y="423883"/>
                </a:lnTo>
                <a:lnTo>
                  <a:pt x="1015066" y="379390"/>
                </a:lnTo>
                <a:lnTo>
                  <a:pt x="1001177" y="336446"/>
                </a:lnTo>
                <a:lnTo>
                  <a:pt x="983735" y="295234"/>
                </a:lnTo>
                <a:lnTo>
                  <a:pt x="962921" y="255936"/>
                </a:lnTo>
                <a:lnTo>
                  <a:pt x="938918" y="218733"/>
                </a:lnTo>
                <a:lnTo>
                  <a:pt x="911908" y="183810"/>
                </a:lnTo>
                <a:lnTo>
                  <a:pt x="882075" y="151347"/>
                </a:lnTo>
                <a:lnTo>
                  <a:pt x="849599" y="121527"/>
                </a:lnTo>
                <a:lnTo>
                  <a:pt x="814665" y="94533"/>
                </a:lnTo>
                <a:lnTo>
                  <a:pt x="777453" y="70547"/>
                </a:lnTo>
                <a:lnTo>
                  <a:pt x="738146" y="49750"/>
                </a:lnTo>
                <a:lnTo>
                  <a:pt x="696927" y="32326"/>
                </a:lnTo>
                <a:lnTo>
                  <a:pt x="653977" y="18457"/>
                </a:lnTo>
                <a:lnTo>
                  <a:pt x="609480" y="8324"/>
                </a:lnTo>
                <a:lnTo>
                  <a:pt x="563618" y="2111"/>
                </a:lnTo>
                <a:lnTo>
                  <a:pt x="516572" y="0"/>
                </a:lnTo>
                <a:close/>
              </a:path>
            </a:pathLst>
          </a:custGeom>
          <a:solidFill>
            <a:srgbClr val="00B58C"/>
          </a:solidFill>
        </p:spPr>
        <p:txBody>
          <a:bodyPr wrap="square" lIns="0" tIns="0" rIns="0" bIns="0" rtlCol="0"/>
          <a:lstStyle/>
          <a:p>
            <a:endParaRPr/>
          </a:p>
        </p:txBody>
      </p:sp>
      <p:sp>
        <p:nvSpPr>
          <p:cNvPr id="7" name="object 7">
            <a:extLst>
              <a:ext uri="{FF2B5EF4-FFF2-40B4-BE49-F238E27FC236}">
                <a16:creationId xmlns:a16="http://schemas.microsoft.com/office/drawing/2014/main" id="{620784EA-D92C-5D9E-22D5-6853CBA12CD9}"/>
              </a:ext>
            </a:extLst>
          </p:cNvPr>
          <p:cNvSpPr/>
          <p:nvPr/>
        </p:nvSpPr>
        <p:spPr>
          <a:xfrm>
            <a:off x="7910195" y="1430255"/>
            <a:ext cx="775335" cy="775335"/>
          </a:xfrm>
          <a:custGeom>
            <a:avLst/>
            <a:gdLst/>
            <a:ahLst/>
            <a:cxnLst/>
            <a:rect l="l" t="t" r="r" b="b"/>
            <a:pathLst>
              <a:path w="1033779" h="1033780">
                <a:moveTo>
                  <a:pt x="516572" y="0"/>
                </a:moveTo>
                <a:lnTo>
                  <a:pt x="469548" y="2129"/>
                </a:lnTo>
                <a:lnTo>
                  <a:pt x="423708" y="8358"/>
                </a:lnTo>
                <a:lnTo>
                  <a:pt x="379234" y="18504"/>
                </a:lnTo>
                <a:lnTo>
                  <a:pt x="336309" y="32385"/>
                </a:lnTo>
                <a:lnTo>
                  <a:pt x="295114" y="49819"/>
                </a:lnTo>
                <a:lnTo>
                  <a:pt x="255832" y="70623"/>
                </a:lnTo>
                <a:lnTo>
                  <a:pt x="218645" y="94615"/>
                </a:lnTo>
                <a:lnTo>
                  <a:pt x="183736" y="121612"/>
                </a:lnTo>
                <a:lnTo>
                  <a:pt x="151287" y="151433"/>
                </a:lnTo>
                <a:lnTo>
                  <a:pt x="121479" y="183894"/>
                </a:lnTo>
                <a:lnTo>
                  <a:pt x="94496" y="218815"/>
                </a:lnTo>
                <a:lnTo>
                  <a:pt x="70519" y="256012"/>
                </a:lnTo>
                <a:lnTo>
                  <a:pt x="49731" y="295303"/>
                </a:lnTo>
                <a:lnTo>
                  <a:pt x="32313" y="336505"/>
                </a:lnTo>
                <a:lnTo>
                  <a:pt x="18449" y="379438"/>
                </a:lnTo>
                <a:lnTo>
                  <a:pt x="8321" y="423917"/>
                </a:lnTo>
                <a:lnTo>
                  <a:pt x="2110" y="469761"/>
                </a:lnTo>
                <a:lnTo>
                  <a:pt x="0" y="516788"/>
                </a:lnTo>
                <a:lnTo>
                  <a:pt x="2112" y="563827"/>
                </a:lnTo>
                <a:lnTo>
                  <a:pt x="8326" y="609683"/>
                </a:lnTo>
                <a:lnTo>
                  <a:pt x="18460" y="654173"/>
                </a:lnTo>
                <a:lnTo>
                  <a:pt x="32332" y="697114"/>
                </a:lnTo>
                <a:lnTo>
                  <a:pt x="49759" y="738325"/>
                </a:lnTo>
                <a:lnTo>
                  <a:pt x="70558" y="777623"/>
                </a:lnTo>
                <a:lnTo>
                  <a:pt x="94548" y="814826"/>
                </a:lnTo>
                <a:lnTo>
                  <a:pt x="121545" y="849750"/>
                </a:lnTo>
                <a:lnTo>
                  <a:pt x="151368" y="882215"/>
                </a:lnTo>
                <a:lnTo>
                  <a:pt x="183833" y="912036"/>
                </a:lnTo>
                <a:lnTo>
                  <a:pt x="218758" y="939032"/>
                </a:lnTo>
                <a:lnTo>
                  <a:pt x="255962" y="963021"/>
                </a:lnTo>
                <a:lnTo>
                  <a:pt x="295261" y="983819"/>
                </a:lnTo>
                <a:lnTo>
                  <a:pt x="336473" y="1001245"/>
                </a:lnTo>
                <a:lnTo>
                  <a:pt x="379415" y="1015116"/>
                </a:lnTo>
                <a:lnTo>
                  <a:pt x="423905" y="1025250"/>
                </a:lnTo>
                <a:lnTo>
                  <a:pt x="469761" y="1031464"/>
                </a:lnTo>
                <a:lnTo>
                  <a:pt x="516801" y="1033576"/>
                </a:lnTo>
                <a:lnTo>
                  <a:pt x="563836" y="1031464"/>
                </a:lnTo>
                <a:lnTo>
                  <a:pt x="609689" y="1025250"/>
                </a:lnTo>
                <a:lnTo>
                  <a:pt x="654177" y="1015116"/>
                </a:lnTo>
                <a:lnTo>
                  <a:pt x="697117" y="1001245"/>
                </a:lnTo>
                <a:lnTo>
                  <a:pt x="738327" y="983819"/>
                </a:lnTo>
                <a:lnTo>
                  <a:pt x="777625" y="963021"/>
                </a:lnTo>
                <a:lnTo>
                  <a:pt x="814827" y="939032"/>
                </a:lnTo>
                <a:lnTo>
                  <a:pt x="849753" y="912036"/>
                </a:lnTo>
                <a:lnTo>
                  <a:pt x="882218" y="882215"/>
                </a:lnTo>
                <a:lnTo>
                  <a:pt x="912040" y="849750"/>
                </a:lnTo>
                <a:lnTo>
                  <a:pt x="939038" y="814826"/>
                </a:lnTo>
                <a:lnTo>
                  <a:pt x="963028" y="777623"/>
                </a:lnTo>
                <a:lnTo>
                  <a:pt x="983828" y="738325"/>
                </a:lnTo>
                <a:lnTo>
                  <a:pt x="1001255" y="697114"/>
                </a:lnTo>
                <a:lnTo>
                  <a:pt x="1015127" y="654173"/>
                </a:lnTo>
                <a:lnTo>
                  <a:pt x="1025262" y="609683"/>
                </a:lnTo>
                <a:lnTo>
                  <a:pt x="1031477" y="563827"/>
                </a:lnTo>
                <a:lnTo>
                  <a:pt x="1033589" y="516788"/>
                </a:lnTo>
                <a:lnTo>
                  <a:pt x="1031455" y="469743"/>
                </a:lnTo>
                <a:lnTo>
                  <a:pt x="1025220" y="423883"/>
                </a:lnTo>
                <a:lnTo>
                  <a:pt x="1015066" y="379390"/>
                </a:lnTo>
                <a:lnTo>
                  <a:pt x="1001177" y="336446"/>
                </a:lnTo>
                <a:lnTo>
                  <a:pt x="983735" y="295234"/>
                </a:lnTo>
                <a:lnTo>
                  <a:pt x="962921" y="255936"/>
                </a:lnTo>
                <a:lnTo>
                  <a:pt x="938918" y="218733"/>
                </a:lnTo>
                <a:lnTo>
                  <a:pt x="911908" y="183810"/>
                </a:lnTo>
                <a:lnTo>
                  <a:pt x="882075" y="151347"/>
                </a:lnTo>
                <a:lnTo>
                  <a:pt x="849599" y="121527"/>
                </a:lnTo>
                <a:lnTo>
                  <a:pt x="814665" y="94533"/>
                </a:lnTo>
                <a:lnTo>
                  <a:pt x="777453" y="70547"/>
                </a:lnTo>
                <a:lnTo>
                  <a:pt x="738146" y="49750"/>
                </a:lnTo>
                <a:lnTo>
                  <a:pt x="696927" y="32326"/>
                </a:lnTo>
                <a:lnTo>
                  <a:pt x="653977" y="18457"/>
                </a:lnTo>
                <a:lnTo>
                  <a:pt x="609480" y="8324"/>
                </a:lnTo>
                <a:lnTo>
                  <a:pt x="563618" y="2111"/>
                </a:lnTo>
                <a:lnTo>
                  <a:pt x="516572" y="0"/>
                </a:lnTo>
                <a:close/>
              </a:path>
            </a:pathLst>
          </a:custGeom>
          <a:solidFill>
            <a:srgbClr val="00B58C"/>
          </a:solidFill>
        </p:spPr>
        <p:txBody>
          <a:bodyPr wrap="square" lIns="0" tIns="0" rIns="0" bIns="0" rtlCol="0"/>
          <a:lstStyle/>
          <a:p>
            <a:endParaRPr/>
          </a:p>
        </p:txBody>
      </p:sp>
      <p:sp>
        <p:nvSpPr>
          <p:cNvPr id="8" name="object 8">
            <a:extLst>
              <a:ext uri="{FF2B5EF4-FFF2-40B4-BE49-F238E27FC236}">
                <a16:creationId xmlns:a16="http://schemas.microsoft.com/office/drawing/2014/main" id="{D0F625F4-3D13-603B-2546-2C8F02FE23B1}"/>
              </a:ext>
            </a:extLst>
          </p:cNvPr>
          <p:cNvSpPr/>
          <p:nvPr/>
        </p:nvSpPr>
        <p:spPr>
          <a:xfrm>
            <a:off x="6172011" y="2295978"/>
            <a:ext cx="770573" cy="1647349"/>
          </a:xfrm>
          <a:custGeom>
            <a:avLst/>
            <a:gdLst/>
            <a:ahLst/>
            <a:cxnLst/>
            <a:rect l="l" t="t" r="r" b="b"/>
            <a:pathLst>
              <a:path w="1027429" h="2196465">
                <a:moveTo>
                  <a:pt x="513689" y="0"/>
                </a:moveTo>
                <a:lnTo>
                  <a:pt x="466931" y="2099"/>
                </a:lnTo>
                <a:lnTo>
                  <a:pt x="421349" y="8276"/>
                </a:lnTo>
                <a:lnTo>
                  <a:pt x="377125" y="18350"/>
                </a:lnTo>
                <a:lnTo>
                  <a:pt x="334440" y="32138"/>
                </a:lnTo>
                <a:lnTo>
                  <a:pt x="293476" y="49461"/>
                </a:lnTo>
                <a:lnTo>
                  <a:pt x="254413" y="70135"/>
                </a:lnTo>
                <a:lnTo>
                  <a:pt x="217434" y="93981"/>
                </a:lnTo>
                <a:lnTo>
                  <a:pt x="182719" y="120816"/>
                </a:lnTo>
                <a:lnTo>
                  <a:pt x="150450" y="150460"/>
                </a:lnTo>
                <a:lnTo>
                  <a:pt x="120808" y="182730"/>
                </a:lnTo>
                <a:lnTo>
                  <a:pt x="93974" y="217445"/>
                </a:lnTo>
                <a:lnTo>
                  <a:pt x="70130" y="254425"/>
                </a:lnTo>
                <a:lnTo>
                  <a:pt x="49457" y="293487"/>
                </a:lnTo>
                <a:lnTo>
                  <a:pt x="32135" y="334450"/>
                </a:lnTo>
                <a:lnTo>
                  <a:pt x="18348" y="377134"/>
                </a:lnTo>
                <a:lnTo>
                  <a:pt x="8275" y="421355"/>
                </a:lnTo>
                <a:lnTo>
                  <a:pt x="2099" y="466934"/>
                </a:lnTo>
                <a:lnTo>
                  <a:pt x="0" y="513689"/>
                </a:lnTo>
                <a:lnTo>
                  <a:pt x="0" y="1682356"/>
                </a:lnTo>
                <a:lnTo>
                  <a:pt x="2099" y="1729110"/>
                </a:lnTo>
                <a:lnTo>
                  <a:pt x="8275" y="1774689"/>
                </a:lnTo>
                <a:lnTo>
                  <a:pt x="18348" y="1818911"/>
                </a:lnTo>
                <a:lnTo>
                  <a:pt x="32135" y="1861595"/>
                </a:lnTo>
                <a:lnTo>
                  <a:pt x="49457" y="1902558"/>
                </a:lnTo>
                <a:lnTo>
                  <a:pt x="70130" y="1941620"/>
                </a:lnTo>
                <a:lnTo>
                  <a:pt x="93974" y="1978600"/>
                </a:lnTo>
                <a:lnTo>
                  <a:pt x="120808" y="2013315"/>
                </a:lnTo>
                <a:lnTo>
                  <a:pt x="150450" y="2045585"/>
                </a:lnTo>
                <a:lnTo>
                  <a:pt x="182719" y="2075229"/>
                </a:lnTo>
                <a:lnTo>
                  <a:pt x="217434" y="2102064"/>
                </a:lnTo>
                <a:lnTo>
                  <a:pt x="254413" y="2125909"/>
                </a:lnTo>
                <a:lnTo>
                  <a:pt x="293476" y="2146584"/>
                </a:lnTo>
                <a:lnTo>
                  <a:pt x="334440" y="2163906"/>
                </a:lnTo>
                <a:lnTo>
                  <a:pt x="377125" y="2177695"/>
                </a:lnTo>
                <a:lnTo>
                  <a:pt x="421349" y="2187769"/>
                </a:lnTo>
                <a:lnTo>
                  <a:pt x="466931" y="2193946"/>
                </a:lnTo>
                <a:lnTo>
                  <a:pt x="513689" y="2196045"/>
                </a:lnTo>
                <a:lnTo>
                  <a:pt x="560448" y="2193946"/>
                </a:lnTo>
                <a:lnTo>
                  <a:pt x="606029" y="2187769"/>
                </a:lnTo>
                <a:lnTo>
                  <a:pt x="650253" y="2177695"/>
                </a:lnTo>
                <a:lnTo>
                  <a:pt x="692938" y="2163906"/>
                </a:lnTo>
                <a:lnTo>
                  <a:pt x="733902" y="2146584"/>
                </a:lnTo>
                <a:lnTo>
                  <a:pt x="772965" y="2125909"/>
                </a:lnTo>
                <a:lnTo>
                  <a:pt x="809944" y="2102064"/>
                </a:lnTo>
                <a:lnTo>
                  <a:pt x="844659" y="2075229"/>
                </a:lnTo>
                <a:lnTo>
                  <a:pt x="876928" y="2045585"/>
                </a:lnTo>
                <a:lnTo>
                  <a:pt x="906570" y="2013315"/>
                </a:lnTo>
                <a:lnTo>
                  <a:pt x="933404" y="1978600"/>
                </a:lnTo>
                <a:lnTo>
                  <a:pt x="957248" y="1941620"/>
                </a:lnTo>
                <a:lnTo>
                  <a:pt x="977922" y="1902558"/>
                </a:lnTo>
                <a:lnTo>
                  <a:pt x="995243" y="1861595"/>
                </a:lnTo>
                <a:lnTo>
                  <a:pt x="1009030" y="1818911"/>
                </a:lnTo>
                <a:lnTo>
                  <a:pt x="1019103" y="1774689"/>
                </a:lnTo>
                <a:lnTo>
                  <a:pt x="1025280" y="1729110"/>
                </a:lnTo>
                <a:lnTo>
                  <a:pt x="1027379" y="1682356"/>
                </a:lnTo>
                <a:lnTo>
                  <a:pt x="1027379" y="513689"/>
                </a:lnTo>
                <a:lnTo>
                  <a:pt x="1025280" y="466934"/>
                </a:lnTo>
                <a:lnTo>
                  <a:pt x="1019103" y="421355"/>
                </a:lnTo>
                <a:lnTo>
                  <a:pt x="1009030" y="377134"/>
                </a:lnTo>
                <a:lnTo>
                  <a:pt x="995243" y="334450"/>
                </a:lnTo>
                <a:lnTo>
                  <a:pt x="977922" y="293487"/>
                </a:lnTo>
                <a:lnTo>
                  <a:pt x="957248" y="254425"/>
                </a:lnTo>
                <a:lnTo>
                  <a:pt x="933404" y="217445"/>
                </a:lnTo>
                <a:lnTo>
                  <a:pt x="906570" y="182730"/>
                </a:lnTo>
                <a:lnTo>
                  <a:pt x="876928" y="150460"/>
                </a:lnTo>
                <a:lnTo>
                  <a:pt x="844659" y="120816"/>
                </a:lnTo>
                <a:lnTo>
                  <a:pt x="809944" y="93981"/>
                </a:lnTo>
                <a:lnTo>
                  <a:pt x="772965" y="70135"/>
                </a:lnTo>
                <a:lnTo>
                  <a:pt x="733902" y="49461"/>
                </a:lnTo>
                <a:lnTo>
                  <a:pt x="692938" y="32138"/>
                </a:lnTo>
                <a:lnTo>
                  <a:pt x="650253" y="18350"/>
                </a:lnTo>
                <a:lnTo>
                  <a:pt x="606029" y="8276"/>
                </a:lnTo>
                <a:lnTo>
                  <a:pt x="560448" y="2099"/>
                </a:lnTo>
                <a:lnTo>
                  <a:pt x="513689" y="0"/>
                </a:lnTo>
                <a:close/>
              </a:path>
            </a:pathLst>
          </a:custGeom>
          <a:solidFill>
            <a:srgbClr val="00B58C"/>
          </a:solidFill>
        </p:spPr>
        <p:txBody>
          <a:bodyPr wrap="square" lIns="0" tIns="0" rIns="0" bIns="0" rtlCol="0"/>
          <a:lstStyle/>
          <a:p>
            <a:endParaRPr/>
          </a:p>
        </p:txBody>
      </p:sp>
      <p:sp>
        <p:nvSpPr>
          <p:cNvPr id="9" name="object 9">
            <a:extLst>
              <a:ext uri="{FF2B5EF4-FFF2-40B4-BE49-F238E27FC236}">
                <a16:creationId xmlns:a16="http://schemas.microsoft.com/office/drawing/2014/main" id="{0634DF12-5351-7EB4-A8CF-DF6FED885631}"/>
              </a:ext>
            </a:extLst>
          </p:cNvPr>
          <p:cNvSpPr/>
          <p:nvPr/>
        </p:nvSpPr>
        <p:spPr>
          <a:xfrm>
            <a:off x="6171999" y="4048961"/>
            <a:ext cx="1637824" cy="770573"/>
          </a:xfrm>
          <a:custGeom>
            <a:avLst/>
            <a:gdLst/>
            <a:ahLst/>
            <a:cxnLst/>
            <a:rect l="l" t="t" r="r" b="b"/>
            <a:pathLst>
              <a:path w="2183765" h="1027429">
                <a:moveTo>
                  <a:pt x="1669516" y="0"/>
                </a:moveTo>
                <a:lnTo>
                  <a:pt x="513702" y="0"/>
                </a:lnTo>
                <a:lnTo>
                  <a:pt x="466947" y="2099"/>
                </a:lnTo>
                <a:lnTo>
                  <a:pt x="421368" y="8275"/>
                </a:lnTo>
                <a:lnTo>
                  <a:pt x="377145" y="18348"/>
                </a:lnTo>
                <a:lnTo>
                  <a:pt x="334461" y="32135"/>
                </a:lnTo>
                <a:lnTo>
                  <a:pt x="293497" y="49457"/>
                </a:lnTo>
                <a:lnTo>
                  <a:pt x="254434" y="70130"/>
                </a:lnTo>
                <a:lnTo>
                  <a:pt x="217454" y="93974"/>
                </a:lnTo>
                <a:lnTo>
                  <a:pt x="182737" y="120808"/>
                </a:lnTo>
                <a:lnTo>
                  <a:pt x="150466" y="150450"/>
                </a:lnTo>
                <a:lnTo>
                  <a:pt x="120822" y="182719"/>
                </a:lnTo>
                <a:lnTo>
                  <a:pt x="93985" y="217434"/>
                </a:lnTo>
                <a:lnTo>
                  <a:pt x="70139" y="254413"/>
                </a:lnTo>
                <a:lnTo>
                  <a:pt x="49463" y="293476"/>
                </a:lnTo>
                <a:lnTo>
                  <a:pt x="32140" y="334440"/>
                </a:lnTo>
                <a:lnTo>
                  <a:pt x="18351" y="377125"/>
                </a:lnTo>
                <a:lnTo>
                  <a:pt x="8277" y="421349"/>
                </a:lnTo>
                <a:lnTo>
                  <a:pt x="2099" y="466931"/>
                </a:lnTo>
                <a:lnTo>
                  <a:pt x="0" y="513689"/>
                </a:lnTo>
                <a:lnTo>
                  <a:pt x="2099" y="560448"/>
                </a:lnTo>
                <a:lnTo>
                  <a:pt x="8277" y="606029"/>
                </a:lnTo>
                <a:lnTo>
                  <a:pt x="18351" y="650253"/>
                </a:lnTo>
                <a:lnTo>
                  <a:pt x="32140" y="692938"/>
                </a:lnTo>
                <a:lnTo>
                  <a:pt x="49463" y="733902"/>
                </a:lnTo>
                <a:lnTo>
                  <a:pt x="70139" y="772965"/>
                </a:lnTo>
                <a:lnTo>
                  <a:pt x="93985" y="809944"/>
                </a:lnTo>
                <a:lnTo>
                  <a:pt x="120822" y="844659"/>
                </a:lnTo>
                <a:lnTo>
                  <a:pt x="150466" y="876928"/>
                </a:lnTo>
                <a:lnTo>
                  <a:pt x="182737" y="906570"/>
                </a:lnTo>
                <a:lnTo>
                  <a:pt x="217454" y="933404"/>
                </a:lnTo>
                <a:lnTo>
                  <a:pt x="254434" y="957248"/>
                </a:lnTo>
                <a:lnTo>
                  <a:pt x="293497" y="977922"/>
                </a:lnTo>
                <a:lnTo>
                  <a:pt x="334461" y="995243"/>
                </a:lnTo>
                <a:lnTo>
                  <a:pt x="377145" y="1009030"/>
                </a:lnTo>
                <a:lnTo>
                  <a:pt x="421368" y="1019103"/>
                </a:lnTo>
                <a:lnTo>
                  <a:pt x="466947" y="1025280"/>
                </a:lnTo>
                <a:lnTo>
                  <a:pt x="513702" y="1027379"/>
                </a:lnTo>
                <a:lnTo>
                  <a:pt x="1669516" y="1027379"/>
                </a:lnTo>
                <a:lnTo>
                  <a:pt x="1716271" y="1025280"/>
                </a:lnTo>
                <a:lnTo>
                  <a:pt x="1761850" y="1019103"/>
                </a:lnTo>
                <a:lnTo>
                  <a:pt x="1806072" y="1009030"/>
                </a:lnTo>
                <a:lnTo>
                  <a:pt x="1848755" y="995243"/>
                </a:lnTo>
                <a:lnTo>
                  <a:pt x="1889718" y="977922"/>
                </a:lnTo>
                <a:lnTo>
                  <a:pt x="1928780" y="957248"/>
                </a:lnTo>
                <a:lnTo>
                  <a:pt x="1965760" y="933404"/>
                </a:lnTo>
                <a:lnTo>
                  <a:pt x="2000476" y="906570"/>
                </a:lnTo>
                <a:lnTo>
                  <a:pt x="2032746" y="876928"/>
                </a:lnTo>
                <a:lnTo>
                  <a:pt x="2062389" y="844659"/>
                </a:lnTo>
                <a:lnTo>
                  <a:pt x="2089224" y="809944"/>
                </a:lnTo>
                <a:lnTo>
                  <a:pt x="2113070" y="772965"/>
                </a:lnTo>
                <a:lnTo>
                  <a:pt x="2133744" y="733902"/>
                </a:lnTo>
                <a:lnTo>
                  <a:pt x="2151067" y="692938"/>
                </a:lnTo>
                <a:lnTo>
                  <a:pt x="2164855" y="650253"/>
                </a:lnTo>
                <a:lnTo>
                  <a:pt x="2174929" y="606029"/>
                </a:lnTo>
                <a:lnTo>
                  <a:pt x="2181106" y="560448"/>
                </a:lnTo>
                <a:lnTo>
                  <a:pt x="2183206" y="513689"/>
                </a:lnTo>
                <a:lnTo>
                  <a:pt x="2181106" y="466931"/>
                </a:lnTo>
                <a:lnTo>
                  <a:pt x="2174929" y="421349"/>
                </a:lnTo>
                <a:lnTo>
                  <a:pt x="2164855" y="377125"/>
                </a:lnTo>
                <a:lnTo>
                  <a:pt x="2151067" y="334440"/>
                </a:lnTo>
                <a:lnTo>
                  <a:pt x="2133744" y="293476"/>
                </a:lnTo>
                <a:lnTo>
                  <a:pt x="2113070" y="254413"/>
                </a:lnTo>
                <a:lnTo>
                  <a:pt x="2089224" y="217434"/>
                </a:lnTo>
                <a:lnTo>
                  <a:pt x="2062389" y="182719"/>
                </a:lnTo>
                <a:lnTo>
                  <a:pt x="2032746" y="150450"/>
                </a:lnTo>
                <a:lnTo>
                  <a:pt x="2000476" y="120808"/>
                </a:lnTo>
                <a:lnTo>
                  <a:pt x="1965760" y="93974"/>
                </a:lnTo>
                <a:lnTo>
                  <a:pt x="1928780" y="70130"/>
                </a:lnTo>
                <a:lnTo>
                  <a:pt x="1889718" y="49457"/>
                </a:lnTo>
                <a:lnTo>
                  <a:pt x="1848755" y="32135"/>
                </a:lnTo>
                <a:lnTo>
                  <a:pt x="1806072" y="18348"/>
                </a:lnTo>
                <a:lnTo>
                  <a:pt x="1761850" y="8275"/>
                </a:lnTo>
                <a:lnTo>
                  <a:pt x="1716271" y="2099"/>
                </a:lnTo>
                <a:lnTo>
                  <a:pt x="1669516" y="0"/>
                </a:lnTo>
                <a:close/>
              </a:path>
            </a:pathLst>
          </a:custGeom>
          <a:solidFill>
            <a:srgbClr val="00B58C"/>
          </a:solidFill>
        </p:spPr>
        <p:txBody>
          <a:bodyPr wrap="square" lIns="0" tIns="0" rIns="0" bIns="0" rtlCol="0"/>
          <a:lstStyle/>
          <a:p>
            <a:endParaRPr/>
          </a:p>
        </p:txBody>
      </p:sp>
      <p:sp>
        <p:nvSpPr>
          <p:cNvPr id="10" name="object 10">
            <a:extLst>
              <a:ext uri="{FF2B5EF4-FFF2-40B4-BE49-F238E27FC236}">
                <a16:creationId xmlns:a16="http://schemas.microsoft.com/office/drawing/2014/main" id="{C8DDB147-C75A-1FAA-60AA-AA2C12FFC27E}"/>
              </a:ext>
            </a:extLst>
          </p:cNvPr>
          <p:cNvSpPr/>
          <p:nvPr/>
        </p:nvSpPr>
        <p:spPr>
          <a:xfrm>
            <a:off x="7905714" y="3182099"/>
            <a:ext cx="780574" cy="1637824"/>
          </a:xfrm>
          <a:custGeom>
            <a:avLst/>
            <a:gdLst/>
            <a:ahLst/>
            <a:cxnLst/>
            <a:rect l="l" t="t" r="r" b="b"/>
            <a:pathLst>
              <a:path w="1040765" h="2183765">
                <a:moveTo>
                  <a:pt x="520128" y="0"/>
                </a:moveTo>
                <a:lnTo>
                  <a:pt x="472784" y="2125"/>
                </a:lnTo>
                <a:lnTo>
                  <a:pt x="426631" y="8379"/>
                </a:lnTo>
                <a:lnTo>
                  <a:pt x="381854" y="18578"/>
                </a:lnTo>
                <a:lnTo>
                  <a:pt x="338635" y="32538"/>
                </a:lnTo>
                <a:lnTo>
                  <a:pt x="297159" y="50076"/>
                </a:lnTo>
                <a:lnTo>
                  <a:pt x="257609" y="71008"/>
                </a:lnTo>
                <a:lnTo>
                  <a:pt x="220168" y="95151"/>
                </a:lnTo>
                <a:lnTo>
                  <a:pt x="185020" y="122320"/>
                </a:lnTo>
                <a:lnTo>
                  <a:pt x="152349" y="152333"/>
                </a:lnTo>
                <a:lnTo>
                  <a:pt x="122337" y="185005"/>
                </a:lnTo>
                <a:lnTo>
                  <a:pt x="95169" y="220154"/>
                </a:lnTo>
                <a:lnTo>
                  <a:pt x="71028" y="257595"/>
                </a:lnTo>
                <a:lnTo>
                  <a:pt x="50097" y="297145"/>
                </a:lnTo>
                <a:lnTo>
                  <a:pt x="32561" y="338620"/>
                </a:lnTo>
                <a:lnTo>
                  <a:pt x="18601" y="381837"/>
                </a:lnTo>
                <a:lnTo>
                  <a:pt x="8404" y="426612"/>
                </a:lnTo>
                <a:lnTo>
                  <a:pt x="2150" y="472762"/>
                </a:lnTo>
                <a:lnTo>
                  <a:pt x="25" y="520103"/>
                </a:lnTo>
                <a:lnTo>
                  <a:pt x="0" y="1663064"/>
                </a:lnTo>
                <a:lnTo>
                  <a:pt x="2125" y="1710409"/>
                </a:lnTo>
                <a:lnTo>
                  <a:pt x="8379" y="1756563"/>
                </a:lnTo>
                <a:lnTo>
                  <a:pt x="18578" y="1801341"/>
                </a:lnTo>
                <a:lnTo>
                  <a:pt x="32538" y="1844562"/>
                </a:lnTo>
                <a:lnTo>
                  <a:pt x="50077" y="1886040"/>
                </a:lnTo>
                <a:lnTo>
                  <a:pt x="71009" y="1925593"/>
                </a:lnTo>
                <a:lnTo>
                  <a:pt x="95152" y="1963037"/>
                </a:lnTo>
                <a:lnTo>
                  <a:pt x="122322" y="1998188"/>
                </a:lnTo>
                <a:lnTo>
                  <a:pt x="152336" y="2030863"/>
                </a:lnTo>
                <a:lnTo>
                  <a:pt x="185010" y="2060878"/>
                </a:lnTo>
                <a:lnTo>
                  <a:pt x="220160" y="2088049"/>
                </a:lnTo>
                <a:lnTo>
                  <a:pt x="257603" y="2112193"/>
                </a:lnTo>
                <a:lnTo>
                  <a:pt x="297155" y="2133126"/>
                </a:lnTo>
                <a:lnTo>
                  <a:pt x="338632" y="2150665"/>
                </a:lnTo>
                <a:lnTo>
                  <a:pt x="381852" y="2164626"/>
                </a:lnTo>
                <a:lnTo>
                  <a:pt x="426630" y="2174826"/>
                </a:lnTo>
                <a:lnTo>
                  <a:pt x="472783" y="2181080"/>
                </a:lnTo>
                <a:lnTo>
                  <a:pt x="520128" y="2183206"/>
                </a:lnTo>
                <a:lnTo>
                  <a:pt x="567469" y="2181080"/>
                </a:lnTo>
                <a:lnTo>
                  <a:pt x="613618" y="2174826"/>
                </a:lnTo>
                <a:lnTo>
                  <a:pt x="658393" y="2164626"/>
                </a:lnTo>
                <a:lnTo>
                  <a:pt x="701610" y="2150665"/>
                </a:lnTo>
                <a:lnTo>
                  <a:pt x="743086" y="2133126"/>
                </a:lnTo>
                <a:lnTo>
                  <a:pt x="782636" y="2112193"/>
                </a:lnTo>
                <a:lnTo>
                  <a:pt x="820077" y="2088049"/>
                </a:lnTo>
                <a:lnTo>
                  <a:pt x="855225" y="2060878"/>
                </a:lnTo>
                <a:lnTo>
                  <a:pt x="887898" y="2030863"/>
                </a:lnTo>
                <a:lnTo>
                  <a:pt x="917911" y="1998188"/>
                </a:lnTo>
                <a:lnTo>
                  <a:pt x="945080" y="1963037"/>
                </a:lnTo>
                <a:lnTo>
                  <a:pt x="969223" y="1925593"/>
                </a:lnTo>
                <a:lnTo>
                  <a:pt x="990155" y="1886040"/>
                </a:lnTo>
                <a:lnTo>
                  <a:pt x="1007693" y="1844562"/>
                </a:lnTo>
                <a:lnTo>
                  <a:pt x="1021653" y="1801341"/>
                </a:lnTo>
                <a:lnTo>
                  <a:pt x="1031852" y="1756563"/>
                </a:lnTo>
                <a:lnTo>
                  <a:pt x="1038106" y="1710409"/>
                </a:lnTo>
                <a:lnTo>
                  <a:pt x="1040231" y="1663064"/>
                </a:lnTo>
                <a:lnTo>
                  <a:pt x="1040231" y="520103"/>
                </a:lnTo>
                <a:lnTo>
                  <a:pt x="1038106" y="472762"/>
                </a:lnTo>
                <a:lnTo>
                  <a:pt x="1031852" y="426612"/>
                </a:lnTo>
                <a:lnTo>
                  <a:pt x="1021655" y="381837"/>
                </a:lnTo>
                <a:lnTo>
                  <a:pt x="1007695" y="338620"/>
                </a:lnTo>
                <a:lnTo>
                  <a:pt x="990159" y="297145"/>
                </a:lnTo>
                <a:lnTo>
                  <a:pt x="969228" y="257595"/>
                </a:lnTo>
                <a:lnTo>
                  <a:pt x="945087" y="220154"/>
                </a:lnTo>
                <a:lnTo>
                  <a:pt x="917919" y="185005"/>
                </a:lnTo>
                <a:lnTo>
                  <a:pt x="887907" y="152333"/>
                </a:lnTo>
                <a:lnTo>
                  <a:pt x="855236" y="122320"/>
                </a:lnTo>
                <a:lnTo>
                  <a:pt x="820088" y="95151"/>
                </a:lnTo>
                <a:lnTo>
                  <a:pt x="782647" y="71008"/>
                </a:lnTo>
                <a:lnTo>
                  <a:pt x="743097" y="50076"/>
                </a:lnTo>
                <a:lnTo>
                  <a:pt x="701621" y="32538"/>
                </a:lnTo>
                <a:lnTo>
                  <a:pt x="658402" y="18578"/>
                </a:lnTo>
                <a:lnTo>
                  <a:pt x="613625" y="8379"/>
                </a:lnTo>
                <a:lnTo>
                  <a:pt x="567472" y="2125"/>
                </a:lnTo>
                <a:lnTo>
                  <a:pt x="520128" y="0"/>
                </a:lnTo>
                <a:close/>
              </a:path>
            </a:pathLst>
          </a:custGeom>
          <a:solidFill>
            <a:srgbClr val="00B58C"/>
          </a:solidFill>
        </p:spPr>
        <p:txBody>
          <a:bodyPr wrap="square" lIns="0" tIns="0" rIns="0" bIns="0" rtlCol="0"/>
          <a:lstStyle/>
          <a:p>
            <a:endParaRPr/>
          </a:p>
        </p:txBody>
      </p:sp>
      <p:sp>
        <p:nvSpPr>
          <p:cNvPr id="11" name="object 11">
            <a:extLst>
              <a:ext uri="{FF2B5EF4-FFF2-40B4-BE49-F238E27FC236}">
                <a16:creationId xmlns:a16="http://schemas.microsoft.com/office/drawing/2014/main" id="{59034205-E13D-969A-D60F-4460FBF86E71}"/>
              </a:ext>
            </a:extLst>
          </p:cNvPr>
          <p:cNvSpPr/>
          <p:nvPr/>
        </p:nvSpPr>
        <p:spPr>
          <a:xfrm>
            <a:off x="7038866" y="2295996"/>
            <a:ext cx="1647349" cy="780574"/>
          </a:xfrm>
          <a:custGeom>
            <a:avLst/>
            <a:gdLst/>
            <a:ahLst/>
            <a:cxnLst/>
            <a:rect l="l" t="t" r="r" b="b"/>
            <a:pathLst>
              <a:path w="2196465" h="1040764">
                <a:moveTo>
                  <a:pt x="1675942" y="0"/>
                </a:moveTo>
                <a:lnTo>
                  <a:pt x="520103" y="0"/>
                </a:lnTo>
                <a:lnTo>
                  <a:pt x="472762" y="2125"/>
                </a:lnTo>
                <a:lnTo>
                  <a:pt x="426612" y="8378"/>
                </a:lnTo>
                <a:lnTo>
                  <a:pt x="381837" y="18576"/>
                </a:lnTo>
                <a:lnTo>
                  <a:pt x="338620" y="32535"/>
                </a:lnTo>
                <a:lnTo>
                  <a:pt x="297145" y="50072"/>
                </a:lnTo>
                <a:lnTo>
                  <a:pt x="257595" y="71002"/>
                </a:lnTo>
                <a:lnTo>
                  <a:pt x="220154" y="95144"/>
                </a:lnTo>
                <a:lnTo>
                  <a:pt x="185005" y="122312"/>
                </a:lnTo>
                <a:lnTo>
                  <a:pt x="152333" y="152323"/>
                </a:lnTo>
                <a:lnTo>
                  <a:pt x="122320" y="184995"/>
                </a:lnTo>
                <a:lnTo>
                  <a:pt x="95151" y="220143"/>
                </a:lnTo>
                <a:lnTo>
                  <a:pt x="71008" y="257584"/>
                </a:lnTo>
                <a:lnTo>
                  <a:pt x="50076" y="297134"/>
                </a:lnTo>
                <a:lnTo>
                  <a:pt x="32538" y="338610"/>
                </a:lnTo>
                <a:lnTo>
                  <a:pt x="18578" y="381829"/>
                </a:lnTo>
                <a:lnTo>
                  <a:pt x="8379" y="426606"/>
                </a:lnTo>
                <a:lnTo>
                  <a:pt x="2125" y="472758"/>
                </a:lnTo>
                <a:lnTo>
                  <a:pt x="0" y="520103"/>
                </a:lnTo>
                <a:lnTo>
                  <a:pt x="2125" y="567443"/>
                </a:lnTo>
                <a:lnTo>
                  <a:pt x="8379" y="613593"/>
                </a:lnTo>
                <a:lnTo>
                  <a:pt x="18578" y="658368"/>
                </a:lnTo>
                <a:lnTo>
                  <a:pt x="32538" y="701585"/>
                </a:lnTo>
                <a:lnTo>
                  <a:pt x="50076" y="743060"/>
                </a:lnTo>
                <a:lnTo>
                  <a:pt x="71008" y="782610"/>
                </a:lnTo>
                <a:lnTo>
                  <a:pt x="95151" y="820051"/>
                </a:lnTo>
                <a:lnTo>
                  <a:pt x="122320" y="855200"/>
                </a:lnTo>
                <a:lnTo>
                  <a:pt x="152333" y="887872"/>
                </a:lnTo>
                <a:lnTo>
                  <a:pt x="185005" y="917885"/>
                </a:lnTo>
                <a:lnTo>
                  <a:pt x="220154" y="945055"/>
                </a:lnTo>
                <a:lnTo>
                  <a:pt x="257595" y="969197"/>
                </a:lnTo>
                <a:lnTo>
                  <a:pt x="297145" y="990129"/>
                </a:lnTo>
                <a:lnTo>
                  <a:pt x="338620" y="1007667"/>
                </a:lnTo>
                <a:lnTo>
                  <a:pt x="381837" y="1021627"/>
                </a:lnTo>
                <a:lnTo>
                  <a:pt x="426612" y="1031826"/>
                </a:lnTo>
                <a:lnTo>
                  <a:pt x="472762" y="1038080"/>
                </a:lnTo>
                <a:lnTo>
                  <a:pt x="520103" y="1040206"/>
                </a:lnTo>
                <a:lnTo>
                  <a:pt x="1675942" y="1040206"/>
                </a:lnTo>
                <a:lnTo>
                  <a:pt x="1723283" y="1038080"/>
                </a:lnTo>
                <a:lnTo>
                  <a:pt x="1769432" y="1031827"/>
                </a:lnTo>
                <a:lnTo>
                  <a:pt x="1814208" y="1021629"/>
                </a:lnTo>
                <a:lnTo>
                  <a:pt x="1857425" y="1007670"/>
                </a:lnTo>
                <a:lnTo>
                  <a:pt x="1898900" y="990133"/>
                </a:lnTo>
                <a:lnTo>
                  <a:pt x="1938450" y="969203"/>
                </a:lnTo>
                <a:lnTo>
                  <a:pt x="1975891" y="945062"/>
                </a:lnTo>
                <a:lnTo>
                  <a:pt x="2011040" y="917894"/>
                </a:lnTo>
                <a:lnTo>
                  <a:pt x="2043712" y="887882"/>
                </a:lnTo>
                <a:lnTo>
                  <a:pt x="2073725" y="855210"/>
                </a:lnTo>
                <a:lnTo>
                  <a:pt x="2100894" y="820062"/>
                </a:lnTo>
                <a:lnTo>
                  <a:pt x="2125037" y="782621"/>
                </a:lnTo>
                <a:lnTo>
                  <a:pt x="2145969" y="743071"/>
                </a:lnTo>
                <a:lnTo>
                  <a:pt x="2163507" y="701595"/>
                </a:lnTo>
                <a:lnTo>
                  <a:pt x="2177467" y="658377"/>
                </a:lnTo>
                <a:lnTo>
                  <a:pt x="2187666" y="613599"/>
                </a:lnTo>
                <a:lnTo>
                  <a:pt x="2193920" y="567447"/>
                </a:lnTo>
                <a:lnTo>
                  <a:pt x="2196045" y="520103"/>
                </a:lnTo>
                <a:lnTo>
                  <a:pt x="2193920" y="472762"/>
                </a:lnTo>
                <a:lnTo>
                  <a:pt x="2187666" y="426612"/>
                </a:lnTo>
                <a:lnTo>
                  <a:pt x="2177467" y="381837"/>
                </a:lnTo>
                <a:lnTo>
                  <a:pt x="2163507" y="338620"/>
                </a:lnTo>
                <a:lnTo>
                  <a:pt x="2145969" y="297145"/>
                </a:lnTo>
                <a:lnTo>
                  <a:pt x="2125037" y="257595"/>
                </a:lnTo>
                <a:lnTo>
                  <a:pt x="2100894" y="220154"/>
                </a:lnTo>
                <a:lnTo>
                  <a:pt x="2073725" y="185005"/>
                </a:lnTo>
                <a:lnTo>
                  <a:pt x="2043712" y="152333"/>
                </a:lnTo>
                <a:lnTo>
                  <a:pt x="2011040" y="122320"/>
                </a:lnTo>
                <a:lnTo>
                  <a:pt x="1975891" y="95151"/>
                </a:lnTo>
                <a:lnTo>
                  <a:pt x="1938450" y="71008"/>
                </a:lnTo>
                <a:lnTo>
                  <a:pt x="1898900" y="50076"/>
                </a:lnTo>
                <a:lnTo>
                  <a:pt x="1857425" y="32538"/>
                </a:lnTo>
                <a:lnTo>
                  <a:pt x="1814208" y="18578"/>
                </a:lnTo>
                <a:lnTo>
                  <a:pt x="1769432" y="8379"/>
                </a:lnTo>
                <a:lnTo>
                  <a:pt x="1723283" y="2125"/>
                </a:lnTo>
                <a:lnTo>
                  <a:pt x="1675942" y="0"/>
                </a:lnTo>
                <a:close/>
              </a:path>
            </a:pathLst>
          </a:custGeom>
          <a:solidFill>
            <a:srgbClr val="00B58C"/>
          </a:solidFill>
        </p:spPr>
        <p:txBody>
          <a:bodyPr wrap="square" lIns="0" tIns="0" rIns="0" bIns="0" rtlCol="0"/>
          <a:lstStyle/>
          <a:p>
            <a:endParaRPr/>
          </a:p>
        </p:txBody>
      </p:sp>
      <p:sp>
        <p:nvSpPr>
          <p:cNvPr id="20" name="object 20">
            <a:extLst>
              <a:ext uri="{FF2B5EF4-FFF2-40B4-BE49-F238E27FC236}">
                <a16:creationId xmlns:a16="http://schemas.microsoft.com/office/drawing/2014/main" id="{43992F85-C336-0281-B666-C3103F909BAE}"/>
              </a:ext>
            </a:extLst>
          </p:cNvPr>
          <p:cNvSpPr txBox="1">
            <a:spLocks noGrp="1"/>
          </p:cNvSpPr>
          <p:nvPr>
            <p:ph type="sldNum" sz="quarter" idx="7"/>
          </p:nvPr>
        </p:nvSpPr>
        <p:spPr>
          <a:prstGeom prst="rect">
            <a:avLst/>
          </a:prstGeom>
        </p:spPr>
        <p:txBody>
          <a:bodyPr vert="horz" wrap="square" lIns="0" tIns="15240" rIns="0" bIns="0" rtlCol="0">
            <a:spAutoFit/>
          </a:bodyPr>
          <a:lstStyle/>
          <a:p>
            <a:pPr marL="28575">
              <a:lnSpc>
                <a:spcPct val="100000"/>
              </a:lnSpc>
              <a:spcBef>
                <a:spcPts val="120"/>
              </a:spcBef>
            </a:pPr>
            <a:fld id="{81D60167-4931-47E6-BA6A-407CBD079E47}" type="slidenum">
              <a:rPr dirty="0"/>
              <a:pPr marL="28575">
                <a:lnSpc>
                  <a:spcPct val="100000"/>
                </a:lnSpc>
                <a:spcBef>
                  <a:spcPts val="120"/>
                </a:spcBef>
              </a:pPr>
              <a:t>18</a:t>
            </a:fld>
            <a:r>
              <a:t> - presentation </a:t>
            </a:r>
            <a:r>
              <a:rPr spc="-8"/>
              <a:t>title</a:t>
            </a:r>
          </a:p>
        </p:txBody>
      </p:sp>
      <p:pic>
        <p:nvPicPr>
          <p:cNvPr id="21" name="Picture 2" descr="Logo&#10;&#10;Description automatically generated">
            <a:extLst>
              <a:ext uri="{FF2B5EF4-FFF2-40B4-BE49-F238E27FC236}">
                <a16:creationId xmlns:a16="http://schemas.microsoft.com/office/drawing/2014/main" id="{F2603B1D-D9EF-1378-A7B8-2A70BDA0D4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315" y="134168"/>
            <a:ext cx="1699121"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95780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693B7FCF9903945AA42B5A3D8E814DC" ma:contentTypeVersion="17" ma:contentTypeDescription="Create a new document." ma:contentTypeScope="" ma:versionID="b47168243d66bffeeec37fd23c7daf10">
  <xsd:schema xmlns:xsd="http://www.w3.org/2001/XMLSchema" xmlns:xs="http://www.w3.org/2001/XMLSchema" xmlns:p="http://schemas.microsoft.com/office/2006/metadata/properties" xmlns:ns2="6871c7ee-de3b-4d0c-a46a-fddc1dc4200f" xmlns:ns3="5973133a-a448-481d-a83a-3103defcbe00" targetNamespace="http://schemas.microsoft.com/office/2006/metadata/properties" ma:root="true" ma:fieldsID="86744fc792dc5b82c4681daf7bfa7447" ns2:_="" ns3:_="">
    <xsd:import namespace="6871c7ee-de3b-4d0c-a46a-fddc1dc4200f"/>
    <xsd:import namespace="5973133a-a448-481d-a83a-3103defcbe0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ObjectDetectorVersion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71c7ee-de3b-4d0c-a46a-fddc1dc420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dc0606b-8e5a-4aee-a68c-f4efcab0e83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973133a-a448-481d-a83a-3103defcbe0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62333a4-68fe-47c0-a199-15e70f72b73f}" ma:internalName="TaxCatchAll" ma:showField="CatchAllData" ma:web="5973133a-a448-481d-a83a-3103defcbe0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973133a-a448-481d-a83a-3103defcbe00" xsi:nil="true"/>
    <lcf76f155ced4ddcb4097134ff3c332f xmlns="6871c7ee-de3b-4d0c-a46a-fddc1dc4200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AC170E4-C856-4859-A95D-7EB299128B38}">
  <ds:schemaRefs>
    <ds:schemaRef ds:uri="http://schemas.microsoft.com/sharepoint/v3/contenttype/forms"/>
  </ds:schemaRefs>
</ds:datastoreItem>
</file>

<file path=customXml/itemProps2.xml><?xml version="1.0" encoding="utf-8"?>
<ds:datastoreItem xmlns:ds="http://schemas.openxmlformats.org/officeDocument/2006/customXml" ds:itemID="{4DD44B84-4DF7-4461-B327-5DF160FEF8D0}">
  <ds:schemaRefs>
    <ds:schemaRef ds:uri="5973133a-a448-481d-a83a-3103defcbe00"/>
    <ds:schemaRef ds:uri="6871c7ee-de3b-4d0c-a46a-fddc1dc420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071B04D-386C-4FA5-8B34-63D191377BB8}">
  <ds:schemaRefs>
    <ds:schemaRef ds:uri="5973133a-a448-481d-a83a-3103defcbe00"/>
    <ds:schemaRef ds:uri="6871c7ee-de3b-4d0c-a46a-fddc1dc4200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18</Slides>
  <Notes>14</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Rebook now for CPHI Milan</vt:lpstr>
      <vt:lpstr>Why Rebook Early?</vt:lpstr>
      <vt:lpstr>CPHI Milan 2026 floorplans </vt:lpstr>
      <vt:lpstr>Choosing the best stand for your needs</vt:lpstr>
      <vt:lpstr>Booking instructions </vt:lpstr>
      <vt:lpstr>Thank you!</vt:lpstr>
      <vt:lpstr>Boost on-site visibility</vt:lpstr>
      <vt:lpstr>PowerPoint Presentation</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Hung, April</dc:creator>
  <cp:revision>2</cp:revision>
  <cp:lastPrinted>2025-09-12T13:14:05Z</cp:lastPrinted>
  <dcterms:modified xsi:type="dcterms:W3CDTF">2025-10-02T13:39:50Z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0x010100E693B7FCF9903945AA42B5A3D8E814DC</vt:lpwstr>
  </property>
  <property fmtid="{D5CDD505-2E9C-101B-9397-08002B2CF9AE}" pid="3" name="MSIP_Label_2bbab825-a111-45e4-86a1-18cee0005896_Enabled">
    <vt:lpwstr>true</vt:lpwstr>
  </property>
  <property fmtid="{D5CDD505-2E9C-101B-9397-08002B2CF9AE}" pid="4" name="MSIP_Label_2bbab825-a111-45e4-86a1-18cee0005896_SetDate">
    <vt:lpwstr>2025-07-22T10:20:52Z</vt:lpwstr>
  </property>
  <property fmtid="{D5CDD505-2E9C-101B-9397-08002B2CF9AE}" pid="5" name="MSIP_Label_2bbab825-a111-45e4-86a1-18cee0005896_Method">
    <vt:lpwstr>Standard</vt:lpwstr>
  </property>
  <property fmtid="{D5CDD505-2E9C-101B-9397-08002B2CF9AE}" pid="6" name="MSIP_Label_2bbab825-a111-45e4-86a1-18cee0005896_Name">
    <vt:lpwstr>2bbab825-a111-45e4-86a1-18cee0005896</vt:lpwstr>
  </property>
  <property fmtid="{D5CDD505-2E9C-101B-9397-08002B2CF9AE}" pid="7" name="MSIP_Label_2bbab825-a111-45e4-86a1-18cee0005896_SiteId">
    <vt:lpwstr>2567d566-604c-408a-8a60-55d0dc9d9d6b</vt:lpwstr>
  </property>
  <property fmtid="{D5CDD505-2E9C-101B-9397-08002B2CF9AE}" pid="8" name="MSIP_Label_2bbab825-a111-45e4-86a1-18cee0005896_ActionId">
    <vt:lpwstr>4efd96e9-f222-456b-9402-1fb2b678865e</vt:lpwstr>
  </property>
  <property fmtid="{D5CDD505-2E9C-101B-9397-08002B2CF9AE}" pid="9" name="MSIP_Label_2bbab825-a111-45e4-86a1-18cee0005896_ContentBits">
    <vt:lpwstr>2</vt:lpwstr>
  </property>
  <property fmtid="{D5CDD505-2E9C-101B-9397-08002B2CF9AE}" pid="10" name="MSIP_Label_2bbab825-a111-45e4-86a1-18cee0005896_Tag">
    <vt:lpwstr>10, 3, 0, 2</vt:lpwstr>
  </property>
  <property fmtid="{D5CDD505-2E9C-101B-9397-08002B2CF9AE}" pid="11" name="ClassificationContentMarkingFooterLocations">
    <vt:lpwstr>Simple Light:3</vt:lpwstr>
  </property>
  <property fmtid="{D5CDD505-2E9C-101B-9397-08002B2CF9AE}" pid="12" name="ClassificationContentMarkingFooterText">
    <vt:lpwstr>Information Classification: General</vt:lpwstr>
  </property>
  <property fmtid="{D5CDD505-2E9C-101B-9397-08002B2CF9AE}" pid="13" name="MediaServiceImageTags">
    <vt:lpwstr/>
  </property>
</Properties>
</file>