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4"/>
  </p:sldMasterIdLst>
  <p:notesMasterIdLst>
    <p:notesMasterId r:id="rId20"/>
  </p:notesMasterIdLst>
  <p:sldIdLst>
    <p:sldId id="360" r:id="rId5"/>
    <p:sldId id="279" r:id="rId6"/>
    <p:sldId id="263" r:id="rId7"/>
    <p:sldId id="307" r:id="rId8"/>
    <p:sldId id="2147476148" r:id="rId9"/>
    <p:sldId id="2147476149" r:id="rId10"/>
    <p:sldId id="2147476171" r:id="rId11"/>
    <p:sldId id="2147476155" r:id="rId12"/>
    <p:sldId id="2147476156" r:id="rId13"/>
    <p:sldId id="2147476158" r:id="rId14"/>
    <p:sldId id="2147476177" r:id="rId15"/>
    <p:sldId id="2147476164" r:id="rId16"/>
    <p:sldId id="2147476168" r:id="rId17"/>
    <p:sldId id="2147476173" r:id="rId18"/>
    <p:sldId id="295" r:id="rId19"/>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7" pos="3840" userDrawn="1">
          <p15:clr>
            <a:srgbClr val="A4A3A4"/>
          </p15:clr>
        </p15:guide>
        <p15:guide id="11" orient="horz" pos="482" userDrawn="1">
          <p15:clr>
            <a:srgbClr val="A4A3A4"/>
          </p15:clr>
        </p15:guide>
        <p15:guide id="13" orient="horz" pos="935" userDrawn="1">
          <p15:clr>
            <a:srgbClr val="A4A3A4"/>
          </p15:clr>
        </p15:guide>
        <p15:guide id="14" orient="horz" pos="3906" userDrawn="1">
          <p15:clr>
            <a:srgbClr val="A4A3A4"/>
          </p15:clr>
        </p15:guide>
        <p15:guide id="15" orient="horz" pos="809" userDrawn="1">
          <p15:clr>
            <a:srgbClr val="A4A3A4"/>
          </p15:clr>
        </p15:guide>
        <p15:guide id="16" orient="horz" pos="3604" userDrawn="1">
          <p15:clr>
            <a:srgbClr val="A4A3A4"/>
          </p15:clr>
        </p15:guide>
        <p15:guide id="17" orient="horz" pos="343" userDrawn="1">
          <p15:clr>
            <a:srgbClr val="A4A3A4"/>
          </p15:clr>
        </p15:guide>
        <p15:guide id="21" pos="7446" userDrawn="1">
          <p15:clr>
            <a:srgbClr val="A4A3A4"/>
          </p15:clr>
        </p15:guide>
        <p15:guide id="23" pos="506">
          <p15:clr>
            <a:srgbClr val="A4A3A4"/>
          </p15:clr>
        </p15:guide>
        <p15:guide id="24" pos="7174" userDrawn="1">
          <p15:clr>
            <a:srgbClr val="A4A3A4"/>
          </p15:clr>
        </p15:guide>
        <p15:guide id="26" pos="30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6CB701-38D7-B3F2-CE3B-5CD6928C4C56}" name="MOUTOU Andreas-EXT" initials="AM" userId="S::andreas.moutou-ext@alstomgroup.com::59a6a2f5-8700-4bdf-b5f5-1381e542f9f4" providerId="AD"/>
  <p188:author id="{159BF101-A765-61FC-5500-5619E046BFAB}" name="POLITO Anthony" initials="AP" userId="S::anthony.polito@alstomgroup.com::8dfbe52c-22db-488a-890b-9530f0084b6a" providerId="AD"/>
  <p188:author id="{62E55906-E55F-6F6A-8F86-DA9B2D9050A1}" name="LEONARD Alban" initials="LA" userId="S::alban.leonard@alstomgroup.com::23a254eb-7039-453b-b3ce-15b992df0a2a" providerId="AD"/>
  <p188:author id="{B1E09A4C-D09B-47E7-76CD-61ABEDDA2F51}" name="EWELEIT Birgit" initials="EB" userId="S::birgit.eweleit@alstomgroup.com::ffc288b7-9eb0-450f-aff6-e8e5ca11b3bb" providerId="AD"/>
  <p188:author id="{BD916251-BD5F-218F-943D-79168CAA2A6D}" name="LENOIR Dominique" initials="DL" userId="S::dominique.lenoir@alstomgroup.com::5ebea1e7-da43-48eb-ae46-9a9ebf4918d6" providerId="AD"/>
  <p188:author id="{890BD26C-CA61-FBA3-2032-E0F99EFC864C}" name="PARENT Maria" initials="PM" userId="S::maria.parent@alstomgroup.com::8c5d64e2-b06d-41b9-9cb8-5b10135d4072" providerId="AD"/>
  <p188:author id="{11EF177E-81EA-3111-5D03-8D4F289BB280}" name="BINET Stephane" initials="BS" userId="S::stephane.binet@alstomgroup.com::0d0dfcd6-2cd3-457e-993b-2b57e8228a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875F"/>
    <a:srgbClr val="F2F2F2"/>
    <a:srgbClr val="1E3246"/>
    <a:srgbClr val="F2CDCC"/>
    <a:srgbClr val="BBC1C7"/>
    <a:srgbClr val="F3F5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5AB1C69-6EDB-4FF4-983F-18BD219EF322}">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719" autoAdjust="0"/>
  </p:normalViewPr>
  <p:slideViewPr>
    <p:cSldViewPr snapToGrid="0">
      <p:cViewPr varScale="1">
        <p:scale>
          <a:sx n="90" d="100"/>
          <a:sy n="90" d="100"/>
        </p:scale>
        <p:origin x="1356" y="90"/>
      </p:cViewPr>
      <p:guideLst>
        <p:guide orient="horz" pos="2160"/>
        <p:guide pos="3840"/>
        <p:guide orient="horz" pos="482"/>
        <p:guide orient="horz" pos="935"/>
        <p:guide orient="horz" pos="3906"/>
        <p:guide orient="horz" pos="809"/>
        <p:guide orient="horz" pos="3604"/>
        <p:guide orient="horz" pos="343"/>
        <p:guide pos="7446"/>
        <p:guide pos="506"/>
        <p:guide pos="7174"/>
        <p:guide pos="3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 Balbastre Borrallo" userId="b34726e1-1d93-45bd-a23e-bceadc9a5bcf" providerId="ADAL" clId="{4F28F157-A32D-4296-9D61-BE1F55288F8F}"/>
    <pc:docChg chg="custSel delSld modSld">
      <pc:chgData name="Joan Balbastre Borrallo" userId="b34726e1-1d93-45bd-a23e-bceadc9a5bcf" providerId="ADAL" clId="{4F28F157-A32D-4296-9D61-BE1F55288F8F}" dt="2025-11-19T15:37:18.758" v="9" actId="1076"/>
      <pc:docMkLst>
        <pc:docMk/>
      </pc:docMkLst>
      <pc:sldChg chg="modSp mod">
        <pc:chgData name="Joan Balbastre Borrallo" userId="b34726e1-1d93-45bd-a23e-bceadc9a5bcf" providerId="ADAL" clId="{4F28F157-A32D-4296-9D61-BE1F55288F8F}" dt="2025-11-19T15:37:18.758" v="9" actId="1076"/>
        <pc:sldMkLst>
          <pc:docMk/>
          <pc:sldMk cId="434194219" sldId="2147476155"/>
        </pc:sldMkLst>
        <pc:picChg chg="mod">
          <ac:chgData name="Joan Balbastre Borrallo" userId="b34726e1-1d93-45bd-a23e-bceadc9a5bcf" providerId="ADAL" clId="{4F28F157-A32D-4296-9D61-BE1F55288F8F}" dt="2025-11-19T15:37:18.758" v="9" actId="1076"/>
          <ac:picMkLst>
            <pc:docMk/>
            <pc:sldMk cId="434194219" sldId="2147476155"/>
            <ac:picMk id="3" creationId="{580B3A9F-09EA-6EE9-3B7E-6BC40DA2E65D}"/>
          </ac:picMkLst>
        </pc:picChg>
      </pc:sldChg>
      <pc:sldChg chg="del">
        <pc:chgData name="Joan Balbastre Borrallo" userId="b34726e1-1d93-45bd-a23e-bceadc9a5bcf" providerId="ADAL" clId="{4F28F157-A32D-4296-9D61-BE1F55288F8F}" dt="2025-11-19T15:03:15.443" v="0" actId="47"/>
        <pc:sldMkLst>
          <pc:docMk/>
          <pc:sldMk cId="131220401" sldId="2147476159"/>
        </pc:sldMkLst>
      </pc:sldChg>
      <pc:sldChg chg="del">
        <pc:chgData name="Joan Balbastre Borrallo" userId="b34726e1-1d93-45bd-a23e-bceadc9a5bcf" providerId="ADAL" clId="{4F28F157-A32D-4296-9D61-BE1F55288F8F}" dt="2025-11-19T15:03:15.443" v="0" actId="47"/>
        <pc:sldMkLst>
          <pc:docMk/>
          <pc:sldMk cId="735417095" sldId="2147476163"/>
        </pc:sldMkLst>
      </pc:sldChg>
      <pc:sldChg chg="del">
        <pc:chgData name="Joan Balbastre Borrallo" userId="b34726e1-1d93-45bd-a23e-bceadc9a5bcf" providerId="ADAL" clId="{4F28F157-A32D-4296-9D61-BE1F55288F8F}" dt="2025-11-19T15:05:15.359" v="1" actId="47"/>
        <pc:sldMkLst>
          <pc:docMk/>
          <pc:sldMk cId="2080476839" sldId="2147476175"/>
        </pc:sldMkLst>
      </pc:sldChg>
      <pc:sldChg chg="modSp mod">
        <pc:chgData name="Joan Balbastre Borrallo" userId="b34726e1-1d93-45bd-a23e-bceadc9a5bcf" providerId="ADAL" clId="{4F28F157-A32D-4296-9D61-BE1F55288F8F}" dt="2025-11-19T15:06:00.681" v="8" actId="20577"/>
        <pc:sldMkLst>
          <pc:docMk/>
          <pc:sldMk cId="3345134950" sldId="2147476177"/>
        </pc:sldMkLst>
        <pc:graphicFrameChg chg="modGraphic">
          <ac:chgData name="Joan Balbastre Borrallo" userId="b34726e1-1d93-45bd-a23e-bceadc9a5bcf" providerId="ADAL" clId="{4F28F157-A32D-4296-9D61-BE1F55288F8F}" dt="2025-11-19T15:06:00.681" v="8" actId="20577"/>
          <ac:graphicFrameMkLst>
            <pc:docMk/>
            <pc:sldMk cId="3345134950" sldId="2147476177"/>
            <ac:graphicFrameMk id="2" creationId="{B5828746-4EEF-201B-4181-BE8C0FBE8DE4}"/>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image" Target="../media/image16.JPG"/></Relationships>
</file>

<file path=ppt/diagrams/_rels/data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image" Target="../media/image24.jpeg"/></Relationships>
</file>

<file path=ppt/diagrams/_rels/data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image" Target="../media/image26.jpg"/><Relationship Id="rId4" Type="http://schemas.openxmlformats.org/officeDocument/2006/relationships/image" Target="../media/image29.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image" Target="../media/image16.JPG"/></Relationships>
</file>

<file path=ppt/diagrams/_rels/drawing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image" Target="../media/image24.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image" Target="../media/image26.jpg"/><Relationship Id="rId4" Type="http://schemas.openxmlformats.org/officeDocument/2006/relationships/image" Target="../media/image29.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2F5528-D279-4093-AA4A-F1A457149F8E}" type="doc">
      <dgm:prSet loTypeId="urn:microsoft.com/office/officeart/2005/8/layout/pList1" loCatId="picture" qsTypeId="urn:microsoft.com/office/officeart/2005/8/quickstyle/simple1" qsCatId="simple" csTypeId="urn:microsoft.com/office/officeart/2005/8/colors/accent1_2" csCatId="accent1" phldr="1"/>
      <dgm:spPr/>
      <dgm:t>
        <a:bodyPr/>
        <a:lstStyle/>
        <a:p>
          <a:endParaRPr lang="es-ES"/>
        </a:p>
      </dgm:t>
    </dgm:pt>
    <dgm:pt modelId="{24E200E0-88A3-496D-84CB-9DAC6D7F5182}">
      <dgm:prSet phldrT="[Texto]" phldr="0"/>
      <dgm:spPr/>
      <dgm:t>
        <a:bodyPr/>
        <a:lstStyle/>
        <a:p>
          <a:r>
            <a:rPr lang="en-US" noProof="0" dirty="0"/>
            <a:t>IT/OT Convergence</a:t>
          </a:r>
        </a:p>
      </dgm:t>
    </dgm:pt>
    <dgm:pt modelId="{49F3F6F2-E6FD-49CD-8E98-5AEB0A8294B2}" type="parTrans" cxnId="{D6E1756E-17AD-4EDD-82DA-029E5BD6205E}">
      <dgm:prSet/>
      <dgm:spPr/>
      <dgm:t>
        <a:bodyPr/>
        <a:lstStyle/>
        <a:p>
          <a:endParaRPr lang="es-ES"/>
        </a:p>
      </dgm:t>
    </dgm:pt>
    <dgm:pt modelId="{798DDB3C-42D5-41C4-A379-0FB1FE7452A6}" type="sibTrans" cxnId="{D6E1756E-17AD-4EDD-82DA-029E5BD6205E}">
      <dgm:prSet/>
      <dgm:spPr/>
      <dgm:t>
        <a:bodyPr/>
        <a:lstStyle/>
        <a:p>
          <a:endParaRPr lang="es-ES"/>
        </a:p>
      </dgm:t>
    </dgm:pt>
    <dgm:pt modelId="{22A41BD2-5ECF-4862-9F16-75FF0BAE9548}">
      <dgm:prSet phldrT="[Texto]" phldr="0"/>
      <dgm:spPr/>
      <dgm:t>
        <a:bodyPr/>
        <a:lstStyle/>
        <a:p>
          <a:r>
            <a:rPr lang="en-US" noProof="0" dirty="0"/>
            <a:t>Potential Impacts</a:t>
          </a:r>
        </a:p>
      </dgm:t>
    </dgm:pt>
    <dgm:pt modelId="{5E7B1A2C-F726-418A-ADC9-B0B4DB5E4762}" type="parTrans" cxnId="{732D1953-C0BC-4868-B371-09855FFF3F8B}">
      <dgm:prSet/>
      <dgm:spPr/>
      <dgm:t>
        <a:bodyPr/>
        <a:lstStyle/>
        <a:p>
          <a:endParaRPr lang="es-ES"/>
        </a:p>
      </dgm:t>
    </dgm:pt>
    <dgm:pt modelId="{1AABD9CE-B00C-4CF4-8699-C21F7D3F2D15}" type="sibTrans" cxnId="{732D1953-C0BC-4868-B371-09855FFF3F8B}">
      <dgm:prSet/>
      <dgm:spPr/>
      <dgm:t>
        <a:bodyPr/>
        <a:lstStyle/>
        <a:p>
          <a:endParaRPr lang="es-ES"/>
        </a:p>
      </dgm:t>
    </dgm:pt>
    <dgm:pt modelId="{6E398F6B-BEBE-423A-A8E0-7FA8657FF80E}">
      <dgm:prSet phldrT="[Texto]" phldr="0"/>
      <dgm:spPr/>
      <dgm:t>
        <a:bodyPr/>
        <a:lstStyle/>
        <a:p>
          <a:r>
            <a:rPr lang="en-US" noProof="0" dirty="0"/>
            <a:t>Laws and Regulation</a:t>
          </a:r>
        </a:p>
      </dgm:t>
    </dgm:pt>
    <dgm:pt modelId="{94248E6F-524D-439B-828C-954184C18F5E}" type="parTrans" cxnId="{EA526F97-DDD8-437D-8F9D-661FE625865C}">
      <dgm:prSet/>
      <dgm:spPr/>
      <dgm:t>
        <a:bodyPr/>
        <a:lstStyle/>
        <a:p>
          <a:endParaRPr lang="es-ES"/>
        </a:p>
      </dgm:t>
    </dgm:pt>
    <dgm:pt modelId="{F7B26A62-3B29-4F35-A0BA-724D05656BA9}" type="sibTrans" cxnId="{EA526F97-DDD8-437D-8F9D-661FE625865C}">
      <dgm:prSet/>
      <dgm:spPr/>
      <dgm:t>
        <a:bodyPr/>
        <a:lstStyle/>
        <a:p>
          <a:endParaRPr lang="es-ES"/>
        </a:p>
      </dgm:t>
    </dgm:pt>
    <dgm:pt modelId="{745B815D-260F-47D3-9291-BF29CE6C0E22}">
      <dgm:prSet phldrT="[Texto]" phldr="0"/>
      <dgm:spPr/>
      <dgm:t>
        <a:bodyPr/>
        <a:lstStyle/>
        <a:p>
          <a:r>
            <a:rPr lang="en-US" noProof="0" dirty="0"/>
            <a:t>TCP/IP and Wireless protocols</a:t>
          </a:r>
        </a:p>
      </dgm:t>
    </dgm:pt>
    <dgm:pt modelId="{4F3F5F50-E7C8-4E76-A2A5-1765DB2DC2EF}" type="parTrans" cxnId="{9D63AF3F-810A-4660-88F1-3A15FE3776DC}">
      <dgm:prSet/>
      <dgm:spPr/>
      <dgm:t>
        <a:bodyPr/>
        <a:lstStyle/>
        <a:p>
          <a:endParaRPr lang="es-ES"/>
        </a:p>
      </dgm:t>
    </dgm:pt>
    <dgm:pt modelId="{BAD4ED2F-4952-448F-80DE-DF54270CF3A4}" type="sibTrans" cxnId="{9D63AF3F-810A-4660-88F1-3A15FE3776DC}">
      <dgm:prSet/>
      <dgm:spPr/>
      <dgm:t>
        <a:bodyPr/>
        <a:lstStyle/>
        <a:p>
          <a:endParaRPr lang="es-ES"/>
        </a:p>
      </dgm:t>
    </dgm:pt>
    <dgm:pt modelId="{DA15E2BC-84C6-40DB-B005-AF9ECBD1ED51}">
      <dgm:prSet phldrT="[Texto]" phldr="0"/>
      <dgm:spPr/>
      <dgm:t>
        <a:bodyPr/>
        <a:lstStyle/>
        <a:p>
          <a:r>
            <a:rPr lang="en-US" noProof="0" dirty="0"/>
            <a:t>IT Operating Systems</a:t>
          </a:r>
        </a:p>
      </dgm:t>
    </dgm:pt>
    <dgm:pt modelId="{907DAE21-7D1D-44DC-B36E-B2A99F852BB1}" type="parTrans" cxnId="{312D5B97-5F40-4EC5-B4B6-7B4696F64C51}">
      <dgm:prSet/>
      <dgm:spPr/>
      <dgm:t>
        <a:bodyPr/>
        <a:lstStyle/>
        <a:p>
          <a:endParaRPr lang="es-ES"/>
        </a:p>
      </dgm:t>
    </dgm:pt>
    <dgm:pt modelId="{01D5999B-2DC8-4A8B-BD84-5F0AB4BE8D92}" type="sibTrans" cxnId="{312D5B97-5F40-4EC5-B4B6-7B4696F64C51}">
      <dgm:prSet/>
      <dgm:spPr/>
      <dgm:t>
        <a:bodyPr/>
        <a:lstStyle/>
        <a:p>
          <a:endParaRPr lang="es-ES"/>
        </a:p>
      </dgm:t>
    </dgm:pt>
    <dgm:pt modelId="{2760F0CE-0DD7-43EF-B29A-CEC5403CBA5C}">
      <dgm:prSet phldrT="[Texto]" phldr="0"/>
      <dgm:spPr/>
      <dgm:t>
        <a:bodyPr/>
        <a:lstStyle/>
        <a:p>
          <a:r>
            <a:rPr lang="en-US" noProof="0" dirty="0"/>
            <a:t>Web technologies</a:t>
          </a:r>
        </a:p>
      </dgm:t>
    </dgm:pt>
    <dgm:pt modelId="{E3F1DD6A-57F3-44DC-B04C-EDBEAED20C01}" type="parTrans" cxnId="{E35B1A8C-FE02-4A5D-B923-8365E7610D41}">
      <dgm:prSet/>
      <dgm:spPr/>
      <dgm:t>
        <a:bodyPr/>
        <a:lstStyle/>
        <a:p>
          <a:endParaRPr lang="es-ES"/>
        </a:p>
      </dgm:t>
    </dgm:pt>
    <dgm:pt modelId="{E78C8003-5978-472C-A2D7-D10794654539}" type="sibTrans" cxnId="{E35B1A8C-FE02-4A5D-B923-8365E7610D41}">
      <dgm:prSet/>
      <dgm:spPr/>
      <dgm:t>
        <a:bodyPr/>
        <a:lstStyle/>
        <a:p>
          <a:endParaRPr lang="es-ES"/>
        </a:p>
      </dgm:t>
    </dgm:pt>
    <dgm:pt modelId="{CD64601F-9793-4F77-9AAA-C5AE10EBC8D0}">
      <dgm:prSet phldrT="[Texto]" phldr="0"/>
      <dgm:spPr/>
      <dgm:t>
        <a:bodyPr/>
        <a:lstStyle/>
        <a:p>
          <a:r>
            <a:rPr lang="en-US" noProof="0" dirty="0"/>
            <a:t>Etc.</a:t>
          </a:r>
        </a:p>
      </dgm:t>
    </dgm:pt>
    <dgm:pt modelId="{540B2568-050B-4D4B-9F9A-BB6FCE5FDD9B}" type="parTrans" cxnId="{F45438C8-D958-4D3E-81C2-91E6CFF4226F}">
      <dgm:prSet/>
      <dgm:spPr/>
      <dgm:t>
        <a:bodyPr/>
        <a:lstStyle/>
        <a:p>
          <a:endParaRPr lang="es-ES"/>
        </a:p>
      </dgm:t>
    </dgm:pt>
    <dgm:pt modelId="{87B5FD67-976A-4980-AAA7-57AAA6841935}" type="sibTrans" cxnId="{F45438C8-D958-4D3E-81C2-91E6CFF4226F}">
      <dgm:prSet/>
      <dgm:spPr/>
      <dgm:t>
        <a:bodyPr/>
        <a:lstStyle/>
        <a:p>
          <a:endParaRPr lang="es-ES"/>
        </a:p>
      </dgm:t>
    </dgm:pt>
    <dgm:pt modelId="{807BA275-1300-4FAF-A4BD-713AF93D321B}">
      <dgm:prSet phldrT="[Texto]" phldr="0"/>
      <dgm:spPr/>
      <dgm:t>
        <a:bodyPr/>
        <a:lstStyle/>
        <a:p>
          <a:r>
            <a:rPr lang="en-US" noProof="0" dirty="0"/>
            <a:t>IT Cybersecurity =&gt; Loss of money</a:t>
          </a:r>
        </a:p>
      </dgm:t>
    </dgm:pt>
    <dgm:pt modelId="{C0499374-61CA-4E02-95DC-DEA381D9C925}" type="parTrans" cxnId="{D68497F4-2C40-4A71-8ACB-09A2A5486B89}">
      <dgm:prSet/>
      <dgm:spPr/>
      <dgm:t>
        <a:bodyPr/>
        <a:lstStyle/>
        <a:p>
          <a:endParaRPr lang="es-ES"/>
        </a:p>
      </dgm:t>
    </dgm:pt>
    <dgm:pt modelId="{0AACD683-2155-48C8-953A-DF4FCD693083}" type="sibTrans" cxnId="{D68497F4-2C40-4A71-8ACB-09A2A5486B89}">
      <dgm:prSet/>
      <dgm:spPr/>
      <dgm:t>
        <a:bodyPr/>
        <a:lstStyle/>
        <a:p>
          <a:endParaRPr lang="es-ES"/>
        </a:p>
      </dgm:t>
    </dgm:pt>
    <dgm:pt modelId="{9F819ECF-1E72-4B75-BFAD-CE3E5D73A076}">
      <dgm:prSet phldrT="[Texto]" phldr="0"/>
      <dgm:spPr/>
      <dgm:t>
        <a:bodyPr/>
        <a:lstStyle/>
        <a:p>
          <a:r>
            <a:rPr lang="en-US" noProof="0" dirty="0"/>
            <a:t>Industrial Cybersecurity =&gt; EHS impacts</a:t>
          </a:r>
        </a:p>
      </dgm:t>
    </dgm:pt>
    <dgm:pt modelId="{D6AAC300-F937-426D-B940-93830AB463FD}" type="parTrans" cxnId="{48CA0383-A1CF-4F13-A5E8-5D730A4C3FF0}">
      <dgm:prSet/>
      <dgm:spPr/>
      <dgm:t>
        <a:bodyPr/>
        <a:lstStyle/>
        <a:p>
          <a:endParaRPr lang="es-ES"/>
        </a:p>
      </dgm:t>
    </dgm:pt>
    <dgm:pt modelId="{BD5200E6-1D7E-48F7-8678-D8ACE3A30E65}" type="sibTrans" cxnId="{48CA0383-A1CF-4F13-A5E8-5D730A4C3FF0}">
      <dgm:prSet/>
      <dgm:spPr/>
      <dgm:t>
        <a:bodyPr/>
        <a:lstStyle/>
        <a:p>
          <a:endParaRPr lang="es-ES"/>
        </a:p>
      </dgm:t>
    </dgm:pt>
    <dgm:pt modelId="{2AF4ACF0-7E7E-4C04-A9FE-F67538E24B50}">
      <dgm:prSet phldrT="[Texto]" phldr="0"/>
      <dgm:spPr/>
      <dgm:t>
        <a:bodyPr/>
        <a:lstStyle/>
        <a:p>
          <a:r>
            <a:rPr lang="en-US" noProof="0" dirty="0"/>
            <a:t>ENS, LPIC, NIS2, CRA…</a:t>
          </a:r>
        </a:p>
      </dgm:t>
    </dgm:pt>
    <dgm:pt modelId="{5A69BF2D-3D46-4E56-9292-C4BE5E0CC635}" type="parTrans" cxnId="{BA13E261-A90A-4019-BE96-B638DCDB1888}">
      <dgm:prSet/>
      <dgm:spPr/>
      <dgm:t>
        <a:bodyPr/>
        <a:lstStyle/>
        <a:p>
          <a:endParaRPr lang="es-ES"/>
        </a:p>
      </dgm:t>
    </dgm:pt>
    <dgm:pt modelId="{D1D847F0-CD5F-481A-B31A-6911EDE5D72C}" type="sibTrans" cxnId="{BA13E261-A90A-4019-BE96-B638DCDB1888}">
      <dgm:prSet/>
      <dgm:spPr/>
      <dgm:t>
        <a:bodyPr/>
        <a:lstStyle/>
        <a:p>
          <a:endParaRPr lang="es-ES"/>
        </a:p>
      </dgm:t>
    </dgm:pt>
    <dgm:pt modelId="{14E1AB6C-A660-4A5F-B8A5-848EC62D95DB}">
      <dgm:prSet phldrT="[Texto]" phldr="0"/>
      <dgm:spPr/>
      <dgm:t>
        <a:bodyPr/>
        <a:lstStyle/>
        <a:p>
          <a:r>
            <a:rPr lang="en-US" noProof="0" dirty="0"/>
            <a:t>IEC 62443, CENELEC TS 50701, EN50129… </a:t>
          </a:r>
        </a:p>
      </dgm:t>
    </dgm:pt>
    <dgm:pt modelId="{ECDE8C3E-5A38-4D97-9270-16233306CDB8}" type="parTrans" cxnId="{E7B3680B-712A-42C3-98AF-F22734E5DFC1}">
      <dgm:prSet/>
      <dgm:spPr/>
      <dgm:t>
        <a:bodyPr/>
        <a:lstStyle/>
        <a:p>
          <a:endParaRPr lang="es-ES"/>
        </a:p>
      </dgm:t>
    </dgm:pt>
    <dgm:pt modelId="{D145A71C-F338-40A3-9439-A22389FF9AB1}" type="sibTrans" cxnId="{E7B3680B-712A-42C3-98AF-F22734E5DFC1}">
      <dgm:prSet/>
      <dgm:spPr/>
      <dgm:t>
        <a:bodyPr/>
        <a:lstStyle/>
        <a:p>
          <a:endParaRPr lang="es-ES"/>
        </a:p>
      </dgm:t>
    </dgm:pt>
    <dgm:pt modelId="{0440D1AC-DCF0-4BE4-A76A-10DCF42136AB}" type="pres">
      <dgm:prSet presAssocID="{A02F5528-D279-4093-AA4A-F1A457149F8E}" presName="Name0" presStyleCnt="0">
        <dgm:presLayoutVars>
          <dgm:dir/>
          <dgm:resizeHandles val="exact"/>
        </dgm:presLayoutVars>
      </dgm:prSet>
      <dgm:spPr/>
    </dgm:pt>
    <dgm:pt modelId="{767B21CE-DA68-4D7C-A3C6-70DC31B30468}" type="pres">
      <dgm:prSet presAssocID="{24E200E0-88A3-496D-84CB-9DAC6D7F5182}" presName="compNode" presStyleCnt="0"/>
      <dgm:spPr/>
    </dgm:pt>
    <dgm:pt modelId="{5B22A775-7AFD-4D6B-B5E9-A4962A3BBB37}" type="pres">
      <dgm:prSet presAssocID="{24E200E0-88A3-496D-84CB-9DAC6D7F5182}" presName="pictRect" presStyleLbl="node1" presStyleIdx="0" presStyleCnt="3"/>
      <dgm:spPr>
        <a:blipFill dpi="0" rotWithShape="1">
          <a:blip xmlns:r="http://schemas.openxmlformats.org/officeDocument/2006/relationships" r:embed="rId1"/>
          <a:srcRect/>
          <a:stretch>
            <a:fillRect l="-49817" t="-102311" r="-87767" b="-26135"/>
          </a:stretch>
        </a:blipFill>
      </dgm:spPr>
    </dgm:pt>
    <dgm:pt modelId="{C6738384-6612-459B-B9A9-C45B024AE533}" type="pres">
      <dgm:prSet presAssocID="{24E200E0-88A3-496D-84CB-9DAC6D7F5182}" presName="textRect" presStyleLbl="revTx" presStyleIdx="0" presStyleCnt="3">
        <dgm:presLayoutVars>
          <dgm:bulletEnabled val="1"/>
        </dgm:presLayoutVars>
      </dgm:prSet>
      <dgm:spPr/>
    </dgm:pt>
    <dgm:pt modelId="{1D3EA161-4A2D-477A-8730-A022138C28C9}" type="pres">
      <dgm:prSet presAssocID="{798DDB3C-42D5-41C4-A379-0FB1FE7452A6}" presName="sibTrans" presStyleLbl="sibTrans2D1" presStyleIdx="0" presStyleCnt="0"/>
      <dgm:spPr/>
    </dgm:pt>
    <dgm:pt modelId="{3037275C-19D8-4234-BC5E-9FD0A1F34CF8}" type="pres">
      <dgm:prSet presAssocID="{22A41BD2-5ECF-4862-9F16-75FF0BAE9548}" presName="compNode" presStyleCnt="0"/>
      <dgm:spPr/>
    </dgm:pt>
    <dgm:pt modelId="{70B40F60-D02C-4E8B-83C0-3E3F4406A26D}" type="pres">
      <dgm:prSet presAssocID="{22A41BD2-5ECF-4862-9F16-75FF0BAE9548}" presName="pictRect" presStyleLbl="node1" presStyleIdx="1" presStyleCnt="3"/>
      <dgm:spPr>
        <a:blipFill dpi="0" rotWithShape="1">
          <a:blip xmlns:r="http://schemas.openxmlformats.org/officeDocument/2006/relationships" r:embed="rId2"/>
          <a:srcRect/>
          <a:stretch>
            <a:fillRect l="-42363" t="542" r="-133637" b="-542"/>
          </a:stretch>
        </a:blipFill>
      </dgm:spPr>
    </dgm:pt>
    <dgm:pt modelId="{EA5B7C34-7C87-4A0A-8998-E0C25374BDCA}" type="pres">
      <dgm:prSet presAssocID="{22A41BD2-5ECF-4862-9F16-75FF0BAE9548}" presName="textRect" presStyleLbl="revTx" presStyleIdx="1" presStyleCnt="3">
        <dgm:presLayoutVars>
          <dgm:bulletEnabled val="1"/>
        </dgm:presLayoutVars>
      </dgm:prSet>
      <dgm:spPr/>
    </dgm:pt>
    <dgm:pt modelId="{6B51EE0C-E26A-4ACE-AF11-2D7AB2B5F09F}" type="pres">
      <dgm:prSet presAssocID="{1AABD9CE-B00C-4CF4-8699-C21F7D3F2D15}" presName="sibTrans" presStyleLbl="sibTrans2D1" presStyleIdx="0" presStyleCnt="0"/>
      <dgm:spPr/>
    </dgm:pt>
    <dgm:pt modelId="{98668BFC-5810-4265-B240-EFAD7485DD55}" type="pres">
      <dgm:prSet presAssocID="{6E398F6B-BEBE-423A-A8E0-7FA8657FF80E}" presName="compNode" presStyleCnt="0"/>
      <dgm:spPr/>
    </dgm:pt>
    <dgm:pt modelId="{8C1C641A-B538-4798-89C3-2ADBF4FE80A7}" type="pres">
      <dgm:prSet presAssocID="{6E398F6B-BEBE-423A-A8E0-7FA8657FF80E}" presName="pictRect" presStyleLbl="node1" presStyleIdx="2" presStyleCnt="3"/>
      <dgm:spPr>
        <a:blipFill dpi="0" rotWithShape="1">
          <a:blip xmlns:r="http://schemas.openxmlformats.org/officeDocument/2006/relationships" r:embed="rId3"/>
          <a:srcRect/>
          <a:stretch>
            <a:fillRect l="-56213" t="-18826" r="-4085" b="-12566"/>
          </a:stretch>
        </a:blipFill>
      </dgm:spPr>
    </dgm:pt>
    <dgm:pt modelId="{533C8456-1B64-451A-9DA7-7AA4102E273D}" type="pres">
      <dgm:prSet presAssocID="{6E398F6B-BEBE-423A-A8E0-7FA8657FF80E}" presName="textRect" presStyleLbl="revTx" presStyleIdx="2" presStyleCnt="3">
        <dgm:presLayoutVars>
          <dgm:bulletEnabled val="1"/>
        </dgm:presLayoutVars>
      </dgm:prSet>
      <dgm:spPr/>
    </dgm:pt>
  </dgm:ptLst>
  <dgm:cxnLst>
    <dgm:cxn modelId="{0EABAC07-6E78-4432-BE03-FA5167897555}" type="presOf" srcId="{2AF4ACF0-7E7E-4C04-A9FE-F67538E24B50}" destId="{533C8456-1B64-451A-9DA7-7AA4102E273D}" srcOrd="0" destOrd="1" presId="urn:microsoft.com/office/officeart/2005/8/layout/pList1"/>
    <dgm:cxn modelId="{D0FBD10A-4C85-48E5-97D6-2BF67DF7018E}" type="presOf" srcId="{22A41BD2-5ECF-4862-9F16-75FF0BAE9548}" destId="{EA5B7C34-7C87-4A0A-8998-E0C25374BDCA}" srcOrd="0" destOrd="0" presId="urn:microsoft.com/office/officeart/2005/8/layout/pList1"/>
    <dgm:cxn modelId="{E7B3680B-712A-42C3-98AF-F22734E5DFC1}" srcId="{6E398F6B-BEBE-423A-A8E0-7FA8657FF80E}" destId="{14E1AB6C-A660-4A5F-B8A5-848EC62D95DB}" srcOrd="1" destOrd="0" parTransId="{ECDE8C3E-5A38-4D97-9270-16233306CDB8}" sibTransId="{D145A71C-F338-40A3-9439-A22389FF9AB1}"/>
    <dgm:cxn modelId="{61D7910B-D224-4DCE-90FB-728C03482392}" type="presOf" srcId="{DA15E2BC-84C6-40DB-B005-AF9ECBD1ED51}" destId="{C6738384-6612-459B-B9A9-C45B024AE533}" srcOrd="0" destOrd="2" presId="urn:microsoft.com/office/officeart/2005/8/layout/pList1"/>
    <dgm:cxn modelId="{5D52C60C-CD00-4D72-92BA-41CC39F12DE5}" type="presOf" srcId="{807BA275-1300-4FAF-A4BD-713AF93D321B}" destId="{EA5B7C34-7C87-4A0A-8998-E0C25374BDCA}" srcOrd="0" destOrd="1" presId="urn:microsoft.com/office/officeart/2005/8/layout/pList1"/>
    <dgm:cxn modelId="{E1EB4A27-10C4-4C6C-9D46-6735A577008D}" type="presOf" srcId="{798DDB3C-42D5-41C4-A379-0FB1FE7452A6}" destId="{1D3EA161-4A2D-477A-8730-A022138C28C9}" srcOrd="0" destOrd="0" presId="urn:microsoft.com/office/officeart/2005/8/layout/pList1"/>
    <dgm:cxn modelId="{F656333B-E68E-4A92-83D7-C81F3AC4B1F6}" type="presOf" srcId="{6E398F6B-BEBE-423A-A8E0-7FA8657FF80E}" destId="{533C8456-1B64-451A-9DA7-7AA4102E273D}" srcOrd="0" destOrd="0" presId="urn:microsoft.com/office/officeart/2005/8/layout/pList1"/>
    <dgm:cxn modelId="{9D63AF3F-810A-4660-88F1-3A15FE3776DC}" srcId="{24E200E0-88A3-496D-84CB-9DAC6D7F5182}" destId="{745B815D-260F-47D3-9291-BF29CE6C0E22}" srcOrd="0" destOrd="0" parTransId="{4F3F5F50-E7C8-4E76-A2A5-1765DB2DC2EF}" sibTransId="{BAD4ED2F-4952-448F-80DE-DF54270CF3A4}"/>
    <dgm:cxn modelId="{D1F1D85F-99BF-4E6F-8730-D11DA613FDC4}" type="presOf" srcId="{1AABD9CE-B00C-4CF4-8699-C21F7D3F2D15}" destId="{6B51EE0C-E26A-4ACE-AF11-2D7AB2B5F09F}" srcOrd="0" destOrd="0" presId="urn:microsoft.com/office/officeart/2005/8/layout/pList1"/>
    <dgm:cxn modelId="{BA13E261-A90A-4019-BE96-B638DCDB1888}" srcId="{6E398F6B-BEBE-423A-A8E0-7FA8657FF80E}" destId="{2AF4ACF0-7E7E-4C04-A9FE-F67538E24B50}" srcOrd="0" destOrd="0" parTransId="{5A69BF2D-3D46-4E56-9292-C4BE5E0CC635}" sibTransId="{D1D847F0-CD5F-481A-B31A-6911EDE5D72C}"/>
    <dgm:cxn modelId="{D6E1756E-17AD-4EDD-82DA-029E5BD6205E}" srcId="{A02F5528-D279-4093-AA4A-F1A457149F8E}" destId="{24E200E0-88A3-496D-84CB-9DAC6D7F5182}" srcOrd="0" destOrd="0" parTransId="{49F3F6F2-E6FD-49CD-8E98-5AEB0A8294B2}" sibTransId="{798DDB3C-42D5-41C4-A379-0FB1FE7452A6}"/>
    <dgm:cxn modelId="{D8E80B72-6C4B-40C1-8C09-46DF4D6B73CD}" type="presOf" srcId="{A02F5528-D279-4093-AA4A-F1A457149F8E}" destId="{0440D1AC-DCF0-4BE4-A76A-10DCF42136AB}" srcOrd="0" destOrd="0" presId="urn:microsoft.com/office/officeart/2005/8/layout/pList1"/>
    <dgm:cxn modelId="{732D1953-C0BC-4868-B371-09855FFF3F8B}" srcId="{A02F5528-D279-4093-AA4A-F1A457149F8E}" destId="{22A41BD2-5ECF-4862-9F16-75FF0BAE9548}" srcOrd="1" destOrd="0" parTransId="{5E7B1A2C-F726-418A-ADC9-B0B4DB5E4762}" sibTransId="{1AABD9CE-B00C-4CF4-8699-C21F7D3F2D15}"/>
    <dgm:cxn modelId="{DA344E76-4092-47EC-9296-4D442F44DF49}" type="presOf" srcId="{14E1AB6C-A660-4A5F-B8A5-848EC62D95DB}" destId="{533C8456-1B64-451A-9DA7-7AA4102E273D}" srcOrd="0" destOrd="2" presId="urn:microsoft.com/office/officeart/2005/8/layout/pList1"/>
    <dgm:cxn modelId="{9483DD79-8721-4426-A514-97F99EE6E364}" type="presOf" srcId="{2760F0CE-0DD7-43EF-B29A-CEC5403CBA5C}" destId="{C6738384-6612-459B-B9A9-C45B024AE533}" srcOrd="0" destOrd="3" presId="urn:microsoft.com/office/officeart/2005/8/layout/pList1"/>
    <dgm:cxn modelId="{F84CCB7F-4EEA-4146-B2C7-A890BEF6333F}" type="presOf" srcId="{9F819ECF-1E72-4B75-BFAD-CE3E5D73A076}" destId="{EA5B7C34-7C87-4A0A-8998-E0C25374BDCA}" srcOrd="0" destOrd="2" presId="urn:microsoft.com/office/officeart/2005/8/layout/pList1"/>
    <dgm:cxn modelId="{48CA0383-A1CF-4F13-A5E8-5D730A4C3FF0}" srcId="{22A41BD2-5ECF-4862-9F16-75FF0BAE9548}" destId="{9F819ECF-1E72-4B75-BFAD-CE3E5D73A076}" srcOrd="1" destOrd="0" parTransId="{D6AAC300-F937-426D-B940-93830AB463FD}" sibTransId="{BD5200E6-1D7E-48F7-8678-D8ACE3A30E65}"/>
    <dgm:cxn modelId="{E35B1A8C-FE02-4A5D-B923-8365E7610D41}" srcId="{24E200E0-88A3-496D-84CB-9DAC6D7F5182}" destId="{2760F0CE-0DD7-43EF-B29A-CEC5403CBA5C}" srcOrd="2" destOrd="0" parTransId="{E3F1DD6A-57F3-44DC-B04C-EDBEAED20C01}" sibTransId="{E78C8003-5978-472C-A2D7-D10794654539}"/>
    <dgm:cxn modelId="{8BF5A08D-423C-4C9A-A4D5-D40B689E4BC6}" type="presOf" srcId="{CD64601F-9793-4F77-9AAA-C5AE10EBC8D0}" destId="{C6738384-6612-459B-B9A9-C45B024AE533}" srcOrd="0" destOrd="4" presId="urn:microsoft.com/office/officeart/2005/8/layout/pList1"/>
    <dgm:cxn modelId="{312D5B97-5F40-4EC5-B4B6-7B4696F64C51}" srcId="{24E200E0-88A3-496D-84CB-9DAC6D7F5182}" destId="{DA15E2BC-84C6-40DB-B005-AF9ECBD1ED51}" srcOrd="1" destOrd="0" parTransId="{907DAE21-7D1D-44DC-B36E-B2A99F852BB1}" sibTransId="{01D5999B-2DC8-4A8B-BD84-5F0AB4BE8D92}"/>
    <dgm:cxn modelId="{EA526F97-DDD8-437D-8F9D-661FE625865C}" srcId="{A02F5528-D279-4093-AA4A-F1A457149F8E}" destId="{6E398F6B-BEBE-423A-A8E0-7FA8657FF80E}" srcOrd="2" destOrd="0" parTransId="{94248E6F-524D-439B-828C-954184C18F5E}" sibTransId="{F7B26A62-3B29-4F35-A0BA-724D05656BA9}"/>
    <dgm:cxn modelId="{F45438C8-D958-4D3E-81C2-91E6CFF4226F}" srcId="{24E200E0-88A3-496D-84CB-9DAC6D7F5182}" destId="{CD64601F-9793-4F77-9AAA-C5AE10EBC8D0}" srcOrd="3" destOrd="0" parTransId="{540B2568-050B-4D4B-9F9A-BB6FCE5FDD9B}" sibTransId="{87B5FD67-976A-4980-AAA7-57AAA6841935}"/>
    <dgm:cxn modelId="{FC1C33EB-CDAE-4B1E-9D78-251A4C9A87EB}" type="presOf" srcId="{24E200E0-88A3-496D-84CB-9DAC6D7F5182}" destId="{C6738384-6612-459B-B9A9-C45B024AE533}" srcOrd="0" destOrd="0" presId="urn:microsoft.com/office/officeart/2005/8/layout/pList1"/>
    <dgm:cxn modelId="{9BFF24EF-EEA3-4F0B-9B5E-2DC2A3833441}" type="presOf" srcId="{745B815D-260F-47D3-9291-BF29CE6C0E22}" destId="{C6738384-6612-459B-B9A9-C45B024AE533}" srcOrd="0" destOrd="1" presId="urn:microsoft.com/office/officeart/2005/8/layout/pList1"/>
    <dgm:cxn modelId="{D68497F4-2C40-4A71-8ACB-09A2A5486B89}" srcId="{22A41BD2-5ECF-4862-9F16-75FF0BAE9548}" destId="{807BA275-1300-4FAF-A4BD-713AF93D321B}" srcOrd="0" destOrd="0" parTransId="{C0499374-61CA-4E02-95DC-DEA381D9C925}" sibTransId="{0AACD683-2155-48C8-953A-DF4FCD693083}"/>
    <dgm:cxn modelId="{36A0EE7F-E8A4-4D4E-93BB-B6A161460B57}" type="presParOf" srcId="{0440D1AC-DCF0-4BE4-A76A-10DCF42136AB}" destId="{767B21CE-DA68-4D7C-A3C6-70DC31B30468}" srcOrd="0" destOrd="0" presId="urn:microsoft.com/office/officeart/2005/8/layout/pList1"/>
    <dgm:cxn modelId="{4434135C-8241-4E42-A12F-3CB6D47C6D6C}" type="presParOf" srcId="{767B21CE-DA68-4D7C-A3C6-70DC31B30468}" destId="{5B22A775-7AFD-4D6B-B5E9-A4962A3BBB37}" srcOrd="0" destOrd="0" presId="urn:microsoft.com/office/officeart/2005/8/layout/pList1"/>
    <dgm:cxn modelId="{3468F143-F3C6-49D3-A97F-9CA7086C2A2C}" type="presParOf" srcId="{767B21CE-DA68-4D7C-A3C6-70DC31B30468}" destId="{C6738384-6612-459B-B9A9-C45B024AE533}" srcOrd="1" destOrd="0" presId="urn:microsoft.com/office/officeart/2005/8/layout/pList1"/>
    <dgm:cxn modelId="{1C847DE2-0F10-47D3-8958-F5D26E8971E6}" type="presParOf" srcId="{0440D1AC-DCF0-4BE4-A76A-10DCF42136AB}" destId="{1D3EA161-4A2D-477A-8730-A022138C28C9}" srcOrd="1" destOrd="0" presId="urn:microsoft.com/office/officeart/2005/8/layout/pList1"/>
    <dgm:cxn modelId="{2AA16A48-C4D9-4CB9-99AB-8774447EDEE9}" type="presParOf" srcId="{0440D1AC-DCF0-4BE4-A76A-10DCF42136AB}" destId="{3037275C-19D8-4234-BC5E-9FD0A1F34CF8}" srcOrd="2" destOrd="0" presId="urn:microsoft.com/office/officeart/2005/8/layout/pList1"/>
    <dgm:cxn modelId="{A9704458-A3D1-4F32-9E9D-1D5F9B43D2A3}" type="presParOf" srcId="{3037275C-19D8-4234-BC5E-9FD0A1F34CF8}" destId="{70B40F60-D02C-4E8B-83C0-3E3F4406A26D}" srcOrd="0" destOrd="0" presId="urn:microsoft.com/office/officeart/2005/8/layout/pList1"/>
    <dgm:cxn modelId="{A9AD753E-957E-4E22-9550-CF9FC2832CD5}" type="presParOf" srcId="{3037275C-19D8-4234-BC5E-9FD0A1F34CF8}" destId="{EA5B7C34-7C87-4A0A-8998-E0C25374BDCA}" srcOrd="1" destOrd="0" presId="urn:microsoft.com/office/officeart/2005/8/layout/pList1"/>
    <dgm:cxn modelId="{F4754029-EA1F-41A6-A95B-7635B20F1202}" type="presParOf" srcId="{0440D1AC-DCF0-4BE4-A76A-10DCF42136AB}" destId="{6B51EE0C-E26A-4ACE-AF11-2D7AB2B5F09F}" srcOrd="3" destOrd="0" presId="urn:microsoft.com/office/officeart/2005/8/layout/pList1"/>
    <dgm:cxn modelId="{A0FB6C48-C7C3-41E6-9BB7-F5F9BC8C8EE9}" type="presParOf" srcId="{0440D1AC-DCF0-4BE4-A76A-10DCF42136AB}" destId="{98668BFC-5810-4265-B240-EFAD7485DD55}" srcOrd="4" destOrd="0" presId="urn:microsoft.com/office/officeart/2005/8/layout/pList1"/>
    <dgm:cxn modelId="{A267018E-5434-4937-9A91-683994774A60}" type="presParOf" srcId="{98668BFC-5810-4265-B240-EFAD7485DD55}" destId="{8C1C641A-B538-4798-89C3-2ADBF4FE80A7}" srcOrd="0" destOrd="0" presId="urn:microsoft.com/office/officeart/2005/8/layout/pList1"/>
    <dgm:cxn modelId="{2308B8DD-28E7-47A0-8FDD-E6DC209181E4}" type="presParOf" srcId="{98668BFC-5810-4265-B240-EFAD7485DD55}" destId="{533C8456-1B64-451A-9DA7-7AA4102E273D}"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2F5528-D279-4093-AA4A-F1A457149F8E}"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s-ES"/>
        </a:p>
      </dgm:t>
    </dgm:pt>
    <dgm:pt modelId="{24E200E0-88A3-496D-84CB-9DAC6D7F5182}">
      <dgm:prSet phldrT="[Texto]" phldr="0"/>
      <dgm:spPr/>
      <dgm:t>
        <a:bodyPr/>
        <a:lstStyle/>
        <a:p>
          <a:r>
            <a:rPr lang="en-US" noProof="0" dirty="0">
              <a:solidFill>
                <a:schemeClr val="bg1"/>
              </a:solidFill>
            </a:rPr>
            <a:t>Recognition</a:t>
          </a:r>
        </a:p>
      </dgm:t>
    </dgm:pt>
    <dgm:pt modelId="{49F3F6F2-E6FD-49CD-8E98-5AEB0A8294B2}" type="parTrans" cxnId="{D6E1756E-17AD-4EDD-82DA-029E5BD6205E}">
      <dgm:prSet/>
      <dgm:spPr/>
      <dgm:t>
        <a:bodyPr/>
        <a:lstStyle/>
        <a:p>
          <a:endParaRPr lang="es-ES">
            <a:solidFill>
              <a:schemeClr val="bg1"/>
            </a:solidFill>
          </a:endParaRPr>
        </a:p>
      </dgm:t>
    </dgm:pt>
    <dgm:pt modelId="{798DDB3C-42D5-41C4-A379-0FB1FE7452A6}" type="sibTrans" cxnId="{D6E1756E-17AD-4EDD-82DA-029E5BD6205E}">
      <dgm:prSet/>
      <dgm:spPr/>
      <dgm:t>
        <a:bodyPr/>
        <a:lstStyle/>
        <a:p>
          <a:endParaRPr lang="es-ES">
            <a:solidFill>
              <a:schemeClr val="bg1"/>
            </a:solidFill>
          </a:endParaRPr>
        </a:p>
      </dgm:t>
    </dgm:pt>
    <dgm:pt modelId="{C69A800B-A839-4080-BFF4-4B861C0E145F}">
      <dgm:prSet phldrT="[Texto]" phldr="0"/>
      <dgm:spPr/>
      <dgm:t>
        <a:bodyPr/>
        <a:lstStyle/>
        <a:p>
          <a:r>
            <a:rPr lang="en-US" noProof="0" dirty="0">
              <a:solidFill>
                <a:schemeClr val="bg1"/>
              </a:solidFill>
            </a:rPr>
            <a:t>Intrusion</a:t>
          </a:r>
        </a:p>
      </dgm:t>
    </dgm:pt>
    <dgm:pt modelId="{79EB78E4-0DAD-4DC1-92FC-33FF5BD50B05}" type="parTrans" cxnId="{67194809-F086-456A-8729-85860E7AD727}">
      <dgm:prSet/>
      <dgm:spPr/>
      <dgm:t>
        <a:bodyPr/>
        <a:lstStyle/>
        <a:p>
          <a:endParaRPr lang="es-ES">
            <a:solidFill>
              <a:schemeClr val="bg1"/>
            </a:solidFill>
          </a:endParaRPr>
        </a:p>
      </dgm:t>
    </dgm:pt>
    <dgm:pt modelId="{FAD8E117-2CC2-4400-8BAE-48B5EC72DD2C}" type="sibTrans" cxnId="{67194809-F086-456A-8729-85860E7AD727}">
      <dgm:prSet/>
      <dgm:spPr/>
      <dgm:t>
        <a:bodyPr/>
        <a:lstStyle/>
        <a:p>
          <a:endParaRPr lang="es-ES">
            <a:solidFill>
              <a:schemeClr val="bg1"/>
            </a:solidFill>
          </a:endParaRPr>
        </a:p>
      </dgm:t>
    </dgm:pt>
    <dgm:pt modelId="{76A8B91B-6664-4E88-B358-BBF348FE762C}">
      <dgm:prSet phldrT="[Texto]" phldr="0"/>
      <dgm:spPr/>
      <dgm:t>
        <a:bodyPr/>
        <a:lstStyle/>
        <a:p>
          <a:r>
            <a:rPr lang="en-US" noProof="0" dirty="0">
              <a:solidFill>
                <a:schemeClr val="bg1"/>
              </a:solidFill>
            </a:rPr>
            <a:t>Privilege Scalation</a:t>
          </a:r>
        </a:p>
      </dgm:t>
    </dgm:pt>
    <dgm:pt modelId="{B6394C3E-F840-4B9C-B7E8-54C5F09E426F}" type="parTrans" cxnId="{EB803C04-161E-4033-A5C2-52D70DFE6D94}">
      <dgm:prSet/>
      <dgm:spPr/>
      <dgm:t>
        <a:bodyPr/>
        <a:lstStyle/>
        <a:p>
          <a:endParaRPr lang="es-ES">
            <a:solidFill>
              <a:schemeClr val="bg1"/>
            </a:solidFill>
          </a:endParaRPr>
        </a:p>
      </dgm:t>
    </dgm:pt>
    <dgm:pt modelId="{2240B408-4208-412E-BF69-FA37C4C1A42E}" type="sibTrans" cxnId="{EB803C04-161E-4033-A5C2-52D70DFE6D94}">
      <dgm:prSet/>
      <dgm:spPr/>
      <dgm:t>
        <a:bodyPr/>
        <a:lstStyle/>
        <a:p>
          <a:endParaRPr lang="es-ES">
            <a:solidFill>
              <a:schemeClr val="bg1"/>
            </a:solidFill>
          </a:endParaRPr>
        </a:p>
      </dgm:t>
    </dgm:pt>
    <dgm:pt modelId="{BDA4B828-9478-4C08-953F-6B1C88106B64}">
      <dgm:prSet phldrT="[Texto]" phldr="0"/>
      <dgm:spPr/>
      <dgm:t>
        <a:bodyPr/>
        <a:lstStyle/>
        <a:p>
          <a:r>
            <a:rPr lang="en-US" noProof="0" dirty="0">
              <a:solidFill>
                <a:schemeClr val="bg1"/>
              </a:solidFill>
            </a:rPr>
            <a:t>Impact</a:t>
          </a:r>
        </a:p>
      </dgm:t>
    </dgm:pt>
    <dgm:pt modelId="{48B672B6-9F65-43BA-8122-59E2A93C3105}" type="parTrans" cxnId="{ABC39DE8-649C-4ACD-BE90-E67965DB8827}">
      <dgm:prSet/>
      <dgm:spPr/>
      <dgm:t>
        <a:bodyPr/>
        <a:lstStyle/>
        <a:p>
          <a:endParaRPr lang="es-ES">
            <a:solidFill>
              <a:schemeClr val="bg1"/>
            </a:solidFill>
          </a:endParaRPr>
        </a:p>
      </dgm:t>
    </dgm:pt>
    <dgm:pt modelId="{01F1E56C-8702-4A8D-8CCD-640F685BE463}" type="sibTrans" cxnId="{ABC39DE8-649C-4ACD-BE90-E67965DB8827}">
      <dgm:prSet/>
      <dgm:spPr/>
      <dgm:t>
        <a:bodyPr/>
        <a:lstStyle/>
        <a:p>
          <a:endParaRPr lang="es-ES">
            <a:solidFill>
              <a:schemeClr val="bg1"/>
            </a:solidFill>
          </a:endParaRPr>
        </a:p>
      </dgm:t>
    </dgm:pt>
    <dgm:pt modelId="{125F34A5-453F-4A15-AE74-E32B72943A6C}">
      <dgm:prSet phldrT="[Texto]" phldr="0"/>
      <dgm:spPr/>
      <dgm:t>
        <a:bodyPr/>
        <a:lstStyle/>
        <a:p>
          <a:r>
            <a:rPr lang="en-US" noProof="0" dirty="0">
              <a:solidFill>
                <a:schemeClr val="bg1"/>
              </a:solidFill>
            </a:rPr>
            <a:t>Persistence</a:t>
          </a:r>
        </a:p>
      </dgm:t>
    </dgm:pt>
    <dgm:pt modelId="{DAF10D17-C484-4AE7-BD58-344E43354B9C}" type="parTrans" cxnId="{2731AEC2-BF5E-4468-80DB-EFF642821D8C}">
      <dgm:prSet/>
      <dgm:spPr/>
      <dgm:t>
        <a:bodyPr/>
        <a:lstStyle/>
        <a:p>
          <a:endParaRPr lang="es-ES">
            <a:solidFill>
              <a:schemeClr val="bg1"/>
            </a:solidFill>
          </a:endParaRPr>
        </a:p>
      </dgm:t>
    </dgm:pt>
    <dgm:pt modelId="{2B2D2C72-547C-4156-8C34-3D8F36BE6CE9}" type="sibTrans" cxnId="{2731AEC2-BF5E-4468-80DB-EFF642821D8C}">
      <dgm:prSet/>
      <dgm:spPr/>
      <dgm:t>
        <a:bodyPr/>
        <a:lstStyle/>
        <a:p>
          <a:endParaRPr lang="es-ES">
            <a:solidFill>
              <a:schemeClr val="bg1"/>
            </a:solidFill>
          </a:endParaRPr>
        </a:p>
      </dgm:t>
    </dgm:pt>
    <dgm:pt modelId="{F471AD89-236E-4D64-B700-28424B1DC1E0}">
      <dgm:prSet phldrT="[Texto]" phldr="0"/>
      <dgm:spPr/>
      <dgm:t>
        <a:bodyPr/>
        <a:lstStyle/>
        <a:p>
          <a:r>
            <a:rPr lang="en-US" noProof="0" dirty="0">
              <a:solidFill>
                <a:schemeClr val="bg1"/>
              </a:solidFill>
            </a:rPr>
            <a:t>Active</a:t>
          </a:r>
        </a:p>
      </dgm:t>
    </dgm:pt>
    <dgm:pt modelId="{CFAC1954-29C6-4BFD-A361-AF9E438DBC46}" type="parTrans" cxnId="{AE99BA82-A218-4410-8246-6881797A4C13}">
      <dgm:prSet/>
      <dgm:spPr/>
      <dgm:t>
        <a:bodyPr/>
        <a:lstStyle/>
        <a:p>
          <a:endParaRPr lang="es-ES">
            <a:solidFill>
              <a:schemeClr val="bg1"/>
            </a:solidFill>
          </a:endParaRPr>
        </a:p>
      </dgm:t>
    </dgm:pt>
    <dgm:pt modelId="{3A4F3771-6606-4D6C-BB2F-446B0EA32514}" type="sibTrans" cxnId="{AE99BA82-A218-4410-8246-6881797A4C13}">
      <dgm:prSet/>
      <dgm:spPr/>
      <dgm:t>
        <a:bodyPr/>
        <a:lstStyle/>
        <a:p>
          <a:endParaRPr lang="es-ES">
            <a:solidFill>
              <a:schemeClr val="bg1"/>
            </a:solidFill>
          </a:endParaRPr>
        </a:p>
      </dgm:t>
    </dgm:pt>
    <dgm:pt modelId="{D51ADD67-38F2-485A-A275-8B8F90D8A8FA}">
      <dgm:prSet phldrT="[Texto]" phldr="0"/>
      <dgm:spPr/>
      <dgm:t>
        <a:bodyPr/>
        <a:lstStyle/>
        <a:p>
          <a:r>
            <a:rPr lang="en-US" noProof="0" dirty="0" err="1">
              <a:solidFill>
                <a:schemeClr val="bg1"/>
              </a:solidFill>
            </a:rPr>
            <a:t>Pasive</a:t>
          </a:r>
          <a:endParaRPr lang="en-US" noProof="0" dirty="0">
            <a:solidFill>
              <a:schemeClr val="bg1"/>
            </a:solidFill>
          </a:endParaRPr>
        </a:p>
      </dgm:t>
    </dgm:pt>
    <dgm:pt modelId="{08D6F075-6826-4C2C-A81E-DE4F36F0203C}" type="parTrans" cxnId="{A08BCA44-E409-49D8-9B3A-636C853F0EB2}">
      <dgm:prSet/>
      <dgm:spPr/>
      <dgm:t>
        <a:bodyPr/>
        <a:lstStyle/>
        <a:p>
          <a:endParaRPr lang="es-ES">
            <a:solidFill>
              <a:schemeClr val="bg1"/>
            </a:solidFill>
          </a:endParaRPr>
        </a:p>
      </dgm:t>
    </dgm:pt>
    <dgm:pt modelId="{F9ABA70D-3C97-42BC-95E2-399509E2E5DD}" type="sibTrans" cxnId="{A08BCA44-E409-49D8-9B3A-636C853F0EB2}">
      <dgm:prSet/>
      <dgm:spPr/>
      <dgm:t>
        <a:bodyPr/>
        <a:lstStyle/>
        <a:p>
          <a:endParaRPr lang="es-ES">
            <a:solidFill>
              <a:schemeClr val="bg1"/>
            </a:solidFill>
          </a:endParaRPr>
        </a:p>
      </dgm:t>
    </dgm:pt>
    <dgm:pt modelId="{9A641338-DDD9-4C75-90E5-F037D8D273B4}">
      <dgm:prSet phldrT="[Texto]" phldr="0"/>
      <dgm:spPr/>
      <dgm:t>
        <a:bodyPr/>
        <a:lstStyle/>
        <a:p>
          <a:r>
            <a:rPr lang="en-US" noProof="0" dirty="0">
              <a:solidFill>
                <a:schemeClr val="bg1"/>
              </a:solidFill>
            </a:rPr>
            <a:t>Exploitation</a:t>
          </a:r>
        </a:p>
      </dgm:t>
    </dgm:pt>
    <dgm:pt modelId="{5421FDCB-04C6-46D6-A4A2-EB967D602AFA}" type="parTrans" cxnId="{F26E9922-4F33-45F8-8DD0-E87D380BACAB}">
      <dgm:prSet/>
      <dgm:spPr/>
      <dgm:t>
        <a:bodyPr/>
        <a:lstStyle/>
        <a:p>
          <a:endParaRPr lang="es-ES">
            <a:solidFill>
              <a:schemeClr val="bg1"/>
            </a:solidFill>
          </a:endParaRPr>
        </a:p>
      </dgm:t>
    </dgm:pt>
    <dgm:pt modelId="{389FF831-1F9B-4809-BE43-31C618943B36}" type="sibTrans" cxnId="{F26E9922-4F33-45F8-8DD0-E87D380BACAB}">
      <dgm:prSet/>
      <dgm:spPr/>
      <dgm:t>
        <a:bodyPr/>
        <a:lstStyle/>
        <a:p>
          <a:endParaRPr lang="es-ES">
            <a:solidFill>
              <a:schemeClr val="bg1"/>
            </a:solidFill>
          </a:endParaRPr>
        </a:p>
      </dgm:t>
    </dgm:pt>
    <dgm:pt modelId="{35B610CD-F271-4D42-9B01-BED879BC1FB4}">
      <dgm:prSet phldrT="[Texto]" phldr="0"/>
      <dgm:spPr/>
      <dgm:t>
        <a:bodyPr/>
        <a:lstStyle/>
        <a:p>
          <a:r>
            <a:rPr lang="en-US" noProof="0" dirty="0">
              <a:solidFill>
                <a:schemeClr val="bg1"/>
              </a:solidFill>
            </a:rPr>
            <a:t>Access</a:t>
          </a:r>
        </a:p>
      </dgm:t>
    </dgm:pt>
    <dgm:pt modelId="{600596EF-B6D1-471F-927B-88F45336357A}" type="parTrans" cxnId="{B9D2F805-A237-4718-8FF7-00D80F217A53}">
      <dgm:prSet/>
      <dgm:spPr/>
      <dgm:t>
        <a:bodyPr/>
        <a:lstStyle/>
        <a:p>
          <a:endParaRPr lang="es-ES">
            <a:solidFill>
              <a:schemeClr val="bg1"/>
            </a:solidFill>
          </a:endParaRPr>
        </a:p>
      </dgm:t>
    </dgm:pt>
    <dgm:pt modelId="{EFB2DB1A-C903-4E7D-972B-8621210A2C1D}" type="sibTrans" cxnId="{B9D2F805-A237-4718-8FF7-00D80F217A53}">
      <dgm:prSet/>
      <dgm:spPr/>
      <dgm:t>
        <a:bodyPr/>
        <a:lstStyle/>
        <a:p>
          <a:endParaRPr lang="es-ES">
            <a:solidFill>
              <a:schemeClr val="bg1"/>
            </a:solidFill>
          </a:endParaRPr>
        </a:p>
      </dgm:t>
    </dgm:pt>
    <dgm:pt modelId="{8EF26095-297B-4DA7-929C-4A6551A3119D}">
      <dgm:prSet phldrT="[Texto]" phldr="0"/>
      <dgm:spPr/>
      <dgm:t>
        <a:bodyPr/>
        <a:lstStyle/>
        <a:p>
          <a:r>
            <a:rPr lang="en-US" noProof="0" dirty="0">
              <a:solidFill>
                <a:schemeClr val="bg1"/>
              </a:solidFill>
            </a:rPr>
            <a:t>Disruption</a:t>
          </a:r>
        </a:p>
      </dgm:t>
    </dgm:pt>
    <dgm:pt modelId="{CDB8CCD6-C3E7-4538-8F2F-D345635E3A4A}" type="parTrans" cxnId="{699320A0-D151-464C-A37C-4CBFC45111DB}">
      <dgm:prSet/>
      <dgm:spPr/>
      <dgm:t>
        <a:bodyPr/>
        <a:lstStyle/>
        <a:p>
          <a:endParaRPr lang="es-ES">
            <a:solidFill>
              <a:schemeClr val="bg1"/>
            </a:solidFill>
          </a:endParaRPr>
        </a:p>
      </dgm:t>
    </dgm:pt>
    <dgm:pt modelId="{4563C664-A302-47DB-9A57-FABE678267CA}" type="sibTrans" cxnId="{699320A0-D151-464C-A37C-4CBFC45111DB}">
      <dgm:prSet/>
      <dgm:spPr/>
      <dgm:t>
        <a:bodyPr/>
        <a:lstStyle/>
        <a:p>
          <a:endParaRPr lang="es-ES">
            <a:solidFill>
              <a:schemeClr val="bg1"/>
            </a:solidFill>
          </a:endParaRPr>
        </a:p>
      </dgm:t>
    </dgm:pt>
    <dgm:pt modelId="{C73DEBEC-BC9E-4F1E-8AC6-0A1810D9DBCD}">
      <dgm:prSet phldrT="[Texto]" phldr="0"/>
      <dgm:spPr/>
      <dgm:t>
        <a:bodyPr/>
        <a:lstStyle/>
        <a:p>
          <a:r>
            <a:rPr lang="en-US" noProof="0" dirty="0">
              <a:solidFill>
                <a:schemeClr val="bg1"/>
              </a:solidFill>
            </a:rPr>
            <a:t>Extortion, data theft…</a:t>
          </a:r>
        </a:p>
      </dgm:t>
    </dgm:pt>
    <dgm:pt modelId="{98739CB3-88BF-47A0-995D-7EAA5F89D86E}" type="parTrans" cxnId="{64A09AA5-BBCC-4566-A94E-51941C7CFFB7}">
      <dgm:prSet/>
      <dgm:spPr/>
      <dgm:t>
        <a:bodyPr/>
        <a:lstStyle/>
        <a:p>
          <a:endParaRPr lang="es-ES">
            <a:solidFill>
              <a:schemeClr val="bg1"/>
            </a:solidFill>
          </a:endParaRPr>
        </a:p>
      </dgm:t>
    </dgm:pt>
    <dgm:pt modelId="{CDF1C637-2E46-4F7B-A3AF-643EF96867EC}" type="sibTrans" cxnId="{64A09AA5-BBCC-4566-A94E-51941C7CFFB7}">
      <dgm:prSet/>
      <dgm:spPr/>
      <dgm:t>
        <a:bodyPr/>
        <a:lstStyle/>
        <a:p>
          <a:endParaRPr lang="es-ES">
            <a:solidFill>
              <a:schemeClr val="bg1"/>
            </a:solidFill>
          </a:endParaRPr>
        </a:p>
      </dgm:t>
    </dgm:pt>
    <dgm:pt modelId="{183FAE91-A58C-4F9E-B397-9CD2C817F75B}">
      <dgm:prSet phldrT="[Texto]" phldr="0"/>
      <dgm:spPr/>
      <dgm:t>
        <a:bodyPr/>
        <a:lstStyle/>
        <a:p>
          <a:r>
            <a:rPr lang="en-US" noProof="0" dirty="0">
              <a:solidFill>
                <a:schemeClr val="bg1"/>
              </a:solidFill>
            </a:rPr>
            <a:t>Backdoors</a:t>
          </a:r>
        </a:p>
      </dgm:t>
    </dgm:pt>
    <dgm:pt modelId="{D273C841-DBD8-40B4-B31A-C3393EE41CF2}" type="parTrans" cxnId="{7CA1F1A9-F4F3-4069-A237-6247F890A919}">
      <dgm:prSet/>
      <dgm:spPr/>
      <dgm:t>
        <a:bodyPr/>
        <a:lstStyle/>
        <a:p>
          <a:endParaRPr lang="es-ES">
            <a:solidFill>
              <a:schemeClr val="bg1"/>
            </a:solidFill>
          </a:endParaRPr>
        </a:p>
      </dgm:t>
    </dgm:pt>
    <dgm:pt modelId="{94E42E5B-C21B-4264-93C1-B040198F72FF}" type="sibTrans" cxnId="{7CA1F1A9-F4F3-4069-A237-6247F890A919}">
      <dgm:prSet/>
      <dgm:spPr/>
      <dgm:t>
        <a:bodyPr/>
        <a:lstStyle/>
        <a:p>
          <a:endParaRPr lang="es-ES">
            <a:solidFill>
              <a:schemeClr val="bg1"/>
            </a:solidFill>
          </a:endParaRPr>
        </a:p>
      </dgm:t>
    </dgm:pt>
    <dgm:pt modelId="{D9CF40E5-B09F-48BE-B5BB-E36D22E880B9}">
      <dgm:prSet phldrT="[Texto]" phldr="0"/>
      <dgm:spPr/>
      <dgm:t>
        <a:bodyPr/>
        <a:lstStyle/>
        <a:p>
          <a:r>
            <a:rPr lang="en-US" noProof="0" dirty="0">
              <a:solidFill>
                <a:schemeClr val="bg1"/>
              </a:solidFill>
            </a:rPr>
            <a:t>Exfiltration</a:t>
          </a:r>
        </a:p>
      </dgm:t>
    </dgm:pt>
    <dgm:pt modelId="{2C30DC3D-7E35-4DFE-9A6C-52232B097F29}" type="parTrans" cxnId="{89CEBC10-9ED0-4F36-9790-F21F18E2F8AE}">
      <dgm:prSet/>
      <dgm:spPr/>
      <dgm:t>
        <a:bodyPr/>
        <a:lstStyle/>
        <a:p>
          <a:endParaRPr lang="es-ES">
            <a:solidFill>
              <a:schemeClr val="bg1"/>
            </a:solidFill>
          </a:endParaRPr>
        </a:p>
      </dgm:t>
    </dgm:pt>
    <dgm:pt modelId="{BA03413A-323D-44DF-B7E3-99878540F928}" type="sibTrans" cxnId="{89CEBC10-9ED0-4F36-9790-F21F18E2F8AE}">
      <dgm:prSet/>
      <dgm:spPr/>
      <dgm:t>
        <a:bodyPr/>
        <a:lstStyle/>
        <a:p>
          <a:endParaRPr lang="es-ES">
            <a:solidFill>
              <a:schemeClr val="bg1"/>
            </a:solidFill>
          </a:endParaRPr>
        </a:p>
      </dgm:t>
    </dgm:pt>
    <dgm:pt modelId="{78205541-BB9E-497A-BA95-512FBF3209BD}" type="pres">
      <dgm:prSet presAssocID="{A02F5528-D279-4093-AA4A-F1A457149F8E}" presName="Name0" presStyleCnt="0">
        <dgm:presLayoutVars>
          <dgm:dir/>
          <dgm:resizeHandles val="exact"/>
        </dgm:presLayoutVars>
      </dgm:prSet>
      <dgm:spPr/>
    </dgm:pt>
    <dgm:pt modelId="{5BAB8CA7-65D8-4B51-8D04-67CD190063BC}" type="pres">
      <dgm:prSet presAssocID="{A02F5528-D279-4093-AA4A-F1A457149F8E}" presName="arrow" presStyleLbl="bgShp" presStyleIdx="0" presStyleCnt="1"/>
      <dgm:spPr/>
    </dgm:pt>
    <dgm:pt modelId="{E48170DF-53FB-4B2C-85D0-CDAFAEAF77ED}" type="pres">
      <dgm:prSet presAssocID="{A02F5528-D279-4093-AA4A-F1A457149F8E}" presName="points" presStyleCnt="0"/>
      <dgm:spPr/>
    </dgm:pt>
    <dgm:pt modelId="{C3B11DBB-E17F-4743-8F00-77C8B4BE066A}" type="pres">
      <dgm:prSet presAssocID="{24E200E0-88A3-496D-84CB-9DAC6D7F5182}" presName="compositeA" presStyleCnt="0"/>
      <dgm:spPr/>
    </dgm:pt>
    <dgm:pt modelId="{A94EAF0E-C683-47DF-BA19-0CAD71CF696C}" type="pres">
      <dgm:prSet presAssocID="{24E200E0-88A3-496D-84CB-9DAC6D7F5182}" presName="textA" presStyleLbl="revTx" presStyleIdx="0" presStyleCnt="5">
        <dgm:presLayoutVars>
          <dgm:bulletEnabled val="1"/>
        </dgm:presLayoutVars>
      </dgm:prSet>
      <dgm:spPr/>
    </dgm:pt>
    <dgm:pt modelId="{E54EE140-0CCE-49E0-8835-9C099549F920}" type="pres">
      <dgm:prSet presAssocID="{24E200E0-88A3-496D-84CB-9DAC6D7F5182}" presName="circleA" presStyleLbl="node1" presStyleIdx="0" presStyleCnt="5"/>
      <dgm:spPr/>
    </dgm:pt>
    <dgm:pt modelId="{DC300C4F-3C56-424D-8A3E-2C5A6BD8B83D}" type="pres">
      <dgm:prSet presAssocID="{24E200E0-88A3-496D-84CB-9DAC6D7F5182}" presName="spaceA" presStyleCnt="0"/>
      <dgm:spPr/>
    </dgm:pt>
    <dgm:pt modelId="{0EDB3858-E37A-4104-B1AB-A522B500715D}" type="pres">
      <dgm:prSet presAssocID="{798DDB3C-42D5-41C4-A379-0FB1FE7452A6}" presName="space" presStyleCnt="0"/>
      <dgm:spPr/>
    </dgm:pt>
    <dgm:pt modelId="{19282A18-638D-4251-9D38-E6EAFC7CBE29}" type="pres">
      <dgm:prSet presAssocID="{C69A800B-A839-4080-BFF4-4B861C0E145F}" presName="compositeB" presStyleCnt="0"/>
      <dgm:spPr/>
    </dgm:pt>
    <dgm:pt modelId="{1F9D33B6-A396-40FC-851B-20BC9659C467}" type="pres">
      <dgm:prSet presAssocID="{C69A800B-A839-4080-BFF4-4B861C0E145F}" presName="textB" presStyleLbl="revTx" presStyleIdx="1" presStyleCnt="5">
        <dgm:presLayoutVars>
          <dgm:bulletEnabled val="1"/>
        </dgm:presLayoutVars>
      </dgm:prSet>
      <dgm:spPr/>
    </dgm:pt>
    <dgm:pt modelId="{C4B65527-9481-46B8-B242-E70407DD23FF}" type="pres">
      <dgm:prSet presAssocID="{C69A800B-A839-4080-BFF4-4B861C0E145F}" presName="circleB" presStyleLbl="node1" presStyleIdx="1" presStyleCnt="5"/>
      <dgm:spPr/>
    </dgm:pt>
    <dgm:pt modelId="{FAE5B4B6-459A-4CFF-8160-E1FDDF0D7E96}" type="pres">
      <dgm:prSet presAssocID="{C69A800B-A839-4080-BFF4-4B861C0E145F}" presName="spaceB" presStyleCnt="0"/>
      <dgm:spPr/>
    </dgm:pt>
    <dgm:pt modelId="{890AB9F7-81EF-4865-8206-898CB899B554}" type="pres">
      <dgm:prSet presAssocID="{FAD8E117-2CC2-4400-8BAE-48B5EC72DD2C}" presName="space" presStyleCnt="0"/>
      <dgm:spPr/>
    </dgm:pt>
    <dgm:pt modelId="{82AC1ADA-E805-4D63-A266-01302DB40BA8}" type="pres">
      <dgm:prSet presAssocID="{76A8B91B-6664-4E88-B358-BBF348FE762C}" presName="compositeA" presStyleCnt="0"/>
      <dgm:spPr/>
    </dgm:pt>
    <dgm:pt modelId="{95DEA5DE-5F77-4AB5-BC8B-097CC479BC07}" type="pres">
      <dgm:prSet presAssocID="{76A8B91B-6664-4E88-B358-BBF348FE762C}" presName="textA" presStyleLbl="revTx" presStyleIdx="2" presStyleCnt="5">
        <dgm:presLayoutVars>
          <dgm:bulletEnabled val="1"/>
        </dgm:presLayoutVars>
      </dgm:prSet>
      <dgm:spPr/>
    </dgm:pt>
    <dgm:pt modelId="{9A112E67-C15F-409D-B2A9-DAD1812B7B5C}" type="pres">
      <dgm:prSet presAssocID="{76A8B91B-6664-4E88-B358-BBF348FE762C}" presName="circleA" presStyleLbl="node1" presStyleIdx="2" presStyleCnt="5"/>
      <dgm:spPr/>
    </dgm:pt>
    <dgm:pt modelId="{837A6289-4463-471E-8057-53395E52E582}" type="pres">
      <dgm:prSet presAssocID="{76A8B91B-6664-4E88-B358-BBF348FE762C}" presName="spaceA" presStyleCnt="0"/>
      <dgm:spPr/>
    </dgm:pt>
    <dgm:pt modelId="{090ED572-343D-4F01-B733-225E8522D96D}" type="pres">
      <dgm:prSet presAssocID="{2240B408-4208-412E-BF69-FA37C4C1A42E}" presName="space" presStyleCnt="0"/>
      <dgm:spPr/>
    </dgm:pt>
    <dgm:pt modelId="{1D8D6B22-A946-487B-A2F3-5AD748BE061C}" type="pres">
      <dgm:prSet presAssocID="{BDA4B828-9478-4C08-953F-6B1C88106B64}" presName="compositeB" presStyleCnt="0"/>
      <dgm:spPr/>
    </dgm:pt>
    <dgm:pt modelId="{CDC4AE5E-18CC-48D4-B918-806E0D5E2382}" type="pres">
      <dgm:prSet presAssocID="{BDA4B828-9478-4C08-953F-6B1C88106B64}" presName="textB" presStyleLbl="revTx" presStyleIdx="3" presStyleCnt="5">
        <dgm:presLayoutVars>
          <dgm:bulletEnabled val="1"/>
        </dgm:presLayoutVars>
      </dgm:prSet>
      <dgm:spPr/>
    </dgm:pt>
    <dgm:pt modelId="{C1BFFCA3-79C5-4E33-A921-5BAD63CC53FC}" type="pres">
      <dgm:prSet presAssocID="{BDA4B828-9478-4C08-953F-6B1C88106B64}" presName="circleB" presStyleLbl="node1" presStyleIdx="3" presStyleCnt="5"/>
      <dgm:spPr/>
    </dgm:pt>
    <dgm:pt modelId="{DAE55EA4-B12F-4491-B054-15FCA62DF102}" type="pres">
      <dgm:prSet presAssocID="{BDA4B828-9478-4C08-953F-6B1C88106B64}" presName="spaceB" presStyleCnt="0"/>
      <dgm:spPr/>
    </dgm:pt>
    <dgm:pt modelId="{C536846E-52F2-446F-B638-0BCAA5636BD1}" type="pres">
      <dgm:prSet presAssocID="{01F1E56C-8702-4A8D-8CCD-640F685BE463}" presName="space" presStyleCnt="0"/>
      <dgm:spPr/>
    </dgm:pt>
    <dgm:pt modelId="{1ADC6549-37FE-411C-BDF5-CE1348B3375B}" type="pres">
      <dgm:prSet presAssocID="{125F34A5-453F-4A15-AE74-E32B72943A6C}" presName="compositeA" presStyleCnt="0"/>
      <dgm:spPr/>
    </dgm:pt>
    <dgm:pt modelId="{A789624C-7C69-4EEE-B3ED-E4EB34B3926A}" type="pres">
      <dgm:prSet presAssocID="{125F34A5-453F-4A15-AE74-E32B72943A6C}" presName="textA" presStyleLbl="revTx" presStyleIdx="4" presStyleCnt="5">
        <dgm:presLayoutVars>
          <dgm:bulletEnabled val="1"/>
        </dgm:presLayoutVars>
      </dgm:prSet>
      <dgm:spPr/>
    </dgm:pt>
    <dgm:pt modelId="{F506C646-0472-483A-A20B-98DE3AAE2194}" type="pres">
      <dgm:prSet presAssocID="{125F34A5-453F-4A15-AE74-E32B72943A6C}" presName="circleA" presStyleLbl="node1" presStyleIdx="4" presStyleCnt="5"/>
      <dgm:spPr/>
    </dgm:pt>
    <dgm:pt modelId="{08299C79-01A4-40EA-BA4D-524764B6A4D1}" type="pres">
      <dgm:prSet presAssocID="{125F34A5-453F-4A15-AE74-E32B72943A6C}" presName="spaceA" presStyleCnt="0"/>
      <dgm:spPr/>
    </dgm:pt>
  </dgm:ptLst>
  <dgm:cxnLst>
    <dgm:cxn modelId="{EB803C04-161E-4033-A5C2-52D70DFE6D94}" srcId="{A02F5528-D279-4093-AA4A-F1A457149F8E}" destId="{76A8B91B-6664-4E88-B358-BBF348FE762C}" srcOrd="2" destOrd="0" parTransId="{B6394C3E-F840-4B9C-B7E8-54C5F09E426F}" sibTransId="{2240B408-4208-412E-BF69-FA37C4C1A42E}"/>
    <dgm:cxn modelId="{B9D2F805-A237-4718-8FF7-00D80F217A53}" srcId="{C69A800B-A839-4080-BFF4-4B861C0E145F}" destId="{35B610CD-F271-4D42-9B01-BED879BC1FB4}" srcOrd="1" destOrd="0" parTransId="{600596EF-B6D1-471F-927B-88F45336357A}" sibTransId="{EFB2DB1A-C903-4E7D-972B-8621210A2C1D}"/>
    <dgm:cxn modelId="{67194809-F086-456A-8729-85860E7AD727}" srcId="{A02F5528-D279-4093-AA4A-F1A457149F8E}" destId="{C69A800B-A839-4080-BFF4-4B861C0E145F}" srcOrd="1" destOrd="0" parTransId="{79EB78E4-0DAD-4DC1-92FC-33FF5BD50B05}" sibTransId="{FAD8E117-2CC2-4400-8BAE-48B5EC72DD2C}"/>
    <dgm:cxn modelId="{89CEBC10-9ED0-4F36-9790-F21F18E2F8AE}" srcId="{125F34A5-453F-4A15-AE74-E32B72943A6C}" destId="{D9CF40E5-B09F-48BE-B5BB-E36D22E880B9}" srcOrd="1" destOrd="0" parTransId="{2C30DC3D-7E35-4DFE-9A6C-52232B097F29}" sibTransId="{BA03413A-323D-44DF-B7E3-99878540F928}"/>
    <dgm:cxn modelId="{F26E9922-4F33-45F8-8DD0-E87D380BACAB}" srcId="{C69A800B-A839-4080-BFF4-4B861C0E145F}" destId="{9A641338-DDD9-4C75-90E5-F037D8D273B4}" srcOrd="0" destOrd="0" parTransId="{5421FDCB-04C6-46D6-A4A2-EB967D602AFA}" sibTransId="{389FF831-1F9B-4809-BE43-31C618943B36}"/>
    <dgm:cxn modelId="{9AE40330-FD83-42BF-980A-D921B0835373}" type="presOf" srcId="{24E200E0-88A3-496D-84CB-9DAC6D7F5182}" destId="{A94EAF0E-C683-47DF-BA19-0CAD71CF696C}" srcOrd="0" destOrd="0" presId="urn:microsoft.com/office/officeart/2005/8/layout/hProcess11"/>
    <dgm:cxn modelId="{429B2F3F-60E7-4620-BAA8-985D2150EB37}" type="presOf" srcId="{125F34A5-453F-4A15-AE74-E32B72943A6C}" destId="{A789624C-7C69-4EEE-B3ED-E4EB34B3926A}" srcOrd="0" destOrd="0" presId="urn:microsoft.com/office/officeart/2005/8/layout/hProcess11"/>
    <dgm:cxn modelId="{A08BCA44-E409-49D8-9B3A-636C853F0EB2}" srcId="{24E200E0-88A3-496D-84CB-9DAC6D7F5182}" destId="{D51ADD67-38F2-485A-A275-8B8F90D8A8FA}" srcOrd="1" destOrd="0" parTransId="{08D6F075-6826-4C2C-A81E-DE4F36F0203C}" sibTransId="{F9ABA70D-3C97-42BC-95E2-399509E2E5DD}"/>
    <dgm:cxn modelId="{2CDE194C-90EA-471E-9DEB-B2F8C987F1AF}" type="presOf" srcId="{9A641338-DDD9-4C75-90E5-F037D8D273B4}" destId="{1F9D33B6-A396-40FC-851B-20BC9659C467}" srcOrd="0" destOrd="1" presId="urn:microsoft.com/office/officeart/2005/8/layout/hProcess11"/>
    <dgm:cxn modelId="{D6E1756E-17AD-4EDD-82DA-029E5BD6205E}" srcId="{A02F5528-D279-4093-AA4A-F1A457149F8E}" destId="{24E200E0-88A3-496D-84CB-9DAC6D7F5182}" srcOrd="0" destOrd="0" parTransId="{49F3F6F2-E6FD-49CD-8E98-5AEB0A8294B2}" sibTransId="{798DDB3C-42D5-41C4-A379-0FB1FE7452A6}"/>
    <dgm:cxn modelId="{DE62F873-B458-41CB-875D-F07381655A48}" type="presOf" srcId="{F471AD89-236E-4D64-B700-28424B1DC1E0}" destId="{A94EAF0E-C683-47DF-BA19-0CAD71CF696C}" srcOrd="0" destOrd="1" presId="urn:microsoft.com/office/officeart/2005/8/layout/hProcess11"/>
    <dgm:cxn modelId="{D885595A-D258-485D-ABED-90708D59D242}" type="presOf" srcId="{8EF26095-297B-4DA7-929C-4A6551A3119D}" destId="{CDC4AE5E-18CC-48D4-B918-806E0D5E2382}" srcOrd="0" destOrd="1" presId="urn:microsoft.com/office/officeart/2005/8/layout/hProcess11"/>
    <dgm:cxn modelId="{F250F07A-1BB9-4529-ACBA-116E7EE95216}" type="presOf" srcId="{BDA4B828-9478-4C08-953F-6B1C88106B64}" destId="{CDC4AE5E-18CC-48D4-B918-806E0D5E2382}" srcOrd="0" destOrd="0" presId="urn:microsoft.com/office/officeart/2005/8/layout/hProcess11"/>
    <dgm:cxn modelId="{B8545B80-9C92-4182-A420-F973402A3E62}" type="presOf" srcId="{C69A800B-A839-4080-BFF4-4B861C0E145F}" destId="{1F9D33B6-A396-40FC-851B-20BC9659C467}" srcOrd="0" destOrd="0" presId="urn:microsoft.com/office/officeart/2005/8/layout/hProcess11"/>
    <dgm:cxn modelId="{AE99BA82-A218-4410-8246-6881797A4C13}" srcId="{24E200E0-88A3-496D-84CB-9DAC6D7F5182}" destId="{F471AD89-236E-4D64-B700-28424B1DC1E0}" srcOrd="0" destOrd="0" parTransId="{CFAC1954-29C6-4BFD-A361-AF9E438DBC46}" sibTransId="{3A4F3771-6606-4D6C-BB2F-446B0EA32514}"/>
    <dgm:cxn modelId="{699320A0-D151-464C-A37C-4CBFC45111DB}" srcId="{BDA4B828-9478-4C08-953F-6B1C88106B64}" destId="{8EF26095-297B-4DA7-929C-4A6551A3119D}" srcOrd="0" destOrd="0" parTransId="{CDB8CCD6-C3E7-4538-8F2F-D345635E3A4A}" sibTransId="{4563C664-A302-47DB-9A57-FABE678267CA}"/>
    <dgm:cxn modelId="{64A09AA5-BBCC-4566-A94E-51941C7CFFB7}" srcId="{BDA4B828-9478-4C08-953F-6B1C88106B64}" destId="{C73DEBEC-BC9E-4F1E-8AC6-0A1810D9DBCD}" srcOrd="1" destOrd="0" parTransId="{98739CB3-88BF-47A0-995D-7EAA5F89D86E}" sibTransId="{CDF1C637-2E46-4F7B-A3AF-643EF96867EC}"/>
    <dgm:cxn modelId="{7AE555A6-2A08-4AB7-81BB-773E374BF009}" type="presOf" srcId="{183FAE91-A58C-4F9E-B397-9CD2C817F75B}" destId="{A789624C-7C69-4EEE-B3ED-E4EB34B3926A}" srcOrd="0" destOrd="1" presId="urn:microsoft.com/office/officeart/2005/8/layout/hProcess11"/>
    <dgm:cxn modelId="{7CA1F1A9-F4F3-4069-A237-6247F890A919}" srcId="{125F34A5-453F-4A15-AE74-E32B72943A6C}" destId="{183FAE91-A58C-4F9E-B397-9CD2C817F75B}" srcOrd="0" destOrd="0" parTransId="{D273C841-DBD8-40B4-B31A-C3393EE41CF2}" sibTransId="{94E42E5B-C21B-4264-93C1-B040198F72FF}"/>
    <dgm:cxn modelId="{A9A6B2AB-4C48-4305-9531-5FE04CC42E4C}" type="presOf" srcId="{A02F5528-D279-4093-AA4A-F1A457149F8E}" destId="{78205541-BB9E-497A-BA95-512FBF3209BD}" srcOrd="0" destOrd="0" presId="urn:microsoft.com/office/officeart/2005/8/layout/hProcess11"/>
    <dgm:cxn modelId="{0B6D1CB5-FBA1-4D9E-8D9D-5073D6272687}" type="presOf" srcId="{D51ADD67-38F2-485A-A275-8B8F90D8A8FA}" destId="{A94EAF0E-C683-47DF-BA19-0CAD71CF696C}" srcOrd="0" destOrd="2" presId="urn:microsoft.com/office/officeart/2005/8/layout/hProcess11"/>
    <dgm:cxn modelId="{B082D4C0-6A12-40F5-A364-C414C1984438}" type="presOf" srcId="{35B610CD-F271-4D42-9B01-BED879BC1FB4}" destId="{1F9D33B6-A396-40FC-851B-20BC9659C467}" srcOrd="0" destOrd="2" presId="urn:microsoft.com/office/officeart/2005/8/layout/hProcess11"/>
    <dgm:cxn modelId="{2731AEC2-BF5E-4468-80DB-EFF642821D8C}" srcId="{A02F5528-D279-4093-AA4A-F1A457149F8E}" destId="{125F34A5-453F-4A15-AE74-E32B72943A6C}" srcOrd="4" destOrd="0" parTransId="{DAF10D17-C484-4AE7-BD58-344E43354B9C}" sibTransId="{2B2D2C72-547C-4156-8C34-3D8F36BE6CE9}"/>
    <dgm:cxn modelId="{A0DB89CA-E2E2-4AF5-8CBF-FD950BB01A42}" type="presOf" srcId="{D9CF40E5-B09F-48BE-B5BB-E36D22E880B9}" destId="{A789624C-7C69-4EEE-B3ED-E4EB34B3926A}" srcOrd="0" destOrd="2" presId="urn:microsoft.com/office/officeart/2005/8/layout/hProcess11"/>
    <dgm:cxn modelId="{02EF2FE1-FF14-42D8-94F6-78575D9D6000}" type="presOf" srcId="{76A8B91B-6664-4E88-B358-BBF348FE762C}" destId="{95DEA5DE-5F77-4AB5-BC8B-097CC479BC07}" srcOrd="0" destOrd="0" presId="urn:microsoft.com/office/officeart/2005/8/layout/hProcess11"/>
    <dgm:cxn modelId="{ABC39DE8-649C-4ACD-BE90-E67965DB8827}" srcId="{A02F5528-D279-4093-AA4A-F1A457149F8E}" destId="{BDA4B828-9478-4C08-953F-6B1C88106B64}" srcOrd="3" destOrd="0" parTransId="{48B672B6-9F65-43BA-8122-59E2A93C3105}" sibTransId="{01F1E56C-8702-4A8D-8CCD-640F685BE463}"/>
    <dgm:cxn modelId="{31F828F8-765C-4EDD-B74D-583233D6BBF4}" type="presOf" srcId="{C73DEBEC-BC9E-4F1E-8AC6-0A1810D9DBCD}" destId="{CDC4AE5E-18CC-48D4-B918-806E0D5E2382}" srcOrd="0" destOrd="2" presId="urn:microsoft.com/office/officeart/2005/8/layout/hProcess11"/>
    <dgm:cxn modelId="{1563B222-4D0E-45DF-AB2D-058A27074B32}" type="presParOf" srcId="{78205541-BB9E-497A-BA95-512FBF3209BD}" destId="{5BAB8CA7-65D8-4B51-8D04-67CD190063BC}" srcOrd="0" destOrd="0" presId="urn:microsoft.com/office/officeart/2005/8/layout/hProcess11"/>
    <dgm:cxn modelId="{11E5A5FB-E0E6-45D5-8BD2-FD62BCC57210}" type="presParOf" srcId="{78205541-BB9E-497A-BA95-512FBF3209BD}" destId="{E48170DF-53FB-4B2C-85D0-CDAFAEAF77ED}" srcOrd="1" destOrd="0" presId="urn:microsoft.com/office/officeart/2005/8/layout/hProcess11"/>
    <dgm:cxn modelId="{2D147F00-10F6-427F-85B6-88AA2B925976}" type="presParOf" srcId="{E48170DF-53FB-4B2C-85D0-CDAFAEAF77ED}" destId="{C3B11DBB-E17F-4743-8F00-77C8B4BE066A}" srcOrd="0" destOrd="0" presId="urn:microsoft.com/office/officeart/2005/8/layout/hProcess11"/>
    <dgm:cxn modelId="{F96C67AC-52EB-4DC4-AD85-85FCC7119607}" type="presParOf" srcId="{C3B11DBB-E17F-4743-8F00-77C8B4BE066A}" destId="{A94EAF0E-C683-47DF-BA19-0CAD71CF696C}" srcOrd="0" destOrd="0" presId="urn:microsoft.com/office/officeart/2005/8/layout/hProcess11"/>
    <dgm:cxn modelId="{6E227388-4E49-42DF-95AE-41ECE598530E}" type="presParOf" srcId="{C3B11DBB-E17F-4743-8F00-77C8B4BE066A}" destId="{E54EE140-0CCE-49E0-8835-9C099549F920}" srcOrd="1" destOrd="0" presId="urn:microsoft.com/office/officeart/2005/8/layout/hProcess11"/>
    <dgm:cxn modelId="{D028B09D-49E6-4329-B905-6C95C3835A2F}" type="presParOf" srcId="{C3B11DBB-E17F-4743-8F00-77C8B4BE066A}" destId="{DC300C4F-3C56-424D-8A3E-2C5A6BD8B83D}" srcOrd="2" destOrd="0" presId="urn:microsoft.com/office/officeart/2005/8/layout/hProcess11"/>
    <dgm:cxn modelId="{A9C23550-0A49-4E0D-B142-3AE22A36D067}" type="presParOf" srcId="{E48170DF-53FB-4B2C-85D0-CDAFAEAF77ED}" destId="{0EDB3858-E37A-4104-B1AB-A522B500715D}" srcOrd="1" destOrd="0" presId="urn:microsoft.com/office/officeart/2005/8/layout/hProcess11"/>
    <dgm:cxn modelId="{A82A82E0-D09C-46DB-81E0-DB3C7B4721FB}" type="presParOf" srcId="{E48170DF-53FB-4B2C-85D0-CDAFAEAF77ED}" destId="{19282A18-638D-4251-9D38-E6EAFC7CBE29}" srcOrd="2" destOrd="0" presId="urn:microsoft.com/office/officeart/2005/8/layout/hProcess11"/>
    <dgm:cxn modelId="{20676E33-A6FE-472B-9036-D5D5820AF508}" type="presParOf" srcId="{19282A18-638D-4251-9D38-E6EAFC7CBE29}" destId="{1F9D33B6-A396-40FC-851B-20BC9659C467}" srcOrd="0" destOrd="0" presId="urn:microsoft.com/office/officeart/2005/8/layout/hProcess11"/>
    <dgm:cxn modelId="{13F03EC6-E999-4A5D-ABBF-7FA647ED3813}" type="presParOf" srcId="{19282A18-638D-4251-9D38-E6EAFC7CBE29}" destId="{C4B65527-9481-46B8-B242-E70407DD23FF}" srcOrd="1" destOrd="0" presId="urn:microsoft.com/office/officeart/2005/8/layout/hProcess11"/>
    <dgm:cxn modelId="{E23D72E2-4B51-4A6C-A260-D0AB70410212}" type="presParOf" srcId="{19282A18-638D-4251-9D38-E6EAFC7CBE29}" destId="{FAE5B4B6-459A-4CFF-8160-E1FDDF0D7E96}" srcOrd="2" destOrd="0" presId="urn:microsoft.com/office/officeart/2005/8/layout/hProcess11"/>
    <dgm:cxn modelId="{30FD6B25-B600-4152-95AD-C765FCBC2A45}" type="presParOf" srcId="{E48170DF-53FB-4B2C-85D0-CDAFAEAF77ED}" destId="{890AB9F7-81EF-4865-8206-898CB899B554}" srcOrd="3" destOrd="0" presId="urn:microsoft.com/office/officeart/2005/8/layout/hProcess11"/>
    <dgm:cxn modelId="{7537593F-3C0C-44FA-80A3-929F0ED11858}" type="presParOf" srcId="{E48170DF-53FB-4B2C-85D0-CDAFAEAF77ED}" destId="{82AC1ADA-E805-4D63-A266-01302DB40BA8}" srcOrd="4" destOrd="0" presId="urn:microsoft.com/office/officeart/2005/8/layout/hProcess11"/>
    <dgm:cxn modelId="{1F308C12-BB09-4ADC-A729-B539FE7B5408}" type="presParOf" srcId="{82AC1ADA-E805-4D63-A266-01302DB40BA8}" destId="{95DEA5DE-5F77-4AB5-BC8B-097CC479BC07}" srcOrd="0" destOrd="0" presId="urn:microsoft.com/office/officeart/2005/8/layout/hProcess11"/>
    <dgm:cxn modelId="{1ED10347-DBA5-4C8E-A5E4-86BD1C61FE69}" type="presParOf" srcId="{82AC1ADA-E805-4D63-A266-01302DB40BA8}" destId="{9A112E67-C15F-409D-B2A9-DAD1812B7B5C}" srcOrd="1" destOrd="0" presId="urn:microsoft.com/office/officeart/2005/8/layout/hProcess11"/>
    <dgm:cxn modelId="{7C189278-B608-4B7C-B128-7314A409D5B1}" type="presParOf" srcId="{82AC1ADA-E805-4D63-A266-01302DB40BA8}" destId="{837A6289-4463-471E-8057-53395E52E582}" srcOrd="2" destOrd="0" presId="urn:microsoft.com/office/officeart/2005/8/layout/hProcess11"/>
    <dgm:cxn modelId="{A5007783-78C8-45D5-A8D0-C10E245D337B}" type="presParOf" srcId="{E48170DF-53FB-4B2C-85D0-CDAFAEAF77ED}" destId="{090ED572-343D-4F01-B733-225E8522D96D}" srcOrd="5" destOrd="0" presId="urn:microsoft.com/office/officeart/2005/8/layout/hProcess11"/>
    <dgm:cxn modelId="{2EA1CFD1-968C-4787-9FBB-0B64E4AEA017}" type="presParOf" srcId="{E48170DF-53FB-4B2C-85D0-CDAFAEAF77ED}" destId="{1D8D6B22-A946-487B-A2F3-5AD748BE061C}" srcOrd="6" destOrd="0" presId="urn:microsoft.com/office/officeart/2005/8/layout/hProcess11"/>
    <dgm:cxn modelId="{26A0CB5D-5CD3-4A60-9BF7-67850C219281}" type="presParOf" srcId="{1D8D6B22-A946-487B-A2F3-5AD748BE061C}" destId="{CDC4AE5E-18CC-48D4-B918-806E0D5E2382}" srcOrd="0" destOrd="0" presId="urn:microsoft.com/office/officeart/2005/8/layout/hProcess11"/>
    <dgm:cxn modelId="{BF2F6D58-2816-4570-8B5A-FA20811B480E}" type="presParOf" srcId="{1D8D6B22-A946-487B-A2F3-5AD748BE061C}" destId="{C1BFFCA3-79C5-4E33-A921-5BAD63CC53FC}" srcOrd="1" destOrd="0" presId="urn:microsoft.com/office/officeart/2005/8/layout/hProcess11"/>
    <dgm:cxn modelId="{8F5DC9DD-0C47-4B0A-B97A-54F09A1C194F}" type="presParOf" srcId="{1D8D6B22-A946-487B-A2F3-5AD748BE061C}" destId="{DAE55EA4-B12F-4491-B054-15FCA62DF102}" srcOrd="2" destOrd="0" presId="urn:microsoft.com/office/officeart/2005/8/layout/hProcess11"/>
    <dgm:cxn modelId="{0BB6E414-D75B-460E-BC9C-1A22AD875C49}" type="presParOf" srcId="{E48170DF-53FB-4B2C-85D0-CDAFAEAF77ED}" destId="{C536846E-52F2-446F-B638-0BCAA5636BD1}" srcOrd="7" destOrd="0" presId="urn:microsoft.com/office/officeart/2005/8/layout/hProcess11"/>
    <dgm:cxn modelId="{35C4C342-1108-4894-BE17-C14C813DADC8}" type="presParOf" srcId="{E48170DF-53FB-4B2C-85D0-CDAFAEAF77ED}" destId="{1ADC6549-37FE-411C-BDF5-CE1348B3375B}" srcOrd="8" destOrd="0" presId="urn:microsoft.com/office/officeart/2005/8/layout/hProcess11"/>
    <dgm:cxn modelId="{C6208AAD-6018-4197-BF89-5DDB2DDCDBDF}" type="presParOf" srcId="{1ADC6549-37FE-411C-BDF5-CE1348B3375B}" destId="{A789624C-7C69-4EEE-B3ED-E4EB34B3926A}" srcOrd="0" destOrd="0" presId="urn:microsoft.com/office/officeart/2005/8/layout/hProcess11"/>
    <dgm:cxn modelId="{146D1579-8BAD-4D32-9C8D-E8CC5073ECBD}" type="presParOf" srcId="{1ADC6549-37FE-411C-BDF5-CE1348B3375B}" destId="{F506C646-0472-483A-A20B-98DE3AAE2194}" srcOrd="1" destOrd="0" presId="urn:microsoft.com/office/officeart/2005/8/layout/hProcess11"/>
    <dgm:cxn modelId="{13195D48-5193-4252-9395-5F2432EBA3B0}" type="presParOf" srcId="{1ADC6549-37FE-411C-BDF5-CE1348B3375B}" destId="{08299C79-01A4-40EA-BA4D-524764B6A4D1}"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EC7810-370F-4114-9D1D-C0897C1532C5}"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s-ES"/>
        </a:p>
      </dgm:t>
    </dgm:pt>
    <dgm:pt modelId="{EB6A37EF-7CA3-4BD5-9982-3D08CFB480E1}">
      <dgm:prSet phldrT="[Texto]" phldr="0"/>
      <dgm:spPr/>
      <dgm:t>
        <a:bodyPr/>
        <a:lstStyle/>
        <a:p>
          <a:r>
            <a:rPr lang="en-US" noProof="0" dirty="0"/>
            <a:t>How can we protect ourselves?</a:t>
          </a:r>
        </a:p>
      </dgm:t>
    </dgm:pt>
    <dgm:pt modelId="{A44BBF4F-01BA-4531-916B-12427CF9527E}" type="parTrans" cxnId="{80BCCF8E-7237-4755-9738-79949AB8B901}">
      <dgm:prSet/>
      <dgm:spPr/>
      <dgm:t>
        <a:bodyPr/>
        <a:lstStyle/>
        <a:p>
          <a:endParaRPr lang="es-ES"/>
        </a:p>
      </dgm:t>
    </dgm:pt>
    <dgm:pt modelId="{CB37D99B-E8A1-4302-9A36-43A3C4C9612A}" type="sibTrans" cxnId="{80BCCF8E-7237-4755-9738-79949AB8B901}">
      <dgm:prSet/>
      <dgm:spPr/>
      <dgm:t>
        <a:bodyPr/>
        <a:lstStyle/>
        <a:p>
          <a:endParaRPr lang="es-ES"/>
        </a:p>
      </dgm:t>
    </dgm:pt>
    <dgm:pt modelId="{9C1EEE8E-36DC-409C-B33F-8FF58933D7E6}">
      <dgm:prSet phldrT="[Texto]" phldr="0"/>
      <dgm:spPr/>
      <dgm:t>
        <a:bodyPr/>
        <a:lstStyle/>
        <a:p>
          <a:r>
            <a:rPr lang="en-US" noProof="0" dirty="0"/>
            <a:t>Avoid the usage of legacy technologies</a:t>
          </a:r>
        </a:p>
      </dgm:t>
    </dgm:pt>
    <dgm:pt modelId="{D53F1C97-4203-4895-A9C1-EA037ACA0607}" type="parTrans" cxnId="{85FD6B7B-D9BC-46A7-B5A7-ED5B0A22C0BD}">
      <dgm:prSet/>
      <dgm:spPr/>
      <dgm:t>
        <a:bodyPr/>
        <a:lstStyle/>
        <a:p>
          <a:endParaRPr lang="es-ES"/>
        </a:p>
      </dgm:t>
    </dgm:pt>
    <dgm:pt modelId="{CF792F5D-E9EE-4EC8-B2D3-453F92C21BA9}" type="sibTrans" cxnId="{85FD6B7B-D9BC-46A7-B5A7-ED5B0A22C0BD}">
      <dgm:prSet/>
      <dgm:spPr/>
      <dgm:t>
        <a:bodyPr/>
        <a:lstStyle/>
        <a:p>
          <a:endParaRPr lang="es-ES"/>
        </a:p>
      </dgm:t>
    </dgm:pt>
    <dgm:pt modelId="{74B36177-7315-46A6-BF54-D86B032F3E56}">
      <dgm:prSet phldrT="[Texto]" phldr="0"/>
      <dgm:spPr/>
      <dgm:t>
        <a:bodyPr/>
        <a:lstStyle/>
        <a:p>
          <a:r>
            <a:rPr lang="en-US" noProof="0" dirty="0"/>
            <a:t>Use encrypted communications</a:t>
          </a:r>
        </a:p>
      </dgm:t>
    </dgm:pt>
    <dgm:pt modelId="{B4C914B5-D6B0-435A-99FA-8927E12EFA6C}" type="parTrans" cxnId="{A4EDA8F4-E743-44E6-9F88-C348F03DBF9E}">
      <dgm:prSet/>
      <dgm:spPr/>
      <dgm:t>
        <a:bodyPr/>
        <a:lstStyle/>
        <a:p>
          <a:endParaRPr lang="es-ES"/>
        </a:p>
      </dgm:t>
    </dgm:pt>
    <dgm:pt modelId="{E47333C9-0045-4C81-897B-89276C70762F}" type="sibTrans" cxnId="{A4EDA8F4-E743-44E6-9F88-C348F03DBF9E}">
      <dgm:prSet/>
      <dgm:spPr/>
      <dgm:t>
        <a:bodyPr/>
        <a:lstStyle/>
        <a:p>
          <a:endParaRPr lang="es-ES"/>
        </a:p>
      </dgm:t>
    </dgm:pt>
    <dgm:pt modelId="{56EEC0AE-6E83-46F2-8411-1FE78EEE1F0B}">
      <dgm:prSet phldrT="[Texto]" phldr="0"/>
      <dgm:spPr/>
      <dgm:t>
        <a:bodyPr/>
        <a:lstStyle/>
        <a:p>
          <a:r>
            <a:rPr lang="en-US" noProof="0" dirty="0"/>
            <a:t>Use of authentication</a:t>
          </a:r>
        </a:p>
      </dgm:t>
    </dgm:pt>
    <dgm:pt modelId="{1165BDD9-BE54-4EA0-B6B3-B776CB80D92F}" type="parTrans" cxnId="{F7759EE7-D9B7-456A-A806-0968F76F7479}">
      <dgm:prSet/>
      <dgm:spPr/>
      <dgm:t>
        <a:bodyPr/>
        <a:lstStyle/>
        <a:p>
          <a:endParaRPr lang="es-ES"/>
        </a:p>
      </dgm:t>
    </dgm:pt>
    <dgm:pt modelId="{0648FB65-5FC8-4A83-AAE2-D9C9A6442562}" type="sibTrans" cxnId="{F7759EE7-D9B7-456A-A806-0968F76F7479}">
      <dgm:prSet/>
      <dgm:spPr/>
      <dgm:t>
        <a:bodyPr/>
        <a:lstStyle/>
        <a:p>
          <a:endParaRPr lang="es-ES"/>
        </a:p>
      </dgm:t>
    </dgm:pt>
    <dgm:pt modelId="{5788A655-1BEA-472C-968B-1DD04691E120}">
      <dgm:prSet phldrT="[Texto]" phldr="0"/>
      <dgm:spPr/>
      <dgm:t>
        <a:bodyPr/>
        <a:lstStyle/>
        <a:p>
          <a:r>
            <a:rPr lang="en-US" noProof="0" dirty="0"/>
            <a:t>Prevent physical access</a:t>
          </a:r>
        </a:p>
      </dgm:t>
    </dgm:pt>
    <dgm:pt modelId="{67EECF41-E5F7-4285-808A-E07FC0A19E35}" type="parTrans" cxnId="{841DBF66-E2F8-4965-8337-9301E0A968B9}">
      <dgm:prSet/>
      <dgm:spPr/>
      <dgm:t>
        <a:bodyPr/>
        <a:lstStyle/>
        <a:p>
          <a:endParaRPr lang="es-ES"/>
        </a:p>
      </dgm:t>
    </dgm:pt>
    <dgm:pt modelId="{658816D5-88CE-4354-BA0F-A6843BF07AA8}" type="sibTrans" cxnId="{841DBF66-E2F8-4965-8337-9301E0A968B9}">
      <dgm:prSet/>
      <dgm:spPr/>
      <dgm:t>
        <a:bodyPr/>
        <a:lstStyle/>
        <a:p>
          <a:endParaRPr lang="es-ES"/>
        </a:p>
      </dgm:t>
    </dgm:pt>
    <dgm:pt modelId="{3F6EC4AB-0E3F-456E-99EA-0AB627FC0F50}" type="pres">
      <dgm:prSet presAssocID="{FEEC7810-370F-4114-9D1D-C0897C1532C5}" presName="Name0" presStyleCnt="0">
        <dgm:presLayoutVars>
          <dgm:dir/>
          <dgm:animLvl val="lvl"/>
          <dgm:resizeHandles val="exact"/>
        </dgm:presLayoutVars>
      </dgm:prSet>
      <dgm:spPr/>
    </dgm:pt>
    <dgm:pt modelId="{45AF3801-9AB5-4AFB-A22A-49357F0F8CE8}" type="pres">
      <dgm:prSet presAssocID="{EB6A37EF-7CA3-4BD5-9982-3D08CFB480E1}" presName="composite" presStyleCnt="0"/>
      <dgm:spPr/>
    </dgm:pt>
    <dgm:pt modelId="{57C77FC8-AAFE-4BD9-8619-42D9A1AC9052}" type="pres">
      <dgm:prSet presAssocID="{EB6A37EF-7CA3-4BD5-9982-3D08CFB480E1}" presName="parTx" presStyleLbl="alignNode1" presStyleIdx="0" presStyleCnt="1">
        <dgm:presLayoutVars>
          <dgm:chMax val="0"/>
          <dgm:chPref val="0"/>
          <dgm:bulletEnabled val="1"/>
        </dgm:presLayoutVars>
      </dgm:prSet>
      <dgm:spPr/>
    </dgm:pt>
    <dgm:pt modelId="{3C123A62-8397-4760-990A-BFB354F4F8AE}" type="pres">
      <dgm:prSet presAssocID="{EB6A37EF-7CA3-4BD5-9982-3D08CFB480E1}" presName="desTx" presStyleLbl="alignAccFollowNode1" presStyleIdx="0" presStyleCnt="1">
        <dgm:presLayoutVars>
          <dgm:bulletEnabled val="1"/>
        </dgm:presLayoutVars>
      </dgm:prSet>
      <dgm:spPr/>
    </dgm:pt>
  </dgm:ptLst>
  <dgm:cxnLst>
    <dgm:cxn modelId="{8C662327-647B-488F-926E-E4F9025D74F9}" type="presOf" srcId="{5788A655-1BEA-472C-968B-1DD04691E120}" destId="{3C123A62-8397-4760-990A-BFB354F4F8AE}" srcOrd="0" destOrd="3" presId="urn:microsoft.com/office/officeart/2005/8/layout/hList1"/>
    <dgm:cxn modelId="{707D3A38-378A-4554-8D84-5D5EDDB0EB73}" type="presOf" srcId="{9C1EEE8E-36DC-409C-B33F-8FF58933D7E6}" destId="{3C123A62-8397-4760-990A-BFB354F4F8AE}" srcOrd="0" destOrd="0" presId="urn:microsoft.com/office/officeart/2005/8/layout/hList1"/>
    <dgm:cxn modelId="{74974D5D-55CB-40E9-8C34-1732BC46DD7B}" type="presOf" srcId="{EB6A37EF-7CA3-4BD5-9982-3D08CFB480E1}" destId="{57C77FC8-AAFE-4BD9-8619-42D9A1AC9052}" srcOrd="0" destOrd="0" presId="urn:microsoft.com/office/officeart/2005/8/layout/hList1"/>
    <dgm:cxn modelId="{841DBF66-E2F8-4965-8337-9301E0A968B9}" srcId="{EB6A37EF-7CA3-4BD5-9982-3D08CFB480E1}" destId="{5788A655-1BEA-472C-968B-1DD04691E120}" srcOrd="3" destOrd="0" parTransId="{67EECF41-E5F7-4285-808A-E07FC0A19E35}" sibTransId="{658816D5-88CE-4354-BA0F-A6843BF07AA8}"/>
    <dgm:cxn modelId="{85FD6B7B-D9BC-46A7-B5A7-ED5B0A22C0BD}" srcId="{EB6A37EF-7CA3-4BD5-9982-3D08CFB480E1}" destId="{9C1EEE8E-36DC-409C-B33F-8FF58933D7E6}" srcOrd="0" destOrd="0" parTransId="{D53F1C97-4203-4895-A9C1-EA037ACA0607}" sibTransId="{CF792F5D-E9EE-4EC8-B2D3-453F92C21BA9}"/>
    <dgm:cxn modelId="{80BCCF8E-7237-4755-9738-79949AB8B901}" srcId="{FEEC7810-370F-4114-9D1D-C0897C1532C5}" destId="{EB6A37EF-7CA3-4BD5-9982-3D08CFB480E1}" srcOrd="0" destOrd="0" parTransId="{A44BBF4F-01BA-4531-916B-12427CF9527E}" sibTransId="{CB37D99B-E8A1-4302-9A36-43A3C4C9612A}"/>
    <dgm:cxn modelId="{B3F9DBA8-71F3-4101-90F4-97A4C3CFC245}" type="presOf" srcId="{FEEC7810-370F-4114-9D1D-C0897C1532C5}" destId="{3F6EC4AB-0E3F-456E-99EA-0AB627FC0F50}" srcOrd="0" destOrd="0" presId="urn:microsoft.com/office/officeart/2005/8/layout/hList1"/>
    <dgm:cxn modelId="{B942D0B7-51B1-4739-97A1-C4A347F4CFD7}" type="presOf" srcId="{74B36177-7315-46A6-BF54-D86B032F3E56}" destId="{3C123A62-8397-4760-990A-BFB354F4F8AE}" srcOrd="0" destOrd="1" presId="urn:microsoft.com/office/officeart/2005/8/layout/hList1"/>
    <dgm:cxn modelId="{7C39AFE0-1491-4925-B8B4-896447F0A952}" type="presOf" srcId="{56EEC0AE-6E83-46F2-8411-1FE78EEE1F0B}" destId="{3C123A62-8397-4760-990A-BFB354F4F8AE}" srcOrd="0" destOrd="2" presId="urn:microsoft.com/office/officeart/2005/8/layout/hList1"/>
    <dgm:cxn modelId="{F7759EE7-D9B7-456A-A806-0968F76F7479}" srcId="{EB6A37EF-7CA3-4BD5-9982-3D08CFB480E1}" destId="{56EEC0AE-6E83-46F2-8411-1FE78EEE1F0B}" srcOrd="2" destOrd="0" parTransId="{1165BDD9-BE54-4EA0-B6B3-B776CB80D92F}" sibTransId="{0648FB65-5FC8-4A83-AAE2-D9C9A6442562}"/>
    <dgm:cxn modelId="{A4EDA8F4-E743-44E6-9F88-C348F03DBF9E}" srcId="{EB6A37EF-7CA3-4BD5-9982-3D08CFB480E1}" destId="{74B36177-7315-46A6-BF54-D86B032F3E56}" srcOrd="1" destOrd="0" parTransId="{B4C914B5-D6B0-435A-99FA-8927E12EFA6C}" sibTransId="{E47333C9-0045-4C81-897B-89276C70762F}"/>
    <dgm:cxn modelId="{74A1DB0F-CA5F-4D6A-8F8F-638CC7FDC27C}" type="presParOf" srcId="{3F6EC4AB-0E3F-456E-99EA-0AB627FC0F50}" destId="{45AF3801-9AB5-4AFB-A22A-49357F0F8CE8}" srcOrd="0" destOrd="0" presId="urn:microsoft.com/office/officeart/2005/8/layout/hList1"/>
    <dgm:cxn modelId="{984A1E28-334C-4321-8A6E-2144DDE6D97E}" type="presParOf" srcId="{45AF3801-9AB5-4AFB-A22A-49357F0F8CE8}" destId="{57C77FC8-AAFE-4BD9-8619-42D9A1AC9052}" srcOrd="0" destOrd="0" presId="urn:microsoft.com/office/officeart/2005/8/layout/hList1"/>
    <dgm:cxn modelId="{D65D13A1-83F6-47E6-8240-B225FECBA12F}" type="presParOf" srcId="{45AF3801-9AB5-4AFB-A22A-49357F0F8CE8}" destId="{3C123A62-8397-4760-990A-BFB354F4F8A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ED61F1-7285-4B38-8DD5-8F4096C8FC6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31C9D870-2798-4BA8-AA15-A599D075DB32}">
      <dgm:prSet phldrT="[Texto]" phldr="0"/>
      <dgm:spPr/>
      <dgm:t>
        <a:bodyPr/>
        <a:lstStyle/>
        <a:p>
          <a:r>
            <a:rPr lang="en-US" noProof="0" dirty="0"/>
            <a:t>Vulnerabilities</a:t>
          </a:r>
        </a:p>
      </dgm:t>
    </dgm:pt>
    <dgm:pt modelId="{9E206FA8-AF4B-4A6E-AE16-94BDAE35B482}" type="parTrans" cxnId="{D377BDB7-0133-4AA2-A287-9CBA0D2B48B8}">
      <dgm:prSet/>
      <dgm:spPr/>
      <dgm:t>
        <a:bodyPr/>
        <a:lstStyle/>
        <a:p>
          <a:endParaRPr lang="es-ES"/>
        </a:p>
      </dgm:t>
    </dgm:pt>
    <dgm:pt modelId="{E0FB2EB3-66C3-4E15-A049-0C1B04B29C2D}" type="sibTrans" cxnId="{D377BDB7-0133-4AA2-A287-9CBA0D2B48B8}">
      <dgm:prSet/>
      <dgm:spPr/>
      <dgm:t>
        <a:bodyPr/>
        <a:lstStyle/>
        <a:p>
          <a:endParaRPr lang="es-ES"/>
        </a:p>
      </dgm:t>
    </dgm:pt>
    <dgm:pt modelId="{03079492-2DF2-4317-AD9B-0E395329B60B}">
      <dgm:prSet phldrT="[Texto]" phldr="0"/>
      <dgm:spPr/>
      <dgm:t>
        <a:bodyPr/>
        <a:lstStyle/>
        <a:p>
          <a:r>
            <a:rPr lang="en-US" noProof="0" dirty="0"/>
            <a:t>Impacts</a:t>
          </a:r>
        </a:p>
      </dgm:t>
    </dgm:pt>
    <dgm:pt modelId="{73C402E1-4378-425E-9AAD-4A5F12E33DBF}" type="parTrans" cxnId="{687CB613-02C4-4579-9A6A-E5C427080482}">
      <dgm:prSet/>
      <dgm:spPr/>
      <dgm:t>
        <a:bodyPr/>
        <a:lstStyle/>
        <a:p>
          <a:endParaRPr lang="es-ES"/>
        </a:p>
      </dgm:t>
    </dgm:pt>
    <dgm:pt modelId="{8482B967-FD35-41D3-B042-7DA986628376}" type="sibTrans" cxnId="{687CB613-02C4-4579-9A6A-E5C427080482}">
      <dgm:prSet/>
      <dgm:spPr/>
      <dgm:t>
        <a:bodyPr/>
        <a:lstStyle/>
        <a:p>
          <a:endParaRPr lang="es-ES"/>
        </a:p>
      </dgm:t>
    </dgm:pt>
    <dgm:pt modelId="{5A51DEEF-8A1C-44CB-ADC3-14FCA185E128}">
      <dgm:prSet phldrT="[Texto]" phldr="0"/>
      <dgm:spPr/>
      <dgm:t>
        <a:bodyPr/>
        <a:lstStyle/>
        <a:p>
          <a:r>
            <a:rPr lang="en-US" noProof="0" dirty="0"/>
            <a:t>Lack of proper segmentation</a:t>
          </a:r>
        </a:p>
      </dgm:t>
    </dgm:pt>
    <dgm:pt modelId="{8A7B39E8-4748-4B56-B979-7D64C7F3084B}" type="parTrans" cxnId="{3B3AB080-AF17-4F7D-A2F0-B94C8E6A84FF}">
      <dgm:prSet/>
      <dgm:spPr/>
      <dgm:t>
        <a:bodyPr/>
        <a:lstStyle/>
        <a:p>
          <a:endParaRPr lang="es-ES"/>
        </a:p>
      </dgm:t>
    </dgm:pt>
    <dgm:pt modelId="{82E51405-37A8-4F27-95CD-BD707249D407}" type="sibTrans" cxnId="{3B3AB080-AF17-4F7D-A2F0-B94C8E6A84FF}">
      <dgm:prSet/>
      <dgm:spPr/>
      <dgm:t>
        <a:bodyPr/>
        <a:lstStyle/>
        <a:p>
          <a:endParaRPr lang="es-ES"/>
        </a:p>
      </dgm:t>
    </dgm:pt>
    <dgm:pt modelId="{6B83533D-65D7-4F05-8A5F-0089027FFB12}">
      <dgm:prSet/>
      <dgm:spPr/>
      <dgm:t>
        <a:bodyPr/>
        <a:lstStyle/>
        <a:p>
          <a:r>
            <a:rPr lang="en-US" noProof="0" dirty="0"/>
            <a:t>Vulnerable web technologies</a:t>
          </a:r>
        </a:p>
      </dgm:t>
    </dgm:pt>
    <dgm:pt modelId="{9204E0AA-25BE-4B13-BEAD-5041954D42FF}" type="parTrans" cxnId="{4FC069A5-2819-4E92-8AD2-A7450C6B5B2F}">
      <dgm:prSet/>
      <dgm:spPr/>
      <dgm:t>
        <a:bodyPr/>
        <a:lstStyle/>
        <a:p>
          <a:endParaRPr lang="es-ES"/>
        </a:p>
      </dgm:t>
    </dgm:pt>
    <dgm:pt modelId="{1471B87E-5540-4634-B716-D85B0DB27115}" type="sibTrans" cxnId="{4FC069A5-2819-4E92-8AD2-A7450C6B5B2F}">
      <dgm:prSet/>
      <dgm:spPr/>
      <dgm:t>
        <a:bodyPr/>
        <a:lstStyle/>
        <a:p>
          <a:endParaRPr lang="es-ES"/>
        </a:p>
      </dgm:t>
    </dgm:pt>
    <dgm:pt modelId="{8A425725-F773-4714-9278-C9E11022E912}">
      <dgm:prSet/>
      <dgm:spPr/>
      <dgm:t>
        <a:bodyPr/>
        <a:lstStyle/>
        <a:p>
          <a:r>
            <a:rPr lang="en-US" noProof="0" dirty="0"/>
            <a:t>Operative:</a:t>
          </a:r>
        </a:p>
      </dgm:t>
    </dgm:pt>
    <dgm:pt modelId="{82E73A40-7EF2-4E24-A9B5-1667809A277B}" type="parTrans" cxnId="{CECA188C-B2CD-4654-B033-E44646146552}">
      <dgm:prSet/>
      <dgm:spPr/>
      <dgm:t>
        <a:bodyPr/>
        <a:lstStyle/>
        <a:p>
          <a:endParaRPr lang="es-ES"/>
        </a:p>
      </dgm:t>
    </dgm:pt>
    <dgm:pt modelId="{9EF18302-7FCF-4F72-BE36-27E9B281CB14}" type="sibTrans" cxnId="{CECA188C-B2CD-4654-B033-E44646146552}">
      <dgm:prSet/>
      <dgm:spPr/>
      <dgm:t>
        <a:bodyPr/>
        <a:lstStyle/>
        <a:p>
          <a:endParaRPr lang="es-ES"/>
        </a:p>
      </dgm:t>
    </dgm:pt>
    <dgm:pt modelId="{771D19C6-7FF6-46A9-99E2-4156CF666BB8}">
      <dgm:prSet/>
      <dgm:spPr/>
      <dgm:t>
        <a:bodyPr/>
        <a:lstStyle/>
        <a:p>
          <a:r>
            <a:rPr lang="en-US" noProof="0" dirty="0"/>
            <a:t>Safety:</a:t>
          </a:r>
        </a:p>
      </dgm:t>
    </dgm:pt>
    <dgm:pt modelId="{8C027CDF-ABE1-454F-99B6-900B082C1487}" type="parTrans" cxnId="{69C9689C-E3C0-4CAE-B76F-AFC23E65C3B9}">
      <dgm:prSet/>
      <dgm:spPr/>
      <dgm:t>
        <a:bodyPr/>
        <a:lstStyle/>
        <a:p>
          <a:endParaRPr lang="es-ES"/>
        </a:p>
      </dgm:t>
    </dgm:pt>
    <dgm:pt modelId="{8FE2686F-2880-4695-BFCD-2CDBBEFAC099}" type="sibTrans" cxnId="{69C9689C-E3C0-4CAE-B76F-AFC23E65C3B9}">
      <dgm:prSet/>
      <dgm:spPr/>
      <dgm:t>
        <a:bodyPr/>
        <a:lstStyle/>
        <a:p>
          <a:endParaRPr lang="es-ES"/>
        </a:p>
      </dgm:t>
    </dgm:pt>
    <dgm:pt modelId="{3553ED0F-B3E0-4A59-A8D3-30BBD64537A5}">
      <dgm:prSet/>
      <dgm:spPr/>
      <dgm:t>
        <a:bodyPr/>
        <a:lstStyle/>
        <a:p>
          <a:r>
            <a:rPr lang="en-US" noProof="0"/>
            <a:t>Economical:</a:t>
          </a:r>
          <a:endParaRPr lang="en-US" noProof="0" dirty="0"/>
        </a:p>
      </dgm:t>
    </dgm:pt>
    <dgm:pt modelId="{EE831CA2-15F4-41A9-9D59-FE0CA6B0E85C}" type="parTrans" cxnId="{21512703-8E71-48EF-AB81-4D4F97DFA5FE}">
      <dgm:prSet/>
      <dgm:spPr/>
      <dgm:t>
        <a:bodyPr/>
        <a:lstStyle/>
        <a:p>
          <a:endParaRPr lang="es-ES"/>
        </a:p>
      </dgm:t>
    </dgm:pt>
    <dgm:pt modelId="{72CA970C-355B-4057-9221-E50129196291}" type="sibTrans" cxnId="{21512703-8E71-48EF-AB81-4D4F97DFA5FE}">
      <dgm:prSet/>
      <dgm:spPr/>
      <dgm:t>
        <a:bodyPr/>
        <a:lstStyle/>
        <a:p>
          <a:endParaRPr lang="es-ES"/>
        </a:p>
      </dgm:t>
    </dgm:pt>
    <dgm:pt modelId="{76537313-99A8-458B-9423-F0D882ACE586}">
      <dgm:prSet/>
      <dgm:spPr/>
      <dgm:t>
        <a:bodyPr/>
        <a:lstStyle/>
        <a:p>
          <a:r>
            <a:rPr lang="en-US" noProof="0" dirty="0"/>
            <a:t>Leaked or weak credentials</a:t>
          </a:r>
        </a:p>
      </dgm:t>
    </dgm:pt>
    <dgm:pt modelId="{F9E71323-A85B-4B44-ADB2-510F8CD22B4F}" type="parTrans" cxnId="{06347FBE-5C20-4A4E-8A74-7CEBD124FF37}">
      <dgm:prSet/>
      <dgm:spPr/>
      <dgm:t>
        <a:bodyPr/>
        <a:lstStyle/>
        <a:p>
          <a:endParaRPr lang="es-ES"/>
        </a:p>
      </dgm:t>
    </dgm:pt>
    <dgm:pt modelId="{8E4E7043-419D-4290-82FF-072CA2A2AE09}" type="sibTrans" cxnId="{06347FBE-5C20-4A4E-8A74-7CEBD124FF37}">
      <dgm:prSet/>
      <dgm:spPr/>
      <dgm:t>
        <a:bodyPr/>
        <a:lstStyle/>
        <a:p>
          <a:endParaRPr lang="es-ES"/>
        </a:p>
      </dgm:t>
    </dgm:pt>
    <dgm:pt modelId="{0A1A1140-4CCE-4DFB-B2F6-80C7433A2A72}">
      <dgm:prSet/>
      <dgm:spPr/>
      <dgm:t>
        <a:bodyPr/>
        <a:lstStyle/>
        <a:p>
          <a:r>
            <a:rPr lang="en-US" noProof="0" dirty="0"/>
            <a:t>Vulnerable Operating Systems</a:t>
          </a:r>
        </a:p>
      </dgm:t>
    </dgm:pt>
    <dgm:pt modelId="{98D288FA-6E6C-452D-8F18-27F4C5BDCE14}" type="parTrans" cxnId="{7E7857B6-EB6C-46D4-8667-7570AB325B0B}">
      <dgm:prSet/>
      <dgm:spPr/>
      <dgm:t>
        <a:bodyPr/>
        <a:lstStyle/>
        <a:p>
          <a:endParaRPr lang="es-ES"/>
        </a:p>
      </dgm:t>
    </dgm:pt>
    <dgm:pt modelId="{E932B2A2-D8BB-4A55-BF1F-745EF54218B8}" type="sibTrans" cxnId="{7E7857B6-EB6C-46D4-8667-7570AB325B0B}">
      <dgm:prSet/>
      <dgm:spPr/>
      <dgm:t>
        <a:bodyPr/>
        <a:lstStyle/>
        <a:p>
          <a:endParaRPr lang="es-ES"/>
        </a:p>
      </dgm:t>
    </dgm:pt>
    <dgm:pt modelId="{EE23F24B-906B-4B13-B440-EAB3F8AB6B52}">
      <dgm:prSet/>
      <dgm:spPr/>
      <dgm:t>
        <a:bodyPr/>
        <a:lstStyle/>
        <a:p>
          <a:r>
            <a:rPr lang="en-US" noProof="0" dirty="0"/>
            <a:t>Lack of monitoring</a:t>
          </a:r>
        </a:p>
      </dgm:t>
    </dgm:pt>
    <dgm:pt modelId="{98839EC1-4784-4129-B07B-D44B25525148}" type="parTrans" cxnId="{B8F1C0FC-000E-4C1C-A14E-39967E81939B}">
      <dgm:prSet/>
      <dgm:spPr/>
      <dgm:t>
        <a:bodyPr/>
        <a:lstStyle/>
        <a:p>
          <a:endParaRPr lang="es-ES"/>
        </a:p>
      </dgm:t>
    </dgm:pt>
    <dgm:pt modelId="{60DDA360-E5BA-4C2C-8FC2-6585863306AB}" type="sibTrans" cxnId="{B8F1C0FC-000E-4C1C-A14E-39967E81939B}">
      <dgm:prSet/>
      <dgm:spPr/>
      <dgm:t>
        <a:bodyPr/>
        <a:lstStyle/>
        <a:p>
          <a:endParaRPr lang="es-ES"/>
        </a:p>
      </dgm:t>
    </dgm:pt>
    <dgm:pt modelId="{8C970A7A-116C-47CB-A753-B64B578640F1}">
      <dgm:prSet/>
      <dgm:spPr/>
      <dgm:t>
        <a:bodyPr/>
        <a:lstStyle/>
        <a:p>
          <a:r>
            <a:rPr lang="en-US" noProof="0" dirty="0"/>
            <a:t>Massive delays</a:t>
          </a:r>
        </a:p>
      </dgm:t>
    </dgm:pt>
    <dgm:pt modelId="{A23DCF35-0255-4D2B-B754-3C3903476169}" type="parTrans" cxnId="{B5714C4D-BF52-4C5F-8A58-2D9BE2644C7A}">
      <dgm:prSet/>
      <dgm:spPr/>
      <dgm:t>
        <a:bodyPr/>
        <a:lstStyle/>
        <a:p>
          <a:endParaRPr lang="es-ES"/>
        </a:p>
      </dgm:t>
    </dgm:pt>
    <dgm:pt modelId="{3AAB9D59-9702-4FD7-8196-592586005E60}" type="sibTrans" cxnId="{B5714C4D-BF52-4C5F-8A58-2D9BE2644C7A}">
      <dgm:prSet/>
      <dgm:spPr/>
      <dgm:t>
        <a:bodyPr/>
        <a:lstStyle/>
        <a:p>
          <a:endParaRPr lang="es-ES"/>
        </a:p>
      </dgm:t>
    </dgm:pt>
    <dgm:pt modelId="{ECE2D4A0-3943-4D5A-A346-74ED21F131DD}">
      <dgm:prSet/>
      <dgm:spPr/>
      <dgm:t>
        <a:bodyPr/>
        <a:lstStyle/>
        <a:p>
          <a:r>
            <a:rPr lang="en-US" noProof="0" dirty="0"/>
            <a:t>Services downtime: Ticketing, internal applications</a:t>
          </a:r>
        </a:p>
      </dgm:t>
    </dgm:pt>
    <dgm:pt modelId="{599D0FCD-54C2-4B6F-9497-54D5F5221648}" type="parTrans" cxnId="{3F38BC81-2D73-418E-940A-09BEBE42E378}">
      <dgm:prSet/>
      <dgm:spPr/>
      <dgm:t>
        <a:bodyPr/>
        <a:lstStyle/>
        <a:p>
          <a:endParaRPr lang="es-ES"/>
        </a:p>
      </dgm:t>
    </dgm:pt>
    <dgm:pt modelId="{3E5AFE56-7C9E-4C9E-B3FE-87984E7C7A9B}" type="sibTrans" cxnId="{3F38BC81-2D73-418E-940A-09BEBE42E378}">
      <dgm:prSet/>
      <dgm:spPr/>
      <dgm:t>
        <a:bodyPr/>
        <a:lstStyle/>
        <a:p>
          <a:endParaRPr lang="es-ES"/>
        </a:p>
      </dgm:t>
    </dgm:pt>
    <dgm:pt modelId="{E2A0590F-0259-422F-BD95-C8320CFDDE43}">
      <dgm:prSet/>
      <dgm:spPr/>
      <dgm:t>
        <a:bodyPr/>
        <a:lstStyle/>
        <a:p>
          <a:r>
            <a:rPr lang="en-US" noProof="0" dirty="0"/>
            <a:t>Electronic tracking fails</a:t>
          </a:r>
        </a:p>
      </dgm:t>
    </dgm:pt>
    <dgm:pt modelId="{F623D37E-6505-4E0F-9A9C-5FC272B67A1A}" type="parTrans" cxnId="{E50C7ED9-09ED-4759-B2A9-435E43213586}">
      <dgm:prSet/>
      <dgm:spPr/>
      <dgm:t>
        <a:bodyPr/>
        <a:lstStyle/>
        <a:p>
          <a:endParaRPr lang="es-ES"/>
        </a:p>
      </dgm:t>
    </dgm:pt>
    <dgm:pt modelId="{B4A81BB9-5A38-43E2-A67F-71919CBFCD28}" type="sibTrans" cxnId="{E50C7ED9-09ED-4759-B2A9-435E43213586}">
      <dgm:prSet/>
      <dgm:spPr/>
      <dgm:t>
        <a:bodyPr/>
        <a:lstStyle/>
        <a:p>
          <a:endParaRPr lang="es-ES"/>
        </a:p>
      </dgm:t>
    </dgm:pt>
    <dgm:pt modelId="{2932C8BD-767C-471D-B71D-8D4E937C5C91}">
      <dgm:prSet/>
      <dgm:spPr/>
      <dgm:t>
        <a:bodyPr/>
        <a:lstStyle/>
        <a:p>
          <a:r>
            <a:rPr lang="en-US" noProof="0" dirty="0"/>
            <a:t>Unexpected traffic</a:t>
          </a:r>
        </a:p>
      </dgm:t>
    </dgm:pt>
    <dgm:pt modelId="{FE73A610-225E-4495-A607-DBF43ACF9CDA}" type="parTrans" cxnId="{1CE6460F-DEE2-4C05-97DD-20CC9EE8E18A}">
      <dgm:prSet/>
      <dgm:spPr/>
      <dgm:t>
        <a:bodyPr/>
        <a:lstStyle/>
        <a:p>
          <a:endParaRPr lang="es-ES"/>
        </a:p>
      </dgm:t>
    </dgm:pt>
    <dgm:pt modelId="{0AB4CD43-C7E4-40EE-82AF-7EE695015512}" type="sibTrans" cxnId="{1CE6460F-DEE2-4C05-97DD-20CC9EE8E18A}">
      <dgm:prSet/>
      <dgm:spPr/>
      <dgm:t>
        <a:bodyPr/>
        <a:lstStyle/>
        <a:p>
          <a:endParaRPr lang="es-ES"/>
        </a:p>
      </dgm:t>
    </dgm:pt>
    <dgm:pt modelId="{0B8304FD-EB29-4BA9-88DE-FF18B064555A}">
      <dgm:prSet/>
      <dgm:spPr/>
      <dgm:t>
        <a:bodyPr/>
        <a:lstStyle/>
        <a:p>
          <a:r>
            <a:rPr lang="en-US" noProof="0" dirty="0"/>
            <a:t>Erroneous information: Passenger information systems</a:t>
          </a:r>
        </a:p>
      </dgm:t>
    </dgm:pt>
    <dgm:pt modelId="{D7352934-AB03-4C0A-BF4D-1D7AB6F8A51B}" type="parTrans" cxnId="{5B7A0A57-D061-4CAB-A63A-414789E426CB}">
      <dgm:prSet/>
      <dgm:spPr/>
      <dgm:t>
        <a:bodyPr/>
        <a:lstStyle/>
        <a:p>
          <a:endParaRPr lang="es-ES"/>
        </a:p>
      </dgm:t>
    </dgm:pt>
    <dgm:pt modelId="{E127C375-7286-4716-B46A-7748627EBF49}" type="sibTrans" cxnId="{5B7A0A57-D061-4CAB-A63A-414789E426CB}">
      <dgm:prSet/>
      <dgm:spPr/>
      <dgm:t>
        <a:bodyPr/>
        <a:lstStyle/>
        <a:p>
          <a:endParaRPr lang="es-ES"/>
        </a:p>
      </dgm:t>
    </dgm:pt>
    <dgm:pt modelId="{6196D4AC-6E55-45E1-8CB3-A2783EB50553}">
      <dgm:prSet/>
      <dgm:spPr/>
      <dgm:t>
        <a:bodyPr/>
        <a:lstStyle/>
        <a:p>
          <a:r>
            <a:rPr lang="en-US" noProof="0" dirty="0"/>
            <a:t>Service downtime</a:t>
          </a:r>
        </a:p>
      </dgm:t>
    </dgm:pt>
    <dgm:pt modelId="{2107F735-2C25-4568-8A15-7DB3A46C5872}" type="parTrans" cxnId="{40FC9F45-2B74-4710-8756-81F9CDA324E2}">
      <dgm:prSet/>
      <dgm:spPr/>
      <dgm:t>
        <a:bodyPr/>
        <a:lstStyle/>
        <a:p>
          <a:endParaRPr lang="es-ES"/>
        </a:p>
      </dgm:t>
    </dgm:pt>
    <dgm:pt modelId="{0A5BBD5E-5ECB-490A-BD15-510488F07064}" type="sibTrans" cxnId="{40FC9F45-2B74-4710-8756-81F9CDA324E2}">
      <dgm:prSet/>
      <dgm:spPr/>
      <dgm:t>
        <a:bodyPr/>
        <a:lstStyle/>
        <a:p>
          <a:endParaRPr lang="es-ES"/>
        </a:p>
      </dgm:t>
    </dgm:pt>
    <dgm:pt modelId="{41AFF7D5-3480-4096-9A5C-F9A3996A5A07}">
      <dgm:prSet/>
      <dgm:spPr/>
      <dgm:t>
        <a:bodyPr/>
        <a:lstStyle/>
        <a:p>
          <a:r>
            <a:rPr lang="en-US" noProof="0"/>
            <a:t>Mitigation &amp; Repairs</a:t>
          </a:r>
          <a:endParaRPr lang="en-US" noProof="0" dirty="0"/>
        </a:p>
      </dgm:t>
    </dgm:pt>
    <dgm:pt modelId="{92989DFF-1A3E-4B09-AB13-F32F703A695E}" type="parTrans" cxnId="{10E05B60-9DB1-4F24-B507-89214C17784E}">
      <dgm:prSet/>
      <dgm:spPr/>
      <dgm:t>
        <a:bodyPr/>
        <a:lstStyle/>
        <a:p>
          <a:endParaRPr lang="es-ES"/>
        </a:p>
      </dgm:t>
    </dgm:pt>
    <dgm:pt modelId="{48D121D6-4A07-43FF-A6CC-32C8CD979EC4}" type="sibTrans" cxnId="{10E05B60-9DB1-4F24-B507-89214C17784E}">
      <dgm:prSet/>
      <dgm:spPr/>
      <dgm:t>
        <a:bodyPr/>
        <a:lstStyle/>
        <a:p>
          <a:endParaRPr lang="es-ES"/>
        </a:p>
      </dgm:t>
    </dgm:pt>
    <dgm:pt modelId="{FCB0F71D-5B33-46B2-87C2-0EA2270F1346}">
      <dgm:prSet/>
      <dgm:spPr/>
      <dgm:t>
        <a:bodyPr/>
        <a:lstStyle/>
        <a:p>
          <a:r>
            <a:rPr lang="en-US" noProof="0" dirty="0"/>
            <a:t>Ransom: 5-10 M$ in Bitcoin</a:t>
          </a:r>
        </a:p>
      </dgm:t>
    </dgm:pt>
    <dgm:pt modelId="{1AC5B21C-6968-4607-B2A1-2A4C7411E07F}" type="parTrans" cxnId="{DF122F90-D7D6-4C54-868B-113A3197535F}">
      <dgm:prSet/>
      <dgm:spPr/>
      <dgm:t>
        <a:bodyPr/>
        <a:lstStyle/>
        <a:p>
          <a:endParaRPr lang="es-ES"/>
        </a:p>
      </dgm:t>
    </dgm:pt>
    <dgm:pt modelId="{161EE4A3-DB82-43A0-9641-C11E00C97121}" type="sibTrans" cxnId="{DF122F90-D7D6-4C54-868B-113A3197535F}">
      <dgm:prSet/>
      <dgm:spPr/>
      <dgm:t>
        <a:bodyPr/>
        <a:lstStyle/>
        <a:p>
          <a:endParaRPr lang="es-ES"/>
        </a:p>
      </dgm:t>
    </dgm:pt>
    <dgm:pt modelId="{A9F12E2B-07B2-49FB-9E0F-33FB93EB9391}">
      <dgm:prSet/>
      <dgm:spPr/>
      <dgm:t>
        <a:bodyPr/>
        <a:lstStyle/>
        <a:p>
          <a:r>
            <a:rPr lang="en-US" noProof="0" dirty="0"/>
            <a:t>Reputational: Loss of trust</a:t>
          </a:r>
        </a:p>
      </dgm:t>
    </dgm:pt>
    <dgm:pt modelId="{A62A5612-A8F1-496A-A7EF-B52C3F3053D3}" type="parTrans" cxnId="{71066637-2C82-4440-9D68-5CBD7011D8FC}">
      <dgm:prSet/>
      <dgm:spPr/>
      <dgm:t>
        <a:bodyPr/>
        <a:lstStyle/>
        <a:p>
          <a:endParaRPr lang="es-ES"/>
        </a:p>
      </dgm:t>
    </dgm:pt>
    <dgm:pt modelId="{A0B67B0A-CEA6-453C-949C-58396AB07305}" type="sibTrans" cxnId="{71066637-2C82-4440-9D68-5CBD7011D8FC}">
      <dgm:prSet/>
      <dgm:spPr/>
      <dgm:t>
        <a:bodyPr/>
        <a:lstStyle/>
        <a:p>
          <a:endParaRPr lang="es-ES"/>
        </a:p>
      </dgm:t>
    </dgm:pt>
    <dgm:pt modelId="{9D0AFA49-5D7B-49B4-A115-0D9DA63FA575}" type="pres">
      <dgm:prSet presAssocID="{6EED61F1-7285-4B38-8DD5-8F4096C8FC69}" presName="linear" presStyleCnt="0">
        <dgm:presLayoutVars>
          <dgm:animLvl val="lvl"/>
          <dgm:resizeHandles val="exact"/>
        </dgm:presLayoutVars>
      </dgm:prSet>
      <dgm:spPr/>
    </dgm:pt>
    <dgm:pt modelId="{A8D048A8-B74B-4C91-BE14-F587E7CE7DB3}" type="pres">
      <dgm:prSet presAssocID="{31C9D870-2798-4BA8-AA15-A599D075DB32}" presName="parentText" presStyleLbl="node1" presStyleIdx="0" presStyleCnt="2">
        <dgm:presLayoutVars>
          <dgm:chMax val="0"/>
          <dgm:bulletEnabled val="1"/>
        </dgm:presLayoutVars>
      </dgm:prSet>
      <dgm:spPr/>
    </dgm:pt>
    <dgm:pt modelId="{BA66D4AE-0941-48F6-BF08-ADE38E86F90D}" type="pres">
      <dgm:prSet presAssocID="{31C9D870-2798-4BA8-AA15-A599D075DB32}" presName="childText" presStyleLbl="revTx" presStyleIdx="0" presStyleCnt="2">
        <dgm:presLayoutVars>
          <dgm:bulletEnabled val="1"/>
        </dgm:presLayoutVars>
      </dgm:prSet>
      <dgm:spPr/>
    </dgm:pt>
    <dgm:pt modelId="{7DFAE9F9-BD8A-46BB-AB38-578EC7747A50}" type="pres">
      <dgm:prSet presAssocID="{03079492-2DF2-4317-AD9B-0E395329B60B}" presName="parentText" presStyleLbl="node1" presStyleIdx="1" presStyleCnt="2">
        <dgm:presLayoutVars>
          <dgm:chMax val="0"/>
          <dgm:bulletEnabled val="1"/>
        </dgm:presLayoutVars>
      </dgm:prSet>
      <dgm:spPr/>
    </dgm:pt>
    <dgm:pt modelId="{F9EAB155-F9CD-480D-B0E6-4A2F30974CD1}" type="pres">
      <dgm:prSet presAssocID="{03079492-2DF2-4317-AD9B-0E395329B60B}" presName="childText" presStyleLbl="revTx" presStyleIdx="1" presStyleCnt="2">
        <dgm:presLayoutVars>
          <dgm:bulletEnabled val="1"/>
        </dgm:presLayoutVars>
      </dgm:prSet>
      <dgm:spPr/>
    </dgm:pt>
  </dgm:ptLst>
  <dgm:cxnLst>
    <dgm:cxn modelId="{86EA9700-807B-4538-89E3-AAA038247D5E}" type="presOf" srcId="{A9F12E2B-07B2-49FB-9E0F-33FB93EB9391}" destId="{F9EAB155-F9CD-480D-B0E6-4A2F30974CD1}" srcOrd="0" destOrd="11" presId="urn:microsoft.com/office/officeart/2005/8/layout/vList2"/>
    <dgm:cxn modelId="{21512703-8E71-48EF-AB81-4D4F97DFA5FE}" srcId="{03079492-2DF2-4317-AD9B-0E395329B60B}" destId="{3553ED0F-B3E0-4A59-A8D3-30BBD64537A5}" srcOrd="2" destOrd="0" parTransId="{EE831CA2-15F4-41A9-9D59-FE0CA6B0E85C}" sibTransId="{72CA970C-355B-4057-9221-E50129196291}"/>
    <dgm:cxn modelId="{5FD5CF09-9C72-4A10-9A5D-393867793F83}" type="presOf" srcId="{ECE2D4A0-3943-4D5A-A346-74ED21F131DD}" destId="{F9EAB155-F9CD-480D-B0E6-4A2F30974CD1}" srcOrd="0" destOrd="2" presId="urn:microsoft.com/office/officeart/2005/8/layout/vList2"/>
    <dgm:cxn modelId="{0F0B880C-8FBB-4772-9A11-9ED5D9DD382F}" type="presOf" srcId="{76537313-99A8-458B-9423-F0D882ACE586}" destId="{BA66D4AE-0941-48F6-BF08-ADE38E86F90D}" srcOrd="0" destOrd="4" presId="urn:microsoft.com/office/officeart/2005/8/layout/vList2"/>
    <dgm:cxn modelId="{1CE6460F-DEE2-4C05-97DD-20CC9EE8E18A}" srcId="{771D19C6-7FF6-46A9-99E2-4156CF666BB8}" destId="{2932C8BD-767C-471D-B71D-8D4E937C5C91}" srcOrd="1" destOrd="0" parTransId="{FE73A610-225E-4495-A607-DBF43ACF9CDA}" sibTransId="{0AB4CD43-C7E4-40EE-82AF-7EE695015512}"/>
    <dgm:cxn modelId="{687CB613-02C4-4579-9A6A-E5C427080482}" srcId="{6EED61F1-7285-4B38-8DD5-8F4096C8FC69}" destId="{03079492-2DF2-4317-AD9B-0E395329B60B}" srcOrd="1" destOrd="0" parTransId="{73C402E1-4378-425E-9AAD-4A5F12E33DBF}" sibTransId="{8482B967-FD35-41D3-B042-7DA986628376}"/>
    <dgm:cxn modelId="{DC248F1E-23E5-4E00-9989-9EAF660A60EA}" type="presOf" srcId="{5A51DEEF-8A1C-44CB-ADC3-14FCA185E128}" destId="{BA66D4AE-0941-48F6-BF08-ADE38E86F90D}" srcOrd="0" destOrd="0" presId="urn:microsoft.com/office/officeart/2005/8/layout/vList2"/>
    <dgm:cxn modelId="{95FA5C20-EDE4-4BB3-A5A3-A4A205F06739}" type="presOf" srcId="{3553ED0F-B3E0-4A59-A8D3-30BBD64537A5}" destId="{F9EAB155-F9CD-480D-B0E6-4A2F30974CD1}" srcOrd="0" destOrd="7" presId="urn:microsoft.com/office/officeart/2005/8/layout/vList2"/>
    <dgm:cxn modelId="{71066637-2C82-4440-9D68-5CBD7011D8FC}" srcId="{03079492-2DF2-4317-AD9B-0E395329B60B}" destId="{A9F12E2B-07B2-49FB-9E0F-33FB93EB9391}" srcOrd="3" destOrd="0" parTransId="{A62A5612-A8F1-496A-A7EF-B52C3F3053D3}" sibTransId="{A0B67B0A-CEA6-453C-949C-58396AB07305}"/>
    <dgm:cxn modelId="{228DC85F-5A75-4049-B7F7-366FEDFFFF53}" type="presOf" srcId="{2932C8BD-767C-471D-B71D-8D4E937C5C91}" destId="{F9EAB155-F9CD-480D-B0E6-4A2F30974CD1}" srcOrd="0" destOrd="6" presId="urn:microsoft.com/office/officeart/2005/8/layout/vList2"/>
    <dgm:cxn modelId="{10E05B60-9DB1-4F24-B507-89214C17784E}" srcId="{3553ED0F-B3E0-4A59-A8D3-30BBD64537A5}" destId="{41AFF7D5-3480-4096-9A5C-F9A3996A5A07}" srcOrd="1" destOrd="0" parTransId="{92989DFF-1A3E-4B09-AB13-F32F703A695E}" sibTransId="{48D121D6-4A07-43FF-A6CC-32C8CD979EC4}"/>
    <dgm:cxn modelId="{7EDAA561-BED2-4301-8232-E729A0EBBE14}" type="presOf" srcId="{E2A0590F-0259-422F-BD95-C8320CFDDE43}" destId="{F9EAB155-F9CD-480D-B0E6-4A2F30974CD1}" srcOrd="0" destOrd="5" presId="urn:microsoft.com/office/officeart/2005/8/layout/vList2"/>
    <dgm:cxn modelId="{D2E6F364-6BA8-40A5-B34E-573F1108862B}" type="presOf" srcId="{8C970A7A-116C-47CB-A753-B64B578640F1}" destId="{F9EAB155-F9CD-480D-B0E6-4A2F30974CD1}" srcOrd="0" destOrd="1" presId="urn:microsoft.com/office/officeart/2005/8/layout/vList2"/>
    <dgm:cxn modelId="{40FC9F45-2B74-4710-8756-81F9CDA324E2}" srcId="{3553ED0F-B3E0-4A59-A8D3-30BBD64537A5}" destId="{6196D4AC-6E55-45E1-8CB3-A2783EB50553}" srcOrd="0" destOrd="0" parTransId="{2107F735-2C25-4568-8A15-7DB3A46C5872}" sibTransId="{0A5BBD5E-5ECB-490A-BD15-510488F07064}"/>
    <dgm:cxn modelId="{0CDD6A4C-546D-4BC6-8FD7-14F514089D17}" type="presOf" srcId="{6EED61F1-7285-4B38-8DD5-8F4096C8FC69}" destId="{9D0AFA49-5D7B-49B4-A115-0D9DA63FA575}" srcOrd="0" destOrd="0" presId="urn:microsoft.com/office/officeart/2005/8/layout/vList2"/>
    <dgm:cxn modelId="{B5714C4D-BF52-4C5F-8A58-2D9BE2644C7A}" srcId="{8A425725-F773-4714-9278-C9E11022E912}" destId="{8C970A7A-116C-47CB-A753-B64B578640F1}" srcOrd="0" destOrd="0" parTransId="{A23DCF35-0255-4D2B-B754-3C3903476169}" sibTransId="{3AAB9D59-9702-4FD7-8196-592586005E60}"/>
    <dgm:cxn modelId="{7A16CF55-5AB8-4145-A7C2-E44D409DA811}" type="presOf" srcId="{31C9D870-2798-4BA8-AA15-A599D075DB32}" destId="{A8D048A8-B74B-4C91-BE14-F587E7CE7DB3}" srcOrd="0" destOrd="0" presId="urn:microsoft.com/office/officeart/2005/8/layout/vList2"/>
    <dgm:cxn modelId="{5B7A0A57-D061-4CAB-A63A-414789E426CB}" srcId="{8A425725-F773-4714-9278-C9E11022E912}" destId="{0B8304FD-EB29-4BA9-88DE-FF18B064555A}" srcOrd="2" destOrd="0" parTransId="{D7352934-AB03-4C0A-BF4D-1D7AB6F8A51B}" sibTransId="{E127C375-7286-4716-B46A-7748627EBF49}"/>
    <dgm:cxn modelId="{5A93EF59-C622-4979-A549-1A2FFEF95391}" type="presOf" srcId="{03079492-2DF2-4317-AD9B-0E395329B60B}" destId="{7DFAE9F9-BD8A-46BB-AB38-578EC7747A50}" srcOrd="0" destOrd="0" presId="urn:microsoft.com/office/officeart/2005/8/layout/vList2"/>
    <dgm:cxn modelId="{3B3AB080-AF17-4F7D-A2F0-B94C8E6A84FF}" srcId="{31C9D870-2798-4BA8-AA15-A599D075DB32}" destId="{5A51DEEF-8A1C-44CB-ADC3-14FCA185E128}" srcOrd="0" destOrd="0" parTransId="{8A7B39E8-4748-4B56-B979-7D64C7F3084B}" sibTransId="{82E51405-37A8-4F27-95CD-BD707249D407}"/>
    <dgm:cxn modelId="{3F38BC81-2D73-418E-940A-09BEBE42E378}" srcId="{8A425725-F773-4714-9278-C9E11022E912}" destId="{ECE2D4A0-3943-4D5A-A346-74ED21F131DD}" srcOrd="1" destOrd="0" parTransId="{599D0FCD-54C2-4B6F-9497-54D5F5221648}" sibTransId="{3E5AFE56-7C9E-4C9E-B3FE-87984E7C7A9B}"/>
    <dgm:cxn modelId="{B9913289-BBC5-46C9-B55F-3FDA15BD6B56}" type="presOf" srcId="{771D19C6-7FF6-46A9-99E2-4156CF666BB8}" destId="{F9EAB155-F9CD-480D-B0E6-4A2F30974CD1}" srcOrd="0" destOrd="4" presId="urn:microsoft.com/office/officeart/2005/8/layout/vList2"/>
    <dgm:cxn modelId="{CECA188C-B2CD-4654-B033-E44646146552}" srcId="{03079492-2DF2-4317-AD9B-0E395329B60B}" destId="{8A425725-F773-4714-9278-C9E11022E912}" srcOrd="0" destOrd="0" parTransId="{82E73A40-7EF2-4E24-A9B5-1667809A277B}" sibTransId="{9EF18302-7FCF-4F72-BE36-27E9B281CB14}"/>
    <dgm:cxn modelId="{DF122F90-D7D6-4C54-868B-113A3197535F}" srcId="{3553ED0F-B3E0-4A59-A8D3-30BBD64537A5}" destId="{FCB0F71D-5B33-46B2-87C2-0EA2270F1346}" srcOrd="2" destOrd="0" parTransId="{1AC5B21C-6968-4607-B2A1-2A4C7411E07F}" sibTransId="{161EE4A3-DB82-43A0-9641-C11E00C97121}"/>
    <dgm:cxn modelId="{69C9689C-E3C0-4CAE-B76F-AFC23E65C3B9}" srcId="{03079492-2DF2-4317-AD9B-0E395329B60B}" destId="{771D19C6-7FF6-46A9-99E2-4156CF666BB8}" srcOrd="1" destOrd="0" parTransId="{8C027CDF-ABE1-454F-99B6-900B082C1487}" sibTransId="{8FE2686F-2880-4695-BFCD-2CDBBEFAC099}"/>
    <dgm:cxn modelId="{2878A4A3-0BE1-42DF-A884-D0ACFBB62BC8}" type="presOf" srcId="{41AFF7D5-3480-4096-9A5C-F9A3996A5A07}" destId="{F9EAB155-F9CD-480D-B0E6-4A2F30974CD1}" srcOrd="0" destOrd="9" presId="urn:microsoft.com/office/officeart/2005/8/layout/vList2"/>
    <dgm:cxn modelId="{4FC069A5-2819-4E92-8AD2-A7450C6B5B2F}" srcId="{31C9D870-2798-4BA8-AA15-A599D075DB32}" destId="{6B83533D-65D7-4F05-8A5F-0089027FFB12}" srcOrd="1" destOrd="0" parTransId="{9204E0AA-25BE-4B13-BEAD-5041954D42FF}" sibTransId="{1471B87E-5540-4634-B716-D85B0DB27115}"/>
    <dgm:cxn modelId="{59FDB8AF-30FB-428F-9FC4-C485C9E2C4E3}" type="presOf" srcId="{EE23F24B-906B-4B13-B440-EAB3F8AB6B52}" destId="{BA66D4AE-0941-48F6-BF08-ADE38E86F90D}" srcOrd="0" destOrd="3" presId="urn:microsoft.com/office/officeart/2005/8/layout/vList2"/>
    <dgm:cxn modelId="{8CA135B0-A150-4883-B032-A650C8BD16FC}" type="presOf" srcId="{6B83533D-65D7-4F05-8A5F-0089027FFB12}" destId="{BA66D4AE-0941-48F6-BF08-ADE38E86F90D}" srcOrd="0" destOrd="1" presId="urn:microsoft.com/office/officeart/2005/8/layout/vList2"/>
    <dgm:cxn modelId="{7E7857B6-EB6C-46D4-8667-7570AB325B0B}" srcId="{31C9D870-2798-4BA8-AA15-A599D075DB32}" destId="{0A1A1140-4CCE-4DFB-B2F6-80C7433A2A72}" srcOrd="2" destOrd="0" parTransId="{98D288FA-6E6C-452D-8F18-27F4C5BDCE14}" sibTransId="{E932B2A2-D8BB-4A55-BF1F-745EF54218B8}"/>
    <dgm:cxn modelId="{D377BDB7-0133-4AA2-A287-9CBA0D2B48B8}" srcId="{6EED61F1-7285-4B38-8DD5-8F4096C8FC69}" destId="{31C9D870-2798-4BA8-AA15-A599D075DB32}" srcOrd="0" destOrd="0" parTransId="{9E206FA8-AF4B-4A6E-AE16-94BDAE35B482}" sibTransId="{E0FB2EB3-66C3-4E15-A049-0C1B04B29C2D}"/>
    <dgm:cxn modelId="{FC0D56BC-7EDA-4CF2-B6B3-F2AB8196E3E5}" type="presOf" srcId="{0B8304FD-EB29-4BA9-88DE-FF18B064555A}" destId="{F9EAB155-F9CD-480D-B0E6-4A2F30974CD1}" srcOrd="0" destOrd="3" presId="urn:microsoft.com/office/officeart/2005/8/layout/vList2"/>
    <dgm:cxn modelId="{06347FBE-5C20-4A4E-8A74-7CEBD124FF37}" srcId="{31C9D870-2798-4BA8-AA15-A599D075DB32}" destId="{76537313-99A8-458B-9423-F0D882ACE586}" srcOrd="4" destOrd="0" parTransId="{F9E71323-A85B-4B44-ADB2-510F8CD22B4F}" sibTransId="{8E4E7043-419D-4290-82FF-072CA2A2AE09}"/>
    <dgm:cxn modelId="{0EAE3CD1-EB01-4FDB-9C06-55476F358BAA}" type="presOf" srcId="{8A425725-F773-4714-9278-C9E11022E912}" destId="{F9EAB155-F9CD-480D-B0E6-4A2F30974CD1}" srcOrd="0" destOrd="0" presId="urn:microsoft.com/office/officeart/2005/8/layout/vList2"/>
    <dgm:cxn modelId="{E50C7ED9-09ED-4759-B2A9-435E43213586}" srcId="{771D19C6-7FF6-46A9-99E2-4156CF666BB8}" destId="{E2A0590F-0259-422F-BD95-C8320CFDDE43}" srcOrd="0" destOrd="0" parTransId="{F623D37E-6505-4E0F-9A9C-5FC272B67A1A}" sibTransId="{B4A81BB9-5A38-43E2-A67F-71919CBFCD28}"/>
    <dgm:cxn modelId="{7973C4DB-564B-45F3-8735-2AD131A788C0}" type="presOf" srcId="{FCB0F71D-5B33-46B2-87C2-0EA2270F1346}" destId="{F9EAB155-F9CD-480D-B0E6-4A2F30974CD1}" srcOrd="0" destOrd="10" presId="urn:microsoft.com/office/officeart/2005/8/layout/vList2"/>
    <dgm:cxn modelId="{64B0B0E9-E35F-48C8-B531-5AE0F03994EB}" type="presOf" srcId="{0A1A1140-4CCE-4DFB-B2F6-80C7433A2A72}" destId="{BA66D4AE-0941-48F6-BF08-ADE38E86F90D}" srcOrd="0" destOrd="2" presId="urn:microsoft.com/office/officeart/2005/8/layout/vList2"/>
    <dgm:cxn modelId="{69888DF6-C055-466A-A6EA-35498602159A}" type="presOf" srcId="{6196D4AC-6E55-45E1-8CB3-A2783EB50553}" destId="{F9EAB155-F9CD-480D-B0E6-4A2F30974CD1}" srcOrd="0" destOrd="8" presId="urn:microsoft.com/office/officeart/2005/8/layout/vList2"/>
    <dgm:cxn modelId="{B8F1C0FC-000E-4C1C-A14E-39967E81939B}" srcId="{31C9D870-2798-4BA8-AA15-A599D075DB32}" destId="{EE23F24B-906B-4B13-B440-EAB3F8AB6B52}" srcOrd="3" destOrd="0" parTransId="{98839EC1-4784-4129-B07B-D44B25525148}" sibTransId="{60DDA360-E5BA-4C2C-8FC2-6585863306AB}"/>
    <dgm:cxn modelId="{8D214FB2-DEA8-435A-A505-6447F83BC5FC}" type="presParOf" srcId="{9D0AFA49-5D7B-49B4-A115-0D9DA63FA575}" destId="{A8D048A8-B74B-4C91-BE14-F587E7CE7DB3}" srcOrd="0" destOrd="0" presId="urn:microsoft.com/office/officeart/2005/8/layout/vList2"/>
    <dgm:cxn modelId="{D657B079-8E0B-46B3-A97A-829C48FCAE7F}" type="presParOf" srcId="{9D0AFA49-5D7B-49B4-A115-0D9DA63FA575}" destId="{BA66D4AE-0941-48F6-BF08-ADE38E86F90D}" srcOrd="1" destOrd="0" presId="urn:microsoft.com/office/officeart/2005/8/layout/vList2"/>
    <dgm:cxn modelId="{6E48CD8E-43D2-4643-B3E0-0A2A1AB1EA3E}" type="presParOf" srcId="{9D0AFA49-5D7B-49B4-A115-0D9DA63FA575}" destId="{7DFAE9F9-BD8A-46BB-AB38-578EC7747A50}" srcOrd="2" destOrd="0" presId="urn:microsoft.com/office/officeart/2005/8/layout/vList2"/>
    <dgm:cxn modelId="{3D1E642C-0C45-470F-871E-D596F3BC44E1}" type="presParOf" srcId="{9D0AFA49-5D7B-49B4-A115-0D9DA63FA575}" destId="{F9EAB155-F9CD-480D-B0E6-4A2F30974CD1}"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EC7810-370F-4114-9D1D-C0897C1532C5}"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s-ES"/>
        </a:p>
      </dgm:t>
    </dgm:pt>
    <dgm:pt modelId="{EB6A37EF-7CA3-4BD5-9982-3D08CFB480E1}">
      <dgm:prSet phldrT="[Texto]" phldr="0"/>
      <dgm:spPr/>
      <dgm:t>
        <a:bodyPr/>
        <a:lstStyle/>
        <a:p>
          <a:r>
            <a:rPr lang="en-US" noProof="0" dirty="0"/>
            <a:t>How do we respond?</a:t>
          </a:r>
        </a:p>
      </dgm:t>
    </dgm:pt>
    <dgm:pt modelId="{A44BBF4F-01BA-4531-916B-12427CF9527E}" type="parTrans" cxnId="{80BCCF8E-7237-4755-9738-79949AB8B901}">
      <dgm:prSet/>
      <dgm:spPr/>
      <dgm:t>
        <a:bodyPr/>
        <a:lstStyle/>
        <a:p>
          <a:endParaRPr lang="es-ES"/>
        </a:p>
      </dgm:t>
    </dgm:pt>
    <dgm:pt modelId="{CB37D99B-E8A1-4302-9A36-43A3C4C9612A}" type="sibTrans" cxnId="{80BCCF8E-7237-4755-9738-79949AB8B901}">
      <dgm:prSet/>
      <dgm:spPr/>
      <dgm:t>
        <a:bodyPr/>
        <a:lstStyle/>
        <a:p>
          <a:endParaRPr lang="es-ES"/>
        </a:p>
      </dgm:t>
    </dgm:pt>
    <dgm:pt modelId="{9C1EEE8E-36DC-409C-B33F-8FF58933D7E6}">
      <dgm:prSet phldrT="[Texto]" phldr="0"/>
      <dgm:spPr/>
      <dgm:t>
        <a:bodyPr/>
        <a:lstStyle/>
        <a:p>
          <a:r>
            <a:rPr lang="en-US" noProof="0" dirty="0"/>
            <a:t>Proper network segmentation.</a:t>
          </a:r>
        </a:p>
      </dgm:t>
    </dgm:pt>
    <dgm:pt modelId="{D53F1C97-4203-4895-A9C1-EA037ACA0607}" type="parTrans" cxnId="{85FD6B7B-D9BC-46A7-B5A7-ED5B0A22C0BD}">
      <dgm:prSet/>
      <dgm:spPr/>
      <dgm:t>
        <a:bodyPr/>
        <a:lstStyle/>
        <a:p>
          <a:endParaRPr lang="es-ES"/>
        </a:p>
      </dgm:t>
    </dgm:pt>
    <dgm:pt modelId="{CF792F5D-E9EE-4EC8-B2D3-453F92C21BA9}" type="sibTrans" cxnId="{85FD6B7B-D9BC-46A7-B5A7-ED5B0A22C0BD}">
      <dgm:prSet/>
      <dgm:spPr/>
      <dgm:t>
        <a:bodyPr/>
        <a:lstStyle/>
        <a:p>
          <a:endParaRPr lang="es-ES"/>
        </a:p>
      </dgm:t>
    </dgm:pt>
    <dgm:pt modelId="{9B98E35B-FB05-4F91-AA6F-4ECF6000D229}">
      <dgm:prSet phldrT="[Texto]" phldr="0"/>
      <dgm:spPr/>
      <dgm:t>
        <a:bodyPr/>
        <a:lstStyle/>
        <a:p>
          <a:r>
            <a:rPr lang="en-US" noProof="0" dirty="0"/>
            <a:t>Anti-malware &amp; Endpoint Detection Response</a:t>
          </a:r>
        </a:p>
      </dgm:t>
    </dgm:pt>
    <dgm:pt modelId="{69F47E0D-3497-4C6F-A5A2-84C9D55B14FB}" type="parTrans" cxnId="{CEB5AAC7-FD3E-4843-B753-2EF1DAEC25B3}">
      <dgm:prSet/>
      <dgm:spPr/>
      <dgm:t>
        <a:bodyPr/>
        <a:lstStyle/>
        <a:p>
          <a:endParaRPr lang="es-ES"/>
        </a:p>
      </dgm:t>
    </dgm:pt>
    <dgm:pt modelId="{E1E105E2-5342-4C34-8383-B074D341CAF1}" type="sibTrans" cxnId="{CEB5AAC7-FD3E-4843-B753-2EF1DAEC25B3}">
      <dgm:prSet/>
      <dgm:spPr/>
      <dgm:t>
        <a:bodyPr/>
        <a:lstStyle/>
        <a:p>
          <a:endParaRPr lang="es-ES"/>
        </a:p>
      </dgm:t>
    </dgm:pt>
    <dgm:pt modelId="{AFDCC022-08EF-4AD1-913B-EE31C0DF3371}">
      <dgm:prSet phldrT="[Texto]" phldr="0"/>
      <dgm:spPr/>
      <dgm:t>
        <a:bodyPr/>
        <a:lstStyle/>
        <a:p>
          <a:r>
            <a:rPr lang="en-US" noProof="0" dirty="0"/>
            <a:t>Keep assets updated</a:t>
          </a:r>
        </a:p>
      </dgm:t>
    </dgm:pt>
    <dgm:pt modelId="{C5415AE2-F828-42D9-9999-46F9EE9DFF03}" type="parTrans" cxnId="{2EBF3DFF-565A-4223-88BE-5154C17E9923}">
      <dgm:prSet/>
      <dgm:spPr/>
      <dgm:t>
        <a:bodyPr/>
        <a:lstStyle/>
        <a:p>
          <a:endParaRPr lang="es-ES"/>
        </a:p>
      </dgm:t>
    </dgm:pt>
    <dgm:pt modelId="{20E57E5C-2B42-44C3-85D6-3D98035CE98A}" type="sibTrans" cxnId="{2EBF3DFF-565A-4223-88BE-5154C17E9923}">
      <dgm:prSet/>
      <dgm:spPr/>
      <dgm:t>
        <a:bodyPr/>
        <a:lstStyle/>
        <a:p>
          <a:endParaRPr lang="es-ES"/>
        </a:p>
      </dgm:t>
    </dgm:pt>
    <dgm:pt modelId="{48C15F9C-47C7-40EC-94FF-65AFDB9D1B64}">
      <dgm:prSet phldrT="[Texto]" phldr="0"/>
      <dgm:spPr/>
      <dgm:t>
        <a:bodyPr/>
        <a:lstStyle/>
        <a:p>
          <a:r>
            <a:rPr lang="en-US" noProof="0" dirty="0"/>
            <a:t>How can we prevent?</a:t>
          </a:r>
        </a:p>
      </dgm:t>
    </dgm:pt>
    <dgm:pt modelId="{9396FF8C-31B6-4353-A613-A7E8DE2206BC}" type="parTrans" cxnId="{3DA9ABE4-2027-4B02-ACB5-F8AE9D4F562A}">
      <dgm:prSet/>
      <dgm:spPr/>
      <dgm:t>
        <a:bodyPr/>
        <a:lstStyle/>
        <a:p>
          <a:endParaRPr lang="es-ES"/>
        </a:p>
      </dgm:t>
    </dgm:pt>
    <dgm:pt modelId="{E7A9DE30-DE5A-4424-8045-95A419E8A335}" type="sibTrans" cxnId="{3DA9ABE4-2027-4B02-ACB5-F8AE9D4F562A}">
      <dgm:prSet/>
      <dgm:spPr/>
      <dgm:t>
        <a:bodyPr/>
        <a:lstStyle/>
        <a:p>
          <a:endParaRPr lang="es-ES"/>
        </a:p>
      </dgm:t>
    </dgm:pt>
    <dgm:pt modelId="{93A2DC6F-4C1A-471D-95A7-61799C3929E3}">
      <dgm:prSet/>
      <dgm:spPr/>
      <dgm:t>
        <a:bodyPr/>
        <a:lstStyle/>
        <a:p>
          <a:r>
            <a:rPr lang="en-US" noProof="0" dirty="0"/>
            <a:t>Periodic backups</a:t>
          </a:r>
        </a:p>
      </dgm:t>
    </dgm:pt>
    <dgm:pt modelId="{DCDF752C-A22F-4C3D-90F3-A34F49CB4A43}" type="parTrans" cxnId="{DFE2DBBC-196C-4BE7-82CE-F83BD904CA91}">
      <dgm:prSet/>
      <dgm:spPr/>
      <dgm:t>
        <a:bodyPr/>
        <a:lstStyle/>
        <a:p>
          <a:endParaRPr lang="es-ES"/>
        </a:p>
      </dgm:t>
    </dgm:pt>
    <dgm:pt modelId="{481E5B42-DE8D-427B-B94F-1C45AE1CA2AC}" type="sibTrans" cxnId="{DFE2DBBC-196C-4BE7-82CE-F83BD904CA91}">
      <dgm:prSet/>
      <dgm:spPr/>
      <dgm:t>
        <a:bodyPr/>
        <a:lstStyle/>
        <a:p>
          <a:endParaRPr lang="es-ES"/>
        </a:p>
      </dgm:t>
    </dgm:pt>
    <dgm:pt modelId="{58B5C3A6-5C4E-443E-8F08-7258E8BD052A}">
      <dgm:prSet/>
      <dgm:spPr/>
      <dgm:t>
        <a:bodyPr/>
        <a:lstStyle/>
        <a:p>
          <a:r>
            <a:rPr lang="en-US" noProof="0" dirty="0"/>
            <a:t>Periodic audits</a:t>
          </a:r>
        </a:p>
      </dgm:t>
    </dgm:pt>
    <dgm:pt modelId="{08526BA9-CBF5-4A40-BB96-C143D4E0475A}" type="parTrans" cxnId="{BBAD6F0D-D2E8-4F5F-873D-FF4FD1C4C257}">
      <dgm:prSet/>
      <dgm:spPr/>
      <dgm:t>
        <a:bodyPr/>
        <a:lstStyle/>
        <a:p>
          <a:endParaRPr lang="es-ES"/>
        </a:p>
      </dgm:t>
    </dgm:pt>
    <dgm:pt modelId="{2983CA64-74D7-4E49-AD7C-957B1629CABA}" type="sibTrans" cxnId="{BBAD6F0D-D2E8-4F5F-873D-FF4FD1C4C257}">
      <dgm:prSet/>
      <dgm:spPr/>
      <dgm:t>
        <a:bodyPr/>
        <a:lstStyle/>
        <a:p>
          <a:endParaRPr lang="es-ES"/>
        </a:p>
      </dgm:t>
    </dgm:pt>
    <dgm:pt modelId="{1B6974FB-E420-43D6-A34A-89B577337642}">
      <dgm:prSet phldrT="[Texto]" phldr="0"/>
      <dgm:spPr/>
      <dgm:t>
        <a:bodyPr/>
        <a:lstStyle/>
        <a:p>
          <a:r>
            <a:rPr lang="en-US" noProof="0" dirty="0"/>
            <a:t>Monitoring (Intrusion Detection Systems)</a:t>
          </a:r>
        </a:p>
      </dgm:t>
    </dgm:pt>
    <dgm:pt modelId="{9FC4E979-28E9-40CB-8FA0-E39DBC530DE0}" type="parTrans" cxnId="{ED5AC950-F9D0-4FFF-BE1B-08061C9A23BF}">
      <dgm:prSet/>
      <dgm:spPr/>
      <dgm:t>
        <a:bodyPr/>
        <a:lstStyle/>
        <a:p>
          <a:endParaRPr lang="es-ES"/>
        </a:p>
      </dgm:t>
    </dgm:pt>
    <dgm:pt modelId="{4B1E47AA-D103-451E-8B1D-82B7E990A82F}" type="sibTrans" cxnId="{ED5AC950-F9D0-4FFF-BE1B-08061C9A23BF}">
      <dgm:prSet/>
      <dgm:spPr/>
      <dgm:t>
        <a:bodyPr/>
        <a:lstStyle/>
        <a:p>
          <a:endParaRPr lang="es-ES"/>
        </a:p>
      </dgm:t>
    </dgm:pt>
    <dgm:pt modelId="{24A8660B-5C58-4308-8435-EEE71652B44A}">
      <dgm:prSet/>
      <dgm:spPr/>
      <dgm:t>
        <a:bodyPr/>
        <a:lstStyle/>
        <a:p>
          <a:r>
            <a:rPr lang="en-US" noProof="0" dirty="0"/>
            <a:t>Incident Response &amp; Mitigation Plans</a:t>
          </a:r>
        </a:p>
      </dgm:t>
    </dgm:pt>
    <dgm:pt modelId="{88655311-864B-4F22-A3E6-10A5B2C2EF32}" type="parTrans" cxnId="{BACE9E02-982E-44FB-AFE4-F276FDF99242}">
      <dgm:prSet/>
      <dgm:spPr/>
      <dgm:t>
        <a:bodyPr/>
        <a:lstStyle/>
        <a:p>
          <a:endParaRPr lang="es-ES"/>
        </a:p>
      </dgm:t>
    </dgm:pt>
    <dgm:pt modelId="{76A3557C-C549-4C75-97B4-2981A288A74B}" type="sibTrans" cxnId="{BACE9E02-982E-44FB-AFE4-F276FDF99242}">
      <dgm:prSet/>
      <dgm:spPr/>
      <dgm:t>
        <a:bodyPr/>
        <a:lstStyle/>
        <a:p>
          <a:endParaRPr lang="es-ES"/>
        </a:p>
      </dgm:t>
    </dgm:pt>
    <dgm:pt modelId="{54A60519-0C95-4F86-AC45-9D93DEE6BB40}">
      <dgm:prSet/>
      <dgm:spPr/>
      <dgm:t>
        <a:bodyPr/>
        <a:lstStyle/>
        <a:p>
          <a:r>
            <a:rPr lang="en-US" noProof="0"/>
            <a:t>Awareness &amp; testing for Social Engineering</a:t>
          </a:r>
          <a:endParaRPr lang="en-US" noProof="0" dirty="0"/>
        </a:p>
      </dgm:t>
    </dgm:pt>
    <dgm:pt modelId="{D866006C-2B97-47B5-B46C-4CE332F94CB6}" type="parTrans" cxnId="{CEF93226-4323-4F4D-A861-7625F7AF195D}">
      <dgm:prSet/>
      <dgm:spPr/>
      <dgm:t>
        <a:bodyPr/>
        <a:lstStyle/>
        <a:p>
          <a:endParaRPr lang="es-ES"/>
        </a:p>
      </dgm:t>
    </dgm:pt>
    <dgm:pt modelId="{9AA8C837-FF2E-4FB4-8B7B-417282C8E062}" type="sibTrans" cxnId="{CEF93226-4323-4F4D-A861-7625F7AF195D}">
      <dgm:prSet/>
      <dgm:spPr/>
      <dgm:t>
        <a:bodyPr/>
        <a:lstStyle/>
        <a:p>
          <a:endParaRPr lang="es-ES"/>
        </a:p>
      </dgm:t>
    </dgm:pt>
    <dgm:pt modelId="{3F6EC4AB-0E3F-456E-99EA-0AB627FC0F50}" type="pres">
      <dgm:prSet presAssocID="{FEEC7810-370F-4114-9D1D-C0897C1532C5}" presName="Name0" presStyleCnt="0">
        <dgm:presLayoutVars>
          <dgm:dir/>
          <dgm:animLvl val="lvl"/>
          <dgm:resizeHandles val="exact"/>
        </dgm:presLayoutVars>
      </dgm:prSet>
      <dgm:spPr/>
    </dgm:pt>
    <dgm:pt modelId="{45AF3801-9AB5-4AFB-A22A-49357F0F8CE8}" type="pres">
      <dgm:prSet presAssocID="{EB6A37EF-7CA3-4BD5-9982-3D08CFB480E1}" presName="composite" presStyleCnt="0"/>
      <dgm:spPr/>
    </dgm:pt>
    <dgm:pt modelId="{57C77FC8-AAFE-4BD9-8619-42D9A1AC9052}" type="pres">
      <dgm:prSet presAssocID="{EB6A37EF-7CA3-4BD5-9982-3D08CFB480E1}" presName="parTx" presStyleLbl="alignNode1" presStyleIdx="0" presStyleCnt="2">
        <dgm:presLayoutVars>
          <dgm:chMax val="0"/>
          <dgm:chPref val="0"/>
          <dgm:bulletEnabled val="1"/>
        </dgm:presLayoutVars>
      </dgm:prSet>
      <dgm:spPr/>
    </dgm:pt>
    <dgm:pt modelId="{3C123A62-8397-4760-990A-BFB354F4F8AE}" type="pres">
      <dgm:prSet presAssocID="{EB6A37EF-7CA3-4BD5-9982-3D08CFB480E1}" presName="desTx" presStyleLbl="alignAccFollowNode1" presStyleIdx="0" presStyleCnt="2" custLinFactNeighborX="-28557" custLinFactNeighborY="-243">
        <dgm:presLayoutVars>
          <dgm:bulletEnabled val="1"/>
        </dgm:presLayoutVars>
      </dgm:prSet>
      <dgm:spPr/>
    </dgm:pt>
    <dgm:pt modelId="{A07D8BAE-D44F-4B62-8C74-69FF0A2AB627}" type="pres">
      <dgm:prSet presAssocID="{CB37D99B-E8A1-4302-9A36-43A3C4C9612A}" presName="space" presStyleCnt="0"/>
      <dgm:spPr/>
    </dgm:pt>
    <dgm:pt modelId="{BFFBE965-F11C-450C-B072-5EB0BBF03916}" type="pres">
      <dgm:prSet presAssocID="{48C15F9C-47C7-40EC-94FF-65AFDB9D1B64}" presName="composite" presStyleCnt="0"/>
      <dgm:spPr/>
    </dgm:pt>
    <dgm:pt modelId="{109F116A-E470-4213-B379-4BF168860C74}" type="pres">
      <dgm:prSet presAssocID="{48C15F9C-47C7-40EC-94FF-65AFDB9D1B64}" presName="parTx" presStyleLbl="alignNode1" presStyleIdx="1" presStyleCnt="2">
        <dgm:presLayoutVars>
          <dgm:chMax val="0"/>
          <dgm:chPref val="0"/>
          <dgm:bulletEnabled val="1"/>
        </dgm:presLayoutVars>
      </dgm:prSet>
      <dgm:spPr/>
    </dgm:pt>
    <dgm:pt modelId="{04E07033-A562-44E8-BE72-C4963366D4D1}" type="pres">
      <dgm:prSet presAssocID="{48C15F9C-47C7-40EC-94FF-65AFDB9D1B64}" presName="desTx" presStyleLbl="alignAccFollowNode1" presStyleIdx="1" presStyleCnt="2">
        <dgm:presLayoutVars>
          <dgm:bulletEnabled val="1"/>
        </dgm:presLayoutVars>
      </dgm:prSet>
      <dgm:spPr/>
    </dgm:pt>
  </dgm:ptLst>
  <dgm:cxnLst>
    <dgm:cxn modelId="{BACE9E02-982E-44FB-AFE4-F276FDF99242}" srcId="{48C15F9C-47C7-40EC-94FF-65AFDB9D1B64}" destId="{24A8660B-5C58-4308-8435-EEE71652B44A}" srcOrd="4" destOrd="0" parTransId="{88655311-864B-4F22-A3E6-10A5B2C2EF32}" sibTransId="{76A3557C-C549-4C75-97B4-2981A288A74B}"/>
    <dgm:cxn modelId="{1B2BC406-2CA7-4D0B-B4BB-58EBDDBED575}" type="presOf" srcId="{9C1EEE8E-36DC-409C-B33F-8FF58933D7E6}" destId="{04E07033-A562-44E8-BE72-C4963366D4D1}" srcOrd="0" destOrd="0" presId="urn:microsoft.com/office/officeart/2005/8/layout/hList1"/>
    <dgm:cxn modelId="{D0783E0C-0DA4-4B2F-9312-4191C32CED91}" type="presOf" srcId="{93A2DC6F-4C1A-471D-95A7-61799C3929E3}" destId="{04E07033-A562-44E8-BE72-C4963366D4D1}" srcOrd="0" destOrd="5" presId="urn:microsoft.com/office/officeart/2005/8/layout/hList1"/>
    <dgm:cxn modelId="{BBAD6F0D-D2E8-4F5F-873D-FF4FD1C4C257}" srcId="{48C15F9C-47C7-40EC-94FF-65AFDB9D1B64}" destId="{58B5C3A6-5C4E-443E-8F08-7258E8BD052A}" srcOrd="6" destOrd="0" parTransId="{08526BA9-CBF5-4A40-BB96-C143D4E0475A}" sibTransId="{2983CA64-74D7-4E49-AD7C-957B1629CABA}"/>
    <dgm:cxn modelId="{00FAA123-8CFD-4149-A5E3-0351477766E0}" type="presOf" srcId="{9B98E35B-FB05-4F91-AA6F-4ECF6000D229}" destId="{04E07033-A562-44E8-BE72-C4963366D4D1}" srcOrd="0" destOrd="2" presId="urn:microsoft.com/office/officeart/2005/8/layout/hList1"/>
    <dgm:cxn modelId="{CEF93226-4323-4F4D-A861-7625F7AF195D}" srcId="{48C15F9C-47C7-40EC-94FF-65AFDB9D1B64}" destId="{54A60519-0C95-4F86-AC45-9D93DEE6BB40}" srcOrd="7" destOrd="0" parTransId="{D866006C-2B97-47B5-B46C-4CE332F94CB6}" sibTransId="{9AA8C837-FF2E-4FB4-8B7B-417282C8E062}"/>
    <dgm:cxn modelId="{72F61A2C-7097-4B21-9492-B84A2F8A5355}" type="presOf" srcId="{AFDCC022-08EF-4AD1-913B-EE31C0DF3371}" destId="{04E07033-A562-44E8-BE72-C4963366D4D1}" srcOrd="0" destOrd="3" presId="urn:microsoft.com/office/officeart/2005/8/layout/hList1"/>
    <dgm:cxn modelId="{53612F5D-D785-4AB5-8191-DC32E16D68E0}" type="presOf" srcId="{48C15F9C-47C7-40EC-94FF-65AFDB9D1B64}" destId="{109F116A-E470-4213-B379-4BF168860C74}" srcOrd="0" destOrd="0" presId="urn:microsoft.com/office/officeart/2005/8/layout/hList1"/>
    <dgm:cxn modelId="{96958067-A1B4-44F2-B7F4-22126E3A0F88}" type="presOf" srcId="{54A60519-0C95-4F86-AC45-9D93DEE6BB40}" destId="{04E07033-A562-44E8-BE72-C4963366D4D1}" srcOrd="0" destOrd="7" presId="urn:microsoft.com/office/officeart/2005/8/layout/hList1"/>
    <dgm:cxn modelId="{E301F169-D532-4A01-8E53-AF0F395C3882}" type="presOf" srcId="{24A8660B-5C58-4308-8435-EEE71652B44A}" destId="{04E07033-A562-44E8-BE72-C4963366D4D1}" srcOrd="0" destOrd="4" presId="urn:microsoft.com/office/officeart/2005/8/layout/hList1"/>
    <dgm:cxn modelId="{ED5AC950-F9D0-4FFF-BE1B-08061C9A23BF}" srcId="{48C15F9C-47C7-40EC-94FF-65AFDB9D1B64}" destId="{1B6974FB-E420-43D6-A34A-89B577337642}" srcOrd="1" destOrd="0" parTransId="{9FC4E979-28E9-40CB-8FA0-E39DBC530DE0}" sibTransId="{4B1E47AA-D103-451E-8B1D-82B7E990A82F}"/>
    <dgm:cxn modelId="{BC20B771-66BA-49E3-956A-759AA5C430FF}" type="presOf" srcId="{EB6A37EF-7CA3-4BD5-9982-3D08CFB480E1}" destId="{57C77FC8-AAFE-4BD9-8619-42D9A1AC9052}" srcOrd="0" destOrd="0" presId="urn:microsoft.com/office/officeart/2005/8/layout/hList1"/>
    <dgm:cxn modelId="{85FD6B7B-D9BC-46A7-B5A7-ED5B0A22C0BD}" srcId="{48C15F9C-47C7-40EC-94FF-65AFDB9D1B64}" destId="{9C1EEE8E-36DC-409C-B33F-8FF58933D7E6}" srcOrd="0" destOrd="0" parTransId="{D53F1C97-4203-4895-A9C1-EA037ACA0607}" sibTransId="{CF792F5D-E9EE-4EC8-B2D3-453F92C21BA9}"/>
    <dgm:cxn modelId="{80BCCF8E-7237-4755-9738-79949AB8B901}" srcId="{FEEC7810-370F-4114-9D1D-C0897C1532C5}" destId="{EB6A37EF-7CA3-4BD5-9982-3D08CFB480E1}" srcOrd="0" destOrd="0" parTransId="{A44BBF4F-01BA-4531-916B-12427CF9527E}" sibTransId="{CB37D99B-E8A1-4302-9A36-43A3C4C9612A}"/>
    <dgm:cxn modelId="{B3F9DBA8-71F3-4101-90F4-97A4C3CFC245}" type="presOf" srcId="{FEEC7810-370F-4114-9D1D-C0897C1532C5}" destId="{3F6EC4AB-0E3F-456E-99EA-0AB627FC0F50}" srcOrd="0" destOrd="0" presId="urn:microsoft.com/office/officeart/2005/8/layout/hList1"/>
    <dgm:cxn modelId="{DFE2DBBC-196C-4BE7-82CE-F83BD904CA91}" srcId="{48C15F9C-47C7-40EC-94FF-65AFDB9D1B64}" destId="{93A2DC6F-4C1A-471D-95A7-61799C3929E3}" srcOrd="5" destOrd="0" parTransId="{DCDF752C-A22F-4C3D-90F3-A34F49CB4A43}" sibTransId="{481E5B42-DE8D-427B-B94F-1C45AE1CA2AC}"/>
    <dgm:cxn modelId="{50EE85BD-6C09-450B-9BA4-AACADAE95CE9}" type="presOf" srcId="{58B5C3A6-5C4E-443E-8F08-7258E8BD052A}" destId="{04E07033-A562-44E8-BE72-C4963366D4D1}" srcOrd="0" destOrd="6" presId="urn:microsoft.com/office/officeart/2005/8/layout/hList1"/>
    <dgm:cxn modelId="{CEB5AAC7-FD3E-4843-B753-2EF1DAEC25B3}" srcId="{48C15F9C-47C7-40EC-94FF-65AFDB9D1B64}" destId="{9B98E35B-FB05-4F91-AA6F-4ECF6000D229}" srcOrd="2" destOrd="0" parTransId="{69F47E0D-3497-4C6F-A5A2-84C9D55B14FB}" sibTransId="{E1E105E2-5342-4C34-8383-B074D341CAF1}"/>
    <dgm:cxn modelId="{3DA9ABE4-2027-4B02-ACB5-F8AE9D4F562A}" srcId="{FEEC7810-370F-4114-9D1D-C0897C1532C5}" destId="{48C15F9C-47C7-40EC-94FF-65AFDB9D1B64}" srcOrd="1" destOrd="0" parTransId="{9396FF8C-31B6-4353-A613-A7E8DE2206BC}" sibTransId="{E7A9DE30-DE5A-4424-8045-95A419E8A335}"/>
    <dgm:cxn modelId="{3A200EEE-44D8-49F6-BB41-920B0F282A7D}" type="presOf" srcId="{1B6974FB-E420-43D6-A34A-89B577337642}" destId="{04E07033-A562-44E8-BE72-C4963366D4D1}" srcOrd="0" destOrd="1" presId="urn:microsoft.com/office/officeart/2005/8/layout/hList1"/>
    <dgm:cxn modelId="{2EBF3DFF-565A-4223-88BE-5154C17E9923}" srcId="{48C15F9C-47C7-40EC-94FF-65AFDB9D1B64}" destId="{AFDCC022-08EF-4AD1-913B-EE31C0DF3371}" srcOrd="3" destOrd="0" parTransId="{C5415AE2-F828-42D9-9999-46F9EE9DFF03}" sibTransId="{20E57E5C-2B42-44C3-85D6-3D98035CE98A}"/>
    <dgm:cxn modelId="{F75021F5-5149-48F7-A89B-1A198B01C037}" type="presParOf" srcId="{3F6EC4AB-0E3F-456E-99EA-0AB627FC0F50}" destId="{45AF3801-9AB5-4AFB-A22A-49357F0F8CE8}" srcOrd="0" destOrd="0" presId="urn:microsoft.com/office/officeart/2005/8/layout/hList1"/>
    <dgm:cxn modelId="{5720D204-728F-4D87-B322-506769B3748F}" type="presParOf" srcId="{45AF3801-9AB5-4AFB-A22A-49357F0F8CE8}" destId="{57C77FC8-AAFE-4BD9-8619-42D9A1AC9052}" srcOrd="0" destOrd="0" presId="urn:microsoft.com/office/officeart/2005/8/layout/hList1"/>
    <dgm:cxn modelId="{A5FF5A5A-4D7B-44D7-A889-09BEDB6A3983}" type="presParOf" srcId="{45AF3801-9AB5-4AFB-A22A-49357F0F8CE8}" destId="{3C123A62-8397-4760-990A-BFB354F4F8AE}" srcOrd="1" destOrd="0" presId="urn:microsoft.com/office/officeart/2005/8/layout/hList1"/>
    <dgm:cxn modelId="{F60BB117-8816-41D8-A8C3-A7976B6B56B0}" type="presParOf" srcId="{3F6EC4AB-0E3F-456E-99EA-0AB627FC0F50}" destId="{A07D8BAE-D44F-4B62-8C74-69FF0A2AB627}" srcOrd="1" destOrd="0" presId="urn:microsoft.com/office/officeart/2005/8/layout/hList1"/>
    <dgm:cxn modelId="{972B5E9B-57EE-44C5-AD0E-F067E54EC077}" type="presParOf" srcId="{3F6EC4AB-0E3F-456E-99EA-0AB627FC0F50}" destId="{BFFBE965-F11C-450C-B072-5EB0BBF03916}" srcOrd="2" destOrd="0" presId="urn:microsoft.com/office/officeart/2005/8/layout/hList1"/>
    <dgm:cxn modelId="{02A7EEC2-AD9C-4D2D-B5BA-1B7B63DC498B}" type="presParOf" srcId="{BFFBE965-F11C-450C-B072-5EB0BBF03916}" destId="{109F116A-E470-4213-B379-4BF168860C74}" srcOrd="0" destOrd="0" presId="urn:microsoft.com/office/officeart/2005/8/layout/hList1"/>
    <dgm:cxn modelId="{70409553-A256-49EF-B7B7-E39018CA5365}" type="presParOf" srcId="{BFFBE965-F11C-450C-B072-5EB0BBF03916}" destId="{04E07033-A562-44E8-BE72-C4963366D4D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096E44-83FD-45F2-AEDB-4B315329BB48}" type="doc">
      <dgm:prSet loTypeId="urn:microsoft.com/office/officeart/2005/8/layout/hProcess9" loCatId="process" qsTypeId="urn:microsoft.com/office/officeart/2005/8/quickstyle/simple1" qsCatId="simple" csTypeId="urn:microsoft.com/office/officeart/2005/8/colors/accent3_2" csCatId="accent3" phldr="1"/>
      <dgm:spPr/>
      <dgm:t>
        <a:bodyPr/>
        <a:lstStyle/>
        <a:p>
          <a:endParaRPr lang="es-ES"/>
        </a:p>
      </dgm:t>
    </dgm:pt>
    <dgm:pt modelId="{12D2C169-F72A-4346-9FE1-AEA37E958305}">
      <dgm:prSet phldrT="[Texto]" phldr="0"/>
      <dgm:spPr/>
      <dgm:t>
        <a:bodyPr/>
        <a:lstStyle/>
        <a:p>
          <a:r>
            <a:rPr lang="en-US" noProof="0" dirty="0"/>
            <a:t>Identify IOCs</a:t>
          </a:r>
        </a:p>
      </dgm:t>
    </dgm:pt>
    <dgm:pt modelId="{998471B8-1778-456C-A06D-5DE69D83606E}" type="parTrans" cxnId="{AD79DE94-F650-453C-BE0D-3036A7E9B868}">
      <dgm:prSet/>
      <dgm:spPr/>
      <dgm:t>
        <a:bodyPr/>
        <a:lstStyle/>
        <a:p>
          <a:endParaRPr lang="es-ES"/>
        </a:p>
      </dgm:t>
    </dgm:pt>
    <dgm:pt modelId="{201FDF3C-0568-4D67-AC16-3ADD325627E3}" type="sibTrans" cxnId="{AD79DE94-F650-453C-BE0D-3036A7E9B868}">
      <dgm:prSet/>
      <dgm:spPr/>
      <dgm:t>
        <a:bodyPr/>
        <a:lstStyle/>
        <a:p>
          <a:endParaRPr lang="es-ES"/>
        </a:p>
      </dgm:t>
    </dgm:pt>
    <dgm:pt modelId="{961F3C46-A123-44E3-925A-949395572BF2}">
      <dgm:prSet phldrT="[Texto]" phldr="0"/>
      <dgm:spPr/>
      <dgm:t>
        <a:bodyPr/>
        <a:lstStyle/>
        <a:p>
          <a:r>
            <a:rPr lang="en-US" noProof="0" dirty="0"/>
            <a:t>Isolate infected systems</a:t>
          </a:r>
        </a:p>
      </dgm:t>
    </dgm:pt>
    <dgm:pt modelId="{4BED7062-37CD-4470-A2EA-5C2B503B46C0}" type="parTrans" cxnId="{209DF74E-C52F-464B-9705-663BA500EB1E}">
      <dgm:prSet/>
      <dgm:spPr/>
      <dgm:t>
        <a:bodyPr/>
        <a:lstStyle/>
        <a:p>
          <a:endParaRPr lang="es-ES"/>
        </a:p>
      </dgm:t>
    </dgm:pt>
    <dgm:pt modelId="{691138E0-CFC3-4EFB-9E2C-ABE65D5172B9}" type="sibTrans" cxnId="{209DF74E-C52F-464B-9705-663BA500EB1E}">
      <dgm:prSet/>
      <dgm:spPr/>
      <dgm:t>
        <a:bodyPr/>
        <a:lstStyle/>
        <a:p>
          <a:endParaRPr lang="es-ES"/>
        </a:p>
      </dgm:t>
    </dgm:pt>
    <dgm:pt modelId="{1B52E397-121A-4E9C-9B00-FB9B920CD34D}">
      <dgm:prSet phldrT="[Texto]" phldr="0"/>
      <dgm:spPr/>
      <dgm:t>
        <a:bodyPr/>
        <a:lstStyle/>
        <a:p>
          <a:r>
            <a:rPr lang="en-US" noProof="0" dirty="0"/>
            <a:t>Restore to a secure point</a:t>
          </a:r>
        </a:p>
      </dgm:t>
    </dgm:pt>
    <dgm:pt modelId="{B98C3FA0-09A8-42E7-BCAE-5AD34021D727}" type="parTrans" cxnId="{19A28C48-5796-495B-A892-F8975C2A241F}">
      <dgm:prSet/>
      <dgm:spPr/>
      <dgm:t>
        <a:bodyPr/>
        <a:lstStyle/>
        <a:p>
          <a:endParaRPr lang="es-ES"/>
        </a:p>
      </dgm:t>
    </dgm:pt>
    <dgm:pt modelId="{C692CA3A-8D3D-40BD-87E9-F0A517DFE843}" type="sibTrans" cxnId="{19A28C48-5796-495B-A892-F8975C2A241F}">
      <dgm:prSet/>
      <dgm:spPr/>
      <dgm:t>
        <a:bodyPr/>
        <a:lstStyle/>
        <a:p>
          <a:endParaRPr lang="es-ES"/>
        </a:p>
      </dgm:t>
    </dgm:pt>
    <dgm:pt modelId="{EDF4C198-62B9-4D07-842F-981793F9DC9E}" type="pres">
      <dgm:prSet presAssocID="{54096E44-83FD-45F2-AEDB-4B315329BB48}" presName="CompostProcess" presStyleCnt="0">
        <dgm:presLayoutVars>
          <dgm:dir/>
          <dgm:resizeHandles val="exact"/>
        </dgm:presLayoutVars>
      </dgm:prSet>
      <dgm:spPr/>
    </dgm:pt>
    <dgm:pt modelId="{2BF81768-7F23-45CB-837D-2E16711FC999}" type="pres">
      <dgm:prSet presAssocID="{54096E44-83FD-45F2-AEDB-4B315329BB48}" presName="arrow" presStyleLbl="bgShp" presStyleIdx="0" presStyleCnt="1"/>
      <dgm:spPr>
        <a:solidFill>
          <a:srgbClr val="9B875F"/>
        </a:solidFill>
      </dgm:spPr>
    </dgm:pt>
    <dgm:pt modelId="{9A47B4E3-6AB4-43EB-B2D8-D1CDF5B135F7}" type="pres">
      <dgm:prSet presAssocID="{54096E44-83FD-45F2-AEDB-4B315329BB48}" presName="linearProcess" presStyleCnt="0"/>
      <dgm:spPr/>
    </dgm:pt>
    <dgm:pt modelId="{746DC4A4-E3FC-4837-88FA-38A773712DE3}" type="pres">
      <dgm:prSet presAssocID="{12D2C169-F72A-4346-9FE1-AEA37E958305}" presName="textNode" presStyleLbl="node1" presStyleIdx="0" presStyleCnt="3">
        <dgm:presLayoutVars>
          <dgm:bulletEnabled val="1"/>
        </dgm:presLayoutVars>
      </dgm:prSet>
      <dgm:spPr/>
    </dgm:pt>
    <dgm:pt modelId="{88F6B383-2CCE-4F4D-924F-82018A5F6CB0}" type="pres">
      <dgm:prSet presAssocID="{201FDF3C-0568-4D67-AC16-3ADD325627E3}" presName="sibTrans" presStyleCnt="0"/>
      <dgm:spPr/>
    </dgm:pt>
    <dgm:pt modelId="{769B8987-CB20-43B4-936D-1CB4AE6A95F6}" type="pres">
      <dgm:prSet presAssocID="{961F3C46-A123-44E3-925A-949395572BF2}" presName="textNode" presStyleLbl="node1" presStyleIdx="1" presStyleCnt="3">
        <dgm:presLayoutVars>
          <dgm:bulletEnabled val="1"/>
        </dgm:presLayoutVars>
      </dgm:prSet>
      <dgm:spPr/>
    </dgm:pt>
    <dgm:pt modelId="{05589CF9-B41B-45D8-A013-71A9F9E9B3E9}" type="pres">
      <dgm:prSet presAssocID="{691138E0-CFC3-4EFB-9E2C-ABE65D5172B9}" presName="sibTrans" presStyleCnt="0"/>
      <dgm:spPr/>
    </dgm:pt>
    <dgm:pt modelId="{467A777D-822D-4969-AE49-E4FD79297F23}" type="pres">
      <dgm:prSet presAssocID="{1B52E397-121A-4E9C-9B00-FB9B920CD34D}" presName="textNode" presStyleLbl="node1" presStyleIdx="2" presStyleCnt="3">
        <dgm:presLayoutVars>
          <dgm:bulletEnabled val="1"/>
        </dgm:presLayoutVars>
      </dgm:prSet>
      <dgm:spPr/>
    </dgm:pt>
  </dgm:ptLst>
  <dgm:cxnLst>
    <dgm:cxn modelId="{423BED3C-DA19-4EF1-9028-E38BC6BFEDE3}" type="presOf" srcId="{12D2C169-F72A-4346-9FE1-AEA37E958305}" destId="{746DC4A4-E3FC-4837-88FA-38A773712DE3}" srcOrd="0" destOrd="0" presId="urn:microsoft.com/office/officeart/2005/8/layout/hProcess9"/>
    <dgm:cxn modelId="{19A28C48-5796-495B-A892-F8975C2A241F}" srcId="{54096E44-83FD-45F2-AEDB-4B315329BB48}" destId="{1B52E397-121A-4E9C-9B00-FB9B920CD34D}" srcOrd="2" destOrd="0" parTransId="{B98C3FA0-09A8-42E7-BCAE-5AD34021D727}" sibTransId="{C692CA3A-8D3D-40BD-87E9-F0A517DFE843}"/>
    <dgm:cxn modelId="{209DF74E-C52F-464B-9705-663BA500EB1E}" srcId="{54096E44-83FD-45F2-AEDB-4B315329BB48}" destId="{961F3C46-A123-44E3-925A-949395572BF2}" srcOrd="1" destOrd="0" parTransId="{4BED7062-37CD-4470-A2EA-5C2B503B46C0}" sibTransId="{691138E0-CFC3-4EFB-9E2C-ABE65D5172B9}"/>
    <dgm:cxn modelId="{AD79DE94-F650-453C-BE0D-3036A7E9B868}" srcId="{54096E44-83FD-45F2-AEDB-4B315329BB48}" destId="{12D2C169-F72A-4346-9FE1-AEA37E958305}" srcOrd="0" destOrd="0" parTransId="{998471B8-1778-456C-A06D-5DE69D83606E}" sibTransId="{201FDF3C-0568-4D67-AC16-3ADD325627E3}"/>
    <dgm:cxn modelId="{D9F3CFA3-FC30-407D-9797-DA4100DB4F70}" type="presOf" srcId="{54096E44-83FD-45F2-AEDB-4B315329BB48}" destId="{EDF4C198-62B9-4D07-842F-981793F9DC9E}" srcOrd="0" destOrd="0" presId="urn:microsoft.com/office/officeart/2005/8/layout/hProcess9"/>
    <dgm:cxn modelId="{53F4B2E7-CCA8-4D86-BC4C-6A9A4AF37303}" type="presOf" srcId="{961F3C46-A123-44E3-925A-949395572BF2}" destId="{769B8987-CB20-43B4-936D-1CB4AE6A95F6}" srcOrd="0" destOrd="0" presId="urn:microsoft.com/office/officeart/2005/8/layout/hProcess9"/>
    <dgm:cxn modelId="{0373C6FB-48AB-4F5F-A283-697964ED1521}" type="presOf" srcId="{1B52E397-121A-4E9C-9B00-FB9B920CD34D}" destId="{467A777D-822D-4969-AE49-E4FD79297F23}" srcOrd="0" destOrd="0" presId="urn:microsoft.com/office/officeart/2005/8/layout/hProcess9"/>
    <dgm:cxn modelId="{6D54FDCF-D4E3-486B-8CAF-4ADDC919AFAE}" type="presParOf" srcId="{EDF4C198-62B9-4D07-842F-981793F9DC9E}" destId="{2BF81768-7F23-45CB-837D-2E16711FC999}" srcOrd="0" destOrd="0" presId="urn:microsoft.com/office/officeart/2005/8/layout/hProcess9"/>
    <dgm:cxn modelId="{0AA3DE86-5518-4FE0-971E-C495C138BA9B}" type="presParOf" srcId="{EDF4C198-62B9-4D07-842F-981793F9DC9E}" destId="{9A47B4E3-6AB4-43EB-B2D8-D1CDF5B135F7}" srcOrd="1" destOrd="0" presId="urn:microsoft.com/office/officeart/2005/8/layout/hProcess9"/>
    <dgm:cxn modelId="{A2B52AD1-CC82-4867-AC28-A7AAF27A6187}" type="presParOf" srcId="{9A47B4E3-6AB4-43EB-B2D8-D1CDF5B135F7}" destId="{746DC4A4-E3FC-4837-88FA-38A773712DE3}" srcOrd="0" destOrd="0" presId="urn:microsoft.com/office/officeart/2005/8/layout/hProcess9"/>
    <dgm:cxn modelId="{48322C67-FF70-4290-9C10-D8106F26C80E}" type="presParOf" srcId="{9A47B4E3-6AB4-43EB-B2D8-D1CDF5B135F7}" destId="{88F6B383-2CCE-4F4D-924F-82018A5F6CB0}" srcOrd="1" destOrd="0" presId="urn:microsoft.com/office/officeart/2005/8/layout/hProcess9"/>
    <dgm:cxn modelId="{84D51BC5-C3BE-43D6-B46F-733BEB87220E}" type="presParOf" srcId="{9A47B4E3-6AB4-43EB-B2D8-D1CDF5B135F7}" destId="{769B8987-CB20-43B4-936D-1CB4AE6A95F6}" srcOrd="2" destOrd="0" presId="urn:microsoft.com/office/officeart/2005/8/layout/hProcess9"/>
    <dgm:cxn modelId="{5B2BC516-D815-4DFD-948B-98539A6FF971}" type="presParOf" srcId="{9A47B4E3-6AB4-43EB-B2D8-D1CDF5B135F7}" destId="{05589CF9-B41B-45D8-A013-71A9F9E9B3E9}" srcOrd="3" destOrd="0" presId="urn:microsoft.com/office/officeart/2005/8/layout/hProcess9"/>
    <dgm:cxn modelId="{B7146E2C-82D1-489E-A1FB-AD75A71996C1}" type="presParOf" srcId="{9A47B4E3-6AB4-43EB-B2D8-D1CDF5B135F7}" destId="{467A777D-822D-4969-AE49-E4FD79297F23}" srcOrd="4"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02F5528-D279-4093-AA4A-F1A457149F8E}" type="doc">
      <dgm:prSet loTypeId="urn:microsoft.com/office/officeart/2008/layout/BendingPictureSemiTransparentText" loCatId="picture" qsTypeId="urn:microsoft.com/office/officeart/2005/8/quickstyle/simple1" qsCatId="simple" csTypeId="urn:microsoft.com/office/officeart/2005/8/colors/accent3_2" csCatId="accent3" phldr="1"/>
      <dgm:spPr/>
      <dgm:t>
        <a:bodyPr/>
        <a:lstStyle/>
        <a:p>
          <a:endParaRPr lang="es-ES"/>
        </a:p>
      </dgm:t>
    </dgm:pt>
    <dgm:pt modelId="{24E200E0-88A3-496D-84CB-9DAC6D7F5182}">
      <dgm:prSet phldrT="[Texto]" phldr="0"/>
      <dgm:spPr/>
      <dgm:t>
        <a:bodyPr/>
        <a:lstStyle/>
        <a:p>
          <a:r>
            <a:rPr lang="en-US" noProof="0" dirty="0"/>
            <a:t>The threat is real</a:t>
          </a:r>
        </a:p>
      </dgm:t>
    </dgm:pt>
    <dgm:pt modelId="{49F3F6F2-E6FD-49CD-8E98-5AEB0A8294B2}" type="parTrans" cxnId="{D6E1756E-17AD-4EDD-82DA-029E5BD6205E}">
      <dgm:prSet/>
      <dgm:spPr/>
      <dgm:t>
        <a:bodyPr/>
        <a:lstStyle/>
        <a:p>
          <a:endParaRPr lang="es-ES"/>
        </a:p>
      </dgm:t>
    </dgm:pt>
    <dgm:pt modelId="{798DDB3C-42D5-41C4-A379-0FB1FE7452A6}" type="sibTrans" cxnId="{D6E1756E-17AD-4EDD-82DA-029E5BD6205E}">
      <dgm:prSet/>
      <dgm:spPr/>
      <dgm:t>
        <a:bodyPr/>
        <a:lstStyle/>
        <a:p>
          <a:endParaRPr lang="es-ES"/>
        </a:p>
      </dgm:t>
    </dgm:pt>
    <dgm:pt modelId="{3264C525-6534-4CE7-A3E6-D2F3CABA1BB1}">
      <dgm:prSet phldrT="[Texto]" phldr="0"/>
      <dgm:spPr/>
      <dgm:t>
        <a:bodyPr/>
        <a:lstStyle/>
        <a:p>
          <a:r>
            <a:rPr lang="en-US" noProof="0"/>
            <a:t>We have strategies to protect ourselves</a:t>
          </a:r>
          <a:endParaRPr lang="en-US" noProof="0" dirty="0"/>
        </a:p>
      </dgm:t>
    </dgm:pt>
    <dgm:pt modelId="{6E95125D-53A4-403B-9CD9-6B33E3B490BD}" type="parTrans" cxnId="{BFB0F2A2-B5F7-43B0-8C7C-27A57FB6EE4C}">
      <dgm:prSet/>
      <dgm:spPr/>
      <dgm:t>
        <a:bodyPr/>
        <a:lstStyle/>
        <a:p>
          <a:endParaRPr lang="es-ES"/>
        </a:p>
      </dgm:t>
    </dgm:pt>
    <dgm:pt modelId="{F4192E84-9711-46FC-A2E8-E427CDCFD64C}" type="sibTrans" cxnId="{BFB0F2A2-B5F7-43B0-8C7C-27A57FB6EE4C}">
      <dgm:prSet/>
      <dgm:spPr/>
      <dgm:t>
        <a:bodyPr/>
        <a:lstStyle/>
        <a:p>
          <a:endParaRPr lang="es-ES"/>
        </a:p>
      </dgm:t>
    </dgm:pt>
    <dgm:pt modelId="{832C9946-E436-4782-A86C-9836B95B4D36}" type="pres">
      <dgm:prSet presAssocID="{A02F5528-D279-4093-AA4A-F1A457149F8E}" presName="Name0" presStyleCnt="0">
        <dgm:presLayoutVars>
          <dgm:dir/>
          <dgm:resizeHandles val="exact"/>
        </dgm:presLayoutVars>
      </dgm:prSet>
      <dgm:spPr/>
    </dgm:pt>
    <dgm:pt modelId="{9B0BFA65-7DAB-4103-ACAC-68A10C0D85B3}" type="pres">
      <dgm:prSet presAssocID="{24E200E0-88A3-496D-84CB-9DAC6D7F5182}" presName="composite" presStyleCnt="0"/>
      <dgm:spPr/>
    </dgm:pt>
    <dgm:pt modelId="{C031CC39-D4D4-4036-8DDD-78ABE3493B75}" type="pres">
      <dgm:prSet presAssocID="{24E200E0-88A3-496D-84CB-9DAC6D7F5182}" presName="rect1" presStyleLbl="bgShp" presStyleIdx="0" presStyleCnt="2"/>
      <dgm:spPr>
        <a:blipFill>
          <a:blip xmlns:r="http://schemas.openxmlformats.org/officeDocument/2006/relationships" r:embed="rId1">
            <a:duotone>
              <a:schemeClr val="accent2">
                <a:shade val="45000"/>
                <a:satMod val="135000"/>
              </a:schemeClr>
              <a:prstClr val="white"/>
            </a:duotone>
          </a:blip>
          <a:srcRect/>
          <a:stretch>
            <a:fillRect l="-45000" r="-45000"/>
          </a:stretch>
        </a:blipFill>
      </dgm:spPr>
    </dgm:pt>
    <dgm:pt modelId="{0812A119-6C30-48A5-995F-9FAB5ADB94D2}" type="pres">
      <dgm:prSet presAssocID="{24E200E0-88A3-496D-84CB-9DAC6D7F5182}" presName="rect2" presStyleLbl="trBgShp" presStyleIdx="0" presStyleCnt="2">
        <dgm:presLayoutVars>
          <dgm:bulletEnabled val="1"/>
        </dgm:presLayoutVars>
      </dgm:prSet>
      <dgm:spPr/>
    </dgm:pt>
    <dgm:pt modelId="{AC947AF0-19B2-485D-88CD-7270B124F2DF}" type="pres">
      <dgm:prSet presAssocID="{798DDB3C-42D5-41C4-A379-0FB1FE7452A6}" presName="sibTrans" presStyleCnt="0"/>
      <dgm:spPr/>
    </dgm:pt>
    <dgm:pt modelId="{AA99562C-6D59-4D0B-B009-278BA314B28C}" type="pres">
      <dgm:prSet presAssocID="{3264C525-6534-4CE7-A3E6-D2F3CABA1BB1}" presName="composite" presStyleCnt="0"/>
      <dgm:spPr/>
    </dgm:pt>
    <dgm:pt modelId="{552A5E56-7548-4820-8167-A1BB458ECD6C}" type="pres">
      <dgm:prSet presAssocID="{3264C525-6534-4CE7-A3E6-D2F3CABA1BB1}" presName="rect1" presStyleLbl="bgShp" presStyleIdx="1" presStyleCnt="2"/>
      <dgm:spPr>
        <a:blipFill dpi="0" rotWithShape="1">
          <a:blip xmlns:r="http://schemas.openxmlformats.org/officeDocument/2006/relationships" r:embed="rId2">
            <a:duotone>
              <a:schemeClr val="accent3">
                <a:shade val="45000"/>
                <a:satMod val="135000"/>
              </a:schemeClr>
              <a:prstClr val="white"/>
            </a:duotone>
          </a:blip>
          <a:srcRect/>
          <a:stretch>
            <a:fillRect l="-12590" t="-17659" r="-85648" b="-12758"/>
          </a:stretch>
        </a:blipFill>
      </dgm:spPr>
    </dgm:pt>
    <dgm:pt modelId="{07BF524B-D5E9-48C3-913D-58E62D6DAEC3}" type="pres">
      <dgm:prSet presAssocID="{3264C525-6534-4CE7-A3E6-D2F3CABA1BB1}" presName="rect2" presStyleLbl="trBgShp" presStyleIdx="1" presStyleCnt="2">
        <dgm:presLayoutVars>
          <dgm:bulletEnabled val="1"/>
        </dgm:presLayoutVars>
      </dgm:prSet>
      <dgm:spPr/>
    </dgm:pt>
  </dgm:ptLst>
  <dgm:cxnLst>
    <dgm:cxn modelId="{10DDAC43-E156-4EBB-9F11-0502FDC5A82C}" type="presOf" srcId="{3264C525-6534-4CE7-A3E6-D2F3CABA1BB1}" destId="{07BF524B-D5E9-48C3-913D-58E62D6DAEC3}" srcOrd="0" destOrd="0" presId="urn:microsoft.com/office/officeart/2008/layout/BendingPictureSemiTransparentText"/>
    <dgm:cxn modelId="{D6E1756E-17AD-4EDD-82DA-029E5BD6205E}" srcId="{A02F5528-D279-4093-AA4A-F1A457149F8E}" destId="{24E200E0-88A3-496D-84CB-9DAC6D7F5182}" srcOrd="0" destOrd="0" parTransId="{49F3F6F2-E6FD-49CD-8E98-5AEB0A8294B2}" sibTransId="{798DDB3C-42D5-41C4-A379-0FB1FE7452A6}"/>
    <dgm:cxn modelId="{99907658-1736-42C6-95B3-004F3400F73C}" type="presOf" srcId="{A02F5528-D279-4093-AA4A-F1A457149F8E}" destId="{832C9946-E436-4782-A86C-9836B95B4D36}" srcOrd="0" destOrd="0" presId="urn:microsoft.com/office/officeart/2008/layout/BendingPictureSemiTransparentText"/>
    <dgm:cxn modelId="{2264EF97-8D02-4B83-9583-A633E414FC6D}" type="presOf" srcId="{24E200E0-88A3-496D-84CB-9DAC6D7F5182}" destId="{0812A119-6C30-48A5-995F-9FAB5ADB94D2}" srcOrd="0" destOrd="0" presId="urn:microsoft.com/office/officeart/2008/layout/BendingPictureSemiTransparentText"/>
    <dgm:cxn modelId="{BFB0F2A2-B5F7-43B0-8C7C-27A57FB6EE4C}" srcId="{A02F5528-D279-4093-AA4A-F1A457149F8E}" destId="{3264C525-6534-4CE7-A3E6-D2F3CABA1BB1}" srcOrd="1" destOrd="0" parTransId="{6E95125D-53A4-403B-9CD9-6B33E3B490BD}" sibTransId="{F4192E84-9711-46FC-A2E8-E427CDCFD64C}"/>
    <dgm:cxn modelId="{B6A65D08-8CE7-416D-BB9F-9A219B4FC749}" type="presParOf" srcId="{832C9946-E436-4782-A86C-9836B95B4D36}" destId="{9B0BFA65-7DAB-4103-ACAC-68A10C0D85B3}" srcOrd="0" destOrd="0" presId="urn:microsoft.com/office/officeart/2008/layout/BendingPictureSemiTransparentText"/>
    <dgm:cxn modelId="{D7EFEF59-57DF-4012-B2AB-F469F1B4CFA7}" type="presParOf" srcId="{9B0BFA65-7DAB-4103-ACAC-68A10C0D85B3}" destId="{C031CC39-D4D4-4036-8DDD-78ABE3493B75}" srcOrd="0" destOrd="0" presId="urn:microsoft.com/office/officeart/2008/layout/BendingPictureSemiTransparentText"/>
    <dgm:cxn modelId="{6CB10502-82B2-4A19-9CF3-F2D7410C2BEE}" type="presParOf" srcId="{9B0BFA65-7DAB-4103-ACAC-68A10C0D85B3}" destId="{0812A119-6C30-48A5-995F-9FAB5ADB94D2}" srcOrd="1" destOrd="0" presId="urn:microsoft.com/office/officeart/2008/layout/BendingPictureSemiTransparentText"/>
    <dgm:cxn modelId="{C29A639F-B429-4AD3-8179-402F9B00FFC2}" type="presParOf" srcId="{832C9946-E436-4782-A86C-9836B95B4D36}" destId="{AC947AF0-19B2-485D-88CD-7270B124F2DF}" srcOrd="1" destOrd="0" presId="urn:microsoft.com/office/officeart/2008/layout/BendingPictureSemiTransparentText"/>
    <dgm:cxn modelId="{F94DB078-47EB-4FC2-977B-34A1D5F63DC6}" type="presParOf" srcId="{832C9946-E436-4782-A86C-9836B95B4D36}" destId="{AA99562C-6D59-4D0B-B009-278BA314B28C}" srcOrd="2" destOrd="0" presId="urn:microsoft.com/office/officeart/2008/layout/BendingPictureSemiTransparentText"/>
    <dgm:cxn modelId="{A043E5E9-A1AD-4DAE-AE59-093CDEB760CC}" type="presParOf" srcId="{AA99562C-6D59-4D0B-B009-278BA314B28C}" destId="{552A5E56-7548-4820-8167-A1BB458ECD6C}" srcOrd="0" destOrd="0" presId="urn:microsoft.com/office/officeart/2008/layout/BendingPictureSemiTransparentText"/>
    <dgm:cxn modelId="{7F4DF776-1DFE-4826-9204-572038623C6B}" type="presParOf" srcId="{AA99562C-6D59-4D0B-B009-278BA314B28C}" destId="{07BF524B-D5E9-48C3-913D-58E62D6DAEC3}" srcOrd="1" destOrd="0" presId="urn:microsoft.com/office/officeart/2008/layout/BendingPictureSemiTransparentTex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02F5528-D279-4093-AA4A-F1A457149F8E}" type="doc">
      <dgm:prSet loTypeId="urn:microsoft.com/office/officeart/2008/layout/HexagonCluster" loCatId="picture" qsTypeId="urn:microsoft.com/office/officeart/2005/8/quickstyle/simple1" qsCatId="simple" csTypeId="urn:microsoft.com/office/officeart/2005/8/colors/accent3_2" csCatId="accent3" phldr="1"/>
      <dgm:spPr/>
      <dgm:t>
        <a:bodyPr/>
        <a:lstStyle/>
        <a:p>
          <a:endParaRPr lang="es-ES"/>
        </a:p>
      </dgm:t>
    </dgm:pt>
    <dgm:pt modelId="{24E200E0-88A3-496D-84CB-9DAC6D7F5182}">
      <dgm:prSet phldrT="[Texto]" phldr="0"/>
      <dgm:spPr/>
      <dgm:t>
        <a:bodyPr/>
        <a:lstStyle/>
        <a:p>
          <a:r>
            <a:rPr lang="en-US" noProof="0" dirty="0"/>
            <a:t>Security by design</a:t>
          </a:r>
        </a:p>
      </dgm:t>
    </dgm:pt>
    <dgm:pt modelId="{49F3F6F2-E6FD-49CD-8E98-5AEB0A8294B2}" type="parTrans" cxnId="{D6E1756E-17AD-4EDD-82DA-029E5BD6205E}">
      <dgm:prSet/>
      <dgm:spPr/>
      <dgm:t>
        <a:bodyPr/>
        <a:lstStyle/>
        <a:p>
          <a:endParaRPr lang="es-ES"/>
        </a:p>
      </dgm:t>
    </dgm:pt>
    <dgm:pt modelId="{798DDB3C-42D5-41C4-A379-0FB1FE7452A6}" type="sibTrans" cxnId="{D6E1756E-17AD-4EDD-82DA-029E5BD6205E}">
      <dgm:prSet/>
      <dgm:spPr>
        <a:blipFill>
          <a:blip xmlns:r="http://schemas.openxmlformats.org/officeDocument/2006/relationships" r:embed="rId1"/>
          <a:srcRect/>
          <a:stretch>
            <a:fillRect l="-14000" r="-14000"/>
          </a:stretch>
        </a:blipFill>
      </dgm:spPr>
      <dgm:t>
        <a:bodyPr/>
        <a:lstStyle/>
        <a:p>
          <a:endParaRPr lang="es-ES"/>
        </a:p>
      </dgm:t>
    </dgm:pt>
    <dgm:pt modelId="{A585695C-67BA-476C-B55F-458F5B39BE7D}">
      <dgm:prSet phldrT="[Texto]" phldr="0"/>
      <dgm:spPr/>
      <dgm:t>
        <a:bodyPr/>
        <a:lstStyle/>
        <a:p>
          <a:r>
            <a:rPr lang="en-US" noProof="0"/>
            <a:t>Product development &amp; lifecycle</a:t>
          </a:r>
          <a:endParaRPr lang="en-US" noProof="0" dirty="0"/>
        </a:p>
      </dgm:t>
    </dgm:pt>
    <dgm:pt modelId="{23E7C2A5-5084-4550-B4BF-8DB46C21DE74}" type="parTrans" cxnId="{CF0A0991-16B6-489F-BA44-0C75588C2976}">
      <dgm:prSet/>
      <dgm:spPr/>
      <dgm:t>
        <a:bodyPr/>
        <a:lstStyle/>
        <a:p>
          <a:endParaRPr lang="es-ES"/>
        </a:p>
      </dgm:t>
    </dgm:pt>
    <dgm:pt modelId="{B688D3FB-31EE-4989-A1EE-B88026217B03}" type="sibTrans" cxnId="{CF0A0991-16B6-489F-BA44-0C75588C2976}">
      <dgm:prSet/>
      <dgm:spPr/>
      <dgm:t>
        <a:bodyPr/>
        <a:lstStyle/>
        <a:p>
          <a:endParaRPr lang="es-ES"/>
        </a:p>
      </dgm:t>
    </dgm:pt>
    <dgm:pt modelId="{5834B5F6-9003-4885-B11B-E939D7D7BFB8}">
      <dgm:prSet phldrT="[Texto]" phldr="0"/>
      <dgm:spPr/>
      <dgm:t>
        <a:bodyPr/>
        <a:lstStyle/>
        <a:p>
          <a:r>
            <a:rPr lang="en-US" noProof="0" dirty="0"/>
            <a:t>Align with project execution</a:t>
          </a:r>
        </a:p>
      </dgm:t>
    </dgm:pt>
    <dgm:pt modelId="{3E69C73F-23CD-4F8C-A3DB-FD414E0727A5}" type="parTrans" cxnId="{DC42399B-AA0B-4CA8-A33C-8DBFCCD6C449}">
      <dgm:prSet/>
      <dgm:spPr/>
      <dgm:t>
        <a:bodyPr/>
        <a:lstStyle/>
        <a:p>
          <a:endParaRPr lang="es-ES"/>
        </a:p>
      </dgm:t>
    </dgm:pt>
    <dgm:pt modelId="{C48F6AB1-F6B1-49F6-87A5-16A4A171F34A}" type="sibTrans" cxnId="{DC42399B-AA0B-4CA8-A33C-8DBFCCD6C449}">
      <dgm:prSet/>
      <dgm:spPr>
        <a:blipFill>
          <a:blip xmlns:r="http://schemas.openxmlformats.org/officeDocument/2006/relationships" r:embed="rId2"/>
          <a:srcRect/>
          <a:stretch>
            <a:fillRect l="-40000" r="-40000"/>
          </a:stretch>
        </a:blipFill>
      </dgm:spPr>
      <dgm:t>
        <a:bodyPr/>
        <a:lstStyle/>
        <a:p>
          <a:endParaRPr lang="es-ES"/>
        </a:p>
      </dgm:t>
    </dgm:pt>
    <dgm:pt modelId="{1C20D497-4A76-4BD1-8437-3AC6BDD7E6B3}">
      <dgm:prSet phldrT="[Texto]" phldr="0"/>
      <dgm:spPr/>
      <dgm:t>
        <a:bodyPr/>
        <a:lstStyle/>
        <a:p>
          <a:r>
            <a:rPr lang="en-US" noProof="0" dirty="0"/>
            <a:t>Regulatory compliance</a:t>
          </a:r>
        </a:p>
      </dgm:t>
    </dgm:pt>
    <dgm:pt modelId="{F5AFF0C5-EE1F-4B3B-B2E8-869F325051AE}" type="parTrans" cxnId="{9B9FC400-BF15-4333-BF30-849AD7AFC22E}">
      <dgm:prSet/>
      <dgm:spPr/>
      <dgm:t>
        <a:bodyPr/>
        <a:lstStyle/>
        <a:p>
          <a:endParaRPr lang="es-ES"/>
        </a:p>
      </dgm:t>
    </dgm:pt>
    <dgm:pt modelId="{4429FF5F-C6E5-4820-8DBF-B7856A1E7964}" type="sibTrans" cxnId="{9B9FC400-BF15-4333-BF30-849AD7AFC22E}">
      <dgm:prSet/>
      <dgm:spPr>
        <a:blipFill dpi="0" rotWithShape="1">
          <a:blip xmlns:r="http://schemas.openxmlformats.org/officeDocument/2006/relationships" r:embed="rId3"/>
          <a:srcRect/>
          <a:stretch>
            <a:fillRect l="-149093" t="-80606" r="-142559" b="-70456"/>
          </a:stretch>
        </a:blipFill>
      </dgm:spPr>
      <dgm:t>
        <a:bodyPr/>
        <a:lstStyle/>
        <a:p>
          <a:endParaRPr lang="es-ES"/>
        </a:p>
      </dgm:t>
    </dgm:pt>
    <dgm:pt modelId="{B46EA068-D261-41D1-9FC5-8436240E9C22}">
      <dgm:prSet phldrT="[Texto]" phldr="0"/>
      <dgm:spPr/>
      <dgm:t>
        <a:bodyPr/>
        <a:lstStyle/>
        <a:p>
          <a:r>
            <a:rPr lang="en-US" noProof="0"/>
            <a:t>Design</a:t>
          </a:r>
          <a:endParaRPr lang="en-US" noProof="0" dirty="0"/>
        </a:p>
      </dgm:t>
    </dgm:pt>
    <dgm:pt modelId="{F51DCBC8-686F-4447-A6B4-A38CB83FC229}" type="parTrans" cxnId="{A2CC6924-B932-4ACF-8242-927BFA90EF14}">
      <dgm:prSet/>
      <dgm:spPr/>
      <dgm:t>
        <a:bodyPr/>
        <a:lstStyle/>
        <a:p>
          <a:endParaRPr lang="es-ES"/>
        </a:p>
      </dgm:t>
    </dgm:pt>
    <dgm:pt modelId="{56823ACA-BA63-4526-85E4-62E157D6F8D8}" type="sibTrans" cxnId="{A2CC6924-B932-4ACF-8242-927BFA90EF14}">
      <dgm:prSet/>
      <dgm:spPr/>
      <dgm:t>
        <a:bodyPr/>
        <a:lstStyle/>
        <a:p>
          <a:endParaRPr lang="es-ES"/>
        </a:p>
      </dgm:t>
    </dgm:pt>
    <dgm:pt modelId="{ADDF08FE-4B62-4CBB-B392-C09EC010BF3D}">
      <dgm:prSet phldrT="[Texto]" phldr="0"/>
      <dgm:spPr/>
      <dgm:t>
        <a:bodyPr/>
        <a:lstStyle/>
        <a:p>
          <a:r>
            <a:rPr lang="en-US" noProof="0"/>
            <a:t>Manufacturing</a:t>
          </a:r>
          <a:endParaRPr lang="en-US" noProof="0" dirty="0"/>
        </a:p>
      </dgm:t>
    </dgm:pt>
    <dgm:pt modelId="{2C2906BE-8060-4A18-BD40-678BAF37B28A}" type="parTrans" cxnId="{65079662-2138-4B36-9AD1-D01BEDBED3B7}">
      <dgm:prSet/>
      <dgm:spPr/>
      <dgm:t>
        <a:bodyPr/>
        <a:lstStyle/>
        <a:p>
          <a:endParaRPr lang="es-ES"/>
        </a:p>
      </dgm:t>
    </dgm:pt>
    <dgm:pt modelId="{4DD82905-6E5F-4C31-B015-3A9C068A91FC}" type="sibTrans" cxnId="{65079662-2138-4B36-9AD1-D01BEDBED3B7}">
      <dgm:prSet/>
      <dgm:spPr/>
      <dgm:t>
        <a:bodyPr/>
        <a:lstStyle/>
        <a:p>
          <a:endParaRPr lang="es-ES"/>
        </a:p>
      </dgm:t>
    </dgm:pt>
    <dgm:pt modelId="{8CC57FFB-7082-4887-B663-92F140C77FE7}">
      <dgm:prSet phldrT="[Texto]" phldr="0"/>
      <dgm:spPr/>
      <dgm:t>
        <a:bodyPr/>
        <a:lstStyle/>
        <a:p>
          <a:r>
            <a:rPr lang="en-US" noProof="0" dirty="0"/>
            <a:t>Operation &amp; Maintenance</a:t>
          </a:r>
        </a:p>
      </dgm:t>
    </dgm:pt>
    <dgm:pt modelId="{CFC78C9B-36BB-4E6A-8EE7-2683C3FC26DB}" type="parTrans" cxnId="{16E36D02-CA02-4632-B8E7-86932ED9B12B}">
      <dgm:prSet/>
      <dgm:spPr/>
      <dgm:t>
        <a:bodyPr/>
        <a:lstStyle/>
        <a:p>
          <a:endParaRPr lang="es-ES"/>
        </a:p>
      </dgm:t>
    </dgm:pt>
    <dgm:pt modelId="{CAE07AB9-D12B-479D-B56F-9B591AE9B9B4}" type="sibTrans" cxnId="{16E36D02-CA02-4632-B8E7-86932ED9B12B}">
      <dgm:prSet/>
      <dgm:spPr/>
      <dgm:t>
        <a:bodyPr/>
        <a:lstStyle/>
        <a:p>
          <a:endParaRPr lang="es-ES"/>
        </a:p>
      </dgm:t>
    </dgm:pt>
    <dgm:pt modelId="{E1543C55-7804-47D1-B274-D723F4217720}">
      <dgm:prSet phldrT="[Texto]" phldr="0"/>
      <dgm:spPr/>
      <dgm:t>
        <a:bodyPr/>
        <a:lstStyle/>
        <a:p>
          <a:r>
            <a:rPr lang="en-US" noProof="0"/>
            <a:t>ISO 27001</a:t>
          </a:r>
          <a:endParaRPr lang="en-US" noProof="0" dirty="0"/>
        </a:p>
      </dgm:t>
    </dgm:pt>
    <dgm:pt modelId="{C0906426-E4C0-490D-B7E9-45D9E0F379F5}" type="parTrans" cxnId="{4622C596-136D-4F4C-BFF4-34B13E76C0B2}">
      <dgm:prSet/>
      <dgm:spPr/>
      <dgm:t>
        <a:bodyPr/>
        <a:lstStyle/>
        <a:p>
          <a:endParaRPr lang="es-ES"/>
        </a:p>
      </dgm:t>
    </dgm:pt>
    <dgm:pt modelId="{EDA0C35F-25E3-4D9C-BFE8-4EEE8ED6736F}" type="sibTrans" cxnId="{4622C596-136D-4F4C-BFF4-34B13E76C0B2}">
      <dgm:prSet/>
      <dgm:spPr/>
      <dgm:t>
        <a:bodyPr/>
        <a:lstStyle/>
        <a:p>
          <a:endParaRPr lang="es-ES"/>
        </a:p>
      </dgm:t>
    </dgm:pt>
    <dgm:pt modelId="{13C84637-D842-4764-B718-490E10A03FBD}">
      <dgm:prSet phldrT="[Texto]" phldr="0"/>
      <dgm:spPr/>
      <dgm:t>
        <a:bodyPr/>
        <a:lstStyle/>
        <a:p>
          <a:r>
            <a:rPr lang="en-US" noProof="0"/>
            <a:t>ISA/IEC 62443</a:t>
          </a:r>
          <a:endParaRPr lang="en-US" noProof="0" dirty="0"/>
        </a:p>
      </dgm:t>
    </dgm:pt>
    <dgm:pt modelId="{6F49E98A-3206-4548-89E5-DF6A728DE316}" type="parTrans" cxnId="{0E5F6CD0-131E-43C5-9C1E-516D6246D93A}">
      <dgm:prSet/>
      <dgm:spPr/>
      <dgm:t>
        <a:bodyPr/>
        <a:lstStyle/>
        <a:p>
          <a:endParaRPr lang="es-ES"/>
        </a:p>
      </dgm:t>
    </dgm:pt>
    <dgm:pt modelId="{5C278F67-ED81-42A2-BD56-188959B1E0ED}" type="sibTrans" cxnId="{0E5F6CD0-131E-43C5-9C1E-516D6246D93A}">
      <dgm:prSet/>
      <dgm:spPr/>
      <dgm:t>
        <a:bodyPr/>
        <a:lstStyle/>
        <a:p>
          <a:endParaRPr lang="es-ES"/>
        </a:p>
      </dgm:t>
    </dgm:pt>
    <dgm:pt modelId="{06404FCD-537D-4A04-8E3B-2283EFBA927B}">
      <dgm:prSet phldrT="[Texto]" phldr="0"/>
      <dgm:spPr/>
      <dgm:t>
        <a:bodyPr/>
        <a:lstStyle/>
        <a:p>
          <a:r>
            <a:rPr lang="en-US" noProof="0"/>
            <a:t>NIS2</a:t>
          </a:r>
          <a:endParaRPr lang="en-US" noProof="0" dirty="0"/>
        </a:p>
      </dgm:t>
    </dgm:pt>
    <dgm:pt modelId="{3729456C-01EE-4FD7-AB9F-D8DD0391ADEC}" type="parTrans" cxnId="{D36185BD-8A13-4001-89FE-550C2DB997DA}">
      <dgm:prSet/>
      <dgm:spPr/>
      <dgm:t>
        <a:bodyPr/>
        <a:lstStyle/>
        <a:p>
          <a:endParaRPr lang="es-ES"/>
        </a:p>
      </dgm:t>
    </dgm:pt>
    <dgm:pt modelId="{3534B969-99BC-4A38-82AE-3D7B69B30F59}" type="sibTrans" cxnId="{D36185BD-8A13-4001-89FE-550C2DB997DA}">
      <dgm:prSet/>
      <dgm:spPr/>
      <dgm:t>
        <a:bodyPr/>
        <a:lstStyle/>
        <a:p>
          <a:endParaRPr lang="es-ES"/>
        </a:p>
      </dgm:t>
    </dgm:pt>
    <dgm:pt modelId="{03D8006A-9E1B-4ABE-94F7-A55FD306FB2C}">
      <dgm:prSet phldrT="[Texto]" phldr="0"/>
      <dgm:spPr/>
      <dgm:t>
        <a:bodyPr/>
        <a:lstStyle/>
        <a:p>
          <a:r>
            <a:rPr lang="en-US" noProof="0"/>
            <a:t>CRA</a:t>
          </a:r>
          <a:endParaRPr lang="en-US" noProof="0" dirty="0"/>
        </a:p>
      </dgm:t>
    </dgm:pt>
    <dgm:pt modelId="{66459B30-7E2D-4255-9117-BFC155660383}" type="parTrans" cxnId="{ED9DA09D-0A4B-4307-B682-DB2C35E41A20}">
      <dgm:prSet/>
      <dgm:spPr/>
      <dgm:t>
        <a:bodyPr/>
        <a:lstStyle/>
        <a:p>
          <a:endParaRPr lang="es-ES"/>
        </a:p>
      </dgm:t>
    </dgm:pt>
    <dgm:pt modelId="{92E18198-93BD-43FC-9DD1-4E856902E419}" type="sibTrans" cxnId="{ED9DA09D-0A4B-4307-B682-DB2C35E41A20}">
      <dgm:prSet/>
      <dgm:spPr/>
      <dgm:t>
        <a:bodyPr/>
        <a:lstStyle/>
        <a:p>
          <a:endParaRPr lang="es-ES"/>
        </a:p>
      </dgm:t>
    </dgm:pt>
    <dgm:pt modelId="{C4B6FDF3-1C8B-42A8-A18B-1E76A0947B0F}">
      <dgm:prSet phldrT="[Texto]" phldr="0"/>
      <dgm:spPr/>
      <dgm:t>
        <a:bodyPr/>
        <a:lstStyle/>
        <a:p>
          <a:r>
            <a:rPr lang="en-US" noProof="0" dirty="0"/>
            <a:t>Continuous improvement</a:t>
          </a:r>
        </a:p>
      </dgm:t>
    </dgm:pt>
    <dgm:pt modelId="{756C75B1-4F80-4460-B875-F5E18DA56344}" type="parTrans" cxnId="{94A63E43-FB42-4A4A-AD8B-F5EA12808072}">
      <dgm:prSet/>
      <dgm:spPr/>
      <dgm:t>
        <a:bodyPr/>
        <a:lstStyle/>
        <a:p>
          <a:endParaRPr lang="es-ES"/>
        </a:p>
      </dgm:t>
    </dgm:pt>
    <dgm:pt modelId="{29D87519-9E33-4460-BF56-5F1605DC973E}" type="sibTrans" cxnId="{94A63E43-FB42-4A4A-AD8B-F5EA12808072}">
      <dgm:prSet/>
      <dgm:spPr>
        <a:blipFill>
          <a:blip xmlns:r="http://schemas.openxmlformats.org/officeDocument/2006/relationships" r:embed="rId4"/>
          <a:srcRect/>
          <a:stretch>
            <a:fillRect l="-26000" r="-26000"/>
          </a:stretch>
        </a:blipFill>
      </dgm:spPr>
      <dgm:t>
        <a:bodyPr/>
        <a:lstStyle/>
        <a:p>
          <a:endParaRPr lang="es-ES"/>
        </a:p>
      </dgm:t>
    </dgm:pt>
    <dgm:pt modelId="{86EF27D5-2ECA-4678-A7D2-D5EEDE1CA01E}">
      <dgm:prSet phldrT="[Texto]" phldr="0"/>
      <dgm:spPr/>
      <dgm:t>
        <a:bodyPr/>
        <a:lstStyle/>
        <a:p>
          <a:r>
            <a:rPr lang="en-US" noProof="0" dirty="0"/>
            <a:t>Keep updated</a:t>
          </a:r>
        </a:p>
      </dgm:t>
    </dgm:pt>
    <dgm:pt modelId="{0DE66120-8E22-45F5-8B74-FFB05E297618}" type="parTrans" cxnId="{52BAE360-2EAB-47DB-952E-FC2AB4DF191B}">
      <dgm:prSet/>
      <dgm:spPr/>
      <dgm:t>
        <a:bodyPr/>
        <a:lstStyle/>
        <a:p>
          <a:endParaRPr lang="es-ES"/>
        </a:p>
      </dgm:t>
    </dgm:pt>
    <dgm:pt modelId="{3C21D328-4B5F-4EA6-B6A7-E21F39D26C73}" type="sibTrans" cxnId="{52BAE360-2EAB-47DB-952E-FC2AB4DF191B}">
      <dgm:prSet/>
      <dgm:spPr/>
      <dgm:t>
        <a:bodyPr/>
        <a:lstStyle/>
        <a:p>
          <a:endParaRPr lang="es-ES"/>
        </a:p>
      </dgm:t>
    </dgm:pt>
    <dgm:pt modelId="{DD597502-CC24-4C03-8B88-EBF9CC26E335}" type="pres">
      <dgm:prSet presAssocID="{A02F5528-D279-4093-AA4A-F1A457149F8E}" presName="Name0" presStyleCnt="0">
        <dgm:presLayoutVars>
          <dgm:chMax val="21"/>
          <dgm:chPref val="21"/>
        </dgm:presLayoutVars>
      </dgm:prSet>
      <dgm:spPr/>
    </dgm:pt>
    <dgm:pt modelId="{11020C1D-6E01-4B39-9F55-A3DB8CAE5E1E}" type="pres">
      <dgm:prSet presAssocID="{24E200E0-88A3-496D-84CB-9DAC6D7F5182}" presName="text1" presStyleCnt="0"/>
      <dgm:spPr/>
    </dgm:pt>
    <dgm:pt modelId="{8EE34D38-F934-40CE-B20E-5847BAAFE353}" type="pres">
      <dgm:prSet presAssocID="{24E200E0-88A3-496D-84CB-9DAC6D7F5182}" presName="textRepeatNode" presStyleLbl="alignNode1" presStyleIdx="0" presStyleCnt="4">
        <dgm:presLayoutVars>
          <dgm:chMax val="0"/>
          <dgm:chPref val="0"/>
          <dgm:bulletEnabled val="1"/>
        </dgm:presLayoutVars>
      </dgm:prSet>
      <dgm:spPr/>
    </dgm:pt>
    <dgm:pt modelId="{1484D3E6-FA04-46B2-8F7B-05B06D7C8715}" type="pres">
      <dgm:prSet presAssocID="{24E200E0-88A3-496D-84CB-9DAC6D7F5182}" presName="textaccent1" presStyleCnt="0"/>
      <dgm:spPr/>
    </dgm:pt>
    <dgm:pt modelId="{C40B3F85-DD98-4A2A-B7A2-340F48E51AAC}" type="pres">
      <dgm:prSet presAssocID="{24E200E0-88A3-496D-84CB-9DAC6D7F5182}" presName="accentRepeatNode" presStyleLbl="solidAlignAcc1" presStyleIdx="0" presStyleCnt="8"/>
      <dgm:spPr/>
    </dgm:pt>
    <dgm:pt modelId="{238755A2-C35E-4A6A-8156-6CCC7B144203}" type="pres">
      <dgm:prSet presAssocID="{798DDB3C-42D5-41C4-A379-0FB1FE7452A6}" presName="image1" presStyleCnt="0"/>
      <dgm:spPr/>
    </dgm:pt>
    <dgm:pt modelId="{6196DADC-B910-4328-A04A-5928BB33F162}" type="pres">
      <dgm:prSet presAssocID="{798DDB3C-42D5-41C4-A379-0FB1FE7452A6}" presName="imageRepeatNode" presStyleLbl="alignAcc1" presStyleIdx="0" presStyleCnt="4"/>
      <dgm:spPr/>
    </dgm:pt>
    <dgm:pt modelId="{7C718FD8-FE21-4CCA-91EE-AEDB13F3CDF7}" type="pres">
      <dgm:prSet presAssocID="{798DDB3C-42D5-41C4-A379-0FB1FE7452A6}" presName="imageaccent1" presStyleCnt="0"/>
      <dgm:spPr/>
    </dgm:pt>
    <dgm:pt modelId="{0742ADC4-A659-4B83-9F92-08ECBF485892}" type="pres">
      <dgm:prSet presAssocID="{798DDB3C-42D5-41C4-A379-0FB1FE7452A6}" presName="accentRepeatNode" presStyleLbl="solidAlignAcc1" presStyleIdx="1" presStyleCnt="8"/>
      <dgm:spPr/>
    </dgm:pt>
    <dgm:pt modelId="{EB2C7F98-9552-4429-AAD6-C608FD0358C1}" type="pres">
      <dgm:prSet presAssocID="{5834B5F6-9003-4885-B11B-E939D7D7BFB8}" presName="text2" presStyleCnt="0"/>
      <dgm:spPr/>
    </dgm:pt>
    <dgm:pt modelId="{F0DAE83E-7964-4E2B-A02D-954E97DFBF3B}" type="pres">
      <dgm:prSet presAssocID="{5834B5F6-9003-4885-B11B-E939D7D7BFB8}" presName="textRepeatNode" presStyleLbl="alignNode1" presStyleIdx="1" presStyleCnt="4">
        <dgm:presLayoutVars>
          <dgm:chMax val="0"/>
          <dgm:chPref val="0"/>
          <dgm:bulletEnabled val="1"/>
        </dgm:presLayoutVars>
      </dgm:prSet>
      <dgm:spPr/>
    </dgm:pt>
    <dgm:pt modelId="{A4D5D208-58F1-4D5A-B146-E0C66C7677D5}" type="pres">
      <dgm:prSet presAssocID="{5834B5F6-9003-4885-B11B-E939D7D7BFB8}" presName="textaccent2" presStyleCnt="0"/>
      <dgm:spPr/>
    </dgm:pt>
    <dgm:pt modelId="{13AA33AD-FF5C-402E-95DC-00DC7332EBE2}" type="pres">
      <dgm:prSet presAssocID="{5834B5F6-9003-4885-B11B-E939D7D7BFB8}" presName="accentRepeatNode" presStyleLbl="solidAlignAcc1" presStyleIdx="2" presStyleCnt="8"/>
      <dgm:spPr/>
    </dgm:pt>
    <dgm:pt modelId="{8ED88D06-9B0B-4A13-B4AC-606F11A7C06D}" type="pres">
      <dgm:prSet presAssocID="{C48F6AB1-F6B1-49F6-87A5-16A4A171F34A}" presName="image2" presStyleCnt="0"/>
      <dgm:spPr/>
    </dgm:pt>
    <dgm:pt modelId="{3FF5E53D-7C63-4046-88C3-44BED25FEA20}" type="pres">
      <dgm:prSet presAssocID="{C48F6AB1-F6B1-49F6-87A5-16A4A171F34A}" presName="imageRepeatNode" presStyleLbl="alignAcc1" presStyleIdx="1" presStyleCnt="4"/>
      <dgm:spPr/>
    </dgm:pt>
    <dgm:pt modelId="{87A044C1-16D1-427A-85E3-D62D9B619B2F}" type="pres">
      <dgm:prSet presAssocID="{C48F6AB1-F6B1-49F6-87A5-16A4A171F34A}" presName="imageaccent2" presStyleCnt="0"/>
      <dgm:spPr/>
    </dgm:pt>
    <dgm:pt modelId="{276D6EC6-AEEC-4C84-9F51-ACB0578DCB72}" type="pres">
      <dgm:prSet presAssocID="{C48F6AB1-F6B1-49F6-87A5-16A4A171F34A}" presName="accentRepeatNode" presStyleLbl="solidAlignAcc1" presStyleIdx="3" presStyleCnt="8"/>
      <dgm:spPr/>
    </dgm:pt>
    <dgm:pt modelId="{E559C7AD-2E3E-49D8-B7F6-11AF2DAC8CBC}" type="pres">
      <dgm:prSet presAssocID="{1C20D497-4A76-4BD1-8437-3AC6BDD7E6B3}" presName="text3" presStyleCnt="0"/>
      <dgm:spPr/>
    </dgm:pt>
    <dgm:pt modelId="{84843527-7F59-49F4-906B-06C3E64563EA}" type="pres">
      <dgm:prSet presAssocID="{1C20D497-4A76-4BD1-8437-3AC6BDD7E6B3}" presName="textRepeatNode" presStyleLbl="alignNode1" presStyleIdx="2" presStyleCnt="4">
        <dgm:presLayoutVars>
          <dgm:chMax val="0"/>
          <dgm:chPref val="0"/>
          <dgm:bulletEnabled val="1"/>
        </dgm:presLayoutVars>
      </dgm:prSet>
      <dgm:spPr/>
    </dgm:pt>
    <dgm:pt modelId="{FD401AC7-0D6E-47A7-A2DC-13715783C265}" type="pres">
      <dgm:prSet presAssocID="{1C20D497-4A76-4BD1-8437-3AC6BDD7E6B3}" presName="textaccent3" presStyleCnt="0"/>
      <dgm:spPr/>
    </dgm:pt>
    <dgm:pt modelId="{4FB40844-BCAD-4DFB-B718-9DF73F58BBBA}" type="pres">
      <dgm:prSet presAssocID="{1C20D497-4A76-4BD1-8437-3AC6BDD7E6B3}" presName="accentRepeatNode" presStyleLbl="solidAlignAcc1" presStyleIdx="4" presStyleCnt="8"/>
      <dgm:spPr/>
    </dgm:pt>
    <dgm:pt modelId="{D17B2A28-7867-424C-9713-37B8BE4A99E7}" type="pres">
      <dgm:prSet presAssocID="{4429FF5F-C6E5-4820-8DBF-B7856A1E7964}" presName="image3" presStyleCnt="0"/>
      <dgm:spPr/>
    </dgm:pt>
    <dgm:pt modelId="{4F92BBEF-8E00-41AD-A031-762B3FAD6766}" type="pres">
      <dgm:prSet presAssocID="{4429FF5F-C6E5-4820-8DBF-B7856A1E7964}" presName="imageRepeatNode" presStyleLbl="alignAcc1" presStyleIdx="2" presStyleCnt="4"/>
      <dgm:spPr/>
    </dgm:pt>
    <dgm:pt modelId="{136B9CD8-05AB-4F75-9F4E-8A59CE8D370F}" type="pres">
      <dgm:prSet presAssocID="{4429FF5F-C6E5-4820-8DBF-B7856A1E7964}" presName="imageaccent3" presStyleCnt="0"/>
      <dgm:spPr/>
    </dgm:pt>
    <dgm:pt modelId="{DEB02F19-A229-4740-B5FA-15A7FEF13650}" type="pres">
      <dgm:prSet presAssocID="{4429FF5F-C6E5-4820-8DBF-B7856A1E7964}" presName="accentRepeatNode" presStyleLbl="solidAlignAcc1" presStyleIdx="5" presStyleCnt="8"/>
      <dgm:spPr/>
    </dgm:pt>
    <dgm:pt modelId="{A2BCCF14-1FBD-435F-99FE-4D2731E995CC}" type="pres">
      <dgm:prSet presAssocID="{C4B6FDF3-1C8B-42A8-A18B-1E76A0947B0F}" presName="text4" presStyleCnt="0"/>
      <dgm:spPr/>
    </dgm:pt>
    <dgm:pt modelId="{A255DC16-12DB-4881-B8E3-CFBE320D0C74}" type="pres">
      <dgm:prSet presAssocID="{C4B6FDF3-1C8B-42A8-A18B-1E76A0947B0F}" presName="textRepeatNode" presStyleLbl="alignNode1" presStyleIdx="3" presStyleCnt="4">
        <dgm:presLayoutVars>
          <dgm:chMax val="0"/>
          <dgm:chPref val="0"/>
          <dgm:bulletEnabled val="1"/>
        </dgm:presLayoutVars>
      </dgm:prSet>
      <dgm:spPr/>
    </dgm:pt>
    <dgm:pt modelId="{E0A635A5-B35D-4865-8831-C509EA90176F}" type="pres">
      <dgm:prSet presAssocID="{C4B6FDF3-1C8B-42A8-A18B-1E76A0947B0F}" presName="textaccent4" presStyleCnt="0"/>
      <dgm:spPr/>
    </dgm:pt>
    <dgm:pt modelId="{95823AA3-BEA0-4A95-84BA-466798B290FF}" type="pres">
      <dgm:prSet presAssocID="{C4B6FDF3-1C8B-42A8-A18B-1E76A0947B0F}" presName="accentRepeatNode" presStyleLbl="solidAlignAcc1" presStyleIdx="6" presStyleCnt="8"/>
      <dgm:spPr/>
    </dgm:pt>
    <dgm:pt modelId="{877F631F-64B0-4971-83DE-04B17F11BA6B}" type="pres">
      <dgm:prSet presAssocID="{29D87519-9E33-4460-BF56-5F1605DC973E}" presName="image4" presStyleCnt="0"/>
      <dgm:spPr/>
    </dgm:pt>
    <dgm:pt modelId="{71EB1D3B-D537-4B28-98A1-5870CC2D4839}" type="pres">
      <dgm:prSet presAssocID="{29D87519-9E33-4460-BF56-5F1605DC973E}" presName="imageRepeatNode" presStyleLbl="alignAcc1" presStyleIdx="3" presStyleCnt="4"/>
      <dgm:spPr/>
    </dgm:pt>
    <dgm:pt modelId="{2C213668-D130-4A40-B1A4-52D5584991B1}" type="pres">
      <dgm:prSet presAssocID="{29D87519-9E33-4460-BF56-5F1605DC973E}" presName="imageaccent4" presStyleCnt="0"/>
      <dgm:spPr/>
    </dgm:pt>
    <dgm:pt modelId="{FEB7D260-A5E0-4A8E-9C8D-DCEFCAD85A14}" type="pres">
      <dgm:prSet presAssocID="{29D87519-9E33-4460-BF56-5F1605DC973E}" presName="accentRepeatNode" presStyleLbl="solidAlignAcc1" presStyleIdx="7" presStyleCnt="8"/>
      <dgm:spPr/>
    </dgm:pt>
  </dgm:ptLst>
  <dgm:cxnLst>
    <dgm:cxn modelId="{9B9FC400-BF15-4333-BF30-849AD7AFC22E}" srcId="{A02F5528-D279-4093-AA4A-F1A457149F8E}" destId="{1C20D497-4A76-4BD1-8437-3AC6BDD7E6B3}" srcOrd="2" destOrd="0" parTransId="{F5AFF0C5-EE1F-4B3B-B2E8-869F325051AE}" sibTransId="{4429FF5F-C6E5-4820-8DBF-B7856A1E7964}"/>
    <dgm:cxn modelId="{16E36D02-CA02-4632-B8E7-86932ED9B12B}" srcId="{5834B5F6-9003-4885-B11B-E939D7D7BFB8}" destId="{8CC57FFB-7082-4887-B663-92F140C77FE7}" srcOrd="2" destOrd="0" parTransId="{CFC78C9B-36BB-4E6A-8EE7-2683C3FC26DB}" sibTransId="{CAE07AB9-D12B-479D-B56F-9B591AE9B9B4}"/>
    <dgm:cxn modelId="{44CD3F04-01EB-47FC-8C58-0BF18548A435}" type="presOf" srcId="{5834B5F6-9003-4885-B11B-E939D7D7BFB8}" destId="{F0DAE83E-7964-4E2B-A02D-954E97DFBF3B}" srcOrd="0" destOrd="0" presId="urn:microsoft.com/office/officeart/2008/layout/HexagonCluster"/>
    <dgm:cxn modelId="{A4BA3905-9757-488F-9663-F3D655CFBC7B}" type="presOf" srcId="{798DDB3C-42D5-41C4-A379-0FB1FE7452A6}" destId="{6196DADC-B910-4328-A04A-5928BB33F162}" srcOrd="0" destOrd="0" presId="urn:microsoft.com/office/officeart/2008/layout/HexagonCluster"/>
    <dgm:cxn modelId="{D228B91D-6679-4A03-AA3B-089047BA9D66}" type="presOf" srcId="{A02F5528-D279-4093-AA4A-F1A457149F8E}" destId="{DD597502-CC24-4C03-8B88-EBF9CC26E335}" srcOrd="0" destOrd="0" presId="urn:microsoft.com/office/officeart/2008/layout/HexagonCluster"/>
    <dgm:cxn modelId="{BA445F24-1C64-4AB8-B5F5-EA3ACE051BEB}" type="presOf" srcId="{06404FCD-537D-4A04-8E3B-2283EFBA927B}" destId="{84843527-7F59-49F4-906B-06C3E64563EA}" srcOrd="0" destOrd="3" presId="urn:microsoft.com/office/officeart/2008/layout/HexagonCluster"/>
    <dgm:cxn modelId="{A2CC6924-B932-4ACF-8242-927BFA90EF14}" srcId="{5834B5F6-9003-4885-B11B-E939D7D7BFB8}" destId="{B46EA068-D261-41D1-9FC5-8436240E9C22}" srcOrd="0" destOrd="0" parTransId="{F51DCBC8-686F-4447-A6B4-A38CB83FC229}" sibTransId="{56823ACA-BA63-4526-85E4-62E157D6F8D8}"/>
    <dgm:cxn modelId="{52BAE360-2EAB-47DB-952E-FC2AB4DF191B}" srcId="{C4B6FDF3-1C8B-42A8-A18B-1E76A0947B0F}" destId="{86EF27D5-2ECA-4678-A7D2-D5EEDE1CA01E}" srcOrd="0" destOrd="0" parTransId="{0DE66120-8E22-45F5-8B74-FFB05E297618}" sibTransId="{3C21D328-4B5F-4EA6-B6A7-E21F39D26C73}"/>
    <dgm:cxn modelId="{65079662-2138-4B36-9AD1-D01BEDBED3B7}" srcId="{5834B5F6-9003-4885-B11B-E939D7D7BFB8}" destId="{ADDF08FE-4B62-4CBB-B392-C09EC010BF3D}" srcOrd="1" destOrd="0" parTransId="{2C2906BE-8060-4A18-BD40-678BAF37B28A}" sibTransId="{4DD82905-6E5F-4C31-B015-3A9C068A91FC}"/>
    <dgm:cxn modelId="{94A63E43-FB42-4A4A-AD8B-F5EA12808072}" srcId="{A02F5528-D279-4093-AA4A-F1A457149F8E}" destId="{C4B6FDF3-1C8B-42A8-A18B-1E76A0947B0F}" srcOrd="3" destOrd="0" parTransId="{756C75B1-4F80-4460-B875-F5E18DA56344}" sibTransId="{29D87519-9E33-4460-BF56-5F1605DC973E}"/>
    <dgm:cxn modelId="{2D240268-E48F-4270-823E-3465483E5615}" type="presOf" srcId="{ADDF08FE-4B62-4CBB-B392-C09EC010BF3D}" destId="{F0DAE83E-7964-4E2B-A02D-954E97DFBF3B}" srcOrd="0" destOrd="2" presId="urn:microsoft.com/office/officeart/2008/layout/HexagonCluster"/>
    <dgm:cxn modelId="{D6E1756E-17AD-4EDD-82DA-029E5BD6205E}" srcId="{A02F5528-D279-4093-AA4A-F1A457149F8E}" destId="{24E200E0-88A3-496D-84CB-9DAC6D7F5182}" srcOrd="0" destOrd="0" parTransId="{49F3F6F2-E6FD-49CD-8E98-5AEB0A8294B2}" sibTransId="{798DDB3C-42D5-41C4-A379-0FB1FE7452A6}"/>
    <dgm:cxn modelId="{A3B4586E-EE0D-4BA5-BA57-CA265FC0CA30}" type="presOf" srcId="{4429FF5F-C6E5-4820-8DBF-B7856A1E7964}" destId="{4F92BBEF-8E00-41AD-A031-762B3FAD6766}" srcOrd="0" destOrd="0" presId="urn:microsoft.com/office/officeart/2008/layout/HexagonCluster"/>
    <dgm:cxn modelId="{0E5AA552-9673-4580-89D6-8AA0A5A456AE}" type="presOf" srcId="{03D8006A-9E1B-4ABE-94F7-A55FD306FB2C}" destId="{84843527-7F59-49F4-906B-06C3E64563EA}" srcOrd="0" destOrd="4" presId="urn:microsoft.com/office/officeart/2008/layout/HexagonCluster"/>
    <dgm:cxn modelId="{C486337B-6EAF-4B92-BC9C-4455E18A8A58}" type="presOf" srcId="{13C84637-D842-4764-B718-490E10A03FBD}" destId="{84843527-7F59-49F4-906B-06C3E64563EA}" srcOrd="0" destOrd="2" presId="urn:microsoft.com/office/officeart/2008/layout/HexagonCluster"/>
    <dgm:cxn modelId="{A8A75B81-FE5F-4FC9-BB3C-858CA3C4C153}" type="presOf" srcId="{1C20D497-4A76-4BD1-8437-3AC6BDD7E6B3}" destId="{84843527-7F59-49F4-906B-06C3E64563EA}" srcOrd="0" destOrd="0" presId="urn:microsoft.com/office/officeart/2008/layout/HexagonCluster"/>
    <dgm:cxn modelId="{CE18AF8E-BD60-4F64-9647-D85D0E656D4F}" type="presOf" srcId="{E1543C55-7804-47D1-B274-D723F4217720}" destId="{84843527-7F59-49F4-906B-06C3E64563EA}" srcOrd="0" destOrd="1" presId="urn:microsoft.com/office/officeart/2008/layout/HexagonCluster"/>
    <dgm:cxn modelId="{CF0A0991-16B6-489F-BA44-0C75588C2976}" srcId="{24E200E0-88A3-496D-84CB-9DAC6D7F5182}" destId="{A585695C-67BA-476C-B55F-458F5B39BE7D}" srcOrd="0" destOrd="0" parTransId="{23E7C2A5-5084-4550-B4BF-8DB46C21DE74}" sibTransId="{B688D3FB-31EE-4989-A1EE-B88026217B03}"/>
    <dgm:cxn modelId="{4622C596-136D-4F4C-BFF4-34B13E76C0B2}" srcId="{1C20D497-4A76-4BD1-8437-3AC6BDD7E6B3}" destId="{E1543C55-7804-47D1-B274-D723F4217720}" srcOrd="0" destOrd="0" parTransId="{C0906426-E4C0-490D-B7E9-45D9E0F379F5}" sibTransId="{EDA0C35F-25E3-4D9C-BFE8-4EEE8ED6736F}"/>
    <dgm:cxn modelId="{8DDE3A98-FB02-4156-A951-80D99E75779F}" type="presOf" srcId="{29D87519-9E33-4460-BF56-5F1605DC973E}" destId="{71EB1D3B-D537-4B28-98A1-5870CC2D4839}" srcOrd="0" destOrd="0" presId="urn:microsoft.com/office/officeart/2008/layout/HexagonCluster"/>
    <dgm:cxn modelId="{DC42399B-AA0B-4CA8-A33C-8DBFCCD6C449}" srcId="{A02F5528-D279-4093-AA4A-F1A457149F8E}" destId="{5834B5F6-9003-4885-B11B-E939D7D7BFB8}" srcOrd="1" destOrd="0" parTransId="{3E69C73F-23CD-4F8C-A3DB-FD414E0727A5}" sibTransId="{C48F6AB1-F6B1-49F6-87A5-16A4A171F34A}"/>
    <dgm:cxn modelId="{ED9DA09D-0A4B-4307-B682-DB2C35E41A20}" srcId="{1C20D497-4A76-4BD1-8437-3AC6BDD7E6B3}" destId="{03D8006A-9E1B-4ABE-94F7-A55FD306FB2C}" srcOrd="3" destOrd="0" parTransId="{66459B30-7E2D-4255-9117-BFC155660383}" sibTransId="{92E18198-93BD-43FC-9DD1-4E856902E419}"/>
    <dgm:cxn modelId="{E75243B6-D372-4DB7-8240-CAFFA7232CFC}" type="presOf" srcId="{24E200E0-88A3-496D-84CB-9DAC6D7F5182}" destId="{8EE34D38-F934-40CE-B20E-5847BAAFE353}" srcOrd="0" destOrd="0" presId="urn:microsoft.com/office/officeart/2008/layout/HexagonCluster"/>
    <dgm:cxn modelId="{2049D2BA-1393-4361-8E18-9FF7D1447948}" type="presOf" srcId="{C4B6FDF3-1C8B-42A8-A18B-1E76A0947B0F}" destId="{A255DC16-12DB-4881-B8E3-CFBE320D0C74}" srcOrd="0" destOrd="0" presId="urn:microsoft.com/office/officeart/2008/layout/HexagonCluster"/>
    <dgm:cxn modelId="{D36185BD-8A13-4001-89FE-550C2DB997DA}" srcId="{1C20D497-4A76-4BD1-8437-3AC6BDD7E6B3}" destId="{06404FCD-537D-4A04-8E3B-2283EFBA927B}" srcOrd="2" destOrd="0" parTransId="{3729456C-01EE-4FD7-AB9F-D8DD0391ADEC}" sibTransId="{3534B969-99BC-4A38-82AE-3D7B69B30F59}"/>
    <dgm:cxn modelId="{6C9C24C5-33D5-487F-A44C-2CCE5AA51123}" type="presOf" srcId="{B46EA068-D261-41D1-9FC5-8436240E9C22}" destId="{F0DAE83E-7964-4E2B-A02D-954E97DFBF3B}" srcOrd="0" destOrd="1" presId="urn:microsoft.com/office/officeart/2008/layout/HexagonCluster"/>
    <dgm:cxn modelId="{3BCE9BC6-8497-404D-8579-2930AA3C2EA3}" type="presOf" srcId="{8CC57FFB-7082-4887-B663-92F140C77FE7}" destId="{F0DAE83E-7964-4E2B-A02D-954E97DFBF3B}" srcOrd="0" destOrd="3" presId="urn:microsoft.com/office/officeart/2008/layout/HexagonCluster"/>
    <dgm:cxn modelId="{0E5F6CD0-131E-43C5-9C1E-516D6246D93A}" srcId="{1C20D497-4A76-4BD1-8437-3AC6BDD7E6B3}" destId="{13C84637-D842-4764-B718-490E10A03FBD}" srcOrd="1" destOrd="0" parTransId="{6F49E98A-3206-4548-89E5-DF6A728DE316}" sibTransId="{5C278F67-ED81-42A2-BD56-188959B1E0ED}"/>
    <dgm:cxn modelId="{494BA9D8-1F83-4C3A-B229-75F00F538ADD}" type="presOf" srcId="{C48F6AB1-F6B1-49F6-87A5-16A4A171F34A}" destId="{3FF5E53D-7C63-4046-88C3-44BED25FEA20}" srcOrd="0" destOrd="0" presId="urn:microsoft.com/office/officeart/2008/layout/HexagonCluster"/>
    <dgm:cxn modelId="{5F96DDE4-87A6-4AD9-8C2B-0F0660F1725F}" type="presOf" srcId="{86EF27D5-2ECA-4678-A7D2-D5EEDE1CA01E}" destId="{A255DC16-12DB-4881-B8E3-CFBE320D0C74}" srcOrd="0" destOrd="1" presId="urn:microsoft.com/office/officeart/2008/layout/HexagonCluster"/>
    <dgm:cxn modelId="{52C53CED-522A-4FFE-A522-5EB477EBBB44}" type="presOf" srcId="{A585695C-67BA-476C-B55F-458F5B39BE7D}" destId="{8EE34D38-F934-40CE-B20E-5847BAAFE353}" srcOrd="0" destOrd="1" presId="urn:microsoft.com/office/officeart/2008/layout/HexagonCluster"/>
    <dgm:cxn modelId="{B4513DFD-E700-4AFB-B042-AEFE4BA414E3}" type="presParOf" srcId="{DD597502-CC24-4C03-8B88-EBF9CC26E335}" destId="{11020C1D-6E01-4B39-9F55-A3DB8CAE5E1E}" srcOrd="0" destOrd="0" presId="urn:microsoft.com/office/officeart/2008/layout/HexagonCluster"/>
    <dgm:cxn modelId="{C13EB94A-4392-47BF-A39B-8E2B95A879DC}" type="presParOf" srcId="{11020C1D-6E01-4B39-9F55-A3DB8CAE5E1E}" destId="{8EE34D38-F934-40CE-B20E-5847BAAFE353}" srcOrd="0" destOrd="0" presId="urn:microsoft.com/office/officeart/2008/layout/HexagonCluster"/>
    <dgm:cxn modelId="{C090A110-8839-4E37-9A51-496B9DDDC54C}" type="presParOf" srcId="{DD597502-CC24-4C03-8B88-EBF9CC26E335}" destId="{1484D3E6-FA04-46B2-8F7B-05B06D7C8715}" srcOrd="1" destOrd="0" presId="urn:microsoft.com/office/officeart/2008/layout/HexagonCluster"/>
    <dgm:cxn modelId="{F7E34DAF-6C30-4803-9DB6-98DC5AA26CCF}" type="presParOf" srcId="{1484D3E6-FA04-46B2-8F7B-05B06D7C8715}" destId="{C40B3F85-DD98-4A2A-B7A2-340F48E51AAC}" srcOrd="0" destOrd="0" presId="urn:microsoft.com/office/officeart/2008/layout/HexagonCluster"/>
    <dgm:cxn modelId="{8750E4AD-381E-429B-8622-41498D990D53}" type="presParOf" srcId="{DD597502-CC24-4C03-8B88-EBF9CC26E335}" destId="{238755A2-C35E-4A6A-8156-6CCC7B144203}" srcOrd="2" destOrd="0" presId="urn:microsoft.com/office/officeart/2008/layout/HexagonCluster"/>
    <dgm:cxn modelId="{DD7428A3-7A9E-404D-8746-D0FF3E3BDB67}" type="presParOf" srcId="{238755A2-C35E-4A6A-8156-6CCC7B144203}" destId="{6196DADC-B910-4328-A04A-5928BB33F162}" srcOrd="0" destOrd="0" presId="urn:microsoft.com/office/officeart/2008/layout/HexagonCluster"/>
    <dgm:cxn modelId="{F4616121-ED91-4615-AB39-56066D264894}" type="presParOf" srcId="{DD597502-CC24-4C03-8B88-EBF9CC26E335}" destId="{7C718FD8-FE21-4CCA-91EE-AEDB13F3CDF7}" srcOrd="3" destOrd="0" presId="urn:microsoft.com/office/officeart/2008/layout/HexagonCluster"/>
    <dgm:cxn modelId="{CA65CB13-427B-437D-AEFB-0D90931BE5F1}" type="presParOf" srcId="{7C718FD8-FE21-4CCA-91EE-AEDB13F3CDF7}" destId="{0742ADC4-A659-4B83-9F92-08ECBF485892}" srcOrd="0" destOrd="0" presId="urn:microsoft.com/office/officeart/2008/layout/HexagonCluster"/>
    <dgm:cxn modelId="{87A6CC82-89C6-4D58-AB55-3AC9A69B4FA2}" type="presParOf" srcId="{DD597502-CC24-4C03-8B88-EBF9CC26E335}" destId="{EB2C7F98-9552-4429-AAD6-C608FD0358C1}" srcOrd="4" destOrd="0" presId="urn:microsoft.com/office/officeart/2008/layout/HexagonCluster"/>
    <dgm:cxn modelId="{A3706F06-F58F-47AB-AC90-285C328016B6}" type="presParOf" srcId="{EB2C7F98-9552-4429-AAD6-C608FD0358C1}" destId="{F0DAE83E-7964-4E2B-A02D-954E97DFBF3B}" srcOrd="0" destOrd="0" presId="urn:microsoft.com/office/officeart/2008/layout/HexagonCluster"/>
    <dgm:cxn modelId="{258D15E9-415A-4B32-AF35-B45B3F7A0CBA}" type="presParOf" srcId="{DD597502-CC24-4C03-8B88-EBF9CC26E335}" destId="{A4D5D208-58F1-4D5A-B146-E0C66C7677D5}" srcOrd="5" destOrd="0" presId="urn:microsoft.com/office/officeart/2008/layout/HexagonCluster"/>
    <dgm:cxn modelId="{97F7575D-F251-425A-AF99-7D2263DB2400}" type="presParOf" srcId="{A4D5D208-58F1-4D5A-B146-E0C66C7677D5}" destId="{13AA33AD-FF5C-402E-95DC-00DC7332EBE2}" srcOrd="0" destOrd="0" presId="urn:microsoft.com/office/officeart/2008/layout/HexagonCluster"/>
    <dgm:cxn modelId="{AF34B7D7-A641-4837-B845-7201A7B1C050}" type="presParOf" srcId="{DD597502-CC24-4C03-8B88-EBF9CC26E335}" destId="{8ED88D06-9B0B-4A13-B4AC-606F11A7C06D}" srcOrd="6" destOrd="0" presId="urn:microsoft.com/office/officeart/2008/layout/HexagonCluster"/>
    <dgm:cxn modelId="{8C14B338-6C9C-4FEC-B113-96C113A9F4ED}" type="presParOf" srcId="{8ED88D06-9B0B-4A13-B4AC-606F11A7C06D}" destId="{3FF5E53D-7C63-4046-88C3-44BED25FEA20}" srcOrd="0" destOrd="0" presId="urn:microsoft.com/office/officeart/2008/layout/HexagonCluster"/>
    <dgm:cxn modelId="{219C0775-EC24-414D-92AA-0072252031C7}" type="presParOf" srcId="{DD597502-CC24-4C03-8B88-EBF9CC26E335}" destId="{87A044C1-16D1-427A-85E3-D62D9B619B2F}" srcOrd="7" destOrd="0" presId="urn:microsoft.com/office/officeart/2008/layout/HexagonCluster"/>
    <dgm:cxn modelId="{B8ED67C9-1D5D-4CDF-9CE0-426F7F5918B6}" type="presParOf" srcId="{87A044C1-16D1-427A-85E3-D62D9B619B2F}" destId="{276D6EC6-AEEC-4C84-9F51-ACB0578DCB72}" srcOrd="0" destOrd="0" presId="urn:microsoft.com/office/officeart/2008/layout/HexagonCluster"/>
    <dgm:cxn modelId="{D9565A74-B279-461C-889F-76AE77E4ED9D}" type="presParOf" srcId="{DD597502-CC24-4C03-8B88-EBF9CC26E335}" destId="{E559C7AD-2E3E-49D8-B7F6-11AF2DAC8CBC}" srcOrd="8" destOrd="0" presId="urn:microsoft.com/office/officeart/2008/layout/HexagonCluster"/>
    <dgm:cxn modelId="{73BE76F2-A799-49A0-A16C-EE81E971F189}" type="presParOf" srcId="{E559C7AD-2E3E-49D8-B7F6-11AF2DAC8CBC}" destId="{84843527-7F59-49F4-906B-06C3E64563EA}" srcOrd="0" destOrd="0" presId="urn:microsoft.com/office/officeart/2008/layout/HexagonCluster"/>
    <dgm:cxn modelId="{6B841B3B-3D77-4710-9FC6-F41E95F9EACF}" type="presParOf" srcId="{DD597502-CC24-4C03-8B88-EBF9CC26E335}" destId="{FD401AC7-0D6E-47A7-A2DC-13715783C265}" srcOrd="9" destOrd="0" presId="urn:microsoft.com/office/officeart/2008/layout/HexagonCluster"/>
    <dgm:cxn modelId="{1017CDCC-E31C-44CF-A525-9A56F76A4CB9}" type="presParOf" srcId="{FD401AC7-0D6E-47A7-A2DC-13715783C265}" destId="{4FB40844-BCAD-4DFB-B718-9DF73F58BBBA}" srcOrd="0" destOrd="0" presId="urn:microsoft.com/office/officeart/2008/layout/HexagonCluster"/>
    <dgm:cxn modelId="{05F3D9BD-5D02-471C-93AA-FB1A5FA60FB5}" type="presParOf" srcId="{DD597502-CC24-4C03-8B88-EBF9CC26E335}" destId="{D17B2A28-7867-424C-9713-37B8BE4A99E7}" srcOrd="10" destOrd="0" presId="urn:microsoft.com/office/officeart/2008/layout/HexagonCluster"/>
    <dgm:cxn modelId="{EBF5462E-EF4B-4C5F-AE14-3119F8BE0170}" type="presParOf" srcId="{D17B2A28-7867-424C-9713-37B8BE4A99E7}" destId="{4F92BBEF-8E00-41AD-A031-762B3FAD6766}" srcOrd="0" destOrd="0" presId="urn:microsoft.com/office/officeart/2008/layout/HexagonCluster"/>
    <dgm:cxn modelId="{23F86D7E-D4D0-4FBF-AB22-5527FCCF893B}" type="presParOf" srcId="{DD597502-CC24-4C03-8B88-EBF9CC26E335}" destId="{136B9CD8-05AB-4F75-9F4E-8A59CE8D370F}" srcOrd="11" destOrd="0" presId="urn:microsoft.com/office/officeart/2008/layout/HexagonCluster"/>
    <dgm:cxn modelId="{74223873-FEDB-4C9D-82EA-DD16DB500D09}" type="presParOf" srcId="{136B9CD8-05AB-4F75-9F4E-8A59CE8D370F}" destId="{DEB02F19-A229-4740-B5FA-15A7FEF13650}" srcOrd="0" destOrd="0" presId="urn:microsoft.com/office/officeart/2008/layout/HexagonCluster"/>
    <dgm:cxn modelId="{5CE6C93B-5333-4BEC-A5AC-C356DA98DAC8}" type="presParOf" srcId="{DD597502-CC24-4C03-8B88-EBF9CC26E335}" destId="{A2BCCF14-1FBD-435F-99FE-4D2731E995CC}" srcOrd="12" destOrd="0" presId="urn:microsoft.com/office/officeart/2008/layout/HexagonCluster"/>
    <dgm:cxn modelId="{37171D37-9999-4CC7-9C30-BE2A0084A8BF}" type="presParOf" srcId="{A2BCCF14-1FBD-435F-99FE-4D2731E995CC}" destId="{A255DC16-12DB-4881-B8E3-CFBE320D0C74}" srcOrd="0" destOrd="0" presId="urn:microsoft.com/office/officeart/2008/layout/HexagonCluster"/>
    <dgm:cxn modelId="{6836CED3-BE7F-414E-BCF6-0394FE516622}" type="presParOf" srcId="{DD597502-CC24-4C03-8B88-EBF9CC26E335}" destId="{E0A635A5-B35D-4865-8831-C509EA90176F}" srcOrd="13" destOrd="0" presId="urn:microsoft.com/office/officeart/2008/layout/HexagonCluster"/>
    <dgm:cxn modelId="{395423CF-5BEB-4522-A227-E27DD63CDE6E}" type="presParOf" srcId="{E0A635A5-B35D-4865-8831-C509EA90176F}" destId="{95823AA3-BEA0-4A95-84BA-466798B290FF}" srcOrd="0" destOrd="0" presId="urn:microsoft.com/office/officeart/2008/layout/HexagonCluster"/>
    <dgm:cxn modelId="{51D4A944-E39A-4B5A-B1B0-9E28DEA502C0}" type="presParOf" srcId="{DD597502-CC24-4C03-8B88-EBF9CC26E335}" destId="{877F631F-64B0-4971-83DE-04B17F11BA6B}" srcOrd="14" destOrd="0" presId="urn:microsoft.com/office/officeart/2008/layout/HexagonCluster"/>
    <dgm:cxn modelId="{2D49EA92-B77A-4DC7-98CA-BA9DEE514153}" type="presParOf" srcId="{877F631F-64B0-4971-83DE-04B17F11BA6B}" destId="{71EB1D3B-D537-4B28-98A1-5870CC2D4839}" srcOrd="0" destOrd="0" presId="urn:microsoft.com/office/officeart/2008/layout/HexagonCluster"/>
    <dgm:cxn modelId="{BE5A0598-2EDF-4156-AD9A-C52A609A5845}" type="presParOf" srcId="{DD597502-CC24-4C03-8B88-EBF9CC26E335}" destId="{2C213668-D130-4A40-B1A4-52D5584991B1}" srcOrd="15" destOrd="0" presId="urn:microsoft.com/office/officeart/2008/layout/HexagonCluster"/>
    <dgm:cxn modelId="{D61155CA-7907-49DD-B381-D154E45BFA65}" type="presParOf" srcId="{2C213668-D130-4A40-B1A4-52D5584991B1}" destId="{FEB7D260-A5E0-4A8E-9C8D-DCEFCAD85A14}"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22A775-7AFD-4D6B-B5E9-A4962A3BBB37}">
      <dsp:nvSpPr>
        <dsp:cNvPr id="0" name=""/>
        <dsp:cNvSpPr/>
      </dsp:nvSpPr>
      <dsp:spPr>
        <a:xfrm>
          <a:off x="2148" y="612212"/>
          <a:ext cx="3408256" cy="2348288"/>
        </a:xfrm>
        <a:prstGeom prst="roundRect">
          <a:avLst/>
        </a:prstGeom>
        <a:blipFill dpi="0" rotWithShape="1">
          <a:blip xmlns:r="http://schemas.openxmlformats.org/officeDocument/2006/relationships" r:embed="rId1"/>
          <a:srcRect/>
          <a:stretch>
            <a:fillRect l="-49817" t="-102311" r="-87767" b="-26135"/>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738384-6612-459B-B9A9-C45B024AE533}">
      <dsp:nvSpPr>
        <dsp:cNvPr id="0" name=""/>
        <dsp:cNvSpPr/>
      </dsp:nvSpPr>
      <dsp:spPr>
        <a:xfrm>
          <a:off x="2148" y="2960500"/>
          <a:ext cx="3408256" cy="1264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l" defTabSz="755650">
            <a:lnSpc>
              <a:spcPct val="90000"/>
            </a:lnSpc>
            <a:spcBef>
              <a:spcPct val="0"/>
            </a:spcBef>
            <a:spcAft>
              <a:spcPct val="35000"/>
            </a:spcAft>
            <a:buNone/>
          </a:pPr>
          <a:r>
            <a:rPr lang="en-US" sz="1700" kern="1200" noProof="0" dirty="0"/>
            <a:t>IT/OT Convergence</a:t>
          </a:r>
        </a:p>
        <a:p>
          <a:pPr marL="114300" lvl="1" indent="-114300" algn="l" defTabSz="577850">
            <a:lnSpc>
              <a:spcPct val="90000"/>
            </a:lnSpc>
            <a:spcBef>
              <a:spcPct val="0"/>
            </a:spcBef>
            <a:spcAft>
              <a:spcPct val="15000"/>
            </a:spcAft>
            <a:buChar char="•"/>
          </a:pPr>
          <a:r>
            <a:rPr lang="en-US" sz="1300" kern="1200" noProof="0" dirty="0"/>
            <a:t>TCP/IP and Wireless protocols</a:t>
          </a:r>
        </a:p>
        <a:p>
          <a:pPr marL="114300" lvl="1" indent="-114300" algn="l" defTabSz="577850">
            <a:lnSpc>
              <a:spcPct val="90000"/>
            </a:lnSpc>
            <a:spcBef>
              <a:spcPct val="0"/>
            </a:spcBef>
            <a:spcAft>
              <a:spcPct val="15000"/>
            </a:spcAft>
            <a:buChar char="•"/>
          </a:pPr>
          <a:r>
            <a:rPr lang="en-US" sz="1300" kern="1200" noProof="0" dirty="0"/>
            <a:t>IT Operating Systems</a:t>
          </a:r>
        </a:p>
        <a:p>
          <a:pPr marL="114300" lvl="1" indent="-114300" algn="l" defTabSz="577850">
            <a:lnSpc>
              <a:spcPct val="90000"/>
            </a:lnSpc>
            <a:spcBef>
              <a:spcPct val="0"/>
            </a:spcBef>
            <a:spcAft>
              <a:spcPct val="15000"/>
            </a:spcAft>
            <a:buChar char="•"/>
          </a:pPr>
          <a:r>
            <a:rPr lang="en-US" sz="1300" kern="1200" noProof="0" dirty="0"/>
            <a:t>Web technologies</a:t>
          </a:r>
        </a:p>
        <a:p>
          <a:pPr marL="114300" lvl="1" indent="-114300" algn="l" defTabSz="577850">
            <a:lnSpc>
              <a:spcPct val="90000"/>
            </a:lnSpc>
            <a:spcBef>
              <a:spcPct val="0"/>
            </a:spcBef>
            <a:spcAft>
              <a:spcPct val="15000"/>
            </a:spcAft>
            <a:buChar char="•"/>
          </a:pPr>
          <a:r>
            <a:rPr lang="en-US" sz="1300" kern="1200" noProof="0" dirty="0"/>
            <a:t>Etc.</a:t>
          </a:r>
        </a:p>
      </dsp:txBody>
      <dsp:txXfrm>
        <a:off x="2148" y="2960500"/>
        <a:ext cx="3408256" cy="1264463"/>
      </dsp:txXfrm>
    </dsp:sp>
    <dsp:sp modelId="{70B40F60-D02C-4E8B-83C0-3E3F4406A26D}">
      <dsp:nvSpPr>
        <dsp:cNvPr id="0" name=""/>
        <dsp:cNvSpPr/>
      </dsp:nvSpPr>
      <dsp:spPr>
        <a:xfrm>
          <a:off x="3751373" y="612212"/>
          <a:ext cx="3408256" cy="2348288"/>
        </a:xfrm>
        <a:prstGeom prst="roundRect">
          <a:avLst/>
        </a:prstGeom>
        <a:blipFill dpi="0" rotWithShape="1">
          <a:blip xmlns:r="http://schemas.openxmlformats.org/officeDocument/2006/relationships" r:embed="rId2"/>
          <a:srcRect/>
          <a:stretch>
            <a:fillRect l="-42363" t="542" r="-133637" b="-542"/>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5B7C34-7C87-4A0A-8998-E0C25374BDCA}">
      <dsp:nvSpPr>
        <dsp:cNvPr id="0" name=""/>
        <dsp:cNvSpPr/>
      </dsp:nvSpPr>
      <dsp:spPr>
        <a:xfrm>
          <a:off x="3751373" y="2960500"/>
          <a:ext cx="3408256" cy="1264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l" defTabSz="755650">
            <a:lnSpc>
              <a:spcPct val="90000"/>
            </a:lnSpc>
            <a:spcBef>
              <a:spcPct val="0"/>
            </a:spcBef>
            <a:spcAft>
              <a:spcPct val="35000"/>
            </a:spcAft>
            <a:buNone/>
          </a:pPr>
          <a:r>
            <a:rPr lang="en-US" sz="1700" kern="1200" noProof="0" dirty="0"/>
            <a:t>Potential Impacts</a:t>
          </a:r>
        </a:p>
        <a:p>
          <a:pPr marL="114300" lvl="1" indent="-114300" algn="l" defTabSz="577850">
            <a:lnSpc>
              <a:spcPct val="90000"/>
            </a:lnSpc>
            <a:spcBef>
              <a:spcPct val="0"/>
            </a:spcBef>
            <a:spcAft>
              <a:spcPct val="15000"/>
            </a:spcAft>
            <a:buChar char="•"/>
          </a:pPr>
          <a:r>
            <a:rPr lang="en-US" sz="1300" kern="1200" noProof="0" dirty="0"/>
            <a:t>IT Cybersecurity =&gt; Loss of money</a:t>
          </a:r>
        </a:p>
        <a:p>
          <a:pPr marL="114300" lvl="1" indent="-114300" algn="l" defTabSz="577850">
            <a:lnSpc>
              <a:spcPct val="90000"/>
            </a:lnSpc>
            <a:spcBef>
              <a:spcPct val="0"/>
            </a:spcBef>
            <a:spcAft>
              <a:spcPct val="15000"/>
            </a:spcAft>
            <a:buChar char="•"/>
          </a:pPr>
          <a:r>
            <a:rPr lang="en-US" sz="1300" kern="1200" noProof="0" dirty="0"/>
            <a:t>Industrial Cybersecurity =&gt; EHS impacts</a:t>
          </a:r>
        </a:p>
      </dsp:txBody>
      <dsp:txXfrm>
        <a:off x="3751373" y="2960500"/>
        <a:ext cx="3408256" cy="1264463"/>
      </dsp:txXfrm>
    </dsp:sp>
    <dsp:sp modelId="{8C1C641A-B538-4798-89C3-2ADBF4FE80A7}">
      <dsp:nvSpPr>
        <dsp:cNvPr id="0" name=""/>
        <dsp:cNvSpPr/>
      </dsp:nvSpPr>
      <dsp:spPr>
        <a:xfrm>
          <a:off x="7500598" y="612212"/>
          <a:ext cx="3408256" cy="2348288"/>
        </a:xfrm>
        <a:prstGeom prst="roundRect">
          <a:avLst/>
        </a:prstGeom>
        <a:blipFill dpi="0" rotWithShape="1">
          <a:blip xmlns:r="http://schemas.openxmlformats.org/officeDocument/2006/relationships" r:embed="rId3"/>
          <a:srcRect/>
          <a:stretch>
            <a:fillRect l="-56213" t="-18826" r="-4085" b="-12566"/>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3C8456-1B64-451A-9DA7-7AA4102E273D}">
      <dsp:nvSpPr>
        <dsp:cNvPr id="0" name=""/>
        <dsp:cNvSpPr/>
      </dsp:nvSpPr>
      <dsp:spPr>
        <a:xfrm>
          <a:off x="7500598" y="2960500"/>
          <a:ext cx="3408256" cy="1264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l" defTabSz="755650">
            <a:lnSpc>
              <a:spcPct val="90000"/>
            </a:lnSpc>
            <a:spcBef>
              <a:spcPct val="0"/>
            </a:spcBef>
            <a:spcAft>
              <a:spcPct val="35000"/>
            </a:spcAft>
            <a:buNone/>
          </a:pPr>
          <a:r>
            <a:rPr lang="en-US" sz="1700" kern="1200" noProof="0" dirty="0"/>
            <a:t>Laws and Regulation</a:t>
          </a:r>
        </a:p>
        <a:p>
          <a:pPr marL="114300" lvl="1" indent="-114300" algn="l" defTabSz="577850">
            <a:lnSpc>
              <a:spcPct val="90000"/>
            </a:lnSpc>
            <a:spcBef>
              <a:spcPct val="0"/>
            </a:spcBef>
            <a:spcAft>
              <a:spcPct val="15000"/>
            </a:spcAft>
            <a:buChar char="•"/>
          </a:pPr>
          <a:r>
            <a:rPr lang="en-US" sz="1300" kern="1200" noProof="0" dirty="0"/>
            <a:t>ENS, LPIC, NIS2, CRA…</a:t>
          </a:r>
        </a:p>
        <a:p>
          <a:pPr marL="114300" lvl="1" indent="-114300" algn="l" defTabSz="577850">
            <a:lnSpc>
              <a:spcPct val="90000"/>
            </a:lnSpc>
            <a:spcBef>
              <a:spcPct val="0"/>
            </a:spcBef>
            <a:spcAft>
              <a:spcPct val="15000"/>
            </a:spcAft>
            <a:buChar char="•"/>
          </a:pPr>
          <a:r>
            <a:rPr lang="en-US" sz="1300" kern="1200" noProof="0" dirty="0"/>
            <a:t>IEC 62443, CENELEC TS 50701, EN50129… </a:t>
          </a:r>
        </a:p>
      </dsp:txBody>
      <dsp:txXfrm>
        <a:off x="7500598" y="2960500"/>
        <a:ext cx="3408256" cy="12644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AB8CA7-65D8-4B51-8D04-67CD190063BC}">
      <dsp:nvSpPr>
        <dsp:cNvPr id="0" name=""/>
        <dsp:cNvSpPr/>
      </dsp:nvSpPr>
      <dsp:spPr>
        <a:xfrm>
          <a:off x="0" y="1272643"/>
          <a:ext cx="10911003" cy="169685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4EAF0E-C683-47DF-BA19-0CAD71CF696C}">
      <dsp:nvSpPr>
        <dsp:cNvPr id="0" name=""/>
        <dsp:cNvSpPr/>
      </dsp:nvSpPr>
      <dsp:spPr>
        <a:xfrm>
          <a:off x="4315" y="0"/>
          <a:ext cx="1886783" cy="1696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1">
          <a:noAutofit/>
        </a:bodyPr>
        <a:lstStyle/>
        <a:p>
          <a:pPr marL="0" lvl="0" indent="0" algn="l" defTabSz="1022350">
            <a:lnSpc>
              <a:spcPct val="90000"/>
            </a:lnSpc>
            <a:spcBef>
              <a:spcPct val="0"/>
            </a:spcBef>
            <a:spcAft>
              <a:spcPct val="35000"/>
            </a:spcAft>
            <a:buNone/>
          </a:pPr>
          <a:r>
            <a:rPr lang="en-US" sz="2300" kern="1200" noProof="0" dirty="0">
              <a:solidFill>
                <a:schemeClr val="bg1"/>
              </a:solidFill>
            </a:rPr>
            <a:t>Recognition</a:t>
          </a:r>
        </a:p>
        <a:p>
          <a:pPr marL="171450" lvl="1" indent="-171450" algn="l" defTabSz="800100">
            <a:lnSpc>
              <a:spcPct val="90000"/>
            </a:lnSpc>
            <a:spcBef>
              <a:spcPct val="0"/>
            </a:spcBef>
            <a:spcAft>
              <a:spcPct val="15000"/>
            </a:spcAft>
            <a:buChar char="•"/>
          </a:pPr>
          <a:r>
            <a:rPr lang="en-US" sz="1800" kern="1200" noProof="0" dirty="0">
              <a:solidFill>
                <a:schemeClr val="bg1"/>
              </a:solidFill>
            </a:rPr>
            <a:t>Active</a:t>
          </a:r>
        </a:p>
        <a:p>
          <a:pPr marL="171450" lvl="1" indent="-171450" algn="l" defTabSz="800100">
            <a:lnSpc>
              <a:spcPct val="90000"/>
            </a:lnSpc>
            <a:spcBef>
              <a:spcPct val="0"/>
            </a:spcBef>
            <a:spcAft>
              <a:spcPct val="15000"/>
            </a:spcAft>
            <a:buChar char="•"/>
          </a:pPr>
          <a:r>
            <a:rPr lang="en-US" sz="1800" kern="1200" noProof="0" dirty="0" err="1">
              <a:solidFill>
                <a:schemeClr val="bg1"/>
              </a:solidFill>
            </a:rPr>
            <a:t>Pasive</a:t>
          </a:r>
          <a:endParaRPr lang="en-US" sz="1800" kern="1200" noProof="0" dirty="0">
            <a:solidFill>
              <a:schemeClr val="bg1"/>
            </a:solidFill>
          </a:endParaRPr>
        </a:p>
      </dsp:txBody>
      <dsp:txXfrm>
        <a:off x="4315" y="0"/>
        <a:ext cx="1886783" cy="1696858"/>
      </dsp:txXfrm>
    </dsp:sp>
    <dsp:sp modelId="{E54EE140-0CCE-49E0-8835-9C099549F920}">
      <dsp:nvSpPr>
        <dsp:cNvPr id="0" name=""/>
        <dsp:cNvSpPr/>
      </dsp:nvSpPr>
      <dsp:spPr>
        <a:xfrm>
          <a:off x="735599" y="1908965"/>
          <a:ext cx="424214" cy="4242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9D33B6-A396-40FC-851B-20BC9659C467}">
      <dsp:nvSpPr>
        <dsp:cNvPr id="0" name=""/>
        <dsp:cNvSpPr/>
      </dsp:nvSpPr>
      <dsp:spPr>
        <a:xfrm>
          <a:off x="1985437" y="2545287"/>
          <a:ext cx="1886783" cy="1696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t" anchorCtr="1">
          <a:noAutofit/>
        </a:bodyPr>
        <a:lstStyle/>
        <a:p>
          <a:pPr marL="0" lvl="0" indent="0" algn="l" defTabSz="1022350">
            <a:lnSpc>
              <a:spcPct val="90000"/>
            </a:lnSpc>
            <a:spcBef>
              <a:spcPct val="0"/>
            </a:spcBef>
            <a:spcAft>
              <a:spcPct val="35000"/>
            </a:spcAft>
            <a:buNone/>
          </a:pPr>
          <a:r>
            <a:rPr lang="en-US" sz="2300" kern="1200" noProof="0" dirty="0">
              <a:solidFill>
                <a:schemeClr val="bg1"/>
              </a:solidFill>
            </a:rPr>
            <a:t>Intrusion</a:t>
          </a:r>
        </a:p>
        <a:p>
          <a:pPr marL="171450" lvl="1" indent="-171450" algn="l" defTabSz="800100">
            <a:lnSpc>
              <a:spcPct val="90000"/>
            </a:lnSpc>
            <a:spcBef>
              <a:spcPct val="0"/>
            </a:spcBef>
            <a:spcAft>
              <a:spcPct val="15000"/>
            </a:spcAft>
            <a:buChar char="•"/>
          </a:pPr>
          <a:r>
            <a:rPr lang="en-US" sz="1800" kern="1200" noProof="0" dirty="0">
              <a:solidFill>
                <a:schemeClr val="bg1"/>
              </a:solidFill>
            </a:rPr>
            <a:t>Exploitation</a:t>
          </a:r>
        </a:p>
        <a:p>
          <a:pPr marL="171450" lvl="1" indent="-171450" algn="l" defTabSz="800100">
            <a:lnSpc>
              <a:spcPct val="90000"/>
            </a:lnSpc>
            <a:spcBef>
              <a:spcPct val="0"/>
            </a:spcBef>
            <a:spcAft>
              <a:spcPct val="15000"/>
            </a:spcAft>
            <a:buChar char="•"/>
          </a:pPr>
          <a:r>
            <a:rPr lang="en-US" sz="1800" kern="1200" noProof="0" dirty="0">
              <a:solidFill>
                <a:schemeClr val="bg1"/>
              </a:solidFill>
            </a:rPr>
            <a:t>Access</a:t>
          </a:r>
        </a:p>
      </dsp:txBody>
      <dsp:txXfrm>
        <a:off x="1985437" y="2545287"/>
        <a:ext cx="1886783" cy="1696858"/>
      </dsp:txXfrm>
    </dsp:sp>
    <dsp:sp modelId="{C4B65527-9481-46B8-B242-E70407DD23FF}">
      <dsp:nvSpPr>
        <dsp:cNvPr id="0" name=""/>
        <dsp:cNvSpPr/>
      </dsp:nvSpPr>
      <dsp:spPr>
        <a:xfrm>
          <a:off x="2716721" y="1908965"/>
          <a:ext cx="424214" cy="4242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DEA5DE-5F77-4AB5-BC8B-097CC479BC07}">
      <dsp:nvSpPr>
        <dsp:cNvPr id="0" name=""/>
        <dsp:cNvSpPr/>
      </dsp:nvSpPr>
      <dsp:spPr>
        <a:xfrm>
          <a:off x="3966559" y="0"/>
          <a:ext cx="1886783" cy="1696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marL="0" lvl="0" indent="0" algn="ctr" defTabSz="1022350">
            <a:lnSpc>
              <a:spcPct val="90000"/>
            </a:lnSpc>
            <a:spcBef>
              <a:spcPct val="0"/>
            </a:spcBef>
            <a:spcAft>
              <a:spcPct val="35000"/>
            </a:spcAft>
            <a:buNone/>
          </a:pPr>
          <a:r>
            <a:rPr lang="en-US" sz="2300" kern="1200" noProof="0" dirty="0">
              <a:solidFill>
                <a:schemeClr val="bg1"/>
              </a:solidFill>
            </a:rPr>
            <a:t>Privilege Scalation</a:t>
          </a:r>
        </a:p>
      </dsp:txBody>
      <dsp:txXfrm>
        <a:off x="3966559" y="0"/>
        <a:ext cx="1886783" cy="1696858"/>
      </dsp:txXfrm>
    </dsp:sp>
    <dsp:sp modelId="{9A112E67-C15F-409D-B2A9-DAD1812B7B5C}">
      <dsp:nvSpPr>
        <dsp:cNvPr id="0" name=""/>
        <dsp:cNvSpPr/>
      </dsp:nvSpPr>
      <dsp:spPr>
        <a:xfrm>
          <a:off x="4697844" y="1908965"/>
          <a:ext cx="424214" cy="4242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C4AE5E-18CC-48D4-B918-806E0D5E2382}">
      <dsp:nvSpPr>
        <dsp:cNvPr id="0" name=""/>
        <dsp:cNvSpPr/>
      </dsp:nvSpPr>
      <dsp:spPr>
        <a:xfrm>
          <a:off x="5947682" y="2545287"/>
          <a:ext cx="1886783" cy="1696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t" anchorCtr="1">
          <a:noAutofit/>
        </a:bodyPr>
        <a:lstStyle/>
        <a:p>
          <a:pPr marL="0" lvl="0" indent="0" algn="l" defTabSz="1022350">
            <a:lnSpc>
              <a:spcPct val="90000"/>
            </a:lnSpc>
            <a:spcBef>
              <a:spcPct val="0"/>
            </a:spcBef>
            <a:spcAft>
              <a:spcPct val="35000"/>
            </a:spcAft>
            <a:buNone/>
          </a:pPr>
          <a:r>
            <a:rPr lang="en-US" sz="2300" kern="1200" noProof="0" dirty="0">
              <a:solidFill>
                <a:schemeClr val="bg1"/>
              </a:solidFill>
            </a:rPr>
            <a:t>Impact</a:t>
          </a:r>
        </a:p>
        <a:p>
          <a:pPr marL="171450" lvl="1" indent="-171450" algn="l" defTabSz="800100">
            <a:lnSpc>
              <a:spcPct val="90000"/>
            </a:lnSpc>
            <a:spcBef>
              <a:spcPct val="0"/>
            </a:spcBef>
            <a:spcAft>
              <a:spcPct val="15000"/>
            </a:spcAft>
            <a:buChar char="•"/>
          </a:pPr>
          <a:r>
            <a:rPr lang="en-US" sz="1800" kern="1200" noProof="0" dirty="0">
              <a:solidFill>
                <a:schemeClr val="bg1"/>
              </a:solidFill>
            </a:rPr>
            <a:t>Disruption</a:t>
          </a:r>
        </a:p>
        <a:p>
          <a:pPr marL="171450" lvl="1" indent="-171450" algn="l" defTabSz="800100">
            <a:lnSpc>
              <a:spcPct val="90000"/>
            </a:lnSpc>
            <a:spcBef>
              <a:spcPct val="0"/>
            </a:spcBef>
            <a:spcAft>
              <a:spcPct val="15000"/>
            </a:spcAft>
            <a:buChar char="•"/>
          </a:pPr>
          <a:r>
            <a:rPr lang="en-US" sz="1800" kern="1200" noProof="0" dirty="0">
              <a:solidFill>
                <a:schemeClr val="bg1"/>
              </a:solidFill>
            </a:rPr>
            <a:t>Extortion, data theft…</a:t>
          </a:r>
        </a:p>
      </dsp:txBody>
      <dsp:txXfrm>
        <a:off x="5947682" y="2545287"/>
        <a:ext cx="1886783" cy="1696858"/>
      </dsp:txXfrm>
    </dsp:sp>
    <dsp:sp modelId="{C1BFFCA3-79C5-4E33-A921-5BAD63CC53FC}">
      <dsp:nvSpPr>
        <dsp:cNvPr id="0" name=""/>
        <dsp:cNvSpPr/>
      </dsp:nvSpPr>
      <dsp:spPr>
        <a:xfrm>
          <a:off x="6678966" y="1908965"/>
          <a:ext cx="424214" cy="4242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89624C-7C69-4EEE-B3ED-E4EB34B3926A}">
      <dsp:nvSpPr>
        <dsp:cNvPr id="0" name=""/>
        <dsp:cNvSpPr/>
      </dsp:nvSpPr>
      <dsp:spPr>
        <a:xfrm>
          <a:off x="7928804" y="0"/>
          <a:ext cx="1886783" cy="1696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1">
          <a:noAutofit/>
        </a:bodyPr>
        <a:lstStyle/>
        <a:p>
          <a:pPr marL="0" lvl="0" indent="0" algn="l" defTabSz="1022350">
            <a:lnSpc>
              <a:spcPct val="90000"/>
            </a:lnSpc>
            <a:spcBef>
              <a:spcPct val="0"/>
            </a:spcBef>
            <a:spcAft>
              <a:spcPct val="35000"/>
            </a:spcAft>
            <a:buNone/>
          </a:pPr>
          <a:r>
            <a:rPr lang="en-US" sz="2300" kern="1200" noProof="0" dirty="0">
              <a:solidFill>
                <a:schemeClr val="bg1"/>
              </a:solidFill>
            </a:rPr>
            <a:t>Persistence</a:t>
          </a:r>
        </a:p>
        <a:p>
          <a:pPr marL="171450" lvl="1" indent="-171450" algn="l" defTabSz="800100">
            <a:lnSpc>
              <a:spcPct val="90000"/>
            </a:lnSpc>
            <a:spcBef>
              <a:spcPct val="0"/>
            </a:spcBef>
            <a:spcAft>
              <a:spcPct val="15000"/>
            </a:spcAft>
            <a:buChar char="•"/>
          </a:pPr>
          <a:r>
            <a:rPr lang="en-US" sz="1800" kern="1200" noProof="0" dirty="0">
              <a:solidFill>
                <a:schemeClr val="bg1"/>
              </a:solidFill>
            </a:rPr>
            <a:t>Backdoors</a:t>
          </a:r>
        </a:p>
        <a:p>
          <a:pPr marL="171450" lvl="1" indent="-171450" algn="l" defTabSz="800100">
            <a:lnSpc>
              <a:spcPct val="90000"/>
            </a:lnSpc>
            <a:spcBef>
              <a:spcPct val="0"/>
            </a:spcBef>
            <a:spcAft>
              <a:spcPct val="15000"/>
            </a:spcAft>
            <a:buChar char="•"/>
          </a:pPr>
          <a:r>
            <a:rPr lang="en-US" sz="1800" kern="1200" noProof="0" dirty="0">
              <a:solidFill>
                <a:schemeClr val="bg1"/>
              </a:solidFill>
            </a:rPr>
            <a:t>Exfiltration</a:t>
          </a:r>
        </a:p>
      </dsp:txBody>
      <dsp:txXfrm>
        <a:off x="7928804" y="0"/>
        <a:ext cx="1886783" cy="1696858"/>
      </dsp:txXfrm>
    </dsp:sp>
    <dsp:sp modelId="{F506C646-0472-483A-A20B-98DE3AAE2194}">
      <dsp:nvSpPr>
        <dsp:cNvPr id="0" name=""/>
        <dsp:cNvSpPr/>
      </dsp:nvSpPr>
      <dsp:spPr>
        <a:xfrm>
          <a:off x="8660088" y="1908965"/>
          <a:ext cx="424214" cy="4242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77FC8-AAFE-4BD9-8619-42D9A1AC9052}">
      <dsp:nvSpPr>
        <dsp:cNvPr id="0" name=""/>
        <dsp:cNvSpPr/>
      </dsp:nvSpPr>
      <dsp:spPr>
        <a:xfrm>
          <a:off x="0" y="12671"/>
          <a:ext cx="7329908" cy="8928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kern="1200" noProof="0" dirty="0"/>
            <a:t>How can we protect ourselves?</a:t>
          </a:r>
        </a:p>
      </dsp:txBody>
      <dsp:txXfrm>
        <a:off x="0" y="12671"/>
        <a:ext cx="7329908" cy="892800"/>
      </dsp:txXfrm>
    </dsp:sp>
    <dsp:sp modelId="{3C123A62-8397-4760-990A-BFB354F4F8AE}">
      <dsp:nvSpPr>
        <dsp:cNvPr id="0" name=""/>
        <dsp:cNvSpPr/>
      </dsp:nvSpPr>
      <dsp:spPr>
        <a:xfrm>
          <a:off x="0" y="905471"/>
          <a:ext cx="7329908" cy="2680492"/>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en-US" sz="3100" kern="1200" noProof="0" dirty="0"/>
            <a:t>Avoid the usage of legacy technologies</a:t>
          </a:r>
        </a:p>
        <a:p>
          <a:pPr marL="285750" lvl="1" indent="-285750" algn="l" defTabSz="1377950">
            <a:lnSpc>
              <a:spcPct val="90000"/>
            </a:lnSpc>
            <a:spcBef>
              <a:spcPct val="0"/>
            </a:spcBef>
            <a:spcAft>
              <a:spcPct val="15000"/>
            </a:spcAft>
            <a:buChar char="•"/>
          </a:pPr>
          <a:r>
            <a:rPr lang="en-US" sz="3100" kern="1200" noProof="0" dirty="0"/>
            <a:t>Use encrypted communications</a:t>
          </a:r>
        </a:p>
        <a:p>
          <a:pPr marL="285750" lvl="1" indent="-285750" algn="l" defTabSz="1377950">
            <a:lnSpc>
              <a:spcPct val="90000"/>
            </a:lnSpc>
            <a:spcBef>
              <a:spcPct val="0"/>
            </a:spcBef>
            <a:spcAft>
              <a:spcPct val="15000"/>
            </a:spcAft>
            <a:buChar char="•"/>
          </a:pPr>
          <a:r>
            <a:rPr lang="en-US" sz="3100" kern="1200" noProof="0" dirty="0"/>
            <a:t>Use of authentication</a:t>
          </a:r>
        </a:p>
        <a:p>
          <a:pPr marL="285750" lvl="1" indent="-285750" algn="l" defTabSz="1377950">
            <a:lnSpc>
              <a:spcPct val="90000"/>
            </a:lnSpc>
            <a:spcBef>
              <a:spcPct val="0"/>
            </a:spcBef>
            <a:spcAft>
              <a:spcPct val="15000"/>
            </a:spcAft>
            <a:buChar char="•"/>
          </a:pPr>
          <a:r>
            <a:rPr lang="en-US" sz="3100" kern="1200" noProof="0" dirty="0"/>
            <a:t>Prevent physical access</a:t>
          </a:r>
        </a:p>
      </dsp:txBody>
      <dsp:txXfrm>
        <a:off x="0" y="905471"/>
        <a:ext cx="7329908" cy="26804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048A8-B74B-4C91-BE14-F587E7CE7DB3}">
      <dsp:nvSpPr>
        <dsp:cNvPr id="0" name=""/>
        <dsp:cNvSpPr/>
      </dsp:nvSpPr>
      <dsp:spPr>
        <a:xfrm>
          <a:off x="0" y="61247"/>
          <a:ext cx="5489942" cy="444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noProof="0" dirty="0"/>
            <a:t>Vulnerabilities</a:t>
          </a:r>
        </a:p>
      </dsp:txBody>
      <dsp:txXfrm>
        <a:off x="21704" y="82951"/>
        <a:ext cx="5446534" cy="401192"/>
      </dsp:txXfrm>
    </dsp:sp>
    <dsp:sp modelId="{BA66D4AE-0941-48F6-BF08-ADE38E86F90D}">
      <dsp:nvSpPr>
        <dsp:cNvPr id="0" name=""/>
        <dsp:cNvSpPr/>
      </dsp:nvSpPr>
      <dsp:spPr>
        <a:xfrm>
          <a:off x="0" y="505847"/>
          <a:ext cx="5489942" cy="1219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30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noProof="0" dirty="0"/>
            <a:t>Lack of proper segmentation</a:t>
          </a:r>
        </a:p>
        <a:p>
          <a:pPr marL="114300" lvl="1" indent="-114300" algn="l" defTabSz="666750">
            <a:lnSpc>
              <a:spcPct val="90000"/>
            </a:lnSpc>
            <a:spcBef>
              <a:spcPct val="0"/>
            </a:spcBef>
            <a:spcAft>
              <a:spcPct val="20000"/>
            </a:spcAft>
            <a:buChar char="•"/>
          </a:pPr>
          <a:r>
            <a:rPr lang="en-US" sz="1500" kern="1200" noProof="0" dirty="0"/>
            <a:t>Vulnerable web technologies</a:t>
          </a:r>
        </a:p>
        <a:p>
          <a:pPr marL="114300" lvl="1" indent="-114300" algn="l" defTabSz="666750">
            <a:lnSpc>
              <a:spcPct val="90000"/>
            </a:lnSpc>
            <a:spcBef>
              <a:spcPct val="0"/>
            </a:spcBef>
            <a:spcAft>
              <a:spcPct val="20000"/>
            </a:spcAft>
            <a:buChar char="•"/>
          </a:pPr>
          <a:r>
            <a:rPr lang="en-US" sz="1500" kern="1200" noProof="0" dirty="0"/>
            <a:t>Vulnerable Operating Systems</a:t>
          </a:r>
        </a:p>
        <a:p>
          <a:pPr marL="114300" lvl="1" indent="-114300" algn="l" defTabSz="666750">
            <a:lnSpc>
              <a:spcPct val="90000"/>
            </a:lnSpc>
            <a:spcBef>
              <a:spcPct val="0"/>
            </a:spcBef>
            <a:spcAft>
              <a:spcPct val="20000"/>
            </a:spcAft>
            <a:buChar char="•"/>
          </a:pPr>
          <a:r>
            <a:rPr lang="en-US" sz="1500" kern="1200" noProof="0" dirty="0"/>
            <a:t>Lack of monitoring</a:t>
          </a:r>
        </a:p>
        <a:p>
          <a:pPr marL="114300" lvl="1" indent="-114300" algn="l" defTabSz="666750">
            <a:lnSpc>
              <a:spcPct val="90000"/>
            </a:lnSpc>
            <a:spcBef>
              <a:spcPct val="0"/>
            </a:spcBef>
            <a:spcAft>
              <a:spcPct val="20000"/>
            </a:spcAft>
            <a:buChar char="•"/>
          </a:pPr>
          <a:r>
            <a:rPr lang="en-US" sz="1500" kern="1200" noProof="0" dirty="0"/>
            <a:t>Leaked or weak credentials</a:t>
          </a:r>
        </a:p>
      </dsp:txBody>
      <dsp:txXfrm>
        <a:off x="0" y="505847"/>
        <a:ext cx="5489942" cy="1219230"/>
      </dsp:txXfrm>
    </dsp:sp>
    <dsp:sp modelId="{7DFAE9F9-BD8A-46BB-AB38-578EC7747A50}">
      <dsp:nvSpPr>
        <dsp:cNvPr id="0" name=""/>
        <dsp:cNvSpPr/>
      </dsp:nvSpPr>
      <dsp:spPr>
        <a:xfrm>
          <a:off x="0" y="1725077"/>
          <a:ext cx="5489942" cy="444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noProof="0" dirty="0"/>
            <a:t>Impacts</a:t>
          </a:r>
        </a:p>
      </dsp:txBody>
      <dsp:txXfrm>
        <a:off x="21704" y="1746781"/>
        <a:ext cx="5446534" cy="401192"/>
      </dsp:txXfrm>
    </dsp:sp>
    <dsp:sp modelId="{F9EAB155-F9CD-480D-B0E6-4A2F30974CD1}">
      <dsp:nvSpPr>
        <dsp:cNvPr id="0" name=""/>
        <dsp:cNvSpPr/>
      </dsp:nvSpPr>
      <dsp:spPr>
        <a:xfrm>
          <a:off x="0" y="2169677"/>
          <a:ext cx="5489942" cy="2910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30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noProof="0" dirty="0"/>
            <a:t>Operative:</a:t>
          </a:r>
        </a:p>
        <a:p>
          <a:pPr marL="228600" lvl="2" indent="-114300" algn="l" defTabSz="666750">
            <a:lnSpc>
              <a:spcPct val="90000"/>
            </a:lnSpc>
            <a:spcBef>
              <a:spcPct val="0"/>
            </a:spcBef>
            <a:spcAft>
              <a:spcPct val="20000"/>
            </a:spcAft>
            <a:buChar char="•"/>
          </a:pPr>
          <a:r>
            <a:rPr lang="en-US" sz="1500" kern="1200" noProof="0" dirty="0"/>
            <a:t>Massive delays</a:t>
          </a:r>
        </a:p>
        <a:p>
          <a:pPr marL="228600" lvl="2" indent="-114300" algn="l" defTabSz="666750">
            <a:lnSpc>
              <a:spcPct val="90000"/>
            </a:lnSpc>
            <a:spcBef>
              <a:spcPct val="0"/>
            </a:spcBef>
            <a:spcAft>
              <a:spcPct val="20000"/>
            </a:spcAft>
            <a:buChar char="•"/>
          </a:pPr>
          <a:r>
            <a:rPr lang="en-US" sz="1500" kern="1200" noProof="0" dirty="0"/>
            <a:t>Services downtime: Ticketing, internal applications</a:t>
          </a:r>
        </a:p>
        <a:p>
          <a:pPr marL="228600" lvl="2" indent="-114300" algn="l" defTabSz="666750">
            <a:lnSpc>
              <a:spcPct val="90000"/>
            </a:lnSpc>
            <a:spcBef>
              <a:spcPct val="0"/>
            </a:spcBef>
            <a:spcAft>
              <a:spcPct val="20000"/>
            </a:spcAft>
            <a:buChar char="•"/>
          </a:pPr>
          <a:r>
            <a:rPr lang="en-US" sz="1500" kern="1200" noProof="0" dirty="0"/>
            <a:t>Erroneous information: Passenger information systems</a:t>
          </a:r>
        </a:p>
        <a:p>
          <a:pPr marL="114300" lvl="1" indent="-114300" algn="l" defTabSz="666750">
            <a:lnSpc>
              <a:spcPct val="90000"/>
            </a:lnSpc>
            <a:spcBef>
              <a:spcPct val="0"/>
            </a:spcBef>
            <a:spcAft>
              <a:spcPct val="20000"/>
            </a:spcAft>
            <a:buChar char="•"/>
          </a:pPr>
          <a:r>
            <a:rPr lang="en-US" sz="1500" kern="1200" noProof="0" dirty="0"/>
            <a:t>Safety:</a:t>
          </a:r>
        </a:p>
        <a:p>
          <a:pPr marL="228600" lvl="2" indent="-114300" algn="l" defTabSz="666750">
            <a:lnSpc>
              <a:spcPct val="90000"/>
            </a:lnSpc>
            <a:spcBef>
              <a:spcPct val="0"/>
            </a:spcBef>
            <a:spcAft>
              <a:spcPct val="20000"/>
            </a:spcAft>
            <a:buChar char="•"/>
          </a:pPr>
          <a:r>
            <a:rPr lang="en-US" sz="1500" kern="1200" noProof="0" dirty="0"/>
            <a:t>Electronic tracking fails</a:t>
          </a:r>
        </a:p>
        <a:p>
          <a:pPr marL="228600" lvl="2" indent="-114300" algn="l" defTabSz="666750">
            <a:lnSpc>
              <a:spcPct val="90000"/>
            </a:lnSpc>
            <a:spcBef>
              <a:spcPct val="0"/>
            </a:spcBef>
            <a:spcAft>
              <a:spcPct val="20000"/>
            </a:spcAft>
            <a:buChar char="•"/>
          </a:pPr>
          <a:r>
            <a:rPr lang="en-US" sz="1500" kern="1200" noProof="0" dirty="0"/>
            <a:t>Unexpected traffic</a:t>
          </a:r>
        </a:p>
        <a:p>
          <a:pPr marL="114300" lvl="1" indent="-114300" algn="l" defTabSz="666750">
            <a:lnSpc>
              <a:spcPct val="90000"/>
            </a:lnSpc>
            <a:spcBef>
              <a:spcPct val="0"/>
            </a:spcBef>
            <a:spcAft>
              <a:spcPct val="20000"/>
            </a:spcAft>
            <a:buChar char="•"/>
          </a:pPr>
          <a:r>
            <a:rPr lang="en-US" sz="1500" kern="1200" noProof="0"/>
            <a:t>Economical:</a:t>
          </a:r>
          <a:endParaRPr lang="en-US" sz="1500" kern="1200" noProof="0" dirty="0"/>
        </a:p>
        <a:p>
          <a:pPr marL="228600" lvl="2" indent="-114300" algn="l" defTabSz="666750">
            <a:lnSpc>
              <a:spcPct val="90000"/>
            </a:lnSpc>
            <a:spcBef>
              <a:spcPct val="0"/>
            </a:spcBef>
            <a:spcAft>
              <a:spcPct val="20000"/>
            </a:spcAft>
            <a:buChar char="•"/>
          </a:pPr>
          <a:r>
            <a:rPr lang="en-US" sz="1500" kern="1200" noProof="0" dirty="0"/>
            <a:t>Service downtime</a:t>
          </a:r>
        </a:p>
        <a:p>
          <a:pPr marL="228600" lvl="2" indent="-114300" algn="l" defTabSz="666750">
            <a:lnSpc>
              <a:spcPct val="90000"/>
            </a:lnSpc>
            <a:spcBef>
              <a:spcPct val="0"/>
            </a:spcBef>
            <a:spcAft>
              <a:spcPct val="20000"/>
            </a:spcAft>
            <a:buChar char="•"/>
          </a:pPr>
          <a:r>
            <a:rPr lang="en-US" sz="1500" kern="1200" noProof="0"/>
            <a:t>Mitigation &amp; Repairs</a:t>
          </a:r>
          <a:endParaRPr lang="en-US" sz="1500" kern="1200" noProof="0" dirty="0"/>
        </a:p>
        <a:p>
          <a:pPr marL="228600" lvl="2" indent="-114300" algn="l" defTabSz="666750">
            <a:lnSpc>
              <a:spcPct val="90000"/>
            </a:lnSpc>
            <a:spcBef>
              <a:spcPct val="0"/>
            </a:spcBef>
            <a:spcAft>
              <a:spcPct val="20000"/>
            </a:spcAft>
            <a:buChar char="•"/>
          </a:pPr>
          <a:r>
            <a:rPr lang="en-US" sz="1500" kern="1200" noProof="0" dirty="0"/>
            <a:t>Ransom: 5-10 M$ in Bitcoin</a:t>
          </a:r>
        </a:p>
        <a:p>
          <a:pPr marL="114300" lvl="1" indent="-114300" algn="l" defTabSz="666750">
            <a:lnSpc>
              <a:spcPct val="90000"/>
            </a:lnSpc>
            <a:spcBef>
              <a:spcPct val="0"/>
            </a:spcBef>
            <a:spcAft>
              <a:spcPct val="20000"/>
            </a:spcAft>
            <a:buChar char="•"/>
          </a:pPr>
          <a:r>
            <a:rPr lang="en-US" sz="1500" kern="1200" noProof="0" dirty="0"/>
            <a:t>Reputational: Loss of trust</a:t>
          </a:r>
        </a:p>
      </dsp:txBody>
      <dsp:txXfrm>
        <a:off x="0" y="2169677"/>
        <a:ext cx="5489942" cy="29104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77FC8-AAFE-4BD9-8619-42D9A1AC9052}">
      <dsp:nvSpPr>
        <dsp:cNvPr id="0" name=""/>
        <dsp:cNvSpPr/>
      </dsp:nvSpPr>
      <dsp:spPr>
        <a:xfrm>
          <a:off x="51" y="206047"/>
          <a:ext cx="4962568" cy="5184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noProof="0" dirty="0"/>
            <a:t>How do we respond?</a:t>
          </a:r>
        </a:p>
      </dsp:txBody>
      <dsp:txXfrm>
        <a:off x="51" y="206047"/>
        <a:ext cx="4962568" cy="518400"/>
      </dsp:txXfrm>
    </dsp:sp>
    <dsp:sp modelId="{3C123A62-8397-4760-990A-BFB354F4F8AE}">
      <dsp:nvSpPr>
        <dsp:cNvPr id="0" name=""/>
        <dsp:cNvSpPr/>
      </dsp:nvSpPr>
      <dsp:spPr>
        <a:xfrm>
          <a:off x="0" y="717963"/>
          <a:ext cx="4962568" cy="2668140"/>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9F116A-E470-4213-B379-4BF168860C74}">
      <dsp:nvSpPr>
        <dsp:cNvPr id="0" name=""/>
        <dsp:cNvSpPr/>
      </dsp:nvSpPr>
      <dsp:spPr>
        <a:xfrm>
          <a:off x="5657379" y="206047"/>
          <a:ext cx="4962568" cy="5184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noProof="0" dirty="0"/>
            <a:t>How can we prevent?</a:t>
          </a:r>
        </a:p>
      </dsp:txBody>
      <dsp:txXfrm>
        <a:off x="5657379" y="206047"/>
        <a:ext cx="4962568" cy="518400"/>
      </dsp:txXfrm>
    </dsp:sp>
    <dsp:sp modelId="{04E07033-A562-44E8-BE72-C4963366D4D1}">
      <dsp:nvSpPr>
        <dsp:cNvPr id="0" name=""/>
        <dsp:cNvSpPr/>
      </dsp:nvSpPr>
      <dsp:spPr>
        <a:xfrm>
          <a:off x="5657379" y="724447"/>
          <a:ext cx="4962568" cy="2668140"/>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noProof="0" dirty="0"/>
            <a:t>Proper network segmentation.</a:t>
          </a:r>
        </a:p>
        <a:p>
          <a:pPr marL="171450" lvl="1" indent="-171450" algn="l" defTabSz="800100">
            <a:lnSpc>
              <a:spcPct val="90000"/>
            </a:lnSpc>
            <a:spcBef>
              <a:spcPct val="0"/>
            </a:spcBef>
            <a:spcAft>
              <a:spcPct val="15000"/>
            </a:spcAft>
            <a:buChar char="•"/>
          </a:pPr>
          <a:r>
            <a:rPr lang="en-US" sz="1800" kern="1200" noProof="0" dirty="0"/>
            <a:t>Monitoring (Intrusion Detection Systems)</a:t>
          </a:r>
        </a:p>
        <a:p>
          <a:pPr marL="171450" lvl="1" indent="-171450" algn="l" defTabSz="800100">
            <a:lnSpc>
              <a:spcPct val="90000"/>
            </a:lnSpc>
            <a:spcBef>
              <a:spcPct val="0"/>
            </a:spcBef>
            <a:spcAft>
              <a:spcPct val="15000"/>
            </a:spcAft>
            <a:buChar char="•"/>
          </a:pPr>
          <a:r>
            <a:rPr lang="en-US" sz="1800" kern="1200" noProof="0" dirty="0"/>
            <a:t>Anti-malware &amp; Endpoint Detection Response</a:t>
          </a:r>
        </a:p>
        <a:p>
          <a:pPr marL="171450" lvl="1" indent="-171450" algn="l" defTabSz="800100">
            <a:lnSpc>
              <a:spcPct val="90000"/>
            </a:lnSpc>
            <a:spcBef>
              <a:spcPct val="0"/>
            </a:spcBef>
            <a:spcAft>
              <a:spcPct val="15000"/>
            </a:spcAft>
            <a:buChar char="•"/>
          </a:pPr>
          <a:r>
            <a:rPr lang="en-US" sz="1800" kern="1200" noProof="0" dirty="0"/>
            <a:t>Keep assets updated</a:t>
          </a:r>
        </a:p>
        <a:p>
          <a:pPr marL="171450" lvl="1" indent="-171450" algn="l" defTabSz="800100">
            <a:lnSpc>
              <a:spcPct val="90000"/>
            </a:lnSpc>
            <a:spcBef>
              <a:spcPct val="0"/>
            </a:spcBef>
            <a:spcAft>
              <a:spcPct val="15000"/>
            </a:spcAft>
            <a:buChar char="•"/>
          </a:pPr>
          <a:r>
            <a:rPr lang="en-US" sz="1800" kern="1200" noProof="0" dirty="0"/>
            <a:t>Incident Response &amp; Mitigation Plans</a:t>
          </a:r>
        </a:p>
        <a:p>
          <a:pPr marL="171450" lvl="1" indent="-171450" algn="l" defTabSz="800100">
            <a:lnSpc>
              <a:spcPct val="90000"/>
            </a:lnSpc>
            <a:spcBef>
              <a:spcPct val="0"/>
            </a:spcBef>
            <a:spcAft>
              <a:spcPct val="15000"/>
            </a:spcAft>
            <a:buChar char="•"/>
          </a:pPr>
          <a:r>
            <a:rPr lang="en-US" sz="1800" kern="1200" noProof="0" dirty="0"/>
            <a:t>Periodic backups</a:t>
          </a:r>
        </a:p>
        <a:p>
          <a:pPr marL="171450" lvl="1" indent="-171450" algn="l" defTabSz="800100">
            <a:lnSpc>
              <a:spcPct val="90000"/>
            </a:lnSpc>
            <a:spcBef>
              <a:spcPct val="0"/>
            </a:spcBef>
            <a:spcAft>
              <a:spcPct val="15000"/>
            </a:spcAft>
            <a:buChar char="•"/>
          </a:pPr>
          <a:r>
            <a:rPr lang="en-US" sz="1800" kern="1200" noProof="0" dirty="0"/>
            <a:t>Periodic audits</a:t>
          </a:r>
        </a:p>
        <a:p>
          <a:pPr marL="171450" lvl="1" indent="-171450" algn="l" defTabSz="800100">
            <a:lnSpc>
              <a:spcPct val="90000"/>
            </a:lnSpc>
            <a:spcBef>
              <a:spcPct val="0"/>
            </a:spcBef>
            <a:spcAft>
              <a:spcPct val="15000"/>
            </a:spcAft>
            <a:buChar char="•"/>
          </a:pPr>
          <a:r>
            <a:rPr lang="en-US" sz="1800" kern="1200" noProof="0"/>
            <a:t>Awareness &amp; testing for Social Engineering</a:t>
          </a:r>
          <a:endParaRPr lang="en-US" sz="1800" kern="1200" noProof="0" dirty="0"/>
        </a:p>
      </dsp:txBody>
      <dsp:txXfrm>
        <a:off x="5657379" y="724447"/>
        <a:ext cx="4962568" cy="26681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81768-7F23-45CB-837D-2E16711FC999}">
      <dsp:nvSpPr>
        <dsp:cNvPr id="0" name=""/>
        <dsp:cNvSpPr/>
      </dsp:nvSpPr>
      <dsp:spPr>
        <a:xfrm>
          <a:off x="372916" y="0"/>
          <a:ext cx="4226382" cy="2381694"/>
        </a:xfrm>
        <a:prstGeom prst="rightArrow">
          <a:avLst/>
        </a:prstGeom>
        <a:solidFill>
          <a:srgbClr val="9B875F"/>
        </a:solidFill>
        <a:ln>
          <a:noFill/>
        </a:ln>
        <a:effectLst/>
      </dsp:spPr>
      <dsp:style>
        <a:lnRef idx="0">
          <a:scrgbClr r="0" g="0" b="0"/>
        </a:lnRef>
        <a:fillRef idx="1">
          <a:scrgbClr r="0" g="0" b="0"/>
        </a:fillRef>
        <a:effectRef idx="0">
          <a:scrgbClr r="0" g="0" b="0"/>
        </a:effectRef>
        <a:fontRef idx="minor"/>
      </dsp:style>
    </dsp:sp>
    <dsp:sp modelId="{746DC4A4-E3FC-4837-88FA-38A773712DE3}">
      <dsp:nvSpPr>
        <dsp:cNvPr id="0" name=""/>
        <dsp:cNvSpPr/>
      </dsp:nvSpPr>
      <dsp:spPr>
        <a:xfrm>
          <a:off x="168492" y="714508"/>
          <a:ext cx="1491664" cy="95267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noProof="0" dirty="0"/>
            <a:t>Identify IOCs</a:t>
          </a:r>
        </a:p>
      </dsp:txBody>
      <dsp:txXfrm>
        <a:off x="214998" y="761014"/>
        <a:ext cx="1398652" cy="859665"/>
      </dsp:txXfrm>
    </dsp:sp>
    <dsp:sp modelId="{769B8987-CB20-43B4-936D-1CB4AE6A95F6}">
      <dsp:nvSpPr>
        <dsp:cNvPr id="0" name=""/>
        <dsp:cNvSpPr/>
      </dsp:nvSpPr>
      <dsp:spPr>
        <a:xfrm>
          <a:off x="1740275" y="714508"/>
          <a:ext cx="1491664" cy="95267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noProof="0" dirty="0"/>
            <a:t>Isolate infected systems</a:t>
          </a:r>
        </a:p>
      </dsp:txBody>
      <dsp:txXfrm>
        <a:off x="1786781" y="761014"/>
        <a:ext cx="1398652" cy="859665"/>
      </dsp:txXfrm>
    </dsp:sp>
    <dsp:sp modelId="{467A777D-822D-4969-AE49-E4FD79297F23}">
      <dsp:nvSpPr>
        <dsp:cNvPr id="0" name=""/>
        <dsp:cNvSpPr/>
      </dsp:nvSpPr>
      <dsp:spPr>
        <a:xfrm>
          <a:off x="3312058" y="714508"/>
          <a:ext cx="1491664" cy="95267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noProof="0" dirty="0"/>
            <a:t>Restore to a secure point</a:t>
          </a:r>
        </a:p>
      </dsp:txBody>
      <dsp:txXfrm>
        <a:off x="3358564" y="761014"/>
        <a:ext cx="1398652" cy="8596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1CC39-D4D4-4036-8DDD-78ABE3493B75}">
      <dsp:nvSpPr>
        <dsp:cNvPr id="0" name=""/>
        <dsp:cNvSpPr/>
      </dsp:nvSpPr>
      <dsp:spPr>
        <a:xfrm>
          <a:off x="1070432" y="0"/>
          <a:ext cx="4172288" cy="3576145"/>
        </a:xfrm>
        <a:prstGeom prst="rect">
          <a:avLst/>
        </a:prstGeom>
        <a:blipFill>
          <a:blip xmlns:r="http://schemas.openxmlformats.org/officeDocument/2006/relationships" r:embed="rId1">
            <a:duotone>
              <a:schemeClr val="accent2">
                <a:shade val="45000"/>
                <a:satMod val="135000"/>
              </a:schemeClr>
              <a:prstClr val="white"/>
            </a:duotone>
          </a:blip>
          <a:srcRect/>
          <a:stretch>
            <a:fillRect l="-45000" r="-45000"/>
          </a:stretch>
        </a:blipFill>
        <a:ln>
          <a:noFill/>
        </a:ln>
        <a:effectLst/>
      </dsp:spPr>
      <dsp:style>
        <a:lnRef idx="0">
          <a:scrgbClr r="0" g="0" b="0"/>
        </a:lnRef>
        <a:fillRef idx="1">
          <a:scrgbClr r="0" g="0" b="0"/>
        </a:fillRef>
        <a:effectRef idx="0">
          <a:scrgbClr r="0" g="0" b="0"/>
        </a:effectRef>
        <a:fontRef idx="minor"/>
      </dsp:style>
    </dsp:sp>
    <dsp:sp modelId="{0812A119-6C30-48A5-995F-9FAB5ADB94D2}">
      <dsp:nvSpPr>
        <dsp:cNvPr id="0" name=""/>
        <dsp:cNvSpPr/>
      </dsp:nvSpPr>
      <dsp:spPr>
        <a:xfrm>
          <a:off x="1070432" y="2503301"/>
          <a:ext cx="4172288" cy="858274"/>
        </a:xfrm>
        <a:prstGeom prst="rect">
          <a:avLst/>
        </a:prstGeom>
        <a:solidFill>
          <a:schemeClr val="accent3">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kern="1200" noProof="0" dirty="0"/>
            <a:t>The threat is real</a:t>
          </a:r>
        </a:p>
      </dsp:txBody>
      <dsp:txXfrm>
        <a:off x="1070432" y="2503301"/>
        <a:ext cx="4172288" cy="858274"/>
      </dsp:txXfrm>
    </dsp:sp>
    <dsp:sp modelId="{552A5E56-7548-4820-8167-A1BB458ECD6C}">
      <dsp:nvSpPr>
        <dsp:cNvPr id="0" name=""/>
        <dsp:cNvSpPr/>
      </dsp:nvSpPr>
      <dsp:spPr>
        <a:xfrm>
          <a:off x="5668282" y="0"/>
          <a:ext cx="4172288" cy="3576145"/>
        </a:xfrm>
        <a:prstGeom prst="rect">
          <a:avLst/>
        </a:prstGeom>
        <a:blipFill dpi="0" rotWithShape="1">
          <a:blip xmlns:r="http://schemas.openxmlformats.org/officeDocument/2006/relationships" r:embed="rId2">
            <a:duotone>
              <a:schemeClr val="accent3">
                <a:shade val="45000"/>
                <a:satMod val="135000"/>
              </a:schemeClr>
              <a:prstClr val="white"/>
            </a:duotone>
          </a:blip>
          <a:srcRect/>
          <a:stretch>
            <a:fillRect l="-12590" t="-17659" r="-85648" b="-12758"/>
          </a:stretch>
        </a:blipFill>
        <a:ln>
          <a:noFill/>
        </a:ln>
        <a:effectLst/>
      </dsp:spPr>
      <dsp:style>
        <a:lnRef idx="0">
          <a:scrgbClr r="0" g="0" b="0"/>
        </a:lnRef>
        <a:fillRef idx="1">
          <a:scrgbClr r="0" g="0" b="0"/>
        </a:fillRef>
        <a:effectRef idx="0">
          <a:scrgbClr r="0" g="0" b="0"/>
        </a:effectRef>
        <a:fontRef idx="minor"/>
      </dsp:style>
    </dsp:sp>
    <dsp:sp modelId="{07BF524B-D5E9-48C3-913D-58E62D6DAEC3}">
      <dsp:nvSpPr>
        <dsp:cNvPr id="0" name=""/>
        <dsp:cNvSpPr/>
      </dsp:nvSpPr>
      <dsp:spPr>
        <a:xfrm>
          <a:off x="5668282" y="2503301"/>
          <a:ext cx="4172288" cy="858274"/>
        </a:xfrm>
        <a:prstGeom prst="rect">
          <a:avLst/>
        </a:prstGeom>
        <a:solidFill>
          <a:schemeClr val="accent3">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kern="1200" noProof="0"/>
            <a:t>We have strategies to protect ourselves</a:t>
          </a:r>
          <a:endParaRPr lang="en-US" sz="2700" kern="1200" noProof="0" dirty="0"/>
        </a:p>
      </dsp:txBody>
      <dsp:txXfrm>
        <a:off x="5668282" y="2503301"/>
        <a:ext cx="4172288" cy="8582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E34D38-F934-40CE-B20E-5847BAAFE353}">
      <dsp:nvSpPr>
        <dsp:cNvPr id="0" name=""/>
        <dsp:cNvSpPr/>
      </dsp:nvSpPr>
      <dsp:spPr>
        <a:xfrm>
          <a:off x="2622816" y="2948045"/>
          <a:ext cx="2092481" cy="1796154"/>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t" anchorCtr="0">
          <a:noAutofit/>
        </a:bodyPr>
        <a:lstStyle/>
        <a:p>
          <a:pPr marL="0" lvl="0" indent="0" algn="l" defTabSz="666750">
            <a:lnSpc>
              <a:spcPct val="90000"/>
            </a:lnSpc>
            <a:spcBef>
              <a:spcPct val="0"/>
            </a:spcBef>
            <a:spcAft>
              <a:spcPct val="35000"/>
            </a:spcAft>
            <a:buNone/>
          </a:pPr>
          <a:r>
            <a:rPr lang="en-US" sz="1500" kern="1200" noProof="0" dirty="0"/>
            <a:t>Security by design</a:t>
          </a:r>
        </a:p>
        <a:p>
          <a:pPr marL="114300" lvl="1" indent="-114300" algn="l" defTabSz="533400">
            <a:lnSpc>
              <a:spcPct val="90000"/>
            </a:lnSpc>
            <a:spcBef>
              <a:spcPct val="0"/>
            </a:spcBef>
            <a:spcAft>
              <a:spcPct val="15000"/>
            </a:spcAft>
            <a:buChar char="•"/>
          </a:pPr>
          <a:r>
            <a:rPr lang="en-US" sz="1200" kern="1200" noProof="0"/>
            <a:t>Product development &amp; lifecycle</a:t>
          </a:r>
          <a:endParaRPr lang="en-US" sz="1200" kern="1200" noProof="0" dirty="0"/>
        </a:p>
      </dsp:txBody>
      <dsp:txXfrm>
        <a:off x="2946869" y="3226207"/>
        <a:ext cx="1444375" cy="1239830"/>
      </dsp:txXfrm>
    </dsp:sp>
    <dsp:sp modelId="{C40B3F85-DD98-4A2A-B7A2-340F48E51AAC}">
      <dsp:nvSpPr>
        <dsp:cNvPr id="0" name=""/>
        <dsp:cNvSpPr/>
      </dsp:nvSpPr>
      <dsp:spPr>
        <a:xfrm>
          <a:off x="2688263" y="3741750"/>
          <a:ext cx="244276" cy="210642"/>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96DADC-B910-4328-A04A-5928BB33F162}">
      <dsp:nvSpPr>
        <dsp:cNvPr id="0" name=""/>
        <dsp:cNvSpPr/>
      </dsp:nvSpPr>
      <dsp:spPr>
        <a:xfrm>
          <a:off x="846511" y="1971689"/>
          <a:ext cx="2092481" cy="1796154"/>
        </a:xfrm>
        <a:prstGeom prst="hexagon">
          <a:avLst>
            <a:gd name="adj" fmla="val 25000"/>
            <a:gd name="vf" fmla="val 115470"/>
          </a:avLst>
        </a:prstGeom>
        <a:blipFill>
          <a:blip xmlns:r="http://schemas.openxmlformats.org/officeDocument/2006/relationships" r:embed="rId1"/>
          <a:srcRect/>
          <a:stretch>
            <a:fillRect l="-14000" r="-14000"/>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42ADC4-A659-4B83-9F92-08ECBF485892}">
      <dsp:nvSpPr>
        <dsp:cNvPr id="0" name=""/>
        <dsp:cNvSpPr/>
      </dsp:nvSpPr>
      <dsp:spPr>
        <a:xfrm>
          <a:off x="2263314" y="3518773"/>
          <a:ext cx="244276" cy="210642"/>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DAE83E-7964-4E2B-A02D-954E97DFBF3B}">
      <dsp:nvSpPr>
        <dsp:cNvPr id="0" name=""/>
        <dsp:cNvSpPr/>
      </dsp:nvSpPr>
      <dsp:spPr>
        <a:xfrm>
          <a:off x="4397277" y="1957931"/>
          <a:ext cx="2092481" cy="1796154"/>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t" anchorCtr="0">
          <a:noAutofit/>
        </a:bodyPr>
        <a:lstStyle/>
        <a:p>
          <a:pPr marL="0" lvl="0" indent="0" algn="l" defTabSz="666750">
            <a:lnSpc>
              <a:spcPct val="90000"/>
            </a:lnSpc>
            <a:spcBef>
              <a:spcPct val="0"/>
            </a:spcBef>
            <a:spcAft>
              <a:spcPct val="35000"/>
            </a:spcAft>
            <a:buNone/>
          </a:pPr>
          <a:r>
            <a:rPr lang="en-US" sz="1500" kern="1200" noProof="0" dirty="0"/>
            <a:t>Align with project execution</a:t>
          </a:r>
        </a:p>
        <a:p>
          <a:pPr marL="114300" lvl="1" indent="-114300" algn="l" defTabSz="533400">
            <a:lnSpc>
              <a:spcPct val="90000"/>
            </a:lnSpc>
            <a:spcBef>
              <a:spcPct val="0"/>
            </a:spcBef>
            <a:spcAft>
              <a:spcPct val="15000"/>
            </a:spcAft>
            <a:buChar char="•"/>
          </a:pPr>
          <a:r>
            <a:rPr lang="en-US" sz="1200" kern="1200" noProof="0"/>
            <a:t>Design</a:t>
          </a:r>
          <a:endParaRPr lang="en-US" sz="1200" kern="1200" noProof="0" dirty="0"/>
        </a:p>
        <a:p>
          <a:pPr marL="114300" lvl="1" indent="-114300" algn="l" defTabSz="533400">
            <a:lnSpc>
              <a:spcPct val="90000"/>
            </a:lnSpc>
            <a:spcBef>
              <a:spcPct val="0"/>
            </a:spcBef>
            <a:spcAft>
              <a:spcPct val="15000"/>
            </a:spcAft>
            <a:buChar char="•"/>
          </a:pPr>
          <a:r>
            <a:rPr lang="en-US" sz="1200" kern="1200" noProof="0"/>
            <a:t>Manufacturing</a:t>
          </a:r>
          <a:endParaRPr lang="en-US" sz="1200" kern="1200" noProof="0" dirty="0"/>
        </a:p>
        <a:p>
          <a:pPr marL="114300" lvl="1" indent="-114300" algn="l" defTabSz="533400">
            <a:lnSpc>
              <a:spcPct val="90000"/>
            </a:lnSpc>
            <a:spcBef>
              <a:spcPct val="0"/>
            </a:spcBef>
            <a:spcAft>
              <a:spcPct val="15000"/>
            </a:spcAft>
            <a:buChar char="•"/>
          </a:pPr>
          <a:r>
            <a:rPr lang="en-US" sz="1200" kern="1200" noProof="0" dirty="0"/>
            <a:t>Operation &amp; Maintenance</a:t>
          </a:r>
        </a:p>
      </dsp:txBody>
      <dsp:txXfrm>
        <a:off x="4721330" y="2236093"/>
        <a:ext cx="1444375" cy="1239830"/>
      </dsp:txXfrm>
    </dsp:sp>
    <dsp:sp modelId="{13AA33AD-FF5C-402E-95DC-00DC7332EBE2}">
      <dsp:nvSpPr>
        <dsp:cNvPr id="0" name=""/>
        <dsp:cNvSpPr/>
      </dsp:nvSpPr>
      <dsp:spPr>
        <a:xfrm>
          <a:off x="5830673" y="3503117"/>
          <a:ext cx="244276" cy="210642"/>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F5E53D-7C63-4046-88C3-44BED25FEA20}">
      <dsp:nvSpPr>
        <dsp:cNvPr id="0" name=""/>
        <dsp:cNvSpPr/>
      </dsp:nvSpPr>
      <dsp:spPr>
        <a:xfrm>
          <a:off x="6180956" y="2945199"/>
          <a:ext cx="2092481" cy="1796154"/>
        </a:xfrm>
        <a:prstGeom prst="hexagon">
          <a:avLst>
            <a:gd name="adj" fmla="val 25000"/>
            <a:gd name="vf" fmla="val 115470"/>
          </a:avLst>
        </a:prstGeom>
        <a:blipFill>
          <a:blip xmlns:r="http://schemas.openxmlformats.org/officeDocument/2006/relationships" r:embed="rId2"/>
          <a:srcRect/>
          <a:stretch>
            <a:fillRect l="-40000" r="-40000"/>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6D6EC6-AEEC-4C84-9F51-ACB0578DCB72}">
      <dsp:nvSpPr>
        <dsp:cNvPr id="0" name=""/>
        <dsp:cNvSpPr/>
      </dsp:nvSpPr>
      <dsp:spPr>
        <a:xfrm>
          <a:off x="6228890" y="3749815"/>
          <a:ext cx="244276" cy="210642"/>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843527-7F59-49F4-906B-06C3E64563EA}">
      <dsp:nvSpPr>
        <dsp:cNvPr id="0" name=""/>
        <dsp:cNvSpPr/>
      </dsp:nvSpPr>
      <dsp:spPr>
        <a:xfrm>
          <a:off x="2622816" y="990114"/>
          <a:ext cx="2092481" cy="1796154"/>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t" anchorCtr="0">
          <a:noAutofit/>
        </a:bodyPr>
        <a:lstStyle/>
        <a:p>
          <a:pPr marL="0" lvl="0" indent="0" algn="l" defTabSz="666750">
            <a:lnSpc>
              <a:spcPct val="90000"/>
            </a:lnSpc>
            <a:spcBef>
              <a:spcPct val="0"/>
            </a:spcBef>
            <a:spcAft>
              <a:spcPct val="35000"/>
            </a:spcAft>
            <a:buNone/>
          </a:pPr>
          <a:r>
            <a:rPr lang="en-US" sz="1500" kern="1200" noProof="0" dirty="0"/>
            <a:t>Regulatory compliance</a:t>
          </a:r>
        </a:p>
        <a:p>
          <a:pPr marL="114300" lvl="1" indent="-114300" algn="l" defTabSz="533400">
            <a:lnSpc>
              <a:spcPct val="90000"/>
            </a:lnSpc>
            <a:spcBef>
              <a:spcPct val="0"/>
            </a:spcBef>
            <a:spcAft>
              <a:spcPct val="15000"/>
            </a:spcAft>
            <a:buChar char="•"/>
          </a:pPr>
          <a:r>
            <a:rPr lang="en-US" sz="1200" kern="1200" noProof="0"/>
            <a:t>ISO 27001</a:t>
          </a:r>
          <a:endParaRPr lang="en-US" sz="1200" kern="1200" noProof="0" dirty="0"/>
        </a:p>
        <a:p>
          <a:pPr marL="114300" lvl="1" indent="-114300" algn="l" defTabSz="533400">
            <a:lnSpc>
              <a:spcPct val="90000"/>
            </a:lnSpc>
            <a:spcBef>
              <a:spcPct val="0"/>
            </a:spcBef>
            <a:spcAft>
              <a:spcPct val="15000"/>
            </a:spcAft>
            <a:buChar char="•"/>
          </a:pPr>
          <a:r>
            <a:rPr lang="en-US" sz="1200" kern="1200" noProof="0"/>
            <a:t>ISA/IEC 62443</a:t>
          </a:r>
          <a:endParaRPr lang="en-US" sz="1200" kern="1200" noProof="0" dirty="0"/>
        </a:p>
        <a:p>
          <a:pPr marL="114300" lvl="1" indent="-114300" algn="l" defTabSz="533400">
            <a:lnSpc>
              <a:spcPct val="90000"/>
            </a:lnSpc>
            <a:spcBef>
              <a:spcPct val="0"/>
            </a:spcBef>
            <a:spcAft>
              <a:spcPct val="15000"/>
            </a:spcAft>
            <a:buChar char="•"/>
          </a:pPr>
          <a:r>
            <a:rPr lang="en-US" sz="1200" kern="1200" noProof="0"/>
            <a:t>NIS2</a:t>
          </a:r>
          <a:endParaRPr lang="en-US" sz="1200" kern="1200" noProof="0" dirty="0"/>
        </a:p>
        <a:p>
          <a:pPr marL="114300" lvl="1" indent="-114300" algn="l" defTabSz="533400">
            <a:lnSpc>
              <a:spcPct val="90000"/>
            </a:lnSpc>
            <a:spcBef>
              <a:spcPct val="0"/>
            </a:spcBef>
            <a:spcAft>
              <a:spcPct val="15000"/>
            </a:spcAft>
            <a:buChar char="•"/>
          </a:pPr>
          <a:r>
            <a:rPr lang="en-US" sz="1200" kern="1200" noProof="0"/>
            <a:t>CRA</a:t>
          </a:r>
          <a:endParaRPr lang="en-US" sz="1200" kern="1200" noProof="0" dirty="0"/>
        </a:p>
      </dsp:txBody>
      <dsp:txXfrm>
        <a:off x="2946869" y="1268276"/>
        <a:ext cx="1444375" cy="1239830"/>
      </dsp:txXfrm>
    </dsp:sp>
    <dsp:sp modelId="{4FB40844-BCAD-4DFB-B718-9DF73F58BBBA}">
      <dsp:nvSpPr>
        <dsp:cNvPr id="0" name=""/>
        <dsp:cNvSpPr/>
      </dsp:nvSpPr>
      <dsp:spPr>
        <a:xfrm>
          <a:off x="4046994" y="1027119"/>
          <a:ext cx="244276" cy="210642"/>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92BBEF-8E00-41AD-A031-762B3FAD6766}">
      <dsp:nvSpPr>
        <dsp:cNvPr id="0" name=""/>
        <dsp:cNvSpPr/>
      </dsp:nvSpPr>
      <dsp:spPr>
        <a:xfrm>
          <a:off x="4397277" y="0"/>
          <a:ext cx="2092481" cy="1796154"/>
        </a:xfrm>
        <a:prstGeom prst="hexagon">
          <a:avLst>
            <a:gd name="adj" fmla="val 25000"/>
            <a:gd name="vf" fmla="val 115470"/>
          </a:avLst>
        </a:prstGeom>
        <a:blipFill dpi="0" rotWithShape="1">
          <a:blip xmlns:r="http://schemas.openxmlformats.org/officeDocument/2006/relationships" r:embed="rId3"/>
          <a:srcRect/>
          <a:stretch>
            <a:fillRect l="-149093" t="-80606" r="-142559" b="-70456"/>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B02F19-A229-4740-B5FA-15A7FEF13650}">
      <dsp:nvSpPr>
        <dsp:cNvPr id="0" name=""/>
        <dsp:cNvSpPr/>
      </dsp:nvSpPr>
      <dsp:spPr>
        <a:xfrm>
          <a:off x="4445210" y="796076"/>
          <a:ext cx="244276" cy="210642"/>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55DC16-12DB-4881-B8E3-CFBE320D0C74}">
      <dsp:nvSpPr>
        <dsp:cNvPr id="0" name=""/>
        <dsp:cNvSpPr/>
      </dsp:nvSpPr>
      <dsp:spPr>
        <a:xfrm>
          <a:off x="6180956" y="987268"/>
          <a:ext cx="2092481" cy="1796154"/>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t" anchorCtr="0">
          <a:noAutofit/>
        </a:bodyPr>
        <a:lstStyle/>
        <a:p>
          <a:pPr marL="0" lvl="0" indent="0" algn="l" defTabSz="666750">
            <a:lnSpc>
              <a:spcPct val="90000"/>
            </a:lnSpc>
            <a:spcBef>
              <a:spcPct val="0"/>
            </a:spcBef>
            <a:spcAft>
              <a:spcPct val="35000"/>
            </a:spcAft>
            <a:buNone/>
          </a:pPr>
          <a:r>
            <a:rPr lang="en-US" sz="1500" kern="1200" noProof="0" dirty="0"/>
            <a:t>Continuous improvement</a:t>
          </a:r>
        </a:p>
        <a:p>
          <a:pPr marL="114300" lvl="1" indent="-114300" algn="l" defTabSz="533400">
            <a:lnSpc>
              <a:spcPct val="90000"/>
            </a:lnSpc>
            <a:spcBef>
              <a:spcPct val="0"/>
            </a:spcBef>
            <a:spcAft>
              <a:spcPct val="15000"/>
            </a:spcAft>
            <a:buChar char="•"/>
          </a:pPr>
          <a:r>
            <a:rPr lang="en-US" sz="1200" kern="1200" noProof="0" dirty="0"/>
            <a:t>Keep updated</a:t>
          </a:r>
        </a:p>
      </dsp:txBody>
      <dsp:txXfrm>
        <a:off x="6505009" y="1265430"/>
        <a:ext cx="1444375" cy="1239830"/>
      </dsp:txXfrm>
    </dsp:sp>
    <dsp:sp modelId="{95823AA3-BEA0-4A95-84BA-466798B290FF}">
      <dsp:nvSpPr>
        <dsp:cNvPr id="0" name=""/>
        <dsp:cNvSpPr/>
      </dsp:nvSpPr>
      <dsp:spPr>
        <a:xfrm>
          <a:off x="7980306" y="1780023"/>
          <a:ext cx="244276" cy="210642"/>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EB1D3B-D537-4B28-98A1-5870CC2D4839}">
      <dsp:nvSpPr>
        <dsp:cNvPr id="0" name=""/>
        <dsp:cNvSpPr/>
      </dsp:nvSpPr>
      <dsp:spPr>
        <a:xfrm>
          <a:off x="7972010" y="1974536"/>
          <a:ext cx="2092481" cy="1796154"/>
        </a:xfrm>
        <a:prstGeom prst="hexagon">
          <a:avLst>
            <a:gd name="adj" fmla="val 25000"/>
            <a:gd name="vf" fmla="val 115470"/>
          </a:avLst>
        </a:prstGeom>
        <a:blipFill>
          <a:blip xmlns:r="http://schemas.openxmlformats.org/officeDocument/2006/relationships" r:embed="rId4"/>
          <a:srcRect/>
          <a:stretch>
            <a:fillRect l="-26000" r="-26000"/>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B7D260-A5E0-4A8E-9C8D-DCEFCAD85A14}">
      <dsp:nvSpPr>
        <dsp:cNvPr id="0" name=""/>
        <dsp:cNvSpPr/>
      </dsp:nvSpPr>
      <dsp:spPr>
        <a:xfrm>
          <a:off x="8394193" y="2006322"/>
          <a:ext cx="244276" cy="210642"/>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Arial" pitchFamily="34" charset="0"/>
              </a:defRPr>
            </a:lvl1pPr>
          </a:lstStyle>
          <a:p>
            <a:endParaRPr lang="en-GB"/>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en-GB" smtClean="0"/>
              <a:pPr/>
              <a:t>17/11/2025</a:t>
            </a:fld>
            <a:endParaRPr lang="en-GB"/>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GB"/>
              <a:t>Cliquez pour modifier les styles du texte du masque</a:t>
            </a:r>
          </a:p>
          <a:p>
            <a:pPr lvl="1"/>
            <a:r>
              <a:rPr lang="en-GB"/>
              <a:t>Deuxième niveau</a:t>
            </a:r>
          </a:p>
          <a:p>
            <a:pPr lvl="2"/>
            <a:r>
              <a:rPr lang="en-GB"/>
              <a:t>Troisième niveau</a:t>
            </a:r>
          </a:p>
          <a:p>
            <a:pPr lvl="3"/>
            <a:r>
              <a:rPr lang="en-GB"/>
              <a:t>Quatrième niveau</a:t>
            </a:r>
          </a:p>
          <a:p>
            <a:pPr lvl="4"/>
            <a:r>
              <a:rPr lang="en-GB"/>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Arial" pitchFamily="34" charset="0"/>
              </a:defRPr>
            </a:lvl1pPr>
          </a:lstStyle>
          <a:p>
            <a:endParaRPr lang="en-GB"/>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en-GB" smtClean="0"/>
              <a:pPr/>
              <a:t>‹Nº›</a:t>
            </a:fld>
            <a:endParaRPr lang="en-GB"/>
          </a:p>
        </p:txBody>
      </p:sp>
    </p:spTree>
    <p:extLst>
      <p:ext uri="{BB962C8B-B14F-4D97-AF65-F5344CB8AC3E}">
        <p14:creationId xmlns:p14="http://schemas.microsoft.com/office/powerpoint/2010/main" val="1126211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edia.defcon.org/DEF%20CON%2032/"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europapress.es/portaltic/ciberseguridad/noticia-dos-investigadores-espanoles-exponen-vulnerabilidades-criticas-sistema-seguridad-ferroviaria-asfa-20240822113750.html"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innovaciondigital360.com/cyber-security/como-fue-el-ataque-ransomware-a-la-red-ferroviaria-trenitalia/"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www.railjournal.com/infrastructure/italian-railway-it-system-suffers-major-cyber-attack/" TargetMode="External"/><Relationship Id="rId4" Type="http://schemas.openxmlformats.org/officeDocument/2006/relationships/hyperlink" Target="https://www.repubblica.it/tecnologia/2022/03/24/news/trenitalia_assaltata_dagli_hacker_di_hive_group_vogliono_5_milioni_di_dollari-342626658/"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infobae.com/america/agencias/2021/07/10/sistema-ferroviario-irani-sufre-ciberataque/"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cybersecuritynews.es/la-red-ferroviaria-irani-objetivo-de-un-ciberataque/" TargetMode="External"/><Relationship Id="rId4" Type="http://schemas.openxmlformats.org/officeDocument/2006/relationships/hyperlink" Target="https://ciberseguridadlatam.com/un-ciberataque-afecto-al-ministerio-de-transportes-y-a-los-ferrocarriles-iranies/"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1B06CD8F-B7ED-4A05-9FB1-A01CC0EF02CC}" type="slidenum">
              <a:rPr lang="en-GB" smtClean="0"/>
              <a:pPr/>
              <a:t>2</a:t>
            </a:fld>
            <a:endParaRPr lang="en-GB"/>
          </a:p>
        </p:txBody>
      </p:sp>
    </p:spTree>
    <p:extLst>
      <p:ext uri="{BB962C8B-B14F-4D97-AF65-F5344CB8AC3E}">
        <p14:creationId xmlns:p14="http://schemas.microsoft.com/office/powerpoint/2010/main" val="2941216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1B06CD8F-B7ED-4A05-9FB1-A01CC0EF02CC}" type="slidenum">
              <a:rPr lang="en-GB" smtClean="0"/>
              <a:pPr/>
              <a:t>3</a:t>
            </a:fld>
            <a:endParaRPr lang="en-GB"/>
          </a:p>
        </p:txBody>
      </p:sp>
    </p:spTree>
    <p:extLst>
      <p:ext uri="{BB962C8B-B14F-4D97-AF65-F5344CB8AC3E}">
        <p14:creationId xmlns:p14="http://schemas.microsoft.com/office/powerpoint/2010/main" val="3545014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E3048-D1B4-6762-5D78-9D5BABEB830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B6408AA-874E-261C-74BE-8C8C44BD1BD9}"/>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D1A5E652-ACE8-4E5B-069A-D0C004142B00}"/>
              </a:ext>
            </a:extLst>
          </p:cNvPr>
          <p:cNvSpPr>
            <a:spLocks noGrp="1"/>
          </p:cNvSpPr>
          <p:nvPr>
            <p:ph type="body" idx="1"/>
          </p:nvPr>
        </p:nvSpPr>
        <p:spPr/>
        <p:txBody>
          <a:bodyPr/>
          <a:lstStyle/>
          <a:p>
            <a:endParaRPr lang="en-GB"/>
          </a:p>
        </p:txBody>
      </p:sp>
      <p:sp>
        <p:nvSpPr>
          <p:cNvPr id="4" name="Espace réservé du numéro de diapositive 3">
            <a:extLst>
              <a:ext uri="{FF2B5EF4-FFF2-40B4-BE49-F238E27FC236}">
                <a16:creationId xmlns:a16="http://schemas.microsoft.com/office/drawing/2014/main" id="{68A9D06B-2312-7BB8-F92B-4B5FF662BAE6}"/>
              </a:ext>
            </a:extLst>
          </p:cNvPr>
          <p:cNvSpPr>
            <a:spLocks noGrp="1"/>
          </p:cNvSpPr>
          <p:nvPr>
            <p:ph type="sldNum" sz="quarter" idx="10"/>
          </p:nvPr>
        </p:nvSpPr>
        <p:spPr/>
        <p:txBody>
          <a:bodyPr/>
          <a:lstStyle/>
          <a:p>
            <a:fld id="{1B06CD8F-B7ED-4A05-9FB1-A01CC0EF02CC}" type="slidenum">
              <a:rPr lang="en-GB" smtClean="0"/>
              <a:pPr/>
              <a:t>5</a:t>
            </a:fld>
            <a:endParaRPr lang="en-GB"/>
          </a:p>
        </p:txBody>
      </p:sp>
    </p:spTree>
    <p:extLst>
      <p:ext uri="{BB962C8B-B14F-4D97-AF65-F5344CB8AC3E}">
        <p14:creationId xmlns:p14="http://schemas.microsoft.com/office/powerpoint/2010/main" val="3207462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8479F-AC81-1018-2DB8-ECF5C1B94D4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9F699F8-551A-AD02-EB35-4B4A3D93B3E0}"/>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93C7E079-11CC-77B1-4EDE-A826DE95569F}"/>
              </a:ext>
            </a:extLst>
          </p:cNvPr>
          <p:cNvSpPr>
            <a:spLocks noGrp="1"/>
          </p:cNvSpPr>
          <p:nvPr>
            <p:ph type="body" idx="1"/>
          </p:nvPr>
        </p:nvSpPr>
        <p:spPr/>
        <p:txBody>
          <a:bodyPr/>
          <a:lstStyle/>
          <a:p>
            <a:endParaRPr lang="en-GB"/>
          </a:p>
        </p:txBody>
      </p:sp>
      <p:sp>
        <p:nvSpPr>
          <p:cNvPr id="4" name="Espace réservé du numéro de diapositive 3">
            <a:extLst>
              <a:ext uri="{FF2B5EF4-FFF2-40B4-BE49-F238E27FC236}">
                <a16:creationId xmlns:a16="http://schemas.microsoft.com/office/drawing/2014/main" id="{34E4E252-D51A-B18C-F942-449C8408BC4E}"/>
              </a:ext>
            </a:extLst>
          </p:cNvPr>
          <p:cNvSpPr>
            <a:spLocks noGrp="1"/>
          </p:cNvSpPr>
          <p:nvPr>
            <p:ph type="sldNum" sz="quarter" idx="10"/>
          </p:nvPr>
        </p:nvSpPr>
        <p:spPr/>
        <p:txBody>
          <a:bodyPr/>
          <a:lstStyle/>
          <a:p>
            <a:fld id="{1B06CD8F-B7ED-4A05-9FB1-A01CC0EF02CC}" type="slidenum">
              <a:rPr lang="en-GB" smtClean="0"/>
              <a:pPr/>
              <a:t>7</a:t>
            </a:fld>
            <a:endParaRPr lang="en-GB"/>
          </a:p>
        </p:txBody>
      </p:sp>
    </p:spTree>
    <p:extLst>
      <p:ext uri="{BB962C8B-B14F-4D97-AF65-F5344CB8AC3E}">
        <p14:creationId xmlns:p14="http://schemas.microsoft.com/office/powerpoint/2010/main" val="1932046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92500" lnSpcReduction="20000"/>
          </a:bodyPr>
          <a:lstStyle/>
          <a:p>
            <a:r>
              <a:rPr lang="es-ES" dirty="0">
                <a:hlinkClick r:id="rId3"/>
              </a:rPr>
              <a:t>https://media.defcon.org/DEF CON 32/</a:t>
            </a:r>
            <a:endParaRPr lang="es-ES" dirty="0"/>
          </a:p>
          <a:p>
            <a:r>
              <a:rPr lang="es-ES" dirty="0">
                <a:hlinkClick r:id="rId4"/>
              </a:rPr>
              <a:t>https://www.europapress.es/portaltic/ciberseguridad/noticia-dos-investigadores-espanoles-exponen-vulnerabilidades-criticas-sistema-seguridad-ferroviaria-asfa-20240822113750.html</a:t>
            </a:r>
            <a:endParaRPr lang="es-ES" sz="1200" b="0" i="0" kern="1200" dirty="0">
              <a:solidFill>
                <a:schemeClr val="tx1"/>
              </a:solidFill>
              <a:effectLst/>
              <a:latin typeface="Arial" pitchFamily="34" charset="0"/>
              <a:ea typeface="+mn-ea"/>
              <a:cs typeface="+mn-cs"/>
            </a:endParaRPr>
          </a:p>
          <a:p>
            <a:endParaRPr lang="es-ES" sz="1200" b="0" i="0" kern="1200" dirty="0">
              <a:solidFill>
                <a:schemeClr val="tx1"/>
              </a:solidFill>
              <a:effectLst/>
              <a:latin typeface="Arial" pitchFamily="34" charset="0"/>
              <a:ea typeface="+mn-ea"/>
              <a:cs typeface="+mn-cs"/>
            </a:endParaRPr>
          </a:p>
          <a:p>
            <a:r>
              <a:rPr lang="es-ES" sz="1200" b="0" i="0" kern="1200" dirty="0">
                <a:solidFill>
                  <a:schemeClr val="tx1"/>
                </a:solidFill>
                <a:effectLst/>
                <a:latin typeface="Arial" pitchFamily="34" charset="0"/>
                <a:ea typeface="+mn-ea"/>
                <a:cs typeface="+mn-cs"/>
              </a:rPr>
              <a:t>Dos investigadores españoles exponen las vulnerabilidades críticas del sistema de seguridad ferroviaria ASFA</a:t>
            </a:r>
            <a:br>
              <a:rPr lang="es-ES" sz="1200" b="0" i="0" kern="1200" dirty="0">
                <a:solidFill>
                  <a:schemeClr val="tx1"/>
                </a:solidFill>
                <a:effectLst/>
                <a:latin typeface="Arial" pitchFamily="34" charset="0"/>
                <a:ea typeface="+mn-ea"/>
                <a:cs typeface="+mn-cs"/>
              </a:rPr>
            </a:br>
            <a:endParaRPr lang="es-ES" sz="1200" b="0" i="0" kern="1200" dirty="0">
              <a:solidFill>
                <a:schemeClr val="tx1"/>
              </a:solidFill>
              <a:effectLst/>
              <a:latin typeface="Arial" pitchFamily="34" charset="0"/>
              <a:ea typeface="+mn-ea"/>
              <a:cs typeface="+mn-cs"/>
            </a:endParaRPr>
          </a:p>
          <a:p>
            <a:br>
              <a:rPr lang="es-ES" sz="1200" b="0" i="0" kern="1200" dirty="0">
                <a:solidFill>
                  <a:schemeClr val="tx1"/>
                </a:solidFill>
                <a:effectLst/>
                <a:latin typeface="Arial" pitchFamily="34" charset="0"/>
                <a:ea typeface="+mn-ea"/>
                <a:cs typeface="+mn-cs"/>
              </a:rPr>
            </a:br>
            <a:r>
              <a:rPr lang="es-ES" sz="1200" b="0" i="0" kern="1200" dirty="0">
                <a:solidFill>
                  <a:schemeClr val="tx1"/>
                </a:solidFill>
                <a:effectLst/>
                <a:latin typeface="Arial" pitchFamily="34" charset="0"/>
                <a:ea typeface="+mn-ea"/>
                <a:cs typeface="+mn-cs"/>
              </a:rPr>
              <a:t>Los investigadores españoles Gabriela García y David Meléndez han presentado recientemente en la conferencia DEF CON 2024 de Las Vegas (Estados Unidos) una investigación que expone vulnerabilidades críticas en el sistema de seguridad ferroviaria 'Anuncio de Señales y Frenado Automático' (ASFA).</a:t>
            </a:r>
            <a:br>
              <a:rPr lang="es-ES" sz="1200" b="0" i="0" kern="1200" dirty="0">
                <a:solidFill>
                  <a:schemeClr val="tx1"/>
                </a:solidFill>
                <a:effectLst/>
                <a:latin typeface="Arial" pitchFamily="34" charset="0"/>
                <a:ea typeface="+mn-ea"/>
                <a:cs typeface="+mn-cs"/>
              </a:rPr>
            </a:br>
            <a:br>
              <a:rPr lang="es-ES" sz="1200" b="0" i="0" kern="1200" dirty="0">
                <a:solidFill>
                  <a:schemeClr val="tx1"/>
                </a:solidFill>
                <a:effectLst/>
                <a:latin typeface="Arial" pitchFamily="34" charset="0"/>
                <a:ea typeface="+mn-ea"/>
                <a:cs typeface="+mn-cs"/>
              </a:rPr>
            </a:br>
            <a:r>
              <a:rPr lang="es-ES" sz="1200" b="0" i="0" kern="1200" dirty="0">
                <a:solidFill>
                  <a:schemeClr val="tx1"/>
                </a:solidFill>
                <a:effectLst/>
                <a:latin typeface="Arial" pitchFamily="34" charset="0"/>
                <a:ea typeface="+mn-ea"/>
                <a:cs typeface="+mn-cs"/>
              </a:rPr>
              <a:t>Leer más: </a:t>
            </a:r>
            <a:r>
              <a:rPr lang="es-ES" sz="1200" b="0" i="0" u="none" strike="noStrike" kern="1200" dirty="0">
                <a:solidFill>
                  <a:schemeClr val="tx1"/>
                </a:solidFill>
                <a:effectLst/>
                <a:latin typeface="Arial" pitchFamily="34" charset="0"/>
                <a:ea typeface="+mn-ea"/>
                <a:cs typeface="+mn-cs"/>
                <a:hlinkClick r:id="rId4"/>
              </a:rPr>
              <a:t>https://www.europapress.es/portaltic/ciberseguridad/noticia-dos-investigadores-espanoles-exponen-vulnerabilidades-criticas-sistema-seguridad-ferroviaria-asfa-20240822113750.html</a:t>
            </a:r>
            <a:br>
              <a:rPr lang="es-ES" sz="1200" b="0" i="0" kern="1200" dirty="0">
                <a:solidFill>
                  <a:schemeClr val="tx1"/>
                </a:solidFill>
                <a:effectLst/>
                <a:latin typeface="Arial" pitchFamily="34" charset="0"/>
                <a:ea typeface="+mn-ea"/>
                <a:cs typeface="+mn-cs"/>
              </a:rPr>
            </a:br>
            <a:br>
              <a:rPr lang="es-ES" sz="1200" b="0" i="0" kern="1200" dirty="0">
                <a:solidFill>
                  <a:schemeClr val="tx1"/>
                </a:solidFill>
                <a:effectLst/>
                <a:latin typeface="Arial" pitchFamily="34" charset="0"/>
                <a:ea typeface="+mn-ea"/>
                <a:cs typeface="+mn-cs"/>
              </a:rPr>
            </a:br>
            <a:r>
              <a:rPr lang="es-ES" sz="1200" b="0" i="0" kern="1200" dirty="0">
                <a:solidFill>
                  <a:schemeClr val="tx1"/>
                </a:solidFill>
                <a:effectLst/>
                <a:latin typeface="Arial" pitchFamily="34" charset="0"/>
                <a:ea typeface="+mn-ea"/>
                <a:cs typeface="+mn-cs"/>
              </a:rPr>
              <a:t>(c) 2025 Europa </a:t>
            </a:r>
            <a:r>
              <a:rPr lang="es-ES" sz="1200" b="0" i="0" kern="1200" dirty="0" err="1">
                <a:solidFill>
                  <a:schemeClr val="tx1"/>
                </a:solidFill>
                <a:effectLst/>
                <a:latin typeface="Arial" pitchFamily="34" charset="0"/>
                <a:ea typeface="+mn-ea"/>
                <a:cs typeface="+mn-cs"/>
              </a:rPr>
              <a:t>Press</a:t>
            </a:r>
            <a:r>
              <a:rPr lang="es-ES" sz="1200" b="0" i="0" kern="1200" dirty="0">
                <a:solidFill>
                  <a:schemeClr val="tx1"/>
                </a:solidFill>
                <a:effectLst/>
                <a:latin typeface="Arial" pitchFamily="34" charset="0"/>
                <a:ea typeface="+mn-ea"/>
                <a:cs typeface="+mn-cs"/>
              </a:rPr>
              <a:t>. Está expresamente prohibida la redistribución y la redifusión de este contenido sin su previo y expreso consentimiento.</a:t>
            </a:r>
          </a:p>
        </p:txBody>
      </p:sp>
      <p:sp>
        <p:nvSpPr>
          <p:cNvPr id="4" name="Marcador de número de diapositiva 3"/>
          <p:cNvSpPr>
            <a:spLocks noGrp="1"/>
          </p:cNvSpPr>
          <p:nvPr>
            <p:ph type="sldNum" sz="quarter" idx="5"/>
          </p:nvPr>
        </p:nvSpPr>
        <p:spPr/>
        <p:txBody>
          <a:bodyPr/>
          <a:lstStyle/>
          <a:p>
            <a:fld id="{1B06CD8F-B7ED-4A05-9FB1-A01CC0EF02CC}" type="slidenum">
              <a:rPr lang="en-GB" smtClean="0"/>
              <a:pPr/>
              <a:t>8</a:t>
            </a:fld>
            <a:endParaRPr lang="en-GB"/>
          </a:p>
        </p:txBody>
      </p:sp>
    </p:spTree>
    <p:extLst>
      <p:ext uri="{BB962C8B-B14F-4D97-AF65-F5344CB8AC3E}">
        <p14:creationId xmlns:p14="http://schemas.microsoft.com/office/powerpoint/2010/main" val="527804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lnSpcReduction="10000"/>
          </a:bodyPr>
          <a:lstStyle/>
          <a:p>
            <a:r>
              <a:rPr lang="es-ES" b="1" dirty="0"/>
              <a:t>https://www.innovaciondigital360.com/cyber-security/como-fue-el-ataque-ransomware-a-la-red-ferroviaria-trenitalia/</a:t>
            </a:r>
          </a:p>
          <a:p>
            <a:endParaRPr lang="es-ES" b="1" dirty="0"/>
          </a:p>
          <a:p>
            <a:r>
              <a:rPr lang="es-ES" b="1" dirty="0"/>
              <a:t>https://www.preferente.com/noticias-de-agencias-de-viajes/un-hackeo-paraliza-la-venta-de-billetes-de-tren-en-italia-316832.html</a:t>
            </a:r>
          </a:p>
          <a:p>
            <a:endParaRPr lang="es-ES" b="1" dirty="0"/>
          </a:p>
          <a:p>
            <a:r>
              <a:rPr lang="es-ES" b="1" dirty="0"/>
              <a:t>https://www.ictsecuritymagazine.com/notizie/hive-ransomware-attacca-ferrovie-dello-stato-il-gruppo-russo-usa-un-trojan-cryptolocker/</a:t>
            </a:r>
          </a:p>
          <a:p>
            <a:endParaRPr lang="es-ES" b="1" dirty="0"/>
          </a:p>
          <a:p>
            <a:r>
              <a:rPr lang="es-ES" b="1" dirty="0"/>
              <a:t>https://sosransomware.com/es/grupos-de-ransomware/el-ransomware-hive-descifrar-una-ciberamenaza-global/</a:t>
            </a:r>
          </a:p>
          <a:p>
            <a:endParaRPr lang="es-ES" b="1" dirty="0"/>
          </a:p>
          <a:p>
            <a:r>
              <a:rPr lang="es-ES" b="1" dirty="0"/>
              <a:t>https://hackerjournal.it/9253/trenitalia-oltre-1000-server-criptati-ancora-problemi-sullintera-rete/</a:t>
            </a:r>
          </a:p>
          <a:p>
            <a:endParaRPr lang="es-ES" b="1" dirty="0"/>
          </a:p>
          <a:p>
            <a:r>
              <a:rPr lang="es-ES" b="1" dirty="0"/>
              <a:t>https://www.rexinvestigazioni.it/2022/03/31/cosa-sappiamo-dellattacco-a-trenitalia%EF%BB%BF/</a:t>
            </a:r>
          </a:p>
          <a:p>
            <a:endParaRPr lang="es-ES" b="1" dirty="0"/>
          </a:p>
          <a:p>
            <a:r>
              <a:rPr lang="es-ES" b="1" dirty="0"/>
              <a:t>Descripción del caso:</a:t>
            </a:r>
            <a:br>
              <a:rPr lang="es-ES" dirty="0"/>
            </a:br>
            <a:r>
              <a:rPr lang="es-ES" dirty="0"/>
              <a:t>El 23 de marzo de 2022, </a:t>
            </a:r>
            <a:r>
              <a:rPr lang="es-ES" dirty="0" err="1"/>
              <a:t>Trenitalia</a:t>
            </a:r>
            <a:r>
              <a:rPr lang="es-ES" dirty="0"/>
              <a:t> y </a:t>
            </a:r>
            <a:r>
              <a:rPr lang="es-ES" dirty="0" err="1"/>
              <a:t>Ferrovie</a:t>
            </a:r>
            <a:r>
              <a:rPr lang="es-ES" dirty="0"/>
              <a:t> </a:t>
            </a:r>
            <a:r>
              <a:rPr lang="es-ES" dirty="0" err="1"/>
              <a:t>dello</a:t>
            </a:r>
            <a:r>
              <a:rPr lang="es-ES" dirty="0"/>
              <a:t> </a:t>
            </a:r>
            <a:r>
              <a:rPr lang="es-ES" dirty="0" err="1"/>
              <a:t>Stato</a:t>
            </a:r>
            <a:r>
              <a:rPr lang="es-ES" dirty="0"/>
              <a:t> sufrieron un ataque </a:t>
            </a:r>
            <a:r>
              <a:rPr lang="es-ES" dirty="0" err="1"/>
              <a:t>ransomware</a:t>
            </a:r>
            <a:r>
              <a:rPr lang="es-ES" dirty="0"/>
              <a:t> atribuido al grupo </a:t>
            </a:r>
            <a:r>
              <a:rPr lang="es-ES" dirty="0" err="1"/>
              <a:t>Hive</a:t>
            </a:r>
            <a:r>
              <a:rPr lang="es-ES" dirty="0"/>
              <a:t>. El ataque paralizó las taquillas físicas y las máquinas de autoservicio, afectando también aplicaciones internas y sistemas de información al pasajero. Se exigió un rescate de entre 5 y 10 millones de dólares en Bitcoin. </a:t>
            </a:r>
            <a:r>
              <a:rPr lang="es-ES" dirty="0">
                <a:hlinkClick r:id="rId3"/>
              </a:rPr>
              <a:t>[</a:t>
            </a:r>
            <a:r>
              <a:rPr lang="es-ES" dirty="0" err="1">
                <a:hlinkClick r:id="rId3"/>
              </a:rPr>
              <a:t>innovacion</a:t>
            </a:r>
            <a:r>
              <a:rPr lang="es-ES" dirty="0">
                <a:hlinkClick r:id="rId3"/>
              </a:rPr>
              <a:t>...tal360.com]</a:t>
            </a:r>
            <a:r>
              <a:rPr lang="es-ES" dirty="0"/>
              <a:t>, </a:t>
            </a:r>
            <a:r>
              <a:rPr lang="es-ES" dirty="0">
                <a:hlinkClick r:id="rId4"/>
              </a:rPr>
              <a:t>[repubblica.it]</a:t>
            </a:r>
            <a:endParaRPr lang="es-ES" dirty="0"/>
          </a:p>
          <a:p>
            <a:r>
              <a:rPr lang="es-ES" b="1" dirty="0"/>
              <a:t>Detalles técnicos:</a:t>
            </a:r>
            <a:endParaRPr lang="es-ES" dirty="0"/>
          </a:p>
          <a:p>
            <a:r>
              <a:rPr lang="es-ES" b="1" dirty="0"/>
              <a:t>Sistemas explotados:</a:t>
            </a:r>
            <a:r>
              <a:rPr lang="es-ES" dirty="0"/>
              <a:t> Infraestructura IT de </a:t>
            </a:r>
            <a:r>
              <a:rPr lang="es-ES" dirty="0" err="1"/>
              <a:t>ticketing</a:t>
            </a:r>
            <a:r>
              <a:rPr lang="es-ES" dirty="0"/>
              <a:t>, aplicaciones internas y dispositivos de autoservicio.</a:t>
            </a:r>
          </a:p>
          <a:p>
            <a:r>
              <a:rPr lang="es-ES" b="1" dirty="0"/>
              <a:t>Vulnerabilidades:</a:t>
            </a:r>
            <a:r>
              <a:rPr lang="es-ES" dirty="0"/>
              <a:t> </a:t>
            </a:r>
          </a:p>
          <a:p>
            <a:pPr lvl="1"/>
            <a:r>
              <a:rPr lang="es-ES" dirty="0"/>
              <a:t>VPN sin MFA y credenciales filtradas.</a:t>
            </a:r>
          </a:p>
          <a:p>
            <a:pPr lvl="1"/>
            <a:r>
              <a:rPr lang="es-ES" dirty="0"/>
              <a:t>Ausencia de segmentación entre sistemas comerciales y corporativos.</a:t>
            </a:r>
          </a:p>
          <a:p>
            <a:r>
              <a:rPr lang="es-ES" b="1" dirty="0"/>
              <a:t>Estrategia del atacante:</a:t>
            </a:r>
            <a:r>
              <a:rPr lang="es-ES" dirty="0"/>
              <a:t> </a:t>
            </a:r>
          </a:p>
          <a:p>
            <a:pPr lvl="1"/>
            <a:r>
              <a:rPr lang="es-ES" dirty="0"/>
              <a:t>Acceso inicial mediante phishing y credenciales comprometidas.</a:t>
            </a:r>
          </a:p>
          <a:p>
            <a:pPr lvl="1"/>
            <a:r>
              <a:rPr lang="es-ES" dirty="0"/>
              <a:t>Despliegue de </a:t>
            </a:r>
            <a:r>
              <a:rPr lang="es-ES" dirty="0" err="1"/>
              <a:t>ransomware</a:t>
            </a:r>
            <a:r>
              <a:rPr lang="es-ES" dirty="0"/>
              <a:t> </a:t>
            </a:r>
            <a:r>
              <a:rPr lang="es-ES" dirty="0" err="1"/>
              <a:t>Hive</a:t>
            </a:r>
            <a:r>
              <a:rPr lang="es-ES" dirty="0"/>
              <a:t>, cifrado de sistemas críticos y bloqueo de operaciones.</a:t>
            </a:r>
          </a:p>
          <a:p>
            <a:r>
              <a:rPr lang="es-ES" b="1" dirty="0"/>
              <a:t>Impacto:</a:t>
            </a:r>
            <a:r>
              <a:rPr lang="es-ES" dirty="0"/>
              <a:t> </a:t>
            </a:r>
          </a:p>
          <a:p>
            <a:pPr lvl="1"/>
            <a:r>
              <a:rPr lang="es-ES" dirty="0"/>
              <a:t>Paralización de la venta física, afectación a la logística de pasajeros y retrasos en trenes de mercancías.</a:t>
            </a:r>
          </a:p>
          <a:p>
            <a:pPr lvl="1"/>
            <a:r>
              <a:rPr lang="es-ES" dirty="0"/>
              <a:t>Riesgo indirecto para la </a:t>
            </a:r>
            <a:r>
              <a:rPr lang="es-ES" b="1" dirty="0"/>
              <a:t>safety</a:t>
            </a:r>
            <a:r>
              <a:rPr lang="es-ES" dirty="0"/>
              <a:t> por congestión en estaciones.</a:t>
            </a:r>
          </a:p>
          <a:p>
            <a:r>
              <a:rPr lang="es-ES" b="1" dirty="0"/>
              <a:t>Medidas de mitigación recomendadas:</a:t>
            </a:r>
            <a:r>
              <a:rPr lang="es-ES" dirty="0"/>
              <a:t> </a:t>
            </a:r>
          </a:p>
          <a:p>
            <a:pPr lvl="1"/>
            <a:r>
              <a:rPr lang="es-ES" dirty="0"/>
              <a:t>MFA obligatorio en accesos remotos.</a:t>
            </a:r>
          </a:p>
          <a:p>
            <a:pPr lvl="1"/>
            <a:r>
              <a:rPr lang="es-ES" dirty="0"/>
              <a:t>Segmentación IT/OT y aislamiento de sistemas críticos.</a:t>
            </a:r>
          </a:p>
          <a:p>
            <a:pPr lvl="1"/>
            <a:r>
              <a:rPr lang="es-ES" dirty="0"/>
              <a:t>Copias de seguridad offline y planes de respuesta ante </a:t>
            </a:r>
            <a:r>
              <a:rPr lang="es-ES" dirty="0" err="1"/>
              <a:t>ransomware</a:t>
            </a:r>
            <a:r>
              <a:rPr lang="es-ES" dirty="0"/>
              <a:t>.</a:t>
            </a:r>
          </a:p>
          <a:p>
            <a:pPr lvl="1"/>
            <a:r>
              <a:rPr lang="es-ES" dirty="0"/>
              <a:t>Formación contra phishing y simulaciones periódicas. </a:t>
            </a:r>
            <a:r>
              <a:rPr lang="es-ES" dirty="0">
                <a:hlinkClick r:id="rId5"/>
              </a:rPr>
              <a:t>[railjournal.com]</a:t>
            </a:r>
            <a:endParaRPr lang="es-ES" dirty="0"/>
          </a:p>
        </p:txBody>
      </p:sp>
      <p:sp>
        <p:nvSpPr>
          <p:cNvPr id="4" name="Marcador de número de diapositiva 3"/>
          <p:cNvSpPr>
            <a:spLocks noGrp="1"/>
          </p:cNvSpPr>
          <p:nvPr>
            <p:ph type="sldNum" sz="quarter" idx="5"/>
          </p:nvPr>
        </p:nvSpPr>
        <p:spPr/>
        <p:txBody>
          <a:bodyPr/>
          <a:lstStyle/>
          <a:p>
            <a:fld id="{1B06CD8F-B7ED-4A05-9FB1-A01CC0EF02CC}" type="slidenum">
              <a:rPr lang="en-GB" smtClean="0"/>
              <a:pPr/>
              <a:t>10</a:t>
            </a:fld>
            <a:endParaRPr lang="en-GB"/>
          </a:p>
        </p:txBody>
      </p:sp>
    </p:spTree>
    <p:extLst>
      <p:ext uri="{BB962C8B-B14F-4D97-AF65-F5344CB8AC3E}">
        <p14:creationId xmlns:p14="http://schemas.microsoft.com/office/powerpoint/2010/main" val="3997092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695DC-4B76-D50A-801B-E1C5C4F061D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F51CAAF-C5A4-C536-BCB4-EDE5DB6BA6D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3DCF8D7-7DD5-61E5-2543-01569915E3DE}"/>
              </a:ext>
            </a:extLst>
          </p:cNvPr>
          <p:cNvSpPr>
            <a:spLocks noGrp="1"/>
          </p:cNvSpPr>
          <p:nvPr>
            <p:ph type="body" idx="1"/>
          </p:nvPr>
        </p:nvSpPr>
        <p:spPr/>
        <p:txBody>
          <a:bodyPr>
            <a:normAutofit fontScale="77500" lnSpcReduction="20000"/>
          </a:bodyPr>
          <a:lstStyle/>
          <a:p>
            <a:r>
              <a:rPr lang="es-ES" b="1" dirty="0"/>
              <a:t>https://fortiguard.fortinet.com/threat-signal-report/4072/attack-on-the-iranian-train-system-by-meteor-wiper</a:t>
            </a:r>
          </a:p>
          <a:p>
            <a:endParaRPr lang="es-ES" b="1" dirty="0"/>
          </a:p>
          <a:p>
            <a:r>
              <a:rPr lang="es-ES" b="1" dirty="0"/>
              <a:t>https://www.theguardian.com/world/2021/jul/11/cyber-attack-hits-irans-transport-ministry-and-railways</a:t>
            </a:r>
          </a:p>
          <a:p>
            <a:endParaRPr lang="es-ES" b="1" dirty="0"/>
          </a:p>
          <a:p>
            <a:r>
              <a:rPr lang="es-ES" b="1" dirty="0"/>
              <a:t>https://therecord.media/cyber-attack-on-iranian-railway-was-a-wiper-incident-not-ransomware</a:t>
            </a:r>
          </a:p>
          <a:p>
            <a:endParaRPr lang="es-ES" b="1" dirty="0"/>
          </a:p>
          <a:p>
            <a:r>
              <a:rPr lang="es-ES" b="1" dirty="0"/>
              <a:t>https://cybersecuritynews.es/la-red-ferroviaria-irani-objetivo-de-un-ciberataque/</a:t>
            </a:r>
          </a:p>
          <a:p>
            <a:endParaRPr lang="es-ES" b="1" dirty="0"/>
          </a:p>
          <a:p>
            <a:r>
              <a:rPr lang="es-ES" b="1" dirty="0"/>
              <a:t>https://www.sixteen-nine.net/2021/07/13/passenger-rail-info-screens-hacked-in-iran-travelers-see-faked-messaging-times/</a:t>
            </a:r>
          </a:p>
          <a:p>
            <a:endParaRPr lang="es-ES" b="1" dirty="0"/>
          </a:p>
          <a:p>
            <a:r>
              <a:rPr lang="es-ES" b="1" dirty="0"/>
              <a:t>Descripción del caso:</a:t>
            </a:r>
            <a:br>
              <a:rPr lang="es-ES" dirty="0"/>
            </a:br>
            <a:r>
              <a:rPr lang="es-ES" dirty="0"/>
              <a:t>En julio de 2021, el sistema ferroviario iraní sufrió un ciberataque que paralizó la operación digital y generó caos en las estaciones. Los atacantes comprometieron los sistemas de información al pasajero, mostrando mensajes falsos como “Demorado por ciberataque” y redirigiendo a los usuarios a un número vinculado a la oficina del líder supremo, en un acto de sabotaje y trolling político. </a:t>
            </a:r>
            <a:r>
              <a:rPr lang="es-ES" dirty="0">
                <a:hlinkClick r:id="rId3"/>
              </a:rPr>
              <a:t>[infobae.com]</a:t>
            </a:r>
            <a:r>
              <a:rPr lang="es-ES" dirty="0"/>
              <a:t>, </a:t>
            </a:r>
            <a:r>
              <a:rPr lang="es-ES" dirty="0">
                <a:hlinkClick r:id="rId4"/>
              </a:rPr>
              <a:t>[</a:t>
            </a:r>
            <a:r>
              <a:rPr lang="es-ES" dirty="0" err="1">
                <a:hlinkClick r:id="rId4"/>
              </a:rPr>
              <a:t>cibersegur</a:t>
            </a:r>
            <a:r>
              <a:rPr lang="es-ES" dirty="0">
                <a:hlinkClick r:id="rId4"/>
              </a:rPr>
              <a:t>...dlatam.com]</a:t>
            </a:r>
            <a:endParaRPr lang="es-ES" dirty="0"/>
          </a:p>
          <a:p>
            <a:r>
              <a:rPr lang="es-ES" b="1" dirty="0"/>
              <a:t>Detalles técnicos:</a:t>
            </a:r>
            <a:endParaRPr lang="es-ES" dirty="0"/>
          </a:p>
          <a:p>
            <a:r>
              <a:rPr lang="es-ES" b="1" dirty="0"/>
              <a:t>Sistemas explotados:</a:t>
            </a:r>
            <a:r>
              <a:rPr lang="es-ES" dirty="0"/>
              <a:t> Paneles electrónicos de información, servidores del Ministerio de Transportes y sistemas de </a:t>
            </a:r>
            <a:r>
              <a:rPr lang="es-ES" dirty="0" err="1"/>
              <a:t>ticketing</a:t>
            </a:r>
            <a:r>
              <a:rPr lang="es-ES" dirty="0"/>
              <a:t>.</a:t>
            </a:r>
          </a:p>
          <a:p>
            <a:r>
              <a:rPr lang="es-ES" b="1" dirty="0"/>
              <a:t>Vulnerabilidades:</a:t>
            </a:r>
            <a:r>
              <a:rPr lang="es-ES" dirty="0"/>
              <a:t> </a:t>
            </a:r>
          </a:p>
          <a:p>
            <a:pPr lvl="1"/>
            <a:r>
              <a:rPr lang="es-ES" dirty="0"/>
              <a:t>Ausencia de segmentación entre sistemas críticos y redes administrativas.</a:t>
            </a:r>
          </a:p>
          <a:p>
            <a:pPr lvl="1"/>
            <a:r>
              <a:rPr lang="es-ES" dirty="0"/>
              <a:t>Uso de credenciales débiles y falta de autenticación robusta.</a:t>
            </a:r>
          </a:p>
          <a:p>
            <a:r>
              <a:rPr lang="es-ES" b="1" dirty="0"/>
              <a:t>Estrategia del atacante:</a:t>
            </a:r>
            <a:r>
              <a:rPr lang="es-ES" dirty="0"/>
              <a:t> </a:t>
            </a:r>
          </a:p>
          <a:p>
            <a:pPr lvl="1"/>
            <a:r>
              <a:rPr lang="es-ES" dirty="0"/>
              <a:t>Acceso inicial mediante explotación de sistemas internos del Ministerio.</a:t>
            </a:r>
          </a:p>
          <a:p>
            <a:pPr lvl="1"/>
            <a:r>
              <a:rPr lang="es-ES" dirty="0"/>
              <a:t>Inyección de malware para modificar contenido en pantallas y sistemas de venta.</a:t>
            </a:r>
          </a:p>
          <a:p>
            <a:r>
              <a:rPr lang="es-ES" b="1" dirty="0"/>
              <a:t>Impacto:</a:t>
            </a:r>
            <a:r>
              <a:rPr lang="es-ES" dirty="0"/>
              <a:t> </a:t>
            </a:r>
          </a:p>
          <a:p>
            <a:pPr lvl="1"/>
            <a:r>
              <a:rPr lang="es-ES" dirty="0"/>
              <a:t>Caos operativo en estaciones, retrasos masivos y pérdida de confianza en la infraestructura.</a:t>
            </a:r>
          </a:p>
          <a:p>
            <a:pPr lvl="1"/>
            <a:r>
              <a:rPr lang="es-ES" dirty="0"/>
              <a:t>Riesgo indirecto para la </a:t>
            </a:r>
            <a:r>
              <a:rPr lang="es-ES" b="1" dirty="0"/>
              <a:t>safety</a:t>
            </a:r>
            <a:r>
              <a:rPr lang="es-ES" dirty="0"/>
              <a:t> por congestión y falta de información fiable.</a:t>
            </a:r>
          </a:p>
          <a:p>
            <a:r>
              <a:rPr lang="es-ES" b="1" dirty="0"/>
              <a:t>Medidas de mitigación recomendadas:</a:t>
            </a:r>
            <a:r>
              <a:rPr lang="es-ES" dirty="0"/>
              <a:t> </a:t>
            </a:r>
          </a:p>
          <a:p>
            <a:pPr lvl="1"/>
            <a:r>
              <a:rPr lang="es-ES" dirty="0"/>
              <a:t>Segmentación estricta IT/OT.</a:t>
            </a:r>
          </a:p>
          <a:p>
            <a:pPr lvl="1"/>
            <a:r>
              <a:rPr lang="es-ES" dirty="0"/>
              <a:t>Autenticación </a:t>
            </a:r>
            <a:r>
              <a:rPr lang="es-ES" dirty="0" err="1"/>
              <a:t>multifactor</a:t>
            </a:r>
            <a:r>
              <a:rPr lang="es-ES" dirty="0"/>
              <a:t> y gestión de credenciales.</a:t>
            </a:r>
          </a:p>
          <a:p>
            <a:pPr lvl="1"/>
            <a:r>
              <a:rPr lang="es-ES" dirty="0"/>
              <a:t>Monitorización continua y sistemas IDS/IPS para detectar modificaciones no autorizadas.</a:t>
            </a:r>
          </a:p>
          <a:p>
            <a:pPr lvl="1"/>
            <a:r>
              <a:rPr lang="es-ES" dirty="0"/>
              <a:t>Planes de contingencia para información al pasajero. </a:t>
            </a:r>
            <a:r>
              <a:rPr lang="es-ES" dirty="0">
                <a:hlinkClick r:id="rId5"/>
              </a:rPr>
              <a:t>[cybersecuritynews.es]</a:t>
            </a:r>
            <a:endParaRPr lang="es-ES" dirty="0"/>
          </a:p>
        </p:txBody>
      </p:sp>
      <p:sp>
        <p:nvSpPr>
          <p:cNvPr id="4" name="Marcador de número de diapositiva 3">
            <a:extLst>
              <a:ext uri="{FF2B5EF4-FFF2-40B4-BE49-F238E27FC236}">
                <a16:creationId xmlns:a16="http://schemas.microsoft.com/office/drawing/2014/main" id="{55CED083-1E0A-7AC2-BBE8-DB9493F88FEE}"/>
              </a:ext>
            </a:extLst>
          </p:cNvPr>
          <p:cNvSpPr>
            <a:spLocks noGrp="1"/>
          </p:cNvSpPr>
          <p:nvPr>
            <p:ph type="sldNum" sz="quarter" idx="5"/>
          </p:nvPr>
        </p:nvSpPr>
        <p:spPr/>
        <p:txBody>
          <a:bodyPr/>
          <a:lstStyle/>
          <a:p>
            <a:fld id="{1B06CD8F-B7ED-4A05-9FB1-A01CC0EF02CC}" type="slidenum">
              <a:rPr lang="en-GB" smtClean="0"/>
              <a:pPr/>
              <a:t>11</a:t>
            </a:fld>
            <a:endParaRPr lang="en-GB"/>
          </a:p>
        </p:txBody>
      </p:sp>
    </p:spTree>
    <p:extLst>
      <p:ext uri="{BB962C8B-B14F-4D97-AF65-F5344CB8AC3E}">
        <p14:creationId xmlns:p14="http://schemas.microsoft.com/office/powerpoint/2010/main" val="2694117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02E5B-384E-86AE-7A10-C0D6BD41EE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94E65B1-0B4D-69E4-B40A-9C217386B5B0}"/>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4EB9C027-AFCA-6C39-7C0B-B084EC445B1A}"/>
              </a:ext>
            </a:extLst>
          </p:cNvPr>
          <p:cNvSpPr>
            <a:spLocks noGrp="1"/>
          </p:cNvSpPr>
          <p:nvPr>
            <p:ph type="body" idx="1"/>
          </p:nvPr>
        </p:nvSpPr>
        <p:spPr/>
        <p:txBody>
          <a:bodyPr/>
          <a:lstStyle/>
          <a:p>
            <a:endParaRPr lang="en-GB"/>
          </a:p>
        </p:txBody>
      </p:sp>
      <p:sp>
        <p:nvSpPr>
          <p:cNvPr id="4" name="Espace réservé du numéro de diapositive 3">
            <a:extLst>
              <a:ext uri="{FF2B5EF4-FFF2-40B4-BE49-F238E27FC236}">
                <a16:creationId xmlns:a16="http://schemas.microsoft.com/office/drawing/2014/main" id="{88D3F16A-A0FF-6247-3FD6-41A07C5D94E6}"/>
              </a:ext>
            </a:extLst>
          </p:cNvPr>
          <p:cNvSpPr>
            <a:spLocks noGrp="1"/>
          </p:cNvSpPr>
          <p:nvPr>
            <p:ph type="sldNum" sz="quarter" idx="10"/>
          </p:nvPr>
        </p:nvSpPr>
        <p:spPr/>
        <p:txBody>
          <a:bodyPr/>
          <a:lstStyle/>
          <a:p>
            <a:fld id="{1B06CD8F-B7ED-4A05-9FB1-A01CC0EF02CC}" type="slidenum">
              <a:rPr lang="en-GB" smtClean="0"/>
              <a:pPr/>
              <a:t>12</a:t>
            </a:fld>
            <a:endParaRPr lang="en-GB"/>
          </a:p>
        </p:txBody>
      </p:sp>
    </p:spTree>
    <p:extLst>
      <p:ext uri="{BB962C8B-B14F-4D97-AF65-F5344CB8AC3E}">
        <p14:creationId xmlns:p14="http://schemas.microsoft.com/office/powerpoint/2010/main" val="1502756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B06CD8F-B7ED-4A05-9FB1-A01CC0EF02CC}" type="slidenum">
              <a:rPr lang="en-GB" smtClean="0"/>
              <a:pPr/>
              <a:t>14</a:t>
            </a:fld>
            <a:endParaRPr lang="en-GB"/>
          </a:p>
        </p:txBody>
      </p:sp>
    </p:spTree>
    <p:extLst>
      <p:ext uri="{BB962C8B-B14F-4D97-AF65-F5344CB8AC3E}">
        <p14:creationId xmlns:p14="http://schemas.microsoft.com/office/powerpoint/2010/main" val="2672475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1B06CD8F-B7ED-4A05-9FB1-A01CC0EF02CC}" type="slidenum">
              <a:rPr lang="en-GB" smtClean="0"/>
              <a:pPr/>
              <a:t>15</a:t>
            </a:fld>
            <a:endParaRPr lang="en-GB"/>
          </a:p>
        </p:txBody>
      </p:sp>
      <p:sp>
        <p:nvSpPr>
          <p:cNvPr id="5" name="Marcador de pie de página 4">
            <a:extLst>
              <a:ext uri="{FF2B5EF4-FFF2-40B4-BE49-F238E27FC236}">
                <a16:creationId xmlns:a16="http://schemas.microsoft.com/office/drawing/2014/main" id="{163C74E6-8017-48FC-960E-BA4E91221400}"/>
              </a:ext>
            </a:extLst>
          </p:cNvPr>
          <p:cNvSpPr>
            <a:spLocks noGrp="1"/>
          </p:cNvSpPr>
          <p:nvPr>
            <p:ph type="ftr" sz="quarter" idx="4"/>
          </p:nvPr>
        </p:nvSpPr>
        <p:spPr/>
        <p:txBody>
          <a:bodyPr/>
          <a:lstStyle/>
          <a:p>
            <a:r>
              <a:rPr lang="en-US"/>
              <a:t>UNCONTROLLED WHEN PRINTED – Not to be used before verification of applicable version number</a:t>
            </a:r>
            <a:endParaRPr lang="en-GB"/>
          </a:p>
        </p:txBody>
      </p:sp>
    </p:spTree>
    <p:extLst>
      <p:ext uri="{BB962C8B-B14F-4D97-AF65-F5344CB8AC3E}">
        <p14:creationId xmlns:p14="http://schemas.microsoft.com/office/powerpoint/2010/main" val="1706825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8" Type="http://schemas.openxmlformats.org/officeDocument/2006/relationships/hyperlink" Target="https://twitter.com/Alstom" TargetMode="External"/><Relationship Id="rId3" Type="http://schemas.openxmlformats.org/officeDocument/2006/relationships/image" Target="../media/image10.png"/><Relationship Id="rId7" Type="http://schemas.openxmlformats.org/officeDocument/2006/relationships/image" Target="../media/image12.png"/><Relationship Id="rId12" Type="http://schemas.openxmlformats.org/officeDocument/2006/relationships/image" Target="../media/image14.png"/><Relationship Id="rId2" Type="http://schemas.openxmlformats.org/officeDocument/2006/relationships/hyperlink" Target="https://www.facebook.com/ALSTOM/" TargetMode="External"/><Relationship Id="rId1" Type="http://schemas.openxmlformats.org/officeDocument/2006/relationships/slideMaster" Target="../slideMasters/slideMaster1.xml"/><Relationship Id="rId6" Type="http://schemas.openxmlformats.org/officeDocument/2006/relationships/hyperlink" Target="https://www.instagram.com/alstom" TargetMode="External"/><Relationship Id="rId11" Type="http://schemas.openxmlformats.org/officeDocument/2006/relationships/image" Target="../media/image4.png"/><Relationship Id="rId5" Type="http://schemas.openxmlformats.org/officeDocument/2006/relationships/image" Target="../media/image11.png"/><Relationship Id="rId10" Type="http://schemas.openxmlformats.org/officeDocument/2006/relationships/hyperlink" Target="http://www.alstom.com/" TargetMode="External"/><Relationship Id="rId4" Type="http://schemas.openxmlformats.org/officeDocument/2006/relationships/hyperlink" Target="https://www.linkedin.com/company/alstom/" TargetMode="External"/><Relationship Id="rId9"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Cover_generic_red_v2">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1"/>
          </a:solidFill>
          <a:ln w="101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userDrawn="1">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Insert speaker name</a:t>
            </a:r>
          </a:p>
        </p:txBody>
      </p:sp>
      <p:sp>
        <p:nvSpPr>
          <p:cNvPr id="2" name="Espace réservé de la date 1"/>
          <p:cNvSpPr>
            <a:spLocks noGrp="1"/>
          </p:cNvSpPr>
          <p:nvPr userDrawn="1">
            <p:ph type="dt" sz="half" idx="10"/>
          </p:nvPr>
        </p:nvSpPr>
        <p:spPr bwMode="gray">
          <a:xfrm>
            <a:off x="0" y="6678000"/>
            <a:ext cx="240000" cy="180000"/>
          </a:xfrm>
          <a:ln>
            <a:solidFill>
              <a:schemeClr val="accent1">
                <a:shade val="50000"/>
                <a:alpha val="0"/>
              </a:schemeClr>
            </a:solidFill>
          </a:ln>
        </p:spPr>
        <p:txBody>
          <a:bodyPr/>
          <a:lstStyle/>
          <a:p>
            <a:pPr algn="l"/>
            <a:r>
              <a:rPr lang="en-GB" noProof="0"/>
              <a:t>Date</a:t>
            </a:r>
          </a:p>
        </p:txBody>
      </p:sp>
      <p:sp>
        <p:nvSpPr>
          <p:cNvPr id="8" name="Espace réservé du pied de page 7"/>
          <p:cNvSpPr>
            <a:spLocks noGrp="1"/>
          </p:cNvSpPr>
          <p:nvPr userDrawn="1">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userDrawn="1">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‹Nº›</a:t>
            </a:fld>
            <a:endParaRPr lang="en-GB" noProof="0"/>
          </a:p>
        </p:txBody>
      </p:sp>
      <p:sp>
        <p:nvSpPr>
          <p:cNvPr id="12" name="Titre 11"/>
          <p:cNvSpPr>
            <a:spLocks noGrp="1"/>
          </p:cNvSpPr>
          <p:nvPr userDrawn="1">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Insert presentation title</a:t>
            </a:r>
          </a:p>
        </p:txBody>
      </p:sp>
      <p:sp>
        <p:nvSpPr>
          <p:cNvPr id="17" name="Espace réservé du texte 6"/>
          <p:cNvSpPr>
            <a:spLocks noGrp="1"/>
          </p:cNvSpPr>
          <p:nvPr userDrawn="1">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Insert date</a:t>
            </a:r>
          </a:p>
        </p:txBody>
      </p:sp>
      <p:sp>
        <p:nvSpPr>
          <p:cNvPr id="13" name="ZoneTexte 12"/>
          <p:cNvSpPr txBox="1"/>
          <p:nvPr userDrawn="1"/>
        </p:nvSpPr>
        <p:spPr bwMode="gray">
          <a:xfrm>
            <a:off x="-1752872" y="0"/>
            <a:ext cx="1464162" cy="1323439"/>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Alstom’s multimedia library Canto </a:t>
            </a:r>
            <a:r>
              <a:rPr lang="de-DE" sz="800">
                <a:solidFill>
                  <a:srgbClr val="0070C0"/>
                </a:solidFill>
              </a:rPr>
              <a:t>https://alstom.canto.global/v/employees/landing </a:t>
            </a:r>
            <a:br>
              <a:rPr lang="de-DE" sz="800"/>
            </a:br>
            <a:r>
              <a:rPr lang="en-GB" sz="800" b="0" noProof="0"/>
              <a:t>(in the section “Visual/corporate identity &gt; Templates &gt; Office tools &amp; stationary &gt;  Templates for PowerPoint”)</a:t>
            </a:r>
          </a:p>
        </p:txBody>
      </p:sp>
      <p:sp>
        <p:nvSpPr>
          <p:cNvPr id="15" name="Forme libre 14"/>
          <p:cNvSpPr/>
          <p:nvPr userDrawn="1"/>
        </p:nvSpPr>
        <p:spPr bwMode="gray">
          <a:xfrm>
            <a:off x="1835956" y="713700"/>
            <a:ext cx="4257000" cy="4860000"/>
          </a:xfrm>
          <a:custGeom>
            <a:avLst/>
            <a:gdLst>
              <a:gd name="connsiteX0" fmla="*/ 2430000 w 4257000"/>
              <a:gd name="connsiteY0" fmla="*/ 0 h 4860000"/>
              <a:gd name="connsiteX1" fmla="*/ 3152608 w 4257000"/>
              <a:gd name="connsiteY1" fmla="*/ 109248 h 4860000"/>
              <a:gd name="connsiteX2" fmla="*/ 3375866 w 4257000"/>
              <a:gd name="connsiteY2" fmla="*/ 190962 h 4860000"/>
              <a:gd name="connsiteX3" fmla="*/ 3588282 w 4257000"/>
              <a:gd name="connsiteY3" fmla="*/ 293288 h 4860000"/>
              <a:gd name="connsiteX4" fmla="*/ 3698050 w 4257000"/>
              <a:gd name="connsiteY4" fmla="*/ 359974 h 4860000"/>
              <a:gd name="connsiteX5" fmla="*/ 3788636 w 4257000"/>
              <a:gd name="connsiteY5" fmla="*/ 415006 h 4860000"/>
              <a:gd name="connsiteX6" fmla="*/ 3878887 w 4257000"/>
              <a:gd name="connsiteY6" fmla="*/ 482494 h 4860000"/>
              <a:gd name="connsiteX7" fmla="*/ 3975706 w 4257000"/>
              <a:gd name="connsiteY7" fmla="*/ 554894 h 4860000"/>
              <a:gd name="connsiteX8" fmla="*/ 4055153 w 4257000"/>
              <a:gd name="connsiteY8" fmla="*/ 627100 h 4860000"/>
              <a:gd name="connsiteX9" fmla="*/ 4148270 w 4257000"/>
              <a:gd name="connsiteY9" fmla="*/ 711731 h 4860000"/>
              <a:gd name="connsiteX10" fmla="*/ 4257000 w 4257000"/>
              <a:gd name="connsiteY10" fmla="*/ 831364 h 4860000"/>
              <a:gd name="connsiteX11" fmla="*/ 4208894 w 4257000"/>
              <a:gd name="connsiteY11" fmla="*/ 884294 h 4860000"/>
              <a:gd name="connsiteX12" fmla="*/ 3654000 w 4257000"/>
              <a:gd name="connsiteY12" fmla="*/ 2430000 h 4860000"/>
              <a:gd name="connsiteX13" fmla="*/ 4208894 w 4257000"/>
              <a:gd name="connsiteY13" fmla="*/ 3975706 h 4860000"/>
              <a:gd name="connsiteX14" fmla="*/ 4257000 w 4257000"/>
              <a:gd name="connsiteY14" fmla="*/ 4028636 h 4860000"/>
              <a:gd name="connsiteX15" fmla="*/ 4148270 w 4257000"/>
              <a:gd name="connsiteY15" fmla="*/ 4148270 h 4860000"/>
              <a:gd name="connsiteX16" fmla="*/ 2430000 w 4257000"/>
              <a:gd name="connsiteY16" fmla="*/ 4860000 h 4860000"/>
              <a:gd name="connsiteX17" fmla="*/ 0 w 4257000"/>
              <a:gd name="connsiteY17" fmla="*/ 2430000 h 4860000"/>
              <a:gd name="connsiteX18" fmla="*/ 2430000 w 4257000"/>
              <a:gd name="connsiteY18"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57000" h="4860000">
                <a:moveTo>
                  <a:pt x="2430000" y="0"/>
                </a:moveTo>
                <a:cubicBezTo>
                  <a:pt x="2681635" y="0"/>
                  <a:pt x="2924336" y="38248"/>
                  <a:pt x="3152608" y="109248"/>
                </a:cubicBezTo>
                <a:cubicBezTo>
                  <a:pt x="3228698" y="132915"/>
                  <a:pt x="3303186" y="160220"/>
                  <a:pt x="3375866" y="190962"/>
                </a:cubicBezTo>
                <a:lnTo>
                  <a:pt x="3588282" y="293288"/>
                </a:lnTo>
                <a:lnTo>
                  <a:pt x="3698050" y="359974"/>
                </a:lnTo>
                <a:lnTo>
                  <a:pt x="3788636" y="415006"/>
                </a:lnTo>
                <a:lnTo>
                  <a:pt x="3878887" y="482494"/>
                </a:lnTo>
                <a:lnTo>
                  <a:pt x="3975706" y="554894"/>
                </a:lnTo>
                <a:lnTo>
                  <a:pt x="4055153" y="627100"/>
                </a:lnTo>
                <a:lnTo>
                  <a:pt x="4148270" y="711731"/>
                </a:ln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blipFill>
            <a:blip r:embed="rId3">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36909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_customizable_red">
    <p:spTree>
      <p:nvGrpSpPr>
        <p:cNvPr id="1" name=""/>
        <p:cNvGrpSpPr/>
        <p:nvPr/>
      </p:nvGrpSpPr>
      <p:grpSpPr>
        <a:xfrm>
          <a:off x="0" y="0"/>
          <a:ext cx="0" cy="0"/>
          <a:chOff x="0" y="0"/>
          <a:chExt cx="0" cy="0"/>
        </a:xfrm>
      </p:grpSpPr>
      <p:sp>
        <p:nvSpPr>
          <p:cNvPr id="13" name="Ellipse 12">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1"/>
          </a:solidFill>
          <a:ln w="101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3" hasCustomPrompt="1"/>
          </p:nvPr>
        </p:nvSpPr>
        <p:spPr bwMode="gray">
          <a:xfrm>
            <a:off x="1835956"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Select the icon to insert a picture </a:t>
            </a:r>
          </a:p>
        </p:txBody>
      </p:sp>
      <p:pic>
        <p:nvPicPr>
          <p:cNvPr id="18" name="Imag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lIns="0"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GB" noProof="0"/>
              <a:t>Date</a:t>
            </a:r>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‹Nº›</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Insert presentation title</a:t>
            </a:r>
          </a:p>
        </p:txBody>
      </p:sp>
      <p:sp>
        <p:nvSpPr>
          <p:cNvPr id="17" name="Espace réservé du texte 6"/>
          <p:cNvSpPr>
            <a:spLocks noGrp="1"/>
          </p:cNvSpPr>
          <p:nvPr>
            <p:ph type="body" sz="quarter" idx="14" hasCustomPrompt="1"/>
          </p:nvPr>
        </p:nvSpPr>
        <p:spPr bwMode="gray">
          <a:xfrm>
            <a:off x="6192008" y="3717513"/>
            <a:ext cx="4140000" cy="1107018"/>
          </a:xfrm>
          <a:prstGeom prst="rect">
            <a:avLst/>
          </a:prstGeom>
        </p:spPr>
        <p:txBody>
          <a:bodyPr lIns="0">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Insert date</a:t>
            </a:r>
          </a:p>
        </p:txBody>
      </p:sp>
      <p:sp>
        <p:nvSpPr>
          <p:cNvPr id="14" name="ZoneTexte 13"/>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a:t>
            </a:r>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
        <p:nvSpPr>
          <p:cNvPr id="15" name="ZoneTexte 14"/>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library:</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spTree>
    <p:extLst>
      <p:ext uri="{BB962C8B-B14F-4D97-AF65-F5344CB8AC3E}">
        <p14:creationId xmlns:p14="http://schemas.microsoft.com/office/powerpoint/2010/main" val="535596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_customizable_blue">
    <p:spTree>
      <p:nvGrpSpPr>
        <p:cNvPr id="1" name=""/>
        <p:cNvGrpSpPr/>
        <p:nvPr/>
      </p:nvGrpSpPr>
      <p:grpSpPr>
        <a:xfrm>
          <a:off x="0" y="0"/>
          <a:ext cx="0" cy="0"/>
          <a:chOff x="0" y="0"/>
          <a:chExt cx="0" cy="0"/>
        </a:xfrm>
      </p:grpSpPr>
      <p:sp>
        <p:nvSpPr>
          <p:cNvPr id="14" name="Ellipse 13">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3"/>
          </a:solidFill>
          <a:ln w="1016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3" hasCustomPrompt="1"/>
          </p:nvPr>
        </p:nvSpPr>
        <p:spPr bwMode="gray">
          <a:xfrm>
            <a:off x="1835956"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Select the icon to insert a picture </a:t>
            </a:r>
          </a:p>
        </p:txBody>
      </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lIns="0"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GB" noProof="0"/>
              <a:t>Date</a:t>
            </a:r>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‹Nº›</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Insert presentation title</a:t>
            </a:r>
          </a:p>
        </p:txBody>
      </p:sp>
      <p:sp>
        <p:nvSpPr>
          <p:cNvPr id="13" name="Espace réservé du texte 6"/>
          <p:cNvSpPr>
            <a:spLocks noGrp="1"/>
          </p:cNvSpPr>
          <p:nvPr>
            <p:ph type="body" sz="quarter" idx="14" hasCustomPrompt="1"/>
          </p:nvPr>
        </p:nvSpPr>
        <p:spPr bwMode="gray">
          <a:xfrm>
            <a:off x="6192008" y="3717513"/>
            <a:ext cx="4140000" cy="1107018"/>
          </a:xfrm>
          <a:prstGeom prst="rect">
            <a:avLst/>
          </a:prstGeom>
        </p:spPr>
        <p:txBody>
          <a:bodyPr lIns="0">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Insert date</a:t>
            </a:r>
          </a:p>
        </p:txBody>
      </p:sp>
      <p:sp>
        <p:nvSpPr>
          <p:cNvPr id="22" name="ZoneTexte 21"/>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library:</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sp>
        <p:nvSpPr>
          <p:cNvPr id="23" name="ZoneTexte 22"/>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 </a:t>
            </a:r>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Tree>
    <p:extLst>
      <p:ext uri="{BB962C8B-B14F-4D97-AF65-F5344CB8AC3E}">
        <p14:creationId xmlns:p14="http://schemas.microsoft.com/office/powerpoint/2010/main" val="1160740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Cover_customizable_red">
    <p:bg>
      <p:bgPr>
        <a:solidFill>
          <a:schemeClr val="accent3"/>
        </a:solidFill>
        <a:effectLst/>
      </p:bgPr>
    </p:bg>
    <p:spTree>
      <p:nvGrpSpPr>
        <p:cNvPr id="1" name=""/>
        <p:cNvGrpSpPr/>
        <p:nvPr/>
      </p:nvGrpSpPr>
      <p:grpSpPr>
        <a:xfrm>
          <a:off x="0" y="0"/>
          <a:ext cx="0" cy="0"/>
          <a:chOff x="0" y="0"/>
          <a:chExt cx="0" cy="0"/>
        </a:xfrm>
      </p:grpSpPr>
      <p:sp>
        <p:nvSpPr>
          <p:cNvPr id="13" name="Ellipse 12">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1"/>
          </a:solidFill>
          <a:ln w="101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3" hasCustomPrompt="1"/>
          </p:nvPr>
        </p:nvSpPr>
        <p:spPr bwMode="gray">
          <a:xfrm>
            <a:off x="1835956"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Select the icon to insert a picture </a:t>
            </a:r>
          </a:p>
        </p:txBody>
      </p:sp>
      <p:sp>
        <p:nvSpPr>
          <p:cNvPr id="3" name="Sous-titre 2"/>
          <p:cNvSpPr>
            <a:spLocks noGrp="1"/>
          </p:cNvSpPr>
          <p:nvPr>
            <p:ph type="subTitle" idx="1" hasCustomPrompt="1"/>
          </p:nvPr>
        </p:nvSpPr>
        <p:spPr bwMode="gray">
          <a:xfrm>
            <a:off x="6192008" y="3142708"/>
            <a:ext cx="4140000" cy="574324"/>
          </a:xfrm>
          <a:prstGeom prst="rect">
            <a:avLst/>
          </a:prstGeom>
        </p:spPr>
        <p:txBody>
          <a:bodyPr lIns="0"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GB" noProof="0"/>
              <a:t>Date</a:t>
            </a:r>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‹Nº›</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Insert presentation title</a:t>
            </a:r>
          </a:p>
        </p:txBody>
      </p:sp>
      <p:sp>
        <p:nvSpPr>
          <p:cNvPr id="17" name="Espace réservé du texte 6"/>
          <p:cNvSpPr>
            <a:spLocks noGrp="1"/>
          </p:cNvSpPr>
          <p:nvPr>
            <p:ph type="body" sz="quarter" idx="14" hasCustomPrompt="1"/>
          </p:nvPr>
        </p:nvSpPr>
        <p:spPr bwMode="gray">
          <a:xfrm>
            <a:off x="6192008" y="3717513"/>
            <a:ext cx="4140000" cy="1107018"/>
          </a:xfrm>
          <a:prstGeom prst="rect">
            <a:avLst/>
          </a:prstGeom>
        </p:spPr>
        <p:txBody>
          <a:bodyPr lIns="0">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Insert date</a:t>
            </a:r>
          </a:p>
        </p:txBody>
      </p:sp>
      <p:sp>
        <p:nvSpPr>
          <p:cNvPr id="14" name="ZoneTexte 13"/>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 </a:t>
            </a:r>
            <a:r>
              <a:rPr lang="en-GB" sz="800"/>
              <a:t>(“</a:t>
            </a:r>
            <a:r>
              <a:rPr lang="en-GB" sz="800" err="1"/>
              <a:t>Suppr</a:t>
            </a:r>
            <a:r>
              <a:rPr lang="en-GB" sz="80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
        <p:nvSpPr>
          <p:cNvPr id="15" name="ZoneTexte 14"/>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library:</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pic>
        <p:nvPicPr>
          <p:cNvPr id="20" name="Graphique 19">
            <a:extLst>
              <a:ext uri="{FF2B5EF4-FFF2-40B4-BE49-F238E27FC236}">
                <a16:creationId xmlns:a16="http://schemas.microsoft.com/office/drawing/2014/main" id="{171243BA-AC68-463A-8ED5-6C8BA4B1F8E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00625" y="5807069"/>
            <a:ext cx="2190750" cy="712188"/>
          </a:xfrm>
          <a:prstGeom prst="rect">
            <a:avLst/>
          </a:prstGeom>
        </p:spPr>
      </p:pic>
    </p:spTree>
    <p:extLst>
      <p:ext uri="{BB962C8B-B14F-4D97-AF65-F5344CB8AC3E}">
        <p14:creationId xmlns:p14="http://schemas.microsoft.com/office/powerpoint/2010/main" val="3221061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_short_titl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824026" y="742854"/>
            <a:ext cx="6573600" cy="770396"/>
          </a:xfrm>
        </p:spPr>
        <p:txBody>
          <a:bodyPr>
            <a:normAutofit/>
          </a:bodyPr>
          <a:lstStyle>
            <a:lvl1pPr>
              <a:lnSpc>
                <a:spcPct val="100000"/>
              </a:lnSpc>
              <a:defRPr sz="4400"/>
            </a:lvl1pPr>
          </a:lstStyle>
          <a:p>
            <a:r>
              <a:rPr lang="en-GB" noProof="0"/>
              <a:t>Agenda</a:t>
            </a:r>
          </a:p>
        </p:txBody>
      </p:sp>
      <p:sp>
        <p:nvSpPr>
          <p:cNvPr id="3" name="Espace réservé de la date 2"/>
          <p:cNvSpPr>
            <a:spLocks noGrp="1"/>
          </p:cNvSpPr>
          <p:nvPr>
            <p:ph type="dt" sz="half" idx="10"/>
          </p:nvPr>
        </p:nvSpPr>
        <p:spPr bwMode="gray"/>
        <p:txBody>
          <a:bodyPr/>
          <a:lstStyle/>
          <a:p>
            <a:pPr algn="l"/>
            <a:r>
              <a:rPr lang="en-GB" noProof="0"/>
              <a:t>Date</a:t>
            </a:r>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9" name="Espace réservé du texte 8"/>
          <p:cNvSpPr>
            <a:spLocks noGrp="1"/>
          </p:cNvSpPr>
          <p:nvPr>
            <p:ph type="body" sz="quarter" idx="17" hasCustomPrompt="1"/>
          </p:nvPr>
        </p:nvSpPr>
        <p:spPr bwMode="gray">
          <a:xfrm>
            <a:off x="4824026" y="1998661"/>
            <a:ext cx="6573600" cy="4202113"/>
          </a:xfrm>
          <a:prstGeom prst="rect">
            <a:avLst/>
          </a:prstGeom>
        </p:spPr>
        <p:txBody>
          <a:bodyPr lIns="0"/>
          <a:lstStyle>
            <a:lvl1pPr marL="361950" indent="-361950">
              <a:spcBef>
                <a:spcPts val="2400"/>
              </a:spcBef>
              <a:buClr>
                <a:schemeClr val="accent1"/>
              </a:buClr>
              <a:buSzPct val="100000"/>
              <a:buFont typeface="+mj-lt"/>
              <a:buAutoNum type="arabicPeriod"/>
              <a:tabLst>
                <a:tab pos="3676650" algn="r"/>
              </a:tabLst>
              <a:defRPr/>
            </a:lvl1pPr>
            <a:lvl2pPr marL="368300" indent="0">
              <a:buNone/>
              <a:tabLst>
                <a:tab pos="3676650" algn="r"/>
              </a:tabLst>
              <a:defRPr>
                <a:solidFill>
                  <a:schemeClr val="accent4"/>
                </a:solidFill>
              </a:defRPr>
            </a:lvl2pPr>
          </a:lstStyle>
          <a:p>
            <a:pPr lvl="0"/>
            <a:r>
              <a:rPr lang="en-GB" noProof="0"/>
              <a:t>Text level 1</a:t>
            </a:r>
          </a:p>
          <a:p>
            <a:pPr lvl="1"/>
            <a:r>
              <a:rPr lang="en-GB" noProof="0"/>
              <a:t>Text level 2</a:t>
            </a:r>
          </a:p>
        </p:txBody>
      </p:sp>
      <p:sp>
        <p:nvSpPr>
          <p:cNvPr id="19" name="Rectangle 18"/>
          <p:cNvSpPr/>
          <p:nvPr userDrawn="1"/>
        </p:nvSpPr>
        <p:spPr bwMode="gray">
          <a:xfrm>
            <a:off x="0" y="0"/>
            <a:ext cx="4392000" cy="61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Ellipse 21">
            <a:extLst>
              <a:ext uri="{FF2B5EF4-FFF2-40B4-BE49-F238E27FC236}">
                <a16:creationId xmlns:a16="http://schemas.microsoft.com/office/drawing/2014/main" id="{1B78F9F7-2561-40A6-B3B6-97BC76FBCF81}"/>
              </a:ext>
            </a:extLst>
          </p:cNvPr>
          <p:cNvSpPr>
            <a:spLocks noChangeAspect="1"/>
          </p:cNvSpPr>
          <p:nvPr userDrawn="1"/>
        </p:nvSpPr>
        <p:spPr bwMode="gray">
          <a:xfrm>
            <a:off x="1925706" y="1844824"/>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Ellipse 22">
            <a:extLst>
              <a:ext uri="{FF2B5EF4-FFF2-40B4-BE49-F238E27FC236}">
                <a16:creationId xmlns:a16="http://schemas.microsoft.com/office/drawing/2014/main" id="{1B78F9F7-2561-40A6-B3B6-97BC76FBCF81}"/>
              </a:ext>
            </a:extLst>
          </p:cNvPr>
          <p:cNvSpPr>
            <a:spLocks noChangeAspect="1"/>
          </p:cNvSpPr>
          <p:nvPr userDrawn="1"/>
        </p:nvSpPr>
        <p:spPr bwMode="gray">
          <a:xfrm>
            <a:off x="1925706" y="3861048"/>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Ellipse 23">
            <a:extLst>
              <a:ext uri="{FF2B5EF4-FFF2-40B4-BE49-F238E27FC236}">
                <a16:creationId xmlns:a16="http://schemas.microsoft.com/office/drawing/2014/main" id="{1B78F9F7-2561-40A6-B3B6-97BC76FBCF81}"/>
              </a:ext>
            </a:extLst>
          </p:cNvPr>
          <p:cNvSpPr>
            <a:spLocks noChangeAspect="1"/>
          </p:cNvSpPr>
          <p:nvPr userDrawn="1"/>
        </p:nvSpPr>
        <p:spPr bwMode="gray">
          <a:xfrm>
            <a:off x="935596" y="2852936"/>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5" name="Ellipse 24">
            <a:extLst>
              <a:ext uri="{FF2B5EF4-FFF2-40B4-BE49-F238E27FC236}">
                <a16:creationId xmlns:a16="http://schemas.microsoft.com/office/drawing/2014/main" id="{1B78F9F7-2561-40A6-B3B6-97BC76FBCF81}"/>
              </a:ext>
            </a:extLst>
          </p:cNvPr>
          <p:cNvSpPr>
            <a:spLocks noChangeAspect="1"/>
          </p:cNvSpPr>
          <p:nvPr userDrawn="1"/>
        </p:nvSpPr>
        <p:spPr bwMode="gray">
          <a:xfrm>
            <a:off x="2915816" y="2852936"/>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Ellipse 25">
            <a:extLst>
              <a:ext uri="{FF2B5EF4-FFF2-40B4-BE49-F238E27FC236}">
                <a16:creationId xmlns:a16="http://schemas.microsoft.com/office/drawing/2014/main" id="{1B78F9F7-2561-40A6-B3B6-97BC76FBCF81}"/>
              </a:ext>
            </a:extLst>
          </p:cNvPr>
          <p:cNvSpPr>
            <a:spLocks noChangeAspect="1"/>
          </p:cNvSpPr>
          <p:nvPr userDrawn="1"/>
        </p:nvSpPr>
        <p:spPr bwMode="gray">
          <a:xfrm>
            <a:off x="2663068" y="2179142"/>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Ellipse 26">
            <a:extLst>
              <a:ext uri="{FF2B5EF4-FFF2-40B4-BE49-F238E27FC236}">
                <a16:creationId xmlns:a16="http://schemas.microsoft.com/office/drawing/2014/main" id="{1B78F9F7-2561-40A6-B3B6-97BC76FBCF81}"/>
              </a:ext>
            </a:extLst>
          </p:cNvPr>
          <p:cNvSpPr>
            <a:spLocks noChangeAspect="1"/>
          </p:cNvSpPr>
          <p:nvPr userDrawn="1"/>
        </p:nvSpPr>
        <p:spPr bwMode="gray">
          <a:xfrm>
            <a:off x="2663068" y="3518260"/>
            <a:ext cx="540000" cy="540000"/>
          </a:xfrm>
          <a:prstGeom prst="ellipse">
            <a:avLst/>
          </a:prstGeom>
          <a:solidFill>
            <a:schemeClr val="bg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8" name="Ellipse 27">
            <a:extLst>
              <a:ext uri="{FF2B5EF4-FFF2-40B4-BE49-F238E27FC236}">
                <a16:creationId xmlns:a16="http://schemas.microsoft.com/office/drawing/2014/main" id="{1B78F9F7-2561-40A6-B3B6-97BC76FBCF81}"/>
              </a:ext>
            </a:extLst>
          </p:cNvPr>
          <p:cNvSpPr>
            <a:spLocks noChangeAspect="1"/>
          </p:cNvSpPr>
          <p:nvPr userDrawn="1"/>
        </p:nvSpPr>
        <p:spPr bwMode="gray">
          <a:xfrm>
            <a:off x="1205596" y="2179142"/>
            <a:ext cx="540000" cy="540000"/>
          </a:xfrm>
          <a:prstGeom prst="ellipse">
            <a:avLst/>
          </a:prstGeom>
          <a:solidFill>
            <a:schemeClr val="bg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9" name="Ellipse 28">
            <a:extLst>
              <a:ext uri="{FF2B5EF4-FFF2-40B4-BE49-F238E27FC236}">
                <a16:creationId xmlns:a16="http://schemas.microsoft.com/office/drawing/2014/main" id="{1B78F9F7-2561-40A6-B3B6-97BC76FBCF81}"/>
              </a:ext>
            </a:extLst>
          </p:cNvPr>
          <p:cNvSpPr>
            <a:spLocks noChangeAspect="1"/>
          </p:cNvSpPr>
          <p:nvPr userDrawn="1"/>
        </p:nvSpPr>
        <p:spPr bwMode="gray">
          <a:xfrm>
            <a:off x="1205596" y="3518260"/>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30" name="Connecteur droit 29"/>
          <p:cNvCxnSpPr/>
          <p:nvPr userDrawn="1"/>
        </p:nvCxnSpPr>
        <p:spPr bwMode="gray">
          <a:xfrm>
            <a:off x="4824027" y="1556792"/>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8157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_1_column">
    <p:spTree>
      <p:nvGrpSpPr>
        <p:cNvPr id="1" name=""/>
        <p:cNvGrpSpPr/>
        <p:nvPr/>
      </p:nvGrpSpPr>
      <p:grpSpPr>
        <a:xfrm>
          <a:off x="0" y="0"/>
          <a:ext cx="0" cy="0"/>
          <a:chOff x="0" y="0"/>
          <a:chExt cx="0" cy="0"/>
        </a:xfrm>
      </p:grpSpPr>
      <p:sp>
        <p:nvSpPr>
          <p:cNvPr id="6" name="Rectangle 5"/>
          <p:cNvSpPr/>
          <p:nvPr userDrawn="1"/>
        </p:nvSpPr>
        <p:spPr bwMode="gray">
          <a:xfrm>
            <a:off x="0" y="0"/>
            <a:ext cx="2880000" cy="14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1" name="Espace réservé du texte 8"/>
          <p:cNvSpPr>
            <a:spLocks noGrp="1"/>
          </p:cNvSpPr>
          <p:nvPr>
            <p:ph type="body" sz="quarter" idx="18" hasCustomPrompt="1"/>
          </p:nvPr>
        </p:nvSpPr>
        <p:spPr bwMode="gray">
          <a:xfrm>
            <a:off x="792000" y="1998661"/>
            <a:ext cx="10605600" cy="4202113"/>
          </a:xfrm>
          <a:prstGeom prst="rect">
            <a:avLst/>
          </a:prstGeom>
        </p:spPr>
        <p:txBody>
          <a:bodyPr lIns="0" numCol="1" spcCol="360000"/>
          <a:lstStyle>
            <a:lvl1pPr marL="361950" indent="-361950">
              <a:spcBef>
                <a:spcPts val="2400"/>
              </a:spcBef>
              <a:buClr>
                <a:schemeClr val="accent1"/>
              </a:buClr>
              <a:buSzPct val="100000"/>
              <a:buFont typeface="+mj-lt"/>
              <a:buAutoNum type="arabicPeriod"/>
              <a:tabLst>
                <a:tab pos="3676650" algn="r"/>
              </a:tabLst>
              <a:defRPr/>
            </a:lvl1pPr>
            <a:lvl2pPr marL="368300" indent="0">
              <a:buNone/>
              <a:tabLst>
                <a:tab pos="3676650" algn="r"/>
              </a:tabLst>
              <a:defRPr>
                <a:solidFill>
                  <a:schemeClr val="accent4"/>
                </a:solidFill>
              </a:defRPr>
            </a:lvl2pPr>
          </a:lstStyle>
          <a:p>
            <a:pPr lvl="0"/>
            <a:r>
              <a:rPr lang="en-GB" noProof="0"/>
              <a:t>Text level 1</a:t>
            </a:r>
          </a:p>
          <a:p>
            <a:pPr lvl="1"/>
            <a:r>
              <a:rPr lang="en-GB" noProof="0"/>
              <a:t>Text level 2</a:t>
            </a:r>
          </a:p>
        </p:txBody>
      </p:sp>
      <p:sp>
        <p:nvSpPr>
          <p:cNvPr id="3" name="Espace réservé de la date 2"/>
          <p:cNvSpPr>
            <a:spLocks noGrp="1"/>
          </p:cNvSpPr>
          <p:nvPr>
            <p:ph type="dt" sz="half" idx="10"/>
          </p:nvPr>
        </p:nvSpPr>
        <p:spPr bwMode="gray"/>
        <p:txBody>
          <a:bodyPr/>
          <a:lstStyle/>
          <a:p>
            <a:pPr algn="l"/>
            <a:r>
              <a:rPr lang="en-GB" noProof="0"/>
              <a:t>Date</a:t>
            </a:r>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20" name="Titre 19"/>
          <p:cNvSpPr>
            <a:spLocks noGrp="1"/>
          </p:cNvSpPr>
          <p:nvPr>
            <p:ph type="title" hasCustomPrompt="1"/>
          </p:nvPr>
        </p:nvSpPr>
        <p:spPr bwMode="gray">
          <a:xfrm>
            <a:off x="792000" y="741258"/>
            <a:ext cx="10605600" cy="770400"/>
          </a:xfrm>
        </p:spPr>
        <p:txBody>
          <a:bodyPr>
            <a:noAutofit/>
          </a:bodyPr>
          <a:lstStyle>
            <a:lvl1pPr>
              <a:lnSpc>
                <a:spcPct val="100000"/>
              </a:lnSpc>
              <a:defRPr sz="4400" b="0" baseline="0"/>
            </a:lvl1pPr>
          </a:lstStyle>
          <a:p>
            <a:r>
              <a:rPr lang="en-GB" noProof="0"/>
              <a:t>Agenda</a:t>
            </a:r>
          </a:p>
        </p:txBody>
      </p:sp>
      <p:cxnSp>
        <p:nvCxnSpPr>
          <p:cNvPr id="9" name="Connecteur droit 8"/>
          <p:cNvCxnSpPr/>
          <p:nvPr userDrawn="1"/>
        </p:nvCxnSpPr>
        <p:spPr bwMode="gray">
          <a:xfrm>
            <a:off x="792000" y="1556792"/>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31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14" name="Rectangle 13"/>
          <p:cNvSpPr/>
          <p:nvPr userDrawn="1"/>
        </p:nvSpPr>
        <p:spPr bwMode="gray">
          <a:xfrm>
            <a:off x="1354" y="0"/>
            <a:ext cx="12190647" cy="6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5" name="Rectangle à coins arrondis 14"/>
          <p:cNvSpPr/>
          <p:nvPr userDrawn="1"/>
        </p:nvSpPr>
        <p:spPr bwMode="gray">
          <a:xfrm>
            <a:off x="719403" y="1512162"/>
            <a:ext cx="10968000" cy="331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 name="Espace réservé de la date 2"/>
          <p:cNvSpPr>
            <a:spLocks noGrp="1"/>
          </p:cNvSpPr>
          <p:nvPr>
            <p:ph type="dt" sz="half" idx="10"/>
          </p:nvPr>
        </p:nvSpPr>
        <p:spPr bwMode="gray"/>
        <p:txBody>
          <a:bodyPr/>
          <a:lstStyle/>
          <a:p>
            <a:pPr algn="l"/>
            <a:r>
              <a:rPr lang="en-GB" noProof="0"/>
              <a:t>Date</a:t>
            </a:r>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7" name="Titre 6"/>
          <p:cNvSpPr>
            <a:spLocks noGrp="1"/>
          </p:cNvSpPr>
          <p:nvPr>
            <p:ph type="title" hasCustomPrompt="1"/>
          </p:nvPr>
        </p:nvSpPr>
        <p:spPr bwMode="gray">
          <a:xfrm>
            <a:off x="719403" y="1512162"/>
            <a:ext cx="3312000" cy="3312368"/>
          </a:xfrm>
          <a:prstGeom prst="ellipse">
            <a:avLst/>
          </a:prstGeom>
          <a:solidFill>
            <a:schemeClr val="accent1"/>
          </a:solidFill>
        </p:spPr>
        <p:txBody>
          <a:bodyPr anchor="ctr" anchorCtr="0">
            <a:normAutofit/>
          </a:bodyPr>
          <a:lstStyle>
            <a:lvl1pPr algn="ctr">
              <a:lnSpc>
                <a:spcPct val="100000"/>
              </a:lnSpc>
              <a:defRPr sz="9500">
                <a:solidFill>
                  <a:schemeClr val="bg1"/>
                </a:solidFill>
              </a:defRPr>
            </a:lvl1pPr>
          </a:lstStyle>
          <a:p>
            <a:r>
              <a:rPr lang="en-GB" noProof="0"/>
              <a:t>00</a:t>
            </a:r>
          </a:p>
        </p:txBody>
      </p:sp>
      <p:sp>
        <p:nvSpPr>
          <p:cNvPr id="9" name="Espace réservé du texte 8"/>
          <p:cNvSpPr>
            <a:spLocks noGrp="1"/>
          </p:cNvSpPr>
          <p:nvPr>
            <p:ph type="body" sz="quarter" idx="13" hasCustomPrompt="1"/>
          </p:nvPr>
        </p:nvSpPr>
        <p:spPr bwMode="gray">
          <a:xfrm>
            <a:off x="4680000" y="2182484"/>
            <a:ext cx="6132132" cy="1998000"/>
          </a:xfrm>
          <a:prstGeom prst="rect">
            <a:avLst/>
          </a:prstGeom>
        </p:spPr>
        <p:txBody>
          <a:bodyPr anchor="ctr" anchorCtr="0">
            <a:normAutofit/>
          </a:bodyPr>
          <a:lstStyle>
            <a:lvl1pPr marL="0" indent="0">
              <a:lnSpc>
                <a:spcPct val="80000"/>
              </a:lnSpc>
              <a:buNone/>
              <a:defRPr sz="280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Title of chapter</a:t>
            </a:r>
          </a:p>
        </p:txBody>
      </p:sp>
    </p:spTree>
    <p:extLst>
      <p:ext uri="{BB962C8B-B14F-4D97-AF65-F5344CB8AC3E}">
        <p14:creationId xmlns:p14="http://schemas.microsoft.com/office/powerpoint/2010/main" val="1600164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_subtitle">
    <p:spTree>
      <p:nvGrpSpPr>
        <p:cNvPr id="1" name=""/>
        <p:cNvGrpSpPr/>
        <p:nvPr/>
      </p:nvGrpSpPr>
      <p:grpSpPr>
        <a:xfrm>
          <a:off x="0" y="0"/>
          <a:ext cx="0" cy="0"/>
          <a:chOff x="0" y="0"/>
          <a:chExt cx="0" cy="0"/>
        </a:xfrm>
      </p:grpSpPr>
      <p:sp>
        <p:nvSpPr>
          <p:cNvPr id="12" name="Rectangle 11"/>
          <p:cNvSpPr/>
          <p:nvPr userDrawn="1"/>
        </p:nvSpPr>
        <p:spPr bwMode="gray">
          <a:xfrm>
            <a:off x="1354" y="0"/>
            <a:ext cx="12190647" cy="6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3" name="Rectangle à coins arrondis 12"/>
          <p:cNvSpPr/>
          <p:nvPr userDrawn="1"/>
        </p:nvSpPr>
        <p:spPr bwMode="gray">
          <a:xfrm>
            <a:off x="719403" y="1512162"/>
            <a:ext cx="10968000" cy="331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 name="Espace réservé de la date 2"/>
          <p:cNvSpPr>
            <a:spLocks noGrp="1"/>
          </p:cNvSpPr>
          <p:nvPr>
            <p:ph type="dt" sz="half" idx="10"/>
          </p:nvPr>
        </p:nvSpPr>
        <p:spPr bwMode="gray"/>
        <p:txBody>
          <a:bodyPr/>
          <a:lstStyle/>
          <a:p>
            <a:pPr algn="l"/>
            <a:r>
              <a:rPr lang="en-GB" noProof="0"/>
              <a:t>Date</a:t>
            </a:r>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7" name="Titre 6"/>
          <p:cNvSpPr>
            <a:spLocks noGrp="1"/>
          </p:cNvSpPr>
          <p:nvPr>
            <p:ph type="title" hasCustomPrompt="1"/>
          </p:nvPr>
        </p:nvSpPr>
        <p:spPr bwMode="gray">
          <a:xfrm>
            <a:off x="719403" y="1512162"/>
            <a:ext cx="3312000" cy="3312368"/>
          </a:xfrm>
          <a:prstGeom prst="ellipse">
            <a:avLst/>
          </a:prstGeom>
          <a:solidFill>
            <a:schemeClr val="accent1"/>
          </a:solidFill>
        </p:spPr>
        <p:txBody>
          <a:bodyPr anchor="ctr" anchorCtr="0">
            <a:normAutofit/>
          </a:bodyPr>
          <a:lstStyle>
            <a:lvl1pPr algn="ctr">
              <a:lnSpc>
                <a:spcPct val="100000"/>
              </a:lnSpc>
              <a:defRPr sz="9500">
                <a:solidFill>
                  <a:schemeClr val="bg1"/>
                </a:solidFill>
              </a:defRPr>
            </a:lvl1pPr>
          </a:lstStyle>
          <a:p>
            <a:r>
              <a:rPr lang="en-GB" noProof="0"/>
              <a:t>00</a:t>
            </a:r>
          </a:p>
        </p:txBody>
      </p:sp>
      <p:sp>
        <p:nvSpPr>
          <p:cNvPr id="9" name="Espace réservé du texte 8"/>
          <p:cNvSpPr>
            <a:spLocks noGrp="1"/>
          </p:cNvSpPr>
          <p:nvPr>
            <p:ph type="body" sz="quarter" idx="13" hasCustomPrompt="1"/>
          </p:nvPr>
        </p:nvSpPr>
        <p:spPr bwMode="gray">
          <a:xfrm>
            <a:off x="4680000" y="1736813"/>
            <a:ext cx="6228000" cy="1541443"/>
          </a:xfrm>
          <a:prstGeom prst="rect">
            <a:avLst/>
          </a:prstGeom>
        </p:spPr>
        <p:txBody>
          <a:bodyPr anchor="b" anchorCtr="0">
            <a:normAutofit/>
          </a:bodyPr>
          <a:lstStyle>
            <a:lvl1pPr marL="0" indent="0">
              <a:lnSpc>
                <a:spcPct val="80000"/>
              </a:lnSpc>
              <a:buNone/>
              <a:defRPr sz="280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Title of chapter</a:t>
            </a:r>
          </a:p>
        </p:txBody>
      </p:sp>
      <p:sp>
        <p:nvSpPr>
          <p:cNvPr id="10" name="Espace réservé du texte 8"/>
          <p:cNvSpPr>
            <a:spLocks noGrp="1"/>
          </p:cNvSpPr>
          <p:nvPr>
            <p:ph type="body" sz="quarter" idx="14" hasCustomPrompt="1"/>
          </p:nvPr>
        </p:nvSpPr>
        <p:spPr bwMode="gray">
          <a:xfrm>
            <a:off x="4680000" y="3681028"/>
            <a:ext cx="6228000" cy="972108"/>
          </a:xfrm>
          <a:prstGeom prst="rect">
            <a:avLst/>
          </a:prstGeom>
        </p:spPr>
        <p:txBody>
          <a:bodyPr anchor="t" anchorCtr="0">
            <a:normAutofit/>
          </a:bodyPr>
          <a:lstStyle>
            <a:lvl1pPr marL="0" indent="0">
              <a:lnSpc>
                <a:spcPct val="85000"/>
              </a:lnSpc>
              <a:spcBef>
                <a:spcPts val="0"/>
              </a:spcBef>
              <a:buNone/>
              <a:defRPr sz="1400" baseline="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 of chapter</a:t>
            </a:r>
          </a:p>
        </p:txBody>
      </p:sp>
      <p:cxnSp>
        <p:nvCxnSpPr>
          <p:cNvPr id="11" name="Connecteur droit 10"/>
          <p:cNvCxnSpPr/>
          <p:nvPr userDrawn="1"/>
        </p:nvCxnSpPr>
        <p:spPr bwMode="gray">
          <a:xfrm>
            <a:off x="4680000" y="3454878"/>
            <a:ext cx="12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Cover_customizable_red">
    <p:bg>
      <p:bgPr>
        <a:solidFill>
          <a:schemeClr val="accent3"/>
        </a:solidFill>
        <a:effectLst/>
      </p:bgPr>
    </p:bg>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GB" noProof="0"/>
              <a:t>Date</a:t>
            </a:r>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‹Nº›</a:t>
            </a:fld>
            <a:endParaRPr lang="en-GB" noProof="0"/>
          </a:p>
        </p:txBody>
      </p:sp>
      <p:sp>
        <p:nvSpPr>
          <p:cNvPr id="14" name="ZoneTexte 13"/>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 </a:t>
            </a:r>
            <a:r>
              <a:rPr lang="en-GB" sz="800"/>
              <a:t>(“</a:t>
            </a:r>
            <a:r>
              <a:rPr lang="en-GB" sz="800" err="1"/>
              <a:t>Suppr</a:t>
            </a:r>
            <a:r>
              <a:rPr lang="en-GB" sz="80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
        <p:nvSpPr>
          <p:cNvPr id="15" name="ZoneTexte 14"/>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library:</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sp>
        <p:nvSpPr>
          <p:cNvPr id="18" name="Ellipse 17">
            <a:extLst>
              <a:ext uri="{FF2B5EF4-FFF2-40B4-BE49-F238E27FC236}">
                <a16:creationId xmlns:a16="http://schemas.microsoft.com/office/drawing/2014/main" id="{3B34020D-052C-4013-B562-7C19337C0DFB}"/>
              </a:ext>
            </a:extLst>
          </p:cNvPr>
          <p:cNvSpPr>
            <a:spLocks noChangeAspect="1"/>
          </p:cNvSpPr>
          <p:nvPr userDrawn="1"/>
        </p:nvSpPr>
        <p:spPr bwMode="gray">
          <a:xfrm>
            <a:off x="9703546" y="6489340"/>
            <a:ext cx="93600" cy="93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Ellipse 18">
            <a:extLst>
              <a:ext uri="{FF2B5EF4-FFF2-40B4-BE49-F238E27FC236}">
                <a16:creationId xmlns:a16="http://schemas.microsoft.com/office/drawing/2014/main" id="{0A74D617-D7C0-4949-ABAC-791BE9333F5C}"/>
              </a:ext>
            </a:extLst>
          </p:cNvPr>
          <p:cNvSpPr>
            <a:spLocks noChangeAspect="1"/>
          </p:cNvSpPr>
          <p:nvPr userDrawn="1"/>
        </p:nvSpPr>
        <p:spPr bwMode="gray">
          <a:xfrm>
            <a:off x="11198758" y="6489340"/>
            <a:ext cx="93600" cy="93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21" name="Graphique 20">
            <a:extLst>
              <a:ext uri="{FF2B5EF4-FFF2-40B4-BE49-F238E27FC236}">
                <a16:creationId xmlns:a16="http://schemas.microsoft.com/office/drawing/2014/main" id="{4E72C1AB-0C7B-4C15-B58F-FEE6DCE9387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92921" y="6403185"/>
            <a:ext cx="1009220" cy="276221"/>
          </a:xfrm>
          <a:prstGeom prst="rect">
            <a:avLst/>
          </a:prstGeom>
        </p:spPr>
      </p:pic>
      <p:sp>
        <p:nvSpPr>
          <p:cNvPr id="4" name="Rectangle à coins arrondis 14">
            <a:extLst>
              <a:ext uri="{FF2B5EF4-FFF2-40B4-BE49-F238E27FC236}">
                <a16:creationId xmlns:a16="http://schemas.microsoft.com/office/drawing/2014/main" id="{C9C9C9A0-117C-A354-FC37-D47D1CB5097D}"/>
              </a:ext>
            </a:extLst>
          </p:cNvPr>
          <p:cNvSpPr/>
          <p:nvPr userDrawn="1"/>
        </p:nvSpPr>
        <p:spPr bwMode="gray">
          <a:xfrm>
            <a:off x="719403" y="1512162"/>
            <a:ext cx="10968000" cy="33120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5" name="Titre 6">
            <a:extLst>
              <a:ext uri="{FF2B5EF4-FFF2-40B4-BE49-F238E27FC236}">
                <a16:creationId xmlns:a16="http://schemas.microsoft.com/office/drawing/2014/main" id="{441724D1-3209-A6D5-554E-8BB3EB0DC111}"/>
              </a:ext>
            </a:extLst>
          </p:cNvPr>
          <p:cNvSpPr>
            <a:spLocks noGrp="1"/>
          </p:cNvSpPr>
          <p:nvPr>
            <p:ph type="title" hasCustomPrompt="1"/>
          </p:nvPr>
        </p:nvSpPr>
        <p:spPr bwMode="gray">
          <a:xfrm>
            <a:off x="719403" y="1512162"/>
            <a:ext cx="3312000" cy="3312368"/>
          </a:xfrm>
          <a:prstGeom prst="ellipse">
            <a:avLst/>
          </a:prstGeom>
          <a:solidFill>
            <a:schemeClr val="accent1"/>
          </a:solidFill>
        </p:spPr>
        <p:txBody>
          <a:bodyPr anchor="ctr" anchorCtr="0">
            <a:normAutofit/>
          </a:bodyPr>
          <a:lstStyle>
            <a:lvl1pPr algn="ctr">
              <a:lnSpc>
                <a:spcPct val="100000"/>
              </a:lnSpc>
              <a:defRPr sz="9500">
                <a:solidFill>
                  <a:schemeClr val="bg1"/>
                </a:solidFill>
              </a:defRPr>
            </a:lvl1pPr>
          </a:lstStyle>
          <a:p>
            <a:r>
              <a:rPr lang="en-GB" noProof="0"/>
              <a:t>00</a:t>
            </a:r>
          </a:p>
        </p:txBody>
      </p:sp>
      <p:sp>
        <p:nvSpPr>
          <p:cNvPr id="6" name="Espace réservé du texte 8">
            <a:extLst>
              <a:ext uri="{FF2B5EF4-FFF2-40B4-BE49-F238E27FC236}">
                <a16:creationId xmlns:a16="http://schemas.microsoft.com/office/drawing/2014/main" id="{F92741D2-25A2-ADCF-E121-77053385DD05}"/>
              </a:ext>
            </a:extLst>
          </p:cNvPr>
          <p:cNvSpPr>
            <a:spLocks noGrp="1"/>
          </p:cNvSpPr>
          <p:nvPr>
            <p:ph type="body" sz="quarter" idx="13" hasCustomPrompt="1"/>
          </p:nvPr>
        </p:nvSpPr>
        <p:spPr bwMode="gray">
          <a:xfrm>
            <a:off x="4680000" y="2182484"/>
            <a:ext cx="6132132" cy="1998000"/>
          </a:xfrm>
          <a:prstGeom prst="rect">
            <a:avLst/>
          </a:prstGeom>
        </p:spPr>
        <p:txBody>
          <a:bodyPr anchor="ctr" anchorCtr="0">
            <a:normAutofit/>
          </a:bodyPr>
          <a:lstStyle>
            <a:lvl1pPr marL="0" indent="0">
              <a:lnSpc>
                <a:spcPct val="80000"/>
              </a:lnSpc>
              <a:buNone/>
              <a:defRPr sz="2800">
                <a:solidFill>
                  <a:schemeClr val="accent3"/>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Title of chapter</a:t>
            </a:r>
          </a:p>
        </p:txBody>
      </p:sp>
      <p:sp>
        <p:nvSpPr>
          <p:cNvPr id="7" name="Espace réservé du numéro de diapositive 4">
            <a:extLst>
              <a:ext uri="{FF2B5EF4-FFF2-40B4-BE49-F238E27FC236}">
                <a16:creationId xmlns:a16="http://schemas.microsoft.com/office/drawing/2014/main" id="{998963C0-1BE3-A7A7-EAC6-664297297D48}"/>
              </a:ext>
            </a:extLst>
          </p:cNvPr>
          <p:cNvSpPr txBox="1">
            <a:spLocks/>
          </p:cNvSpPr>
          <p:nvPr userDrawn="1"/>
        </p:nvSpPr>
        <p:spPr bwMode="gray">
          <a:xfrm>
            <a:off x="11551083" y="6438518"/>
            <a:ext cx="639565" cy="419482"/>
          </a:xfrm>
          <a:prstGeom prst="rect">
            <a:avLst/>
          </a:prstGeom>
        </p:spPr>
        <p:txBody>
          <a:bodyPr vert="horz" lIns="0" tIns="0" rIns="0" bIns="0" rtlCol="0" anchor="t" anchorCtr="0">
            <a:noAutofit/>
          </a:bodyPr>
          <a:lstStyle>
            <a:defPPr>
              <a:defRPr lang="fr-FR"/>
            </a:defPPr>
            <a:lvl1pPr marL="0" algn="l" defTabSz="914400" rtl="0" eaLnBrk="1" latinLnBrk="0" hangingPunct="1">
              <a:defRPr sz="1200" b="1"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3122C9-A0B9-462F-8757-0847AD287B63}" type="slidenum">
              <a:rPr lang="en-GB" smtClean="0">
                <a:solidFill>
                  <a:schemeClr val="bg1"/>
                </a:solidFill>
              </a:rPr>
              <a:pPr/>
              <a:t>‹Nº›</a:t>
            </a:fld>
            <a:endParaRPr lang="en-GB">
              <a:solidFill>
                <a:schemeClr val="bg1"/>
              </a:solidFill>
            </a:endParaRPr>
          </a:p>
        </p:txBody>
      </p:sp>
      <p:sp>
        <p:nvSpPr>
          <p:cNvPr id="3" name="ZoneTexte 2">
            <a:extLst>
              <a:ext uri="{FF2B5EF4-FFF2-40B4-BE49-F238E27FC236}">
                <a16:creationId xmlns:a16="http://schemas.microsoft.com/office/drawing/2014/main" id="{C3939E92-77E2-4F2D-4E6A-CB4DF1445ED1}"/>
              </a:ext>
            </a:extLst>
          </p:cNvPr>
          <p:cNvSpPr txBox="1"/>
          <p:nvPr userDrawn="1"/>
        </p:nvSpPr>
        <p:spPr bwMode="gray">
          <a:xfrm>
            <a:off x="479425" y="6309320"/>
            <a:ext cx="8131176" cy="467742"/>
          </a:xfrm>
          <a:prstGeom prst="rect">
            <a:avLst/>
          </a:prstGeom>
          <a:noFill/>
        </p:spPr>
        <p:txBody>
          <a:bodyPr wrap="square" lIns="0" tIns="0" rIns="0" bIns="0" rtlCol="0" anchor="ctr" anchorCtr="0">
            <a:noAutofit/>
          </a:bodyPr>
          <a:lstStyle/>
          <a:p>
            <a:pPr algn="l"/>
            <a:r>
              <a:rPr lang="en-GB" sz="500" noProof="0">
                <a:solidFill>
                  <a:schemeClr val="bg1"/>
                </a:solidFill>
              </a:rPr>
              <a:t>© ALSTOM SA 2024. All rights reserved. Information contained in this document is indicative only. No representation or warranty is given or should be relied on that it is complete or correct or will apply to any particular project. This will depend on the technical and commercial circumstances. It is provided without liability and is subject to change without notice. Reproduction, use, alter or disclosure to third parties, without express written authorisation from Alstom, is strictly prohibited.  </a:t>
            </a:r>
          </a:p>
        </p:txBody>
      </p:sp>
    </p:spTree>
    <p:extLst>
      <p:ext uri="{BB962C8B-B14F-4D97-AF65-F5344CB8AC3E}">
        <p14:creationId xmlns:p14="http://schemas.microsoft.com/office/powerpoint/2010/main" val="420318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Cover_customizable_red">
    <p:bg>
      <p:bgPr>
        <a:solidFill>
          <a:schemeClr val="accent3"/>
        </a:solidFill>
        <a:effectLst/>
      </p:bgPr>
    </p:bg>
    <p:spTree>
      <p:nvGrpSpPr>
        <p:cNvPr id="1" name=""/>
        <p:cNvGrpSpPr/>
        <p:nvPr/>
      </p:nvGrpSpPr>
      <p:grpSpPr>
        <a:xfrm>
          <a:off x="0" y="0"/>
          <a:ext cx="0" cy="0"/>
          <a:chOff x="0" y="0"/>
          <a:chExt cx="0" cy="0"/>
        </a:xfrm>
      </p:grpSpPr>
      <p:sp>
        <p:nvSpPr>
          <p:cNvPr id="13" name="Ellipse 12">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bg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3" hasCustomPrompt="1"/>
          </p:nvPr>
        </p:nvSpPr>
        <p:spPr bwMode="gray">
          <a:xfrm>
            <a:off x="1845581"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Select the icon to insert a picture </a:t>
            </a:r>
          </a:p>
        </p:txBody>
      </p:sp>
      <p:sp>
        <p:nvSpPr>
          <p:cNvPr id="3" name="Sous-titre 2"/>
          <p:cNvSpPr>
            <a:spLocks noGrp="1"/>
          </p:cNvSpPr>
          <p:nvPr>
            <p:ph type="subTitle" idx="1" hasCustomPrompt="1"/>
          </p:nvPr>
        </p:nvSpPr>
        <p:spPr bwMode="gray">
          <a:xfrm>
            <a:off x="6488960" y="3349823"/>
            <a:ext cx="3843047" cy="307777"/>
          </a:xfrm>
          <a:prstGeom prst="rect">
            <a:avLst/>
          </a:prstGeom>
        </p:spPr>
        <p:txBody>
          <a:bodyPr lIns="0" anchor="b" anchorCtr="0">
            <a:spAutoFit/>
          </a:bodyPr>
          <a:lstStyle>
            <a:lvl1pPr marL="0" indent="0" algn="l">
              <a:spcBef>
                <a:spcPts val="0"/>
              </a:spcBef>
              <a:buFont typeface="Arial" pitchFamily="34" charset="0"/>
              <a:buNone/>
              <a:defRPr sz="2000" b="0">
                <a:solidFill>
                  <a:schemeClr val="accent3"/>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Subtitle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GB" noProof="0"/>
              <a:t>Date</a:t>
            </a:r>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‹Nº›</a:t>
            </a:fld>
            <a:endParaRPr lang="en-GB" noProof="0"/>
          </a:p>
        </p:txBody>
      </p:sp>
      <p:sp>
        <p:nvSpPr>
          <p:cNvPr id="12" name="Titre 11"/>
          <p:cNvSpPr>
            <a:spLocks noGrp="1"/>
          </p:cNvSpPr>
          <p:nvPr>
            <p:ph type="title" hasCustomPrompt="1"/>
          </p:nvPr>
        </p:nvSpPr>
        <p:spPr bwMode="gray">
          <a:xfrm>
            <a:off x="6488960" y="1676400"/>
            <a:ext cx="3843047" cy="1489250"/>
          </a:xfrm>
        </p:spPr>
        <p:txBody>
          <a:bodyPr anchor="b" anchorCtr="0">
            <a:normAutofit/>
          </a:bodyPr>
          <a:lstStyle>
            <a:lvl1pPr>
              <a:lnSpc>
                <a:spcPct val="100000"/>
              </a:lnSpc>
              <a:defRPr sz="2800" b="1">
                <a:solidFill>
                  <a:schemeClr val="accent3"/>
                </a:solidFill>
              </a:defRPr>
            </a:lvl1pPr>
          </a:lstStyle>
          <a:p>
            <a:r>
              <a:rPr lang="en-GB" noProof="0"/>
              <a:t>Title of chapter</a:t>
            </a:r>
          </a:p>
        </p:txBody>
      </p:sp>
      <p:sp>
        <p:nvSpPr>
          <p:cNvPr id="14" name="ZoneTexte 13"/>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 </a:t>
            </a:r>
            <a:r>
              <a:rPr lang="en-GB" sz="800"/>
              <a:t>(“</a:t>
            </a:r>
            <a:r>
              <a:rPr lang="en-GB" sz="800" err="1"/>
              <a:t>Suppr</a:t>
            </a:r>
            <a:r>
              <a:rPr lang="en-GB" sz="80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
        <p:nvSpPr>
          <p:cNvPr id="15" name="ZoneTexte 14"/>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library:</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sp>
        <p:nvSpPr>
          <p:cNvPr id="18" name="Ellipse 17">
            <a:extLst>
              <a:ext uri="{FF2B5EF4-FFF2-40B4-BE49-F238E27FC236}">
                <a16:creationId xmlns:a16="http://schemas.microsoft.com/office/drawing/2014/main" id="{3B34020D-052C-4013-B562-7C19337C0DFB}"/>
              </a:ext>
            </a:extLst>
          </p:cNvPr>
          <p:cNvSpPr>
            <a:spLocks noChangeAspect="1"/>
          </p:cNvSpPr>
          <p:nvPr userDrawn="1"/>
        </p:nvSpPr>
        <p:spPr bwMode="gray">
          <a:xfrm>
            <a:off x="9703546" y="6489340"/>
            <a:ext cx="93600" cy="93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Ellipse 18">
            <a:extLst>
              <a:ext uri="{FF2B5EF4-FFF2-40B4-BE49-F238E27FC236}">
                <a16:creationId xmlns:a16="http://schemas.microsoft.com/office/drawing/2014/main" id="{0A74D617-D7C0-4949-ABAC-791BE9333F5C}"/>
              </a:ext>
            </a:extLst>
          </p:cNvPr>
          <p:cNvSpPr>
            <a:spLocks noChangeAspect="1"/>
          </p:cNvSpPr>
          <p:nvPr userDrawn="1"/>
        </p:nvSpPr>
        <p:spPr bwMode="gray">
          <a:xfrm>
            <a:off x="11198758" y="6489340"/>
            <a:ext cx="93600" cy="93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21" name="Graphique 20">
            <a:extLst>
              <a:ext uri="{FF2B5EF4-FFF2-40B4-BE49-F238E27FC236}">
                <a16:creationId xmlns:a16="http://schemas.microsoft.com/office/drawing/2014/main" id="{4E72C1AB-0C7B-4C15-B58F-FEE6DCE9387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92921" y="6403185"/>
            <a:ext cx="1009220" cy="276221"/>
          </a:xfrm>
          <a:prstGeom prst="rect">
            <a:avLst/>
          </a:prstGeom>
        </p:spPr>
      </p:pic>
      <p:sp>
        <p:nvSpPr>
          <p:cNvPr id="24" name="Espace réservé du texte 6">
            <a:extLst>
              <a:ext uri="{FF2B5EF4-FFF2-40B4-BE49-F238E27FC236}">
                <a16:creationId xmlns:a16="http://schemas.microsoft.com/office/drawing/2014/main" id="{03520137-FF6B-41FD-B5D1-B46FAFE00801}"/>
              </a:ext>
            </a:extLst>
          </p:cNvPr>
          <p:cNvSpPr>
            <a:spLocks noGrp="1"/>
          </p:cNvSpPr>
          <p:nvPr>
            <p:ph type="body" sz="quarter" idx="16" hasCustomPrompt="1"/>
          </p:nvPr>
        </p:nvSpPr>
        <p:spPr>
          <a:xfrm>
            <a:off x="1431415" y="883116"/>
            <a:ext cx="1404000" cy="1404000"/>
          </a:xfrm>
          <a:prstGeom prst="ellipse">
            <a:avLst/>
          </a:prstGeom>
          <a:solidFill>
            <a:schemeClr val="accent1"/>
          </a:solidFill>
          <a:ln w="101600">
            <a:solidFill>
              <a:schemeClr val="accent3"/>
            </a:solidFill>
          </a:ln>
        </p:spPr>
        <p:txBody>
          <a:bodyPr wrap="none" anchor="ctr" anchorCtr="0">
            <a:noAutofit/>
          </a:bodyPr>
          <a:lstStyle>
            <a:lvl1pPr marL="0" indent="0" algn="ctr">
              <a:buNone/>
              <a:defRPr sz="6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00</a:t>
            </a:r>
          </a:p>
        </p:txBody>
      </p:sp>
      <p:sp>
        <p:nvSpPr>
          <p:cNvPr id="4" name="Espace réservé du numéro de diapositive 4">
            <a:extLst>
              <a:ext uri="{FF2B5EF4-FFF2-40B4-BE49-F238E27FC236}">
                <a16:creationId xmlns:a16="http://schemas.microsoft.com/office/drawing/2014/main" id="{15C89AE6-3075-1FB8-7B70-0069C23BF1E5}"/>
              </a:ext>
            </a:extLst>
          </p:cNvPr>
          <p:cNvSpPr txBox="1">
            <a:spLocks/>
          </p:cNvSpPr>
          <p:nvPr userDrawn="1"/>
        </p:nvSpPr>
        <p:spPr bwMode="gray">
          <a:xfrm>
            <a:off x="11551083" y="6438518"/>
            <a:ext cx="639565" cy="419482"/>
          </a:xfrm>
          <a:prstGeom prst="rect">
            <a:avLst/>
          </a:prstGeom>
        </p:spPr>
        <p:txBody>
          <a:bodyPr vert="horz" lIns="0" tIns="0" rIns="0" bIns="0" rtlCol="0" anchor="t" anchorCtr="0">
            <a:noAutofit/>
          </a:bodyPr>
          <a:lstStyle>
            <a:defPPr>
              <a:defRPr lang="fr-FR"/>
            </a:defPPr>
            <a:lvl1pPr marL="0" algn="l" defTabSz="914400" rtl="0" eaLnBrk="1" latinLnBrk="0" hangingPunct="1">
              <a:defRPr sz="1200" b="1"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3122C9-A0B9-462F-8757-0847AD287B63}" type="slidenum">
              <a:rPr lang="en-GB" smtClean="0">
                <a:solidFill>
                  <a:schemeClr val="bg1"/>
                </a:solidFill>
              </a:rPr>
              <a:pPr/>
              <a:t>‹Nº›</a:t>
            </a:fld>
            <a:endParaRPr lang="en-GB">
              <a:solidFill>
                <a:schemeClr val="bg1"/>
              </a:solidFill>
            </a:endParaRPr>
          </a:p>
        </p:txBody>
      </p:sp>
      <p:sp>
        <p:nvSpPr>
          <p:cNvPr id="5" name="ZoneTexte 4">
            <a:extLst>
              <a:ext uri="{FF2B5EF4-FFF2-40B4-BE49-F238E27FC236}">
                <a16:creationId xmlns:a16="http://schemas.microsoft.com/office/drawing/2014/main" id="{EBF0F4E7-14D1-EB1D-749E-1E4DE61FA4CC}"/>
              </a:ext>
            </a:extLst>
          </p:cNvPr>
          <p:cNvSpPr txBox="1"/>
          <p:nvPr userDrawn="1"/>
        </p:nvSpPr>
        <p:spPr bwMode="gray">
          <a:xfrm>
            <a:off x="479425" y="6309320"/>
            <a:ext cx="8131176" cy="467742"/>
          </a:xfrm>
          <a:prstGeom prst="rect">
            <a:avLst/>
          </a:prstGeom>
          <a:noFill/>
        </p:spPr>
        <p:txBody>
          <a:bodyPr wrap="square" lIns="0" tIns="0" rIns="0" bIns="0" rtlCol="0" anchor="ctr" anchorCtr="0">
            <a:noAutofit/>
          </a:bodyPr>
          <a:lstStyle/>
          <a:p>
            <a:pPr algn="l"/>
            <a:r>
              <a:rPr lang="en-GB" sz="500" noProof="0">
                <a:solidFill>
                  <a:schemeClr val="bg1"/>
                </a:solidFill>
              </a:rPr>
              <a:t>© ALSTOM SA 2024. All rights reserved. Information contained in this document is indicative only. No representation or warranty is given or should be relied on that it is complete or correct or will apply to any particular project. This will depend on the technical and commercial circumstances. It is provided without liability and is subject to change without notice. Reproduction, use, alter or disclosure to third parties, without express written authorisation from Alstom, is strictly prohibited.  </a:t>
            </a:r>
          </a:p>
        </p:txBody>
      </p:sp>
    </p:spTree>
    <p:extLst>
      <p:ext uri="{BB962C8B-B14F-4D97-AF65-F5344CB8AC3E}">
        <p14:creationId xmlns:p14="http://schemas.microsoft.com/office/powerpoint/2010/main" val="3925265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792000" y="360000"/>
            <a:ext cx="10620000" cy="720000"/>
          </a:xfrm>
        </p:spPr>
        <p:txBody>
          <a:bodyPr anchor="ctr" anchorCtr="0"/>
          <a:lstStyle>
            <a:lvl1pPr>
              <a:lnSpc>
                <a:spcPct val="100000"/>
              </a:lnSpc>
              <a:defRPr>
                <a:solidFill>
                  <a:schemeClr val="accent3"/>
                </a:solidFill>
              </a:defRPr>
            </a:lvl1pPr>
          </a:lstStyle>
          <a:p>
            <a:r>
              <a:rPr lang="en-GB" noProof="0"/>
              <a:t>Title</a:t>
            </a:r>
          </a:p>
        </p:txBody>
      </p:sp>
      <p:sp>
        <p:nvSpPr>
          <p:cNvPr id="2" name="Espace réservé de la date 1"/>
          <p:cNvSpPr>
            <a:spLocks noGrp="1"/>
          </p:cNvSpPr>
          <p:nvPr>
            <p:ph type="dt" sz="half" idx="14"/>
          </p:nvPr>
        </p:nvSpPr>
        <p:spPr bwMode="gray"/>
        <p:txBody>
          <a:bodyPr/>
          <a:lstStyle/>
          <a:p>
            <a:pPr algn="l"/>
            <a:r>
              <a:rPr lang="en-GB" noProof="0"/>
              <a:t>Date</a:t>
            </a:r>
          </a:p>
        </p:txBody>
      </p:sp>
      <p:sp>
        <p:nvSpPr>
          <p:cNvPr id="5" name="Espace réservé du pied de page 4"/>
          <p:cNvSpPr>
            <a:spLocks noGrp="1"/>
          </p:cNvSpPr>
          <p:nvPr>
            <p:ph type="ftr" sz="quarter" idx="15"/>
          </p:nvPr>
        </p:nvSpPr>
        <p:spPr bwMode="gray"/>
        <p:txBody>
          <a:bodyPr/>
          <a:lstStyle/>
          <a:p>
            <a:r>
              <a:rPr lang="en-GB" noProof="0"/>
              <a:t>Title of the presentation on three lines - Lorem impsum dolor sit amet consectetuer adipiscing elit, sed diam nonummy</a:t>
            </a:r>
          </a:p>
        </p:txBody>
      </p:sp>
      <p:sp>
        <p:nvSpPr>
          <p:cNvPr id="6" name="Espace réservé du numéro de diapositive 5"/>
          <p:cNvSpPr>
            <a:spLocks noGrp="1"/>
          </p:cNvSpPr>
          <p:nvPr>
            <p:ph type="sldNum" sz="quarter" idx="16"/>
          </p:nvPr>
        </p:nvSpPr>
        <p:spPr bwMode="gray"/>
        <p:txBody>
          <a:bodyPr/>
          <a:lstStyle/>
          <a:p>
            <a:fld id="{733122C9-A0B9-462F-8757-0847AD287B63}" type="slidenum">
              <a:rPr lang="en-GB" noProof="0" smtClean="0"/>
              <a:pPr/>
              <a:t>‹Nº›</a:t>
            </a:fld>
            <a:endParaRPr lang="en-GB" noProof="0"/>
          </a:p>
        </p:txBody>
      </p:sp>
      <p:sp>
        <p:nvSpPr>
          <p:cNvPr id="8" name="Espace réservé du texte 7">
            <a:extLst>
              <a:ext uri="{FF2B5EF4-FFF2-40B4-BE49-F238E27FC236}">
                <a16:creationId xmlns:a16="http://schemas.microsoft.com/office/drawing/2014/main" id="{4BA60879-BDEA-B0DC-C1D1-FF6524EEE4A1}"/>
              </a:ext>
            </a:extLst>
          </p:cNvPr>
          <p:cNvSpPr>
            <a:spLocks noGrp="1"/>
          </p:cNvSpPr>
          <p:nvPr>
            <p:ph type="body" sz="quarter" idx="17" hasCustomPrompt="1"/>
          </p:nvPr>
        </p:nvSpPr>
        <p:spPr>
          <a:xfrm>
            <a:off x="792000" y="1524000"/>
            <a:ext cx="10620000" cy="4419600"/>
          </a:xfrm>
        </p:spPr>
        <p:txBody>
          <a:bodyPr lIns="0"/>
          <a:lstStyle>
            <a:lvl2pPr>
              <a:defRPr/>
            </a:lvl2pPr>
            <a:lvl3pPr marL="540000">
              <a:defRPr/>
            </a:lvl3pPr>
            <a:lvl4pPr>
              <a:defRPr/>
            </a:lvl4pPr>
            <a:lvl5pPr>
              <a:defRPr/>
            </a:lvl5pPr>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a:p>
            <a:pPr lvl="4"/>
            <a:r>
              <a:rPr lang="fr-FR" err="1"/>
              <a:t>Text</a:t>
            </a:r>
            <a:r>
              <a:rPr lang="fr-FR"/>
              <a:t> </a:t>
            </a:r>
            <a:r>
              <a:rPr lang="fr-FR" err="1"/>
              <a:t>level</a:t>
            </a:r>
            <a:r>
              <a:rPr lang="fr-FR"/>
              <a:t> 5</a:t>
            </a:r>
          </a:p>
        </p:txBody>
      </p:sp>
    </p:spTree>
    <p:extLst>
      <p:ext uri="{BB962C8B-B14F-4D97-AF65-F5344CB8AC3E}">
        <p14:creationId xmlns:p14="http://schemas.microsoft.com/office/powerpoint/2010/main" val="1299633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s_subtitle">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792000" y="360000"/>
            <a:ext cx="10620000" cy="720000"/>
          </a:xfrm>
        </p:spPr>
        <p:txBody>
          <a:bodyPr/>
          <a:lstStyle>
            <a:lvl1pPr>
              <a:defRPr>
                <a:solidFill>
                  <a:schemeClr val="accent3"/>
                </a:solidFill>
              </a:defRPr>
            </a:lvl1pPr>
          </a:lstStyle>
          <a:p>
            <a:r>
              <a:rPr lang="en-GB" noProof="0"/>
              <a:t>Title</a:t>
            </a:r>
          </a:p>
        </p:txBody>
      </p:sp>
      <p:sp>
        <p:nvSpPr>
          <p:cNvPr id="12" name="Espace réservé du texte 11"/>
          <p:cNvSpPr>
            <a:spLocks noGrp="1"/>
          </p:cNvSpPr>
          <p:nvPr>
            <p:ph type="body" sz="quarter" idx="13" hasCustomPrompt="1"/>
          </p:nvPr>
        </p:nvSpPr>
        <p:spPr bwMode="gray">
          <a:xfrm>
            <a:off x="792000" y="1440000"/>
            <a:ext cx="10620000" cy="360000"/>
          </a:xfrm>
          <a:prstGeom prst="rect">
            <a:avLst/>
          </a:prstGeom>
        </p:spPr>
        <p:txBody>
          <a:bodyPr lIns="0">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2" name="Espace réservé de la date 1"/>
          <p:cNvSpPr>
            <a:spLocks noGrp="1"/>
          </p:cNvSpPr>
          <p:nvPr>
            <p:ph type="dt" sz="half" idx="14"/>
          </p:nvPr>
        </p:nvSpPr>
        <p:spPr bwMode="gray"/>
        <p:txBody>
          <a:bodyPr/>
          <a:lstStyle/>
          <a:p>
            <a:pPr algn="l"/>
            <a:r>
              <a:rPr lang="en-GB" noProof="0"/>
              <a:t>Date</a:t>
            </a:r>
          </a:p>
        </p:txBody>
      </p:sp>
      <p:sp>
        <p:nvSpPr>
          <p:cNvPr id="5" name="Espace réservé du pied de page 4"/>
          <p:cNvSpPr>
            <a:spLocks noGrp="1"/>
          </p:cNvSpPr>
          <p:nvPr>
            <p:ph type="ftr" sz="quarter" idx="15"/>
          </p:nvPr>
        </p:nvSpPr>
        <p:spPr bwMode="gray"/>
        <p:txBody>
          <a:bodyPr/>
          <a:lstStyle/>
          <a:p>
            <a:r>
              <a:rPr lang="en-GB" noProof="0"/>
              <a:t>Title of the presentation on three lines - Lorem impsum dolor sit amet consectetuer adipiscing elit, sed diam nonummy</a:t>
            </a:r>
          </a:p>
        </p:txBody>
      </p:sp>
      <p:sp>
        <p:nvSpPr>
          <p:cNvPr id="6" name="Espace réservé du numéro de diapositive 5"/>
          <p:cNvSpPr>
            <a:spLocks noGrp="1"/>
          </p:cNvSpPr>
          <p:nvPr>
            <p:ph type="sldNum" sz="quarter" idx="16"/>
          </p:nvPr>
        </p:nvSpPr>
        <p:spPr bwMode="gray"/>
        <p:txBody>
          <a:bodyPr/>
          <a:lstStyle/>
          <a:p>
            <a:fld id="{733122C9-A0B9-462F-8757-0847AD287B63}" type="slidenum">
              <a:rPr lang="en-GB" noProof="0" smtClean="0"/>
              <a:pPr/>
              <a:t>‹Nº›</a:t>
            </a:fld>
            <a:endParaRPr lang="en-GB" noProof="0"/>
          </a:p>
        </p:txBody>
      </p:sp>
      <p:sp>
        <p:nvSpPr>
          <p:cNvPr id="10" name="Espace réservé du texte 9">
            <a:extLst>
              <a:ext uri="{FF2B5EF4-FFF2-40B4-BE49-F238E27FC236}">
                <a16:creationId xmlns:a16="http://schemas.microsoft.com/office/drawing/2014/main" id="{942DD230-8B36-AE98-BF74-0186C4C78EA5}"/>
              </a:ext>
            </a:extLst>
          </p:cNvPr>
          <p:cNvSpPr>
            <a:spLocks noGrp="1"/>
          </p:cNvSpPr>
          <p:nvPr>
            <p:ph type="body" sz="quarter" idx="17" hasCustomPrompt="1"/>
          </p:nvPr>
        </p:nvSpPr>
        <p:spPr>
          <a:xfrm>
            <a:off x="792000" y="1981200"/>
            <a:ext cx="10620000" cy="40386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a:p>
            <a:pPr lvl="4"/>
            <a:r>
              <a:rPr lang="fr-FR" err="1"/>
              <a:t>Text</a:t>
            </a:r>
            <a:r>
              <a:rPr lang="fr-FR"/>
              <a:t> </a:t>
            </a:r>
            <a:r>
              <a:rPr lang="fr-FR" err="1"/>
              <a:t>level</a:t>
            </a:r>
            <a:r>
              <a:rPr lang="fr-FR"/>
              <a:t> 5</a:t>
            </a:r>
          </a:p>
        </p:txBody>
      </p:sp>
    </p:spTree>
    <p:extLst>
      <p:ext uri="{BB962C8B-B14F-4D97-AF65-F5344CB8AC3E}">
        <p14:creationId xmlns:p14="http://schemas.microsoft.com/office/powerpoint/2010/main" val="366112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s">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2" name="Titre 1"/>
          <p:cNvSpPr>
            <a:spLocks noGrp="1"/>
          </p:cNvSpPr>
          <p:nvPr>
            <p:ph type="title" hasCustomPrompt="1"/>
          </p:nvPr>
        </p:nvSpPr>
        <p:spPr>
          <a:xfrm>
            <a:off x="792000" y="360000"/>
            <a:ext cx="10620000" cy="720000"/>
          </a:xfrm>
        </p:spPr>
        <p:txBody>
          <a:bodyPr/>
          <a:lstStyle>
            <a:lvl1pPr>
              <a:defRPr/>
            </a:lvl1pPr>
          </a:lstStyle>
          <a:p>
            <a:r>
              <a:rPr lang="en-GB" noProof="0"/>
              <a:t>Title</a:t>
            </a:r>
          </a:p>
        </p:txBody>
      </p:sp>
      <p:sp>
        <p:nvSpPr>
          <p:cNvPr id="11" name="Espace réservé du contenu 10">
            <a:extLst>
              <a:ext uri="{FF2B5EF4-FFF2-40B4-BE49-F238E27FC236}">
                <a16:creationId xmlns:a16="http://schemas.microsoft.com/office/drawing/2014/main" id="{9F0D7C55-21E9-DFCB-C463-591FD72C14EE}"/>
              </a:ext>
            </a:extLst>
          </p:cNvPr>
          <p:cNvSpPr>
            <a:spLocks noGrp="1"/>
          </p:cNvSpPr>
          <p:nvPr>
            <p:ph sz="quarter" idx="13" hasCustomPrompt="1"/>
          </p:nvPr>
        </p:nvSpPr>
        <p:spPr>
          <a:xfrm>
            <a:off x="792000" y="1440000"/>
            <a:ext cx="4860000" cy="457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
        <p:nvSpPr>
          <p:cNvPr id="13" name="Espace réservé du contenu 12">
            <a:extLst>
              <a:ext uri="{FF2B5EF4-FFF2-40B4-BE49-F238E27FC236}">
                <a16:creationId xmlns:a16="http://schemas.microsoft.com/office/drawing/2014/main" id="{C11359A9-571D-FFE0-9F88-0D6F9E18A5DE}"/>
              </a:ext>
            </a:extLst>
          </p:cNvPr>
          <p:cNvSpPr>
            <a:spLocks noGrp="1"/>
          </p:cNvSpPr>
          <p:nvPr>
            <p:ph sz="quarter" idx="14" hasCustomPrompt="1"/>
          </p:nvPr>
        </p:nvSpPr>
        <p:spPr>
          <a:xfrm>
            <a:off x="6553200" y="1440000"/>
            <a:ext cx="4860000" cy="457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1055982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ntents_subtitle">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2" name="Espace réservé du texte 11"/>
          <p:cNvSpPr>
            <a:spLocks noGrp="1"/>
          </p:cNvSpPr>
          <p:nvPr>
            <p:ph type="body" sz="quarter" idx="13" hasCustomPrompt="1"/>
          </p:nvPr>
        </p:nvSpPr>
        <p:spPr bwMode="gray">
          <a:xfrm>
            <a:off x="792000" y="1440000"/>
            <a:ext cx="10620000" cy="360000"/>
          </a:xfrm>
          <a:prstGeom prst="rect">
            <a:avLst/>
          </a:prstGeo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4" name="Titre 3"/>
          <p:cNvSpPr>
            <a:spLocks noGrp="1"/>
          </p:cNvSpPr>
          <p:nvPr>
            <p:ph type="title" hasCustomPrompt="1"/>
          </p:nvPr>
        </p:nvSpPr>
        <p:spPr bwMode="gray">
          <a:xfrm>
            <a:off x="792000" y="360000"/>
            <a:ext cx="10620000" cy="720000"/>
          </a:xfrm>
        </p:spPr>
        <p:txBody>
          <a:bodyPr/>
          <a:lstStyle>
            <a:lvl1pPr>
              <a:defRPr>
                <a:solidFill>
                  <a:schemeClr val="accent3"/>
                </a:solidFill>
              </a:defRPr>
            </a:lvl1pPr>
          </a:lstStyle>
          <a:p>
            <a:r>
              <a:rPr lang="en-GB" noProof="0"/>
              <a:t>Title</a:t>
            </a:r>
          </a:p>
        </p:txBody>
      </p:sp>
      <p:sp>
        <p:nvSpPr>
          <p:cNvPr id="5" name="Espace réservé du contenu 4">
            <a:extLst>
              <a:ext uri="{FF2B5EF4-FFF2-40B4-BE49-F238E27FC236}">
                <a16:creationId xmlns:a16="http://schemas.microsoft.com/office/drawing/2014/main" id="{D097ABF7-CEB1-0013-A6D0-8670F9EC55C2}"/>
              </a:ext>
            </a:extLst>
          </p:cNvPr>
          <p:cNvSpPr>
            <a:spLocks noGrp="1"/>
          </p:cNvSpPr>
          <p:nvPr>
            <p:ph sz="quarter" idx="14" hasCustomPrompt="1"/>
          </p:nvPr>
        </p:nvSpPr>
        <p:spPr>
          <a:xfrm>
            <a:off x="792000" y="1980000"/>
            <a:ext cx="4860000" cy="4032000"/>
          </a:xfrm>
        </p:spPr>
        <p:txBody>
          <a:bodyPr/>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
        <p:nvSpPr>
          <p:cNvPr id="11" name="Espace réservé du contenu 10">
            <a:extLst>
              <a:ext uri="{FF2B5EF4-FFF2-40B4-BE49-F238E27FC236}">
                <a16:creationId xmlns:a16="http://schemas.microsoft.com/office/drawing/2014/main" id="{E8CD8DF4-4D7E-5BDE-1ECC-4DFF3B28638F}"/>
              </a:ext>
            </a:extLst>
          </p:cNvPr>
          <p:cNvSpPr>
            <a:spLocks noGrp="1"/>
          </p:cNvSpPr>
          <p:nvPr>
            <p:ph sz="quarter" idx="15" hasCustomPrompt="1"/>
          </p:nvPr>
        </p:nvSpPr>
        <p:spPr>
          <a:xfrm>
            <a:off x="6552000" y="1981200"/>
            <a:ext cx="4860000" cy="4032000"/>
          </a:xfrm>
        </p:spPr>
        <p:txBody>
          <a:bodyPr/>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1128614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s_conclusion">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6" name="Espace réservé du contenu 5">
            <a:extLst>
              <a:ext uri="{FF2B5EF4-FFF2-40B4-BE49-F238E27FC236}">
                <a16:creationId xmlns:a16="http://schemas.microsoft.com/office/drawing/2014/main" id="{0B2305C2-EA23-AB33-12B0-F6B44D45DBD7}"/>
              </a:ext>
            </a:extLst>
          </p:cNvPr>
          <p:cNvSpPr>
            <a:spLocks noGrp="1"/>
          </p:cNvSpPr>
          <p:nvPr>
            <p:ph sz="quarter" idx="16" hasCustomPrompt="1"/>
          </p:nvPr>
        </p:nvSpPr>
        <p:spPr>
          <a:xfrm>
            <a:off x="792000" y="1440000"/>
            <a:ext cx="10620000" cy="3816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3261453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s_subtitle_conclusion">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2" name="Espace réservé du texte 11"/>
          <p:cNvSpPr>
            <a:spLocks noGrp="1"/>
          </p:cNvSpPr>
          <p:nvPr>
            <p:ph type="body" sz="quarter" idx="13" hasCustomPrompt="1"/>
          </p:nvPr>
        </p:nvSpPr>
        <p:spPr bwMode="gray">
          <a:xfrm>
            <a:off x="792000" y="1440000"/>
            <a:ext cx="10620000" cy="360000"/>
          </a:xfrm>
          <a:prstGeom prst="rect">
            <a:avLst/>
          </a:prstGeom>
        </p:spPr>
        <p:txBody>
          <a:bodyPr lIns="0">
            <a:norm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6" name="Espace réservé du contenu 5">
            <a:extLst>
              <a:ext uri="{FF2B5EF4-FFF2-40B4-BE49-F238E27FC236}">
                <a16:creationId xmlns:a16="http://schemas.microsoft.com/office/drawing/2014/main" id="{D4D38DE5-4083-8D1F-7795-D3D0FCD47E7E}"/>
              </a:ext>
            </a:extLst>
          </p:cNvPr>
          <p:cNvSpPr>
            <a:spLocks noGrp="1"/>
          </p:cNvSpPr>
          <p:nvPr>
            <p:ph sz="quarter" idx="16" hasCustomPrompt="1"/>
          </p:nvPr>
        </p:nvSpPr>
        <p:spPr>
          <a:xfrm>
            <a:off x="792000" y="1981200"/>
            <a:ext cx="10620000" cy="32766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1031665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ntents_conclusion">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3" name="Espace réservé du contenu 2">
            <a:extLst>
              <a:ext uri="{FF2B5EF4-FFF2-40B4-BE49-F238E27FC236}">
                <a16:creationId xmlns:a16="http://schemas.microsoft.com/office/drawing/2014/main" id="{3BB75B4B-53D5-4089-2B02-4514F68D8FC1}"/>
              </a:ext>
            </a:extLst>
          </p:cNvPr>
          <p:cNvSpPr>
            <a:spLocks noGrp="1"/>
          </p:cNvSpPr>
          <p:nvPr>
            <p:ph sz="quarter" idx="16" hasCustomPrompt="1"/>
          </p:nvPr>
        </p:nvSpPr>
        <p:spPr>
          <a:xfrm>
            <a:off x="792000" y="1440000"/>
            <a:ext cx="4860000" cy="3816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
        <p:nvSpPr>
          <p:cNvPr id="13" name="Espace réservé du contenu 12">
            <a:extLst>
              <a:ext uri="{FF2B5EF4-FFF2-40B4-BE49-F238E27FC236}">
                <a16:creationId xmlns:a16="http://schemas.microsoft.com/office/drawing/2014/main" id="{AF118D81-4575-1791-CFC5-95578B73F708}"/>
              </a:ext>
            </a:extLst>
          </p:cNvPr>
          <p:cNvSpPr>
            <a:spLocks noGrp="1"/>
          </p:cNvSpPr>
          <p:nvPr>
            <p:ph sz="quarter" idx="17" hasCustomPrompt="1"/>
          </p:nvPr>
        </p:nvSpPr>
        <p:spPr>
          <a:xfrm>
            <a:off x="6552000" y="1440000"/>
            <a:ext cx="4860000" cy="3816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25483415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ontents_subtitle_conclusion">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2" name="Espace réservé du texte 11"/>
          <p:cNvSpPr>
            <a:spLocks noGrp="1"/>
          </p:cNvSpPr>
          <p:nvPr>
            <p:ph type="body" sz="quarter" idx="13" hasCustomPrompt="1"/>
          </p:nvPr>
        </p:nvSpPr>
        <p:spPr bwMode="gray">
          <a:xfrm>
            <a:off x="792000" y="1440000"/>
            <a:ext cx="10620000" cy="360000"/>
          </a:xfrm>
          <a:prstGeom prst="rect">
            <a:avLst/>
          </a:prstGeom>
        </p:spPr>
        <p:txBody>
          <a:bodyPr lIns="0">
            <a:norm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3" name="Espace réservé du contenu 2">
            <a:extLst>
              <a:ext uri="{FF2B5EF4-FFF2-40B4-BE49-F238E27FC236}">
                <a16:creationId xmlns:a16="http://schemas.microsoft.com/office/drawing/2014/main" id="{1B372206-CA43-8C41-AA51-794620F63AB0}"/>
              </a:ext>
            </a:extLst>
          </p:cNvPr>
          <p:cNvSpPr>
            <a:spLocks noGrp="1"/>
          </p:cNvSpPr>
          <p:nvPr>
            <p:ph sz="quarter" idx="16" hasCustomPrompt="1"/>
          </p:nvPr>
        </p:nvSpPr>
        <p:spPr>
          <a:xfrm>
            <a:off x="792000" y="1980000"/>
            <a:ext cx="4860000" cy="3276000"/>
          </a:xfrm>
        </p:spPr>
        <p:txBody>
          <a:bodyPr lIns="0"/>
          <a:lstStyle>
            <a:lvl4pPr>
              <a:defRPr/>
            </a:lvl4pPr>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
        <p:nvSpPr>
          <p:cNvPr id="10" name="Espace réservé du contenu 9">
            <a:extLst>
              <a:ext uri="{FF2B5EF4-FFF2-40B4-BE49-F238E27FC236}">
                <a16:creationId xmlns:a16="http://schemas.microsoft.com/office/drawing/2014/main" id="{2365172C-65D1-9570-5E1C-0C0FB9FD5C2D}"/>
              </a:ext>
            </a:extLst>
          </p:cNvPr>
          <p:cNvSpPr>
            <a:spLocks noGrp="1"/>
          </p:cNvSpPr>
          <p:nvPr>
            <p:ph sz="quarter" idx="17" hasCustomPrompt="1"/>
          </p:nvPr>
        </p:nvSpPr>
        <p:spPr>
          <a:xfrm>
            <a:off x="6553200" y="1980000"/>
            <a:ext cx="4860000" cy="3276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3625828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s_1picture_bottom">
    <p:spTree>
      <p:nvGrpSpPr>
        <p:cNvPr id="1" name=""/>
        <p:cNvGrpSpPr/>
        <p:nvPr/>
      </p:nvGrpSpPr>
      <p:grpSpPr>
        <a:xfrm>
          <a:off x="0" y="0"/>
          <a:ext cx="0" cy="0"/>
          <a:chOff x="0" y="0"/>
          <a:chExt cx="0" cy="0"/>
        </a:xfrm>
      </p:grpSpPr>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12192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2" name="Titre 1"/>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10"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Espace réservé du contenu 3">
            <a:extLst>
              <a:ext uri="{FF2B5EF4-FFF2-40B4-BE49-F238E27FC236}">
                <a16:creationId xmlns:a16="http://schemas.microsoft.com/office/drawing/2014/main" id="{289411C4-7DD9-DFF0-2377-27105F8FE42F}"/>
              </a:ext>
            </a:extLst>
          </p:cNvPr>
          <p:cNvSpPr>
            <a:spLocks noGrp="1"/>
          </p:cNvSpPr>
          <p:nvPr>
            <p:ph sz="quarter" idx="19" hasCustomPrompt="1"/>
          </p:nvPr>
        </p:nvSpPr>
        <p:spPr>
          <a:xfrm>
            <a:off x="792000" y="1439999"/>
            <a:ext cx="10620000" cy="187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207163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s_subtitle_1picture_bottom">
    <p:spTree>
      <p:nvGrpSpPr>
        <p:cNvPr id="1" name=""/>
        <p:cNvGrpSpPr/>
        <p:nvPr/>
      </p:nvGrpSpPr>
      <p:grpSpPr>
        <a:xfrm>
          <a:off x="0" y="0"/>
          <a:ext cx="0" cy="0"/>
          <a:chOff x="0" y="0"/>
          <a:chExt cx="0" cy="0"/>
        </a:xfrm>
      </p:grpSpPr>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12192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2" name="Espace réservé du texte 11"/>
          <p:cNvSpPr>
            <a:spLocks noGrp="1"/>
          </p:cNvSpPr>
          <p:nvPr>
            <p:ph type="body" sz="quarter" idx="13" hasCustomPrompt="1"/>
          </p:nvPr>
        </p:nvSpPr>
        <p:spPr bwMode="gray">
          <a:xfrm>
            <a:off x="792000" y="1440000"/>
            <a:ext cx="10620000" cy="360000"/>
          </a:xfrm>
          <a:prstGeom prst="rect">
            <a:avLst/>
          </a:prstGeom>
        </p:spPr>
        <p:txBody>
          <a:bodyPr lIns="0">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2" name="Titre 1"/>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10"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Espace réservé du contenu 3">
            <a:extLst>
              <a:ext uri="{FF2B5EF4-FFF2-40B4-BE49-F238E27FC236}">
                <a16:creationId xmlns:a16="http://schemas.microsoft.com/office/drawing/2014/main" id="{9B6A01B6-1D2D-DC24-EEA8-C94A53F8C6ED}"/>
              </a:ext>
            </a:extLst>
          </p:cNvPr>
          <p:cNvSpPr>
            <a:spLocks noGrp="1"/>
          </p:cNvSpPr>
          <p:nvPr>
            <p:ph sz="quarter" idx="19" hasCustomPrompt="1"/>
          </p:nvPr>
        </p:nvSpPr>
        <p:spPr>
          <a:xfrm>
            <a:off x="792000" y="1981200"/>
            <a:ext cx="10620000" cy="133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9766549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s_2_pictures_bottom">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Titre 2"/>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11"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5" name="Espace réservé du texte 4"/>
          <p:cNvSpPr>
            <a:spLocks noGrp="1"/>
          </p:cNvSpPr>
          <p:nvPr>
            <p:ph type="body" sz="quarter" idx="19" hasCustomPrompt="1"/>
          </p:nvPr>
        </p:nvSpPr>
        <p:spPr bwMode="gray">
          <a:xfrm rot="5400000">
            <a:off x="6887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Espace réservé du contenu 3">
            <a:extLst>
              <a:ext uri="{FF2B5EF4-FFF2-40B4-BE49-F238E27FC236}">
                <a16:creationId xmlns:a16="http://schemas.microsoft.com/office/drawing/2014/main" id="{A70B1E9D-8244-484A-ED1A-C819DCED7DF6}"/>
              </a:ext>
            </a:extLst>
          </p:cNvPr>
          <p:cNvSpPr>
            <a:spLocks noGrp="1"/>
          </p:cNvSpPr>
          <p:nvPr>
            <p:ph sz="quarter" idx="20" hasCustomPrompt="1"/>
          </p:nvPr>
        </p:nvSpPr>
        <p:spPr>
          <a:xfrm>
            <a:off x="792000" y="1440000"/>
            <a:ext cx="10620000" cy="187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170614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s_subtitle_2_pictures_bottom">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Titre 2"/>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11"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5" name="Espace réservé du texte 4"/>
          <p:cNvSpPr>
            <a:spLocks noGrp="1"/>
          </p:cNvSpPr>
          <p:nvPr>
            <p:ph type="body" sz="quarter" idx="19" hasCustomPrompt="1"/>
          </p:nvPr>
        </p:nvSpPr>
        <p:spPr bwMode="gray">
          <a:xfrm rot="5400000">
            <a:off x="6887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6" name="Espace réservé du texte 11"/>
          <p:cNvSpPr>
            <a:spLocks noGrp="1"/>
          </p:cNvSpPr>
          <p:nvPr>
            <p:ph type="body" sz="quarter" idx="13" hasCustomPrompt="1"/>
          </p:nvPr>
        </p:nvSpPr>
        <p:spPr bwMode="gray">
          <a:xfrm>
            <a:off x="792000" y="1440000"/>
            <a:ext cx="10620000" cy="360000"/>
          </a:xfrm>
          <a:prstGeom prst="rect">
            <a:avLst/>
          </a:prstGeom>
        </p:spPr>
        <p:txBody>
          <a:bodyPr lIns="0">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4" name="Espace réservé du contenu 3">
            <a:extLst>
              <a:ext uri="{FF2B5EF4-FFF2-40B4-BE49-F238E27FC236}">
                <a16:creationId xmlns:a16="http://schemas.microsoft.com/office/drawing/2014/main" id="{F5079D6B-4C8C-EAB8-64F3-BBAFE4A7959C}"/>
              </a:ext>
            </a:extLst>
          </p:cNvPr>
          <p:cNvSpPr>
            <a:spLocks noGrp="1"/>
          </p:cNvSpPr>
          <p:nvPr>
            <p:ph sz="quarter" idx="20" hasCustomPrompt="1"/>
          </p:nvPr>
        </p:nvSpPr>
        <p:spPr>
          <a:xfrm>
            <a:off x="792000" y="1981200"/>
            <a:ext cx="10620000" cy="133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1123699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s_1picture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6192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3" name="Espace réservé du texte 4"/>
          <p:cNvSpPr>
            <a:spLocks noGrp="1"/>
          </p:cNvSpPr>
          <p:nvPr>
            <p:ph type="body" sz="quarter" idx="16" hasCustomPrompt="1"/>
          </p:nvPr>
        </p:nvSpPr>
        <p:spPr bwMode="gray">
          <a:xfrm rot="5400000">
            <a:off x="7775632" y="-324000"/>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Titre 3"/>
          <p:cNvSpPr>
            <a:spLocks noGrp="1"/>
          </p:cNvSpPr>
          <p:nvPr>
            <p:ph type="title" hasCustomPrompt="1"/>
          </p:nvPr>
        </p:nvSpPr>
        <p:spPr>
          <a:xfrm>
            <a:off x="792000" y="360000"/>
            <a:ext cx="5832000" cy="720000"/>
          </a:xfrm>
        </p:spPr>
        <p:txBody>
          <a:bodyPr/>
          <a:lstStyle>
            <a:lvl1pPr>
              <a:defRPr/>
            </a:lvl1pPr>
          </a:lstStyle>
          <a:p>
            <a:r>
              <a:rPr lang="en-GB" noProof="0"/>
              <a:t>Title</a:t>
            </a:r>
          </a:p>
        </p:txBody>
      </p:sp>
      <p:sp>
        <p:nvSpPr>
          <p:cNvPr id="5" name="Espace réservé du contenu 4">
            <a:extLst>
              <a:ext uri="{FF2B5EF4-FFF2-40B4-BE49-F238E27FC236}">
                <a16:creationId xmlns:a16="http://schemas.microsoft.com/office/drawing/2014/main" id="{1FD50B34-6889-6878-7220-1226F2729955}"/>
              </a:ext>
            </a:extLst>
          </p:cNvPr>
          <p:cNvSpPr>
            <a:spLocks noGrp="1"/>
          </p:cNvSpPr>
          <p:nvPr>
            <p:ph sz="quarter" idx="17" hasCustomPrompt="1"/>
          </p:nvPr>
        </p:nvSpPr>
        <p:spPr>
          <a:xfrm>
            <a:off x="792000" y="1440000"/>
            <a:ext cx="5832000" cy="475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21353284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s_subtitle_1picture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6192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2" name="Espace réservé du texte 11"/>
          <p:cNvSpPr>
            <a:spLocks noGrp="1"/>
          </p:cNvSpPr>
          <p:nvPr>
            <p:ph type="body" sz="quarter" idx="13" hasCustomPrompt="1"/>
          </p:nvPr>
        </p:nvSpPr>
        <p:spPr bwMode="gray">
          <a:xfrm>
            <a:off x="792000" y="1440000"/>
            <a:ext cx="5832000" cy="360000"/>
          </a:xfrm>
          <a:prstGeom prst="rect">
            <a:avLst/>
          </a:prstGeom>
        </p:spPr>
        <p:txBody>
          <a:bodyPr lIns="0">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13" name="Espace réservé du texte 4"/>
          <p:cNvSpPr>
            <a:spLocks noGrp="1"/>
          </p:cNvSpPr>
          <p:nvPr>
            <p:ph type="body" sz="quarter" idx="16" hasCustomPrompt="1"/>
          </p:nvPr>
        </p:nvSpPr>
        <p:spPr bwMode="gray">
          <a:xfrm rot="5400000">
            <a:off x="7775632" y="-324000"/>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Titre 3"/>
          <p:cNvSpPr>
            <a:spLocks noGrp="1"/>
          </p:cNvSpPr>
          <p:nvPr>
            <p:ph type="title" hasCustomPrompt="1"/>
          </p:nvPr>
        </p:nvSpPr>
        <p:spPr>
          <a:xfrm>
            <a:off x="792000" y="360000"/>
            <a:ext cx="5832000" cy="720000"/>
          </a:xfrm>
        </p:spPr>
        <p:txBody>
          <a:bodyPr/>
          <a:lstStyle>
            <a:lvl1pPr>
              <a:defRPr/>
            </a:lvl1pPr>
          </a:lstStyle>
          <a:p>
            <a:r>
              <a:rPr lang="en-GB" noProof="0"/>
              <a:t>Title</a:t>
            </a:r>
          </a:p>
        </p:txBody>
      </p:sp>
      <p:sp>
        <p:nvSpPr>
          <p:cNvPr id="5" name="Espace réservé du contenu 4">
            <a:extLst>
              <a:ext uri="{FF2B5EF4-FFF2-40B4-BE49-F238E27FC236}">
                <a16:creationId xmlns:a16="http://schemas.microsoft.com/office/drawing/2014/main" id="{42F849E0-6A15-D7C1-5EAB-CCFE3E592890}"/>
              </a:ext>
            </a:extLst>
          </p:cNvPr>
          <p:cNvSpPr>
            <a:spLocks noGrp="1"/>
          </p:cNvSpPr>
          <p:nvPr>
            <p:ph sz="quarter" idx="17" hasCustomPrompt="1"/>
          </p:nvPr>
        </p:nvSpPr>
        <p:spPr>
          <a:xfrm>
            <a:off x="792000" y="1980000"/>
            <a:ext cx="5832000" cy="421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38960470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ntents_5picture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248400" y="4223658"/>
            <a:ext cx="3283200" cy="1968342"/>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4" name="Titre 3"/>
          <p:cNvSpPr>
            <a:spLocks noGrp="1"/>
          </p:cNvSpPr>
          <p:nvPr>
            <p:ph type="title" hasCustomPrompt="1"/>
          </p:nvPr>
        </p:nvSpPr>
        <p:spPr>
          <a:xfrm>
            <a:off x="792000" y="360000"/>
            <a:ext cx="5220000" cy="720000"/>
          </a:xfrm>
        </p:spPr>
        <p:txBody>
          <a:bodyPr/>
          <a:lstStyle>
            <a:lvl1pPr>
              <a:defRPr/>
            </a:lvl1pPr>
          </a:lstStyle>
          <a:p>
            <a:r>
              <a:rPr lang="en-GB" noProof="0"/>
              <a:t>Title</a:t>
            </a:r>
          </a:p>
        </p:txBody>
      </p:sp>
      <p:sp>
        <p:nvSpPr>
          <p:cNvPr id="5" name="Espace réservé du contenu 4">
            <a:extLst>
              <a:ext uri="{FF2B5EF4-FFF2-40B4-BE49-F238E27FC236}">
                <a16:creationId xmlns:a16="http://schemas.microsoft.com/office/drawing/2014/main" id="{42F849E0-6A15-D7C1-5EAB-CCFE3E592890}"/>
              </a:ext>
            </a:extLst>
          </p:cNvPr>
          <p:cNvSpPr>
            <a:spLocks noGrp="1"/>
          </p:cNvSpPr>
          <p:nvPr>
            <p:ph sz="quarter" idx="17" hasCustomPrompt="1"/>
          </p:nvPr>
        </p:nvSpPr>
        <p:spPr>
          <a:xfrm>
            <a:off x="792000" y="1440000"/>
            <a:ext cx="5220000" cy="475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
        <p:nvSpPr>
          <p:cNvPr id="3" name="Espace réservé pour une image  15">
            <a:extLst>
              <a:ext uri="{FF2B5EF4-FFF2-40B4-BE49-F238E27FC236}">
                <a16:creationId xmlns:a16="http://schemas.microsoft.com/office/drawing/2014/main" id="{2DB4C236-F48B-AE2D-6F7C-4634FABF36E7}"/>
              </a:ext>
            </a:extLst>
          </p:cNvPr>
          <p:cNvSpPr>
            <a:spLocks noGrp="1"/>
          </p:cNvSpPr>
          <p:nvPr>
            <p:ph type="pic" sz="quarter" idx="18" hasCustomPrompt="1"/>
          </p:nvPr>
        </p:nvSpPr>
        <p:spPr bwMode="gray">
          <a:xfrm>
            <a:off x="6248400" y="2111829"/>
            <a:ext cx="3283200" cy="1968342"/>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6" name="Espace réservé pour une image  15">
            <a:extLst>
              <a:ext uri="{FF2B5EF4-FFF2-40B4-BE49-F238E27FC236}">
                <a16:creationId xmlns:a16="http://schemas.microsoft.com/office/drawing/2014/main" id="{22C12C3D-5EA5-29C4-884C-A668EA9241C0}"/>
              </a:ext>
            </a:extLst>
          </p:cNvPr>
          <p:cNvSpPr>
            <a:spLocks noGrp="1"/>
          </p:cNvSpPr>
          <p:nvPr>
            <p:ph type="pic" sz="quarter" idx="19" hasCustomPrompt="1"/>
          </p:nvPr>
        </p:nvSpPr>
        <p:spPr bwMode="gray">
          <a:xfrm>
            <a:off x="6248400" y="0"/>
            <a:ext cx="3283200" cy="1968342"/>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1" name="Espace réservé pour une image  15">
            <a:extLst>
              <a:ext uri="{FF2B5EF4-FFF2-40B4-BE49-F238E27FC236}">
                <a16:creationId xmlns:a16="http://schemas.microsoft.com/office/drawing/2014/main" id="{9E4E0EFE-C065-AA00-C6C8-E4DAA23F6987}"/>
              </a:ext>
            </a:extLst>
          </p:cNvPr>
          <p:cNvSpPr>
            <a:spLocks noGrp="1"/>
          </p:cNvSpPr>
          <p:nvPr>
            <p:ph type="pic" sz="quarter" idx="20" hasCustomPrompt="1"/>
          </p:nvPr>
        </p:nvSpPr>
        <p:spPr bwMode="gray">
          <a:xfrm>
            <a:off x="9677400" y="0"/>
            <a:ext cx="2514600" cy="3024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4" name="Espace réservé pour une image  15">
            <a:extLst>
              <a:ext uri="{FF2B5EF4-FFF2-40B4-BE49-F238E27FC236}">
                <a16:creationId xmlns:a16="http://schemas.microsoft.com/office/drawing/2014/main" id="{A15B6AA3-AA14-0371-18A0-A18CF4050794}"/>
              </a:ext>
            </a:extLst>
          </p:cNvPr>
          <p:cNvSpPr>
            <a:spLocks noGrp="1"/>
          </p:cNvSpPr>
          <p:nvPr>
            <p:ph type="pic" sz="quarter" idx="21" hasCustomPrompt="1"/>
          </p:nvPr>
        </p:nvSpPr>
        <p:spPr bwMode="gray">
          <a:xfrm>
            <a:off x="9677400" y="3168000"/>
            <a:ext cx="2514600" cy="3024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Tree>
    <p:extLst>
      <p:ext uri="{BB962C8B-B14F-4D97-AF65-F5344CB8AC3E}">
        <p14:creationId xmlns:p14="http://schemas.microsoft.com/office/powerpoint/2010/main" val="12469721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s_subtitle_5picture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248400" y="4223658"/>
            <a:ext cx="3283200" cy="1968342"/>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2" name="Espace réservé du texte 11"/>
          <p:cNvSpPr>
            <a:spLocks noGrp="1"/>
          </p:cNvSpPr>
          <p:nvPr>
            <p:ph type="body" sz="quarter" idx="13" hasCustomPrompt="1"/>
          </p:nvPr>
        </p:nvSpPr>
        <p:spPr bwMode="gray">
          <a:xfrm>
            <a:off x="792000" y="1440000"/>
            <a:ext cx="5220000" cy="360000"/>
          </a:xfrm>
          <a:prstGeom prst="rect">
            <a:avLst/>
          </a:prstGeom>
        </p:spPr>
        <p:txBody>
          <a:bodyPr lIns="0">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4" name="Titre 3"/>
          <p:cNvSpPr>
            <a:spLocks noGrp="1"/>
          </p:cNvSpPr>
          <p:nvPr>
            <p:ph type="title" hasCustomPrompt="1"/>
          </p:nvPr>
        </p:nvSpPr>
        <p:spPr>
          <a:xfrm>
            <a:off x="792000" y="360000"/>
            <a:ext cx="5220000" cy="720000"/>
          </a:xfrm>
        </p:spPr>
        <p:txBody>
          <a:bodyPr/>
          <a:lstStyle>
            <a:lvl1pPr>
              <a:defRPr/>
            </a:lvl1pPr>
          </a:lstStyle>
          <a:p>
            <a:r>
              <a:rPr lang="en-GB" noProof="0"/>
              <a:t>Title</a:t>
            </a:r>
          </a:p>
        </p:txBody>
      </p:sp>
      <p:sp>
        <p:nvSpPr>
          <p:cNvPr id="5" name="Espace réservé du contenu 4">
            <a:extLst>
              <a:ext uri="{FF2B5EF4-FFF2-40B4-BE49-F238E27FC236}">
                <a16:creationId xmlns:a16="http://schemas.microsoft.com/office/drawing/2014/main" id="{42F849E0-6A15-D7C1-5EAB-CCFE3E592890}"/>
              </a:ext>
            </a:extLst>
          </p:cNvPr>
          <p:cNvSpPr>
            <a:spLocks noGrp="1"/>
          </p:cNvSpPr>
          <p:nvPr>
            <p:ph sz="quarter" idx="17" hasCustomPrompt="1"/>
          </p:nvPr>
        </p:nvSpPr>
        <p:spPr>
          <a:xfrm>
            <a:off x="792000" y="1980000"/>
            <a:ext cx="5220000" cy="421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
        <p:nvSpPr>
          <p:cNvPr id="3" name="Espace réservé pour une image  15">
            <a:extLst>
              <a:ext uri="{FF2B5EF4-FFF2-40B4-BE49-F238E27FC236}">
                <a16:creationId xmlns:a16="http://schemas.microsoft.com/office/drawing/2014/main" id="{2DB4C236-F48B-AE2D-6F7C-4634FABF36E7}"/>
              </a:ext>
            </a:extLst>
          </p:cNvPr>
          <p:cNvSpPr>
            <a:spLocks noGrp="1"/>
          </p:cNvSpPr>
          <p:nvPr>
            <p:ph type="pic" sz="quarter" idx="18" hasCustomPrompt="1"/>
          </p:nvPr>
        </p:nvSpPr>
        <p:spPr bwMode="gray">
          <a:xfrm>
            <a:off x="6248400" y="2111829"/>
            <a:ext cx="3283200" cy="1968342"/>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6" name="Espace réservé pour une image  15">
            <a:extLst>
              <a:ext uri="{FF2B5EF4-FFF2-40B4-BE49-F238E27FC236}">
                <a16:creationId xmlns:a16="http://schemas.microsoft.com/office/drawing/2014/main" id="{22C12C3D-5EA5-29C4-884C-A668EA9241C0}"/>
              </a:ext>
            </a:extLst>
          </p:cNvPr>
          <p:cNvSpPr>
            <a:spLocks noGrp="1"/>
          </p:cNvSpPr>
          <p:nvPr>
            <p:ph type="pic" sz="quarter" idx="19" hasCustomPrompt="1"/>
          </p:nvPr>
        </p:nvSpPr>
        <p:spPr bwMode="gray">
          <a:xfrm>
            <a:off x="6248400" y="0"/>
            <a:ext cx="3283200" cy="1968342"/>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1" name="Espace réservé pour une image  15">
            <a:extLst>
              <a:ext uri="{FF2B5EF4-FFF2-40B4-BE49-F238E27FC236}">
                <a16:creationId xmlns:a16="http://schemas.microsoft.com/office/drawing/2014/main" id="{9E4E0EFE-C065-AA00-C6C8-E4DAA23F6987}"/>
              </a:ext>
            </a:extLst>
          </p:cNvPr>
          <p:cNvSpPr>
            <a:spLocks noGrp="1"/>
          </p:cNvSpPr>
          <p:nvPr>
            <p:ph type="pic" sz="quarter" idx="20" hasCustomPrompt="1"/>
          </p:nvPr>
        </p:nvSpPr>
        <p:spPr bwMode="gray">
          <a:xfrm>
            <a:off x="9677400" y="0"/>
            <a:ext cx="2514600" cy="3024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4" name="Espace réservé pour une image  15">
            <a:extLst>
              <a:ext uri="{FF2B5EF4-FFF2-40B4-BE49-F238E27FC236}">
                <a16:creationId xmlns:a16="http://schemas.microsoft.com/office/drawing/2014/main" id="{A15B6AA3-AA14-0371-18A0-A18CF4050794}"/>
              </a:ext>
            </a:extLst>
          </p:cNvPr>
          <p:cNvSpPr>
            <a:spLocks noGrp="1"/>
          </p:cNvSpPr>
          <p:nvPr>
            <p:ph type="pic" sz="quarter" idx="21" hasCustomPrompt="1"/>
          </p:nvPr>
        </p:nvSpPr>
        <p:spPr bwMode="gray">
          <a:xfrm>
            <a:off x="9677400" y="3168000"/>
            <a:ext cx="2514600" cy="3024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Tree>
    <p:extLst>
      <p:ext uri="{BB962C8B-B14F-4D97-AF65-F5344CB8AC3E}">
        <p14:creationId xmlns:p14="http://schemas.microsoft.com/office/powerpoint/2010/main" val="23363157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_2_pictures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5" hasCustomPrompt="1"/>
          </p:nvPr>
        </p:nvSpPr>
        <p:spPr bwMode="gray">
          <a:xfrm>
            <a:off x="7080000" y="316800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2" name="Espace réservé du texte 4"/>
          <p:cNvSpPr>
            <a:spLocks noGrp="1"/>
          </p:cNvSpPr>
          <p:nvPr>
            <p:ph type="body" sz="quarter" idx="16" hasCustomPrompt="1"/>
          </p:nvPr>
        </p:nvSpPr>
        <p:spPr bwMode="gray">
          <a:xfrm rot="5400000">
            <a:off x="7775632" y="-324000"/>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3" name="Espace réservé du texte 4"/>
          <p:cNvSpPr>
            <a:spLocks noGrp="1"/>
          </p:cNvSpPr>
          <p:nvPr>
            <p:ph type="body" sz="quarter" idx="17" hasCustomPrompt="1"/>
          </p:nvPr>
        </p:nvSpPr>
        <p:spPr bwMode="gray">
          <a:xfrm rot="5400000">
            <a:off x="7775632" y="2772000"/>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Titre 3"/>
          <p:cNvSpPr>
            <a:spLocks noGrp="1"/>
          </p:cNvSpPr>
          <p:nvPr>
            <p:ph type="title" hasCustomPrompt="1"/>
          </p:nvPr>
        </p:nvSpPr>
        <p:spPr>
          <a:xfrm>
            <a:off x="792000" y="360000"/>
            <a:ext cx="5832000" cy="720000"/>
          </a:xfrm>
        </p:spPr>
        <p:txBody>
          <a:bodyPr/>
          <a:lstStyle>
            <a:lvl1pPr>
              <a:defRPr baseline="0"/>
            </a:lvl1pPr>
          </a:lstStyle>
          <a:p>
            <a:r>
              <a:rPr lang="en-GB" noProof="0"/>
              <a:t>Title</a:t>
            </a:r>
          </a:p>
        </p:txBody>
      </p:sp>
      <p:sp>
        <p:nvSpPr>
          <p:cNvPr id="5" name="Espace réservé du contenu 4">
            <a:extLst>
              <a:ext uri="{FF2B5EF4-FFF2-40B4-BE49-F238E27FC236}">
                <a16:creationId xmlns:a16="http://schemas.microsoft.com/office/drawing/2014/main" id="{A3D59F59-BB91-528C-8E62-FD3F422DFD0B}"/>
              </a:ext>
            </a:extLst>
          </p:cNvPr>
          <p:cNvSpPr>
            <a:spLocks noGrp="1"/>
          </p:cNvSpPr>
          <p:nvPr>
            <p:ph sz="quarter" idx="18" hasCustomPrompt="1"/>
          </p:nvPr>
        </p:nvSpPr>
        <p:spPr>
          <a:xfrm>
            <a:off x="792000" y="1440000"/>
            <a:ext cx="5832000" cy="475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401942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s_subtitle_2_pictures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2" name="Espace réservé du texte 11"/>
          <p:cNvSpPr>
            <a:spLocks noGrp="1"/>
          </p:cNvSpPr>
          <p:nvPr>
            <p:ph type="body" sz="quarter" idx="13" hasCustomPrompt="1"/>
          </p:nvPr>
        </p:nvSpPr>
        <p:spPr bwMode="gray">
          <a:xfrm>
            <a:off x="792000" y="1440000"/>
            <a:ext cx="5832000" cy="360000"/>
          </a:xfrm>
          <a:prstGeom prst="rect">
            <a:avLst/>
          </a:prstGeom>
        </p:spPr>
        <p:txBody>
          <a:bodyPr lIns="0">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5" hasCustomPrompt="1"/>
          </p:nvPr>
        </p:nvSpPr>
        <p:spPr bwMode="gray">
          <a:xfrm>
            <a:off x="7080000" y="316800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2" name="Titre 1"/>
          <p:cNvSpPr>
            <a:spLocks noGrp="1"/>
          </p:cNvSpPr>
          <p:nvPr>
            <p:ph type="title" hasCustomPrompt="1"/>
          </p:nvPr>
        </p:nvSpPr>
        <p:spPr bwMode="gray">
          <a:xfrm>
            <a:off x="792000" y="360000"/>
            <a:ext cx="5832000" cy="720000"/>
          </a:xfrm>
        </p:spPr>
        <p:txBody>
          <a:bodyPr/>
          <a:lstStyle>
            <a:lvl1pPr>
              <a:defRPr baseline="0"/>
            </a:lvl1pPr>
          </a:lstStyle>
          <a:p>
            <a:r>
              <a:rPr lang="en-GB" noProof="0"/>
              <a:t>Title</a:t>
            </a:r>
          </a:p>
        </p:txBody>
      </p:sp>
      <p:sp>
        <p:nvSpPr>
          <p:cNvPr id="15" name="Espace réservé du texte 4"/>
          <p:cNvSpPr>
            <a:spLocks noGrp="1"/>
          </p:cNvSpPr>
          <p:nvPr>
            <p:ph type="body" sz="quarter" idx="16" hasCustomPrompt="1"/>
          </p:nvPr>
        </p:nvSpPr>
        <p:spPr bwMode="gray">
          <a:xfrm rot="5400000">
            <a:off x="7775632" y="-324000"/>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6" name="Espace réservé du texte 4"/>
          <p:cNvSpPr>
            <a:spLocks noGrp="1"/>
          </p:cNvSpPr>
          <p:nvPr>
            <p:ph type="body" sz="quarter" idx="17" hasCustomPrompt="1"/>
          </p:nvPr>
        </p:nvSpPr>
        <p:spPr bwMode="gray">
          <a:xfrm rot="5400000">
            <a:off x="7775632" y="2772000"/>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5" name="Espace réservé du contenu 4">
            <a:extLst>
              <a:ext uri="{FF2B5EF4-FFF2-40B4-BE49-F238E27FC236}">
                <a16:creationId xmlns:a16="http://schemas.microsoft.com/office/drawing/2014/main" id="{0D1D23C5-3972-781D-0E67-508EA5E18083}"/>
              </a:ext>
            </a:extLst>
          </p:cNvPr>
          <p:cNvSpPr>
            <a:spLocks noGrp="1"/>
          </p:cNvSpPr>
          <p:nvPr>
            <p:ph sz="quarter" idx="18" hasCustomPrompt="1"/>
          </p:nvPr>
        </p:nvSpPr>
        <p:spPr>
          <a:xfrm>
            <a:off x="792000" y="1980000"/>
            <a:ext cx="5832000" cy="4212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39742111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ntents_1picture_left">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1"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792000" y="3456000"/>
            <a:ext cx="486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2" name="Espace réservé du texte 4"/>
          <p:cNvSpPr>
            <a:spLocks noGrp="1"/>
          </p:cNvSpPr>
          <p:nvPr>
            <p:ph type="body" sz="quarter" idx="17" hasCustomPrompt="1"/>
          </p:nvPr>
        </p:nvSpPr>
        <p:spPr bwMode="gray">
          <a:xfrm rot="5400000">
            <a:off x="1486800" y="2952000"/>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2" name="Titre 1"/>
          <p:cNvSpPr>
            <a:spLocks noGrp="1"/>
          </p:cNvSpPr>
          <p:nvPr>
            <p:ph type="title" hasCustomPrompt="1"/>
          </p:nvPr>
        </p:nvSpPr>
        <p:spPr>
          <a:xfrm>
            <a:off x="792000" y="360000"/>
            <a:ext cx="10620000" cy="720000"/>
          </a:xfrm>
        </p:spPr>
        <p:txBody>
          <a:bodyPr/>
          <a:lstStyle>
            <a:lvl1pPr>
              <a:defRPr/>
            </a:lvl1pPr>
          </a:lstStyle>
          <a:p>
            <a:r>
              <a:rPr lang="en-GB" noProof="0"/>
              <a:t>Title</a:t>
            </a:r>
          </a:p>
        </p:txBody>
      </p:sp>
      <p:sp>
        <p:nvSpPr>
          <p:cNvPr id="5" name="Espace réservé du contenu 4">
            <a:extLst>
              <a:ext uri="{FF2B5EF4-FFF2-40B4-BE49-F238E27FC236}">
                <a16:creationId xmlns:a16="http://schemas.microsoft.com/office/drawing/2014/main" id="{885B81D1-8F7E-AA86-0BBD-C144691D1306}"/>
              </a:ext>
            </a:extLst>
          </p:cNvPr>
          <p:cNvSpPr>
            <a:spLocks noGrp="1"/>
          </p:cNvSpPr>
          <p:nvPr>
            <p:ph sz="quarter" idx="18" hasCustomPrompt="1"/>
          </p:nvPr>
        </p:nvSpPr>
        <p:spPr>
          <a:xfrm>
            <a:off x="792000" y="1440000"/>
            <a:ext cx="4860000" cy="16764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
        <p:nvSpPr>
          <p:cNvPr id="13" name="Espace réservé du contenu 12">
            <a:extLst>
              <a:ext uri="{FF2B5EF4-FFF2-40B4-BE49-F238E27FC236}">
                <a16:creationId xmlns:a16="http://schemas.microsoft.com/office/drawing/2014/main" id="{2EB23907-BDFE-B730-1F4B-E87A33BD86D0}"/>
              </a:ext>
            </a:extLst>
          </p:cNvPr>
          <p:cNvSpPr>
            <a:spLocks noGrp="1"/>
          </p:cNvSpPr>
          <p:nvPr>
            <p:ph sz="quarter" idx="19" hasCustomPrompt="1"/>
          </p:nvPr>
        </p:nvSpPr>
        <p:spPr>
          <a:xfrm>
            <a:off x="6553200" y="1440000"/>
            <a:ext cx="4860000" cy="4788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18051167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Rectangle 1"/>
          <p:cNvSpPr/>
          <p:nvPr userDrawn="1"/>
        </p:nvSpPr>
        <p:spPr bwMode="gray">
          <a:xfrm>
            <a:off x="0" y="0"/>
            <a:ext cx="2400000" cy="14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0" y="0"/>
            <a:ext cx="12192000" cy="6192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1" name="Espace réservé du texte 4"/>
          <p:cNvSpPr>
            <a:spLocks noGrp="1"/>
          </p:cNvSpPr>
          <p:nvPr>
            <p:ph type="body" sz="quarter" idx="16" hasCustomPrompt="1"/>
          </p:nvPr>
        </p:nvSpPr>
        <p:spPr bwMode="gray">
          <a:xfrm rot="5400000">
            <a:off x="69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8" name="ZoneTexte 17"/>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library:</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sp>
        <p:nvSpPr>
          <p:cNvPr id="10" name="ZoneTexte 9"/>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 </a:t>
            </a:r>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Tree>
    <p:extLst>
      <p:ext uri="{BB962C8B-B14F-4D97-AF65-F5344CB8AC3E}">
        <p14:creationId xmlns:p14="http://schemas.microsoft.com/office/powerpoint/2010/main" val="19398510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Pictures">
    <p:spTree>
      <p:nvGrpSpPr>
        <p:cNvPr id="1" name=""/>
        <p:cNvGrpSpPr/>
        <p:nvPr/>
      </p:nvGrpSpPr>
      <p:grpSpPr>
        <a:xfrm>
          <a:off x="0" y="0"/>
          <a:ext cx="0" cy="0"/>
          <a:chOff x="0" y="0"/>
          <a:chExt cx="0" cy="0"/>
        </a:xfrm>
      </p:grpSpPr>
      <p:sp>
        <p:nvSpPr>
          <p:cNvPr id="15" name="Rectangle 14"/>
          <p:cNvSpPr/>
          <p:nvPr userDrawn="1"/>
        </p:nvSpPr>
        <p:spPr bwMode="gray">
          <a:xfrm>
            <a:off x="0" y="0"/>
            <a:ext cx="2400000" cy="14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0"/>
            <a:ext cx="6000000" cy="6192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0"/>
            <a:ext cx="6000000" cy="6192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1" name="Espace réservé du texte 4"/>
          <p:cNvSpPr>
            <a:spLocks noGrp="1"/>
          </p:cNvSpPr>
          <p:nvPr>
            <p:ph type="body" sz="quarter" idx="17" hasCustomPrompt="1"/>
          </p:nvPr>
        </p:nvSpPr>
        <p:spPr bwMode="gray">
          <a:xfrm rot="5400000">
            <a:off x="69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2" name="Espace réservé du texte 4"/>
          <p:cNvSpPr>
            <a:spLocks noGrp="1"/>
          </p:cNvSpPr>
          <p:nvPr>
            <p:ph type="body" sz="quarter" idx="18" hasCustomPrompt="1"/>
          </p:nvPr>
        </p:nvSpPr>
        <p:spPr bwMode="gray">
          <a:xfrm rot="5400000">
            <a:off x="6887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27067579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_1picture_bottom">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447800"/>
            <a:ext cx="12192000" cy="47442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Titre 2"/>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11" name="Espace réservé du texte 4"/>
          <p:cNvSpPr>
            <a:spLocks noGrp="1"/>
          </p:cNvSpPr>
          <p:nvPr>
            <p:ph type="body" sz="quarter" idx="17" hasCustomPrompt="1"/>
          </p:nvPr>
        </p:nvSpPr>
        <p:spPr bwMode="gray">
          <a:xfrm rot="5400000">
            <a:off x="695632" y="1200224"/>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7864791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_subtitle_1picture_bottom">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4" name="Espace réservé du texte 11"/>
          <p:cNvSpPr>
            <a:spLocks noGrp="1"/>
          </p:cNvSpPr>
          <p:nvPr>
            <p:ph type="body" sz="quarter" idx="13" hasCustomPrompt="1"/>
          </p:nvPr>
        </p:nvSpPr>
        <p:spPr bwMode="gray">
          <a:xfrm>
            <a:off x="792000" y="1440000"/>
            <a:ext cx="10620000" cy="360000"/>
          </a:xfrm>
          <a:prstGeom prst="rect">
            <a:avLst/>
          </a:prstGeom>
        </p:spPr>
        <p:txBody>
          <a:bodyPr lIns="0">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12192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Titre 2"/>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11" name="Espace réservé du texte 4"/>
          <p:cNvSpPr>
            <a:spLocks noGrp="1"/>
          </p:cNvSpPr>
          <p:nvPr>
            <p:ph type="body" sz="quarter" idx="17" hasCustomPrompt="1"/>
          </p:nvPr>
        </p:nvSpPr>
        <p:spPr bwMode="gray">
          <a:xfrm rot="5400000">
            <a:off x="695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14592757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_subtitle_6_pictures">
    <p:spTree>
      <p:nvGrpSpPr>
        <p:cNvPr id="1" name=""/>
        <p:cNvGrpSpPr/>
        <p:nvPr/>
      </p:nvGrpSpPr>
      <p:grpSpPr>
        <a:xfrm>
          <a:off x="0" y="0"/>
          <a:ext cx="0" cy="0"/>
          <a:chOff x="0" y="0"/>
          <a:chExt cx="0" cy="0"/>
        </a:xfrm>
      </p:grpSpPr>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7" hasCustomPrompt="1"/>
          </p:nvPr>
        </p:nvSpPr>
        <p:spPr bwMode="gray">
          <a:xfrm>
            <a:off x="412800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8" hasCustomPrompt="1"/>
          </p:nvPr>
        </p:nvSpPr>
        <p:spPr bwMode="gray">
          <a:xfrm>
            <a:off x="825600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7" name="Espace réservé pour une image  15">
            <a:extLst>
              <a:ext uri="{FF2B5EF4-FFF2-40B4-BE49-F238E27FC236}">
                <a16:creationId xmlns:a16="http://schemas.microsoft.com/office/drawing/2014/main" id="{A3FF6568-34B8-4C7C-95F9-D26DA72F510E}"/>
              </a:ext>
            </a:extLst>
          </p:cNvPr>
          <p:cNvSpPr>
            <a:spLocks noGrp="1"/>
          </p:cNvSpPr>
          <p:nvPr>
            <p:ph type="pic" sz="quarter" idx="19" hasCustomPrompt="1"/>
          </p:nvPr>
        </p:nvSpPr>
        <p:spPr bwMode="gray">
          <a:xfrm>
            <a:off x="-1175"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8" name="Espace réservé pour une image  15">
            <a:extLst>
              <a:ext uri="{FF2B5EF4-FFF2-40B4-BE49-F238E27FC236}">
                <a16:creationId xmlns:a16="http://schemas.microsoft.com/office/drawing/2014/main" id="{A3FF6568-34B8-4C7C-95F9-D26DA72F510E}"/>
              </a:ext>
            </a:extLst>
          </p:cNvPr>
          <p:cNvSpPr>
            <a:spLocks noGrp="1"/>
          </p:cNvSpPr>
          <p:nvPr>
            <p:ph type="pic" sz="quarter" idx="20" hasCustomPrompt="1"/>
          </p:nvPr>
        </p:nvSpPr>
        <p:spPr bwMode="gray">
          <a:xfrm>
            <a:off x="4127413"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9" name="Espace réservé pour une image  15">
            <a:extLst>
              <a:ext uri="{FF2B5EF4-FFF2-40B4-BE49-F238E27FC236}">
                <a16:creationId xmlns:a16="http://schemas.microsoft.com/office/drawing/2014/main" id="{A3FF6568-34B8-4C7C-95F9-D26DA72F510E}"/>
              </a:ext>
            </a:extLst>
          </p:cNvPr>
          <p:cNvSpPr>
            <a:spLocks noGrp="1"/>
          </p:cNvSpPr>
          <p:nvPr>
            <p:ph type="pic" sz="quarter" idx="21" hasCustomPrompt="1"/>
          </p:nvPr>
        </p:nvSpPr>
        <p:spPr bwMode="gray">
          <a:xfrm>
            <a:off x="8256000"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4" name="Espace réservé du texte 11"/>
          <p:cNvSpPr>
            <a:spLocks noGrp="1"/>
          </p:cNvSpPr>
          <p:nvPr>
            <p:ph type="body" sz="quarter" idx="13" hasCustomPrompt="1"/>
          </p:nvPr>
        </p:nvSpPr>
        <p:spPr bwMode="gray">
          <a:xfrm>
            <a:off x="792000" y="1440000"/>
            <a:ext cx="10620000" cy="360000"/>
          </a:xfrm>
          <a:prstGeom prst="rect">
            <a:avLst/>
          </a:prstGeom>
        </p:spPr>
        <p:txBody>
          <a:bodyPr lIns="0">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3" name="Titre 2"/>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Tree>
    <p:extLst>
      <p:ext uri="{BB962C8B-B14F-4D97-AF65-F5344CB8AC3E}">
        <p14:creationId xmlns:p14="http://schemas.microsoft.com/office/powerpoint/2010/main" val="27313192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Contents_subtitle_3_pictures">
    <p:spTree>
      <p:nvGrpSpPr>
        <p:cNvPr id="1" name=""/>
        <p:cNvGrpSpPr/>
        <p:nvPr/>
      </p:nvGrpSpPr>
      <p:grpSpPr>
        <a:xfrm>
          <a:off x="0" y="0"/>
          <a:ext cx="0" cy="0"/>
          <a:chOff x="0" y="0"/>
          <a:chExt cx="0" cy="0"/>
        </a:xfrm>
      </p:grpSpPr>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8" hasCustomPrompt="1"/>
          </p:nvPr>
        </p:nvSpPr>
        <p:spPr bwMode="gray">
          <a:xfrm>
            <a:off x="825600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8" name="Espace réservé pour une image  15">
            <a:extLst>
              <a:ext uri="{FF2B5EF4-FFF2-40B4-BE49-F238E27FC236}">
                <a16:creationId xmlns:a16="http://schemas.microsoft.com/office/drawing/2014/main" id="{A3FF6568-34B8-4C7C-95F9-D26DA72F510E}"/>
              </a:ext>
            </a:extLst>
          </p:cNvPr>
          <p:cNvSpPr>
            <a:spLocks noGrp="1"/>
          </p:cNvSpPr>
          <p:nvPr>
            <p:ph type="pic" sz="quarter" idx="20" hasCustomPrompt="1"/>
          </p:nvPr>
        </p:nvSpPr>
        <p:spPr bwMode="gray">
          <a:xfrm>
            <a:off x="4127413"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4" name="Espace réservé du texte 11"/>
          <p:cNvSpPr>
            <a:spLocks noGrp="1"/>
          </p:cNvSpPr>
          <p:nvPr>
            <p:ph type="body" sz="quarter" idx="13" hasCustomPrompt="1"/>
          </p:nvPr>
        </p:nvSpPr>
        <p:spPr bwMode="gray">
          <a:xfrm>
            <a:off x="792000" y="1440000"/>
            <a:ext cx="10620000" cy="360000"/>
          </a:xfrm>
          <a:prstGeom prst="rect">
            <a:avLst/>
          </a:prstGeo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3" name="Titre 2"/>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4" name="Espace réservé du contenu 3">
            <a:extLst>
              <a:ext uri="{FF2B5EF4-FFF2-40B4-BE49-F238E27FC236}">
                <a16:creationId xmlns:a16="http://schemas.microsoft.com/office/drawing/2014/main" id="{0176BA10-8095-D6BE-7732-D647E98C53EB}"/>
              </a:ext>
            </a:extLst>
          </p:cNvPr>
          <p:cNvSpPr>
            <a:spLocks noGrp="1"/>
          </p:cNvSpPr>
          <p:nvPr>
            <p:ph sz="quarter" idx="21" hasCustomPrompt="1"/>
          </p:nvPr>
        </p:nvSpPr>
        <p:spPr>
          <a:xfrm>
            <a:off x="202200" y="4114800"/>
            <a:ext cx="3733800" cy="2088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
        <p:nvSpPr>
          <p:cNvPr id="10" name="Espace réservé du contenu 9">
            <a:extLst>
              <a:ext uri="{FF2B5EF4-FFF2-40B4-BE49-F238E27FC236}">
                <a16:creationId xmlns:a16="http://schemas.microsoft.com/office/drawing/2014/main" id="{8F360FC5-DB94-E44B-449F-0484044546AA}"/>
              </a:ext>
            </a:extLst>
          </p:cNvPr>
          <p:cNvSpPr>
            <a:spLocks noGrp="1"/>
          </p:cNvSpPr>
          <p:nvPr>
            <p:ph sz="quarter" idx="22" hasCustomPrompt="1"/>
          </p:nvPr>
        </p:nvSpPr>
        <p:spPr>
          <a:xfrm>
            <a:off x="4114800" y="1872000"/>
            <a:ext cx="3962400" cy="2088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
        <p:nvSpPr>
          <p:cNvPr id="12" name="Espace réservé du contenu 11">
            <a:extLst>
              <a:ext uri="{FF2B5EF4-FFF2-40B4-BE49-F238E27FC236}">
                <a16:creationId xmlns:a16="http://schemas.microsoft.com/office/drawing/2014/main" id="{AEB8EF46-8640-25BF-2CA8-16C2E78D0E08}"/>
              </a:ext>
            </a:extLst>
          </p:cNvPr>
          <p:cNvSpPr>
            <a:spLocks noGrp="1"/>
          </p:cNvSpPr>
          <p:nvPr>
            <p:ph sz="quarter" idx="23" hasCustomPrompt="1"/>
          </p:nvPr>
        </p:nvSpPr>
        <p:spPr>
          <a:xfrm>
            <a:off x="8256000" y="4114800"/>
            <a:ext cx="3780000" cy="2088000"/>
          </a:xfrm>
        </p:spPr>
        <p:txBody>
          <a:bodyPr lIns="0"/>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a:t>
            </a:r>
          </a:p>
        </p:txBody>
      </p:sp>
    </p:spTree>
    <p:extLst>
      <p:ext uri="{BB962C8B-B14F-4D97-AF65-F5344CB8AC3E}">
        <p14:creationId xmlns:p14="http://schemas.microsoft.com/office/powerpoint/2010/main" val="34156068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_subtitle_2_pictures_bottom">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1872000"/>
            <a:ext cx="6000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6000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1" name="Espace réservé du texte 11"/>
          <p:cNvSpPr>
            <a:spLocks noGrp="1"/>
          </p:cNvSpPr>
          <p:nvPr>
            <p:ph type="body" sz="quarter" idx="13" hasCustomPrompt="1"/>
          </p:nvPr>
        </p:nvSpPr>
        <p:spPr bwMode="gray">
          <a:xfrm>
            <a:off x="792000" y="1440000"/>
            <a:ext cx="10620000" cy="360000"/>
          </a:xfrm>
          <a:prstGeom prst="rect">
            <a:avLst/>
          </a:prstGeom>
        </p:spPr>
        <p:txBody>
          <a:bodyPr lIns="0">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3" name="Titre 2"/>
          <p:cNvSpPr>
            <a:spLocks noGrp="1"/>
          </p:cNvSpPr>
          <p:nvPr>
            <p:ph type="title" hasCustomPrompt="1"/>
          </p:nvPr>
        </p:nvSpPr>
        <p:spPr bwMode="gray">
          <a:xfrm>
            <a:off x="792000" y="360000"/>
            <a:ext cx="10620000" cy="720000"/>
          </a:xfrm>
        </p:spPr>
        <p:txBody>
          <a:bodyPr/>
          <a:lstStyle>
            <a:lvl1pPr>
              <a:defRPr/>
            </a:lvl1pPr>
          </a:lstStyle>
          <a:p>
            <a:r>
              <a:rPr lang="en-GB" noProof="0"/>
              <a:t>Title</a:t>
            </a:r>
          </a:p>
        </p:txBody>
      </p:sp>
      <p:sp>
        <p:nvSpPr>
          <p:cNvPr id="14" name="Espace réservé du texte 4"/>
          <p:cNvSpPr>
            <a:spLocks noGrp="1"/>
          </p:cNvSpPr>
          <p:nvPr>
            <p:ph type="body" sz="quarter" idx="17" hasCustomPrompt="1"/>
          </p:nvPr>
        </p:nvSpPr>
        <p:spPr bwMode="gray">
          <a:xfrm rot="5400000">
            <a:off x="695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5" name="Espace réservé du texte 4"/>
          <p:cNvSpPr>
            <a:spLocks noGrp="1"/>
          </p:cNvSpPr>
          <p:nvPr>
            <p:ph type="body" sz="quarter" idx="18" hasCustomPrompt="1"/>
          </p:nvPr>
        </p:nvSpPr>
        <p:spPr bwMode="gray">
          <a:xfrm rot="5400000">
            <a:off x="6887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3012306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Pictures">
    <p:spTree>
      <p:nvGrpSpPr>
        <p:cNvPr id="1" name=""/>
        <p:cNvGrpSpPr/>
        <p:nvPr/>
      </p:nvGrpSpPr>
      <p:grpSpPr>
        <a:xfrm>
          <a:off x="0" y="0"/>
          <a:ext cx="0" cy="0"/>
          <a:chOff x="0" y="0"/>
          <a:chExt cx="0" cy="0"/>
        </a:xfrm>
      </p:grpSpPr>
      <p:sp>
        <p:nvSpPr>
          <p:cNvPr id="21" name="Rectangle 20"/>
          <p:cNvSpPr/>
          <p:nvPr userDrawn="1"/>
        </p:nvSpPr>
        <p:spPr bwMode="gray">
          <a:xfrm>
            <a:off x="0" y="0"/>
            <a:ext cx="2400000" cy="14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240000" y="180000"/>
            <a:ext cx="4200000" cy="3852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GB" noProof="0"/>
              <a:t>Date</a:t>
            </a:r>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7" hasCustomPrompt="1"/>
          </p:nvPr>
        </p:nvSpPr>
        <p:spPr bwMode="gray">
          <a:xfrm>
            <a:off x="240000" y="4104000"/>
            <a:ext cx="4944000" cy="208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8" hasCustomPrompt="1"/>
          </p:nvPr>
        </p:nvSpPr>
        <p:spPr bwMode="gray">
          <a:xfrm>
            <a:off x="10331669" y="4104000"/>
            <a:ext cx="1617600" cy="208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a:t>
            </a:r>
            <a:br>
              <a:rPr lang="en-GB" noProof="0"/>
            </a:br>
            <a:r>
              <a:rPr lang="en-GB" noProof="0"/>
              <a:t>to insert a picture </a:t>
            </a:r>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9" hasCustomPrompt="1"/>
          </p:nvPr>
        </p:nvSpPr>
        <p:spPr bwMode="gray">
          <a:xfrm>
            <a:off x="8752495" y="180000"/>
            <a:ext cx="3201600" cy="3852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20" hasCustomPrompt="1"/>
          </p:nvPr>
        </p:nvSpPr>
        <p:spPr bwMode="gray">
          <a:xfrm>
            <a:off x="4544248" y="180000"/>
            <a:ext cx="4104000" cy="1872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7" name="Espace réservé pour une image  15">
            <a:extLst>
              <a:ext uri="{FF2B5EF4-FFF2-40B4-BE49-F238E27FC236}">
                <a16:creationId xmlns:a16="http://schemas.microsoft.com/office/drawing/2014/main" id="{A3FF6568-34B8-4C7C-95F9-D26DA72F510E}"/>
              </a:ext>
            </a:extLst>
          </p:cNvPr>
          <p:cNvSpPr>
            <a:spLocks noGrp="1"/>
          </p:cNvSpPr>
          <p:nvPr>
            <p:ph type="pic" sz="quarter" idx="21" hasCustomPrompt="1"/>
          </p:nvPr>
        </p:nvSpPr>
        <p:spPr bwMode="gray">
          <a:xfrm>
            <a:off x="4544248" y="2124000"/>
            <a:ext cx="4104000" cy="190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8" name="Espace réservé pour une image  15">
            <a:extLst>
              <a:ext uri="{FF2B5EF4-FFF2-40B4-BE49-F238E27FC236}">
                <a16:creationId xmlns:a16="http://schemas.microsoft.com/office/drawing/2014/main" id="{A3FF6568-34B8-4C7C-95F9-D26DA72F510E}"/>
              </a:ext>
            </a:extLst>
          </p:cNvPr>
          <p:cNvSpPr>
            <a:spLocks noGrp="1"/>
          </p:cNvSpPr>
          <p:nvPr>
            <p:ph type="pic" sz="quarter" idx="22" hasCustomPrompt="1"/>
          </p:nvPr>
        </p:nvSpPr>
        <p:spPr bwMode="gray">
          <a:xfrm>
            <a:off x="5285835" y="4104000"/>
            <a:ext cx="4944000" cy="208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27" name="ZoneTexte 26"/>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library:</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sp>
        <p:nvSpPr>
          <p:cNvPr id="19" name="ZoneTexte 18"/>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a:t>
            </a:r>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Tree>
    <p:extLst>
      <p:ext uri="{BB962C8B-B14F-4D97-AF65-F5344CB8AC3E}">
        <p14:creationId xmlns:p14="http://schemas.microsoft.com/office/powerpoint/2010/main" val="13442801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ircle_with_pictur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792000" y="360000"/>
            <a:ext cx="10620000" cy="720000"/>
          </a:xfrm>
        </p:spPr>
        <p:txBody>
          <a:bodyPr/>
          <a:lstStyle/>
          <a:p>
            <a:r>
              <a:rPr lang="en-GB" noProof="0"/>
              <a:t>Title</a:t>
            </a:r>
          </a:p>
        </p:txBody>
      </p:sp>
      <p:sp>
        <p:nvSpPr>
          <p:cNvPr id="3" name="Espace réservé de la date 2"/>
          <p:cNvSpPr>
            <a:spLocks noGrp="1"/>
          </p:cNvSpPr>
          <p:nvPr>
            <p:ph type="dt" sz="half" idx="10"/>
          </p:nvPr>
        </p:nvSpPr>
        <p:spPr bwMode="gray"/>
        <p:txBody>
          <a:bodyPr/>
          <a:lstStyle/>
          <a:p>
            <a:pPr algn="l"/>
            <a:r>
              <a:rPr lang="en-GB" noProof="0"/>
              <a:t>Date</a:t>
            </a:r>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7"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4" hasCustomPrompt="1"/>
          </p:nvPr>
        </p:nvSpPr>
        <p:spPr bwMode="gray">
          <a:xfrm>
            <a:off x="5315215" y="1340768"/>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8"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5" hasCustomPrompt="1"/>
          </p:nvPr>
        </p:nvSpPr>
        <p:spPr bwMode="gray">
          <a:xfrm>
            <a:off x="6744072" y="1973982"/>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9"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6" hasCustomPrompt="1"/>
          </p:nvPr>
        </p:nvSpPr>
        <p:spPr bwMode="gray">
          <a:xfrm>
            <a:off x="7392144" y="3232026"/>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10"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7" hasCustomPrompt="1"/>
          </p:nvPr>
        </p:nvSpPr>
        <p:spPr bwMode="gray">
          <a:xfrm>
            <a:off x="6744072" y="4501691"/>
            <a:ext cx="1062000" cy="1062000"/>
          </a:xfrm>
          <a:prstGeom prst="ellipse">
            <a:avLst/>
          </a:prstGeom>
          <a:solidFill>
            <a:schemeClr val="accent3"/>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11"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8" hasCustomPrompt="1"/>
          </p:nvPr>
        </p:nvSpPr>
        <p:spPr bwMode="gray">
          <a:xfrm>
            <a:off x="5318009" y="5123284"/>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12"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9" hasCustomPrompt="1"/>
          </p:nvPr>
        </p:nvSpPr>
        <p:spPr bwMode="gray">
          <a:xfrm>
            <a:off x="3966148" y="4501691"/>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13"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20" hasCustomPrompt="1"/>
          </p:nvPr>
        </p:nvSpPr>
        <p:spPr bwMode="gray">
          <a:xfrm>
            <a:off x="3301184" y="3232026"/>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14"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21" hasCustomPrompt="1"/>
          </p:nvPr>
        </p:nvSpPr>
        <p:spPr bwMode="gray">
          <a:xfrm>
            <a:off x="3966148" y="1973982"/>
            <a:ext cx="1062000" cy="1062000"/>
          </a:xfrm>
          <a:prstGeom prst="ellipse">
            <a:avLst/>
          </a:prstGeom>
          <a:solidFill>
            <a:schemeClr val="accent3"/>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21" name="Espace réservé du texte 17"/>
          <p:cNvSpPr>
            <a:spLocks noGrp="1"/>
          </p:cNvSpPr>
          <p:nvPr>
            <p:ph type="body" sz="quarter" idx="26" hasCustomPrompt="1"/>
          </p:nvPr>
        </p:nvSpPr>
        <p:spPr bwMode="gray">
          <a:xfrm>
            <a:off x="6600056" y="1245518"/>
            <a:ext cx="2400000" cy="600596"/>
          </a:xfrm>
          <a:prstGeom prst="rect">
            <a:avLst/>
          </a:prstGeom>
        </p:spPr>
        <p:txBody>
          <a:bodyPr anchor="b"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2" name="Espace réservé du texte 17"/>
          <p:cNvSpPr>
            <a:spLocks noGrp="1"/>
          </p:cNvSpPr>
          <p:nvPr>
            <p:ph type="body" sz="quarter" idx="27" hasCustomPrompt="1"/>
          </p:nvPr>
        </p:nvSpPr>
        <p:spPr bwMode="gray">
          <a:xfrm>
            <a:off x="8084252" y="2204684"/>
            <a:ext cx="2400000" cy="600596"/>
          </a:xfrm>
          <a:prstGeom prst="rect">
            <a:avLst/>
          </a:prstGeom>
        </p:spPr>
        <p:txBody>
          <a:bodyPr anchor="ctr"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3" name="Espace réservé du texte 17"/>
          <p:cNvSpPr>
            <a:spLocks noGrp="1"/>
          </p:cNvSpPr>
          <p:nvPr>
            <p:ph type="body" sz="quarter" idx="28" hasCustomPrompt="1"/>
          </p:nvPr>
        </p:nvSpPr>
        <p:spPr bwMode="gray">
          <a:xfrm>
            <a:off x="8728308" y="3462728"/>
            <a:ext cx="2400000" cy="600596"/>
          </a:xfrm>
          <a:prstGeom prst="rect">
            <a:avLst/>
          </a:prstGeom>
        </p:spPr>
        <p:txBody>
          <a:bodyPr anchor="ctr"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4" name="Espace réservé du texte 17"/>
          <p:cNvSpPr>
            <a:spLocks noGrp="1"/>
          </p:cNvSpPr>
          <p:nvPr>
            <p:ph type="body" sz="quarter" idx="29" hasCustomPrompt="1"/>
          </p:nvPr>
        </p:nvSpPr>
        <p:spPr bwMode="gray">
          <a:xfrm>
            <a:off x="8076220" y="4732393"/>
            <a:ext cx="2400000" cy="600596"/>
          </a:xfrm>
          <a:prstGeom prst="rect">
            <a:avLst/>
          </a:prstGeom>
        </p:spPr>
        <p:txBody>
          <a:bodyPr anchor="ctr"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5" name="Espace réservé du texte 17"/>
          <p:cNvSpPr>
            <a:spLocks noGrp="1"/>
          </p:cNvSpPr>
          <p:nvPr>
            <p:ph type="body" sz="quarter" idx="30" hasCustomPrompt="1"/>
          </p:nvPr>
        </p:nvSpPr>
        <p:spPr bwMode="gray">
          <a:xfrm>
            <a:off x="2723892" y="5667496"/>
            <a:ext cx="2400000" cy="600596"/>
          </a:xfrm>
          <a:prstGeom prst="rect">
            <a:avLst/>
          </a:prstGeom>
        </p:spPr>
        <p:txBody>
          <a:bodyPr anchor="t" anchorCtr="0">
            <a:normAutofit/>
          </a:bodyPr>
          <a:lstStyle>
            <a:lvl1pPr marL="0" indent="0" algn="r">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6" name="Espace réservé du texte 17"/>
          <p:cNvSpPr>
            <a:spLocks noGrp="1"/>
          </p:cNvSpPr>
          <p:nvPr>
            <p:ph type="body" sz="quarter" idx="31" hasCustomPrompt="1"/>
          </p:nvPr>
        </p:nvSpPr>
        <p:spPr bwMode="gray">
          <a:xfrm>
            <a:off x="1323060" y="2204684"/>
            <a:ext cx="2400000" cy="600596"/>
          </a:xfrm>
          <a:prstGeom prst="rect">
            <a:avLst/>
          </a:prstGeom>
        </p:spPr>
        <p:txBody>
          <a:bodyPr anchor="ctr" anchorCtr="0">
            <a:normAutofit/>
          </a:bodyPr>
          <a:lstStyle>
            <a:lvl1pPr marL="0" indent="0" algn="r">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7" name="Espace réservé du texte 17"/>
          <p:cNvSpPr>
            <a:spLocks noGrp="1"/>
          </p:cNvSpPr>
          <p:nvPr>
            <p:ph type="body" sz="quarter" idx="32" hasCustomPrompt="1"/>
          </p:nvPr>
        </p:nvSpPr>
        <p:spPr bwMode="gray">
          <a:xfrm>
            <a:off x="699258" y="3462908"/>
            <a:ext cx="2400000" cy="600596"/>
          </a:xfrm>
          <a:prstGeom prst="rect">
            <a:avLst/>
          </a:prstGeom>
        </p:spPr>
        <p:txBody>
          <a:bodyPr anchor="ctr" anchorCtr="0">
            <a:normAutofit/>
          </a:bodyPr>
          <a:lstStyle>
            <a:lvl1pPr marL="0" indent="0" algn="r">
              <a:buNone/>
              <a:defRPr sz="12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8" name="Espace réservé du texte 17"/>
          <p:cNvSpPr>
            <a:spLocks noGrp="1"/>
          </p:cNvSpPr>
          <p:nvPr>
            <p:ph type="body" sz="quarter" idx="33" hasCustomPrompt="1"/>
          </p:nvPr>
        </p:nvSpPr>
        <p:spPr bwMode="gray">
          <a:xfrm>
            <a:off x="1323060" y="4732573"/>
            <a:ext cx="2400000" cy="600596"/>
          </a:xfrm>
          <a:prstGeom prst="rect">
            <a:avLst/>
          </a:prstGeom>
        </p:spPr>
        <p:txBody>
          <a:bodyPr anchor="ctr" anchorCtr="0">
            <a:normAutofit/>
          </a:bodyPr>
          <a:lstStyle>
            <a:lvl1pPr marL="0" indent="0" algn="r">
              <a:buNone/>
              <a:defRPr sz="12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Tree>
    <p:extLst>
      <p:ext uri="{BB962C8B-B14F-4D97-AF65-F5344CB8AC3E}">
        <p14:creationId xmlns:p14="http://schemas.microsoft.com/office/powerpoint/2010/main" val="9951259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ey_numbers">
    <p:spTree>
      <p:nvGrpSpPr>
        <p:cNvPr id="1" name=""/>
        <p:cNvGrpSpPr/>
        <p:nvPr/>
      </p:nvGrpSpPr>
      <p:grpSpPr>
        <a:xfrm>
          <a:off x="0" y="0"/>
          <a:ext cx="0" cy="0"/>
          <a:chOff x="0" y="0"/>
          <a:chExt cx="0" cy="0"/>
        </a:xfrm>
      </p:grpSpPr>
      <p:sp>
        <p:nvSpPr>
          <p:cNvPr id="22" name="Espace réservé pour une image  15">
            <a:extLst>
              <a:ext uri="{FF2B5EF4-FFF2-40B4-BE49-F238E27FC236}">
                <a16:creationId xmlns:a16="http://schemas.microsoft.com/office/drawing/2014/main" id="{A3FF6568-34B8-4C7C-95F9-D26DA72F510E}"/>
              </a:ext>
            </a:extLst>
          </p:cNvPr>
          <p:cNvSpPr>
            <a:spLocks noGrp="1"/>
          </p:cNvSpPr>
          <p:nvPr>
            <p:ph type="pic" sz="quarter" idx="43" hasCustomPrompt="1"/>
          </p:nvPr>
        </p:nvSpPr>
        <p:spPr bwMode="gray">
          <a:xfrm>
            <a:off x="8127600" y="3096000"/>
            <a:ext cx="4064400" cy="3096000"/>
          </a:xfrm>
          <a:prstGeom prst="rect">
            <a:avLst/>
          </a:prstGeom>
          <a:solidFill>
            <a:srgbClr val="BBC1C7"/>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a:t>
            </a:r>
            <a:br>
              <a:rPr lang="en-GB" noProof="0"/>
            </a:br>
            <a:r>
              <a:rPr lang="en-GB" noProof="0"/>
              <a:t>to insert a picture </a:t>
            </a:r>
          </a:p>
        </p:txBody>
      </p:sp>
      <p:sp>
        <p:nvSpPr>
          <p:cNvPr id="23"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4063800" y="0"/>
            <a:ext cx="4064400" cy="3096000"/>
          </a:xfrm>
          <a:prstGeom prst="rect">
            <a:avLst/>
          </a:prstGeom>
          <a:solidFill>
            <a:schemeClr val="accent3"/>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a:t>
            </a:r>
            <a:br>
              <a:rPr lang="en-GB" noProof="0"/>
            </a:br>
            <a:r>
              <a:rPr lang="en-GB" noProof="0"/>
              <a:t>to insert a picture </a:t>
            </a:r>
          </a:p>
        </p:txBody>
      </p:sp>
      <p:sp>
        <p:nvSpPr>
          <p:cNvPr id="25" name="Espace réservé pour une image  15">
            <a:extLst>
              <a:ext uri="{FF2B5EF4-FFF2-40B4-BE49-F238E27FC236}">
                <a16:creationId xmlns:a16="http://schemas.microsoft.com/office/drawing/2014/main" id="{A3FF6568-34B8-4C7C-95F9-D26DA72F510E}"/>
              </a:ext>
            </a:extLst>
          </p:cNvPr>
          <p:cNvSpPr>
            <a:spLocks noGrp="1"/>
          </p:cNvSpPr>
          <p:nvPr>
            <p:ph type="pic" sz="quarter" idx="40" hasCustomPrompt="1"/>
          </p:nvPr>
        </p:nvSpPr>
        <p:spPr bwMode="gray">
          <a:xfrm>
            <a:off x="0" y="3096000"/>
            <a:ext cx="4064400" cy="3096000"/>
          </a:xfrm>
          <a:prstGeom prst="rect">
            <a:avLst/>
          </a:prstGeom>
          <a:solidFill>
            <a:schemeClr val="accent1"/>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a:t>
            </a:r>
            <a:br>
              <a:rPr lang="en-GB" noProof="0"/>
            </a:br>
            <a:r>
              <a:rPr lang="en-GB" noProof="0"/>
              <a:t>to insert a picture </a:t>
            </a:r>
          </a:p>
        </p:txBody>
      </p:sp>
      <p:sp>
        <p:nvSpPr>
          <p:cNvPr id="19" name="Rectangle 18"/>
          <p:cNvSpPr/>
          <p:nvPr userDrawn="1"/>
        </p:nvSpPr>
        <p:spPr bwMode="gray">
          <a:xfrm>
            <a:off x="4063800" y="3096000"/>
            <a:ext cx="4064400" cy="309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2" name="Rectangle 1"/>
          <p:cNvSpPr/>
          <p:nvPr userDrawn="1"/>
        </p:nvSpPr>
        <p:spPr bwMode="gray">
          <a:xfrm>
            <a:off x="0" y="0"/>
            <a:ext cx="4064400" cy="309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 name="Espace réservé de la date 2"/>
          <p:cNvSpPr>
            <a:spLocks noGrp="1"/>
          </p:cNvSpPr>
          <p:nvPr>
            <p:ph type="dt" sz="half" idx="10"/>
          </p:nvPr>
        </p:nvSpPr>
        <p:spPr bwMode="gray"/>
        <p:txBody>
          <a:bodyPr/>
          <a:lstStyle/>
          <a:p>
            <a:pPr algn="l"/>
            <a:r>
              <a:rPr lang="en-GB" noProof="0"/>
              <a:t>Date</a:t>
            </a:r>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‹Nº›</a:t>
            </a:fld>
            <a:endParaRPr lang="en-GB" noProof="0"/>
          </a:p>
        </p:txBody>
      </p:sp>
      <p:sp>
        <p:nvSpPr>
          <p:cNvPr id="7" name="Espace réservé du texte 6"/>
          <p:cNvSpPr>
            <a:spLocks noGrp="1"/>
          </p:cNvSpPr>
          <p:nvPr>
            <p:ph type="body" sz="quarter" idx="27" hasCustomPrompt="1"/>
          </p:nvPr>
        </p:nvSpPr>
        <p:spPr bwMode="gray">
          <a:xfrm>
            <a:off x="52200" y="108000"/>
            <a:ext cx="3960000" cy="1656000"/>
          </a:xfrm>
          <a:prstGeom prst="rect">
            <a:avLst/>
          </a:prstGeom>
        </p:spPr>
        <p:txBody>
          <a:bodyPr anchor="b" anchorCtr="0">
            <a:normAutofit/>
          </a:bodyPr>
          <a:lstStyle>
            <a:lvl1pPr marL="0" indent="0" algn="ctr">
              <a:lnSpc>
                <a:spcPct val="85000"/>
              </a:lnSpc>
              <a:spcBef>
                <a:spcPts val="0"/>
              </a:spcBef>
              <a:buNone/>
              <a:defRPr sz="9650">
                <a:solidFill>
                  <a:schemeClr val="bg1"/>
                </a:solidFill>
              </a:defRPr>
            </a:lvl1pPr>
          </a:lstStyle>
          <a:p>
            <a:pPr lvl="0"/>
            <a:r>
              <a:rPr lang="en-GB" noProof="0"/>
              <a:t>000</a:t>
            </a:r>
          </a:p>
        </p:txBody>
      </p:sp>
      <p:sp>
        <p:nvSpPr>
          <p:cNvPr id="27" name="Espace réservé du texte 6"/>
          <p:cNvSpPr>
            <a:spLocks noGrp="1"/>
          </p:cNvSpPr>
          <p:nvPr>
            <p:ph type="body" sz="quarter" idx="28" hasCustomPrompt="1"/>
          </p:nvPr>
        </p:nvSpPr>
        <p:spPr bwMode="gray">
          <a:xfrm>
            <a:off x="52200" y="1872000"/>
            <a:ext cx="3960000" cy="1080000"/>
          </a:xfrm>
          <a:prstGeom prst="rect">
            <a:avLst/>
          </a:prstGeom>
        </p:spPr>
        <p:txBody>
          <a:bodyPr anchor="t" anchorCtr="0">
            <a:normAutofit/>
          </a:bodyPr>
          <a:lstStyle>
            <a:lvl1pPr marL="0" indent="0" algn="ctr">
              <a:lnSpc>
                <a:spcPct val="85000"/>
              </a:lnSpc>
              <a:spcBef>
                <a:spcPts val="0"/>
              </a:spcBef>
              <a:buNone/>
              <a:defRPr sz="2900">
                <a:solidFill>
                  <a:schemeClr val="bg1"/>
                </a:solidFill>
              </a:defRPr>
            </a:lvl1pPr>
          </a:lstStyle>
          <a:p>
            <a:pPr lvl="0"/>
            <a:r>
              <a:rPr lang="en-GB" noProof="0"/>
              <a:t>Text</a:t>
            </a:r>
          </a:p>
        </p:txBody>
      </p:sp>
      <p:sp>
        <p:nvSpPr>
          <p:cNvPr id="34" name="Espace réservé du texte 6"/>
          <p:cNvSpPr>
            <a:spLocks noGrp="1"/>
          </p:cNvSpPr>
          <p:nvPr>
            <p:ph type="body" sz="quarter" idx="35" hasCustomPrompt="1"/>
          </p:nvPr>
        </p:nvSpPr>
        <p:spPr bwMode="gray">
          <a:xfrm>
            <a:off x="4116000" y="3200400"/>
            <a:ext cx="3960000" cy="1656000"/>
          </a:xfrm>
          <a:prstGeom prst="rect">
            <a:avLst/>
          </a:prstGeom>
        </p:spPr>
        <p:txBody>
          <a:bodyPr anchor="b" anchorCtr="0">
            <a:normAutofit/>
          </a:bodyPr>
          <a:lstStyle>
            <a:lvl1pPr marL="0" indent="0" algn="ctr">
              <a:lnSpc>
                <a:spcPct val="85000"/>
              </a:lnSpc>
              <a:spcBef>
                <a:spcPts val="0"/>
              </a:spcBef>
              <a:buNone/>
              <a:defRPr sz="9650">
                <a:solidFill>
                  <a:schemeClr val="bg1"/>
                </a:solidFill>
              </a:defRPr>
            </a:lvl1pPr>
          </a:lstStyle>
          <a:p>
            <a:pPr lvl="0"/>
            <a:r>
              <a:rPr lang="en-GB" noProof="0"/>
              <a:t>000</a:t>
            </a:r>
          </a:p>
        </p:txBody>
      </p:sp>
      <p:sp>
        <p:nvSpPr>
          <p:cNvPr id="35" name="Espace réservé du texte 6"/>
          <p:cNvSpPr>
            <a:spLocks noGrp="1"/>
          </p:cNvSpPr>
          <p:nvPr>
            <p:ph type="body" sz="quarter" idx="36" hasCustomPrompt="1"/>
          </p:nvPr>
        </p:nvSpPr>
        <p:spPr bwMode="gray">
          <a:xfrm>
            <a:off x="4116000" y="4960800"/>
            <a:ext cx="3960000" cy="1080000"/>
          </a:xfrm>
          <a:prstGeom prst="rect">
            <a:avLst/>
          </a:prstGeom>
        </p:spPr>
        <p:txBody>
          <a:bodyPr anchor="t" anchorCtr="0">
            <a:normAutofit/>
          </a:bodyPr>
          <a:lstStyle>
            <a:lvl1pPr marL="0" indent="0" algn="ctr">
              <a:lnSpc>
                <a:spcPct val="85000"/>
              </a:lnSpc>
              <a:spcBef>
                <a:spcPts val="0"/>
              </a:spcBef>
              <a:buNone/>
              <a:defRPr sz="2900">
                <a:solidFill>
                  <a:schemeClr val="bg1"/>
                </a:solidFill>
              </a:defRPr>
            </a:lvl1pPr>
          </a:lstStyle>
          <a:p>
            <a:pPr lvl="0"/>
            <a:r>
              <a:rPr lang="en-GB" noProof="0"/>
              <a:t>Text</a:t>
            </a:r>
          </a:p>
        </p:txBody>
      </p:sp>
      <p:sp>
        <p:nvSpPr>
          <p:cNvPr id="17" name="Rectangle 16"/>
          <p:cNvSpPr/>
          <p:nvPr userDrawn="1"/>
        </p:nvSpPr>
        <p:spPr bwMode="gray">
          <a:xfrm>
            <a:off x="8127600" y="0"/>
            <a:ext cx="4064400" cy="30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20" name="Espace réservé du texte 6"/>
          <p:cNvSpPr>
            <a:spLocks noGrp="1"/>
          </p:cNvSpPr>
          <p:nvPr>
            <p:ph type="body" sz="quarter" idx="41" hasCustomPrompt="1"/>
          </p:nvPr>
        </p:nvSpPr>
        <p:spPr bwMode="gray">
          <a:xfrm>
            <a:off x="8179800" y="108000"/>
            <a:ext cx="3960000" cy="1656000"/>
          </a:xfrm>
          <a:prstGeom prst="rect">
            <a:avLst/>
          </a:prstGeom>
        </p:spPr>
        <p:txBody>
          <a:bodyPr anchor="b" anchorCtr="0">
            <a:normAutofit/>
          </a:bodyPr>
          <a:lstStyle>
            <a:lvl1pPr marL="0" indent="0" algn="ctr">
              <a:lnSpc>
                <a:spcPct val="85000"/>
              </a:lnSpc>
              <a:spcBef>
                <a:spcPts val="0"/>
              </a:spcBef>
              <a:buNone/>
              <a:defRPr sz="9650">
                <a:solidFill>
                  <a:schemeClr val="bg1"/>
                </a:solidFill>
              </a:defRPr>
            </a:lvl1pPr>
          </a:lstStyle>
          <a:p>
            <a:pPr lvl="0"/>
            <a:r>
              <a:rPr lang="en-GB" noProof="0"/>
              <a:t>000</a:t>
            </a:r>
          </a:p>
        </p:txBody>
      </p:sp>
      <p:sp>
        <p:nvSpPr>
          <p:cNvPr id="21" name="Espace réservé du texte 6"/>
          <p:cNvSpPr>
            <a:spLocks noGrp="1"/>
          </p:cNvSpPr>
          <p:nvPr>
            <p:ph type="body" sz="quarter" idx="42" hasCustomPrompt="1"/>
          </p:nvPr>
        </p:nvSpPr>
        <p:spPr bwMode="gray">
          <a:xfrm>
            <a:off x="8179800" y="1872000"/>
            <a:ext cx="3960000" cy="1080000"/>
          </a:xfrm>
          <a:prstGeom prst="rect">
            <a:avLst/>
          </a:prstGeom>
        </p:spPr>
        <p:txBody>
          <a:bodyPr anchor="t" anchorCtr="0">
            <a:normAutofit/>
          </a:bodyPr>
          <a:lstStyle>
            <a:lvl1pPr marL="0" indent="0" algn="ctr">
              <a:lnSpc>
                <a:spcPct val="85000"/>
              </a:lnSpc>
              <a:spcBef>
                <a:spcPts val="0"/>
              </a:spcBef>
              <a:buNone/>
              <a:defRPr sz="2900">
                <a:solidFill>
                  <a:schemeClr val="bg1"/>
                </a:solidFill>
              </a:defRPr>
            </a:lvl1pPr>
          </a:lstStyle>
          <a:p>
            <a:pPr lvl="0"/>
            <a:r>
              <a:rPr lang="en-GB" noProof="0"/>
              <a:t>Text</a:t>
            </a:r>
          </a:p>
        </p:txBody>
      </p:sp>
    </p:spTree>
    <p:extLst>
      <p:ext uri="{BB962C8B-B14F-4D97-AF65-F5344CB8AC3E}">
        <p14:creationId xmlns:p14="http://schemas.microsoft.com/office/powerpoint/2010/main" val="36500115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En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GB" noProof="0"/>
              <a:t>Date</a:t>
            </a:r>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‹Nº›</a:t>
            </a:fld>
            <a:endParaRPr lang="en-GB" noProof="0"/>
          </a:p>
        </p:txBody>
      </p:sp>
      <p:pic>
        <p:nvPicPr>
          <p:cNvPr id="7" name="Image 6">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274100" y="2780924"/>
            <a:ext cx="312000" cy="234000"/>
          </a:xfrm>
          <a:prstGeom prst="rect">
            <a:avLst/>
          </a:prstGeom>
        </p:spPr>
      </p:pic>
      <p:pic>
        <p:nvPicPr>
          <p:cNvPr id="15" name="Image 14">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8688288" y="2780924"/>
            <a:ext cx="312000" cy="234000"/>
          </a:xfrm>
          <a:prstGeom prst="rect">
            <a:avLst/>
          </a:prstGeom>
        </p:spPr>
      </p:pic>
      <p:pic>
        <p:nvPicPr>
          <p:cNvPr id="16" name="Image 15">
            <a:hlinkClick r:id="rId6"/>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gray">
          <a:xfrm>
            <a:off x="8216892" y="2780924"/>
            <a:ext cx="312000" cy="234000"/>
          </a:xfrm>
          <a:prstGeom prst="rect">
            <a:avLst/>
          </a:prstGeom>
        </p:spPr>
      </p:pic>
      <p:pic>
        <p:nvPicPr>
          <p:cNvPr id="18" name="Image 17">
            <a:hlinkClick r:id="rId8"/>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bwMode="gray">
          <a:xfrm>
            <a:off x="7745496" y="2780924"/>
            <a:ext cx="312000" cy="234000"/>
          </a:xfrm>
          <a:prstGeom prst="rect">
            <a:avLst/>
          </a:prstGeom>
        </p:spPr>
      </p:pic>
      <p:sp>
        <p:nvSpPr>
          <p:cNvPr id="3" name="ZoneTexte 2">
            <a:hlinkClick r:id="rId10"/>
          </p:cNvPr>
          <p:cNvSpPr txBox="1"/>
          <p:nvPr userDrawn="1"/>
        </p:nvSpPr>
        <p:spPr>
          <a:xfrm>
            <a:off x="7092968" y="2359890"/>
            <a:ext cx="2108526" cy="400110"/>
          </a:xfrm>
          <a:prstGeom prst="rect">
            <a:avLst/>
          </a:prstGeom>
          <a:solidFill>
            <a:schemeClr val="bg1">
              <a:alpha val="0"/>
            </a:schemeClr>
          </a:solidFill>
        </p:spPr>
        <p:txBody>
          <a:bodyPr wrap="none" rtlCol="0">
            <a:spAutoFit/>
          </a:bodyPr>
          <a:lstStyle/>
          <a:p>
            <a:pPr algn="ctr"/>
            <a:r>
              <a:rPr lang="en-GB" sz="2000">
                <a:solidFill>
                  <a:schemeClr val="bg1"/>
                </a:solidFill>
              </a:rPr>
              <a:t>www.alstom.com</a:t>
            </a:r>
          </a:p>
        </p:txBody>
      </p:sp>
      <p:pic>
        <p:nvPicPr>
          <p:cNvPr id="20" name="Image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gray">
          <a:xfrm>
            <a:off x="5123206" y="5428270"/>
            <a:ext cx="1944000" cy="690490"/>
          </a:xfrm>
          <a:prstGeom prst="rect">
            <a:avLst/>
          </a:prstGeom>
        </p:spPr>
      </p:pic>
      <p:grpSp>
        <p:nvGrpSpPr>
          <p:cNvPr id="4" name="Groupe 3"/>
          <p:cNvGrpSpPr/>
          <p:nvPr userDrawn="1"/>
        </p:nvGrpSpPr>
        <p:grpSpPr>
          <a:xfrm>
            <a:off x="2542560" y="1124744"/>
            <a:ext cx="7105292" cy="4032000"/>
            <a:chOff x="2542560" y="981176"/>
            <a:chExt cx="7105292" cy="4032000"/>
          </a:xfrm>
        </p:grpSpPr>
        <p:sp>
          <p:nvSpPr>
            <p:cNvPr id="17" name="Ellipse 16">
              <a:extLst>
                <a:ext uri="{FF2B5EF4-FFF2-40B4-BE49-F238E27FC236}">
                  <a16:creationId xmlns:a16="http://schemas.microsoft.com/office/drawing/2014/main" id="{1B78F9F7-2561-40A6-B3B6-97BC76FBCF81}"/>
                </a:ext>
              </a:extLst>
            </p:cNvPr>
            <p:cNvSpPr>
              <a:spLocks noChangeAspect="1"/>
            </p:cNvSpPr>
            <p:nvPr userDrawn="1"/>
          </p:nvSpPr>
          <p:spPr bwMode="gray">
            <a:xfrm>
              <a:off x="2542560" y="981176"/>
              <a:ext cx="4032000" cy="4032000"/>
            </a:xfrm>
            <a:prstGeom prst="ellipse">
              <a:avLst/>
            </a:prstGeom>
            <a:solidFill>
              <a:schemeClr val="accent3"/>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9" name="Ellipse 18">
              <a:extLst>
                <a:ext uri="{FF2B5EF4-FFF2-40B4-BE49-F238E27FC236}">
                  <a16:creationId xmlns:a16="http://schemas.microsoft.com/office/drawing/2014/main" id="{1B78F9F7-2561-40A6-B3B6-97BC76FBCF81}"/>
                </a:ext>
              </a:extLst>
            </p:cNvPr>
            <p:cNvSpPr>
              <a:spLocks noChangeAspect="1"/>
            </p:cNvSpPr>
            <p:nvPr userDrawn="1"/>
          </p:nvSpPr>
          <p:spPr bwMode="gray">
            <a:xfrm>
              <a:off x="5615852" y="981176"/>
              <a:ext cx="4032000" cy="4032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1" name="Groupe 20"/>
            <p:cNvGrpSpPr/>
            <p:nvPr userDrawn="1"/>
          </p:nvGrpSpPr>
          <p:grpSpPr>
            <a:xfrm>
              <a:off x="6577589" y="2684374"/>
              <a:ext cx="2108526" cy="655034"/>
              <a:chOff x="6182924" y="2359890"/>
              <a:chExt cx="2108526" cy="655034"/>
            </a:xfrm>
          </p:grpSpPr>
          <p:pic>
            <p:nvPicPr>
              <p:cNvPr id="22" name="Image 21">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6582339" y="2780924"/>
                <a:ext cx="234000" cy="234000"/>
              </a:xfrm>
              <a:prstGeom prst="rect">
                <a:avLst/>
              </a:prstGeom>
            </p:spPr>
          </p:pic>
          <p:pic>
            <p:nvPicPr>
              <p:cNvPr id="23" name="Image 22">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7642980" y="2780924"/>
                <a:ext cx="234000" cy="234000"/>
              </a:xfrm>
              <a:prstGeom prst="rect">
                <a:avLst/>
              </a:prstGeom>
            </p:spPr>
          </p:pic>
          <p:pic>
            <p:nvPicPr>
              <p:cNvPr id="24" name="Image 23">
                <a:hlinkClick r:id="rId6"/>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gray">
              <a:xfrm>
                <a:off x="7289433" y="2780924"/>
                <a:ext cx="234000" cy="234000"/>
              </a:xfrm>
              <a:prstGeom prst="rect">
                <a:avLst/>
              </a:prstGeom>
            </p:spPr>
          </p:pic>
          <p:pic>
            <p:nvPicPr>
              <p:cNvPr id="25" name="Image 24">
                <a:hlinkClick r:id="rId8"/>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bwMode="gray">
              <a:xfrm>
                <a:off x="6935886" y="2780924"/>
                <a:ext cx="234000" cy="234000"/>
              </a:xfrm>
              <a:prstGeom prst="rect">
                <a:avLst/>
              </a:prstGeom>
            </p:spPr>
          </p:pic>
          <p:sp>
            <p:nvSpPr>
              <p:cNvPr id="26" name="ZoneTexte 25">
                <a:hlinkClick r:id="rId10"/>
              </p:cNvPr>
              <p:cNvSpPr txBox="1"/>
              <p:nvPr userDrawn="1"/>
            </p:nvSpPr>
            <p:spPr>
              <a:xfrm>
                <a:off x="6182924" y="2359890"/>
                <a:ext cx="2108526" cy="400110"/>
              </a:xfrm>
              <a:prstGeom prst="rect">
                <a:avLst/>
              </a:prstGeom>
              <a:solidFill>
                <a:schemeClr val="bg1">
                  <a:alpha val="0"/>
                </a:schemeClr>
              </a:solidFill>
            </p:spPr>
            <p:txBody>
              <a:bodyPr wrap="none" rtlCol="0">
                <a:spAutoFit/>
              </a:bodyPr>
              <a:lstStyle/>
              <a:p>
                <a:pPr algn="ctr"/>
                <a:r>
                  <a:rPr lang="en-GB" sz="2000" noProof="0">
                    <a:solidFill>
                      <a:schemeClr val="bg1"/>
                    </a:solidFill>
                  </a:rPr>
                  <a:t>www.alstom.com</a:t>
                </a:r>
              </a:p>
            </p:txBody>
          </p:sp>
        </p:grpSp>
      </p:grpSp>
    </p:spTree>
    <p:extLst>
      <p:ext uri="{BB962C8B-B14F-4D97-AF65-F5344CB8AC3E}">
        <p14:creationId xmlns:p14="http://schemas.microsoft.com/office/powerpoint/2010/main" val="2972392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3.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792000" y="360000"/>
            <a:ext cx="10620000" cy="720000"/>
          </a:xfrm>
          <a:prstGeom prst="rect">
            <a:avLst/>
          </a:prstGeom>
        </p:spPr>
        <p:txBody>
          <a:bodyPr vert="horz" lIns="0" tIns="0" rIns="0" bIns="0" rtlCol="0" anchor="ctr" anchorCtr="0">
            <a:noAutofit/>
          </a:bodyPr>
          <a:lstStyle/>
          <a:p>
            <a:r>
              <a:rPr lang="en-GB" noProof="0"/>
              <a:t>Title</a:t>
            </a:r>
          </a:p>
        </p:txBody>
      </p:sp>
      <p:sp>
        <p:nvSpPr>
          <p:cNvPr id="4" name="Espace réservé de la date 3"/>
          <p:cNvSpPr>
            <a:spLocks noGrp="1"/>
          </p:cNvSpPr>
          <p:nvPr>
            <p:ph type="dt" sz="half" idx="2"/>
          </p:nvPr>
        </p:nvSpPr>
        <p:spPr bwMode="gray">
          <a:xfrm>
            <a:off x="0" y="6678000"/>
            <a:ext cx="240000" cy="180000"/>
          </a:xfrm>
          <a:prstGeom prst="rect">
            <a:avLst/>
          </a:prstGeom>
          <a:ln>
            <a:solidFill>
              <a:schemeClr val="tx1">
                <a:alpha val="0"/>
              </a:schemeClr>
            </a:solidFill>
          </a:ln>
        </p:spPr>
        <p:txBody>
          <a:bodyPr vert="horz" lIns="0" tIns="0" rIns="0" bIns="0" rtlCol="0" anchor="t" anchorCtr="0">
            <a:noAutofit/>
          </a:bodyPr>
          <a:lstStyle>
            <a:lvl1pPr algn="ctr">
              <a:defRPr sz="500">
                <a:solidFill>
                  <a:schemeClr val="tx1">
                    <a:alpha val="0"/>
                  </a:schemeClr>
                </a:solidFill>
              </a:defRPr>
            </a:lvl1pPr>
          </a:lstStyle>
          <a:p>
            <a:pPr algn="l"/>
            <a:r>
              <a:rPr lang="en-GB" noProof="0"/>
              <a:t>Date</a:t>
            </a:r>
          </a:p>
        </p:txBody>
      </p:sp>
      <p:sp>
        <p:nvSpPr>
          <p:cNvPr id="5" name="Espace réservé du pied de page 4"/>
          <p:cNvSpPr>
            <a:spLocks noGrp="1"/>
          </p:cNvSpPr>
          <p:nvPr>
            <p:ph type="ftr" sz="quarter" idx="3"/>
          </p:nvPr>
        </p:nvSpPr>
        <p:spPr bwMode="gray">
          <a:xfrm>
            <a:off x="0" y="6678000"/>
            <a:ext cx="240000" cy="180000"/>
          </a:xfrm>
          <a:prstGeom prst="rect">
            <a:avLst/>
          </a:prstGeom>
          <a:ln>
            <a:solidFill>
              <a:schemeClr val="bg1">
                <a:alpha val="0"/>
              </a:schemeClr>
            </a:solidFill>
          </a:ln>
        </p:spPr>
        <p:txBody>
          <a:bodyPr vert="horz" lIns="0" tIns="0" rIns="0" bIns="0" rtlCol="0" anchor="t" anchorCtr="0">
            <a:noAutofit/>
          </a:bodyPr>
          <a:lstStyle>
            <a:lvl1pPr algn="l">
              <a:defRPr sz="100">
                <a:solidFill>
                  <a:schemeClr val="accent3">
                    <a:alpha val="0"/>
                  </a:schemeClr>
                </a:solidFill>
              </a:defRPr>
            </a:lvl1pPr>
          </a:lstStyle>
          <a:p>
            <a:r>
              <a:rPr lang="en-GB" noProof="0"/>
              <a:t>Title of the presentation on three lines - Lorem impsum dolor sit amet consectetuer adipiscing elit, sed diam nonummy</a:t>
            </a:r>
          </a:p>
        </p:txBody>
      </p:sp>
      <p:sp>
        <p:nvSpPr>
          <p:cNvPr id="6" name="Espace réservé du numéro de diapositive 5"/>
          <p:cNvSpPr>
            <a:spLocks noGrp="1"/>
          </p:cNvSpPr>
          <p:nvPr>
            <p:ph type="sldNum" sz="quarter" idx="4"/>
          </p:nvPr>
        </p:nvSpPr>
        <p:spPr bwMode="gray">
          <a:xfrm>
            <a:off x="11551083" y="6438518"/>
            <a:ext cx="639565" cy="419482"/>
          </a:xfrm>
          <a:prstGeom prst="rect">
            <a:avLst/>
          </a:prstGeom>
        </p:spPr>
        <p:txBody>
          <a:bodyPr vert="horz" lIns="0" tIns="0" rIns="0" bIns="0" rtlCol="0" anchor="t" anchorCtr="0">
            <a:noAutofit/>
          </a:bodyPr>
          <a:lstStyle>
            <a:lvl1pPr algn="l">
              <a:defRPr sz="1200" b="1">
                <a:solidFill>
                  <a:schemeClr val="accent3"/>
                </a:solidFill>
              </a:defRPr>
            </a:lvl1pPr>
          </a:lstStyle>
          <a:p>
            <a:fld id="{733122C9-A0B9-462F-8757-0847AD287B63}" type="slidenum">
              <a:rPr lang="en-GB" noProof="0" smtClean="0"/>
              <a:pPr/>
              <a:t>‹Nº›</a:t>
            </a:fld>
            <a:endParaRPr lang="en-GB" noProof="0"/>
          </a:p>
        </p:txBody>
      </p:sp>
      <p:sp>
        <p:nvSpPr>
          <p:cNvPr id="12" name="ZoneTexte 11"/>
          <p:cNvSpPr txBox="1"/>
          <p:nvPr/>
        </p:nvSpPr>
        <p:spPr bwMode="gray">
          <a:xfrm>
            <a:off x="479425" y="6309320"/>
            <a:ext cx="8131176" cy="467742"/>
          </a:xfrm>
          <a:prstGeom prst="rect">
            <a:avLst/>
          </a:prstGeom>
          <a:noFill/>
        </p:spPr>
        <p:txBody>
          <a:bodyPr wrap="square" lIns="0" tIns="0" rIns="0" bIns="0" rtlCol="0" anchor="ctr" anchorCtr="0">
            <a:noAutofit/>
          </a:bodyPr>
          <a:lstStyle/>
          <a:p>
            <a:pPr algn="l"/>
            <a:r>
              <a:rPr lang="en-GB" sz="500" noProof="0">
                <a:solidFill>
                  <a:schemeClr val="accent3"/>
                </a:solidFill>
              </a:rPr>
              <a:t>© ALSTOM SA 2024. All rights reserved. Information contained in this document is indicative only. No representation or warranty is given or should be relied on that it is complete or correct or will apply to any particular project. This will depend on the technical and commercial circumstances. It is provided without liability and is subject to change without notice. Reproduction, use, alter or disclosure to third parties, without express written authorisation from Alstom, is strictly prohibited.  </a:t>
            </a:r>
          </a:p>
        </p:txBody>
      </p:sp>
      <p:sp>
        <p:nvSpPr>
          <p:cNvPr id="13" name="Forme libre : forme 16">
            <a:extLst>
              <a:ext uri="{FF2B5EF4-FFF2-40B4-BE49-F238E27FC236}">
                <a16:creationId xmlns:a16="http://schemas.microsoft.com/office/drawing/2014/main" id="{2D8D400B-B6B4-4B94-81C8-D56CC7959C97}"/>
              </a:ext>
            </a:extLst>
          </p:cNvPr>
          <p:cNvSpPr>
            <a:spLocks noChangeAspect="1"/>
          </p:cNvSpPr>
          <p:nvPr userDrawn="1"/>
        </p:nvSpPr>
        <p:spPr bwMode="gray">
          <a:xfrm>
            <a:off x="0" y="360000"/>
            <a:ext cx="360000" cy="720000"/>
          </a:xfrm>
          <a:custGeom>
            <a:avLst/>
            <a:gdLst>
              <a:gd name="connsiteX0" fmla="*/ 0 w 360000"/>
              <a:gd name="connsiteY0" fmla="*/ 0 h 720000"/>
              <a:gd name="connsiteX1" fmla="*/ 360000 w 360000"/>
              <a:gd name="connsiteY1" fmla="*/ 360000 h 720000"/>
              <a:gd name="connsiteX2" fmla="*/ 0 w 360000"/>
              <a:gd name="connsiteY2" fmla="*/ 720000 h 720000"/>
            </a:gdLst>
            <a:ahLst/>
            <a:cxnLst>
              <a:cxn ang="0">
                <a:pos x="connsiteX0" y="connsiteY0"/>
              </a:cxn>
              <a:cxn ang="0">
                <a:pos x="connsiteX1" y="connsiteY1"/>
              </a:cxn>
              <a:cxn ang="0">
                <a:pos x="connsiteX2" y="connsiteY2"/>
              </a:cxn>
            </a:cxnLst>
            <a:rect l="l" t="t" r="r" b="b"/>
            <a:pathLst>
              <a:path w="360000" h="720000">
                <a:moveTo>
                  <a:pt x="0" y="0"/>
                </a:moveTo>
                <a:cubicBezTo>
                  <a:pt x="198823" y="0"/>
                  <a:pt x="360000" y="161177"/>
                  <a:pt x="360000" y="360000"/>
                </a:cubicBezTo>
                <a:cubicBezTo>
                  <a:pt x="360000" y="558823"/>
                  <a:pt x="198823" y="720000"/>
                  <a:pt x="0" y="7200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16" name="Ellipse 15"/>
          <p:cNvSpPr>
            <a:spLocks noChangeAspect="1"/>
          </p:cNvSpPr>
          <p:nvPr userDrawn="1"/>
        </p:nvSpPr>
        <p:spPr bwMode="gray">
          <a:xfrm>
            <a:off x="9703546" y="6489340"/>
            <a:ext cx="93600" cy="93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Ellipse 17"/>
          <p:cNvSpPr>
            <a:spLocks noChangeAspect="1"/>
          </p:cNvSpPr>
          <p:nvPr userDrawn="1"/>
        </p:nvSpPr>
        <p:spPr bwMode="gray">
          <a:xfrm>
            <a:off x="11198758" y="6489340"/>
            <a:ext cx="93600" cy="93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9" name="Image 18"/>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bwMode="gray">
          <a:xfrm>
            <a:off x="10048866" y="6452200"/>
            <a:ext cx="900000" cy="180000"/>
          </a:xfrm>
          <a:prstGeom prst="rect">
            <a:avLst/>
          </a:prstGeom>
        </p:spPr>
      </p:pic>
      <p:cxnSp>
        <p:nvCxnSpPr>
          <p:cNvPr id="20" name="Connecteur droit 19"/>
          <p:cNvCxnSpPr/>
          <p:nvPr userDrawn="1"/>
        </p:nvCxnSpPr>
        <p:spPr bwMode="gray">
          <a:xfrm>
            <a:off x="792000" y="1260000"/>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Espace réservé du texte 6">
            <a:extLst>
              <a:ext uri="{FF2B5EF4-FFF2-40B4-BE49-F238E27FC236}">
                <a16:creationId xmlns:a16="http://schemas.microsoft.com/office/drawing/2014/main" id="{0A6CDBDE-B5CC-7987-0A68-C3A4C13425AF}"/>
              </a:ext>
            </a:extLst>
          </p:cNvPr>
          <p:cNvSpPr>
            <a:spLocks noGrp="1"/>
          </p:cNvSpPr>
          <p:nvPr>
            <p:ph type="body" idx="1"/>
          </p:nvPr>
        </p:nvSpPr>
        <p:spPr>
          <a:xfrm>
            <a:off x="792000" y="1524000"/>
            <a:ext cx="10620000" cy="4652963"/>
          </a:xfrm>
          <a:prstGeom prst="rect">
            <a:avLst/>
          </a:prstGeom>
        </p:spPr>
        <p:txBody>
          <a:bodyPr vert="horz" lIns="0" tIns="0" rIns="0" bIns="0" rtlCol="0">
            <a:normAutofit/>
          </a:bodyPr>
          <a:lstStyle/>
          <a:p>
            <a:pPr lvl="0"/>
            <a:r>
              <a:rPr lang="fr-FR" err="1"/>
              <a:t>Text</a:t>
            </a:r>
            <a:r>
              <a:rPr lang="fr-FR"/>
              <a:t> </a:t>
            </a:r>
            <a:r>
              <a:rPr lang="fr-FR" err="1"/>
              <a:t>level</a:t>
            </a:r>
            <a:r>
              <a:rPr lang="fr-FR"/>
              <a:t> 1</a:t>
            </a:r>
          </a:p>
          <a:p>
            <a:pPr lvl="1"/>
            <a:r>
              <a:rPr lang="fr-FR" err="1"/>
              <a:t>Text</a:t>
            </a:r>
            <a:r>
              <a:rPr lang="fr-FR"/>
              <a:t> </a:t>
            </a:r>
            <a:r>
              <a:rPr lang="fr-FR" err="1"/>
              <a:t>level</a:t>
            </a:r>
            <a:r>
              <a:rPr lang="fr-FR"/>
              <a:t> 2</a:t>
            </a:r>
          </a:p>
          <a:p>
            <a:pPr lvl="2"/>
            <a:r>
              <a:rPr lang="fr-FR" err="1"/>
              <a:t>Text</a:t>
            </a:r>
            <a:r>
              <a:rPr lang="fr-FR"/>
              <a:t> </a:t>
            </a:r>
            <a:r>
              <a:rPr lang="fr-FR" err="1"/>
              <a:t>level</a:t>
            </a:r>
            <a:r>
              <a:rPr lang="fr-FR"/>
              <a:t> 3</a:t>
            </a:r>
          </a:p>
          <a:p>
            <a:pPr lvl="3"/>
            <a:r>
              <a:rPr lang="fr-FR" err="1"/>
              <a:t>Text</a:t>
            </a:r>
            <a:r>
              <a:rPr lang="fr-FR"/>
              <a:t> </a:t>
            </a:r>
            <a:r>
              <a:rPr lang="fr-FR" err="1"/>
              <a:t>level</a:t>
            </a:r>
            <a:r>
              <a:rPr lang="fr-FR"/>
              <a:t> 4 </a:t>
            </a:r>
          </a:p>
          <a:p>
            <a:pPr lvl="4"/>
            <a:r>
              <a:rPr lang="fr-FR" err="1"/>
              <a:t>Text</a:t>
            </a:r>
            <a:r>
              <a:rPr lang="fr-FR"/>
              <a:t> </a:t>
            </a:r>
            <a:r>
              <a:rPr lang="fr-FR" err="1"/>
              <a:t>level</a:t>
            </a:r>
            <a:r>
              <a:rPr lang="fr-FR"/>
              <a:t> 5</a:t>
            </a:r>
          </a:p>
        </p:txBody>
      </p:sp>
      <p:sp>
        <p:nvSpPr>
          <p:cNvPr id="8" name="ZoneTexte 7">
            <a:extLst>
              <a:ext uri="{FF2B5EF4-FFF2-40B4-BE49-F238E27FC236}">
                <a16:creationId xmlns:a16="http://schemas.microsoft.com/office/drawing/2014/main" id="{7A227901-1D07-CFE7-DD88-D8BF8CE2955F}"/>
              </a:ext>
            </a:extLst>
          </p:cNvPr>
          <p:cNvSpPr txBox="1"/>
          <p:nvPr>
            <p:extLst>
              <p:ext uri="{1162E1C5-73C7-4A58-AE30-91384D911F3F}">
                <p184:classification xmlns:p184="http://schemas.microsoft.com/office/powerpoint/2018/4/main" val="hdr"/>
              </p:ext>
            </p:extLst>
          </p:nvPr>
        </p:nvSpPr>
        <p:spPr>
          <a:xfrm>
            <a:off x="11255375" y="63500"/>
            <a:ext cx="912813" cy="213360"/>
          </a:xfrm>
          <a:prstGeom prst="rect">
            <a:avLst/>
          </a:prstGeom>
        </p:spPr>
        <p:txBody>
          <a:bodyPr horzOverflow="overflow" lIns="0" tIns="0" rIns="0" bIns="0">
            <a:spAutoFit/>
          </a:bodyPr>
          <a:lstStyle/>
          <a:p>
            <a:pPr algn="l"/>
            <a:r>
              <a:rPr lang="fr-FR" sz="1400">
                <a:solidFill>
                  <a:srgbClr val="71BF44"/>
                </a:solidFill>
                <a:latin typeface="Calibri" panose="020F0502020204030204" pitchFamily="34" charset="0"/>
                <a:cs typeface="Calibri" panose="020F0502020204030204" pitchFamily="34" charset="0"/>
              </a:rPr>
              <a:t>RESTRICTED</a:t>
            </a:r>
          </a:p>
        </p:txBody>
      </p:sp>
    </p:spTree>
  </p:cSld>
  <p:clrMap bg1="lt1" tx1="dk1" bg2="lt2" tx2="dk2" accent1="accent1" accent2="accent2" accent3="accent3" accent4="accent4" accent5="accent5" accent6="accent6" hlink="hlink" folHlink="folHlink"/>
  <p:sldLayoutIdLst>
    <p:sldLayoutId id="2147483860" r:id="rId1"/>
    <p:sldLayoutId id="2147483808" r:id="rId2"/>
    <p:sldLayoutId id="2147483811" r:id="rId3"/>
    <p:sldLayoutId id="2147483853" r:id="rId4"/>
    <p:sldLayoutId id="2147483824" r:id="rId5"/>
    <p:sldLayoutId id="2147483837" r:id="rId6"/>
    <p:sldLayoutId id="2147483812" r:id="rId7"/>
    <p:sldLayoutId id="2147483799" r:id="rId8"/>
    <p:sldLayoutId id="2147483856" r:id="rId9"/>
    <p:sldLayoutId id="2147483854" r:id="rId10"/>
    <p:sldLayoutId id="2147483829" r:id="rId11"/>
    <p:sldLayoutId id="2147483809" r:id="rId12"/>
    <p:sldLayoutId id="2147483830" r:id="rId13"/>
    <p:sldLayoutId id="2147483826" r:id="rId14"/>
    <p:sldLayoutId id="2147483831" r:id="rId15"/>
    <p:sldLayoutId id="2147483810" r:id="rId16"/>
    <p:sldLayoutId id="2147483840" r:id="rId17"/>
    <p:sldLayoutId id="2147483842" r:id="rId18"/>
    <p:sldLayoutId id="2147483838" r:id="rId19"/>
    <p:sldLayoutId id="2147483817" r:id="rId20"/>
    <p:sldLayoutId id="2147483839" r:id="rId21"/>
    <p:sldLayoutId id="2147483848" r:id="rId22"/>
    <p:sldLayoutId id="2147483834" r:id="rId23"/>
    <p:sldLayoutId id="2147483814" r:id="rId24"/>
    <p:sldLayoutId id="2147483859" r:id="rId25"/>
    <p:sldLayoutId id="2147483858" r:id="rId26"/>
    <p:sldLayoutId id="2147483835" r:id="rId27"/>
    <p:sldLayoutId id="2147483819" r:id="rId28"/>
    <p:sldLayoutId id="2147483836" r:id="rId29"/>
    <p:sldLayoutId id="2147483813" r:id="rId30"/>
    <p:sldLayoutId id="2147483815" r:id="rId31"/>
    <p:sldLayoutId id="2147483841" r:id="rId32"/>
    <p:sldLayoutId id="2147483816" r:id="rId33"/>
    <p:sldLayoutId id="2147483843" r:id="rId34"/>
    <p:sldLayoutId id="2147483844" r:id="rId35"/>
    <p:sldLayoutId id="2147483818" r:id="rId36"/>
    <p:sldLayoutId id="2147483821" r:id="rId37"/>
    <p:sldLayoutId id="2147483823" r:id="rId38"/>
    <p:sldLayoutId id="2147483833" r:id="rId39"/>
    <p:sldLayoutId id="2147483857" r:id="rId40"/>
  </p:sldLayoutIdLst>
  <p:hf hdr="0"/>
  <p:txStyles>
    <p:titleStyle>
      <a:lvl1pPr algn="l" defTabSz="914400" rtl="0" eaLnBrk="1" latinLnBrk="0" hangingPunct="1">
        <a:lnSpc>
          <a:spcPct val="100000"/>
        </a:lnSpc>
        <a:spcBef>
          <a:spcPct val="0"/>
        </a:spcBef>
        <a:buNone/>
        <a:defRPr lang="en-GB" sz="2400" b="0" kern="1200" noProof="0">
          <a:solidFill>
            <a:schemeClr val="accent3"/>
          </a:solidFill>
          <a:latin typeface="+mj-lt"/>
          <a:ea typeface="+mj-ea"/>
          <a:cs typeface="+mj-cs"/>
        </a:defRPr>
      </a:lvl1pPr>
    </p:titleStyle>
    <p:bodyStyle>
      <a:lvl1pPr marL="0" indent="0" algn="l" defTabSz="914400" rtl="0" eaLnBrk="1" latinLnBrk="0" hangingPunct="1">
        <a:lnSpc>
          <a:spcPct val="100000"/>
        </a:lnSpc>
        <a:spcBef>
          <a:spcPts val="1200"/>
        </a:spcBef>
        <a:spcAft>
          <a:spcPts val="0"/>
        </a:spcAft>
        <a:buClr>
          <a:schemeClr val="accent1"/>
        </a:buClr>
        <a:buSzPct val="80000"/>
        <a:buFont typeface="Arial" pitchFamily="34" charset="0"/>
        <a:buNone/>
        <a:tabLst/>
        <a:defRPr lang="en-GB" sz="2000" kern="1200" noProof="0" dirty="0">
          <a:solidFill>
            <a:schemeClr val="accent3"/>
          </a:solidFill>
          <a:latin typeface="+mn-lt"/>
          <a:ea typeface="+mn-ea"/>
          <a:cs typeface="+mn-cs"/>
        </a:defRPr>
      </a:lvl1pPr>
      <a:lvl2pPr marL="360000" indent="-180000" algn="l" defTabSz="914400" rtl="0" eaLnBrk="1" latinLnBrk="0" hangingPunct="1">
        <a:lnSpc>
          <a:spcPct val="100000"/>
        </a:lnSpc>
        <a:spcBef>
          <a:spcPts val="600"/>
        </a:spcBef>
        <a:buClr>
          <a:schemeClr val="accent1"/>
        </a:buClr>
        <a:buSzPct val="100000"/>
        <a:buFont typeface="Arial" panose="020B0604020202020204" pitchFamily="34" charset="0"/>
        <a:buChar char="•"/>
        <a:tabLst/>
        <a:defRPr lang="en-GB" sz="1800" kern="1200" noProof="0" dirty="0">
          <a:solidFill>
            <a:schemeClr val="accent3"/>
          </a:solidFill>
          <a:latin typeface="+mn-lt"/>
          <a:ea typeface="+mn-ea"/>
          <a:cs typeface="+mn-cs"/>
        </a:defRPr>
      </a:lvl2pPr>
      <a:lvl3pPr marL="540000" indent="-180000" algn="l" defTabSz="914400" rtl="0" eaLnBrk="1" latinLnBrk="0" hangingPunct="1">
        <a:lnSpc>
          <a:spcPct val="100000"/>
        </a:lnSpc>
        <a:spcBef>
          <a:spcPts val="0"/>
        </a:spcBef>
        <a:buClr>
          <a:schemeClr val="tx1"/>
        </a:buClr>
        <a:buSzPct val="100000"/>
        <a:buFont typeface="Police système Courant"/>
        <a:buChar char="-"/>
        <a:tabLst/>
        <a:defRPr lang="en-GB" sz="1600" kern="1200" noProof="0" dirty="0">
          <a:solidFill>
            <a:schemeClr val="accent3"/>
          </a:solidFill>
          <a:latin typeface="+mn-lt"/>
          <a:ea typeface="+mn-ea"/>
          <a:cs typeface="+mn-cs"/>
        </a:defRPr>
      </a:lvl3pPr>
      <a:lvl4pPr marL="720000" indent="-180000" algn="l" defTabSz="914400" rtl="0" eaLnBrk="1" latinLnBrk="0" hangingPunct="1">
        <a:lnSpc>
          <a:spcPct val="100000"/>
        </a:lnSpc>
        <a:spcBef>
          <a:spcPts val="300"/>
        </a:spcBef>
        <a:spcAft>
          <a:spcPts val="300"/>
        </a:spcAft>
        <a:buClr>
          <a:schemeClr val="accent1"/>
        </a:buClr>
        <a:buSzPct val="100000"/>
        <a:buFontTx/>
        <a:buBlip>
          <a:blip r:embed="rId43">
            <a:extLst>
              <a:ext uri="{96DAC541-7B7A-43D3-8B79-37D633B846F1}">
                <asvg:svgBlip xmlns:asvg="http://schemas.microsoft.com/office/drawing/2016/SVG/main" r:embed="rId44"/>
              </a:ext>
            </a:extLst>
          </a:blip>
        </a:buBlip>
        <a:tabLst/>
        <a:defRPr lang="en-GB" sz="1400" kern="1200" noProof="0" dirty="0">
          <a:solidFill>
            <a:schemeClr val="accent3"/>
          </a:solidFill>
          <a:latin typeface="+mn-lt"/>
          <a:ea typeface="+mn-ea"/>
          <a:cs typeface="+mn-cs"/>
        </a:defRPr>
      </a:lvl4pPr>
      <a:lvl5pPr marL="0" indent="0" algn="l" defTabSz="914400" rtl="0" eaLnBrk="1" latinLnBrk="0" hangingPunct="1">
        <a:lnSpc>
          <a:spcPct val="100000"/>
        </a:lnSpc>
        <a:spcBef>
          <a:spcPts val="600"/>
        </a:spcBef>
        <a:buSzPct val="100000"/>
        <a:buFontTx/>
        <a:buNone/>
        <a:tabLst/>
        <a:defRPr lang="en-GB" sz="1200" i="1" kern="1200" noProof="0" dirty="0">
          <a:solidFill>
            <a:schemeClr val="accent3"/>
          </a:solidFill>
          <a:latin typeface="+mn-lt"/>
          <a:ea typeface="+mn-ea"/>
          <a:cs typeface="+mn-cs"/>
        </a:defRPr>
      </a:lvl5pPr>
      <a:lvl6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6pPr>
      <a:lvl7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7pPr>
      <a:lvl8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8pPr>
      <a:lvl9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9.jpeg"/><Relationship Id="rId1" Type="http://schemas.openxmlformats.org/officeDocument/2006/relationships/slideLayout" Target="../slideLayouts/slideLayout3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hyperlink" Target="https://www.europapress.es/portaltic/ciberseguridad/noticia-dos-investigadores-espanoles-exponen-vulnerabilidades-criticas-sistema-seguridad-ferroviaria-asfa-20240822113750.html" TargetMode="External"/><Relationship Id="rId7"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32.xml"/><Relationship Id="rId6" Type="http://schemas.openxmlformats.org/officeDocument/2006/relationships/hyperlink" Target="https://media.defcon.org/DEF%20CON%2032/" TargetMode="External"/><Relationship Id="rId5" Type="http://schemas.openxmlformats.org/officeDocument/2006/relationships/image" Target="../media/image21.emf"/><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3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3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3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descr="Imagen digital de una ciudad&#10;&#10;El contenido generado por IA puede ser incorrecto.">
            <a:extLst>
              <a:ext uri="{FF2B5EF4-FFF2-40B4-BE49-F238E27FC236}">
                <a16:creationId xmlns:a16="http://schemas.microsoft.com/office/drawing/2014/main" id="{7C54B2B1-E5A8-F0B5-E27B-393209620DAC}"/>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6207" r="6207"/>
          <a:stretch>
            <a:fillRect/>
          </a:stretch>
        </p:blipFill>
        <p:spPr/>
      </p:pic>
      <p:sp>
        <p:nvSpPr>
          <p:cNvPr id="8" name="Subtítulo 7">
            <a:extLst>
              <a:ext uri="{FF2B5EF4-FFF2-40B4-BE49-F238E27FC236}">
                <a16:creationId xmlns:a16="http://schemas.microsoft.com/office/drawing/2014/main" id="{FD5F0BD5-C4C9-0723-7CF9-00064360B85E}"/>
              </a:ext>
            </a:extLst>
          </p:cNvPr>
          <p:cNvSpPr>
            <a:spLocks noGrp="1"/>
          </p:cNvSpPr>
          <p:nvPr>
            <p:ph type="subTitle" idx="1"/>
          </p:nvPr>
        </p:nvSpPr>
        <p:spPr/>
        <p:txBody>
          <a:bodyPr/>
          <a:lstStyle/>
          <a:p>
            <a:r>
              <a:rPr lang="en-US" noProof="0" dirty="0"/>
              <a:t>Joan Balbastre</a:t>
            </a:r>
          </a:p>
        </p:txBody>
      </p:sp>
      <p:sp>
        <p:nvSpPr>
          <p:cNvPr id="2" name="Titel 1">
            <a:extLst>
              <a:ext uri="{FF2B5EF4-FFF2-40B4-BE49-F238E27FC236}">
                <a16:creationId xmlns:a16="http://schemas.microsoft.com/office/drawing/2014/main" id="{7BD39E0E-1440-441A-C992-09E4CE1B791A}"/>
              </a:ext>
            </a:extLst>
          </p:cNvPr>
          <p:cNvSpPr>
            <a:spLocks noGrp="1"/>
          </p:cNvSpPr>
          <p:nvPr>
            <p:ph type="title"/>
          </p:nvPr>
        </p:nvSpPr>
        <p:spPr/>
        <p:txBody>
          <a:bodyPr>
            <a:normAutofit/>
          </a:bodyPr>
          <a:lstStyle/>
          <a:p>
            <a:r>
              <a:rPr lang="en-US" noProof="0" dirty="0"/>
              <a:t>Rail Live 2025</a:t>
            </a:r>
            <a:br>
              <a:rPr lang="en-US" noProof="0" dirty="0"/>
            </a:br>
            <a:br>
              <a:rPr lang="en-US" sz="1100" noProof="0" dirty="0"/>
            </a:br>
            <a:r>
              <a:rPr lang="en-US" sz="2200" noProof="0" dirty="0"/>
              <a:t>Anatomy of a Railway Cyberattack</a:t>
            </a:r>
          </a:p>
        </p:txBody>
      </p:sp>
      <p:sp>
        <p:nvSpPr>
          <p:cNvPr id="4" name="Textplatzhalter 3">
            <a:extLst>
              <a:ext uri="{FF2B5EF4-FFF2-40B4-BE49-F238E27FC236}">
                <a16:creationId xmlns:a16="http://schemas.microsoft.com/office/drawing/2014/main" id="{844DF95A-7A08-DD10-4E4A-CDEAB3F49AAF}"/>
              </a:ext>
            </a:extLst>
          </p:cNvPr>
          <p:cNvSpPr>
            <a:spLocks noGrp="1"/>
          </p:cNvSpPr>
          <p:nvPr>
            <p:ph type="body" sz="quarter" idx="14"/>
          </p:nvPr>
        </p:nvSpPr>
        <p:spPr/>
        <p:txBody>
          <a:bodyPr>
            <a:normAutofit/>
          </a:bodyPr>
          <a:lstStyle/>
          <a:p>
            <a:r>
              <a:rPr lang="en-US" sz="1400" noProof="0" dirty="0"/>
              <a:t>November 2025</a:t>
            </a:r>
          </a:p>
        </p:txBody>
      </p:sp>
      <p:sp>
        <p:nvSpPr>
          <p:cNvPr id="10" name="Sous-titre 4">
            <a:extLst>
              <a:ext uri="{FF2B5EF4-FFF2-40B4-BE49-F238E27FC236}">
                <a16:creationId xmlns:a16="http://schemas.microsoft.com/office/drawing/2014/main" id="{25E15714-7822-84B2-7CB1-52A504EAC04F}"/>
              </a:ext>
            </a:extLst>
          </p:cNvPr>
          <p:cNvSpPr txBox="1">
            <a:spLocks/>
          </p:cNvSpPr>
          <p:nvPr/>
        </p:nvSpPr>
        <p:spPr bwMode="gray">
          <a:xfrm>
            <a:off x="6192008" y="4188088"/>
            <a:ext cx="4140000" cy="574324"/>
          </a:xfrm>
          <a:prstGeom prst="rect">
            <a:avLst/>
          </a:prstGeom>
        </p:spPr>
        <p:txBody>
          <a:bodyPr vert="horz" lIns="0" tIns="0" rIns="0" bIns="0" rtlCol="0" anchor="t" anchorCtr="0">
            <a:normAutofit/>
          </a:bodyPr>
          <a:lstStyle>
            <a:lvl1pPr marL="0" indent="0" algn="l" defTabSz="914400" rtl="0" eaLnBrk="1" latinLnBrk="0" hangingPunct="1">
              <a:lnSpc>
                <a:spcPct val="100000"/>
              </a:lnSpc>
              <a:spcBef>
                <a:spcPts val="0"/>
              </a:spcBef>
              <a:spcAft>
                <a:spcPts val="0"/>
              </a:spcAft>
              <a:buClr>
                <a:schemeClr val="accent1"/>
              </a:buClr>
              <a:buSzPct val="80000"/>
              <a:buFont typeface="Arial" pitchFamily="34" charset="0"/>
              <a:buNone/>
              <a:tabLst/>
              <a:defRPr lang="en-GB" sz="2000" b="0" kern="1200" noProof="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SzPct val="100000"/>
              <a:buFont typeface="Arial" pitchFamily="34" charset="0"/>
              <a:buNone/>
              <a:tabLst/>
              <a:defRPr lang="en-GB" sz="1800" kern="1200" noProof="0">
                <a:solidFill>
                  <a:schemeClr val="bg1"/>
                </a:solidFill>
                <a:latin typeface="+mn-lt"/>
                <a:ea typeface="+mn-ea"/>
                <a:cs typeface="+mn-cs"/>
              </a:defRPr>
            </a:lvl2pPr>
            <a:lvl3pPr marL="914400" indent="0" algn="ctr" defTabSz="914400" rtl="0" eaLnBrk="1" latinLnBrk="0" hangingPunct="1">
              <a:lnSpc>
                <a:spcPct val="100000"/>
              </a:lnSpc>
              <a:spcBef>
                <a:spcPts val="0"/>
              </a:spcBef>
              <a:buClr>
                <a:schemeClr val="tx1"/>
              </a:buClr>
              <a:buSzPct val="100000"/>
              <a:buFont typeface="Police système Courant"/>
              <a:buNone/>
              <a:tabLst/>
              <a:defRPr lang="en-GB" sz="1600" kern="1200" noProof="0">
                <a:solidFill>
                  <a:schemeClr val="tx1">
                    <a:tint val="75000"/>
                  </a:schemeClr>
                </a:solidFill>
                <a:latin typeface="+mn-lt"/>
                <a:ea typeface="+mn-ea"/>
                <a:cs typeface="+mn-cs"/>
              </a:defRPr>
            </a:lvl3pPr>
            <a:lvl4pPr marL="1371600" indent="0" algn="ctr" defTabSz="914400" rtl="0" eaLnBrk="1" latinLnBrk="0" hangingPunct="1">
              <a:lnSpc>
                <a:spcPct val="100000"/>
              </a:lnSpc>
              <a:spcBef>
                <a:spcPts val="300"/>
              </a:spcBef>
              <a:spcAft>
                <a:spcPts val="300"/>
              </a:spcAft>
              <a:buClr>
                <a:schemeClr val="accent1"/>
              </a:buClr>
              <a:buSzPct val="100000"/>
              <a:buFontTx/>
              <a:buNone/>
              <a:tabLst/>
              <a:defRPr lang="en-GB" sz="1400" kern="1200" noProof="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600"/>
              </a:spcBef>
              <a:buSzPct val="100000"/>
              <a:buFontTx/>
              <a:buNone/>
              <a:tabLst/>
              <a:defRPr lang="en-GB" sz="1200" i="1" kern="1200" noProof="0">
                <a:solidFill>
                  <a:schemeClr val="tx1">
                    <a:tint val="75000"/>
                  </a:schemeClr>
                </a:solidFill>
                <a:latin typeface="+mn-lt"/>
                <a:ea typeface="+mn-ea"/>
                <a:cs typeface="+mn-cs"/>
              </a:defRPr>
            </a:lvl5pPr>
            <a:lvl6pPr marL="2286000" indent="0" algn="ctr" defTabSz="914400" rtl="0" eaLnBrk="1" latinLnBrk="0" hangingPunct="1">
              <a:lnSpc>
                <a:spcPct val="95000"/>
              </a:lnSpc>
              <a:spcBef>
                <a:spcPts val="0"/>
              </a:spcBef>
              <a:buFont typeface="Arial" pitchFamily="34" charset="0"/>
              <a:buNone/>
              <a:defRPr sz="1200" kern="1200">
                <a:solidFill>
                  <a:schemeClr val="tx1">
                    <a:tint val="75000"/>
                  </a:schemeClr>
                </a:solidFill>
                <a:latin typeface="+mn-lt"/>
                <a:ea typeface="+mn-ea"/>
                <a:cs typeface="+mn-cs"/>
              </a:defRPr>
            </a:lvl6pPr>
            <a:lvl7pPr marL="2743200" indent="0" algn="ctr" defTabSz="914400" rtl="0" eaLnBrk="1" latinLnBrk="0" hangingPunct="1">
              <a:lnSpc>
                <a:spcPct val="95000"/>
              </a:lnSpc>
              <a:spcBef>
                <a:spcPts val="0"/>
              </a:spcBef>
              <a:buFont typeface="Arial" pitchFamily="34" charset="0"/>
              <a:buNone/>
              <a:defRPr sz="1200" kern="1200">
                <a:solidFill>
                  <a:schemeClr val="tx1">
                    <a:tint val="75000"/>
                  </a:schemeClr>
                </a:solidFill>
                <a:latin typeface="+mn-lt"/>
                <a:ea typeface="+mn-ea"/>
                <a:cs typeface="+mn-cs"/>
              </a:defRPr>
            </a:lvl7pPr>
            <a:lvl8pPr marL="3200400" indent="0" algn="ctr" defTabSz="914400" rtl="0" eaLnBrk="1" latinLnBrk="0" hangingPunct="1">
              <a:lnSpc>
                <a:spcPct val="95000"/>
              </a:lnSpc>
              <a:spcBef>
                <a:spcPts val="0"/>
              </a:spcBef>
              <a:buFont typeface="Arial" pitchFamily="34" charset="0"/>
              <a:buNone/>
              <a:defRPr sz="1200" kern="1200">
                <a:solidFill>
                  <a:schemeClr val="tx1">
                    <a:tint val="75000"/>
                  </a:schemeClr>
                </a:solidFill>
                <a:latin typeface="+mn-lt"/>
                <a:ea typeface="+mn-ea"/>
                <a:cs typeface="+mn-cs"/>
              </a:defRPr>
            </a:lvl8pPr>
            <a:lvl9pPr marL="3657600" indent="0" algn="ctr" defTabSz="914400" rtl="0" eaLnBrk="1" latinLnBrk="0" hangingPunct="1">
              <a:lnSpc>
                <a:spcPct val="95000"/>
              </a:lnSpc>
              <a:spcBef>
                <a:spcPts val="0"/>
              </a:spcBef>
              <a:buFont typeface="Arial" pitchFamily="34" charset="0"/>
              <a:buNone/>
              <a:defRPr sz="1200" kern="1200">
                <a:solidFill>
                  <a:schemeClr val="tx1">
                    <a:tint val="75000"/>
                  </a:schemeClr>
                </a:solidFill>
                <a:latin typeface="+mn-lt"/>
                <a:ea typeface="+mn-ea"/>
                <a:cs typeface="+mn-cs"/>
              </a:defRPr>
            </a:lvl9pPr>
          </a:lstStyle>
          <a:p>
            <a:endParaRPr lang="en-US" noProof="0" dirty="0"/>
          </a:p>
        </p:txBody>
      </p:sp>
      <p:sp>
        <p:nvSpPr>
          <p:cNvPr id="3" name="Sous-titre 4">
            <a:extLst>
              <a:ext uri="{FF2B5EF4-FFF2-40B4-BE49-F238E27FC236}">
                <a16:creationId xmlns:a16="http://schemas.microsoft.com/office/drawing/2014/main" id="{0FE30F4F-54C5-9ABB-9F91-839C96AE4DA0}"/>
              </a:ext>
            </a:extLst>
          </p:cNvPr>
          <p:cNvSpPr txBox="1">
            <a:spLocks/>
          </p:cNvSpPr>
          <p:nvPr/>
        </p:nvSpPr>
        <p:spPr bwMode="gray">
          <a:xfrm>
            <a:off x="11255604" y="6247248"/>
            <a:ext cx="857839" cy="257247"/>
          </a:xfrm>
          <a:prstGeom prst="rect">
            <a:avLst/>
          </a:prstGeom>
        </p:spPr>
        <p:txBody>
          <a:bodyPr vert="horz" lIns="0" tIns="0" rIns="0" bIns="0" rtlCol="0" anchor="t" anchorCtr="0">
            <a:normAutofit fontScale="92500" lnSpcReduction="20000"/>
          </a:bodyPr>
          <a:lstStyle>
            <a:lvl1pPr marL="0" indent="0" algn="l" defTabSz="914400" rtl="0" eaLnBrk="1" latinLnBrk="0" hangingPunct="1">
              <a:lnSpc>
                <a:spcPct val="100000"/>
              </a:lnSpc>
              <a:spcBef>
                <a:spcPts val="0"/>
              </a:spcBef>
              <a:spcAft>
                <a:spcPts val="0"/>
              </a:spcAft>
              <a:buClr>
                <a:schemeClr val="accent1"/>
              </a:buClr>
              <a:buSzPct val="80000"/>
              <a:buFont typeface="Arial" pitchFamily="34" charset="0"/>
              <a:buNone/>
              <a:tabLst/>
              <a:defRPr lang="en-GB" sz="2000" b="0" kern="1200" noProof="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SzPct val="100000"/>
              <a:buFont typeface="Arial" pitchFamily="34" charset="0"/>
              <a:buNone/>
              <a:tabLst/>
              <a:defRPr lang="en-GB" sz="1800" kern="1200" noProof="0">
                <a:solidFill>
                  <a:schemeClr val="bg1"/>
                </a:solidFill>
                <a:latin typeface="+mn-lt"/>
                <a:ea typeface="+mn-ea"/>
                <a:cs typeface="+mn-cs"/>
              </a:defRPr>
            </a:lvl2pPr>
            <a:lvl3pPr marL="914400" indent="0" algn="ctr" defTabSz="914400" rtl="0" eaLnBrk="1" latinLnBrk="0" hangingPunct="1">
              <a:lnSpc>
                <a:spcPct val="100000"/>
              </a:lnSpc>
              <a:spcBef>
                <a:spcPts val="0"/>
              </a:spcBef>
              <a:buClr>
                <a:schemeClr val="tx1"/>
              </a:buClr>
              <a:buSzPct val="100000"/>
              <a:buFont typeface="Police système Courant"/>
              <a:buNone/>
              <a:tabLst/>
              <a:defRPr lang="en-GB" sz="1600" kern="1200" noProof="0">
                <a:solidFill>
                  <a:schemeClr val="tx1">
                    <a:tint val="75000"/>
                  </a:schemeClr>
                </a:solidFill>
                <a:latin typeface="+mn-lt"/>
                <a:ea typeface="+mn-ea"/>
                <a:cs typeface="+mn-cs"/>
              </a:defRPr>
            </a:lvl3pPr>
            <a:lvl4pPr marL="1371600" indent="0" algn="ctr" defTabSz="914400" rtl="0" eaLnBrk="1" latinLnBrk="0" hangingPunct="1">
              <a:lnSpc>
                <a:spcPct val="100000"/>
              </a:lnSpc>
              <a:spcBef>
                <a:spcPts val="300"/>
              </a:spcBef>
              <a:spcAft>
                <a:spcPts val="300"/>
              </a:spcAft>
              <a:buClr>
                <a:schemeClr val="accent1"/>
              </a:buClr>
              <a:buSzPct val="100000"/>
              <a:buFontTx/>
              <a:buNone/>
              <a:tabLst/>
              <a:defRPr lang="en-GB" sz="1400" kern="1200" noProof="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600"/>
              </a:spcBef>
              <a:buSzPct val="100000"/>
              <a:buFontTx/>
              <a:buNone/>
              <a:tabLst/>
              <a:defRPr lang="en-GB" sz="1200" i="1" kern="1200" noProof="0">
                <a:solidFill>
                  <a:schemeClr val="tx1">
                    <a:tint val="75000"/>
                  </a:schemeClr>
                </a:solidFill>
                <a:latin typeface="+mn-lt"/>
                <a:ea typeface="+mn-ea"/>
                <a:cs typeface="+mn-cs"/>
              </a:defRPr>
            </a:lvl5pPr>
            <a:lvl6pPr marL="2286000" indent="0" algn="ctr" defTabSz="914400" rtl="0" eaLnBrk="1" latinLnBrk="0" hangingPunct="1">
              <a:lnSpc>
                <a:spcPct val="95000"/>
              </a:lnSpc>
              <a:spcBef>
                <a:spcPts val="0"/>
              </a:spcBef>
              <a:buFont typeface="Arial" pitchFamily="34" charset="0"/>
              <a:buNone/>
              <a:defRPr sz="1200" kern="1200">
                <a:solidFill>
                  <a:schemeClr val="tx1">
                    <a:tint val="75000"/>
                  </a:schemeClr>
                </a:solidFill>
                <a:latin typeface="+mn-lt"/>
                <a:ea typeface="+mn-ea"/>
                <a:cs typeface="+mn-cs"/>
              </a:defRPr>
            </a:lvl6pPr>
            <a:lvl7pPr marL="2743200" indent="0" algn="ctr" defTabSz="914400" rtl="0" eaLnBrk="1" latinLnBrk="0" hangingPunct="1">
              <a:lnSpc>
                <a:spcPct val="95000"/>
              </a:lnSpc>
              <a:spcBef>
                <a:spcPts val="0"/>
              </a:spcBef>
              <a:buFont typeface="Arial" pitchFamily="34" charset="0"/>
              <a:buNone/>
              <a:defRPr sz="1200" kern="1200">
                <a:solidFill>
                  <a:schemeClr val="tx1">
                    <a:tint val="75000"/>
                  </a:schemeClr>
                </a:solidFill>
                <a:latin typeface="+mn-lt"/>
                <a:ea typeface="+mn-ea"/>
                <a:cs typeface="+mn-cs"/>
              </a:defRPr>
            </a:lvl7pPr>
            <a:lvl8pPr marL="3200400" indent="0" algn="ctr" defTabSz="914400" rtl="0" eaLnBrk="1" latinLnBrk="0" hangingPunct="1">
              <a:lnSpc>
                <a:spcPct val="95000"/>
              </a:lnSpc>
              <a:spcBef>
                <a:spcPts val="0"/>
              </a:spcBef>
              <a:buFont typeface="Arial" pitchFamily="34" charset="0"/>
              <a:buNone/>
              <a:defRPr sz="1200" kern="1200">
                <a:solidFill>
                  <a:schemeClr val="tx1">
                    <a:tint val="75000"/>
                  </a:schemeClr>
                </a:solidFill>
                <a:latin typeface="+mn-lt"/>
                <a:ea typeface="+mn-ea"/>
                <a:cs typeface="+mn-cs"/>
              </a:defRPr>
            </a:lvl8pPr>
            <a:lvl9pPr marL="3657600" indent="0" algn="ctr" defTabSz="914400" rtl="0" eaLnBrk="1" latinLnBrk="0" hangingPunct="1">
              <a:lnSpc>
                <a:spcPct val="95000"/>
              </a:lnSpc>
              <a:spcBef>
                <a:spcPts val="0"/>
              </a:spcBef>
              <a:buFont typeface="Arial" pitchFamily="34" charset="0"/>
              <a:buNone/>
              <a:defRPr sz="1200" kern="1200">
                <a:solidFill>
                  <a:schemeClr val="tx1">
                    <a:tint val="75000"/>
                  </a:schemeClr>
                </a:solidFill>
                <a:latin typeface="+mn-lt"/>
                <a:ea typeface="+mn-ea"/>
                <a:cs typeface="+mn-cs"/>
              </a:defRPr>
            </a:lvl9pPr>
          </a:lstStyle>
          <a:p>
            <a:endParaRPr lang="en-US" noProof="0" dirty="0"/>
          </a:p>
        </p:txBody>
      </p:sp>
    </p:spTree>
    <p:extLst>
      <p:ext uri="{BB962C8B-B14F-4D97-AF65-F5344CB8AC3E}">
        <p14:creationId xmlns:p14="http://schemas.microsoft.com/office/powerpoint/2010/main" val="686827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bwMode="gray"/>
        <p:txBody>
          <a:bodyPr/>
          <a:lstStyle/>
          <a:p>
            <a:r>
              <a:rPr lang="en-US" noProof="0" dirty="0">
                <a:latin typeface="Alstom" panose="02000503020000020004" pitchFamily="2" charset="0"/>
              </a:rPr>
              <a:t>Index</a:t>
            </a:r>
          </a:p>
        </p:txBody>
      </p:sp>
      <p:sp>
        <p:nvSpPr>
          <p:cNvPr id="4" name="Espace réservé de la date 3"/>
          <p:cNvSpPr>
            <a:spLocks noGrp="1"/>
          </p:cNvSpPr>
          <p:nvPr>
            <p:ph type="dt" sz="half" idx="10"/>
          </p:nvPr>
        </p:nvSpPr>
        <p:spPr bwMode="gray"/>
        <p:txBody>
          <a:bodyPr/>
          <a:lstStyle/>
          <a:p>
            <a:r>
              <a:rPr lang="en-US" noProof="0" dirty="0"/>
              <a:t>Date</a:t>
            </a:r>
          </a:p>
        </p:txBody>
      </p:sp>
      <p:sp>
        <p:nvSpPr>
          <p:cNvPr id="5" name="Espace réservé du pied de page 4"/>
          <p:cNvSpPr>
            <a:spLocks noGrp="1"/>
          </p:cNvSpPr>
          <p:nvPr>
            <p:ph type="ftr" sz="quarter" idx="11"/>
          </p:nvPr>
        </p:nvSpPr>
        <p:spPr bwMode="gray"/>
        <p:txBody>
          <a:bodyPr/>
          <a:lstStyle/>
          <a:p>
            <a:r>
              <a:rPr lang="en-US" noProof="0" dirty="0"/>
              <a:t>Title of the presentation on three lines - Lorem </a:t>
            </a:r>
            <a:r>
              <a:rPr lang="en-US" noProof="0" dirty="0" err="1"/>
              <a:t>impsum</a:t>
            </a:r>
            <a:r>
              <a:rPr lang="en-US" noProof="0" dirty="0"/>
              <a:t> dolor sit </a:t>
            </a:r>
            <a:r>
              <a:rPr lang="en-US" noProof="0" dirty="0" err="1"/>
              <a:t>amet</a:t>
            </a:r>
            <a:r>
              <a:rPr lang="en-US" noProof="0" dirty="0"/>
              <a:t> </a:t>
            </a:r>
            <a:r>
              <a:rPr lang="en-US" noProof="0" dirty="0" err="1"/>
              <a:t>consectetuer</a:t>
            </a:r>
            <a:r>
              <a:rPr lang="en-US" noProof="0" dirty="0"/>
              <a:t> </a:t>
            </a:r>
            <a:r>
              <a:rPr lang="en-US" noProof="0" dirty="0" err="1"/>
              <a:t>adipiscing</a:t>
            </a:r>
            <a:r>
              <a:rPr lang="en-US" noProof="0" dirty="0"/>
              <a:t> </a:t>
            </a:r>
            <a:r>
              <a:rPr lang="en-US" noProof="0" dirty="0" err="1"/>
              <a:t>elit</a:t>
            </a:r>
            <a:r>
              <a:rPr lang="en-US" noProof="0" dirty="0"/>
              <a:t>, sed diam </a:t>
            </a:r>
            <a:r>
              <a:rPr lang="en-US" noProof="0" dirty="0" err="1"/>
              <a:t>nonummy</a:t>
            </a:r>
            <a:endParaRPr lang="en-US" noProof="0" dirty="0"/>
          </a:p>
        </p:txBody>
      </p:sp>
      <p:sp>
        <p:nvSpPr>
          <p:cNvPr id="6" name="Espace réservé du numéro de diapositive 5"/>
          <p:cNvSpPr>
            <a:spLocks noGrp="1"/>
          </p:cNvSpPr>
          <p:nvPr>
            <p:ph type="sldNum" sz="quarter" idx="12"/>
          </p:nvPr>
        </p:nvSpPr>
        <p:spPr bwMode="gray"/>
        <p:txBody>
          <a:bodyPr/>
          <a:lstStyle/>
          <a:p>
            <a:fld id="{733122C9-A0B9-462F-8757-0847AD287B63}" type="slidenum">
              <a:rPr lang="en-US" noProof="0" smtClean="0"/>
              <a:pPr/>
              <a:t>2</a:t>
            </a:fld>
            <a:endParaRPr lang="en-US" noProof="0" dirty="0"/>
          </a:p>
        </p:txBody>
      </p:sp>
      <p:sp>
        <p:nvSpPr>
          <p:cNvPr id="12" name="Espace réservé du texte 11"/>
          <p:cNvSpPr>
            <a:spLocks noGrp="1"/>
          </p:cNvSpPr>
          <p:nvPr>
            <p:ph type="body" sz="quarter" idx="17"/>
          </p:nvPr>
        </p:nvSpPr>
        <p:spPr bwMode="gray">
          <a:xfrm>
            <a:off x="4824026" y="1998661"/>
            <a:ext cx="6573600" cy="4365925"/>
          </a:xfrm>
        </p:spPr>
        <p:txBody>
          <a:bodyPr>
            <a:normAutofit/>
          </a:bodyPr>
          <a:lstStyle/>
          <a:p>
            <a:pPr eaLnBrk="1" fontAlgn="auto" hangingPunct="1">
              <a:lnSpc>
                <a:spcPct val="100000"/>
              </a:lnSpc>
              <a:spcBef>
                <a:spcPts val="600"/>
              </a:spcBef>
              <a:spcAft>
                <a:spcPts val="0"/>
              </a:spcAft>
              <a:defRPr/>
            </a:pPr>
            <a:r>
              <a:rPr lang="en-US" noProof="0" dirty="0">
                <a:latin typeface="Alstom" panose="02000503020000020004" pitchFamily="2" charset="0"/>
              </a:rPr>
              <a:t>INTRODUCTION</a:t>
            </a:r>
            <a:endParaRPr lang="en-US" sz="2000" noProof="0" dirty="0">
              <a:solidFill>
                <a:schemeClr val="accent3"/>
              </a:solidFill>
              <a:latin typeface="Alstom" panose="02000503020000020004" pitchFamily="2" charset="0"/>
            </a:endParaRPr>
          </a:p>
          <a:p>
            <a:pPr eaLnBrk="1" fontAlgn="auto" hangingPunct="1">
              <a:lnSpc>
                <a:spcPct val="100000"/>
              </a:lnSpc>
              <a:spcBef>
                <a:spcPts val="600"/>
              </a:spcBef>
              <a:spcAft>
                <a:spcPts val="0"/>
              </a:spcAft>
              <a:defRPr/>
            </a:pPr>
            <a:r>
              <a:rPr lang="en-US" sz="2000" noProof="0" dirty="0">
                <a:solidFill>
                  <a:schemeClr val="accent3"/>
                </a:solidFill>
                <a:latin typeface="Alstom" panose="02000503020000020004" pitchFamily="2" charset="0"/>
              </a:rPr>
              <a:t>ANATOMY OF A CYBERATTACK</a:t>
            </a:r>
          </a:p>
          <a:p>
            <a:pPr eaLnBrk="1" fontAlgn="auto" hangingPunct="1">
              <a:lnSpc>
                <a:spcPct val="100000"/>
              </a:lnSpc>
              <a:spcBef>
                <a:spcPts val="600"/>
              </a:spcBef>
              <a:spcAft>
                <a:spcPts val="0"/>
              </a:spcAft>
              <a:defRPr/>
            </a:pPr>
            <a:r>
              <a:rPr lang="en-US" sz="2000" noProof="0" dirty="0">
                <a:solidFill>
                  <a:schemeClr val="accent3"/>
                </a:solidFill>
                <a:latin typeface="Alstom" panose="02000503020000020004" pitchFamily="2" charset="0"/>
              </a:rPr>
              <a:t>RAILWAY CYBERATTACKS</a:t>
            </a:r>
          </a:p>
          <a:p>
            <a:pPr eaLnBrk="1" fontAlgn="auto" hangingPunct="1">
              <a:lnSpc>
                <a:spcPct val="100000"/>
              </a:lnSpc>
              <a:spcBef>
                <a:spcPts val="600"/>
              </a:spcBef>
              <a:spcAft>
                <a:spcPts val="0"/>
              </a:spcAft>
              <a:defRPr/>
            </a:pPr>
            <a:r>
              <a:rPr lang="en-US" sz="2000" noProof="0" dirty="0">
                <a:solidFill>
                  <a:schemeClr val="accent3"/>
                </a:solidFill>
                <a:latin typeface="Alstom" panose="02000503020000020004" pitchFamily="2" charset="0"/>
              </a:rPr>
              <a:t>CONCLUSION</a:t>
            </a:r>
          </a:p>
          <a:p>
            <a:pPr>
              <a:spcBef>
                <a:spcPts val="600"/>
              </a:spcBef>
              <a:defRPr/>
            </a:pPr>
            <a:r>
              <a:rPr lang="en-US" sz="2000" noProof="0" dirty="0">
                <a:solidFill>
                  <a:schemeClr val="accent3"/>
                </a:solidFill>
                <a:latin typeface="Alstom" panose="02000503020000020004" pitchFamily="2" charset="0"/>
              </a:rPr>
              <a:t>QUESTIONS</a:t>
            </a:r>
            <a:endParaRPr lang="en-US" sz="1400" noProof="0" dirty="0"/>
          </a:p>
        </p:txBody>
      </p:sp>
    </p:spTree>
    <p:extLst>
      <p:ext uri="{BB962C8B-B14F-4D97-AF65-F5344CB8AC3E}">
        <p14:creationId xmlns:p14="http://schemas.microsoft.com/office/powerpoint/2010/main" val="3240145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p:txBody>
          <a:bodyPr/>
          <a:lstStyle/>
          <a:p>
            <a:r>
              <a:rPr lang="en-US" noProof="0" dirty="0"/>
              <a:t>Date</a:t>
            </a:r>
          </a:p>
        </p:txBody>
      </p:sp>
      <p:sp>
        <p:nvSpPr>
          <p:cNvPr id="5" name="Espace réservé du pied de page 4"/>
          <p:cNvSpPr>
            <a:spLocks noGrp="1"/>
          </p:cNvSpPr>
          <p:nvPr>
            <p:ph type="ftr" sz="quarter" idx="11"/>
          </p:nvPr>
        </p:nvSpPr>
        <p:spPr bwMode="gray"/>
        <p:txBody>
          <a:bodyPr/>
          <a:lstStyle/>
          <a:p>
            <a:r>
              <a:rPr lang="en-US" noProof="0" dirty="0"/>
              <a:t>Title of the presentation on three lines - Lorem </a:t>
            </a:r>
            <a:r>
              <a:rPr lang="en-US" noProof="0" dirty="0" err="1"/>
              <a:t>impsum</a:t>
            </a:r>
            <a:r>
              <a:rPr lang="en-US" noProof="0" dirty="0"/>
              <a:t> dolor sit </a:t>
            </a:r>
            <a:r>
              <a:rPr lang="en-US" noProof="0" dirty="0" err="1"/>
              <a:t>amet</a:t>
            </a:r>
            <a:r>
              <a:rPr lang="en-US" noProof="0" dirty="0"/>
              <a:t> </a:t>
            </a:r>
            <a:r>
              <a:rPr lang="en-US" noProof="0" dirty="0" err="1"/>
              <a:t>consectetuer</a:t>
            </a:r>
            <a:r>
              <a:rPr lang="en-US" noProof="0" dirty="0"/>
              <a:t> </a:t>
            </a:r>
            <a:r>
              <a:rPr lang="en-US" noProof="0" dirty="0" err="1"/>
              <a:t>adipiscing</a:t>
            </a:r>
            <a:r>
              <a:rPr lang="en-US" noProof="0" dirty="0"/>
              <a:t> </a:t>
            </a:r>
            <a:r>
              <a:rPr lang="en-US" noProof="0" dirty="0" err="1"/>
              <a:t>elit</a:t>
            </a:r>
            <a:r>
              <a:rPr lang="en-US" noProof="0" dirty="0"/>
              <a:t>, sed diam </a:t>
            </a:r>
            <a:r>
              <a:rPr lang="en-US" noProof="0" dirty="0" err="1"/>
              <a:t>nonummy</a:t>
            </a:r>
            <a:endParaRPr lang="en-US" noProof="0" dirty="0"/>
          </a:p>
        </p:txBody>
      </p:sp>
      <p:sp>
        <p:nvSpPr>
          <p:cNvPr id="6" name="Espace réservé du numéro de diapositive 5"/>
          <p:cNvSpPr>
            <a:spLocks noGrp="1"/>
          </p:cNvSpPr>
          <p:nvPr>
            <p:ph type="sldNum" sz="quarter" idx="12"/>
          </p:nvPr>
        </p:nvSpPr>
        <p:spPr bwMode="gray"/>
        <p:txBody>
          <a:bodyPr/>
          <a:lstStyle/>
          <a:p>
            <a:fld id="{733122C9-A0B9-462F-8757-0847AD287B63}" type="slidenum">
              <a:rPr lang="en-US" noProof="0" smtClean="0"/>
              <a:pPr/>
              <a:t>3</a:t>
            </a:fld>
            <a:endParaRPr lang="en-US" noProof="0" dirty="0"/>
          </a:p>
        </p:txBody>
      </p:sp>
      <p:sp>
        <p:nvSpPr>
          <p:cNvPr id="8" name="Titre 7"/>
          <p:cNvSpPr>
            <a:spLocks noGrp="1"/>
          </p:cNvSpPr>
          <p:nvPr>
            <p:ph type="title"/>
          </p:nvPr>
        </p:nvSpPr>
        <p:spPr bwMode="gray"/>
        <p:txBody>
          <a:bodyPr/>
          <a:lstStyle/>
          <a:p>
            <a:r>
              <a:rPr lang="en-US" noProof="0" dirty="0"/>
              <a:t>01</a:t>
            </a:r>
          </a:p>
        </p:txBody>
      </p:sp>
      <p:sp>
        <p:nvSpPr>
          <p:cNvPr id="11" name="Espace réservé du texte 10"/>
          <p:cNvSpPr>
            <a:spLocks noGrp="1"/>
          </p:cNvSpPr>
          <p:nvPr>
            <p:ph type="body" sz="quarter" idx="13"/>
          </p:nvPr>
        </p:nvSpPr>
        <p:spPr bwMode="gray"/>
        <p:txBody>
          <a:bodyPr/>
          <a:lstStyle/>
          <a:p>
            <a:r>
              <a:rPr lang="en-US" noProof="0" dirty="0"/>
              <a:t>INTRODUCTION</a:t>
            </a:r>
          </a:p>
        </p:txBody>
      </p:sp>
    </p:spTree>
    <p:extLst>
      <p:ext uri="{BB962C8B-B14F-4D97-AF65-F5344CB8AC3E}">
        <p14:creationId xmlns:p14="http://schemas.microsoft.com/office/powerpoint/2010/main" val="402592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65CED512-A4A2-4532-B16A-77871D241C45}"/>
              </a:ext>
            </a:extLst>
          </p:cNvPr>
          <p:cNvSpPr>
            <a:spLocks noGrp="1"/>
          </p:cNvSpPr>
          <p:nvPr>
            <p:ph type="sldNum" sz="quarter" idx="12"/>
          </p:nvPr>
        </p:nvSpPr>
        <p:spPr bwMode="gray">
          <a:prstGeom prst="rect">
            <a:avLst/>
          </a:prstGeom>
        </p:spPr>
        <p:txBody>
          <a:bodyPr vert="horz" lIns="0" tIns="0" rIns="0" bIns="0" rtlCol="0" anchor="t" anchorCtr="0">
            <a:noAutofit/>
          </a:bodyPr>
          <a:lstStyle>
            <a:defPPr>
              <a:defRPr lang="fr-FR"/>
            </a:defPPr>
            <a:lvl1pPr algn="l" rtl="0" eaLnBrk="1" fontAlgn="auto" hangingPunct="1">
              <a:spcBef>
                <a:spcPts val="0"/>
              </a:spcBef>
              <a:spcAft>
                <a:spcPts val="0"/>
              </a:spcAft>
              <a:defRPr sz="1200" b="1" kern="1200">
                <a:solidFill>
                  <a:schemeClr val="accent3"/>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73261B05-1CAE-4076-8169-3E452A2A1779}" type="slidenum">
              <a:rPr lang="en-US" noProof="0" smtClean="0"/>
              <a:pPr>
                <a:defRPr/>
              </a:pPr>
              <a:t>4</a:t>
            </a:fld>
            <a:endParaRPr lang="en-US" noProof="0" dirty="0"/>
          </a:p>
        </p:txBody>
      </p:sp>
      <p:sp>
        <p:nvSpPr>
          <p:cNvPr id="18" name="Marcador de posición de imagen 17">
            <a:extLst>
              <a:ext uri="{FF2B5EF4-FFF2-40B4-BE49-F238E27FC236}">
                <a16:creationId xmlns:a16="http://schemas.microsoft.com/office/drawing/2014/main" id="{D870D40F-4EF4-EA9E-F726-7FCA796CEDAF}"/>
              </a:ext>
            </a:extLst>
          </p:cNvPr>
          <p:cNvSpPr>
            <a:spLocks noGrp="1"/>
          </p:cNvSpPr>
          <p:nvPr>
            <p:ph type="pic" sz="quarter" idx="16"/>
          </p:nvPr>
        </p:nvSpPr>
        <p:spPr/>
        <p:txBody>
          <a:bodyPr/>
          <a:lstStyle/>
          <a:p>
            <a:endParaRPr lang="en-US" noProof="0" dirty="0"/>
          </a:p>
        </p:txBody>
      </p:sp>
      <p:sp>
        <p:nvSpPr>
          <p:cNvPr id="23555" name="Titre 7">
            <a:extLst>
              <a:ext uri="{FF2B5EF4-FFF2-40B4-BE49-F238E27FC236}">
                <a16:creationId xmlns:a16="http://schemas.microsoft.com/office/drawing/2014/main" id="{C56325B2-96D8-4248-8498-00C9ECF8F97A}"/>
              </a:ext>
            </a:extLst>
          </p:cNvPr>
          <p:cNvSpPr>
            <a:spLocks noGrp="1" noChangeArrowheads="1"/>
          </p:cNvSpPr>
          <p:nvPr>
            <p:ph type="title"/>
          </p:nvPr>
        </p:nvSpPr>
        <p:spPr/>
        <p:txBody>
          <a:bodyPr/>
          <a:lstStyle/>
          <a:p>
            <a:pPr eaLnBrk="1" hangingPunct="1"/>
            <a:r>
              <a:rPr lang="en-US" sz="2200" noProof="0" dirty="0">
                <a:solidFill>
                  <a:srgbClr val="1E3246"/>
                </a:solidFill>
              </a:rPr>
              <a:t>01. INTRODUCTION</a:t>
            </a:r>
          </a:p>
        </p:txBody>
      </p:sp>
      <p:sp>
        <p:nvSpPr>
          <p:cNvPr id="9" name="Espace réservé du contenu 8">
            <a:extLst>
              <a:ext uri="{FF2B5EF4-FFF2-40B4-BE49-F238E27FC236}">
                <a16:creationId xmlns:a16="http://schemas.microsoft.com/office/drawing/2014/main" id="{BFA53134-D354-413E-92F6-4F7284A6CB3D}"/>
              </a:ext>
            </a:extLst>
          </p:cNvPr>
          <p:cNvSpPr>
            <a:spLocks noGrp="1"/>
          </p:cNvSpPr>
          <p:nvPr>
            <p:ph type="body" sz="quarter" idx="17"/>
          </p:nvPr>
        </p:nvSpPr>
        <p:spPr/>
        <p:txBody>
          <a:bodyPr rtlCol="0">
            <a:normAutofit fontScale="92500"/>
          </a:bodyPr>
          <a:lstStyle/>
          <a:p>
            <a:pPr marL="0" indent="0" algn="just">
              <a:spcBef>
                <a:spcPts val="600"/>
              </a:spcBef>
              <a:spcAft>
                <a:spcPts val="600"/>
              </a:spcAft>
              <a:buNone/>
            </a:pPr>
            <a:r>
              <a:rPr lang="en-US" sz="1200" b="1" noProof="0" dirty="0">
                <a:solidFill>
                  <a:srgbClr val="1E3246"/>
                </a:solidFill>
                <a:latin typeface="Alstom" panose="02000503020000020004" pitchFamily="2" charset="0"/>
              </a:rPr>
              <a:t>WHY ARE WE TALKING ABOUT RAILWAY CYBERSECURITY?</a:t>
            </a:r>
          </a:p>
          <a:p>
            <a:pPr marL="0" indent="0" eaLnBrk="1" fontAlgn="auto" hangingPunct="1">
              <a:spcAft>
                <a:spcPts val="0"/>
              </a:spcAft>
              <a:buFont typeface="Arial" panose="020B0604020202020204" pitchFamily="34" charset="0"/>
              <a:buNone/>
              <a:defRPr/>
            </a:pPr>
            <a:endParaRPr lang="en-US" sz="700" b="1" noProof="0" dirty="0"/>
          </a:p>
        </p:txBody>
      </p:sp>
      <p:graphicFrame>
        <p:nvGraphicFramePr>
          <p:cNvPr id="19" name="Diagrama 18">
            <a:extLst>
              <a:ext uri="{FF2B5EF4-FFF2-40B4-BE49-F238E27FC236}">
                <a16:creationId xmlns:a16="http://schemas.microsoft.com/office/drawing/2014/main" id="{3EA8FFC0-6C1C-A9F5-8656-CD8BA45BE6FE}"/>
              </a:ext>
            </a:extLst>
          </p:cNvPr>
          <p:cNvGraphicFramePr/>
          <p:nvPr>
            <p:extLst>
              <p:ext uri="{D42A27DB-BD31-4B8C-83A1-F6EECF244321}">
                <p14:modId xmlns:p14="http://schemas.microsoft.com/office/powerpoint/2010/main" val="3744629599"/>
              </p:ext>
            </p:extLst>
          </p:nvPr>
        </p:nvGraphicFramePr>
        <p:xfrm>
          <a:off x="640080" y="2020825"/>
          <a:ext cx="10911003" cy="48371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860E6-D7CD-D314-F390-8ABA2EDC13C2}"/>
            </a:ext>
          </a:extLst>
        </p:cNvPr>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0FC7B63-7CC2-3FF1-2FFC-A35BEB62F757}"/>
              </a:ext>
            </a:extLst>
          </p:cNvPr>
          <p:cNvSpPr>
            <a:spLocks noGrp="1"/>
          </p:cNvSpPr>
          <p:nvPr>
            <p:ph type="dt" sz="half" idx="10"/>
          </p:nvPr>
        </p:nvSpPr>
        <p:spPr bwMode="gray"/>
        <p:txBody>
          <a:bodyPr/>
          <a:lstStyle/>
          <a:p>
            <a:r>
              <a:rPr lang="en-US" noProof="0" dirty="0"/>
              <a:t>Date</a:t>
            </a:r>
          </a:p>
        </p:txBody>
      </p:sp>
      <p:sp>
        <p:nvSpPr>
          <p:cNvPr id="5" name="Espace réservé du pied de page 4">
            <a:extLst>
              <a:ext uri="{FF2B5EF4-FFF2-40B4-BE49-F238E27FC236}">
                <a16:creationId xmlns:a16="http://schemas.microsoft.com/office/drawing/2014/main" id="{9377CDB8-61EC-0880-9D02-58CEEA471647}"/>
              </a:ext>
            </a:extLst>
          </p:cNvPr>
          <p:cNvSpPr>
            <a:spLocks noGrp="1"/>
          </p:cNvSpPr>
          <p:nvPr>
            <p:ph type="ftr" sz="quarter" idx="11"/>
          </p:nvPr>
        </p:nvSpPr>
        <p:spPr bwMode="gray"/>
        <p:txBody>
          <a:bodyPr/>
          <a:lstStyle/>
          <a:p>
            <a:r>
              <a:rPr lang="en-US" noProof="0" dirty="0"/>
              <a:t>Title of the presentation on three lines - Lorem </a:t>
            </a:r>
            <a:r>
              <a:rPr lang="en-US" noProof="0" dirty="0" err="1"/>
              <a:t>impsum</a:t>
            </a:r>
            <a:r>
              <a:rPr lang="en-US" noProof="0" dirty="0"/>
              <a:t> dolor sit </a:t>
            </a:r>
            <a:r>
              <a:rPr lang="en-US" noProof="0" dirty="0" err="1"/>
              <a:t>amet</a:t>
            </a:r>
            <a:r>
              <a:rPr lang="en-US" noProof="0" dirty="0"/>
              <a:t> </a:t>
            </a:r>
            <a:r>
              <a:rPr lang="en-US" noProof="0" dirty="0" err="1"/>
              <a:t>consectetuer</a:t>
            </a:r>
            <a:r>
              <a:rPr lang="en-US" noProof="0" dirty="0"/>
              <a:t> </a:t>
            </a:r>
            <a:r>
              <a:rPr lang="en-US" noProof="0" dirty="0" err="1"/>
              <a:t>adipiscing</a:t>
            </a:r>
            <a:r>
              <a:rPr lang="en-US" noProof="0" dirty="0"/>
              <a:t> </a:t>
            </a:r>
            <a:r>
              <a:rPr lang="en-US" noProof="0" dirty="0" err="1"/>
              <a:t>elit</a:t>
            </a:r>
            <a:r>
              <a:rPr lang="en-US" noProof="0" dirty="0"/>
              <a:t>, sed diam </a:t>
            </a:r>
            <a:r>
              <a:rPr lang="en-US" noProof="0" dirty="0" err="1"/>
              <a:t>nonummy</a:t>
            </a:r>
            <a:endParaRPr lang="en-US" noProof="0" dirty="0"/>
          </a:p>
        </p:txBody>
      </p:sp>
      <p:sp>
        <p:nvSpPr>
          <p:cNvPr id="6" name="Espace réservé du numéro de diapositive 5">
            <a:extLst>
              <a:ext uri="{FF2B5EF4-FFF2-40B4-BE49-F238E27FC236}">
                <a16:creationId xmlns:a16="http://schemas.microsoft.com/office/drawing/2014/main" id="{E89E7BEF-C93F-9428-D930-E4E4875740A5}"/>
              </a:ext>
            </a:extLst>
          </p:cNvPr>
          <p:cNvSpPr>
            <a:spLocks noGrp="1"/>
          </p:cNvSpPr>
          <p:nvPr>
            <p:ph type="sldNum" sz="quarter" idx="12"/>
          </p:nvPr>
        </p:nvSpPr>
        <p:spPr bwMode="gray"/>
        <p:txBody>
          <a:bodyPr/>
          <a:lstStyle/>
          <a:p>
            <a:fld id="{733122C9-A0B9-462F-8757-0847AD287B63}" type="slidenum">
              <a:rPr lang="en-US" noProof="0" smtClean="0"/>
              <a:pPr/>
              <a:t>5</a:t>
            </a:fld>
            <a:endParaRPr lang="en-US" noProof="0" dirty="0"/>
          </a:p>
        </p:txBody>
      </p:sp>
      <p:sp>
        <p:nvSpPr>
          <p:cNvPr id="8" name="Titre 7">
            <a:extLst>
              <a:ext uri="{FF2B5EF4-FFF2-40B4-BE49-F238E27FC236}">
                <a16:creationId xmlns:a16="http://schemas.microsoft.com/office/drawing/2014/main" id="{666442CF-1E1C-C972-7FFB-83D3C9B3DC6A}"/>
              </a:ext>
            </a:extLst>
          </p:cNvPr>
          <p:cNvSpPr>
            <a:spLocks noGrp="1"/>
          </p:cNvSpPr>
          <p:nvPr>
            <p:ph type="title"/>
          </p:nvPr>
        </p:nvSpPr>
        <p:spPr bwMode="gray"/>
        <p:txBody>
          <a:bodyPr/>
          <a:lstStyle/>
          <a:p>
            <a:r>
              <a:rPr lang="en-US" noProof="0" dirty="0"/>
              <a:t>02</a:t>
            </a:r>
          </a:p>
        </p:txBody>
      </p:sp>
      <p:sp>
        <p:nvSpPr>
          <p:cNvPr id="11" name="Espace réservé du texte 10">
            <a:extLst>
              <a:ext uri="{FF2B5EF4-FFF2-40B4-BE49-F238E27FC236}">
                <a16:creationId xmlns:a16="http://schemas.microsoft.com/office/drawing/2014/main" id="{27C9D6BA-C924-0FD4-9453-1214F7941D35}"/>
              </a:ext>
            </a:extLst>
          </p:cNvPr>
          <p:cNvSpPr>
            <a:spLocks noGrp="1"/>
          </p:cNvSpPr>
          <p:nvPr>
            <p:ph type="body" sz="quarter" idx="13"/>
          </p:nvPr>
        </p:nvSpPr>
        <p:spPr bwMode="gray"/>
        <p:txBody>
          <a:bodyPr/>
          <a:lstStyle/>
          <a:p>
            <a:r>
              <a:rPr lang="en-US" noProof="0" dirty="0"/>
              <a:t>ANATOMY OF A CYBERATTACK</a:t>
            </a:r>
          </a:p>
        </p:txBody>
      </p:sp>
    </p:spTree>
    <p:extLst>
      <p:ext uri="{BB962C8B-B14F-4D97-AF65-F5344CB8AC3E}">
        <p14:creationId xmlns:p14="http://schemas.microsoft.com/office/powerpoint/2010/main" val="259598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9A720-A542-DB30-3121-525106B756E5}"/>
            </a:ext>
          </a:extLst>
        </p:cNvPr>
        <p:cNvGrpSpPr/>
        <p:nvPr/>
      </p:nvGrpSpPr>
      <p:grpSpPr>
        <a:xfrm>
          <a:off x="0" y="0"/>
          <a:ext cx="0" cy="0"/>
          <a:chOff x="0" y="0"/>
          <a:chExt cx="0" cy="0"/>
        </a:xfrm>
      </p:grpSpPr>
      <p:pic>
        <p:nvPicPr>
          <p:cNvPr id="8" name="Marcador de posición de imagen 7" descr="Imagen que contiene edificio, firmar, ladrillo, reloj&#10;&#10;El contenido generado por IA puede ser incorrecto.">
            <a:extLst>
              <a:ext uri="{FF2B5EF4-FFF2-40B4-BE49-F238E27FC236}">
                <a16:creationId xmlns:a16="http://schemas.microsoft.com/office/drawing/2014/main" id="{E96453BB-0AF4-8735-BE1F-750B9776F5A2}"/>
              </a:ext>
            </a:extLst>
          </p:cNvPr>
          <p:cNvPicPr>
            <a:picLocks noGrp="1" noChangeAspect="1"/>
          </p:cNvPicPr>
          <p:nvPr>
            <p:ph type="pic" sz="quarter" idx="16"/>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t="15655" b="15655"/>
          <a:stretch>
            <a:fillRect/>
          </a:stretch>
        </p:blipFill>
        <p:spPr/>
      </p:pic>
      <p:sp>
        <p:nvSpPr>
          <p:cNvPr id="7" name="Espace réservé du numéro de diapositive 6">
            <a:extLst>
              <a:ext uri="{FF2B5EF4-FFF2-40B4-BE49-F238E27FC236}">
                <a16:creationId xmlns:a16="http://schemas.microsoft.com/office/drawing/2014/main" id="{64CB50D0-6CD3-0D90-3CE0-5C172573C98F}"/>
              </a:ext>
            </a:extLst>
          </p:cNvPr>
          <p:cNvSpPr>
            <a:spLocks noGrp="1"/>
          </p:cNvSpPr>
          <p:nvPr>
            <p:ph type="sldNum" sz="quarter" idx="12"/>
          </p:nvPr>
        </p:nvSpPr>
        <p:spPr bwMode="gray">
          <a:prstGeom prst="rect">
            <a:avLst/>
          </a:prstGeom>
        </p:spPr>
        <p:txBody>
          <a:bodyPr vert="horz" lIns="0" tIns="0" rIns="0" bIns="0" rtlCol="0" anchor="t" anchorCtr="0">
            <a:noAutofit/>
          </a:bodyPr>
          <a:lstStyle>
            <a:defPPr>
              <a:defRPr lang="fr-FR"/>
            </a:defPPr>
            <a:lvl1pPr algn="l" rtl="0" eaLnBrk="1" fontAlgn="auto" hangingPunct="1">
              <a:spcBef>
                <a:spcPts val="0"/>
              </a:spcBef>
              <a:spcAft>
                <a:spcPts val="0"/>
              </a:spcAft>
              <a:defRPr sz="1200" b="1" kern="1200">
                <a:solidFill>
                  <a:schemeClr val="accent3"/>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73261B05-1CAE-4076-8169-3E452A2A1779}" type="slidenum">
              <a:rPr lang="en-US" noProof="0" smtClean="0"/>
              <a:pPr>
                <a:defRPr/>
              </a:pPr>
              <a:t>6</a:t>
            </a:fld>
            <a:endParaRPr lang="en-US" noProof="0" dirty="0"/>
          </a:p>
        </p:txBody>
      </p:sp>
      <p:sp>
        <p:nvSpPr>
          <p:cNvPr id="23555" name="Titre 7">
            <a:extLst>
              <a:ext uri="{FF2B5EF4-FFF2-40B4-BE49-F238E27FC236}">
                <a16:creationId xmlns:a16="http://schemas.microsoft.com/office/drawing/2014/main" id="{982541D9-7BD0-4950-8EBE-7B889F3D580A}"/>
              </a:ext>
            </a:extLst>
          </p:cNvPr>
          <p:cNvSpPr>
            <a:spLocks noGrp="1" noChangeArrowheads="1"/>
          </p:cNvSpPr>
          <p:nvPr>
            <p:ph type="title"/>
          </p:nvPr>
        </p:nvSpPr>
        <p:spPr/>
        <p:txBody>
          <a:bodyPr/>
          <a:lstStyle/>
          <a:p>
            <a:pPr eaLnBrk="1" hangingPunct="1"/>
            <a:r>
              <a:rPr lang="en-US" sz="2200" noProof="0" dirty="0">
                <a:solidFill>
                  <a:srgbClr val="1E3246"/>
                </a:solidFill>
              </a:rPr>
              <a:t>02. ANATOMY OF A CYBERATTACK</a:t>
            </a:r>
          </a:p>
        </p:txBody>
      </p:sp>
      <p:sp>
        <p:nvSpPr>
          <p:cNvPr id="9" name="Espace réservé du contenu 8">
            <a:extLst>
              <a:ext uri="{FF2B5EF4-FFF2-40B4-BE49-F238E27FC236}">
                <a16:creationId xmlns:a16="http://schemas.microsoft.com/office/drawing/2014/main" id="{2A74E8F0-87B8-6E74-BE12-4AE9FAB7D269}"/>
              </a:ext>
            </a:extLst>
          </p:cNvPr>
          <p:cNvSpPr>
            <a:spLocks noGrp="1"/>
          </p:cNvSpPr>
          <p:nvPr>
            <p:ph type="body" sz="quarter" idx="17"/>
          </p:nvPr>
        </p:nvSpPr>
        <p:spPr/>
        <p:txBody>
          <a:bodyPr rtlCol="0">
            <a:normAutofit/>
          </a:bodyPr>
          <a:lstStyle/>
          <a:p>
            <a:pPr marL="0" indent="0" algn="just">
              <a:spcBef>
                <a:spcPts val="600"/>
              </a:spcBef>
              <a:spcAft>
                <a:spcPts val="600"/>
              </a:spcAft>
              <a:buNone/>
            </a:pPr>
            <a:r>
              <a:rPr lang="en-US" sz="1200" b="1" noProof="0" dirty="0">
                <a:solidFill>
                  <a:srgbClr val="1E3246"/>
                </a:solidFill>
                <a:latin typeface="Alstom" panose="02000503020000020004" pitchFamily="2" charset="0"/>
              </a:rPr>
              <a:t>WHAT ARE THE STEPS THAT ATTACKERS FOLLOW?</a:t>
            </a:r>
          </a:p>
          <a:p>
            <a:pPr marL="0" indent="0" eaLnBrk="1" fontAlgn="auto" hangingPunct="1">
              <a:spcAft>
                <a:spcPts val="0"/>
              </a:spcAft>
              <a:buFont typeface="Arial" panose="020B0604020202020204" pitchFamily="34" charset="0"/>
              <a:buNone/>
              <a:defRPr/>
            </a:pPr>
            <a:endParaRPr lang="en-US" sz="700" b="1" noProof="0" dirty="0"/>
          </a:p>
        </p:txBody>
      </p:sp>
      <p:graphicFrame>
        <p:nvGraphicFramePr>
          <p:cNvPr id="19" name="Diagrama 18">
            <a:extLst>
              <a:ext uri="{FF2B5EF4-FFF2-40B4-BE49-F238E27FC236}">
                <a16:creationId xmlns:a16="http://schemas.microsoft.com/office/drawing/2014/main" id="{27A20283-6B35-B395-A30D-D64D0A8D42E4}"/>
              </a:ext>
            </a:extLst>
          </p:cNvPr>
          <p:cNvGraphicFramePr/>
          <p:nvPr>
            <p:extLst>
              <p:ext uri="{D42A27DB-BD31-4B8C-83A1-F6EECF244321}">
                <p14:modId xmlns:p14="http://schemas.microsoft.com/office/powerpoint/2010/main" val="737006108"/>
              </p:ext>
            </p:extLst>
          </p:nvPr>
        </p:nvGraphicFramePr>
        <p:xfrm>
          <a:off x="640080" y="2187901"/>
          <a:ext cx="10911003" cy="42421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40894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024F4-CD59-6052-0C77-B340AD07CE74}"/>
            </a:ext>
          </a:extLst>
        </p:cNvPr>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521660D5-4E88-08DF-728D-5C337E5B9999}"/>
              </a:ext>
            </a:extLst>
          </p:cNvPr>
          <p:cNvSpPr>
            <a:spLocks noGrp="1"/>
          </p:cNvSpPr>
          <p:nvPr>
            <p:ph type="dt" sz="half" idx="10"/>
          </p:nvPr>
        </p:nvSpPr>
        <p:spPr bwMode="gray"/>
        <p:txBody>
          <a:bodyPr/>
          <a:lstStyle/>
          <a:p>
            <a:r>
              <a:rPr lang="en-US" noProof="0" dirty="0"/>
              <a:t>Date</a:t>
            </a:r>
          </a:p>
        </p:txBody>
      </p:sp>
      <p:sp>
        <p:nvSpPr>
          <p:cNvPr id="5" name="Espace réservé du pied de page 4">
            <a:extLst>
              <a:ext uri="{FF2B5EF4-FFF2-40B4-BE49-F238E27FC236}">
                <a16:creationId xmlns:a16="http://schemas.microsoft.com/office/drawing/2014/main" id="{FAE70E57-747D-5CD8-6C5D-AF1F6907F594}"/>
              </a:ext>
            </a:extLst>
          </p:cNvPr>
          <p:cNvSpPr>
            <a:spLocks noGrp="1"/>
          </p:cNvSpPr>
          <p:nvPr>
            <p:ph type="ftr" sz="quarter" idx="11"/>
          </p:nvPr>
        </p:nvSpPr>
        <p:spPr bwMode="gray"/>
        <p:txBody>
          <a:bodyPr/>
          <a:lstStyle/>
          <a:p>
            <a:r>
              <a:rPr lang="en-US" noProof="0" dirty="0"/>
              <a:t>Title of the presentation on three lines - Lorem </a:t>
            </a:r>
            <a:r>
              <a:rPr lang="en-US" noProof="0" dirty="0" err="1"/>
              <a:t>impsum</a:t>
            </a:r>
            <a:r>
              <a:rPr lang="en-US" noProof="0" dirty="0"/>
              <a:t> dolor sit </a:t>
            </a:r>
            <a:r>
              <a:rPr lang="en-US" noProof="0" dirty="0" err="1"/>
              <a:t>amet</a:t>
            </a:r>
            <a:r>
              <a:rPr lang="en-US" noProof="0" dirty="0"/>
              <a:t> </a:t>
            </a:r>
            <a:r>
              <a:rPr lang="en-US" noProof="0" dirty="0" err="1"/>
              <a:t>consectetuer</a:t>
            </a:r>
            <a:r>
              <a:rPr lang="en-US" noProof="0" dirty="0"/>
              <a:t> </a:t>
            </a:r>
            <a:r>
              <a:rPr lang="en-US" noProof="0" dirty="0" err="1"/>
              <a:t>adipiscing</a:t>
            </a:r>
            <a:r>
              <a:rPr lang="en-US" noProof="0" dirty="0"/>
              <a:t> </a:t>
            </a:r>
            <a:r>
              <a:rPr lang="en-US" noProof="0" dirty="0" err="1"/>
              <a:t>elit</a:t>
            </a:r>
            <a:r>
              <a:rPr lang="en-US" noProof="0" dirty="0"/>
              <a:t>, sed diam </a:t>
            </a:r>
            <a:r>
              <a:rPr lang="en-US" noProof="0" dirty="0" err="1"/>
              <a:t>nonummy</a:t>
            </a:r>
            <a:endParaRPr lang="en-US" noProof="0" dirty="0"/>
          </a:p>
        </p:txBody>
      </p:sp>
      <p:sp>
        <p:nvSpPr>
          <p:cNvPr id="6" name="Espace réservé du numéro de diapositive 5">
            <a:extLst>
              <a:ext uri="{FF2B5EF4-FFF2-40B4-BE49-F238E27FC236}">
                <a16:creationId xmlns:a16="http://schemas.microsoft.com/office/drawing/2014/main" id="{B6E2D761-0C41-1CAB-A5BC-CA1CF6636C6C}"/>
              </a:ext>
            </a:extLst>
          </p:cNvPr>
          <p:cNvSpPr>
            <a:spLocks noGrp="1"/>
          </p:cNvSpPr>
          <p:nvPr>
            <p:ph type="sldNum" sz="quarter" idx="12"/>
          </p:nvPr>
        </p:nvSpPr>
        <p:spPr bwMode="gray"/>
        <p:txBody>
          <a:bodyPr/>
          <a:lstStyle/>
          <a:p>
            <a:fld id="{733122C9-A0B9-462F-8757-0847AD287B63}" type="slidenum">
              <a:rPr lang="en-US" noProof="0" smtClean="0"/>
              <a:pPr/>
              <a:t>7</a:t>
            </a:fld>
            <a:endParaRPr lang="en-US" noProof="0" dirty="0"/>
          </a:p>
        </p:txBody>
      </p:sp>
      <p:sp>
        <p:nvSpPr>
          <p:cNvPr id="8" name="Titre 7">
            <a:extLst>
              <a:ext uri="{FF2B5EF4-FFF2-40B4-BE49-F238E27FC236}">
                <a16:creationId xmlns:a16="http://schemas.microsoft.com/office/drawing/2014/main" id="{D3A3AB39-38D3-9AAB-80D8-A46C630DB3E4}"/>
              </a:ext>
            </a:extLst>
          </p:cNvPr>
          <p:cNvSpPr>
            <a:spLocks noGrp="1"/>
          </p:cNvSpPr>
          <p:nvPr>
            <p:ph type="title"/>
          </p:nvPr>
        </p:nvSpPr>
        <p:spPr bwMode="gray"/>
        <p:txBody>
          <a:bodyPr/>
          <a:lstStyle/>
          <a:p>
            <a:r>
              <a:rPr lang="en-US" noProof="0" dirty="0"/>
              <a:t>03</a:t>
            </a:r>
          </a:p>
        </p:txBody>
      </p:sp>
      <p:sp>
        <p:nvSpPr>
          <p:cNvPr id="11" name="Espace réservé du texte 10">
            <a:extLst>
              <a:ext uri="{FF2B5EF4-FFF2-40B4-BE49-F238E27FC236}">
                <a16:creationId xmlns:a16="http://schemas.microsoft.com/office/drawing/2014/main" id="{3AAB4F6C-6A60-37FD-99E9-2008A5C7F3A6}"/>
              </a:ext>
            </a:extLst>
          </p:cNvPr>
          <p:cNvSpPr>
            <a:spLocks noGrp="1"/>
          </p:cNvSpPr>
          <p:nvPr>
            <p:ph type="body" sz="quarter" idx="13"/>
          </p:nvPr>
        </p:nvSpPr>
        <p:spPr bwMode="gray"/>
        <p:txBody>
          <a:bodyPr/>
          <a:lstStyle/>
          <a:p>
            <a:r>
              <a:rPr lang="en-US" noProof="0" dirty="0"/>
              <a:t>RAILWAY CYBERATTACKS</a:t>
            </a:r>
          </a:p>
        </p:txBody>
      </p:sp>
    </p:spTree>
    <p:extLst>
      <p:ext uri="{BB962C8B-B14F-4D97-AF65-F5344CB8AC3E}">
        <p14:creationId xmlns:p14="http://schemas.microsoft.com/office/powerpoint/2010/main" val="3578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5C5C4-5A8E-36AF-67B5-B5C71F9E7C52}"/>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CDDC6E11-C48E-7118-CA3B-3D0EE341DF9B}"/>
              </a:ext>
            </a:extLst>
          </p:cNvPr>
          <p:cNvSpPr>
            <a:spLocks noGrp="1"/>
          </p:cNvSpPr>
          <p:nvPr>
            <p:ph type="sldNum" sz="quarter" idx="12"/>
          </p:nvPr>
        </p:nvSpPr>
        <p:spPr bwMode="gray">
          <a:prstGeom prst="rect">
            <a:avLst/>
          </a:prstGeom>
        </p:spPr>
        <p:txBody>
          <a:bodyPr vert="horz" lIns="0" tIns="0" rIns="0" bIns="0" rtlCol="0" anchor="t" anchorCtr="0">
            <a:noAutofit/>
          </a:bodyPr>
          <a:lstStyle>
            <a:defPPr>
              <a:defRPr lang="fr-FR"/>
            </a:defPPr>
            <a:lvl1pPr algn="l" rtl="0" eaLnBrk="1" fontAlgn="auto" hangingPunct="1">
              <a:spcBef>
                <a:spcPts val="0"/>
              </a:spcBef>
              <a:spcAft>
                <a:spcPts val="0"/>
              </a:spcAft>
              <a:defRPr sz="1200" b="1" kern="1200">
                <a:solidFill>
                  <a:schemeClr val="accent3"/>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73261B05-1CAE-4076-8169-3E452A2A1779}" type="slidenum">
              <a:rPr lang="en-US" noProof="0" smtClean="0"/>
              <a:pPr>
                <a:defRPr/>
              </a:pPr>
              <a:t>8</a:t>
            </a:fld>
            <a:endParaRPr lang="en-US" noProof="0" dirty="0"/>
          </a:p>
        </p:txBody>
      </p:sp>
      <p:sp>
        <p:nvSpPr>
          <p:cNvPr id="23555" name="Titre 7">
            <a:extLst>
              <a:ext uri="{FF2B5EF4-FFF2-40B4-BE49-F238E27FC236}">
                <a16:creationId xmlns:a16="http://schemas.microsoft.com/office/drawing/2014/main" id="{87AC80E7-A089-5CDB-067F-8FBB5ED19E34}"/>
              </a:ext>
            </a:extLst>
          </p:cNvPr>
          <p:cNvSpPr>
            <a:spLocks noGrp="1" noChangeArrowheads="1"/>
          </p:cNvSpPr>
          <p:nvPr>
            <p:ph type="title"/>
          </p:nvPr>
        </p:nvSpPr>
        <p:spPr/>
        <p:txBody>
          <a:bodyPr/>
          <a:lstStyle/>
          <a:p>
            <a:pPr eaLnBrk="1" hangingPunct="1"/>
            <a:r>
              <a:rPr lang="en-US" sz="2200" noProof="0" dirty="0">
                <a:solidFill>
                  <a:srgbClr val="1E3246"/>
                </a:solidFill>
              </a:rPr>
              <a:t>03. RAILWAY CYBERATTACKS</a:t>
            </a:r>
          </a:p>
        </p:txBody>
      </p:sp>
      <p:sp>
        <p:nvSpPr>
          <p:cNvPr id="9" name="Espace réservé du contenu 8">
            <a:extLst>
              <a:ext uri="{FF2B5EF4-FFF2-40B4-BE49-F238E27FC236}">
                <a16:creationId xmlns:a16="http://schemas.microsoft.com/office/drawing/2014/main" id="{4EF94F55-8B54-B444-60EB-3C6E2DC0DB41}"/>
              </a:ext>
            </a:extLst>
          </p:cNvPr>
          <p:cNvSpPr>
            <a:spLocks noGrp="1"/>
          </p:cNvSpPr>
          <p:nvPr>
            <p:ph type="body" sz="quarter" idx="17"/>
          </p:nvPr>
        </p:nvSpPr>
        <p:spPr>
          <a:solidFill>
            <a:schemeClr val="accent1"/>
          </a:solidFill>
        </p:spPr>
        <p:txBody>
          <a:bodyPr rtlCol="0">
            <a:normAutofit/>
          </a:bodyPr>
          <a:lstStyle/>
          <a:p>
            <a:pPr marL="0" indent="0" algn="just">
              <a:spcBef>
                <a:spcPts val="600"/>
              </a:spcBef>
              <a:spcAft>
                <a:spcPts val="600"/>
              </a:spcAft>
              <a:buNone/>
            </a:pPr>
            <a:r>
              <a:rPr lang="en-US" sz="1200" b="1" noProof="0" dirty="0">
                <a:solidFill>
                  <a:schemeClr val="bg1"/>
                </a:solidFill>
                <a:latin typeface="Alstom" panose="02000503020000020004" pitchFamily="2" charset="0"/>
              </a:rPr>
              <a:t>REAL CASE: Rogue ASFA beacons (August 2024)</a:t>
            </a:r>
            <a:endParaRPr lang="en-US" sz="700" b="1" noProof="0" dirty="0">
              <a:solidFill>
                <a:schemeClr val="bg1"/>
              </a:solidFill>
            </a:endParaRPr>
          </a:p>
        </p:txBody>
      </p:sp>
      <p:pic>
        <p:nvPicPr>
          <p:cNvPr id="3" name="Imagen 2">
            <a:hlinkClick r:id="rId3"/>
            <a:extLst>
              <a:ext uri="{FF2B5EF4-FFF2-40B4-BE49-F238E27FC236}">
                <a16:creationId xmlns:a16="http://schemas.microsoft.com/office/drawing/2014/main" id="{580B3A9F-09EA-6EE9-3B7E-6BC40DA2E65D}"/>
              </a:ext>
            </a:extLst>
          </p:cNvPr>
          <p:cNvPicPr>
            <a:picLocks noChangeAspect="1"/>
          </p:cNvPicPr>
          <p:nvPr/>
        </p:nvPicPr>
        <p:blipFill>
          <a:blip r:embed="rId4"/>
          <a:srcRect b="74605"/>
          <a:stretch>
            <a:fillRect/>
          </a:stretch>
        </p:blipFill>
        <p:spPr>
          <a:xfrm>
            <a:off x="2559720" y="1637013"/>
            <a:ext cx="5304407" cy="1168054"/>
          </a:xfrm>
          <a:prstGeom prst="rect">
            <a:avLst/>
          </a:prstGeom>
        </p:spPr>
      </p:pic>
      <p:pic>
        <p:nvPicPr>
          <p:cNvPr id="5" name="Marcador de posición de imagen 4">
            <a:extLst>
              <a:ext uri="{FF2B5EF4-FFF2-40B4-BE49-F238E27FC236}">
                <a16:creationId xmlns:a16="http://schemas.microsoft.com/office/drawing/2014/main" id="{CC20A229-0FBA-6EB6-F55F-42F6CE696A1D}"/>
              </a:ext>
            </a:extLst>
          </p:cNvPr>
          <p:cNvPicPr>
            <a:picLocks noGrp="1" noChangeAspect="1"/>
          </p:cNvPicPr>
          <p:nvPr>
            <p:ph type="pic" sz="quarter" idx="16"/>
          </p:nvPr>
        </p:nvPicPr>
        <p:blipFill>
          <a:blip r:embed="rId5"/>
          <a:srcRect l="3514" r="3514"/>
          <a:stretch/>
        </p:blipFill>
        <p:spPr bwMode="gray">
          <a:xfrm>
            <a:off x="1471979" y="2805067"/>
            <a:ext cx="9248041" cy="3598635"/>
          </a:xfrm>
          <a:prstGeom prst="rect">
            <a:avLst/>
          </a:prstGeom>
          <a:solidFill>
            <a:srgbClr val="FFFFFF">
              <a:lumMod val="95000"/>
            </a:srgbClr>
          </a:solidFill>
        </p:spPr>
      </p:pic>
      <p:pic>
        <p:nvPicPr>
          <p:cNvPr id="8" name="Imagen 7" descr="Logotipo&#10;&#10;El contenido generado por IA puede ser incorrecto.">
            <a:hlinkClick r:id="rId6"/>
            <a:extLst>
              <a:ext uri="{FF2B5EF4-FFF2-40B4-BE49-F238E27FC236}">
                <a16:creationId xmlns:a16="http://schemas.microsoft.com/office/drawing/2014/main" id="{02F7BBD8-3D09-8D36-B1A1-01E8607BC528}"/>
              </a:ext>
            </a:extLst>
          </p:cNvPr>
          <p:cNvPicPr>
            <a:picLocks noChangeAspect="1"/>
          </p:cNvPicPr>
          <p:nvPr/>
        </p:nvPicPr>
        <p:blipFill>
          <a:blip r:embed="rId7">
            <a:extLst>
              <a:ext uri="{28A0092B-C50C-407E-A947-70E740481C1C}">
                <a14:useLocalDpi xmlns:a14="http://schemas.microsoft.com/office/drawing/2010/main" val="0"/>
              </a:ext>
            </a:extLst>
          </a:blip>
          <a:srcRect t="32413" b="32920"/>
          <a:stretch>
            <a:fillRect/>
          </a:stretch>
        </p:blipFill>
        <p:spPr>
          <a:xfrm>
            <a:off x="8312583" y="1839804"/>
            <a:ext cx="3238500" cy="832104"/>
          </a:xfrm>
          <a:prstGeom prst="rect">
            <a:avLst/>
          </a:prstGeom>
        </p:spPr>
      </p:pic>
    </p:spTree>
    <p:extLst>
      <p:ext uri="{BB962C8B-B14F-4D97-AF65-F5344CB8AC3E}">
        <p14:creationId xmlns:p14="http://schemas.microsoft.com/office/powerpoint/2010/main" val="434194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F40E1-BB1C-DCB7-657B-6A7783A91323}"/>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52D4515F-F2E0-BF18-72D5-D1E2E21A754B}"/>
              </a:ext>
            </a:extLst>
          </p:cNvPr>
          <p:cNvSpPr>
            <a:spLocks noGrp="1"/>
          </p:cNvSpPr>
          <p:nvPr>
            <p:ph type="sldNum" sz="quarter" idx="12"/>
          </p:nvPr>
        </p:nvSpPr>
        <p:spPr bwMode="gray">
          <a:prstGeom prst="rect">
            <a:avLst/>
          </a:prstGeom>
        </p:spPr>
        <p:txBody>
          <a:bodyPr vert="horz" lIns="0" tIns="0" rIns="0" bIns="0" rtlCol="0" anchor="t" anchorCtr="0">
            <a:noAutofit/>
          </a:bodyPr>
          <a:lstStyle>
            <a:defPPr>
              <a:defRPr lang="fr-FR"/>
            </a:defPPr>
            <a:lvl1pPr algn="l" rtl="0" eaLnBrk="1" fontAlgn="auto" hangingPunct="1">
              <a:spcBef>
                <a:spcPts val="0"/>
              </a:spcBef>
              <a:spcAft>
                <a:spcPts val="0"/>
              </a:spcAft>
              <a:defRPr sz="1200" b="1" kern="1200">
                <a:solidFill>
                  <a:schemeClr val="accent3"/>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73261B05-1CAE-4076-8169-3E452A2A1779}" type="slidenum">
              <a:rPr lang="en-US" noProof="0" smtClean="0"/>
              <a:pPr>
                <a:defRPr/>
              </a:pPr>
              <a:t>9</a:t>
            </a:fld>
            <a:endParaRPr lang="en-US" noProof="0" dirty="0"/>
          </a:p>
        </p:txBody>
      </p:sp>
      <p:sp>
        <p:nvSpPr>
          <p:cNvPr id="23555" name="Titre 7">
            <a:extLst>
              <a:ext uri="{FF2B5EF4-FFF2-40B4-BE49-F238E27FC236}">
                <a16:creationId xmlns:a16="http://schemas.microsoft.com/office/drawing/2014/main" id="{2FB51BE5-CF00-7387-96F6-1A9402F0825A}"/>
              </a:ext>
            </a:extLst>
          </p:cNvPr>
          <p:cNvSpPr>
            <a:spLocks noGrp="1" noChangeArrowheads="1"/>
          </p:cNvSpPr>
          <p:nvPr>
            <p:ph type="title"/>
          </p:nvPr>
        </p:nvSpPr>
        <p:spPr/>
        <p:txBody>
          <a:bodyPr/>
          <a:lstStyle/>
          <a:p>
            <a:r>
              <a:rPr lang="en-US" sz="2200" noProof="0" dirty="0">
                <a:solidFill>
                  <a:srgbClr val="1E3246"/>
                </a:solidFill>
              </a:rPr>
              <a:t>03. RAILWAY CYBERATTACKS</a:t>
            </a:r>
          </a:p>
        </p:txBody>
      </p:sp>
      <p:sp>
        <p:nvSpPr>
          <p:cNvPr id="9" name="Espace réservé du contenu 8">
            <a:extLst>
              <a:ext uri="{FF2B5EF4-FFF2-40B4-BE49-F238E27FC236}">
                <a16:creationId xmlns:a16="http://schemas.microsoft.com/office/drawing/2014/main" id="{EB03EAF6-F870-23C0-B9FD-2A0BBBB01A20}"/>
              </a:ext>
            </a:extLst>
          </p:cNvPr>
          <p:cNvSpPr>
            <a:spLocks noGrp="1"/>
          </p:cNvSpPr>
          <p:nvPr>
            <p:ph type="body" sz="quarter" idx="17"/>
          </p:nvPr>
        </p:nvSpPr>
        <p:spPr>
          <a:solidFill>
            <a:schemeClr val="accent1"/>
          </a:solidFill>
        </p:spPr>
        <p:txBody>
          <a:bodyPr rtlCol="0">
            <a:normAutofit/>
          </a:bodyPr>
          <a:lstStyle/>
          <a:p>
            <a:pPr algn="just">
              <a:spcBef>
                <a:spcPts val="600"/>
              </a:spcBef>
              <a:spcAft>
                <a:spcPts val="600"/>
              </a:spcAft>
            </a:pPr>
            <a:r>
              <a:rPr lang="en-US" sz="1200" b="1" noProof="0" dirty="0">
                <a:solidFill>
                  <a:schemeClr val="bg1"/>
                </a:solidFill>
                <a:latin typeface="Alstom" panose="02000503020000020004" pitchFamily="2" charset="0"/>
              </a:rPr>
              <a:t>REAL CASE: Rogue ASFA beacons (August 2024)</a:t>
            </a:r>
          </a:p>
        </p:txBody>
      </p:sp>
      <p:graphicFrame>
        <p:nvGraphicFramePr>
          <p:cNvPr id="10" name="Diagrama 9">
            <a:extLst>
              <a:ext uri="{FF2B5EF4-FFF2-40B4-BE49-F238E27FC236}">
                <a16:creationId xmlns:a16="http://schemas.microsoft.com/office/drawing/2014/main" id="{B48C9A74-859B-9549-BEE0-9E422ED873E8}"/>
              </a:ext>
            </a:extLst>
          </p:cNvPr>
          <p:cNvGraphicFramePr/>
          <p:nvPr>
            <p:extLst>
              <p:ext uri="{D42A27DB-BD31-4B8C-83A1-F6EECF244321}">
                <p14:modId xmlns:p14="http://schemas.microsoft.com/office/powerpoint/2010/main" val="1124081927"/>
              </p:ext>
            </p:extLst>
          </p:nvPr>
        </p:nvGraphicFramePr>
        <p:xfrm>
          <a:off x="2431046" y="2615856"/>
          <a:ext cx="7329908" cy="3598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2351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2B3A0-D5C2-5EF6-00FC-3B848E7154A4}"/>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66F56AA3-E570-5A2C-60CB-46B696672213}"/>
              </a:ext>
            </a:extLst>
          </p:cNvPr>
          <p:cNvSpPr>
            <a:spLocks noGrp="1"/>
          </p:cNvSpPr>
          <p:nvPr>
            <p:ph type="sldNum" sz="quarter" idx="12"/>
          </p:nvPr>
        </p:nvSpPr>
        <p:spPr bwMode="gray">
          <a:prstGeom prst="rect">
            <a:avLst/>
          </a:prstGeom>
        </p:spPr>
        <p:txBody>
          <a:bodyPr vert="horz" lIns="0" tIns="0" rIns="0" bIns="0" rtlCol="0" anchor="t" anchorCtr="0">
            <a:noAutofit/>
          </a:bodyPr>
          <a:lstStyle>
            <a:defPPr>
              <a:defRPr lang="fr-FR"/>
            </a:defPPr>
            <a:lvl1pPr algn="l" rtl="0" eaLnBrk="1" fontAlgn="auto" hangingPunct="1">
              <a:spcBef>
                <a:spcPts val="0"/>
              </a:spcBef>
              <a:spcAft>
                <a:spcPts val="0"/>
              </a:spcAft>
              <a:defRPr sz="1200" b="1" kern="1200">
                <a:solidFill>
                  <a:schemeClr val="accent3"/>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73261B05-1CAE-4076-8169-3E452A2A1779}" type="slidenum">
              <a:rPr lang="en-US" noProof="0" smtClean="0"/>
              <a:pPr>
                <a:defRPr/>
              </a:pPr>
              <a:t>10</a:t>
            </a:fld>
            <a:endParaRPr lang="en-US" noProof="0" dirty="0"/>
          </a:p>
        </p:txBody>
      </p:sp>
      <p:sp>
        <p:nvSpPr>
          <p:cNvPr id="23555" name="Titre 7">
            <a:extLst>
              <a:ext uri="{FF2B5EF4-FFF2-40B4-BE49-F238E27FC236}">
                <a16:creationId xmlns:a16="http://schemas.microsoft.com/office/drawing/2014/main" id="{01A7FBC1-239A-EA19-582C-676D444A2CE9}"/>
              </a:ext>
            </a:extLst>
          </p:cNvPr>
          <p:cNvSpPr>
            <a:spLocks noGrp="1" noChangeArrowheads="1"/>
          </p:cNvSpPr>
          <p:nvPr>
            <p:ph type="title"/>
          </p:nvPr>
        </p:nvSpPr>
        <p:spPr/>
        <p:txBody>
          <a:bodyPr/>
          <a:lstStyle/>
          <a:p>
            <a:r>
              <a:rPr lang="en-US" sz="2200" dirty="0">
                <a:solidFill>
                  <a:srgbClr val="1E3246"/>
                </a:solidFill>
              </a:rPr>
              <a:t>03. RAILWAY CYBERATTACKS</a:t>
            </a:r>
            <a:endParaRPr lang="en-US" sz="2200" noProof="0" dirty="0">
              <a:solidFill>
                <a:srgbClr val="1E3246"/>
              </a:solidFill>
            </a:endParaRPr>
          </a:p>
        </p:txBody>
      </p:sp>
      <p:sp>
        <p:nvSpPr>
          <p:cNvPr id="9" name="Espace réservé du contenu 8">
            <a:extLst>
              <a:ext uri="{FF2B5EF4-FFF2-40B4-BE49-F238E27FC236}">
                <a16:creationId xmlns:a16="http://schemas.microsoft.com/office/drawing/2014/main" id="{A04B721F-6F29-BD7F-1D19-9BA4DB06645E}"/>
              </a:ext>
            </a:extLst>
          </p:cNvPr>
          <p:cNvSpPr>
            <a:spLocks noGrp="1"/>
          </p:cNvSpPr>
          <p:nvPr>
            <p:ph type="body" sz="quarter" idx="17"/>
          </p:nvPr>
        </p:nvSpPr>
        <p:spPr>
          <a:solidFill>
            <a:schemeClr val="accent1"/>
          </a:solidFill>
        </p:spPr>
        <p:txBody>
          <a:bodyPr rtlCol="0">
            <a:normAutofit/>
          </a:bodyPr>
          <a:lstStyle/>
          <a:p>
            <a:pPr algn="just">
              <a:spcBef>
                <a:spcPts val="600"/>
              </a:spcBef>
              <a:spcAft>
                <a:spcPts val="600"/>
              </a:spcAft>
            </a:pPr>
            <a:r>
              <a:rPr lang="en-US" sz="1200" b="1" noProof="0" dirty="0">
                <a:solidFill>
                  <a:schemeClr val="bg1"/>
                </a:solidFill>
                <a:latin typeface="Alstom" panose="02000503020000020004" pitchFamily="2" charset="0"/>
              </a:rPr>
              <a:t>REAL CASE: Iran, Italy &amp; Ukraine attacks (2021-2025)</a:t>
            </a:r>
            <a:endParaRPr lang="en-US" sz="700" b="1" noProof="0" dirty="0"/>
          </a:p>
        </p:txBody>
      </p:sp>
      <p:graphicFrame>
        <p:nvGraphicFramePr>
          <p:cNvPr id="2" name="Diagrama 1">
            <a:extLst>
              <a:ext uri="{FF2B5EF4-FFF2-40B4-BE49-F238E27FC236}">
                <a16:creationId xmlns:a16="http://schemas.microsoft.com/office/drawing/2014/main" id="{BAE63B37-7FA4-1DB2-EE13-349A074FCE59}"/>
              </a:ext>
            </a:extLst>
          </p:cNvPr>
          <p:cNvGraphicFramePr/>
          <p:nvPr>
            <p:extLst>
              <p:ext uri="{D42A27DB-BD31-4B8C-83A1-F6EECF244321}">
                <p14:modId xmlns:p14="http://schemas.microsoft.com/office/powerpoint/2010/main" val="3201773409"/>
              </p:ext>
            </p:extLst>
          </p:nvPr>
        </p:nvGraphicFramePr>
        <p:xfrm>
          <a:off x="6507126" y="1297172"/>
          <a:ext cx="5489942" cy="5141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Imagen 11" descr="Imagen que contiene Interfaz de usuario gráfica&#10;&#10;El contenido generado por IA puede ser incorrecto.">
            <a:extLst>
              <a:ext uri="{FF2B5EF4-FFF2-40B4-BE49-F238E27FC236}">
                <a16:creationId xmlns:a16="http://schemas.microsoft.com/office/drawing/2014/main" id="{F71B2D31-A32F-337E-BD9F-BF69C3F66C56}"/>
              </a:ext>
            </a:extLst>
          </p:cNvPr>
          <p:cNvPicPr>
            <a:picLocks noChangeAspect="1"/>
          </p:cNvPicPr>
          <p:nvPr/>
        </p:nvPicPr>
        <p:blipFill>
          <a:blip r:embed="rId8">
            <a:extLst>
              <a:ext uri="{28A0092B-C50C-407E-A947-70E740481C1C}">
                <a14:useLocalDpi xmlns:a14="http://schemas.microsoft.com/office/drawing/2010/main" val="0"/>
              </a:ext>
            </a:extLst>
          </a:blip>
          <a:srcRect t="13178" b="9520"/>
          <a:stretch>
            <a:fillRect/>
          </a:stretch>
        </p:blipFill>
        <p:spPr>
          <a:xfrm>
            <a:off x="194932" y="2732567"/>
            <a:ext cx="6153723" cy="3567725"/>
          </a:xfrm>
          <a:prstGeom prst="rect">
            <a:avLst/>
          </a:prstGeom>
        </p:spPr>
      </p:pic>
    </p:spTree>
    <p:extLst>
      <p:ext uri="{BB962C8B-B14F-4D97-AF65-F5344CB8AC3E}">
        <p14:creationId xmlns:p14="http://schemas.microsoft.com/office/powerpoint/2010/main" val="1660562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EFAF3-29F6-0945-4CA4-44AAEB541676}"/>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75C6445B-502F-BD33-3FA0-559E3C741514}"/>
              </a:ext>
            </a:extLst>
          </p:cNvPr>
          <p:cNvSpPr>
            <a:spLocks noGrp="1"/>
          </p:cNvSpPr>
          <p:nvPr>
            <p:ph type="sldNum" sz="quarter" idx="12"/>
          </p:nvPr>
        </p:nvSpPr>
        <p:spPr bwMode="gray">
          <a:prstGeom prst="rect">
            <a:avLst/>
          </a:prstGeom>
        </p:spPr>
        <p:txBody>
          <a:bodyPr vert="horz" lIns="0" tIns="0" rIns="0" bIns="0" rtlCol="0" anchor="t" anchorCtr="0">
            <a:noAutofit/>
          </a:bodyPr>
          <a:lstStyle>
            <a:defPPr>
              <a:defRPr lang="fr-FR"/>
            </a:defPPr>
            <a:lvl1pPr algn="l" rtl="0" eaLnBrk="1" fontAlgn="auto" hangingPunct="1">
              <a:spcBef>
                <a:spcPts val="0"/>
              </a:spcBef>
              <a:spcAft>
                <a:spcPts val="0"/>
              </a:spcAft>
              <a:defRPr sz="1200" b="1" kern="1200">
                <a:solidFill>
                  <a:schemeClr val="accent3"/>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73261B05-1CAE-4076-8169-3E452A2A1779}" type="slidenum">
              <a:rPr lang="en-US" noProof="0" smtClean="0"/>
              <a:pPr>
                <a:defRPr/>
              </a:pPr>
              <a:t>11</a:t>
            </a:fld>
            <a:endParaRPr lang="en-US" noProof="0" dirty="0"/>
          </a:p>
        </p:txBody>
      </p:sp>
      <p:sp>
        <p:nvSpPr>
          <p:cNvPr id="23555" name="Titre 7">
            <a:extLst>
              <a:ext uri="{FF2B5EF4-FFF2-40B4-BE49-F238E27FC236}">
                <a16:creationId xmlns:a16="http://schemas.microsoft.com/office/drawing/2014/main" id="{2B32D9BE-012E-2144-1F11-6B941EA08F51}"/>
              </a:ext>
            </a:extLst>
          </p:cNvPr>
          <p:cNvSpPr>
            <a:spLocks noGrp="1" noChangeArrowheads="1"/>
          </p:cNvSpPr>
          <p:nvPr>
            <p:ph type="title"/>
          </p:nvPr>
        </p:nvSpPr>
        <p:spPr/>
        <p:txBody>
          <a:bodyPr/>
          <a:lstStyle/>
          <a:p>
            <a:r>
              <a:rPr lang="en-US" sz="2200" noProof="0" dirty="0">
                <a:solidFill>
                  <a:srgbClr val="1E3246"/>
                </a:solidFill>
              </a:rPr>
              <a:t>03. RAILWAY CYBERATTACKS</a:t>
            </a:r>
          </a:p>
        </p:txBody>
      </p:sp>
      <p:sp>
        <p:nvSpPr>
          <p:cNvPr id="9" name="Espace réservé du contenu 8">
            <a:extLst>
              <a:ext uri="{FF2B5EF4-FFF2-40B4-BE49-F238E27FC236}">
                <a16:creationId xmlns:a16="http://schemas.microsoft.com/office/drawing/2014/main" id="{068E7BFA-7FA3-628B-CAD1-8ED8C45631FF}"/>
              </a:ext>
            </a:extLst>
          </p:cNvPr>
          <p:cNvSpPr>
            <a:spLocks noGrp="1"/>
          </p:cNvSpPr>
          <p:nvPr>
            <p:ph type="body" sz="quarter" idx="17"/>
          </p:nvPr>
        </p:nvSpPr>
        <p:spPr>
          <a:solidFill>
            <a:schemeClr val="accent1"/>
          </a:solidFill>
        </p:spPr>
        <p:txBody>
          <a:bodyPr rtlCol="0">
            <a:normAutofit/>
          </a:bodyPr>
          <a:lstStyle/>
          <a:p>
            <a:pPr algn="just">
              <a:spcBef>
                <a:spcPts val="600"/>
              </a:spcBef>
              <a:spcAft>
                <a:spcPts val="600"/>
              </a:spcAft>
            </a:pPr>
            <a:r>
              <a:rPr lang="en-US" sz="1200" b="1" dirty="0">
                <a:solidFill>
                  <a:schemeClr val="bg1"/>
                </a:solidFill>
                <a:latin typeface="Alstom" panose="02000503020000020004" pitchFamily="2" charset="0"/>
              </a:rPr>
              <a:t>REAL CASE: Iran, Italy &amp; Ukraine attacks (2021-2025)</a:t>
            </a:r>
            <a:endParaRPr lang="en-US" sz="700" b="1" dirty="0"/>
          </a:p>
        </p:txBody>
      </p:sp>
      <p:graphicFrame>
        <p:nvGraphicFramePr>
          <p:cNvPr id="2" name="Diagrama 1">
            <a:extLst>
              <a:ext uri="{FF2B5EF4-FFF2-40B4-BE49-F238E27FC236}">
                <a16:creationId xmlns:a16="http://schemas.microsoft.com/office/drawing/2014/main" id="{B5828746-4EEF-201B-4181-BE8C0FBE8DE4}"/>
              </a:ext>
            </a:extLst>
          </p:cNvPr>
          <p:cNvGraphicFramePr/>
          <p:nvPr>
            <p:extLst>
              <p:ext uri="{D42A27DB-BD31-4B8C-83A1-F6EECF244321}">
                <p14:modId xmlns:p14="http://schemas.microsoft.com/office/powerpoint/2010/main" val="3704594396"/>
              </p:ext>
            </p:extLst>
          </p:nvPr>
        </p:nvGraphicFramePr>
        <p:xfrm>
          <a:off x="792001" y="2615856"/>
          <a:ext cx="10620000" cy="3598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a 2">
            <a:extLst>
              <a:ext uri="{FF2B5EF4-FFF2-40B4-BE49-F238E27FC236}">
                <a16:creationId xmlns:a16="http://schemas.microsoft.com/office/drawing/2014/main" id="{4517EAC5-E718-75A1-AA91-00C786A57980}"/>
              </a:ext>
            </a:extLst>
          </p:cNvPr>
          <p:cNvGraphicFramePr/>
          <p:nvPr>
            <p:extLst>
              <p:ext uri="{D42A27DB-BD31-4B8C-83A1-F6EECF244321}">
                <p14:modId xmlns:p14="http://schemas.microsoft.com/office/powerpoint/2010/main" val="4049686120"/>
              </p:ext>
            </p:extLst>
          </p:nvPr>
        </p:nvGraphicFramePr>
        <p:xfrm>
          <a:off x="779998" y="3561907"/>
          <a:ext cx="4972215" cy="23816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345134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45546-B2CC-9294-226C-6CBA9FFCD6DE}"/>
            </a:ext>
          </a:extLst>
        </p:cNvPr>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60A4055C-28A3-C428-0E36-9127EDC9C76B}"/>
              </a:ext>
            </a:extLst>
          </p:cNvPr>
          <p:cNvSpPr>
            <a:spLocks noGrp="1"/>
          </p:cNvSpPr>
          <p:nvPr>
            <p:ph type="dt" sz="half" idx="10"/>
          </p:nvPr>
        </p:nvSpPr>
        <p:spPr bwMode="gray"/>
        <p:txBody>
          <a:bodyPr/>
          <a:lstStyle/>
          <a:p>
            <a:r>
              <a:rPr lang="en-US" noProof="0" dirty="0"/>
              <a:t>Date</a:t>
            </a:r>
          </a:p>
        </p:txBody>
      </p:sp>
      <p:sp>
        <p:nvSpPr>
          <p:cNvPr id="5" name="Espace réservé du pied de page 4">
            <a:extLst>
              <a:ext uri="{FF2B5EF4-FFF2-40B4-BE49-F238E27FC236}">
                <a16:creationId xmlns:a16="http://schemas.microsoft.com/office/drawing/2014/main" id="{AE5D7A54-AE2B-A6A2-AA27-822B976B4F79}"/>
              </a:ext>
            </a:extLst>
          </p:cNvPr>
          <p:cNvSpPr>
            <a:spLocks noGrp="1"/>
          </p:cNvSpPr>
          <p:nvPr>
            <p:ph type="ftr" sz="quarter" idx="11"/>
          </p:nvPr>
        </p:nvSpPr>
        <p:spPr bwMode="gray"/>
        <p:txBody>
          <a:bodyPr/>
          <a:lstStyle/>
          <a:p>
            <a:r>
              <a:rPr lang="en-US" noProof="0" dirty="0"/>
              <a:t>Title of the presentation on three lines - Lorem </a:t>
            </a:r>
            <a:r>
              <a:rPr lang="en-US" noProof="0" dirty="0" err="1"/>
              <a:t>impsum</a:t>
            </a:r>
            <a:r>
              <a:rPr lang="en-US" noProof="0" dirty="0"/>
              <a:t> dolor sit </a:t>
            </a:r>
            <a:r>
              <a:rPr lang="en-US" noProof="0" dirty="0" err="1"/>
              <a:t>amet</a:t>
            </a:r>
            <a:r>
              <a:rPr lang="en-US" noProof="0" dirty="0"/>
              <a:t> </a:t>
            </a:r>
            <a:r>
              <a:rPr lang="en-US" noProof="0" dirty="0" err="1"/>
              <a:t>consectetuer</a:t>
            </a:r>
            <a:r>
              <a:rPr lang="en-US" noProof="0" dirty="0"/>
              <a:t> </a:t>
            </a:r>
            <a:r>
              <a:rPr lang="en-US" noProof="0" dirty="0" err="1"/>
              <a:t>adipiscing</a:t>
            </a:r>
            <a:r>
              <a:rPr lang="en-US" noProof="0" dirty="0"/>
              <a:t> </a:t>
            </a:r>
            <a:r>
              <a:rPr lang="en-US" noProof="0" dirty="0" err="1"/>
              <a:t>elit</a:t>
            </a:r>
            <a:r>
              <a:rPr lang="en-US" noProof="0" dirty="0"/>
              <a:t>, sed diam </a:t>
            </a:r>
            <a:r>
              <a:rPr lang="en-US" noProof="0" dirty="0" err="1"/>
              <a:t>nonummy</a:t>
            </a:r>
            <a:endParaRPr lang="en-US" noProof="0" dirty="0"/>
          </a:p>
        </p:txBody>
      </p:sp>
      <p:sp>
        <p:nvSpPr>
          <p:cNvPr id="6" name="Espace réservé du numéro de diapositive 5">
            <a:extLst>
              <a:ext uri="{FF2B5EF4-FFF2-40B4-BE49-F238E27FC236}">
                <a16:creationId xmlns:a16="http://schemas.microsoft.com/office/drawing/2014/main" id="{FB234D45-559D-A276-1713-A0DDD7DB67DC}"/>
              </a:ext>
            </a:extLst>
          </p:cNvPr>
          <p:cNvSpPr>
            <a:spLocks noGrp="1"/>
          </p:cNvSpPr>
          <p:nvPr>
            <p:ph type="sldNum" sz="quarter" idx="12"/>
          </p:nvPr>
        </p:nvSpPr>
        <p:spPr bwMode="gray"/>
        <p:txBody>
          <a:bodyPr/>
          <a:lstStyle/>
          <a:p>
            <a:fld id="{733122C9-A0B9-462F-8757-0847AD287B63}" type="slidenum">
              <a:rPr lang="en-US" noProof="0" smtClean="0"/>
              <a:pPr/>
              <a:t>12</a:t>
            </a:fld>
            <a:endParaRPr lang="en-US" noProof="0" dirty="0"/>
          </a:p>
        </p:txBody>
      </p:sp>
      <p:sp>
        <p:nvSpPr>
          <p:cNvPr id="8" name="Titre 7">
            <a:extLst>
              <a:ext uri="{FF2B5EF4-FFF2-40B4-BE49-F238E27FC236}">
                <a16:creationId xmlns:a16="http://schemas.microsoft.com/office/drawing/2014/main" id="{6A7B7761-97B8-E5BD-407B-EB44A0AA183B}"/>
              </a:ext>
            </a:extLst>
          </p:cNvPr>
          <p:cNvSpPr>
            <a:spLocks noGrp="1"/>
          </p:cNvSpPr>
          <p:nvPr>
            <p:ph type="title"/>
          </p:nvPr>
        </p:nvSpPr>
        <p:spPr bwMode="gray"/>
        <p:txBody>
          <a:bodyPr/>
          <a:lstStyle/>
          <a:p>
            <a:r>
              <a:rPr lang="en-US" noProof="0" dirty="0"/>
              <a:t>04</a:t>
            </a:r>
          </a:p>
        </p:txBody>
      </p:sp>
      <p:sp>
        <p:nvSpPr>
          <p:cNvPr id="11" name="Espace réservé du texte 10">
            <a:extLst>
              <a:ext uri="{FF2B5EF4-FFF2-40B4-BE49-F238E27FC236}">
                <a16:creationId xmlns:a16="http://schemas.microsoft.com/office/drawing/2014/main" id="{B42666C1-8EC2-D0DB-F09D-7CE84AC22F39}"/>
              </a:ext>
            </a:extLst>
          </p:cNvPr>
          <p:cNvSpPr>
            <a:spLocks noGrp="1"/>
          </p:cNvSpPr>
          <p:nvPr>
            <p:ph type="body" sz="quarter" idx="13"/>
          </p:nvPr>
        </p:nvSpPr>
        <p:spPr bwMode="gray"/>
        <p:txBody>
          <a:bodyPr/>
          <a:lstStyle/>
          <a:p>
            <a:r>
              <a:rPr lang="en-US" noProof="0" dirty="0"/>
              <a:t>CONCLUSION</a:t>
            </a:r>
          </a:p>
        </p:txBody>
      </p:sp>
    </p:spTree>
    <p:extLst>
      <p:ext uri="{BB962C8B-B14F-4D97-AF65-F5344CB8AC3E}">
        <p14:creationId xmlns:p14="http://schemas.microsoft.com/office/powerpoint/2010/main" val="824428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B9090-B89B-687D-5E30-172986D29DE3}"/>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021B133A-3220-AA0C-36FB-C7993F0D19E1}"/>
              </a:ext>
            </a:extLst>
          </p:cNvPr>
          <p:cNvSpPr>
            <a:spLocks noGrp="1"/>
          </p:cNvSpPr>
          <p:nvPr>
            <p:ph type="sldNum" sz="quarter" idx="12"/>
          </p:nvPr>
        </p:nvSpPr>
        <p:spPr bwMode="gray">
          <a:prstGeom prst="rect">
            <a:avLst/>
          </a:prstGeom>
        </p:spPr>
        <p:txBody>
          <a:bodyPr vert="horz" lIns="0" tIns="0" rIns="0" bIns="0" rtlCol="0" anchor="t" anchorCtr="0">
            <a:noAutofit/>
          </a:bodyPr>
          <a:lstStyle>
            <a:defPPr>
              <a:defRPr lang="fr-FR"/>
            </a:defPPr>
            <a:lvl1pPr algn="l" rtl="0" eaLnBrk="1" fontAlgn="auto" hangingPunct="1">
              <a:spcBef>
                <a:spcPts val="0"/>
              </a:spcBef>
              <a:spcAft>
                <a:spcPts val="0"/>
              </a:spcAft>
              <a:defRPr sz="1200" b="1" kern="1200">
                <a:solidFill>
                  <a:schemeClr val="accent3"/>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73261B05-1CAE-4076-8169-3E452A2A1779}" type="slidenum">
              <a:rPr lang="en-US" noProof="0" smtClean="0"/>
              <a:pPr>
                <a:defRPr/>
              </a:pPr>
              <a:t>13</a:t>
            </a:fld>
            <a:endParaRPr lang="en-US" noProof="0" dirty="0"/>
          </a:p>
        </p:txBody>
      </p:sp>
      <p:sp>
        <p:nvSpPr>
          <p:cNvPr id="18" name="Marcador de posición de imagen 17">
            <a:extLst>
              <a:ext uri="{FF2B5EF4-FFF2-40B4-BE49-F238E27FC236}">
                <a16:creationId xmlns:a16="http://schemas.microsoft.com/office/drawing/2014/main" id="{2B538B48-01D3-7E5E-3F50-7CFB666A2F0D}"/>
              </a:ext>
            </a:extLst>
          </p:cNvPr>
          <p:cNvSpPr>
            <a:spLocks noGrp="1"/>
          </p:cNvSpPr>
          <p:nvPr>
            <p:ph type="pic" sz="quarter" idx="16"/>
          </p:nvPr>
        </p:nvSpPr>
        <p:spPr/>
        <p:txBody>
          <a:bodyPr/>
          <a:lstStyle/>
          <a:p>
            <a:endParaRPr lang="en-US" noProof="0" dirty="0"/>
          </a:p>
        </p:txBody>
      </p:sp>
      <p:sp>
        <p:nvSpPr>
          <p:cNvPr id="23555" name="Titre 7">
            <a:extLst>
              <a:ext uri="{FF2B5EF4-FFF2-40B4-BE49-F238E27FC236}">
                <a16:creationId xmlns:a16="http://schemas.microsoft.com/office/drawing/2014/main" id="{E62EE1DE-F1BB-FDFE-709D-88850DEE1E0E}"/>
              </a:ext>
            </a:extLst>
          </p:cNvPr>
          <p:cNvSpPr>
            <a:spLocks noGrp="1" noChangeArrowheads="1"/>
          </p:cNvSpPr>
          <p:nvPr>
            <p:ph type="title"/>
          </p:nvPr>
        </p:nvSpPr>
        <p:spPr/>
        <p:txBody>
          <a:bodyPr/>
          <a:lstStyle/>
          <a:p>
            <a:pPr eaLnBrk="1" hangingPunct="1"/>
            <a:r>
              <a:rPr lang="en-US" sz="2200" noProof="0" dirty="0">
                <a:solidFill>
                  <a:srgbClr val="1E3246"/>
                </a:solidFill>
              </a:rPr>
              <a:t>04. CONCLUSION</a:t>
            </a:r>
          </a:p>
        </p:txBody>
      </p:sp>
      <p:sp>
        <p:nvSpPr>
          <p:cNvPr id="9" name="Espace réservé du contenu 8">
            <a:extLst>
              <a:ext uri="{FF2B5EF4-FFF2-40B4-BE49-F238E27FC236}">
                <a16:creationId xmlns:a16="http://schemas.microsoft.com/office/drawing/2014/main" id="{CBBC52EE-9F33-269D-A7DA-28AD7392076E}"/>
              </a:ext>
            </a:extLst>
          </p:cNvPr>
          <p:cNvSpPr>
            <a:spLocks noGrp="1"/>
          </p:cNvSpPr>
          <p:nvPr>
            <p:ph type="body" sz="quarter" idx="17"/>
          </p:nvPr>
        </p:nvSpPr>
        <p:spPr/>
        <p:txBody>
          <a:bodyPr rtlCol="0">
            <a:normAutofit/>
          </a:bodyPr>
          <a:lstStyle/>
          <a:p>
            <a:pPr marL="0" indent="0" algn="just">
              <a:spcBef>
                <a:spcPts val="600"/>
              </a:spcBef>
              <a:spcAft>
                <a:spcPts val="600"/>
              </a:spcAft>
              <a:buNone/>
            </a:pPr>
            <a:r>
              <a:rPr lang="en-US" sz="1200" b="1" noProof="0" dirty="0">
                <a:solidFill>
                  <a:srgbClr val="1E3246"/>
                </a:solidFill>
                <a:latin typeface="Alstom" panose="02000503020000020004" pitchFamily="2" charset="0"/>
              </a:rPr>
              <a:t>WHAT CAN WE LEARN?</a:t>
            </a:r>
          </a:p>
        </p:txBody>
      </p:sp>
      <p:graphicFrame>
        <p:nvGraphicFramePr>
          <p:cNvPr id="19" name="Diagrama 18">
            <a:extLst>
              <a:ext uri="{FF2B5EF4-FFF2-40B4-BE49-F238E27FC236}">
                <a16:creationId xmlns:a16="http://schemas.microsoft.com/office/drawing/2014/main" id="{48636E31-E095-CB08-ACA0-83C7934684D5}"/>
              </a:ext>
            </a:extLst>
          </p:cNvPr>
          <p:cNvGraphicFramePr/>
          <p:nvPr>
            <p:extLst>
              <p:ext uri="{D42A27DB-BD31-4B8C-83A1-F6EECF244321}">
                <p14:modId xmlns:p14="http://schemas.microsoft.com/office/powerpoint/2010/main" val="3694087529"/>
              </p:ext>
            </p:extLst>
          </p:nvPr>
        </p:nvGraphicFramePr>
        <p:xfrm>
          <a:off x="640080" y="2615855"/>
          <a:ext cx="10911003" cy="35761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0331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A9677-D79B-31D8-DF9A-21BFA04F95A5}"/>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13D69A37-8040-17FA-C9B8-2F3F854BECBD}"/>
              </a:ext>
            </a:extLst>
          </p:cNvPr>
          <p:cNvSpPr>
            <a:spLocks noGrp="1"/>
          </p:cNvSpPr>
          <p:nvPr>
            <p:ph type="sldNum" sz="quarter" idx="12"/>
          </p:nvPr>
        </p:nvSpPr>
        <p:spPr bwMode="gray">
          <a:prstGeom prst="rect">
            <a:avLst/>
          </a:prstGeom>
        </p:spPr>
        <p:txBody>
          <a:bodyPr vert="horz" lIns="0" tIns="0" rIns="0" bIns="0" rtlCol="0" anchor="t" anchorCtr="0">
            <a:noAutofit/>
          </a:bodyPr>
          <a:lstStyle>
            <a:defPPr>
              <a:defRPr lang="fr-FR"/>
            </a:defPPr>
            <a:lvl1pPr algn="l" rtl="0" eaLnBrk="1" fontAlgn="auto" hangingPunct="1">
              <a:spcBef>
                <a:spcPts val="0"/>
              </a:spcBef>
              <a:spcAft>
                <a:spcPts val="0"/>
              </a:spcAft>
              <a:defRPr sz="1200" b="1" kern="1200">
                <a:solidFill>
                  <a:schemeClr val="accent3"/>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73261B05-1CAE-4076-8169-3E452A2A1779}" type="slidenum">
              <a:rPr lang="en-US" noProof="0" smtClean="0"/>
              <a:pPr>
                <a:defRPr/>
              </a:pPr>
              <a:t>14</a:t>
            </a:fld>
            <a:endParaRPr lang="en-US" noProof="0" dirty="0"/>
          </a:p>
        </p:txBody>
      </p:sp>
      <p:sp>
        <p:nvSpPr>
          <p:cNvPr id="18" name="Marcador de posición de imagen 17">
            <a:extLst>
              <a:ext uri="{FF2B5EF4-FFF2-40B4-BE49-F238E27FC236}">
                <a16:creationId xmlns:a16="http://schemas.microsoft.com/office/drawing/2014/main" id="{457891F3-DA27-F47D-11AA-320432D8B918}"/>
              </a:ext>
            </a:extLst>
          </p:cNvPr>
          <p:cNvSpPr>
            <a:spLocks noGrp="1"/>
          </p:cNvSpPr>
          <p:nvPr>
            <p:ph type="pic" sz="quarter" idx="16"/>
          </p:nvPr>
        </p:nvSpPr>
        <p:spPr/>
        <p:txBody>
          <a:bodyPr/>
          <a:lstStyle/>
          <a:p>
            <a:endParaRPr lang="en-US" noProof="0" dirty="0"/>
          </a:p>
        </p:txBody>
      </p:sp>
      <p:sp>
        <p:nvSpPr>
          <p:cNvPr id="23555" name="Titre 7">
            <a:extLst>
              <a:ext uri="{FF2B5EF4-FFF2-40B4-BE49-F238E27FC236}">
                <a16:creationId xmlns:a16="http://schemas.microsoft.com/office/drawing/2014/main" id="{74D7419A-E191-4A16-CB4C-667906FEFFD5}"/>
              </a:ext>
            </a:extLst>
          </p:cNvPr>
          <p:cNvSpPr>
            <a:spLocks noGrp="1" noChangeArrowheads="1"/>
          </p:cNvSpPr>
          <p:nvPr>
            <p:ph type="title"/>
          </p:nvPr>
        </p:nvSpPr>
        <p:spPr/>
        <p:txBody>
          <a:bodyPr/>
          <a:lstStyle/>
          <a:p>
            <a:pPr eaLnBrk="1" hangingPunct="1"/>
            <a:r>
              <a:rPr lang="en-US" sz="2200" noProof="0" dirty="0">
                <a:solidFill>
                  <a:srgbClr val="1E3246"/>
                </a:solidFill>
              </a:rPr>
              <a:t>04. CONCLUSION</a:t>
            </a:r>
          </a:p>
        </p:txBody>
      </p:sp>
      <p:sp>
        <p:nvSpPr>
          <p:cNvPr id="9" name="Espace réservé du contenu 8">
            <a:extLst>
              <a:ext uri="{FF2B5EF4-FFF2-40B4-BE49-F238E27FC236}">
                <a16:creationId xmlns:a16="http://schemas.microsoft.com/office/drawing/2014/main" id="{9C7F192E-F0E1-934C-D52B-A1749813A1A4}"/>
              </a:ext>
            </a:extLst>
          </p:cNvPr>
          <p:cNvSpPr>
            <a:spLocks noGrp="1"/>
          </p:cNvSpPr>
          <p:nvPr>
            <p:ph type="body" sz="quarter" idx="17"/>
          </p:nvPr>
        </p:nvSpPr>
        <p:spPr/>
        <p:txBody>
          <a:bodyPr rtlCol="0">
            <a:normAutofit/>
          </a:bodyPr>
          <a:lstStyle/>
          <a:p>
            <a:pPr marL="0" indent="0" algn="just">
              <a:spcBef>
                <a:spcPts val="600"/>
              </a:spcBef>
              <a:spcAft>
                <a:spcPts val="600"/>
              </a:spcAft>
              <a:buNone/>
            </a:pPr>
            <a:r>
              <a:rPr lang="en-US" sz="1200" b="1" noProof="0" dirty="0">
                <a:solidFill>
                  <a:srgbClr val="1E3246"/>
                </a:solidFill>
                <a:latin typeface="Alstom" panose="02000503020000020004" pitchFamily="2" charset="0"/>
              </a:rPr>
              <a:t>WHAT ARE WE DOING RIGHT NOW?</a:t>
            </a:r>
          </a:p>
          <a:p>
            <a:pPr marL="0" indent="0" eaLnBrk="1" fontAlgn="auto" hangingPunct="1">
              <a:spcAft>
                <a:spcPts val="0"/>
              </a:spcAft>
              <a:buFont typeface="Arial" panose="020B0604020202020204" pitchFamily="34" charset="0"/>
              <a:buNone/>
              <a:defRPr/>
            </a:pPr>
            <a:endParaRPr lang="en-US" sz="700" b="1" noProof="0" dirty="0"/>
          </a:p>
        </p:txBody>
      </p:sp>
      <p:graphicFrame>
        <p:nvGraphicFramePr>
          <p:cNvPr id="19" name="Diagrama 18">
            <a:extLst>
              <a:ext uri="{FF2B5EF4-FFF2-40B4-BE49-F238E27FC236}">
                <a16:creationId xmlns:a16="http://schemas.microsoft.com/office/drawing/2014/main" id="{168D627B-6FF2-7F2C-CFAB-AAFA20A554EF}"/>
              </a:ext>
            </a:extLst>
          </p:cNvPr>
          <p:cNvGraphicFramePr/>
          <p:nvPr>
            <p:extLst>
              <p:ext uri="{D42A27DB-BD31-4B8C-83A1-F6EECF244321}">
                <p14:modId xmlns:p14="http://schemas.microsoft.com/office/powerpoint/2010/main" val="1823521803"/>
              </p:ext>
            </p:extLst>
          </p:nvPr>
        </p:nvGraphicFramePr>
        <p:xfrm>
          <a:off x="640080" y="1447801"/>
          <a:ext cx="10911003" cy="474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09231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p:txBody>
          <a:bodyPr/>
          <a:lstStyle/>
          <a:p>
            <a:r>
              <a:rPr lang="en-US" noProof="0" dirty="0"/>
              <a:t>Title of the presentation on three lines - Lorem </a:t>
            </a:r>
            <a:r>
              <a:rPr lang="en-US" noProof="0" dirty="0" err="1"/>
              <a:t>impsum</a:t>
            </a:r>
            <a:r>
              <a:rPr lang="en-US" noProof="0" dirty="0"/>
              <a:t> dolor sit </a:t>
            </a:r>
            <a:r>
              <a:rPr lang="en-US" noProof="0" dirty="0" err="1"/>
              <a:t>amet</a:t>
            </a:r>
            <a:r>
              <a:rPr lang="en-US" noProof="0" dirty="0"/>
              <a:t> </a:t>
            </a:r>
            <a:r>
              <a:rPr lang="en-US" noProof="0" dirty="0" err="1"/>
              <a:t>consectetuer</a:t>
            </a:r>
            <a:r>
              <a:rPr lang="en-US" noProof="0" dirty="0"/>
              <a:t> </a:t>
            </a:r>
            <a:r>
              <a:rPr lang="en-US" noProof="0" dirty="0" err="1"/>
              <a:t>adipiscing</a:t>
            </a:r>
            <a:r>
              <a:rPr lang="en-US" noProof="0" dirty="0"/>
              <a:t> </a:t>
            </a:r>
            <a:r>
              <a:rPr lang="en-US" noProof="0" dirty="0" err="1"/>
              <a:t>elit</a:t>
            </a:r>
            <a:r>
              <a:rPr lang="en-US" noProof="0" dirty="0"/>
              <a:t>, sed diam </a:t>
            </a:r>
            <a:r>
              <a:rPr lang="en-US" noProof="0" dirty="0" err="1"/>
              <a:t>nonummy</a:t>
            </a:r>
            <a:endParaRPr lang="en-US" noProof="0" dirty="0"/>
          </a:p>
        </p:txBody>
      </p:sp>
    </p:spTree>
    <p:extLst>
      <p:ext uri="{BB962C8B-B14F-4D97-AF65-F5344CB8AC3E}">
        <p14:creationId xmlns:p14="http://schemas.microsoft.com/office/powerpoint/2010/main" val="4135661685"/>
      </p:ext>
    </p:extLst>
  </p:cSld>
  <p:clrMapOvr>
    <a:masterClrMapping/>
  </p:clrMapOvr>
</p:sld>
</file>

<file path=ppt/theme/theme1.xml><?xml version="1.0" encoding="utf-8"?>
<a:theme xmlns:a="http://schemas.openxmlformats.org/drawingml/2006/main" name="Alstom">
  <a:themeElements>
    <a:clrScheme name="ALSTOM PPT">
      <a:dk1>
        <a:srgbClr val="000000"/>
      </a:dk1>
      <a:lt1>
        <a:srgbClr val="FFFFFF"/>
      </a:lt1>
      <a:dk2>
        <a:srgbClr val="7F7F7F"/>
      </a:dk2>
      <a:lt2>
        <a:srgbClr val="D8D8D8"/>
      </a:lt2>
      <a:accent1>
        <a:srgbClr val="DC3223"/>
      </a:accent1>
      <a:accent2>
        <a:srgbClr val="EB827D"/>
      </a:accent2>
      <a:accent3>
        <a:srgbClr val="1E3246"/>
      </a:accent3>
      <a:accent4>
        <a:srgbClr val="788291"/>
      </a:accent4>
      <a:accent5>
        <a:srgbClr val="19AA6E"/>
      </a:accent5>
      <a:accent6>
        <a:srgbClr val="73CDAA"/>
      </a:accent6>
      <a:hlink>
        <a:srgbClr val="6F98C1"/>
      </a:hlink>
      <a:folHlink>
        <a:srgbClr val="6F98C1"/>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err="1" smtClean="0">
            <a:solidFill>
              <a:schemeClr val="accent3"/>
            </a:solidFill>
          </a:defRPr>
        </a:defPPr>
      </a:lstStyle>
    </a:txDef>
  </a:objectDefaults>
  <a:extraClrSchemeLst/>
  <a:extLst>
    <a:ext uri="{05A4C25C-085E-4340-85A3-A5531E510DB2}">
      <thm15:themeFamily xmlns:thm15="http://schemas.microsoft.com/office/thememl/2012/main" name="Alstom_PowerPoint_Template_16-9_2024" id="{EFC46F6F-FF2B-486F-9F03-464C8F2C9AC2}" vid="{F5E1286F-3171-4AA6-9E24-A0012DA59D8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71953EF75C7004CB37BD3807CE1FDFA" ma:contentTypeVersion="14" ma:contentTypeDescription="Create a new document." ma:contentTypeScope="" ma:versionID="96af7e3ce2651f416ab9c7e50f185e96">
  <xsd:schema xmlns:xsd="http://www.w3.org/2001/XMLSchema" xmlns:xs="http://www.w3.org/2001/XMLSchema" xmlns:p="http://schemas.microsoft.com/office/2006/metadata/properties" xmlns:ns2="7994bc74-5533-4279-b367-9f319a739609" xmlns:ns3="72e9a99c-fad6-409c-ae25-cf2308a917ce" targetNamespace="http://schemas.microsoft.com/office/2006/metadata/properties" ma:root="true" ma:fieldsID="d459363473fc5b9d1ca637b10f0c3aed" ns2:_="" ns3:_="">
    <xsd:import namespace="7994bc74-5533-4279-b367-9f319a739609"/>
    <xsd:import namespace="72e9a99c-fad6-409c-ae25-cf2308a917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94bc74-5533-4279-b367-9f319a739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fc9314-2b6c-47e9-aa5d-27c52579c02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e9a99c-fad6-409c-ae25-cf2308a917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9c44d65-3f44-4865-be1b-81cf695261ae}" ma:internalName="TaxCatchAll" ma:showField="CatchAllData" ma:web="72e9a99c-fad6-409c-ae25-cf2308a917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2e9a99c-fad6-409c-ae25-cf2308a917ce" xsi:nil="true"/>
    <lcf76f155ced4ddcb4097134ff3c332f xmlns="7994bc74-5533-4279-b367-9f319a73960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4766B5A-FFA3-4A19-B3D7-642149F387B0}">
  <ds:schemaRefs>
    <ds:schemaRef ds:uri="http://schemas.microsoft.com/sharepoint/v3/contenttype/forms"/>
  </ds:schemaRefs>
</ds:datastoreItem>
</file>

<file path=customXml/itemProps2.xml><?xml version="1.0" encoding="utf-8"?>
<ds:datastoreItem xmlns:ds="http://schemas.openxmlformats.org/officeDocument/2006/customXml" ds:itemID="{BB58D21E-748A-4A8D-B678-3A8D918B9B92}"/>
</file>

<file path=customXml/itemProps3.xml><?xml version="1.0" encoding="utf-8"?>
<ds:datastoreItem xmlns:ds="http://schemas.openxmlformats.org/officeDocument/2006/customXml" ds:itemID="{3D156FDE-07A7-4FC5-B2B0-81A1B279B7AB}">
  <ds:schemaRefs>
    <ds:schemaRef ds:uri="http://www.w3.org/XML/1998/namespace"/>
    <ds:schemaRef ds:uri="http://schemas.openxmlformats.org/package/2006/metadata/core-properties"/>
    <ds:schemaRef ds:uri="d9404257-9af2-430a-93a0-321f1f1cc7cd"/>
    <ds:schemaRef ds:uri="01cf4c61-3040-4b3d-a5fc-479726035db1"/>
    <ds:schemaRef ds:uri="http://purl.org/dc/elements/1.1/"/>
    <ds:schemaRef ds:uri="http://schemas.microsoft.com/office/infopath/2007/PartnerControls"/>
    <ds:schemaRef ds:uri="http://schemas.microsoft.com/office/2006/documentManagement/types"/>
    <ds:schemaRef ds:uri="http://purl.org/dc/terms/"/>
    <ds:schemaRef ds:uri="e56652a7-f0cd-4c39-9267-b343502194c5"/>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202412c0-1e7d-4ccc-99a7-7c8f0a21f86d}" enabled="1" method="Standard" siteId="{0d993ad3-fa73-421a-b129-1fe5590103f3}" removed="0"/>
</clbl:labelList>
</file>

<file path=docProps/app.xml><?xml version="1.0" encoding="utf-8"?>
<Properties xmlns="http://schemas.openxmlformats.org/officeDocument/2006/extended-properties" xmlns:vt="http://schemas.openxmlformats.org/officeDocument/2006/docPropsVTypes">
  <Template>blank</Template>
  <TotalTime>0</TotalTime>
  <Words>1256</Words>
  <Application>Microsoft Office PowerPoint</Application>
  <PresentationFormat>Panorámica</PresentationFormat>
  <Paragraphs>205</Paragraphs>
  <Slides>15</Slides>
  <Notes>10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Alstom</vt:lpstr>
      <vt:lpstr>Arial</vt:lpstr>
      <vt:lpstr>Calibri</vt:lpstr>
      <vt:lpstr>Police système Courant</vt:lpstr>
      <vt:lpstr>Alstom</vt:lpstr>
      <vt:lpstr>Rail Live 2025  Anatomy of a Railway Cyberattack</vt:lpstr>
      <vt:lpstr>Index</vt:lpstr>
      <vt:lpstr>01</vt:lpstr>
      <vt:lpstr>01. INTRODUCTION</vt:lpstr>
      <vt:lpstr>02</vt:lpstr>
      <vt:lpstr>02. ANATOMY OF A CYBERATTACK</vt:lpstr>
      <vt:lpstr>03</vt:lpstr>
      <vt:lpstr>03. RAILWAY CYBERATTACKS</vt:lpstr>
      <vt:lpstr>03. RAILWAY CYBERATTACKS</vt:lpstr>
      <vt:lpstr>03. RAILWAY CYBERATTACKS</vt:lpstr>
      <vt:lpstr>03. RAILWAY CYBERATTACKS</vt:lpstr>
      <vt:lpstr>04</vt:lpstr>
      <vt:lpstr>04. CONCLUSION</vt:lpstr>
      <vt:lpstr>04. CONCLUSION</vt:lpstr>
      <vt:lpstr>Presentación de PowerPoint</vt:lpstr>
    </vt:vector>
  </TitlesOfParts>
  <Manager>Alstom</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Alstom</dc:subject>
  <dc:creator>MOUTOU Andreas-EXT</dc:creator>
  <cp:lastModifiedBy>Joan Balbastre Borrallo</cp:lastModifiedBy>
  <cp:revision>12</cp:revision>
  <cp:lastPrinted>2024-10-14T11:29:52Z</cp:lastPrinted>
  <dcterms:created xsi:type="dcterms:W3CDTF">2024-10-02T08:39:52Z</dcterms:created>
  <dcterms:modified xsi:type="dcterms:W3CDTF">2025-11-19T15:37:27Z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Alstom:8</vt:lpwstr>
  </property>
  <property fmtid="{D5CDD505-2E9C-101B-9397-08002B2CF9AE}" pid="3" name="ClassificationContentMarkingHeaderText">
    <vt:lpwstr>RESTRICTED</vt:lpwstr>
  </property>
  <property fmtid="{D5CDD505-2E9C-101B-9397-08002B2CF9AE}" pid="4" name="ContentTypeId">
    <vt:lpwstr>0x010100A71953EF75C7004CB37BD3807CE1FDFA</vt:lpwstr>
  </property>
  <property fmtid="{D5CDD505-2E9C-101B-9397-08002B2CF9AE}" pid="5" name="Order">
    <vt:r8>49200</vt:r8>
  </property>
  <property fmtid="{D5CDD505-2E9C-101B-9397-08002B2CF9AE}" pid="6" name="xd_Signature">
    <vt:bool>false</vt:bool>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MediaServiceImageTags">
    <vt:lpwstr/>
  </property>
</Properties>
</file>