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8"/>
  </p:notesMasterIdLst>
  <p:sldIdLst>
    <p:sldId id="257" r:id="rId3"/>
    <p:sldId id="273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1224" y="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62249B-E27D-49E3-82E1-45A2D87D9649}" type="datetimeFigureOut">
              <a:rPr lang="en-SG" smtClean="0"/>
              <a:t>18/2/2025</a:t>
            </a:fld>
            <a:endParaRPr lang="en-S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D78A4-D63C-4562-95D9-05B30D6D4223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094726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2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C8A5E9-8DB5-D7E5-679A-5BA94A587C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56144E-C6C6-BE27-1961-EB6DD04FB0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C44D8A-55FB-13A9-6A81-5DBA4E61D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5A459-3A18-4EFC-88A5-0C28DE9B7ABB}" type="datetimeFigureOut">
              <a:rPr lang="en-SG" smtClean="0"/>
              <a:t>18/2/2025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51668F-E70A-597D-8B85-7A737FCD8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CCAFAF-9F92-997E-1CE4-43CD257AF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D6639-610F-40FA-8836-4236CC894D4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3455095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147D7-2EB5-ACC4-E4CB-D2D84959B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9820BE-9F10-045B-FE04-0094CA737D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B5645B-E4E4-DDCD-6404-F0E0DA6147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5A459-3A18-4EFC-88A5-0C28DE9B7ABB}" type="datetimeFigureOut">
              <a:rPr lang="en-SG" smtClean="0"/>
              <a:t>18/2/2025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790F27-F3EB-AB4F-0C73-72D1C4CAC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328AF3-4966-295D-73F7-8EA9EFDDA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D6639-610F-40FA-8836-4236CC894D4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7608603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5FC78-7221-6500-7E49-D2246792A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2E4A2B-129A-1E12-9D60-99FA208D3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992EEF-9889-AE75-ED45-DFEC51A1A6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5A459-3A18-4EFC-88A5-0C28DE9B7ABB}" type="datetimeFigureOut">
              <a:rPr lang="en-SG" smtClean="0"/>
              <a:t>18/2/2025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E3A35F-5909-3106-D728-5256F0149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FBBFAF-87EE-96DD-F0BD-60D5154B3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D6639-610F-40FA-8836-4236CC894D4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4833605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B43EC-16B1-38EA-A258-155B5CF38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C55D5E-63CB-1049-AF5C-F2BBBB221B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41DA1A-A4F7-022D-A385-E1569C5AD8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1C68DA-77C8-1934-8DD6-529A58AF8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5A459-3A18-4EFC-88A5-0C28DE9B7ABB}" type="datetimeFigureOut">
              <a:rPr lang="en-SG" smtClean="0"/>
              <a:t>18/2/2025</a:t>
            </a:fld>
            <a:endParaRPr lang="en-S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F42D5D-7C16-1FC0-12CF-19AD7C2B0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3516F4-A060-9A17-7255-B55BA0CD0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D6639-610F-40FA-8836-4236CC894D4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4251283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D388A-3C9D-6AD5-4BC1-39C8BFC36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F9EDD5-7659-D1B8-AA22-020C0C253B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933761-2C66-AA75-21D4-81F4043E05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59595D5-D827-C013-C34E-7722191C6B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D42DFA8-2540-F5AF-27EA-BCDB7D9C1B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F8EFC4-0FBE-FD2C-2CF9-364EFB3121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5A459-3A18-4EFC-88A5-0C28DE9B7ABB}" type="datetimeFigureOut">
              <a:rPr lang="en-SG" smtClean="0"/>
              <a:t>18/2/2025</a:t>
            </a:fld>
            <a:endParaRPr lang="en-SG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DE932D-4A12-4373-820D-9305F8330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6BE4FAD-F1F7-001B-FF2E-E94A10584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D6639-610F-40FA-8836-4236CC894D4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0254628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BE9AA4-F27B-96F9-F99A-BAC114B44A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0DA116D-4CDE-D06B-CA65-E55F5917C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5A459-3A18-4EFC-88A5-0C28DE9B7ABB}" type="datetimeFigureOut">
              <a:rPr lang="en-SG" smtClean="0"/>
              <a:t>18/2/2025</a:t>
            </a:fld>
            <a:endParaRPr lang="en-SG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82C89AC-48B7-25FB-F601-DA776DDB5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3F4C9A-D2DD-B30B-FF97-AE16E0023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D6639-610F-40FA-8836-4236CC894D4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4294085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CC4A5F-EDC6-2D81-C53E-D13F033F4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5A459-3A18-4EFC-88A5-0C28DE9B7ABB}" type="datetimeFigureOut">
              <a:rPr lang="en-SG" smtClean="0"/>
              <a:t>18/2/2025</a:t>
            </a:fld>
            <a:endParaRPr lang="en-SG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BD40DA-0FFB-1A95-A8E0-34E051973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7F67C5-865F-05C4-1EF0-25CFD1090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D6639-610F-40FA-8836-4236CC894D4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3447245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B8342-0780-B0FF-71E3-293492DD2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03A384-B259-7E25-5EB2-47912E8A33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2ADBB2-C983-F546-C091-AA3F8AAB2F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6651FD-9182-9FFF-3CFC-39F2784F5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5A459-3A18-4EFC-88A5-0C28DE9B7ABB}" type="datetimeFigureOut">
              <a:rPr lang="en-SG" smtClean="0"/>
              <a:t>18/2/2025</a:t>
            </a:fld>
            <a:endParaRPr lang="en-S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C06C24-CB88-43BD-AA48-1A0617F752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AD5AF5-6C65-2EF1-9382-FC9C0188B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D6639-610F-40FA-8836-4236CC894D4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0372687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09EBA-7997-555E-C4D3-BE40B23CA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6A2F3B8-B366-1729-5317-5FDAE3FA10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5D46DA-2518-D6DD-5FD7-71852B3C2F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48963C-6701-C76B-B378-8703CA9B5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5A459-3A18-4EFC-88A5-0C28DE9B7ABB}" type="datetimeFigureOut">
              <a:rPr lang="en-SG" smtClean="0"/>
              <a:t>18/2/2025</a:t>
            </a:fld>
            <a:endParaRPr lang="en-S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6CAD5D-181F-AEE3-D448-C2C0180C22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1AF829-D889-B819-A1B6-98D1AE35B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D6639-610F-40FA-8836-4236CC894D4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2057818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D749E-36D5-A597-1672-29F5A152D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F8B91E-3F8D-4F16-0958-AD8C7959D5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EFD645-DCCA-915E-9536-6A0E99FCE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5A459-3A18-4EFC-88A5-0C28DE9B7ABB}" type="datetimeFigureOut">
              <a:rPr lang="en-SG" smtClean="0"/>
              <a:t>18/2/2025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C9E0A-9505-A6D9-64BB-F04C327A3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823A91-A31D-A728-71B1-B10961901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D6639-610F-40FA-8836-4236CC894D4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0900883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72CA4F-5607-9BB7-8A46-8375FAA2DA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7D000AD-12F9-0C99-0AC8-299F185A32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E0786F-F712-9176-2E3B-6507FA5A8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5A459-3A18-4EFC-88A5-0C28DE9B7ABB}" type="datetimeFigureOut">
              <a:rPr lang="en-SG" smtClean="0"/>
              <a:t>18/2/2025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350810-4F5E-21DE-0243-5BF0E46AA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47FD26-A54A-F5C7-B427-A1618699D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D6639-610F-40FA-8836-4236CC894D4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4881370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V1" type="title">
  <p:cSld name="Title slide V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87667" y="1930367"/>
            <a:ext cx="5608400" cy="1754400"/>
          </a:xfrm>
          <a:prstGeom prst="rect">
            <a:avLst/>
          </a:prstGeom>
        </p:spPr>
        <p:txBody>
          <a:bodyPr spcFirstLastPara="1" wrap="square" lIns="0" tIns="182850" rIns="0" bIns="182850" anchor="ctr" anchorCtr="0">
            <a:noAutofit/>
          </a:bodyPr>
          <a:lstStyle>
            <a:lvl1pPr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 sz="4800">
                <a:solidFill>
                  <a:schemeClr val="dk1"/>
                </a:solidFill>
                <a:highlight>
                  <a:schemeClr val="accent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Font typeface="Poppins Black"/>
              <a:buNone/>
              <a:defRPr sz="5334">
                <a:highlight>
                  <a:schemeClr val="accent1"/>
                </a:highlight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Font typeface="Poppins Black"/>
              <a:buNone/>
              <a:defRPr sz="5334">
                <a:highlight>
                  <a:schemeClr val="accent1"/>
                </a:highlight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Font typeface="Poppins Black"/>
              <a:buNone/>
              <a:defRPr sz="5334">
                <a:highlight>
                  <a:schemeClr val="accent1"/>
                </a:highlight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Font typeface="Poppins Black"/>
              <a:buNone/>
              <a:defRPr sz="5334">
                <a:highlight>
                  <a:schemeClr val="accent1"/>
                </a:highlight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Font typeface="Poppins Black"/>
              <a:buNone/>
              <a:defRPr sz="5334">
                <a:highlight>
                  <a:schemeClr val="accent1"/>
                </a:highlight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Font typeface="Poppins Black"/>
              <a:buNone/>
              <a:defRPr sz="5334">
                <a:highlight>
                  <a:schemeClr val="accent1"/>
                </a:highlight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Font typeface="Poppins Black"/>
              <a:buNone/>
              <a:defRPr sz="5334">
                <a:highlight>
                  <a:schemeClr val="accent1"/>
                </a:highlight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Font typeface="Poppins Black"/>
              <a:buNone/>
              <a:defRPr sz="5334">
                <a:highlight>
                  <a:schemeClr val="accent1"/>
                </a:highlight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87667" y="3684866"/>
            <a:ext cx="5608400" cy="372800"/>
          </a:xfrm>
          <a:prstGeom prst="rect">
            <a:avLst/>
          </a:prstGeom>
        </p:spPr>
        <p:txBody>
          <a:bodyPr spcFirstLastPara="1" wrap="square" lIns="0" tIns="182850" rIns="0" bIns="18285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867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2133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2133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2133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2133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2133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2133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2133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2133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pic>
        <p:nvPicPr>
          <p:cNvPr id="12" name="Google Shape;12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7667" y="6057900"/>
            <a:ext cx="1792000" cy="3315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403800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V2">
  <p:cSld name="Title slide V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7667" y="6057343"/>
            <a:ext cx="1792000" cy="332091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3"/>
          <p:cNvSpPr txBox="1">
            <a:spLocks noGrp="1"/>
          </p:cNvSpPr>
          <p:nvPr>
            <p:ph type="ctrTitle"/>
          </p:nvPr>
        </p:nvSpPr>
        <p:spPr>
          <a:xfrm>
            <a:off x="487667" y="1930367"/>
            <a:ext cx="5608400" cy="1754400"/>
          </a:xfrm>
          <a:prstGeom prst="rect">
            <a:avLst/>
          </a:prstGeom>
        </p:spPr>
        <p:txBody>
          <a:bodyPr spcFirstLastPara="1" wrap="square" lIns="0" tIns="182850" rIns="0" bIns="182850" anchor="ctr" anchorCtr="0">
            <a:noAutofit/>
          </a:bodyPr>
          <a:lstStyle>
            <a:lvl1pPr lvl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 sz="4800">
                <a:solidFill>
                  <a:schemeClr val="dk1"/>
                </a:solidFill>
                <a:highlight>
                  <a:schemeClr val="accent1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8000"/>
              <a:buFont typeface="Poppins Black"/>
              <a:buNone/>
              <a:defRPr sz="5334">
                <a:highlight>
                  <a:schemeClr val="accent1"/>
                </a:highlight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8000"/>
              <a:buFont typeface="Poppins Black"/>
              <a:buNone/>
              <a:defRPr sz="5334">
                <a:highlight>
                  <a:schemeClr val="accent1"/>
                </a:highlight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8000"/>
              <a:buFont typeface="Poppins Black"/>
              <a:buNone/>
              <a:defRPr sz="5334">
                <a:highlight>
                  <a:schemeClr val="accent1"/>
                </a:highlight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8000"/>
              <a:buFont typeface="Poppins Black"/>
              <a:buNone/>
              <a:defRPr sz="5334">
                <a:highlight>
                  <a:schemeClr val="accent1"/>
                </a:highlight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8000"/>
              <a:buFont typeface="Poppins Black"/>
              <a:buNone/>
              <a:defRPr sz="5334">
                <a:highlight>
                  <a:schemeClr val="accent1"/>
                </a:highlight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8000"/>
              <a:buFont typeface="Poppins Black"/>
              <a:buNone/>
              <a:defRPr sz="5334">
                <a:highlight>
                  <a:schemeClr val="accent1"/>
                </a:highlight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8000"/>
              <a:buFont typeface="Poppins Black"/>
              <a:buNone/>
              <a:defRPr sz="5334">
                <a:highlight>
                  <a:schemeClr val="accent1"/>
                </a:highlight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8000"/>
              <a:buFont typeface="Poppins Black"/>
              <a:buNone/>
              <a:defRPr sz="5334">
                <a:highlight>
                  <a:schemeClr val="accent1"/>
                </a:highlight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ubTitle" idx="1"/>
          </p:nvPr>
        </p:nvSpPr>
        <p:spPr>
          <a:xfrm>
            <a:off x="487667" y="3684866"/>
            <a:ext cx="5608400" cy="372800"/>
          </a:xfrm>
          <a:prstGeom prst="rect">
            <a:avLst/>
          </a:prstGeom>
        </p:spPr>
        <p:txBody>
          <a:bodyPr spcFirstLastPara="1" wrap="square" lIns="0" tIns="182850" rIns="0" bIns="18285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1867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2133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2133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2133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2133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2133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2133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2133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2133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817794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V3">
  <p:cSld name="Title slide V3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ctrTitle"/>
          </p:nvPr>
        </p:nvSpPr>
        <p:spPr>
          <a:xfrm>
            <a:off x="487667" y="2385499"/>
            <a:ext cx="11216800" cy="999200"/>
          </a:xfrm>
          <a:prstGeom prst="rect">
            <a:avLst/>
          </a:prstGeom>
        </p:spPr>
        <p:txBody>
          <a:bodyPr spcFirstLastPara="1" wrap="square" lIns="0" tIns="182850" rIns="0" bIns="182850" anchor="ctr" anchorCtr="0">
            <a:noAutofit/>
          </a:bodyPr>
          <a:lstStyle>
            <a:lvl1pPr lvl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 sz="4800">
                <a:solidFill>
                  <a:schemeClr val="dk1"/>
                </a:solidFill>
                <a:highlight>
                  <a:schemeClr val="accent1"/>
                </a:highlight>
              </a:defRPr>
            </a:lvl1pPr>
            <a:lvl2pPr lvl="1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7200"/>
              <a:buFont typeface="Poppins Black"/>
              <a:buNone/>
              <a:defRPr sz="4800">
                <a:highlight>
                  <a:schemeClr val="accent1"/>
                </a:highlight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7200"/>
              <a:buFont typeface="Poppins Black"/>
              <a:buNone/>
              <a:defRPr sz="4800">
                <a:highlight>
                  <a:schemeClr val="accent1"/>
                </a:highlight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7200"/>
              <a:buFont typeface="Poppins Black"/>
              <a:buNone/>
              <a:defRPr sz="4800">
                <a:highlight>
                  <a:schemeClr val="accent1"/>
                </a:highlight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7200"/>
              <a:buFont typeface="Poppins Black"/>
              <a:buNone/>
              <a:defRPr sz="4800">
                <a:highlight>
                  <a:schemeClr val="accent1"/>
                </a:highlight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7200"/>
              <a:buFont typeface="Poppins Black"/>
              <a:buNone/>
              <a:defRPr sz="4800">
                <a:highlight>
                  <a:schemeClr val="accent1"/>
                </a:highlight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7200"/>
              <a:buFont typeface="Poppins Black"/>
              <a:buNone/>
              <a:defRPr sz="4800">
                <a:highlight>
                  <a:schemeClr val="accent1"/>
                </a:highlight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7200"/>
              <a:buFont typeface="Poppins Black"/>
              <a:buNone/>
              <a:defRPr sz="4800">
                <a:highlight>
                  <a:schemeClr val="accent1"/>
                </a:highlight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7200"/>
              <a:buFont typeface="Poppins Black"/>
              <a:buNone/>
              <a:defRPr sz="4800">
                <a:highlight>
                  <a:schemeClr val="accent1"/>
                </a:highlight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ubTitle" idx="1"/>
          </p:nvPr>
        </p:nvSpPr>
        <p:spPr>
          <a:xfrm>
            <a:off x="487667" y="3384700"/>
            <a:ext cx="5608400" cy="387200"/>
          </a:xfrm>
          <a:prstGeom prst="rect">
            <a:avLst/>
          </a:prstGeom>
        </p:spPr>
        <p:txBody>
          <a:bodyPr spcFirstLastPara="1" wrap="square" lIns="0" tIns="182850" rIns="0" bIns="18285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1867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1867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1867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1867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1867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1867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1867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1867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pic>
        <p:nvPicPr>
          <p:cNvPr id="20" name="Google Shape;20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7667" y="6057343"/>
            <a:ext cx="1792000" cy="3320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013179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V1" type="secHead">
  <p:cSld name="Section header V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1975104" y="2401824"/>
            <a:ext cx="8240400" cy="2860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4000">
                <a:solidFill>
                  <a:schemeClr val="dk1"/>
                </a:solidFill>
                <a:highlight>
                  <a:schemeClr val="accent1"/>
                </a:highlight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7200"/>
              <a:buFont typeface="Poppins Black"/>
              <a:buNone/>
              <a:defRPr sz="4800">
                <a:highlight>
                  <a:schemeClr val="accent1"/>
                </a:highlight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7200"/>
              <a:buFont typeface="Poppins Black"/>
              <a:buNone/>
              <a:defRPr sz="4800">
                <a:highlight>
                  <a:schemeClr val="accent1"/>
                </a:highlight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7200"/>
              <a:buFont typeface="Poppins Black"/>
              <a:buNone/>
              <a:defRPr sz="4800">
                <a:highlight>
                  <a:schemeClr val="accent1"/>
                </a:highlight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7200"/>
              <a:buFont typeface="Poppins Black"/>
              <a:buNone/>
              <a:defRPr sz="4800">
                <a:highlight>
                  <a:schemeClr val="accent1"/>
                </a:highlight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7200"/>
              <a:buFont typeface="Poppins Black"/>
              <a:buNone/>
              <a:defRPr sz="4800">
                <a:highlight>
                  <a:schemeClr val="accent1"/>
                </a:highlight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7200"/>
              <a:buFont typeface="Poppins Black"/>
              <a:buNone/>
              <a:defRPr sz="4800">
                <a:highlight>
                  <a:schemeClr val="accent1"/>
                </a:highlight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7200"/>
              <a:buFont typeface="Poppins Black"/>
              <a:buNone/>
              <a:defRPr sz="4800">
                <a:highlight>
                  <a:schemeClr val="accent1"/>
                </a:highlight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7200"/>
              <a:buFont typeface="Poppins Black"/>
              <a:buNone/>
              <a:defRPr sz="4800">
                <a:highlight>
                  <a:schemeClr val="accent1"/>
                </a:highlight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828559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V2">
  <p:cSld name="Section header V2">
    <p:bg>
      <p:bgPr>
        <a:gradFill>
          <a:gsLst>
            <a:gs pos="0">
              <a:srgbClr val="12B7AF"/>
            </a:gs>
            <a:gs pos="91000">
              <a:srgbClr val="00BCE4"/>
            </a:gs>
            <a:gs pos="100000">
              <a:srgbClr val="00BCE4"/>
            </a:gs>
          </a:gsLst>
          <a:lin ang="13500032" scaled="0"/>
        </a:gradFill>
        <a:effectLst/>
      </p:bgPr>
    </p:bg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>
            <a:spLocks noGrp="1"/>
          </p:cNvSpPr>
          <p:nvPr>
            <p:ph type="title"/>
          </p:nvPr>
        </p:nvSpPr>
        <p:spPr>
          <a:xfrm>
            <a:off x="1975800" y="1999000"/>
            <a:ext cx="8240400" cy="2860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4000">
                <a:solidFill>
                  <a:schemeClr val="dk1"/>
                </a:solidFill>
                <a:highlight>
                  <a:schemeClr val="accent1"/>
                </a:highlight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200"/>
              <a:buFont typeface="Poppins Black"/>
              <a:buNone/>
              <a:defRPr sz="4800">
                <a:highlight>
                  <a:schemeClr val="accent1"/>
                </a:highlight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200"/>
              <a:buFont typeface="Poppins Black"/>
              <a:buNone/>
              <a:defRPr sz="4800">
                <a:highlight>
                  <a:schemeClr val="accent1"/>
                </a:highlight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200"/>
              <a:buFont typeface="Poppins Black"/>
              <a:buNone/>
              <a:defRPr sz="4800">
                <a:highlight>
                  <a:schemeClr val="accent1"/>
                </a:highlight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200"/>
              <a:buFont typeface="Poppins Black"/>
              <a:buNone/>
              <a:defRPr sz="4800">
                <a:highlight>
                  <a:schemeClr val="accent1"/>
                </a:highlight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200"/>
              <a:buFont typeface="Poppins Black"/>
              <a:buNone/>
              <a:defRPr sz="4800">
                <a:highlight>
                  <a:schemeClr val="accent1"/>
                </a:highlight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200"/>
              <a:buFont typeface="Poppins Black"/>
              <a:buNone/>
              <a:defRPr sz="4800">
                <a:highlight>
                  <a:schemeClr val="accent1"/>
                </a:highlight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200"/>
              <a:buFont typeface="Poppins Black"/>
              <a:buNone/>
              <a:defRPr sz="4800">
                <a:highlight>
                  <a:schemeClr val="accent1"/>
                </a:highlight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200"/>
              <a:buFont typeface="Poppins Black"/>
              <a:buNone/>
              <a:defRPr sz="4800">
                <a:highlight>
                  <a:schemeClr val="accent1"/>
                </a:highlight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760243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12201" y="6389634"/>
            <a:ext cx="275467" cy="2754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76315"/>
            <a:ext cx="325558" cy="437100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7"/>
          <p:cNvSpPr txBox="1">
            <a:spLocks noGrp="1"/>
          </p:cNvSpPr>
          <p:nvPr>
            <p:ph type="title"/>
          </p:nvPr>
        </p:nvSpPr>
        <p:spPr>
          <a:xfrm>
            <a:off x="487667" y="487667"/>
            <a:ext cx="11216800" cy="414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oppins Black"/>
              <a:buNone/>
              <a:defRPr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>
            <a:endParaRPr/>
          </a:p>
        </p:txBody>
      </p:sp>
      <p:sp>
        <p:nvSpPr>
          <p:cNvPr id="29" name="Google Shape;29;p7"/>
          <p:cNvSpPr txBox="1">
            <a:spLocks noGrp="1"/>
          </p:cNvSpPr>
          <p:nvPr>
            <p:ph type="sldNum" idx="12"/>
          </p:nvPr>
        </p:nvSpPr>
        <p:spPr>
          <a:xfrm>
            <a:off x="11258800" y="6389633"/>
            <a:ext cx="446000" cy="150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487667" y="1196000"/>
            <a:ext cx="11216800" cy="519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304815" lvl="0" indent="-27094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Char char="●"/>
              <a:defRPr sz="1867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609630" lvl="1" indent="-25401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"/>
              <a:buChar char="○"/>
              <a:defRPr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914446" lvl="2" indent="-237079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■"/>
              <a:defRPr sz="13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219261" lvl="3" indent="-220144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Char char="●"/>
              <a:defRPr sz="1067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1524076" lvl="4" indent="-270947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800"/>
              <a:buChar char="○"/>
              <a:defRPr sz="1867" b="1">
                <a:solidFill>
                  <a:schemeClr val="dk1"/>
                </a:solidFill>
              </a:defRPr>
            </a:lvl5pPr>
            <a:lvl6pPr marL="1828891" lvl="5" indent="-25401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400"/>
              <a:buChar char="■"/>
              <a:defRPr sz="1600" b="1">
                <a:solidFill>
                  <a:schemeClr val="dk1"/>
                </a:solidFill>
              </a:defRPr>
            </a:lvl6pPr>
            <a:lvl7pPr marL="2133707" lvl="6" indent="-237079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●"/>
              <a:defRPr sz="1333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2438522" lvl="7" indent="-220144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Char char="○"/>
              <a:defRPr sz="1067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2743337" lvl="8" indent="-220144" rtl="0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600"/>
              <a:buFont typeface="Poppins Light"/>
              <a:buChar char="■"/>
              <a:defRPr sz="1067" b="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231848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subtitle and body">
  <p:cSld name="Title, subtitle and bod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 txBox="1">
            <a:spLocks noGrp="1"/>
          </p:cNvSpPr>
          <p:nvPr>
            <p:ph type="title"/>
          </p:nvPr>
        </p:nvSpPr>
        <p:spPr>
          <a:xfrm>
            <a:off x="487667" y="487667"/>
            <a:ext cx="11216800" cy="414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oppins Black"/>
              <a:buNone/>
              <a:defRPr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sldNum" idx="12"/>
          </p:nvPr>
        </p:nvSpPr>
        <p:spPr>
          <a:xfrm>
            <a:off x="11258800" y="6389633"/>
            <a:ext cx="446000" cy="150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067">
                <a:solidFill>
                  <a:schemeClr val="dk2"/>
                </a:solidFill>
              </a:defRPr>
            </a:lvl1pPr>
            <a:lvl2pPr lvl="1" algn="r" rtl="0">
              <a:buNone/>
              <a:defRPr sz="1067">
                <a:solidFill>
                  <a:schemeClr val="dk2"/>
                </a:solidFill>
              </a:defRPr>
            </a:lvl2pPr>
            <a:lvl3pPr lvl="2" algn="r" rtl="0">
              <a:buNone/>
              <a:defRPr sz="1067">
                <a:solidFill>
                  <a:schemeClr val="dk2"/>
                </a:solidFill>
              </a:defRPr>
            </a:lvl3pPr>
            <a:lvl4pPr lvl="3" algn="r" rtl="0">
              <a:buNone/>
              <a:defRPr sz="1067">
                <a:solidFill>
                  <a:schemeClr val="dk2"/>
                </a:solidFill>
              </a:defRPr>
            </a:lvl4pPr>
            <a:lvl5pPr lvl="4" algn="r" rtl="0">
              <a:buNone/>
              <a:defRPr sz="1067">
                <a:solidFill>
                  <a:schemeClr val="dk2"/>
                </a:solidFill>
              </a:defRPr>
            </a:lvl5pPr>
            <a:lvl6pPr lvl="5" algn="r" rtl="0">
              <a:buNone/>
              <a:defRPr sz="1067">
                <a:solidFill>
                  <a:schemeClr val="dk2"/>
                </a:solidFill>
              </a:defRPr>
            </a:lvl6pPr>
            <a:lvl7pPr lvl="6" algn="r" rtl="0">
              <a:buNone/>
              <a:defRPr sz="1067">
                <a:solidFill>
                  <a:schemeClr val="dk2"/>
                </a:solidFill>
              </a:defRPr>
            </a:lvl7pPr>
            <a:lvl8pPr lvl="7" algn="r" rtl="0">
              <a:buNone/>
              <a:defRPr sz="1067">
                <a:solidFill>
                  <a:schemeClr val="dk2"/>
                </a:solidFill>
              </a:defRPr>
            </a:lvl8pPr>
            <a:lvl9pPr lvl="8" algn="r" rtl="0">
              <a:buNone/>
              <a:defRPr sz="1067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34" name="Google Shape;34;p8"/>
          <p:cNvSpPr txBox="1">
            <a:spLocks noGrp="1"/>
          </p:cNvSpPr>
          <p:nvPr>
            <p:ph type="subTitle" idx="1"/>
          </p:nvPr>
        </p:nvSpPr>
        <p:spPr>
          <a:xfrm>
            <a:off x="494467" y="1015000"/>
            <a:ext cx="11203200" cy="33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1600">
                <a:solidFill>
                  <a:schemeClr val="dk2"/>
                </a:solidFill>
              </a:defRPr>
            </a:lvl1pPr>
            <a:lvl2pPr lvl="1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2pPr>
            <a:lvl3pPr lvl="2">
              <a:spcBef>
                <a:spcPts val="2133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4pPr>
            <a:lvl5pPr lvl="4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5pPr>
            <a:lvl6pPr lvl="5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6pPr>
            <a:lvl7pPr lvl="6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7pPr>
            <a:lvl8pPr lvl="7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8pPr>
            <a:lvl9pPr lvl="8">
              <a:spcBef>
                <a:spcPts val="2133"/>
              </a:spcBef>
              <a:spcAft>
                <a:spcPts val="2133"/>
              </a:spcAft>
              <a:buSzPts val="2800"/>
              <a:buNone/>
              <a:defRPr sz="1867"/>
            </a:lvl9pPr>
          </a:lstStyle>
          <a:p>
            <a:endParaRPr/>
          </a:p>
        </p:txBody>
      </p:sp>
      <p:pic>
        <p:nvPicPr>
          <p:cNvPr id="35" name="Google Shape;35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12201" y="6389634"/>
            <a:ext cx="275467" cy="275466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76315"/>
            <a:ext cx="325558" cy="437100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8"/>
          <p:cNvSpPr txBox="1">
            <a:spLocks noGrp="1"/>
          </p:cNvSpPr>
          <p:nvPr>
            <p:ph type="body" idx="2"/>
          </p:nvPr>
        </p:nvSpPr>
        <p:spPr>
          <a:xfrm>
            <a:off x="487667" y="1634633"/>
            <a:ext cx="11216800" cy="475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304815" lvl="0" indent="-27094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Char char="●"/>
              <a:defRPr sz="1867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609630" lvl="1" indent="-25401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"/>
              <a:buChar char="○"/>
              <a:defRPr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914446" lvl="2" indent="-237079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■"/>
              <a:defRPr sz="13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219261" lvl="3" indent="-220144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Char char="●"/>
              <a:defRPr sz="1067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1524076" lvl="4" indent="-270947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800"/>
              <a:buChar char="○"/>
              <a:defRPr sz="1867" b="1">
                <a:solidFill>
                  <a:schemeClr val="dk1"/>
                </a:solidFill>
              </a:defRPr>
            </a:lvl5pPr>
            <a:lvl6pPr marL="1828891" lvl="5" indent="-25401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400"/>
              <a:buChar char="■"/>
              <a:defRPr sz="1600" b="1">
                <a:solidFill>
                  <a:schemeClr val="dk1"/>
                </a:solidFill>
              </a:defRPr>
            </a:lvl6pPr>
            <a:lvl7pPr marL="2133707" lvl="6" indent="-237079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●"/>
              <a:defRPr sz="1333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2438522" lvl="7" indent="-220144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Char char="○"/>
              <a:defRPr sz="1067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2743337" lvl="8" indent="-220144" rtl="0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600"/>
              <a:buFont typeface="Poppins Light"/>
              <a:buChar char="■"/>
              <a:defRPr sz="1067" b="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252752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subtitle and body">
  <p:cSld name="Title, 2 subtitle and body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 txBox="1">
            <a:spLocks noGrp="1"/>
          </p:cNvSpPr>
          <p:nvPr>
            <p:ph type="title"/>
          </p:nvPr>
        </p:nvSpPr>
        <p:spPr>
          <a:xfrm>
            <a:off x="487667" y="487667"/>
            <a:ext cx="11216800" cy="414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oppins Black"/>
              <a:buNone/>
              <a:defRPr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11258800" y="6389633"/>
            <a:ext cx="446000" cy="150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067">
                <a:solidFill>
                  <a:schemeClr val="dk2"/>
                </a:solidFill>
              </a:defRPr>
            </a:lvl1pPr>
            <a:lvl2pPr lvl="1" algn="r" rtl="0">
              <a:buNone/>
              <a:defRPr sz="1067">
                <a:solidFill>
                  <a:schemeClr val="dk2"/>
                </a:solidFill>
              </a:defRPr>
            </a:lvl2pPr>
            <a:lvl3pPr lvl="2" algn="r" rtl="0">
              <a:buNone/>
              <a:defRPr sz="1067">
                <a:solidFill>
                  <a:schemeClr val="dk2"/>
                </a:solidFill>
              </a:defRPr>
            </a:lvl3pPr>
            <a:lvl4pPr lvl="3" algn="r" rtl="0">
              <a:buNone/>
              <a:defRPr sz="1067">
                <a:solidFill>
                  <a:schemeClr val="dk2"/>
                </a:solidFill>
              </a:defRPr>
            </a:lvl4pPr>
            <a:lvl5pPr lvl="4" algn="r" rtl="0">
              <a:buNone/>
              <a:defRPr sz="1067">
                <a:solidFill>
                  <a:schemeClr val="dk2"/>
                </a:solidFill>
              </a:defRPr>
            </a:lvl5pPr>
            <a:lvl6pPr lvl="5" algn="r" rtl="0">
              <a:buNone/>
              <a:defRPr sz="1067">
                <a:solidFill>
                  <a:schemeClr val="dk2"/>
                </a:solidFill>
              </a:defRPr>
            </a:lvl6pPr>
            <a:lvl7pPr lvl="6" algn="r" rtl="0">
              <a:buNone/>
              <a:defRPr sz="1067">
                <a:solidFill>
                  <a:schemeClr val="dk2"/>
                </a:solidFill>
              </a:defRPr>
            </a:lvl7pPr>
            <a:lvl8pPr lvl="7" algn="r" rtl="0">
              <a:buNone/>
              <a:defRPr sz="1067">
                <a:solidFill>
                  <a:schemeClr val="dk2"/>
                </a:solidFill>
              </a:defRPr>
            </a:lvl8pPr>
            <a:lvl9pPr lvl="8" algn="r" rtl="0">
              <a:buNone/>
              <a:defRPr sz="1067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41" name="Google Shape;41;p9"/>
          <p:cNvSpPr txBox="1">
            <a:spLocks noGrp="1"/>
          </p:cNvSpPr>
          <p:nvPr>
            <p:ph type="subTitle" idx="1"/>
          </p:nvPr>
        </p:nvSpPr>
        <p:spPr>
          <a:xfrm>
            <a:off x="494467" y="1015000"/>
            <a:ext cx="11203200" cy="33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1600">
                <a:solidFill>
                  <a:schemeClr val="dk2"/>
                </a:solidFill>
              </a:defRPr>
            </a:lvl1pPr>
            <a:lvl2pPr lvl="1" rtl="0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2pPr>
            <a:lvl3pPr lvl="2" rtl="0">
              <a:spcBef>
                <a:spcPts val="2133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4pPr>
            <a:lvl5pPr lvl="4" rtl="0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5pPr>
            <a:lvl6pPr lvl="5" rtl="0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6pPr>
            <a:lvl7pPr lvl="6" rtl="0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7pPr>
            <a:lvl8pPr lvl="7" rtl="0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8pPr>
            <a:lvl9pPr lvl="8" rtl="0">
              <a:spcBef>
                <a:spcPts val="2133"/>
              </a:spcBef>
              <a:spcAft>
                <a:spcPts val="2133"/>
              </a:spcAft>
              <a:buSzPts val="2800"/>
              <a:buNone/>
              <a:defRPr sz="1867"/>
            </a:lvl9pPr>
          </a:lstStyle>
          <a:p>
            <a:endParaRPr/>
          </a:p>
        </p:txBody>
      </p:sp>
      <p:pic>
        <p:nvPicPr>
          <p:cNvPr id="42" name="Google Shape;42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12201" y="6389634"/>
            <a:ext cx="275467" cy="275466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76315"/>
            <a:ext cx="325558" cy="437100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9"/>
          <p:cNvSpPr txBox="1">
            <a:spLocks noGrp="1"/>
          </p:cNvSpPr>
          <p:nvPr>
            <p:ph type="body" idx="2"/>
          </p:nvPr>
        </p:nvSpPr>
        <p:spPr>
          <a:xfrm>
            <a:off x="487667" y="1462733"/>
            <a:ext cx="11216800" cy="2169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304815" lvl="0" indent="-27094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Char char="●"/>
              <a:defRPr sz="1867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609630" lvl="1" indent="-25401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"/>
              <a:buChar char="○"/>
              <a:defRPr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914446" lvl="2" indent="-237079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■"/>
              <a:defRPr sz="13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219261" lvl="3" indent="-220144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Char char="●"/>
              <a:defRPr sz="1067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1524076" lvl="4" indent="-270947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800"/>
              <a:buChar char="○"/>
              <a:defRPr sz="1867" b="1">
                <a:solidFill>
                  <a:schemeClr val="dk1"/>
                </a:solidFill>
              </a:defRPr>
            </a:lvl5pPr>
            <a:lvl6pPr marL="1828891" lvl="5" indent="-25401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400"/>
              <a:buChar char="■"/>
              <a:defRPr sz="1600" b="1">
                <a:solidFill>
                  <a:schemeClr val="dk1"/>
                </a:solidFill>
              </a:defRPr>
            </a:lvl6pPr>
            <a:lvl7pPr marL="2133707" lvl="6" indent="-237079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●"/>
              <a:defRPr sz="1333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2438522" lvl="7" indent="-220144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Char char="○"/>
              <a:defRPr sz="1067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2743337" lvl="8" indent="-220144" rtl="0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600"/>
              <a:buFont typeface="Poppins Light"/>
              <a:buChar char="■"/>
              <a:defRPr sz="1067" b="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subTitle" idx="3"/>
          </p:nvPr>
        </p:nvSpPr>
        <p:spPr>
          <a:xfrm>
            <a:off x="494467" y="3772700"/>
            <a:ext cx="11203200" cy="33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1600">
                <a:solidFill>
                  <a:schemeClr val="dk2"/>
                </a:solidFill>
              </a:defRPr>
            </a:lvl1pPr>
            <a:lvl2pPr lvl="1" rtl="0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2pPr>
            <a:lvl3pPr lvl="2" rtl="0">
              <a:spcBef>
                <a:spcPts val="2133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4pPr>
            <a:lvl5pPr lvl="4" rtl="0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5pPr>
            <a:lvl6pPr lvl="5" rtl="0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6pPr>
            <a:lvl7pPr lvl="6" rtl="0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7pPr>
            <a:lvl8pPr lvl="7" rtl="0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8pPr>
            <a:lvl9pPr lvl="8" rtl="0">
              <a:spcBef>
                <a:spcPts val="2133"/>
              </a:spcBef>
              <a:spcAft>
                <a:spcPts val="2133"/>
              </a:spcAft>
              <a:buSzPts val="2800"/>
              <a:buNone/>
              <a:defRPr sz="1867"/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body" idx="4"/>
          </p:nvPr>
        </p:nvSpPr>
        <p:spPr>
          <a:xfrm>
            <a:off x="487667" y="4220433"/>
            <a:ext cx="11216800" cy="2169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304815" lvl="0" indent="-27094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Char char="●"/>
              <a:defRPr sz="1867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609630" lvl="1" indent="-25401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"/>
              <a:buChar char="○"/>
              <a:defRPr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914446" lvl="2" indent="-237079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■"/>
              <a:defRPr sz="13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219261" lvl="3" indent="-220144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Char char="●"/>
              <a:defRPr sz="1067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1524076" lvl="4" indent="-270947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800"/>
              <a:buChar char="○"/>
              <a:defRPr sz="1867" b="1">
                <a:solidFill>
                  <a:schemeClr val="dk1"/>
                </a:solidFill>
              </a:defRPr>
            </a:lvl5pPr>
            <a:lvl6pPr marL="1828891" lvl="5" indent="-25401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400"/>
              <a:buChar char="■"/>
              <a:defRPr sz="1600" b="1">
                <a:solidFill>
                  <a:schemeClr val="dk1"/>
                </a:solidFill>
              </a:defRPr>
            </a:lvl6pPr>
            <a:lvl7pPr marL="2133707" lvl="6" indent="-237079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●"/>
              <a:defRPr sz="1333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2438522" lvl="7" indent="-220144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Char char="○"/>
              <a:defRPr sz="1067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2743337" lvl="8" indent="-220144" rtl="0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600"/>
              <a:buFont typeface="Poppins Light"/>
              <a:buChar char="■"/>
              <a:defRPr sz="1067" b="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102783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subtitle and body (2 col)">
  <p:cSld name="Title, 4 subtitle and body (2 col)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0"/>
          <p:cNvSpPr txBox="1">
            <a:spLocks noGrp="1"/>
          </p:cNvSpPr>
          <p:nvPr>
            <p:ph type="title"/>
          </p:nvPr>
        </p:nvSpPr>
        <p:spPr>
          <a:xfrm>
            <a:off x="487667" y="487667"/>
            <a:ext cx="11216800" cy="414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oppins Black"/>
              <a:buNone/>
              <a:defRPr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>
            <a:endParaRPr/>
          </a:p>
        </p:txBody>
      </p:sp>
      <p:sp>
        <p:nvSpPr>
          <p:cNvPr id="49" name="Google Shape;49;p10"/>
          <p:cNvSpPr txBox="1">
            <a:spLocks noGrp="1"/>
          </p:cNvSpPr>
          <p:nvPr>
            <p:ph type="sldNum" idx="12"/>
          </p:nvPr>
        </p:nvSpPr>
        <p:spPr>
          <a:xfrm>
            <a:off x="11258800" y="6389633"/>
            <a:ext cx="446000" cy="150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067">
                <a:solidFill>
                  <a:schemeClr val="dk2"/>
                </a:solidFill>
              </a:defRPr>
            </a:lvl1pPr>
            <a:lvl2pPr lvl="1" algn="r" rtl="0">
              <a:buNone/>
              <a:defRPr sz="1067">
                <a:solidFill>
                  <a:schemeClr val="dk2"/>
                </a:solidFill>
              </a:defRPr>
            </a:lvl2pPr>
            <a:lvl3pPr lvl="2" algn="r" rtl="0">
              <a:buNone/>
              <a:defRPr sz="1067">
                <a:solidFill>
                  <a:schemeClr val="dk2"/>
                </a:solidFill>
              </a:defRPr>
            </a:lvl3pPr>
            <a:lvl4pPr lvl="3" algn="r" rtl="0">
              <a:buNone/>
              <a:defRPr sz="1067">
                <a:solidFill>
                  <a:schemeClr val="dk2"/>
                </a:solidFill>
              </a:defRPr>
            </a:lvl4pPr>
            <a:lvl5pPr lvl="4" algn="r" rtl="0">
              <a:buNone/>
              <a:defRPr sz="1067">
                <a:solidFill>
                  <a:schemeClr val="dk2"/>
                </a:solidFill>
              </a:defRPr>
            </a:lvl5pPr>
            <a:lvl6pPr lvl="5" algn="r" rtl="0">
              <a:buNone/>
              <a:defRPr sz="1067">
                <a:solidFill>
                  <a:schemeClr val="dk2"/>
                </a:solidFill>
              </a:defRPr>
            </a:lvl6pPr>
            <a:lvl7pPr lvl="6" algn="r" rtl="0">
              <a:buNone/>
              <a:defRPr sz="1067">
                <a:solidFill>
                  <a:schemeClr val="dk2"/>
                </a:solidFill>
              </a:defRPr>
            </a:lvl7pPr>
            <a:lvl8pPr lvl="7" algn="r" rtl="0">
              <a:buNone/>
              <a:defRPr sz="1067">
                <a:solidFill>
                  <a:schemeClr val="dk2"/>
                </a:solidFill>
              </a:defRPr>
            </a:lvl8pPr>
            <a:lvl9pPr lvl="8" algn="r" rtl="0">
              <a:buNone/>
              <a:defRPr sz="1067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50" name="Google Shape;50;p10"/>
          <p:cNvSpPr txBox="1">
            <a:spLocks noGrp="1"/>
          </p:cNvSpPr>
          <p:nvPr>
            <p:ph type="subTitle" idx="1"/>
          </p:nvPr>
        </p:nvSpPr>
        <p:spPr>
          <a:xfrm>
            <a:off x="490993" y="1015000"/>
            <a:ext cx="5479600" cy="33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1600">
                <a:solidFill>
                  <a:schemeClr val="dk2"/>
                </a:solidFill>
              </a:defRPr>
            </a:lvl1pPr>
            <a:lvl2pPr lvl="1" rtl="0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2pPr>
            <a:lvl3pPr lvl="2" rtl="0">
              <a:spcBef>
                <a:spcPts val="2133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4pPr>
            <a:lvl5pPr lvl="4" rtl="0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5pPr>
            <a:lvl6pPr lvl="5" rtl="0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6pPr>
            <a:lvl7pPr lvl="6" rtl="0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7pPr>
            <a:lvl8pPr lvl="7" rtl="0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8pPr>
            <a:lvl9pPr lvl="8" rtl="0">
              <a:spcBef>
                <a:spcPts val="2133"/>
              </a:spcBef>
              <a:spcAft>
                <a:spcPts val="2133"/>
              </a:spcAft>
              <a:buSzPts val="2800"/>
              <a:buNone/>
              <a:defRPr sz="1867"/>
            </a:lvl9pPr>
          </a:lstStyle>
          <a:p>
            <a:endParaRPr/>
          </a:p>
        </p:txBody>
      </p:sp>
      <p:pic>
        <p:nvPicPr>
          <p:cNvPr id="51" name="Google Shape;51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12201" y="6389634"/>
            <a:ext cx="275467" cy="275466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Google Shape;52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76315"/>
            <a:ext cx="325558" cy="437100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10"/>
          <p:cNvSpPr txBox="1">
            <a:spLocks noGrp="1"/>
          </p:cNvSpPr>
          <p:nvPr>
            <p:ph type="body" idx="2"/>
          </p:nvPr>
        </p:nvSpPr>
        <p:spPr>
          <a:xfrm>
            <a:off x="487667" y="1462733"/>
            <a:ext cx="5486400" cy="2169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304815" lvl="0" indent="-27094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Char char="●"/>
              <a:defRPr sz="1867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609630" lvl="1" indent="-25401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"/>
              <a:buChar char="○"/>
              <a:defRPr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914446" lvl="2" indent="-237079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■"/>
              <a:defRPr sz="13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219261" lvl="3" indent="-220144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Char char="●"/>
              <a:defRPr sz="1067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1524076" lvl="4" indent="-270947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800"/>
              <a:buChar char="○"/>
              <a:defRPr sz="1867" b="1">
                <a:solidFill>
                  <a:schemeClr val="dk1"/>
                </a:solidFill>
              </a:defRPr>
            </a:lvl5pPr>
            <a:lvl6pPr marL="1828891" lvl="5" indent="-25401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400"/>
              <a:buChar char="■"/>
              <a:defRPr sz="1600" b="1">
                <a:solidFill>
                  <a:schemeClr val="dk1"/>
                </a:solidFill>
              </a:defRPr>
            </a:lvl6pPr>
            <a:lvl7pPr marL="2133707" lvl="6" indent="-237079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●"/>
              <a:defRPr sz="1333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2438522" lvl="7" indent="-220144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Char char="○"/>
              <a:defRPr sz="1067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2743337" lvl="8" indent="-220144" rtl="0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600"/>
              <a:buFont typeface="Poppins Light"/>
              <a:buChar char="■"/>
              <a:defRPr sz="1067" b="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endParaRPr/>
          </a:p>
        </p:txBody>
      </p:sp>
      <p:sp>
        <p:nvSpPr>
          <p:cNvPr id="54" name="Google Shape;54;p10"/>
          <p:cNvSpPr txBox="1">
            <a:spLocks noGrp="1"/>
          </p:cNvSpPr>
          <p:nvPr>
            <p:ph type="subTitle" idx="3"/>
          </p:nvPr>
        </p:nvSpPr>
        <p:spPr>
          <a:xfrm>
            <a:off x="490993" y="3772700"/>
            <a:ext cx="5479600" cy="33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1600">
                <a:solidFill>
                  <a:schemeClr val="dk2"/>
                </a:solidFill>
              </a:defRPr>
            </a:lvl1pPr>
            <a:lvl2pPr lvl="1" rtl="0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2pPr>
            <a:lvl3pPr lvl="2" rtl="0">
              <a:spcBef>
                <a:spcPts val="2133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4pPr>
            <a:lvl5pPr lvl="4" rtl="0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5pPr>
            <a:lvl6pPr lvl="5" rtl="0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6pPr>
            <a:lvl7pPr lvl="6" rtl="0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7pPr>
            <a:lvl8pPr lvl="7" rtl="0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8pPr>
            <a:lvl9pPr lvl="8" rtl="0">
              <a:spcBef>
                <a:spcPts val="2133"/>
              </a:spcBef>
              <a:spcAft>
                <a:spcPts val="2133"/>
              </a:spcAft>
              <a:buSzPts val="2800"/>
              <a:buNone/>
              <a:defRPr sz="1867"/>
            </a:lvl9pPr>
          </a:lstStyle>
          <a:p>
            <a:endParaRPr/>
          </a:p>
        </p:txBody>
      </p:sp>
      <p:sp>
        <p:nvSpPr>
          <p:cNvPr id="55" name="Google Shape;55;p10"/>
          <p:cNvSpPr txBox="1">
            <a:spLocks noGrp="1"/>
          </p:cNvSpPr>
          <p:nvPr>
            <p:ph type="body" idx="4"/>
          </p:nvPr>
        </p:nvSpPr>
        <p:spPr>
          <a:xfrm>
            <a:off x="487667" y="4220433"/>
            <a:ext cx="5486400" cy="2169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304815" lvl="0" indent="-27094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Char char="●"/>
              <a:defRPr sz="1867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609630" lvl="1" indent="-25401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"/>
              <a:buChar char="○"/>
              <a:defRPr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914446" lvl="2" indent="-237079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■"/>
              <a:defRPr sz="13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219261" lvl="3" indent="-220144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Char char="●"/>
              <a:defRPr sz="1067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1524076" lvl="4" indent="-270947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800"/>
              <a:buChar char="○"/>
              <a:defRPr sz="1867" b="1">
                <a:solidFill>
                  <a:schemeClr val="dk1"/>
                </a:solidFill>
              </a:defRPr>
            </a:lvl5pPr>
            <a:lvl6pPr marL="1828891" lvl="5" indent="-25401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400"/>
              <a:buChar char="■"/>
              <a:defRPr sz="1600" b="1">
                <a:solidFill>
                  <a:schemeClr val="dk1"/>
                </a:solidFill>
              </a:defRPr>
            </a:lvl6pPr>
            <a:lvl7pPr marL="2133707" lvl="6" indent="-237079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●"/>
              <a:defRPr sz="1333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2438522" lvl="7" indent="-220144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Char char="○"/>
              <a:defRPr sz="1067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2743337" lvl="8" indent="-220144" rtl="0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600"/>
              <a:buFont typeface="Poppins Light"/>
              <a:buChar char="■"/>
              <a:defRPr sz="1067" b="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subTitle" idx="5"/>
          </p:nvPr>
        </p:nvSpPr>
        <p:spPr>
          <a:xfrm>
            <a:off x="6221726" y="1015000"/>
            <a:ext cx="5479600" cy="33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1600">
                <a:solidFill>
                  <a:schemeClr val="dk2"/>
                </a:solidFill>
              </a:defRPr>
            </a:lvl1pPr>
            <a:lvl2pPr lvl="1" rtl="0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2pPr>
            <a:lvl3pPr lvl="2" rtl="0">
              <a:spcBef>
                <a:spcPts val="2133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4pPr>
            <a:lvl5pPr lvl="4" rtl="0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5pPr>
            <a:lvl6pPr lvl="5" rtl="0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6pPr>
            <a:lvl7pPr lvl="6" rtl="0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7pPr>
            <a:lvl8pPr lvl="7" rtl="0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8pPr>
            <a:lvl9pPr lvl="8" rtl="0">
              <a:spcBef>
                <a:spcPts val="2133"/>
              </a:spcBef>
              <a:spcAft>
                <a:spcPts val="2133"/>
              </a:spcAft>
              <a:buSzPts val="2800"/>
              <a:buNone/>
              <a:defRPr sz="1867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6"/>
          </p:nvPr>
        </p:nvSpPr>
        <p:spPr>
          <a:xfrm>
            <a:off x="6218400" y="1462733"/>
            <a:ext cx="5486400" cy="2169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304815" lvl="0" indent="-27094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Char char="●"/>
              <a:defRPr sz="1867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609630" lvl="1" indent="-25401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"/>
              <a:buChar char="○"/>
              <a:defRPr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914446" lvl="2" indent="-237079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■"/>
              <a:defRPr sz="13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219261" lvl="3" indent="-220144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Char char="●"/>
              <a:defRPr sz="1067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1524076" lvl="4" indent="-270947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800"/>
              <a:buChar char="○"/>
              <a:defRPr sz="1867" b="1">
                <a:solidFill>
                  <a:schemeClr val="dk1"/>
                </a:solidFill>
              </a:defRPr>
            </a:lvl5pPr>
            <a:lvl6pPr marL="1828891" lvl="5" indent="-25401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400"/>
              <a:buChar char="■"/>
              <a:defRPr sz="1600" b="1">
                <a:solidFill>
                  <a:schemeClr val="dk1"/>
                </a:solidFill>
              </a:defRPr>
            </a:lvl6pPr>
            <a:lvl7pPr marL="2133707" lvl="6" indent="-237079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●"/>
              <a:defRPr sz="1333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2438522" lvl="7" indent="-220144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Char char="○"/>
              <a:defRPr sz="1067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2743337" lvl="8" indent="-220144" rtl="0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600"/>
              <a:buFont typeface="Poppins Light"/>
              <a:buChar char="■"/>
              <a:defRPr sz="1067" b="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subTitle" idx="7"/>
          </p:nvPr>
        </p:nvSpPr>
        <p:spPr>
          <a:xfrm>
            <a:off x="6221726" y="3772700"/>
            <a:ext cx="5479600" cy="33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1600">
                <a:solidFill>
                  <a:schemeClr val="dk2"/>
                </a:solidFill>
              </a:defRPr>
            </a:lvl1pPr>
            <a:lvl2pPr lvl="1" rtl="0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2pPr>
            <a:lvl3pPr lvl="2" rtl="0">
              <a:spcBef>
                <a:spcPts val="2133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4pPr>
            <a:lvl5pPr lvl="4" rtl="0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5pPr>
            <a:lvl6pPr lvl="5" rtl="0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6pPr>
            <a:lvl7pPr lvl="6" rtl="0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7pPr>
            <a:lvl8pPr lvl="7" rtl="0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8pPr>
            <a:lvl9pPr lvl="8" rtl="0">
              <a:spcBef>
                <a:spcPts val="2133"/>
              </a:spcBef>
              <a:spcAft>
                <a:spcPts val="2133"/>
              </a:spcAft>
              <a:buSzPts val="2800"/>
              <a:buNone/>
              <a:defRPr sz="1867"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body" idx="8"/>
          </p:nvPr>
        </p:nvSpPr>
        <p:spPr>
          <a:xfrm>
            <a:off x="6218400" y="4220433"/>
            <a:ext cx="5486400" cy="2169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304815" lvl="0" indent="-27094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Char char="●"/>
              <a:defRPr sz="1867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609630" lvl="1" indent="-25401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"/>
              <a:buChar char="○"/>
              <a:defRPr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914446" lvl="2" indent="-237079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■"/>
              <a:defRPr sz="13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219261" lvl="3" indent="-220144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Char char="●"/>
              <a:defRPr sz="1067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1524076" lvl="4" indent="-270947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800"/>
              <a:buChar char="○"/>
              <a:defRPr sz="1867" b="1">
                <a:solidFill>
                  <a:schemeClr val="dk1"/>
                </a:solidFill>
              </a:defRPr>
            </a:lvl5pPr>
            <a:lvl6pPr marL="1828891" lvl="5" indent="-25401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400"/>
              <a:buChar char="■"/>
              <a:defRPr sz="1600" b="1">
                <a:solidFill>
                  <a:schemeClr val="dk1"/>
                </a:solidFill>
              </a:defRPr>
            </a:lvl6pPr>
            <a:lvl7pPr marL="2133707" lvl="6" indent="-237079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●"/>
              <a:defRPr sz="1333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2438522" lvl="7" indent="-220144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Char char="○"/>
              <a:defRPr sz="1067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2743337" lvl="8" indent="-220144" rtl="0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600"/>
              <a:buFont typeface="Poppins Light"/>
              <a:buChar char="■"/>
              <a:defRPr sz="1067" b="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337143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>
  <p:cSld name="Title and two columns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1"/>
          <p:cNvSpPr txBox="1">
            <a:spLocks noGrp="1"/>
          </p:cNvSpPr>
          <p:nvPr>
            <p:ph type="title"/>
          </p:nvPr>
        </p:nvSpPr>
        <p:spPr>
          <a:xfrm>
            <a:off x="487667" y="487667"/>
            <a:ext cx="11216800" cy="414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oppins Black"/>
              <a:buNone/>
              <a:defRPr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>
            <a:endParaRPr/>
          </a:p>
        </p:txBody>
      </p:sp>
      <p:sp>
        <p:nvSpPr>
          <p:cNvPr id="62" name="Google Shape;62;p11"/>
          <p:cNvSpPr txBox="1">
            <a:spLocks noGrp="1"/>
          </p:cNvSpPr>
          <p:nvPr>
            <p:ph type="sldNum" idx="12"/>
          </p:nvPr>
        </p:nvSpPr>
        <p:spPr>
          <a:xfrm>
            <a:off x="11258800" y="6389633"/>
            <a:ext cx="446000" cy="150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pic>
        <p:nvPicPr>
          <p:cNvPr id="63" name="Google Shape;63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12201" y="6389634"/>
            <a:ext cx="275467" cy="275466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76315"/>
            <a:ext cx="325558" cy="43710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1"/>
          <p:cNvSpPr txBox="1">
            <a:spLocks noGrp="1"/>
          </p:cNvSpPr>
          <p:nvPr>
            <p:ph type="body" idx="1"/>
          </p:nvPr>
        </p:nvSpPr>
        <p:spPr>
          <a:xfrm>
            <a:off x="487667" y="1196000"/>
            <a:ext cx="5486400" cy="519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304815" lvl="0" indent="-27094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Char char="●"/>
              <a:defRPr sz="1867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609630" lvl="1" indent="-25401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"/>
              <a:buChar char="○"/>
              <a:defRPr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914446" lvl="2" indent="-237079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■"/>
              <a:defRPr sz="13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219261" lvl="3" indent="-220144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Char char="●"/>
              <a:defRPr sz="1067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1524076" lvl="4" indent="-270947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800"/>
              <a:buChar char="○"/>
              <a:defRPr sz="1867" b="1">
                <a:solidFill>
                  <a:schemeClr val="dk1"/>
                </a:solidFill>
              </a:defRPr>
            </a:lvl5pPr>
            <a:lvl6pPr marL="1828891" lvl="5" indent="-25401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400"/>
              <a:buChar char="■"/>
              <a:defRPr sz="1600" b="1">
                <a:solidFill>
                  <a:schemeClr val="dk1"/>
                </a:solidFill>
              </a:defRPr>
            </a:lvl6pPr>
            <a:lvl7pPr marL="2133707" lvl="6" indent="-237079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●"/>
              <a:defRPr sz="1333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2438522" lvl="7" indent="-220144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Char char="○"/>
              <a:defRPr sz="1067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2743337" lvl="8" indent="-220144" rtl="0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600"/>
              <a:buFont typeface="Poppins Light"/>
              <a:buChar char="■"/>
              <a:defRPr sz="1067" b="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body" idx="2"/>
          </p:nvPr>
        </p:nvSpPr>
        <p:spPr>
          <a:xfrm>
            <a:off x="6218067" y="1196000"/>
            <a:ext cx="5486400" cy="519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304815" lvl="0" indent="-27094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Char char="●"/>
              <a:defRPr sz="1867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609630" lvl="1" indent="-25401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"/>
              <a:buChar char="○"/>
              <a:defRPr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914446" lvl="2" indent="-237079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■"/>
              <a:defRPr sz="13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219261" lvl="3" indent="-220144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Char char="●"/>
              <a:defRPr sz="1067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1524076" lvl="4" indent="-270947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800"/>
              <a:buChar char="○"/>
              <a:defRPr sz="1867" b="1">
                <a:solidFill>
                  <a:schemeClr val="dk1"/>
                </a:solidFill>
              </a:defRPr>
            </a:lvl5pPr>
            <a:lvl6pPr marL="1828891" lvl="5" indent="-25401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400"/>
              <a:buChar char="■"/>
              <a:defRPr sz="1600" b="1">
                <a:solidFill>
                  <a:schemeClr val="dk1"/>
                </a:solidFill>
              </a:defRPr>
            </a:lvl6pPr>
            <a:lvl7pPr marL="2133707" lvl="6" indent="-237079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●"/>
              <a:defRPr sz="1333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2438522" lvl="7" indent="-220144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Char char="○"/>
              <a:defRPr sz="1067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2743337" lvl="8" indent="-220144" rtl="0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600"/>
              <a:buFont typeface="Poppins Light"/>
              <a:buChar char="■"/>
              <a:defRPr sz="1067" b="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75173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and image">
  <p:cSld name="Text and image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2"/>
          <p:cNvSpPr txBox="1">
            <a:spLocks noGrp="1"/>
          </p:cNvSpPr>
          <p:nvPr>
            <p:ph type="sldNum" idx="12"/>
          </p:nvPr>
        </p:nvSpPr>
        <p:spPr>
          <a:xfrm>
            <a:off x="11258800" y="6389633"/>
            <a:ext cx="446000" cy="150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pic>
        <p:nvPicPr>
          <p:cNvPr id="69" name="Google Shape;69;p1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12201" y="6389634"/>
            <a:ext cx="275467" cy="275466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2"/>
          <p:cNvSpPr txBox="1">
            <a:spLocks noGrp="1"/>
          </p:cNvSpPr>
          <p:nvPr>
            <p:ph type="title"/>
          </p:nvPr>
        </p:nvSpPr>
        <p:spPr>
          <a:xfrm>
            <a:off x="487667" y="487667"/>
            <a:ext cx="5486400" cy="414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oppins Black"/>
              <a:buNone/>
              <a:defRPr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>
            <a:endParaRPr/>
          </a:p>
        </p:txBody>
      </p:sp>
      <p:sp>
        <p:nvSpPr>
          <p:cNvPr id="71" name="Google Shape;71;p12"/>
          <p:cNvSpPr>
            <a:spLocks noGrp="1"/>
          </p:cNvSpPr>
          <p:nvPr>
            <p:ph type="pic" idx="2"/>
          </p:nvPr>
        </p:nvSpPr>
        <p:spPr>
          <a:xfrm>
            <a:off x="6218400" y="763267"/>
            <a:ext cx="5486400" cy="5346000"/>
          </a:xfrm>
          <a:prstGeom prst="rect">
            <a:avLst/>
          </a:prstGeom>
          <a:noFill/>
          <a:ln>
            <a:noFill/>
          </a:ln>
        </p:spPr>
      </p:sp>
      <p:pic>
        <p:nvPicPr>
          <p:cNvPr id="72" name="Google Shape;72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76315"/>
            <a:ext cx="325558" cy="437100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2"/>
          <p:cNvSpPr txBox="1">
            <a:spLocks noGrp="1"/>
          </p:cNvSpPr>
          <p:nvPr>
            <p:ph type="body" idx="1"/>
          </p:nvPr>
        </p:nvSpPr>
        <p:spPr>
          <a:xfrm>
            <a:off x="487667" y="1196000"/>
            <a:ext cx="5486400" cy="519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304815" lvl="0" indent="-27094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Char char="●"/>
              <a:defRPr sz="1867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609630" lvl="1" indent="-25401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"/>
              <a:buChar char="○"/>
              <a:defRPr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914446" lvl="2" indent="-237079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■"/>
              <a:defRPr sz="13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219261" lvl="3" indent="-220144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Char char="●"/>
              <a:defRPr sz="1067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1524076" lvl="4" indent="-270947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800"/>
              <a:buChar char="○"/>
              <a:defRPr sz="1867" b="1">
                <a:solidFill>
                  <a:schemeClr val="dk1"/>
                </a:solidFill>
              </a:defRPr>
            </a:lvl5pPr>
            <a:lvl6pPr marL="1828891" lvl="5" indent="-25401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400"/>
              <a:buChar char="■"/>
              <a:defRPr sz="1600" b="1">
                <a:solidFill>
                  <a:schemeClr val="dk1"/>
                </a:solidFill>
              </a:defRPr>
            </a:lvl6pPr>
            <a:lvl7pPr marL="2133707" lvl="6" indent="-237079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●"/>
              <a:defRPr sz="1333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2438522" lvl="7" indent="-220144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Char char="○"/>
              <a:defRPr sz="1067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2743337" lvl="8" indent="-220144" rtl="0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600"/>
              <a:buFont typeface="Poppins Light"/>
              <a:buChar char="■"/>
              <a:defRPr sz="1067" b="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245783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, subtitles and image">
  <p:cSld name="Text, subtitles and image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sldNum" idx="12"/>
          </p:nvPr>
        </p:nvSpPr>
        <p:spPr>
          <a:xfrm>
            <a:off x="11258800" y="6389633"/>
            <a:ext cx="446000" cy="150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pic>
        <p:nvPicPr>
          <p:cNvPr id="76" name="Google Shape;76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12201" y="6389634"/>
            <a:ext cx="275467" cy="275466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3"/>
          <p:cNvSpPr txBox="1">
            <a:spLocks noGrp="1"/>
          </p:cNvSpPr>
          <p:nvPr>
            <p:ph type="title"/>
          </p:nvPr>
        </p:nvSpPr>
        <p:spPr>
          <a:xfrm>
            <a:off x="487667" y="487667"/>
            <a:ext cx="5486400" cy="414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oppins Black"/>
              <a:buNone/>
              <a:defRPr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>
            <a:endParaRPr/>
          </a:p>
        </p:txBody>
      </p:sp>
      <p:sp>
        <p:nvSpPr>
          <p:cNvPr id="78" name="Google Shape;78;p13"/>
          <p:cNvSpPr>
            <a:spLocks noGrp="1"/>
          </p:cNvSpPr>
          <p:nvPr>
            <p:ph type="pic" idx="2"/>
          </p:nvPr>
        </p:nvSpPr>
        <p:spPr>
          <a:xfrm>
            <a:off x="6218400" y="763267"/>
            <a:ext cx="5486400" cy="5346000"/>
          </a:xfrm>
          <a:prstGeom prst="rect">
            <a:avLst/>
          </a:prstGeom>
          <a:noFill/>
          <a:ln>
            <a:noFill/>
          </a:ln>
        </p:spPr>
      </p:sp>
      <p:pic>
        <p:nvPicPr>
          <p:cNvPr id="79" name="Google Shape;79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76315"/>
            <a:ext cx="325558" cy="43710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3"/>
          <p:cNvSpPr txBox="1">
            <a:spLocks noGrp="1"/>
          </p:cNvSpPr>
          <p:nvPr>
            <p:ph type="subTitle" idx="1"/>
          </p:nvPr>
        </p:nvSpPr>
        <p:spPr>
          <a:xfrm>
            <a:off x="490993" y="1015000"/>
            <a:ext cx="5479600" cy="33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1600">
                <a:solidFill>
                  <a:schemeClr val="dk2"/>
                </a:solidFill>
              </a:defRPr>
            </a:lvl1pPr>
            <a:lvl2pPr lvl="1" rtl="0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2pPr>
            <a:lvl3pPr lvl="2" rtl="0">
              <a:spcBef>
                <a:spcPts val="2133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4pPr>
            <a:lvl5pPr lvl="4" rtl="0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5pPr>
            <a:lvl6pPr lvl="5" rtl="0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6pPr>
            <a:lvl7pPr lvl="6" rtl="0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7pPr>
            <a:lvl8pPr lvl="7" rtl="0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8pPr>
            <a:lvl9pPr lvl="8" rtl="0">
              <a:spcBef>
                <a:spcPts val="2133"/>
              </a:spcBef>
              <a:spcAft>
                <a:spcPts val="2133"/>
              </a:spcAft>
              <a:buSzPts val="2800"/>
              <a:buNone/>
              <a:defRPr sz="1867"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body" idx="3"/>
          </p:nvPr>
        </p:nvSpPr>
        <p:spPr>
          <a:xfrm>
            <a:off x="487667" y="1462733"/>
            <a:ext cx="5486400" cy="2169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304815" lvl="0" indent="-27094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Char char="●"/>
              <a:defRPr sz="1867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609630" lvl="1" indent="-25401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"/>
              <a:buChar char="○"/>
              <a:defRPr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914446" lvl="2" indent="-237079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■"/>
              <a:defRPr sz="13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219261" lvl="3" indent="-220144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Char char="●"/>
              <a:defRPr sz="1067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1524076" lvl="4" indent="-270947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800"/>
              <a:buChar char="○"/>
              <a:defRPr sz="1867" b="1">
                <a:solidFill>
                  <a:schemeClr val="dk1"/>
                </a:solidFill>
              </a:defRPr>
            </a:lvl5pPr>
            <a:lvl6pPr marL="1828891" lvl="5" indent="-25401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400"/>
              <a:buChar char="■"/>
              <a:defRPr sz="1600" b="1">
                <a:solidFill>
                  <a:schemeClr val="dk1"/>
                </a:solidFill>
              </a:defRPr>
            </a:lvl6pPr>
            <a:lvl7pPr marL="2133707" lvl="6" indent="-237079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●"/>
              <a:defRPr sz="1333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2438522" lvl="7" indent="-220144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Char char="○"/>
              <a:defRPr sz="1067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2743337" lvl="8" indent="-220144" rtl="0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600"/>
              <a:buFont typeface="Poppins Light"/>
              <a:buChar char="■"/>
              <a:defRPr sz="1067" b="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subTitle" idx="4"/>
          </p:nvPr>
        </p:nvSpPr>
        <p:spPr>
          <a:xfrm>
            <a:off x="490993" y="3772700"/>
            <a:ext cx="5479600" cy="33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1600">
                <a:solidFill>
                  <a:schemeClr val="dk2"/>
                </a:solidFill>
              </a:defRPr>
            </a:lvl1pPr>
            <a:lvl2pPr lvl="1" rtl="0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2pPr>
            <a:lvl3pPr lvl="2" rtl="0">
              <a:spcBef>
                <a:spcPts val="2133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4pPr>
            <a:lvl5pPr lvl="4" rtl="0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5pPr>
            <a:lvl6pPr lvl="5" rtl="0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6pPr>
            <a:lvl7pPr lvl="6" rtl="0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7pPr>
            <a:lvl8pPr lvl="7" rtl="0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8pPr>
            <a:lvl9pPr lvl="8" rtl="0">
              <a:spcBef>
                <a:spcPts val="2133"/>
              </a:spcBef>
              <a:spcAft>
                <a:spcPts val="2133"/>
              </a:spcAft>
              <a:buSzPts val="2800"/>
              <a:buNone/>
              <a:defRPr sz="1867"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body" idx="5"/>
          </p:nvPr>
        </p:nvSpPr>
        <p:spPr>
          <a:xfrm>
            <a:off x="487667" y="4220433"/>
            <a:ext cx="5486400" cy="2169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304815" lvl="0" indent="-27094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Char char="●"/>
              <a:defRPr sz="1867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609630" lvl="1" indent="-25401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"/>
              <a:buChar char="○"/>
              <a:defRPr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914446" lvl="2" indent="-237079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■"/>
              <a:defRPr sz="13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219261" lvl="3" indent="-220144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Char char="●"/>
              <a:defRPr sz="1067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1524076" lvl="4" indent="-270947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800"/>
              <a:buChar char="○"/>
              <a:defRPr sz="1867" b="1">
                <a:solidFill>
                  <a:schemeClr val="dk1"/>
                </a:solidFill>
              </a:defRPr>
            </a:lvl5pPr>
            <a:lvl6pPr marL="1828891" lvl="5" indent="-25401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400"/>
              <a:buChar char="■"/>
              <a:defRPr sz="1600" b="1">
                <a:solidFill>
                  <a:schemeClr val="dk1"/>
                </a:solidFill>
              </a:defRPr>
            </a:lvl6pPr>
            <a:lvl7pPr marL="2133707" lvl="6" indent="-237079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●"/>
              <a:defRPr sz="1333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2438522" lvl="7" indent="-220144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Char char="○"/>
              <a:defRPr sz="1067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2743337" lvl="8" indent="-220144" rtl="0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600"/>
              <a:buFont typeface="Poppins Light"/>
              <a:buChar char="■"/>
              <a:defRPr sz="1067" b="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332793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col, tick points, image and caption">
  <p:cSld name="2 col, tick points, image and caption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4"/>
          <p:cNvSpPr txBox="1">
            <a:spLocks noGrp="1"/>
          </p:cNvSpPr>
          <p:nvPr>
            <p:ph type="sldNum" idx="12"/>
          </p:nvPr>
        </p:nvSpPr>
        <p:spPr>
          <a:xfrm>
            <a:off x="11258800" y="6389633"/>
            <a:ext cx="446000" cy="150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86" name="Google Shape;86;p14"/>
          <p:cNvSpPr txBox="1">
            <a:spLocks noGrp="1"/>
          </p:cNvSpPr>
          <p:nvPr>
            <p:ph type="title"/>
          </p:nvPr>
        </p:nvSpPr>
        <p:spPr>
          <a:xfrm>
            <a:off x="487667" y="487667"/>
            <a:ext cx="5486400" cy="414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oppins Black"/>
              <a:buNone/>
              <a:defRPr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>
            <a:endParaRPr/>
          </a:p>
        </p:txBody>
      </p:sp>
      <p:pic>
        <p:nvPicPr>
          <p:cNvPr id="87" name="Google Shape;87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76315"/>
            <a:ext cx="325558" cy="43710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4"/>
          <p:cNvSpPr>
            <a:spLocks noGrp="1"/>
          </p:cNvSpPr>
          <p:nvPr>
            <p:ph type="pic" idx="2"/>
          </p:nvPr>
        </p:nvSpPr>
        <p:spPr>
          <a:xfrm>
            <a:off x="6218400" y="1196000"/>
            <a:ext cx="5486400" cy="4655600"/>
          </a:xfrm>
          <a:prstGeom prst="rect">
            <a:avLst/>
          </a:prstGeom>
          <a:noFill/>
          <a:ln>
            <a:noFill/>
          </a:ln>
        </p:spPr>
      </p:sp>
      <p:sp>
        <p:nvSpPr>
          <p:cNvPr id="89" name="Google Shape;89;p14"/>
          <p:cNvSpPr txBox="1">
            <a:spLocks noGrp="1"/>
          </p:cNvSpPr>
          <p:nvPr>
            <p:ph type="body" idx="1"/>
          </p:nvPr>
        </p:nvSpPr>
        <p:spPr>
          <a:xfrm>
            <a:off x="6218067" y="5992233"/>
            <a:ext cx="5486400" cy="194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304815" lvl="0" indent="-22014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  <a:defRPr sz="1067">
                <a:solidFill>
                  <a:schemeClr val="dk2"/>
                </a:solidFill>
              </a:defRPr>
            </a:lvl1pPr>
            <a:lvl2pPr marL="609630" lvl="1" indent="-220144" algn="ctr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2"/>
              </a:buClr>
              <a:buSzPts val="1600"/>
              <a:buChar char="○"/>
              <a:defRPr sz="1067">
                <a:solidFill>
                  <a:schemeClr val="dk2"/>
                </a:solidFill>
              </a:defRPr>
            </a:lvl2pPr>
            <a:lvl3pPr marL="914446" lvl="2" indent="-220144" algn="ctr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2"/>
              </a:buClr>
              <a:buSzPts val="1600"/>
              <a:buChar char="■"/>
              <a:defRPr sz="1067">
                <a:solidFill>
                  <a:schemeClr val="dk2"/>
                </a:solidFill>
              </a:defRPr>
            </a:lvl3pPr>
            <a:lvl4pPr marL="1219261" lvl="3" indent="-220144" algn="ctr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  <a:defRPr sz="1067">
                <a:solidFill>
                  <a:schemeClr val="dk2"/>
                </a:solidFill>
              </a:defRPr>
            </a:lvl4pPr>
            <a:lvl5pPr marL="1524076" lvl="4" indent="-220144" algn="ctr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2"/>
              </a:buClr>
              <a:buSzPts val="1600"/>
              <a:buChar char="○"/>
              <a:defRPr sz="1067">
                <a:solidFill>
                  <a:schemeClr val="dk2"/>
                </a:solidFill>
              </a:defRPr>
            </a:lvl5pPr>
            <a:lvl6pPr marL="1828891" lvl="5" indent="-220144" algn="ctr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2"/>
              </a:buClr>
              <a:buSzPts val="1600"/>
              <a:buChar char="■"/>
              <a:defRPr>
                <a:solidFill>
                  <a:schemeClr val="dk2"/>
                </a:solidFill>
              </a:defRPr>
            </a:lvl6pPr>
            <a:lvl7pPr marL="2133707" lvl="6" indent="-220144" algn="ctr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  <a:defRPr sz="1067" b="0">
                <a:solidFill>
                  <a:schemeClr val="dk2"/>
                </a:solidFill>
              </a:defRPr>
            </a:lvl7pPr>
            <a:lvl8pPr marL="2438522" lvl="7" indent="-220144" algn="ctr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2"/>
              </a:buClr>
              <a:buSzPts val="1600"/>
              <a:buChar char="○"/>
              <a:defRPr sz="1067" b="0">
                <a:solidFill>
                  <a:schemeClr val="dk2"/>
                </a:solidFill>
              </a:defRPr>
            </a:lvl8pPr>
            <a:lvl9pPr marL="2743337" lvl="8" indent="-220144" algn="ctr" rtl="0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Clr>
                <a:schemeClr val="dk2"/>
              </a:buClr>
              <a:buSzPts val="1600"/>
              <a:buChar char="■"/>
              <a:defRPr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368757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image" type="titleOnly">
  <p:cSld name="Title and imag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12201" y="6389634"/>
            <a:ext cx="275467" cy="275466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5"/>
          <p:cNvSpPr txBox="1">
            <a:spLocks noGrp="1"/>
          </p:cNvSpPr>
          <p:nvPr>
            <p:ph type="title"/>
          </p:nvPr>
        </p:nvSpPr>
        <p:spPr>
          <a:xfrm>
            <a:off x="487667" y="487667"/>
            <a:ext cx="11216800" cy="414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oppins Black"/>
              <a:buNone/>
              <a:defRPr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>
            <a:endParaRPr/>
          </a:p>
        </p:txBody>
      </p:sp>
      <p:sp>
        <p:nvSpPr>
          <p:cNvPr id="93" name="Google Shape;93;p15"/>
          <p:cNvSpPr txBox="1">
            <a:spLocks noGrp="1"/>
          </p:cNvSpPr>
          <p:nvPr>
            <p:ph type="sldNum" idx="12"/>
          </p:nvPr>
        </p:nvSpPr>
        <p:spPr>
          <a:xfrm>
            <a:off x="11258800" y="6389633"/>
            <a:ext cx="446000" cy="150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94" name="Google Shape;94;p15"/>
          <p:cNvSpPr>
            <a:spLocks noGrp="1"/>
          </p:cNvSpPr>
          <p:nvPr>
            <p:ph type="pic" idx="2"/>
          </p:nvPr>
        </p:nvSpPr>
        <p:spPr>
          <a:xfrm>
            <a:off x="487667" y="1232433"/>
            <a:ext cx="11216800" cy="4876800"/>
          </a:xfrm>
          <a:prstGeom prst="rect">
            <a:avLst/>
          </a:prstGeom>
          <a:noFill/>
          <a:ln>
            <a:noFill/>
          </a:ln>
        </p:spPr>
      </p:sp>
      <p:pic>
        <p:nvPicPr>
          <p:cNvPr id="95" name="Google Shape;9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76315"/>
            <a:ext cx="325558" cy="4371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43067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image and caption">
  <p:cSld name="Title, image and caption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12201" y="6389634"/>
            <a:ext cx="275467" cy="275466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6"/>
          <p:cNvSpPr txBox="1">
            <a:spLocks noGrp="1"/>
          </p:cNvSpPr>
          <p:nvPr>
            <p:ph type="title"/>
          </p:nvPr>
        </p:nvSpPr>
        <p:spPr>
          <a:xfrm>
            <a:off x="487667" y="487667"/>
            <a:ext cx="11216800" cy="414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oppins Black"/>
              <a:buNone/>
              <a:defRPr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>
            <a:endParaRPr/>
          </a:p>
        </p:txBody>
      </p:sp>
      <p:sp>
        <p:nvSpPr>
          <p:cNvPr id="99" name="Google Shape;99;p16"/>
          <p:cNvSpPr txBox="1">
            <a:spLocks noGrp="1"/>
          </p:cNvSpPr>
          <p:nvPr>
            <p:ph type="sldNum" idx="12"/>
          </p:nvPr>
        </p:nvSpPr>
        <p:spPr>
          <a:xfrm>
            <a:off x="11258800" y="6389633"/>
            <a:ext cx="446000" cy="150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pic>
        <p:nvPicPr>
          <p:cNvPr id="100" name="Google Shape;10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76315"/>
            <a:ext cx="325558" cy="4371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6"/>
          <p:cNvSpPr txBox="1">
            <a:spLocks noGrp="1"/>
          </p:cNvSpPr>
          <p:nvPr>
            <p:ph type="body" idx="1"/>
          </p:nvPr>
        </p:nvSpPr>
        <p:spPr>
          <a:xfrm>
            <a:off x="487667" y="5992233"/>
            <a:ext cx="11216800" cy="194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304815" lvl="0" indent="-220144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  <a:defRPr sz="1067">
                <a:solidFill>
                  <a:schemeClr val="dk2"/>
                </a:solidFill>
              </a:defRPr>
            </a:lvl1pPr>
            <a:lvl2pPr marL="609630" lvl="1" indent="-220144" algn="r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2"/>
              </a:buClr>
              <a:buSzPts val="1600"/>
              <a:buChar char="○"/>
              <a:defRPr sz="1067">
                <a:solidFill>
                  <a:schemeClr val="dk2"/>
                </a:solidFill>
              </a:defRPr>
            </a:lvl2pPr>
            <a:lvl3pPr marL="914446" lvl="2" indent="-220144" algn="r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2"/>
              </a:buClr>
              <a:buSzPts val="1600"/>
              <a:buChar char="■"/>
              <a:defRPr sz="1067">
                <a:solidFill>
                  <a:schemeClr val="dk2"/>
                </a:solidFill>
              </a:defRPr>
            </a:lvl3pPr>
            <a:lvl4pPr marL="1219261" lvl="3" indent="-220144" algn="r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  <a:defRPr sz="1067">
                <a:solidFill>
                  <a:schemeClr val="dk2"/>
                </a:solidFill>
              </a:defRPr>
            </a:lvl4pPr>
            <a:lvl5pPr marL="1524076" lvl="4" indent="-220144" algn="r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2"/>
              </a:buClr>
              <a:buSzPts val="1600"/>
              <a:buChar char="○"/>
              <a:defRPr sz="1067">
                <a:solidFill>
                  <a:schemeClr val="dk2"/>
                </a:solidFill>
              </a:defRPr>
            </a:lvl5pPr>
            <a:lvl6pPr marL="1828891" lvl="5" indent="-220144" algn="r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2"/>
              </a:buClr>
              <a:buSzPts val="1600"/>
              <a:buChar char="■"/>
              <a:defRPr>
                <a:solidFill>
                  <a:schemeClr val="dk2"/>
                </a:solidFill>
              </a:defRPr>
            </a:lvl6pPr>
            <a:lvl7pPr marL="2133707" lvl="6" indent="-220144" algn="r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  <a:defRPr sz="1067" b="0">
                <a:solidFill>
                  <a:schemeClr val="dk2"/>
                </a:solidFill>
              </a:defRPr>
            </a:lvl7pPr>
            <a:lvl8pPr marL="2438522" lvl="7" indent="-220144" algn="r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2"/>
              </a:buClr>
              <a:buSzPts val="1600"/>
              <a:buChar char="○"/>
              <a:defRPr sz="1067" b="0">
                <a:solidFill>
                  <a:schemeClr val="dk2"/>
                </a:solidFill>
              </a:defRPr>
            </a:lvl8pPr>
            <a:lvl9pPr marL="2743337" lvl="8" indent="-220144" algn="r" rtl="0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Clr>
                <a:schemeClr val="dk2"/>
              </a:buClr>
              <a:buSzPts val="1600"/>
              <a:buChar char="■"/>
              <a:defRPr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02" name="Google Shape;102;p16"/>
          <p:cNvSpPr>
            <a:spLocks noGrp="1"/>
          </p:cNvSpPr>
          <p:nvPr>
            <p:ph type="pic" idx="2"/>
          </p:nvPr>
        </p:nvSpPr>
        <p:spPr>
          <a:xfrm>
            <a:off x="487667" y="1232433"/>
            <a:ext cx="11216800" cy="46192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1510069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subtitle, image and caption">
  <p:cSld name="Title, subtitle, image and caption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12201" y="6389634"/>
            <a:ext cx="275467" cy="275466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7"/>
          <p:cNvSpPr txBox="1">
            <a:spLocks noGrp="1"/>
          </p:cNvSpPr>
          <p:nvPr>
            <p:ph type="title"/>
          </p:nvPr>
        </p:nvSpPr>
        <p:spPr>
          <a:xfrm>
            <a:off x="487667" y="487667"/>
            <a:ext cx="11216800" cy="414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oppins Black"/>
              <a:buNone/>
              <a:defRPr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>
            <a:endParaRPr/>
          </a:p>
        </p:txBody>
      </p:sp>
      <p:sp>
        <p:nvSpPr>
          <p:cNvPr id="106" name="Google Shape;106;p17"/>
          <p:cNvSpPr txBox="1">
            <a:spLocks noGrp="1"/>
          </p:cNvSpPr>
          <p:nvPr>
            <p:ph type="sldNum" idx="12"/>
          </p:nvPr>
        </p:nvSpPr>
        <p:spPr>
          <a:xfrm>
            <a:off x="11258800" y="6389633"/>
            <a:ext cx="446000" cy="150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pic>
        <p:nvPicPr>
          <p:cNvPr id="107" name="Google Shape;10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76315"/>
            <a:ext cx="325558" cy="4371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7"/>
          <p:cNvSpPr txBox="1">
            <a:spLocks noGrp="1"/>
          </p:cNvSpPr>
          <p:nvPr>
            <p:ph type="body" idx="1"/>
          </p:nvPr>
        </p:nvSpPr>
        <p:spPr>
          <a:xfrm>
            <a:off x="487667" y="5992233"/>
            <a:ext cx="11216800" cy="194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304815" lvl="0" indent="-220144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  <a:defRPr sz="1067">
                <a:solidFill>
                  <a:schemeClr val="dk2"/>
                </a:solidFill>
              </a:defRPr>
            </a:lvl1pPr>
            <a:lvl2pPr marL="609630" lvl="1" indent="-220144" algn="r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2"/>
              </a:buClr>
              <a:buSzPts val="1600"/>
              <a:buChar char="○"/>
              <a:defRPr sz="1067">
                <a:solidFill>
                  <a:schemeClr val="dk2"/>
                </a:solidFill>
              </a:defRPr>
            </a:lvl2pPr>
            <a:lvl3pPr marL="914446" lvl="2" indent="-220144" algn="r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2"/>
              </a:buClr>
              <a:buSzPts val="1600"/>
              <a:buChar char="■"/>
              <a:defRPr sz="1067">
                <a:solidFill>
                  <a:schemeClr val="dk2"/>
                </a:solidFill>
              </a:defRPr>
            </a:lvl3pPr>
            <a:lvl4pPr marL="1219261" lvl="3" indent="-220144" algn="r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  <a:defRPr sz="1067">
                <a:solidFill>
                  <a:schemeClr val="dk2"/>
                </a:solidFill>
              </a:defRPr>
            </a:lvl4pPr>
            <a:lvl5pPr marL="1524076" lvl="4" indent="-220144" algn="r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2"/>
              </a:buClr>
              <a:buSzPts val="1600"/>
              <a:buChar char="○"/>
              <a:defRPr sz="1067">
                <a:solidFill>
                  <a:schemeClr val="dk2"/>
                </a:solidFill>
              </a:defRPr>
            </a:lvl5pPr>
            <a:lvl6pPr marL="1828891" lvl="5" indent="-220144" algn="r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2"/>
              </a:buClr>
              <a:buSzPts val="1600"/>
              <a:buChar char="■"/>
              <a:defRPr>
                <a:solidFill>
                  <a:schemeClr val="dk2"/>
                </a:solidFill>
              </a:defRPr>
            </a:lvl6pPr>
            <a:lvl7pPr marL="2133707" lvl="6" indent="-220144" algn="r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  <a:defRPr sz="1067" b="0">
                <a:solidFill>
                  <a:schemeClr val="dk2"/>
                </a:solidFill>
              </a:defRPr>
            </a:lvl7pPr>
            <a:lvl8pPr marL="2438522" lvl="7" indent="-220144" algn="r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2"/>
              </a:buClr>
              <a:buSzPts val="1600"/>
              <a:buChar char="○"/>
              <a:defRPr sz="1067" b="0">
                <a:solidFill>
                  <a:schemeClr val="dk2"/>
                </a:solidFill>
              </a:defRPr>
            </a:lvl8pPr>
            <a:lvl9pPr marL="2743337" lvl="8" indent="-220144" algn="r" rtl="0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Clr>
                <a:schemeClr val="dk2"/>
              </a:buClr>
              <a:buSzPts val="1600"/>
              <a:buChar char="■"/>
              <a:defRPr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09" name="Google Shape;109;p17"/>
          <p:cNvSpPr>
            <a:spLocks noGrp="1"/>
          </p:cNvSpPr>
          <p:nvPr>
            <p:ph type="pic" idx="2"/>
          </p:nvPr>
        </p:nvSpPr>
        <p:spPr>
          <a:xfrm>
            <a:off x="487667" y="1580067"/>
            <a:ext cx="11216800" cy="4271600"/>
          </a:xfrm>
          <a:prstGeom prst="rect">
            <a:avLst/>
          </a:prstGeom>
          <a:noFill/>
          <a:ln>
            <a:noFill/>
          </a:ln>
        </p:spPr>
      </p:sp>
      <p:sp>
        <p:nvSpPr>
          <p:cNvPr id="110" name="Google Shape;110;p17"/>
          <p:cNvSpPr txBox="1">
            <a:spLocks noGrp="1"/>
          </p:cNvSpPr>
          <p:nvPr>
            <p:ph type="subTitle" idx="3"/>
          </p:nvPr>
        </p:nvSpPr>
        <p:spPr>
          <a:xfrm>
            <a:off x="494467" y="1015000"/>
            <a:ext cx="11203200" cy="33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1600">
                <a:solidFill>
                  <a:schemeClr val="dk2"/>
                </a:solidFill>
              </a:defRPr>
            </a:lvl1pPr>
            <a:lvl2pPr lvl="1" rtl="0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2pPr>
            <a:lvl3pPr lvl="2" rtl="0">
              <a:spcBef>
                <a:spcPts val="2133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4pPr>
            <a:lvl5pPr lvl="4" rtl="0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5pPr>
            <a:lvl6pPr lvl="5" rtl="0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6pPr>
            <a:lvl7pPr lvl="6" rtl="0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7pPr>
            <a:lvl8pPr lvl="7" rtl="0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8pPr>
            <a:lvl9pPr lvl="8" rtl="0">
              <a:spcBef>
                <a:spcPts val="2133"/>
              </a:spcBef>
              <a:spcAft>
                <a:spcPts val="2133"/>
              </a:spcAft>
              <a:buSzPts val="2800"/>
              <a:buNone/>
              <a:defRPr sz="1867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676145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nd caption">
  <p:cSld name="Image and capti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8"/>
          <p:cNvSpPr txBox="1">
            <a:spLocks noGrp="1"/>
          </p:cNvSpPr>
          <p:nvPr>
            <p:ph type="sldNum" idx="12"/>
          </p:nvPr>
        </p:nvSpPr>
        <p:spPr>
          <a:xfrm>
            <a:off x="11258800" y="6389633"/>
            <a:ext cx="446000" cy="150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pic>
        <p:nvPicPr>
          <p:cNvPr id="113" name="Google Shape;113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12201" y="6389634"/>
            <a:ext cx="275467" cy="275466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8"/>
          <p:cNvSpPr txBox="1">
            <a:spLocks noGrp="1"/>
          </p:cNvSpPr>
          <p:nvPr>
            <p:ph type="body" idx="1"/>
          </p:nvPr>
        </p:nvSpPr>
        <p:spPr>
          <a:xfrm>
            <a:off x="487667" y="5992233"/>
            <a:ext cx="11216800" cy="194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304815" lvl="0" indent="-220144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  <a:defRPr sz="1067">
                <a:solidFill>
                  <a:schemeClr val="dk2"/>
                </a:solidFill>
              </a:defRPr>
            </a:lvl1pPr>
            <a:lvl2pPr marL="609630" lvl="1" indent="-220144" algn="r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2"/>
              </a:buClr>
              <a:buSzPts val="1600"/>
              <a:buChar char="○"/>
              <a:defRPr sz="1067">
                <a:solidFill>
                  <a:schemeClr val="dk2"/>
                </a:solidFill>
              </a:defRPr>
            </a:lvl2pPr>
            <a:lvl3pPr marL="914446" lvl="2" indent="-220144" algn="r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2"/>
              </a:buClr>
              <a:buSzPts val="1600"/>
              <a:buChar char="■"/>
              <a:defRPr sz="1067">
                <a:solidFill>
                  <a:schemeClr val="dk2"/>
                </a:solidFill>
              </a:defRPr>
            </a:lvl3pPr>
            <a:lvl4pPr marL="1219261" lvl="3" indent="-220144" algn="r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  <a:defRPr sz="1067">
                <a:solidFill>
                  <a:schemeClr val="dk2"/>
                </a:solidFill>
              </a:defRPr>
            </a:lvl4pPr>
            <a:lvl5pPr marL="1524076" lvl="4" indent="-220144" algn="r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2"/>
              </a:buClr>
              <a:buSzPts val="1600"/>
              <a:buChar char="○"/>
              <a:defRPr sz="1067">
                <a:solidFill>
                  <a:schemeClr val="dk2"/>
                </a:solidFill>
              </a:defRPr>
            </a:lvl5pPr>
            <a:lvl6pPr marL="1828891" lvl="5" indent="-220144" algn="r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2"/>
              </a:buClr>
              <a:buSzPts val="1600"/>
              <a:buChar char="■"/>
              <a:defRPr>
                <a:solidFill>
                  <a:schemeClr val="dk2"/>
                </a:solidFill>
              </a:defRPr>
            </a:lvl6pPr>
            <a:lvl7pPr marL="2133707" lvl="6" indent="-220144" algn="r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  <a:defRPr sz="1067" b="0">
                <a:solidFill>
                  <a:schemeClr val="dk2"/>
                </a:solidFill>
              </a:defRPr>
            </a:lvl7pPr>
            <a:lvl8pPr marL="2438522" lvl="7" indent="-220144" algn="r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2"/>
              </a:buClr>
              <a:buSzPts val="1600"/>
              <a:buChar char="○"/>
              <a:defRPr sz="1067" b="0">
                <a:solidFill>
                  <a:schemeClr val="dk2"/>
                </a:solidFill>
              </a:defRPr>
            </a:lvl8pPr>
            <a:lvl9pPr marL="2743337" lvl="8" indent="-220144" algn="r" rtl="0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Clr>
                <a:schemeClr val="dk2"/>
              </a:buClr>
              <a:buSzPts val="1600"/>
              <a:buChar char="■"/>
              <a:defRPr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5" name="Google Shape;115;p18"/>
          <p:cNvSpPr>
            <a:spLocks noGrp="1"/>
          </p:cNvSpPr>
          <p:nvPr>
            <p:ph type="pic" idx="2"/>
          </p:nvPr>
        </p:nvSpPr>
        <p:spPr>
          <a:xfrm>
            <a:off x="487667" y="487667"/>
            <a:ext cx="11216800" cy="53644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1985199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image and callout">
  <p:cSld name="Title, image and callout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9"/>
          <p:cNvSpPr txBox="1">
            <a:spLocks noGrp="1"/>
          </p:cNvSpPr>
          <p:nvPr>
            <p:ph type="sldNum" idx="12"/>
          </p:nvPr>
        </p:nvSpPr>
        <p:spPr>
          <a:xfrm>
            <a:off x="11258800" y="6389633"/>
            <a:ext cx="446000" cy="150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pic>
        <p:nvPicPr>
          <p:cNvPr id="118" name="Google Shape;118;p1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12201" y="6389634"/>
            <a:ext cx="275467" cy="275466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9"/>
          <p:cNvSpPr txBox="1">
            <a:spLocks noGrp="1"/>
          </p:cNvSpPr>
          <p:nvPr>
            <p:ph type="title"/>
          </p:nvPr>
        </p:nvSpPr>
        <p:spPr>
          <a:xfrm>
            <a:off x="487667" y="487667"/>
            <a:ext cx="11216800" cy="414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oppins Black"/>
              <a:buNone/>
              <a:defRPr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>
            <a:endParaRPr/>
          </a:p>
        </p:txBody>
      </p:sp>
      <p:sp>
        <p:nvSpPr>
          <p:cNvPr id="120" name="Google Shape;120;p19"/>
          <p:cNvSpPr>
            <a:spLocks noGrp="1"/>
          </p:cNvSpPr>
          <p:nvPr>
            <p:ph type="pic" idx="2"/>
          </p:nvPr>
        </p:nvSpPr>
        <p:spPr>
          <a:xfrm>
            <a:off x="487667" y="1232433"/>
            <a:ext cx="8168800" cy="4876800"/>
          </a:xfrm>
          <a:prstGeom prst="rect">
            <a:avLst/>
          </a:prstGeom>
          <a:noFill/>
          <a:ln>
            <a:noFill/>
          </a:ln>
        </p:spPr>
      </p:sp>
      <p:pic>
        <p:nvPicPr>
          <p:cNvPr id="121" name="Google Shape;12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76315"/>
            <a:ext cx="325558" cy="43710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9"/>
          <p:cNvSpPr txBox="1">
            <a:spLocks noGrp="1"/>
          </p:cNvSpPr>
          <p:nvPr>
            <p:ph type="title" idx="3"/>
          </p:nvPr>
        </p:nvSpPr>
        <p:spPr>
          <a:xfrm>
            <a:off x="8900433" y="3069400"/>
            <a:ext cx="2804000" cy="719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200"/>
              <a:buFont typeface="Poppins"/>
              <a:buNone/>
              <a:defRPr sz="4800" b="1">
                <a:solidFill>
                  <a:schemeClr val="accent3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200"/>
              <a:buFont typeface="Poppins"/>
              <a:buNone/>
              <a:defRPr sz="4800" b="1">
                <a:solidFill>
                  <a:schemeClr val="accent3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200"/>
              <a:buFont typeface="Poppins"/>
              <a:buNone/>
              <a:defRPr sz="4800" b="1">
                <a:solidFill>
                  <a:schemeClr val="accent3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200"/>
              <a:buFont typeface="Poppins"/>
              <a:buNone/>
              <a:defRPr sz="4800" b="1">
                <a:solidFill>
                  <a:schemeClr val="accent3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200"/>
              <a:buFont typeface="Poppins"/>
              <a:buNone/>
              <a:defRPr sz="4800" b="1">
                <a:solidFill>
                  <a:schemeClr val="accent3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200"/>
              <a:buFont typeface="Poppins"/>
              <a:buNone/>
              <a:defRPr sz="4800" b="1">
                <a:solidFill>
                  <a:schemeClr val="accent3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200"/>
              <a:buFont typeface="Poppins"/>
              <a:buNone/>
              <a:defRPr sz="4800" b="1">
                <a:solidFill>
                  <a:schemeClr val="accent3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200"/>
              <a:buFont typeface="Poppins"/>
              <a:buNone/>
              <a:defRPr sz="4800" b="1">
                <a:solidFill>
                  <a:schemeClr val="accent3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200"/>
              <a:buFont typeface="Poppins"/>
              <a:buNone/>
              <a:defRPr sz="4800" b="1">
                <a:solidFill>
                  <a:schemeClr val="accent3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123" name="Google Shape;123;p19"/>
          <p:cNvSpPr txBox="1">
            <a:spLocks noGrp="1"/>
          </p:cNvSpPr>
          <p:nvPr>
            <p:ph type="subTitle" idx="1"/>
          </p:nvPr>
        </p:nvSpPr>
        <p:spPr>
          <a:xfrm>
            <a:off x="8900433" y="2419400"/>
            <a:ext cx="2804000" cy="53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1600" b="1"/>
            </a:lvl1pPr>
            <a:lvl2pPr lvl="1" algn="ctr">
              <a:spcBef>
                <a:spcPts val="2133"/>
              </a:spcBef>
              <a:spcAft>
                <a:spcPts val="0"/>
              </a:spcAft>
              <a:buSzPts val="2400"/>
              <a:buNone/>
              <a:defRPr sz="1600" b="1"/>
            </a:lvl2pPr>
            <a:lvl3pPr lvl="2" algn="ctr">
              <a:spcBef>
                <a:spcPts val="2133"/>
              </a:spcBef>
              <a:spcAft>
                <a:spcPts val="0"/>
              </a:spcAft>
              <a:buSzPts val="2400"/>
              <a:buNone/>
              <a:defRPr sz="1600" b="1"/>
            </a:lvl3pPr>
            <a:lvl4pPr lvl="3" algn="ctr">
              <a:spcBef>
                <a:spcPts val="2133"/>
              </a:spcBef>
              <a:spcAft>
                <a:spcPts val="0"/>
              </a:spcAft>
              <a:buSzPts val="2400"/>
              <a:buNone/>
              <a:defRPr b="1"/>
            </a:lvl4pPr>
            <a:lvl5pPr lvl="4" algn="ctr">
              <a:spcBef>
                <a:spcPts val="2133"/>
              </a:spcBef>
              <a:spcAft>
                <a:spcPts val="0"/>
              </a:spcAft>
              <a:buSzPts val="2400"/>
              <a:buNone/>
              <a:defRPr sz="1600" b="1"/>
            </a:lvl5pPr>
            <a:lvl6pPr lvl="5" algn="ctr">
              <a:spcBef>
                <a:spcPts val="2133"/>
              </a:spcBef>
              <a:spcAft>
                <a:spcPts val="0"/>
              </a:spcAft>
              <a:buSzPts val="2400"/>
              <a:buNone/>
              <a:defRPr sz="1600" b="1"/>
            </a:lvl6pPr>
            <a:lvl7pPr lvl="6" algn="ctr">
              <a:spcBef>
                <a:spcPts val="2133"/>
              </a:spcBef>
              <a:spcAft>
                <a:spcPts val="0"/>
              </a:spcAft>
              <a:buSzPts val="2400"/>
              <a:buNone/>
              <a:defRPr/>
            </a:lvl7pPr>
            <a:lvl8pPr lvl="7" algn="ctr">
              <a:spcBef>
                <a:spcPts val="2133"/>
              </a:spcBef>
              <a:spcAft>
                <a:spcPts val="0"/>
              </a:spcAft>
              <a:buSzPts val="2400"/>
              <a:buNone/>
              <a:defRPr sz="1600"/>
            </a:lvl8pPr>
            <a:lvl9pPr lvl="8" algn="ctr">
              <a:spcBef>
                <a:spcPts val="2133"/>
              </a:spcBef>
              <a:spcAft>
                <a:spcPts val="2133"/>
              </a:spcAft>
              <a:buSzPts val="2400"/>
              <a:buNone/>
              <a:defRPr sz="1600"/>
            </a:lvl9pPr>
          </a:lstStyle>
          <a:p>
            <a:endParaRPr/>
          </a:p>
        </p:txBody>
      </p:sp>
      <p:sp>
        <p:nvSpPr>
          <p:cNvPr id="124" name="Google Shape;124;p19"/>
          <p:cNvSpPr txBox="1">
            <a:spLocks noGrp="1"/>
          </p:cNvSpPr>
          <p:nvPr>
            <p:ph type="subTitle" idx="4"/>
          </p:nvPr>
        </p:nvSpPr>
        <p:spPr>
          <a:xfrm>
            <a:off x="8900433" y="3906200"/>
            <a:ext cx="2804000" cy="53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1600">
                <a:solidFill>
                  <a:schemeClr val="dk2"/>
                </a:solidFill>
              </a:defRPr>
            </a:lvl1pPr>
            <a:lvl2pPr lvl="1" algn="ctr" rtl="0">
              <a:spcBef>
                <a:spcPts val="2133"/>
              </a:spcBef>
              <a:spcAft>
                <a:spcPts val="0"/>
              </a:spcAft>
              <a:buSzPts val="2400"/>
              <a:buNone/>
              <a:defRPr sz="1600"/>
            </a:lvl2pPr>
            <a:lvl3pPr lvl="2" algn="ctr" rtl="0">
              <a:spcBef>
                <a:spcPts val="2133"/>
              </a:spcBef>
              <a:spcAft>
                <a:spcPts val="0"/>
              </a:spcAft>
              <a:buSzPts val="2400"/>
              <a:buNone/>
              <a:defRPr sz="1600"/>
            </a:lvl3pPr>
            <a:lvl4pPr lvl="3" algn="ctr" rtl="0">
              <a:spcBef>
                <a:spcPts val="2133"/>
              </a:spcBef>
              <a:spcAft>
                <a:spcPts val="0"/>
              </a:spcAft>
              <a:buSzPts val="2400"/>
              <a:buNone/>
              <a:defRPr/>
            </a:lvl4pPr>
            <a:lvl5pPr lvl="4" algn="ctr" rtl="0">
              <a:spcBef>
                <a:spcPts val="2133"/>
              </a:spcBef>
              <a:spcAft>
                <a:spcPts val="0"/>
              </a:spcAft>
              <a:buSzPts val="2400"/>
              <a:buNone/>
              <a:defRPr sz="1600"/>
            </a:lvl5pPr>
            <a:lvl6pPr lvl="5" algn="ctr" rtl="0">
              <a:spcBef>
                <a:spcPts val="2133"/>
              </a:spcBef>
              <a:spcAft>
                <a:spcPts val="0"/>
              </a:spcAft>
              <a:buSzPts val="2400"/>
              <a:buNone/>
              <a:defRPr sz="1600"/>
            </a:lvl6pPr>
            <a:lvl7pPr lvl="6" algn="ctr" rtl="0">
              <a:spcBef>
                <a:spcPts val="2133"/>
              </a:spcBef>
              <a:spcAft>
                <a:spcPts val="0"/>
              </a:spcAft>
              <a:buSzPts val="2400"/>
              <a:buNone/>
              <a:defRPr/>
            </a:lvl7pPr>
            <a:lvl8pPr lvl="7" algn="ctr" rtl="0">
              <a:spcBef>
                <a:spcPts val="2133"/>
              </a:spcBef>
              <a:spcAft>
                <a:spcPts val="0"/>
              </a:spcAft>
              <a:buSzPts val="2400"/>
              <a:buNone/>
              <a:defRPr sz="1600"/>
            </a:lvl8pPr>
            <a:lvl9pPr lvl="8" algn="ctr" rtl="0">
              <a:spcBef>
                <a:spcPts val="2133"/>
              </a:spcBef>
              <a:spcAft>
                <a:spcPts val="2133"/>
              </a:spcAft>
              <a:buSzPts val="2400"/>
              <a:buNone/>
              <a:defRPr sz="1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809666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image and text">
  <p:cSld name="Title, image and text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 txBox="1">
            <a:spLocks noGrp="1"/>
          </p:cNvSpPr>
          <p:nvPr>
            <p:ph type="sldNum" idx="12"/>
          </p:nvPr>
        </p:nvSpPr>
        <p:spPr>
          <a:xfrm>
            <a:off x="11258800" y="6389633"/>
            <a:ext cx="446000" cy="150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pic>
        <p:nvPicPr>
          <p:cNvPr id="127" name="Google Shape;127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12201" y="6389634"/>
            <a:ext cx="275467" cy="275466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0"/>
          <p:cNvSpPr txBox="1">
            <a:spLocks noGrp="1"/>
          </p:cNvSpPr>
          <p:nvPr>
            <p:ph type="title"/>
          </p:nvPr>
        </p:nvSpPr>
        <p:spPr>
          <a:xfrm>
            <a:off x="487667" y="487667"/>
            <a:ext cx="11216800" cy="414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oppins Black"/>
              <a:buNone/>
              <a:defRPr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>
            <a:endParaRPr/>
          </a:p>
        </p:txBody>
      </p:sp>
      <p:sp>
        <p:nvSpPr>
          <p:cNvPr id="129" name="Google Shape;129;p20"/>
          <p:cNvSpPr>
            <a:spLocks noGrp="1"/>
          </p:cNvSpPr>
          <p:nvPr>
            <p:ph type="pic" idx="2"/>
          </p:nvPr>
        </p:nvSpPr>
        <p:spPr>
          <a:xfrm>
            <a:off x="487667" y="1232433"/>
            <a:ext cx="8168800" cy="4876800"/>
          </a:xfrm>
          <a:prstGeom prst="rect">
            <a:avLst/>
          </a:prstGeom>
          <a:noFill/>
          <a:ln>
            <a:noFill/>
          </a:ln>
        </p:spPr>
      </p:sp>
      <p:pic>
        <p:nvPicPr>
          <p:cNvPr id="130" name="Google Shape;13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76315"/>
            <a:ext cx="325558" cy="4371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0"/>
          <p:cNvSpPr txBox="1">
            <a:spLocks noGrp="1"/>
          </p:cNvSpPr>
          <p:nvPr>
            <p:ph type="body" idx="1"/>
          </p:nvPr>
        </p:nvSpPr>
        <p:spPr>
          <a:xfrm>
            <a:off x="8900467" y="1232433"/>
            <a:ext cx="2804000" cy="4876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304815" lvl="0" indent="-27094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Char char="●"/>
              <a:defRPr sz="1867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609630" lvl="1" indent="-25401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"/>
              <a:buChar char="○"/>
              <a:defRPr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914446" lvl="2" indent="-237079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■"/>
              <a:defRPr sz="13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219261" lvl="3" indent="-220144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Char char="●"/>
              <a:defRPr sz="1067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1524076" lvl="4" indent="-270947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800"/>
              <a:buChar char="○"/>
              <a:defRPr sz="1867" b="1">
                <a:solidFill>
                  <a:schemeClr val="dk1"/>
                </a:solidFill>
              </a:defRPr>
            </a:lvl5pPr>
            <a:lvl6pPr marL="1828891" lvl="5" indent="-25401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400"/>
              <a:buChar char="■"/>
              <a:defRPr sz="1600" b="1">
                <a:solidFill>
                  <a:schemeClr val="dk1"/>
                </a:solidFill>
              </a:defRPr>
            </a:lvl6pPr>
            <a:lvl7pPr marL="2133707" lvl="6" indent="-237079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●"/>
              <a:defRPr sz="1333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2438522" lvl="7" indent="-220144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Char char="○"/>
              <a:defRPr sz="1067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2743337" lvl="8" indent="-220144" rtl="0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600"/>
              <a:buFont typeface="Poppins Light"/>
              <a:buChar char="■"/>
              <a:defRPr sz="1067" b="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467669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1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FBFBFB"/>
          </a:solidFill>
          <a:ln w="9525" cap="flat" cmpd="sng">
            <a:solidFill>
              <a:srgbClr val="FBFBF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134" name="Google Shape;134;p21"/>
          <p:cNvSpPr txBox="1">
            <a:spLocks noGrp="1"/>
          </p:cNvSpPr>
          <p:nvPr>
            <p:ph type="title"/>
          </p:nvPr>
        </p:nvSpPr>
        <p:spPr>
          <a:xfrm>
            <a:off x="494467" y="2288400"/>
            <a:ext cx="5133200" cy="1540000"/>
          </a:xfrm>
          <a:prstGeom prst="rect">
            <a:avLst/>
          </a:prstGeom>
        </p:spPr>
        <p:txBody>
          <a:bodyPr spcFirstLastPara="1" wrap="square" lIns="0" tIns="182850" rIns="0" bIns="182850" anchor="ctr" anchorCtr="0">
            <a:noAutofit/>
          </a:bodyPr>
          <a:lstStyle>
            <a:lvl1pPr lvl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4000">
                <a:highlight>
                  <a:schemeClr val="accent1"/>
                </a:highlight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4800"/>
            </a:lvl9pPr>
          </a:lstStyle>
          <a:p>
            <a:endParaRPr/>
          </a:p>
        </p:txBody>
      </p:sp>
      <p:sp>
        <p:nvSpPr>
          <p:cNvPr id="135" name="Google Shape;135;p21"/>
          <p:cNvSpPr txBox="1">
            <a:spLocks noGrp="1"/>
          </p:cNvSpPr>
          <p:nvPr>
            <p:ph type="subTitle" idx="1"/>
          </p:nvPr>
        </p:nvSpPr>
        <p:spPr>
          <a:xfrm>
            <a:off x="494467" y="3930000"/>
            <a:ext cx="5133200" cy="27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1600">
                <a:solidFill>
                  <a:schemeClr val="dk2"/>
                </a:solidFill>
              </a:defRPr>
            </a:lvl1pPr>
            <a:lvl2pPr lvl="1" algn="ctr" rtl="0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2pPr>
            <a:lvl3pPr lvl="2" algn="ctr" rtl="0">
              <a:spcBef>
                <a:spcPts val="2133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4pPr>
            <a:lvl5pPr lvl="4" algn="ctr" rtl="0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5pPr>
            <a:lvl6pPr lvl="5" algn="ctr" rtl="0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6pPr>
            <a:lvl7pPr lvl="6" algn="ctr" rtl="0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7pPr>
            <a:lvl8pPr lvl="7" algn="ctr" rtl="0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8pPr>
            <a:lvl9pPr lvl="8" algn="ctr" rtl="0">
              <a:spcBef>
                <a:spcPts val="2133"/>
              </a:spcBef>
              <a:spcAft>
                <a:spcPts val="2133"/>
              </a:spcAft>
              <a:buSzPts val="2800"/>
              <a:buNone/>
              <a:defRPr sz="1867"/>
            </a:lvl9pPr>
          </a:lstStyle>
          <a:p>
            <a:endParaRPr/>
          </a:p>
        </p:txBody>
      </p:sp>
      <p:sp>
        <p:nvSpPr>
          <p:cNvPr id="136" name="Google Shape;136;p21"/>
          <p:cNvSpPr txBox="1">
            <a:spLocks noGrp="1"/>
          </p:cNvSpPr>
          <p:nvPr>
            <p:ph type="body" idx="2"/>
          </p:nvPr>
        </p:nvSpPr>
        <p:spPr>
          <a:xfrm>
            <a:off x="6564400" y="850400"/>
            <a:ext cx="5133200" cy="5157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304815" lvl="0" indent="-28788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oppins"/>
              <a:buChar char="●"/>
              <a:defRPr sz="21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609630" lvl="1" indent="-270947" algn="ctr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Char char="○"/>
              <a:defRPr sz="1867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914446" lvl="2" indent="-254013" algn="ctr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"/>
              <a:buChar char="■"/>
              <a:defRPr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219261" lvl="3" indent="-237079" algn="ctr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●"/>
              <a:defRPr sz="13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1524076" lvl="4" indent="-220144" algn="ctr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Char char="○"/>
              <a:defRPr sz="1067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1828891" lvl="5" indent="-270947" algn="ctr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800"/>
              <a:buChar char="■"/>
              <a:defRPr sz="1867" b="1">
                <a:solidFill>
                  <a:schemeClr val="dk1"/>
                </a:solidFill>
              </a:defRPr>
            </a:lvl6pPr>
            <a:lvl7pPr marL="2133707" lvl="6" indent="-254013" algn="ctr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"/>
              <a:buChar char="●"/>
              <a:defRPr sz="16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2438522" lvl="7" indent="-237079" algn="ctr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○"/>
              <a:defRPr sz="1333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2743337" lvl="8" indent="-220144" algn="ctr" rtl="0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600"/>
              <a:buFont typeface="Poppins"/>
              <a:buChar char="■"/>
              <a:defRPr sz="1067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137" name="Google Shape;137;p21"/>
          <p:cNvSpPr txBox="1">
            <a:spLocks noGrp="1"/>
          </p:cNvSpPr>
          <p:nvPr>
            <p:ph type="sldNum" idx="12"/>
          </p:nvPr>
        </p:nvSpPr>
        <p:spPr>
          <a:xfrm>
            <a:off x="11258800" y="6389633"/>
            <a:ext cx="446000" cy="150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pic>
        <p:nvPicPr>
          <p:cNvPr id="138" name="Google Shape;138;p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12201" y="6389634"/>
            <a:ext cx="275467" cy="27546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103575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llout V1">
  <p:cSld name="Callout V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201" y="6389634"/>
            <a:ext cx="275467" cy="2754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76315"/>
            <a:ext cx="325558" cy="43710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22"/>
          <p:cNvSpPr txBox="1">
            <a:spLocks noGrp="1"/>
          </p:cNvSpPr>
          <p:nvPr>
            <p:ph type="title"/>
          </p:nvPr>
        </p:nvSpPr>
        <p:spPr>
          <a:xfrm>
            <a:off x="487667" y="487667"/>
            <a:ext cx="5486400" cy="414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oppins Black"/>
              <a:buNone/>
              <a:defRPr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>
            <a:endParaRPr/>
          </a:p>
        </p:txBody>
      </p:sp>
      <p:sp>
        <p:nvSpPr>
          <p:cNvPr id="143" name="Google Shape;143;p22"/>
          <p:cNvSpPr txBox="1">
            <a:spLocks noGrp="1"/>
          </p:cNvSpPr>
          <p:nvPr>
            <p:ph type="sldNum" idx="12"/>
          </p:nvPr>
        </p:nvSpPr>
        <p:spPr>
          <a:xfrm>
            <a:off x="11258800" y="6389633"/>
            <a:ext cx="446000" cy="150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144" name="Google Shape;144;p22"/>
          <p:cNvSpPr txBox="1">
            <a:spLocks noGrp="1"/>
          </p:cNvSpPr>
          <p:nvPr>
            <p:ph type="subTitle" idx="1"/>
          </p:nvPr>
        </p:nvSpPr>
        <p:spPr>
          <a:xfrm>
            <a:off x="490993" y="1015000"/>
            <a:ext cx="5479600" cy="33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1600">
                <a:solidFill>
                  <a:schemeClr val="dk2"/>
                </a:solidFill>
              </a:defRPr>
            </a:lvl1pPr>
            <a:lvl2pPr lvl="1" rtl="0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2pPr>
            <a:lvl3pPr lvl="2" rtl="0">
              <a:spcBef>
                <a:spcPts val="2133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4pPr>
            <a:lvl5pPr lvl="4" rtl="0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5pPr>
            <a:lvl6pPr lvl="5" rtl="0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6pPr>
            <a:lvl7pPr lvl="6" rtl="0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7pPr>
            <a:lvl8pPr lvl="7" rtl="0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8pPr>
            <a:lvl9pPr lvl="8" rtl="0">
              <a:spcBef>
                <a:spcPts val="2133"/>
              </a:spcBef>
              <a:spcAft>
                <a:spcPts val="2133"/>
              </a:spcAft>
              <a:buSzPts val="2800"/>
              <a:buNone/>
              <a:defRPr sz="1867"/>
            </a:lvl9pPr>
          </a:lstStyle>
          <a:p>
            <a:endParaRPr/>
          </a:p>
        </p:txBody>
      </p:sp>
      <p:sp>
        <p:nvSpPr>
          <p:cNvPr id="145" name="Google Shape;145;p22"/>
          <p:cNvSpPr txBox="1">
            <a:spLocks noGrp="1"/>
          </p:cNvSpPr>
          <p:nvPr>
            <p:ph type="title" idx="2"/>
          </p:nvPr>
        </p:nvSpPr>
        <p:spPr>
          <a:xfrm>
            <a:off x="491000" y="2945383"/>
            <a:ext cx="5479600" cy="719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200"/>
              <a:buFont typeface="Poppins"/>
              <a:buNone/>
              <a:defRPr sz="4800" b="1">
                <a:solidFill>
                  <a:schemeClr val="accent3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200"/>
              <a:buFont typeface="Poppins"/>
              <a:buNone/>
              <a:defRPr sz="4800" b="1">
                <a:solidFill>
                  <a:schemeClr val="accent3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200"/>
              <a:buFont typeface="Poppins"/>
              <a:buNone/>
              <a:defRPr sz="4800" b="1">
                <a:solidFill>
                  <a:schemeClr val="accent3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200"/>
              <a:buFont typeface="Poppins"/>
              <a:buNone/>
              <a:defRPr sz="4800" b="1">
                <a:solidFill>
                  <a:schemeClr val="accent3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200"/>
              <a:buFont typeface="Poppins"/>
              <a:buNone/>
              <a:defRPr sz="4800" b="1">
                <a:solidFill>
                  <a:schemeClr val="accent3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200"/>
              <a:buFont typeface="Poppins"/>
              <a:buNone/>
              <a:defRPr sz="4800" b="1">
                <a:solidFill>
                  <a:schemeClr val="accent3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200"/>
              <a:buFont typeface="Poppins"/>
              <a:buNone/>
              <a:defRPr sz="4800" b="1">
                <a:solidFill>
                  <a:schemeClr val="accent3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200"/>
              <a:buFont typeface="Poppins"/>
              <a:buNone/>
              <a:defRPr sz="4800" b="1">
                <a:solidFill>
                  <a:schemeClr val="accent3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200"/>
              <a:buFont typeface="Poppins"/>
              <a:buNone/>
              <a:defRPr sz="4800" b="1">
                <a:solidFill>
                  <a:schemeClr val="accent3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146" name="Google Shape;146;p22"/>
          <p:cNvSpPr txBox="1">
            <a:spLocks noGrp="1"/>
          </p:cNvSpPr>
          <p:nvPr>
            <p:ph type="subTitle" idx="3"/>
          </p:nvPr>
        </p:nvSpPr>
        <p:spPr>
          <a:xfrm>
            <a:off x="491000" y="2543417"/>
            <a:ext cx="5479600" cy="33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1867" b="1"/>
            </a:lvl1pPr>
            <a:lvl2pPr lvl="1" algn="ctr" rtl="0">
              <a:spcBef>
                <a:spcPts val="2133"/>
              </a:spcBef>
              <a:spcAft>
                <a:spcPts val="0"/>
              </a:spcAft>
              <a:buSzPts val="2400"/>
              <a:buNone/>
              <a:defRPr sz="1600" b="1"/>
            </a:lvl2pPr>
            <a:lvl3pPr lvl="2" algn="ctr" rtl="0">
              <a:spcBef>
                <a:spcPts val="2133"/>
              </a:spcBef>
              <a:spcAft>
                <a:spcPts val="0"/>
              </a:spcAft>
              <a:buSzPts val="2400"/>
              <a:buNone/>
              <a:defRPr sz="1600" b="1"/>
            </a:lvl3pPr>
            <a:lvl4pPr lvl="3" algn="ctr" rtl="0">
              <a:spcBef>
                <a:spcPts val="2133"/>
              </a:spcBef>
              <a:spcAft>
                <a:spcPts val="0"/>
              </a:spcAft>
              <a:buSzPts val="2400"/>
              <a:buNone/>
              <a:defRPr b="1"/>
            </a:lvl4pPr>
            <a:lvl5pPr lvl="4" algn="ctr" rtl="0">
              <a:spcBef>
                <a:spcPts val="2133"/>
              </a:spcBef>
              <a:spcAft>
                <a:spcPts val="0"/>
              </a:spcAft>
              <a:buSzPts val="2400"/>
              <a:buNone/>
              <a:defRPr sz="1600" b="1"/>
            </a:lvl5pPr>
            <a:lvl6pPr lvl="5" algn="ctr" rtl="0">
              <a:spcBef>
                <a:spcPts val="2133"/>
              </a:spcBef>
              <a:spcAft>
                <a:spcPts val="0"/>
              </a:spcAft>
              <a:buSzPts val="2400"/>
              <a:buNone/>
              <a:defRPr sz="1600" b="1"/>
            </a:lvl6pPr>
            <a:lvl7pPr lvl="6" algn="ctr" rtl="0">
              <a:spcBef>
                <a:spcPts val="2133"/>
              </a:spcBef>
              <a:spcAft>
                <a:spcPts val="0"/>
              </a:spcAft>
              <a:buSzPts val="2400"/>
              <a:buNone/>
              <a:defRPr/>
            </a:lvl7pPr>
            <a:lvl8pPr lvl="7" algn="ctr" rtl="0">
              <a:spcBef>
                <a:spcPts val="2133"/>
              </a:spcBef>
              <a:spcAft>
                <a:spcPts val="0"/>
              </a:spcAft>
              <a:buSzPts val="2400"/>
              <a:buNone/>
              <a:defRPr sz="1600"/>
            </a:lvl8pPr>
            <a:lvl9pPr lvl="8" algn="ctr" rtl="0">
              <a:spcBef>
                <a:spcPts val="2133"/>
              </a:spcBef>
              <a:spcAft>
                <a:spcPts val="2133"/>
              </a:spcAft>
              <a:buSzPts val="2400"/>
              <a:buNone/>
              <a:defRPr sz="1600"/>
            </a:lvl9pPr>
          </a:lstStyle>
          <a:p>
            <a:endParaRPr/>
          </a:p>
        </p:txBody>
      </p:sp>
      <p:sp>
        <p:nvSpPr>
          <p:cNvPr id="147" name="Google Shape;147;p22"/>
          <p:cNvSpPr txBox="1">
            <a:spLocks noGrp="1"/>
          </p:cNvSpPr>
          <p:nvPr>
            <p:ph type="subTitle" idx="4"/>
          </p:nvPr>
        </p:nvSpPr>
        <p:spPr>
          <a:xfrm>
            <a:off x="491000" y="3782183"/>
            <a:ext cx="5479600" cy="53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1600">
                <a:solidFill>
                  <a:schemeClr val="dk2"/>
                </a:solidFill>
              </a:defRPr>
            </a:lvl1pPr>
            <a:lvl2pPr lvl="1" algn="ctr" rtl="0">
              <a:spcBef>
                <a:spcPts val="2133"/>
              </a:spcBef>
              <a:spcAft>
                <a:spcPts val="0"/>
              </a:spcAft>
              <a:buSzPts val="2400"/>
              <a:buNone/>
              <a:defRPr sz="1600"/>
            </a:lvl2pPr>
            <a:lvl3pPr lvl="2" algn="ctr" rtl="0">
              <a:spcBef>
                <a:spcPts val="2133"/>
              </a:spcBef>
              <a:spcAft>
                <a:spcPts val="0"/>
              </a:spcAft>
              <a:buSzPts val="2400"/>
              <a:buNone/>
              <a:defRPr sz="1600"/>
            </a:lvl3pPr>
            <a:lvl4pPr lvl="3" algn="ctr" rtl="0">
              <a:spcBef>
                <a:spcPts val="2133"/>
              </a:spcBef>
              <a:spcAft>
                <a:spcPts val="0"/>
              </a:spcAft>
              <a:buSzPts val="2400"/>
              <a:buNone/>
              <a:defRPr/>
            </a:lvl4pPr>
            <a:lvl5pPr lvl="4" algn="ctr" rtl="0">
              <a:spcBef>
                <a:spcPts val="2133"/>
              </a:spcBef>
              <a:spcAft>
                <a:spcPts val="0"/>
              </a:spcAft>
              <a:buSzPts val="2400"/>
              <a:buNone/>
              <a:defRPr sz="1600"/>
            </a:lvl5pPr>
            <a:lvl6pPr lvl="5" algn="ctr" rtl="0">
              <a:spcBef>
                <a:spcPts val="2133"/>
              </a:spcBef>
              <a:spcAft>
                <a:spcPts val="0"/>
              </a:spcAft>
              <a:buSzPts val="2400"/>
              <a:buNone/>
              <a:defRPr sz="1600"/>
            </a:lvl6pPr>
            <a:lvl7pPr lvl="6" algn="ctr" rtl="0">
              <a:spcBef>
                <a:spcPts val="2133"/>
              </a:spcBef>
              <a:spcAft>
                <a:spcPts val="0"/>
              </a:spcAft>
              <a:buSzPts val="2400"/>
              <a:buNone/>
              <a:defRPr/>
            </a:lvl7pPr>
            <a:lvl8pPr lvl="7" algn="ctr" rtl="0">
              <a:spcBef>
                <a:spcPts val="2133"/>
              </a:spcBef>
              <a:spcAft>
                <a:spcPts val="0"/>
              </a:spcAft>
              <a:buSzPts val="2400"/>
              <a:buNone/>
              <a:defRPr sz="1600"/>
            </a:lvl8pPr>
            <a:lvl9pPr lvl="8" algn="ctr" rtl="0">
              <a:spcBef>
                <a:spcPts val="2133"/>
              </a:spcBef>
              <a:spcAft>
                <a:spcPts val="2133"/>
              </a:spcAft>
              <a:buSzPts val="2400"/>
              <a:buNone/>
              <a:defRPr sz="1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488684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llout V2">
  <p:cSld name="Callout V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201" y="6389634"/>
            <a:ext cx="275467" cy="2754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76315"/>
            <a:ext cx="325558" cy="43710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3"/>
          <p:cNvSpPr txBox="1">
            <a:spLocks noGrp="1"/>
          </p:cNvSpPr>
          <p:nvPr>
            <p:ph type="title"/>
          </p:nvPr>
        </p:nvSpPr>
        <p:spPr>
          <a:xfrm>
            <a:off x="487667" y="487667"/>
            <a:ext cx="5486400" cy="414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oppins Black"/>
              <a:buNone/>
              <a:defRPr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>
            <a:endParaRPr/>
          </a:p>
        </p:txBody>
      </p:sp>
      <p:sp>
        <p:nvSpPr>
          <p:cNvPr id="152" name="Google Shape;152;p23"/>
          <p:cNvSpPr txBox="1">
            <a:spLocks noGrp="1"/>
          </p:cNvSpPr>
          <p:nvPr>
            <p:ph type="sldNum" idx="12"/>
          </p:nvPr>
        </p:nvSpPr>
        <p:spPr>
          <a:xfrm>
            <a:off x="11258800" y="6389633"/>
            <a:ext cx="446000" cy="150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153" name="Google Shape;153;p23"/>
          <p:cNvSpPr txBox="1">
            <a:spLocks noGrp="1"/>
          </p:cNvSpPr>
          <p:nvPr>
            <p:ph type="subTitle" idx="1"/>
          </p:nvPr>
        </p:nvSpPr>
        <p:spPr>
          <a:xfrm>
            <a:off x="490993" y="1015000"/>
            <a:ext cx="5479600" cy="33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1600">
                <a:solidFill>
                  <a:schemeClr val="dk2"/>
                </a:solidFill>
              </a:defRPr>
            </a:lvl1pPr>
            <a:lvl2pPr lvl="1" rtl="0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2pPr>
            <a:lvl3pPr lvl="2" rtl="0">
              <a:spcBef>
                <a:spcPts val="2133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4pPr>
            <a:lvl5pPr lvl="4" rtl="0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5pPr>
            <a:lvl6pPr lvl="5" rtl="0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6pPr>
            <a:lvl7pPr lvl="6" rtl="0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7pPr>
            <a:lvl8pPr lvl="7" rtl="0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8pPr>
            <a:lvl9pPr lvl="8" rtl="0">
              <a:spcBef>
                <a:spcPts val="2133"/>
              </a:spcBef>
              <a:spcAft>
                <a:spcPts val="2133"/>
              </a:spcAft>
              <a:buSzPts val="2800"/>
              <a:buNone/>
              <a:defRPr sz="1867"/>
            </a:lvl9pPr>
          </a:lstStyle>
          <a:p>
            <a:endParaRPr/>
          </a:p>
        </p:txBody>
      </p:sp>
      <p:sp>
        <p:nvSpPr>
          <p:cNvPr id="154" name="Google Shape;154;p23"/>
          <p:cNvSpPr txBox="1">
            <a:spLocks noGrp="1"/>
          </p:cNvSpPr>
          <p:nvPr>
            <p:ph type="title" idx="2"/>
          </p:nvPr>
        </p:nvSpPr>
        <p:spPr>
          <a:xfrm>
            <a:off x="491000" y="2945383"/>
            <a:ext cx="5479600" cy="719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200"/>
              <a:buFont typeface="Poppins"/>
              <a:buNone/>
              <a:defRPr sz="48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200"/>
              <a:buFont typeface="Poppins"/>
              <a:buNone/>
              <a:defRPr sz="48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200"/>
              <a:buFont typeface="Poppins"/>
              <a:buNone/>
              <a:defRPr sz="48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200"/>
              <a:buFont typeface="Poppins"/>
              <a:buNone/>
              <a:defRPr sz="48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200"/>
              <a:buFont typeface="Poppins"/>
              <a:buNone/>
              <a:defRPr sz="48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200"/>
              <a:buFont typeface="Poppins"/>
              <a:buNone/>
              <a:defRPr sz="48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200"/>
              <a:buFont typeface="Poppins"/>
              <a:buNone/>
              <a:defRPr sz="48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200"/>
              <a:buFont typeface="Poppins"/>
              <a:buNone/>
              <a:defRPr sz="48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200"/>
              <a:buFont typeface="Poppins"/>
              <a:buNone/>
              <a:defRPr sz="48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155" name="Google Shape;155;p23"/>
          <p:cNvSpPr txBox="1">
            <a:spLocks noGrp="1"/>
          </p:cNvSpPr>
          <p:nvPr>
            <p:ph type="subTitle" idx="3"/>
          </p:nvPr>
        </p:nvSpPr>
        <p:spPr>
          <a:xfrm>
            <a:off x="491000" y="2543417"/>
            <a:ext cx="5479600" cy="33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1867" b="1"/>
            </a:lvl1pPr>
            <a:lvl2pPr lvl="1" algn="ctr" rtl="0">
              <a:spcBef>
                <a:spcPts val="2133"/>
              </a:spcBef>
              <a:spcAft>
                <a:spcPts val="0"/>
              </a:spcAft>
              <a:buSzPts val="2400"/>
              <a:buNone/>
              <a:defRPr sz="1600" b="1"/>
            </a:lvl2pPr>
            <a:lvl3pPr lvl="2" algn="ctr" rtl="0">
              <a:spcBef>
                <a:spcPts val="2133"/>
              </a:spcBef>
              <a:spcAft>
                <a:spcPts val="0"/>
              </a:spcAft>
              <a:buSzPts val="2400"/>
              <a:buNone/>
              <a:defRPr sz="1600" b="1"/>
            </a:lvl3pPr>
            <a:lvl4pPr lvl="3" algn="ctr" rtl="0">
              <a:spcBef>
                <a:spcPts val="2133"/>
              </a:spcBef>
              <a:spcAft>
                <a:spcPts val="0"/>
              </a:spcAft>
              <a:buSzPts val="2400"/>
              <a:buNone/>
              <a:defRPr b="1"/>
            </a:lvl4pPr>
            <a:lvl5pPr lvl="4" algn="ctr" rtl="0">
              <a:spcBef>
                <a:spcPts val="2133"/>
              </a:spcBef>
              <a:spcAft>
                <a:spcPts val="0"/>
              </a:spcAft>
              <a:buSzPts val="2400"/>
              <a:buNone/>
              <a:defRPr sz="1600" b="1"/>
            </a:lvl5pPr>
            <a:lvl6pPr lvl="5" algn="ctr" rtl="0">
              <a:spcBef>
                <a:spcPts val="2133"/>
              </a:spcBef>
              <a:spcAft>
                <a:spcPts val="0"/>
              </a:spcAft>
              <a:buSzPts val="2400"/>
              <a:buNone/>
              <a:defRPr sz="1600" b="1"/>
            </a:lvl6pPr>
            <a:lvl7pPr lvl="6" algn="ctr" rtl="0">
              <a:spcBef>
                <a:spcPts val="2133"/>
              </a:spcBef>
              <a:spcAft>
                <a:spcPts val="0"/>
              </a:spcAft>
              <a:buSzPts val="2400"/>
              <a:buNone/>
              <a:defRPr/>
            </a:lvl7pPr>
            <a:lvl8pPr lvl="7" algn="ctr" rtl="0">
              <a:spcBef>
                <a:spcPts val="2133"/>
              </a:spcBef>
              <a:spcAft>
                <a:spcPts val="0"/>
              </a:spcAft>
              <a:buSzPts val="2400"/>
              <a:buNone/>
              <a:defRPr sz="1600"/>
            </a:lvl8pPr>
            <a:lvl9pPr lvl="8" algn="ctr" rtl="0">
              <a:spcBef>
                <a:spcPts val="2133"/>
              </a:spcBef>
              <a:spcAft>
                <a:spcPts val="2133"/>
              </a:spcAft>
              <a:buSzPts val="2400"/>
              <a:buNone/>
              <a:defRPr sz="1600"/>
            </a:lvl9pPr>
          </a:lstStyle>
          <a:p>
            <a:endParaRPr/>
          </a:p>
        </p:txBody>
      </p:sp>
      <p:sp>
        <p:nvSpPr>
          <p:cNvPr id="156" name="Google Shape;156;p23"/>
          <p:cNvSpPr txBox="1">
            <a:spLocks noGrp="1"/>
          </p:cNvSpPr>
          <p:nvPr>
            <p:ph type="subTitle" idx="4"/>
          </p:nvPr>
        </p:nvSpPr>
        <p:spPr>
          <a:xfrm>
            <a:off x="491000" y="3782183"/>
            <a:ext cx="5479600" cy="53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1600">
                <a:solidFill>
                  <a:schemeClr val="dk2"/>
                </a:solidFill>
              </a:defRPr>
            </a:lvl1pPr>
            <a:lvl2pPr lvl="1" algn="ctr" rtl="0">
              <a:spcBef>
                <a:spcPts val="2133"/>
              </a:spcBef>
              <a:spcAft>
                <a:spcPts val="0"/>
              </a:spcAft>
              <a:buSzPts val="2400"/>
              <a:buNone/>
              <a:defRPr sz="1600"/>
            </a:lvl2pPr>
            <a:lvl3pPr lvl="2" algn="ctr" rtl="0">
              <a:spcBef>
                <a:spcPts val="2133"/>
              </a:spcBef>
              <a:spcAft>
                <a:spcPts val="0"/>
              </a:spcAft>
              <a:buSzPts val="2400"/>
              <a:buNone/>
              <a:defRPr sz="1600"/>
            </a:lvl3pPr>
            <a:lvl4pPr lvl="3" algn="ctr" rtl="0">
              <a:spcBef>
                <a:spcPts val="2133"/>
              </a:spcBef>
              <a:spcAft>
                <a:spcPts val="0"/>
              </a:spcAft>
              <a:buSzPts val="2400"/>
              <a:buNone/>
              <a:defRPr/>
            </a:lvl4pPr>
            <a:lvl5pPr lvl="4" algn="ctr" rtl="0">
              <a:spcBef>
                <a:spcPts val="2133"/>
              </a:spcBef>
              <a:spcAft>
                <a:spcPts val="0"/>
              </a:spcAft>
              <a:buSzPts val="2400"/>
              <a:buNone/>
              <a:defRPr sz="1600"/>
            </a:lvl5pPr>
            <a:lvl6pPr lvl="5" algn="ctr" rtl="0">
              <a:spcBef>
                <a:spcPts val="2133"/>
              </a:spcBef>
              <a:spcAft>
                <a:spcPts val="0"/>
              </a:spcAft>
              <a:buSzPts val="2400"/>
              <a:buNone/>
              <a:defRPr sz="1600"/>
            </a:lvl6pPr>
            <a:lvl7pPr lvl="6" algn="ctr" rtl="0">
              <a:spcBef>
                <a:spcPts val="2133"/>
              </a:spcBef>
              <a:spcAft>
                <a:spcPts val="0"/>
              </a:spcAft>
              <a:buSzPts val="2400"/>
              <a:buNone/>
              <a:defRPr/>
            </a:lvl7pPr>
            <a:lvl8pPr lvl="7" algn="ctr" rtl="0">
              <a:spcBef>
                <a:spcPts val="2133"/>
              </a:spcBef>
              <a:spcAft>
                <a:spcPts val="0"/>
              </a:spcAft>
              <a:buSzPts val="2400"/>
              <a:buNone/>
              <a:defRPr sz="1600"/>
            </a:lvl8pPr>
            <a:lvl9pPr lvl="8" algn="ctr" rtl="0">
              <a:spcBef>
                <a:spcPts val="2133"/>
              </a:spcBef>
              <a:spcAft>
                <a:spcPts val="2133"/>
              </a:spcAft>
              <a:buSzPts val="2400"/>
              <a:buNone/>
              <a:defRPr sz="1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20426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columns">
  <p:cSld name="3 columns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4"/>
          <p:cNvSpPr txBox="1">
            <a:spLocks noGrp="1"/>
          </p:cNvSpPr>
          <p:nvPr>
            <p:ph type="body" idx="1"/>
          </p:nvPr>
        </p:nvSpPr>
        <p:spPr>
          <a:xfrm>
            <a:off x="4389235" y="1578933"/>
            <a:ext cx="1646000" cy="206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304815" lvl="0" indent="-237079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●"/>
              <a:defRPr sz="13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609630" lvl="1" indent="-237079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○"/>
              <a:defRPr sz="13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914446" lvl="2" indent="-237079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■"/>
              <a:defRPr sz="13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219261" lvl="3" indent="-237079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●"/>
              <a:defRPr sz="13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1524076" lvl="4" indent="-237079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Char char="○"/>
              <a:defRPr b="1">
                <a:solidFill>
                  <a:schemeClr val="dk1"/>
                </a:solidFill>
              </a:defRPr>
            </a:lvl5pPr>
            <a:lvl6pPr marL="1828891" lvl="5" indent="-237079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Char char="■"/>
              <a:defRPr sz="1333" b="1">
                <a:solidFill>
                  <a:schemeClr val="dk1"/>
                </a:solidFill>
              </a:defRPr>
            </a:lvl6pPr>
            <a:lvl7pPr marL="2133707" lvl="6" indent="-237079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●"/>
              <a:defRPr sz="1333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2438522" lvl="7" indent="-237079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○"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2743337" lvl="8" indent="-237079" rtl="0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2000"/>
              <a:buFont typeface="Poppins Light"/>
              <a:buChar char="■"/>
              <a:defRPr sz="1333" b="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endParaRPr/>
          </a:p>
        </p:txBody>
      </p:sp>
      <p:sp>
        <p:nvSpPr>
          <p:cNvPr id="159" name="Google Shape;159;p24"/>
          <p:cNvSpPr txBox="1">
            <a:spLocks noGrp="1"/>
          </p:cNvSpPr>
          <p:nvPr>
            <p:ph type="body" idx="2"/>
          </p:nvPr>
        </p:nvSpPr>
        <p:spPr>
          <a:xfrm>
            <a:off x="6156768" y="1578933"/>
            <a:ext cx="1646000" cy="206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304815" lvl="0" indent="-237079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●"/>
              <a:defRPr sz="13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609630" lvl="1" indent="-237079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○"/>
              <a:defRPr sz="13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914446" lvl="2" indent="-237079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■"/>
              <a:defRPr sz="13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219261" lvl="3" indent="-237079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●"/>
              <a:defRPr sz="13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1524076" lvl="4" indent="-237079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Char char="○"/>
              <a:defRPr b="1">
                <a:solidFill>
                  <a:schemeClr val="dk1"/>
                </a:solidFill>
              </a:defRPr>
            </a:lvl5pPr>
            <a:lvl6pPr marL="1828891" lvl="5" indent="-237079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Char char="■"/>
              <a:defRPr sz="1333" b="1">
                <a:solidFill>
                  <a:schemeClr val="dk1"/>
                </a:solidFill>
              </a:defRPr>
            </a:lvl6pPr>
            <a:lvl7pPr marL="2133707" lvl="6" indent="-237079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●"/>
              <a:defRPr sz="1333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2438522" lvl="7" indent="-237079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○"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2743337" lvl="8" indent="-237079" rtl="0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2000"/>
              <a:buFont typeface="Poppins Light"/>
              <a:buChar char="■"/>
              <a:defRPr sz="1333" b="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endParaRPr/>
          </a:p>
        </p:txBody>
      </p:sp>
      <p:pic>
        <p:nvPicPr>
          <p:cNvPr id="160" name="Google Shape;160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12201" y="6389634"/>
            <a:ext cx="275467" cy="2754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76315"/>
            <a:ext cx="325558" cy="437100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24"/>
          <p:cNvSpPr txBox="1">
            <a:spLocks noGrp="1"/>
          </p:cNvSpPr>
          <p:nvPr>
            <p:ph type="title"/>
          </p:nvPr>
        </p:nvSpPr>
        <p:spPr>
          <a:xfrm>
            <a:off x="487667" y="487667"/>
            <a:ext cx="11216800" cy="414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oppins Black"/>
              <a:buNone/>
              <a:defRPr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>
            <a:endParaRPr/>
          </a:p>
        </p:txBody>
      </p:sp>
      <p:sp>
        <p:nvSpPr>
          <p:cNvPr id="163" name="Google Shape;163;p24"/>
          <p:cNvSpPr txBox="1">
            <a:spLocks noGrp="1"/>
          </p:cNvSpPr>
          <p:nvPr>
            <p:ph type="sldNum" idx="12"/>
          </p:nvPr>
        </p:nvSpPr>
        <p:spPr>
          <a:xfrm>
            <a:off x="11258800" y="6389633"/>
            <a:ext cx="446000" cy="150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164" name="Google Shape;164;p24"/>
          <p:cNvSpPr txBox="1">
            <a:spLocks noGrp="1"/>
          </p:cNvSpPr>
          <p:nvPr>
            <p:ph type="ctrTitle" idx="3"/>
          </p:nvPr>
        </p:nvSpPr>
        <p:spPr>
          <a:xfrm>
            <a:off x="487600" y="1038733"/>
            <a:ext cx="3413600" cy="437200"/>
          </a:xfrm>
          <a:prstGeom prst="rect">
            <a:avLst/>
          </a:prstGeom>
        </p:spPr>
        <p:txBody>
          <a:bodyPr spcFirstLastPara="1" wrap="square" lIns="0" tIns="182850" rIns="0" bIns="182850" anchor="t" anchorCtr="0">
            <a:noAutofit/>
          </a:bodyPr>
          <a:lstStyle>
            <a:lvl1pPr lvl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Poppins"/>
              <a:buNone/>
              <a:defRPr sz="16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Poppins"/>
              <a:buNone/>
              <a:defRPr sz="1600">
                <a:solidFill>
                  <a:schemeClr val="dk2"/>
                </a:solidFill>
                <a:highlight>
                  <a:schemeClr val="accent1"/>
                </a:highlight>
                <a:latin typeface="Poppins"/>
                <a:ea typeface="Poppins"/>
                <a:cs typeface="Poppins"/>
                <a:sym typeface="Poppi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Poppins"/>
              <a:buNone/>
              <a:defRPr sz="1600">
                <a:solidFill>
                  <a:schemeClr val="dk2"/>
                </a:solidFill>
                <a:highlight>
                  <a:schemeClr val="accent1"/>
                </a:highlight>
                <a:latin typeface="Poppins"/>
                <a:ea typeface="Poppins"/>
                <a:cs typeface="Poppins"/>
                <a:sym typeface="Poppi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Poppins"/>
              <a:buNone/>
              <a:defRPr sz="1600">
                <a:solidFill>
                  <a:schemeClr val="dk2"/>
                </a:solidFill>
                <a:highlight>
                  <a:schemeClr val="accent1"/>
                </a:highlight>
                <a:latin typeface="Poppins"/>
                <a:ea typeface="Poppins"/>
                <a:cs typeface="Poppins"/>
                <a:sym typeface="Poppi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Poppins"/>
              <a:buNone/>
              <a:defRPr sz="1600">
                <a:solidFill>
                  <a:schemeClr val="dk2"/>
                </a:solidFill>
                <a:highlight>
                  <a:schemeClr val="accent1"/>
                </a:highlight>
                <a:latin typeface="Poppins"/>
                <a:ea typeface="Poppins"/>
                <a:cs typeface="Poppins"/>
                <a:sym typeface="Poppi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Poppins"/>
              <a:buNone/>
              <a:defRPr sz="1600">
                <a:solidFill>
                  <a:schemeClr val="dk2"/>
                </a:solidFill>
                <a:highlight>
                  <a:schemeClr val="accent1"/>
                </a:highlight>
                <a:latin typeface="Poppins"/>
                <a:ea typeface="Poppins"/>
                <a:cs typeface="Poppins"/>
                <a:sym typeface="Poppi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Poppins"/>
              <a:buNone/>
              <a:defRPr sz="1600">
                <a:solidFill>
                  <a:schemeClr val="dk2"/>
                </a:solidFill>
                <a:highlight>
                  <a:schemeClr val="accent1"/>
                </a:highlight>
                <a:latin typeface="Poppins"/>
                <a:ea typeface="Poppins"/>
                <a:cs typeface="Poppins"/>
                <a:sym typeface="Poppi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Poppins"/>
              <a:buNone/>
              <a:defRPr sz="1600">
                <a:solidFill>
                  <a:schemeClr val="dk2"/>
                </a:solidFill>
                <a:highlight>
                  <a:schemeClr val="accent1"/>
                </a:highlight>
                <a:latin typeface="Poppins"/>
                <a:ea typeface="Poppins"/>
                <a:cs typeface="Poppins"/>
                <a:sym typeface="Poppi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Poppins"/>
              <a:buNone/>
              <a:defRPr sz="1600">
                <a:solidFill>
                  <a:schemeClr val="dk2"/>
                </a:solidFill>
                <a:highlight>
                  <a:schemeClr val="accent1"/>
                </a:highlight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165" name="Google Shape;165;p24"/>
          <p:cNvSpPr txBox="1">
            <a:spLocks noGrp="1"/>
          </p:cNvSpPr>
          <p:nvPr>
            <p:ph type="body" idx="4"/>
          </p:nvPr>
        </p:nvSpPr>
        <p:spPr>
          <a:xfrm>
            <a:off x="487667" y="1578933"/>
            <a:ext cx="1646000" cy="481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304815" lvl="0" indent="-237079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●"/>
              <a:defRPr sz="13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609630" lvl="1" indent="-237079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○"/>
              <a:defRPr sz="13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914446" lvl="2" indent="-237079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■"/>
              <a:defRPr sz="13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219261" lvl="3" indent="-237079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●"/>
              <a:defRPr sz="13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1524076" lvl="4" indent="-237079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Char char="○"/>
              <a:defRPr b="1">
                <a:solidFill>
                  <a:schemeClr val="dk1"/>
                </a:solidFill>
              </a:defRPr>
            </a:lvl5pPr>
            <a:lvl6pPr marL="1828891" lvl="5" indent="-237079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Char char="■"/>
              <a:defRPr sz="1333" b="1">
                <a:solidFill>
                  <a:schemeClr val="dk1"/>
                </a:solidFill>
              </a:defRPr>
            </a:lvl6pPr>
            <a:lvl7pPr marL="2133707" lvl="6" indent="-237079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●"/>
              <a:defRPr sz="1333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2438522" lvl="7" indent="-237079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○"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2743337" lvl="8" indent="-237079" rtl="0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2000"/>
              <a:buFont typeface="Poppins Light"/>
              <a:buChar char="■"/>
              <a:defRPr sz="1333" b="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endParaRPr/>
          </a:p>
        </p:txBody>
      </p:sp>
      <p:sp>
        <p:nvSpPr>
          <p:cNvPr id="166" name="Google Shape;166;p24"/>
          <p:cNvSpPr txBox="1">
            <a:spLocks noGrp="1"/>
          </p:cNvSpPr>
          <p:nvPr>
            <p:ph type="body" idx="5"/>
          </p:nvPr>
        </p:nvSpPr>
        <p:spPr>
          <a:xfrm>
            <a:off x="8290800" y="1578933"/>
            <a:ext cx="3413600" cy="481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304815" lvl="0" indent="-237079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●"/>
              <a:defRPr sz="13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609630" lvl="1" indent="-237079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○"/>
              <a:defRPr sz="13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914446" lvl="2" indent="-237079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■"/>
              <a:defRPr sz="13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219261" lvl="3" indent="-237079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●"/>
              <a:defRPr sz="13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1524076" lvl="4" indent="-237079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Char char="○"/>
              <a:defRPr b="1">
                <a:solidFill>
                  <a:schemeClr val="dk1"/>
                </a:solidFill>
              </a:defRPr>
            </a:lvl5pPr>
            <a:lvl6pPr marL="1828891" lvl="5" indent="-237079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Char char="■"/>
              <a:defRPr sz="1333" b="1">
                <a:solidFill>
                  <a:schemeClr val="dk1"/>
                </a:solidFill>
              </a:defRPr>
            </a:lvl6pPr>
            <a:lvl7pPr marL="2133707" lvl="6" indent="-237079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●"/>
              <a:defRPr sz="1333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2438522" lvl="7" indent="-237079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○"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2743337" lvl="8" indent="-237079" rtl="0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2000"/>
              <a:buFont typeface="Poppins Light"/>
              <a:buChar char="■"/>
              <a:defRPr sz="1333" b="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endParaRPr/>
          </a:p>
        </p:txBody>
      </p:sp>
      <p:sp>
        <p:nvSpPr>
          <p:cNvPr id="167" name="Google Shape;167;p24"/>
          <p:cNvSpPr txBox="1">
            <a:spLocks noGrp="1"/>
          </p:cNvSpPr>
          <p:nvPr>
            <p:ph type="body" idx="6"/>
          </p:nvPr>
        </p:nvSpPr>
        <p:spPr>
          <a:xfrm>
            <a:off x="2255201" y="1578933"/>
            <a:ext cx="1646000" cy="481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304815" lvl="0" indent="-237079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●"/>
              <a:defRPr sz="13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609630" lvl="1" indent="-237079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○"/>
              <a:defRPr sz="13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914446" lvl="2" indent="-237079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■"/>
              <a:defRPr sz="13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219261" lvl="3" indent="-237079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●"/>
              <a:defRPr sz="13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1524076" lvl="4" indent="-237079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Char char="○"/>
              <a:defRPr b="1">
                <a:solidFill>
                  <a:schemeClr val="dk1"/>
                </a:solidFill>
              </a:defRPr>
            </a:lvl5pPr>
            <a:lvl6pPr marL="1828891" lvl="5" indent="-237079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Char char="■"/>
              <a:defRPr sz="1333" b="1">
                <a:solidFill>
                  <a:schemeClr val="dk1"/>
                </a:solidFill>
              </a:defRPr>
            </a:lvl6pPr>
            <a:lvl7pPr marL="2133707" lvl="6" indent="-237079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●"/>
              <a:defRPr sz="1333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2438522" lvl="7" indent="-237079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○"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2743337" lvl="8" indent="-237079" rtl="0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2000"/>
              <a:buFont typeface="Poppins Light"/>
              <a:buChar char="■"/>
              <a:defRPr sz="1333" b="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endParaRPr/>
          </a:p>
        </p:txBody>
      </p:sp>
      <p:sp>
        <p:nvSpPr>
          <p:cNvPr id="168" name="Google Shape;168;p24"/>
          <p:cNvSpPr>
            <a:spLocks noGrp="1"/>
          </p:cNvSpPr>
          <p:nvPr>
            <p:ph type="pic" idx="7"/>
          </p:nvPr>
        </p:nvSpPr>
        <p:spPr>
          <a:xfrm>
            <a:off x="4389200" y="3867133"/>
            <a:ext cx="3413600" cy="1599200"/>
          </a:xfrm>
          <a:prstGeom prst="rect">
            <a:avLst/>
          </a:prstGeom>
          <a:noFill/>
          <a:ln>
            <a:noFill/>
          </a:ln>
        </p:spPr>
      </p:sp>
      <p:sp>
        <p:nvSpPr>
          <p:cNvPr id="169" name="Google Shape;169;p24"/>
          <p:cNvSpPr txBox="1">
            <a:spLocks noGrp="1"/>
          </p:cNvSpPr>
          <p:nvPr>
            <p:ph type="subTitle" idx="8"/>
          </p:nvPr>
        </p:nvSpPr>
        <p:spPr>
          <a:xfrm>
            <a:off x="4389200" y="5680500"/>
            <a:ext cx="3413600" cy="708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1333" b="1"/>
            </a:lvl1pPr>
            <a:lvl2pPr lvl="1" rtl="0">
              <a:spcBef>
                <a:spcPts val="2133"/>
              </a:spcBef>
              <a:spcAft>
                <a:spcPts val="0"/>
              </a:spcAft>
              <a:buSzPts val="2000"/>
              <a:buNone/>
              <a:defRPr sz="1333" b="1"/>
            </a:lvl2pPr>
            <a:lvl3pPr lvl="2" rtl="0">
              <a:spcBef>
                <a:spcPts val="2133"/>
              </a:spcBef>
              <a:spcAft>
                <a:spcPts val="0"/>
              </a:spcAft>
              <a:buSzPts val="2000"/>
              <a:buNone/>
              <a:defRPr sz="1333" b="1"/>
            </a:lvl3pPr>
            <a:lvl4pPr lvl="3" rtl="0">
              <a:spcBef>
                <a:spcPts val="2133"/>
              </a:spcBef>
              <a:spcAft>
                <a:spcPts val="0"/>
              </a:spcAft>
              <a:buSzPts val="2000"/>
              <a:buNone/>
              <a:defRPr sz="1333" b="1"/>
            </a:lvl4pPr>
            <a:lvl5pPr lvl="4" rtl="0">
              <a:spcBef>
                <a:spcPts val="2133"/>
              </a:spcBef>
              <a:spcAft>
                <a:spcPts val="0"/>
              </a:spcAft>
              <a:buSzPts val="2000"/>
              <a:buNone/>
              <a:defRPr b="1"/>
            </a:lvl5pPr>
            <a:lvl6pPr lvl="5" rtl="0">
              <a:spcBef>
                <a:spcPts val="2133"/>
              </a:spcBef>
              <a:spcAft>
                <a:spcPts val="0"/>
              </a:spcAft>
              <a:buSzPts val="2000"/>
              <a:buNone/>
              <a:defRPr sz="1333" b="1"/>
            </a:lvl6pPr>
            <a:lvl7pPr lvl="6" rtl="0">
              <a:spcBef>
                <a:spcPts val="2133"/>
              </a:spcBef>
              <a:spcAft>
                <a:spcPts val="0"/>
              </a:spcAft>
              <a:buSzPts val="2000"/>
              <a:buNone/>
              <a:defRPr sz="1333"/>
            </a:lvl7pPr>
            <a:lvl8pPr lvl="7" rtl="0">
              <a:spcBef>
                <a:spcPts val="2133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2000"/>
              <a:buNone/>
              <a:defRPr sz="1333"/>
            </a:lvl9pPr>
          </a:lstStyle>
          <a:p>
            <a:endParaRPr/>
          </a:p>
        </p:txBody>
      </p:sp>
      <p:sp>
        <p:nvSpPr>
          <p:cNvPr id="170" name="Google Shape;170;p24"/>
          <p:cNvSpPr txBox="1">
            <a:spLocks noGrp="1"/>
          </p:cNvSpPr>
          <p:nvPr>
            <p:ph type="ctrTitle" idx="9"/>
          </p:nvPr>
        </p:nvSpPr>
        <p:spPr>
          <a:xfrm>
            <a:off x="4389267" y="1038733"/>
            <a:ext cx="3413600" cy="437200"/>
          </a:xfrm>
          <a:prstGeom prst="rect">
            <a:avLst/>
          </a:prstGeom>
        </p:spPr>
        <p:txBody>
          <a:bodyPr spcFirstLastPara="1" wrap="square" lIns="0" tIns="182850" rIns="0" bIns="182850" anchor="t" anchorCtr="0">
            <a:noAutofit/>
          </a:bodyPr>
          <a:lstStyle>
            <a:lvl1pPr lvl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Poppins"/>
              <a:buNone/>
              <a:defRPr sz="16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Poppins"/>
              <a:buNone/>
              <a:defRPr sz="1600">
                <a:solidFill>
                  <a:schemeClr val="dk2"/>
                </a:solidFill>
                <a:highlight>
                  <a:schemeClr val="accent1"/>
                </a:highlight>
                <a:latin typeface="Poppins"/>
                <a:ea typeface="Poppins"/>
                <a:cs typeface="Poppins"/>
                <a:sym typeface="Poppi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Poppins"/>
              <a:buNone/>
              <a:defRPr sz="1600">
                <a:solidFill>
                  <a:schemeClr val="dk2"/>
                </a:solidFill>
                <a:highlight>
                  <a:schemeClr val="accent1"/>
                </a:highlight>
                <a:latin typeface="Poppins"/>
                <a:ea typeface="Poppins"/>
                <a:cs typeface="Poppins"/>
                <a:sym typeface="Poppi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Poppins"/>
              <a:buNone/>
              <a:defRPr sz="1600">
                <a:solidFill>
                  <a:schemeClr val="dk2"/>
                </a:solidFill>
                <a:highlight>
                  <a:schemeClr val="accent1"/>
                </a:highlight>
                <a:latin typeface="Poppins"/>
                <a:ea typeface="Poppins"/>
                <a:cs typeface="Poppins"/>
                <a:sym typeface="Poppi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Poppins"/>
              <a:buNone/>
              <a:defRPr sz="1600">
                <a:solidFill>
                  <a:schemeClr val="dk2"/>
                </a:solidFill>
                <a:highlight>
                  <a:schemeClr val="accent1"/>
                </a:highlight>
                <a:latin typeface="Poppins"/>
                <a:ea typeface="Poppins"/>
                <a:cs typeface="Poppins"/>
                <a:sym typeface="Poppi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Poppins"/>
              <a:buNone/>
              <a:defRPr sz="1600">
                <a:solidFill>
                  <a:schemeClr val="dk2"/>
                </a:solidFill>
                <a:highlight>
                  <a:schemeClr val="accent1"/>
                </a:highlight>
                <a:latin typeface="Poppins"/>
                <a:ea typeface="Poppins"/>
                <a:cs typeface="Poppins"/>
                <a:sym typeface="Poppi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Poppins"/>
              <a:buNone/>
              <a:defRPr sz="1600">
                <a:solidFill>
                  <a:schemeClr val="dk2"/>
                </a:solidFill>
                <a:highlight>
                  <a:schemeClr val="accent1"/>
                </a:highlight>
                <a:latin typeface="Poppins"/>
                <a:ea typeface="Poppins"/>
                <a:cs typeface="Poppins"/>
                <a:sym typeface="Poppi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Poppins"/>
              <a:buNone/>
              <a:defRPr sz="1600">
                <a:solidFill>
                  <a:schemeClr val="dk2"/>
                </a:solidFill>
                <a:highlight>
                  <a:schemeClr val="accent1"/>
                </a:highlight>
                <a:latin typeface="Poppins"/>
                <a:ea typeface="Poppins"/>
                <a:cs typeface="Poppins"/>
                <a:sym typeface="Poppi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Poppins"/>
              <a:buNone/>
              <a:defRPr sz="1600">
                <a:solidFill>
                  <a:schemeClr val="dk2"/>
                </a:solidFill>
                <a:highlight>
                  <a:schemeClr val="accent1"/>
                </a:highlight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171" name="Google Shape;171;p24"/>
          <p:cNvSpPr txBox="1">
            <a:spLocks noGrp="1"/>
          </p:cNvSpPr>
          <p:nvPr>
            <p:ph type="ctrTitle" idx="13"/>
          </p:nvPr>
        </p:nvSpPr>
        <p:spPr>
          <a:xfrm>
            <a:off x="8290933" y="1038733"/>
            <a:ext cx="3413600" cy="437200"/>
          </a:xfrm>
          <a:prstGeom prst="rect">
            <a:avLst/>
          </a:prstGeom>
        </p:spPr>
        <p:txBody>
          <a:bodyPr spcFirstLastPara="1" wrap="square" lIns="0" tIns="182850" rIns="0" bIns="182850" anchor="t" anchorCtr="0">
            <a:noAutofit/>
          </a:bodyPr>
          <a:lstStyle>
            <a:lvl1pPr lvl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Poppins"/>
              <a:buNone/>
              <a:defRPr sz="16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Poppins"/>
              <a:buNone/>
              <a:defRPr sz="1600">
                <a:solidFill>
                  <a:schemeClr val="dk2"/>
                </a:solidFill>
                <a:highlight>
                  <a:schemeClr val="accent1"/>
                </a:highlight>
                <a:latin typeface="Poppins"/>
                <a:ea typeface="Poppins"/>
                <a:cs typeface="Poppins"/>
                <a:sym typeface="Poppi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Poppins"/>
              <a:buNone/>
              <a:defRPr sz="1600">
                <a:solidFill>
                  <a:schemeClr val="dk2"/>
                </a:solidFill>
                <a:highlight>
                  <a:schemeClr val="accent1"/>
                </a:highlight>
                <a:latin typeface="Poppins"/>
                <a:ea typeface="Poppins"/>
                <a:cs typeface="Poppins"/>
                <a:sym typeface="Poppi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Poppins"/>
              <a:buNone/>
              <a:defRPr sz="1600">
                <a:solidFill>
                  <a:schemeClr val="dk2"/>
                </a:solidFill>
                <a:highlight>
                  <a:schemeClr val="accent1"/>
                </a:highlight>
                <a:latin typeface="Poppins"/>
                <a:ea typeface="Poppins"/>
                <a:cs typeface="Poppins"/>
                <a:sym typeface="Poppi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Poppins"/>
              <a:buNone/>
              <a:defRPr sz="1600">
                <a:solidFill>
                  <a:schemeClr val="dk2"/>
                </a:solidFill>
                <a:highlight>
                  <a:schemeClr val="accent1"/>
                </a:highlight>
                <a:latin typeface="Poppins"/>
                <a:ea typeface="Poppins"/>
                <a:cs typeface="Poppins"/>
                <a:sym typeface="Poppi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Poppins"/>
              <a:buNone/>
              <a:defRPr sz="1600">
                <a:solidFill>
                  <a:schemeClr val="dk2"/>
                </a:solidFill>
                <a:highlight>
                  <a:schemeClr val="accent1"/>
                </a:highlight>
                <a:latin typeface="Poppins"/>
                <a:ea typeface="Poppins"/>
                <a:cs typeface="Poppins"/>
                <a:sym typeface="Poppi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Poppins"/>
              <a:buNone/>
              <a:defRPr sz="1600">
                <a:solidFill>
                  <a:schemeClr val="dk2"/>
                </a:solidFill>
                <a:highlight>
                  <a:schemeClr val="accent1"/>
                </a:highlight>
                <a:latin typeface="Poppins"/>
                <a:ea typeface="Poppins"/>
                <a:cs typeface="Poppins"/>
                <a:sym typeface="Poppi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Poppins"/>
              <a:buNone/>
              <a:defRPr sz="1600">
                <a:solidFill>
                  <a:schemeClr val="dk2"/>
                </a:solidFill>
                <a:highlight>
                  <a:schemeClr val="accent1"/>
                </a:highlight>
                <a:latin typeface="Poppins"/>
                <a:ea typeface="Poppins"/>
                <a:cs typeface="Poppins"/>
                <a:sym typeface="Poppi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Poppins"/>
              <a:buNone/>
              <a:defRPr sz="1600">
                <a:solidFill>
                  <a:schemeClr val="dk2"/>
                </a:solidFill>
                <a:highlight>
                  <a:schemeClr val="accent1"/>
                </a:highlight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265523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col, image and text">
  <p:cSld name="3 col, image and text"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Google Shape;173;p2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12201" y="6389634"/>
            <a:ext cx="275467" cy="2754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76315"/>
            <a:ext cx="325558" cy="43710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25"/>
          <p:cNvSpPr txBox="1">
            <a:spLocks noGrp="1"/>
          </p:cNvSpPr>
          <p:nvPr>
            <p:ph type="title"/>
          </p:nvPr>
        </p:nvSpPr>
        <p:spPr>
          <a:xfrm>
            <a:off x="487667" y="487667"/>
            <a:ext cx="11216800" cy="414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oppins Black"/>
              <a:buNone/>
              <a:defRPr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>
            <a:endParaRPr/>
          </a:p>
        </p:txBody>
      </p:sp>
      <p:sp>
        <p:nvSpPr>
          <p:cNvPr id="176" name="Google Shape;176;p25"/>
          <p:cNvSpPr txBox="1">
            <a:spLocks noGrp="1"/>
          </p:cNvSpPr>
          <p:nvPr>
            <p:ph type="sldNum" idx="12"/>
          </p:nvPr>
        </p:nvSpPr>
        <p:spPr>
          <a:xfrm>
            <a:off x="11258800" y="6389633"/>
            <a:ext cx="446000" cy="150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r" rtl="0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177" name="Google Shape;177;p25"/>
          <p:cNvSpPr txBox="1">
            <a:spLocks noGrp="1"/>
          </p:cNvSpPr>
          <p:nvPr>
            <p:ph type="body" idx="1"/>
          </p:nvPr>
        </p:nvSpPr>
        <p:spPr>
          <a:xfrm>
            <a:off x="487667" y="5129603"/>
            <a:ext cx="3413600" cy="27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304815" lvl="0" indent="-237079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●"/>
              <a:defRPr sz="13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609630" lvl="1" indent="-237079" algn="ctr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○"/>
              <a:defRPr sz="13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914446" lvl="2" indent="-237079" algn="ctr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■"/>
              <a:defRPr sz="13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219261" lvl="3" indent="-237079" algn="ctr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●"/>
              <a:defRPr sz="13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1524076" lvl="4" indent="-237079" algn="ctr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Char char="○"/>
              <a:defRPr b="1">
                <a:solidFill>
                  <a:schemeClr val="dk1"/>
                </a:solidFill>
              </a:defRPr>
            </a:lvl5pPr>
            <a:lvl6pPr marL="1828891" lvl="5" indent="-237079" algn="ctr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Char char="■"/>
              <a:defRPr sz="1333" b="1">
                <a:solidFill>
                  <a:schemeClr val="dk1"/>
                </a:solidFill>
              </a:defRPr>
            </a:lvl6pPr>
            <a:lvl7pPr marL="2133707" lvl="6" indent="-237079" algn="ctr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●"/>
              <a:defRPr sz="1333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2438522" lvl="7" indent="-237079" algn="ctr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○"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2743337" lvl="8" indent="-237079" algn="ctr" rtl="0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2000"/>
              <a:buFont typeface="Poppins Light"/>
              <a:buChar char="■"/>
              <a:defRPr sz="1333" b="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endParaRPr/>
          </a:p>
        </p:txBody>
      </p:sp>
      <p:sp>
        <p:nvSpPr>
          <p:cNvPr id="178" name="Google Shape;178;p25"/>
          <p:cNvSpPr>
            <a:spLocks noGrp="1"/>
          </p:cNvSpPr>
          <p:nvPr>
            <p:ph type="pic" idx="2"/>
          </p:nvPr>
        </p:nvSpPr>
        <p:spPr>
          <a:xfrm>
            <a:off x="4389200" y="1886500"/>
            <a:ext cx="3413600" cy="3107200"/>
          </a:xfrm>
          <a:prstGeom prst="rect">
            <a:avLst/>
          </a:prstGeom>
          <a:noFill/>
          <a:ln>
            <a:noFill/>
          </a:ln>
        </p:spPr>
      </p:sp>
      <p:sp>
        <p:nvSpPr>
          <p:cNvPr id="179" name="Google Shape;179;p25"/>
          <p:cNvSpPr>
            <a:spLocks noGrp="1"/>
          </p:cNvSpPr>
          <p:nvPr>
            <p:ph type="pic" idx="3"/>
          </p:nvPr>
        </p:nvSpPr>
        <p:spPr>
          <a:xfrm>
            <a:off x="487667" y="1886500"/>
            <a:ext cx="3413600" cy="3107200"/>
          </a:xfrm>
          <a:prstGeom prst="rect">
            <a:avLst/>
          </a:prstGeom>
          <a:noFill/>
          <a:ln>
            <a:noFill/>
          </a:ln>
        </p:spPr>
      </p:sp>
      <p:sp>
        <p:nvSpPr>
          <p:cNvPr id="180" name="Google Shape;180;p25"/>
          <p:cNvSpPr txBox="1">
            <a:spLocks noGrp="1"/>
          </p:cNvSpPr>
          <p:nvPr>
            <p:ph type="body" idx="4"/>
          </p:nvPr>
        </p:nvSpPr>
        <p:spPr>
          <a:xfrm>
            <a:off x="4389200" y="5129603"/>
            <a:ext cx="3413600" cy="27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304815" lvl="0" indent="-237079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●"/>
              <a:defRPr sz="13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609630" lvl="1" indent="-237079" algn="ctr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○"/>
              <a:defRPr sz="13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914446" lvl="2" indent="-237079" algn="ctr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■"/>
              <a:defRPr sz="13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219261" lvl="3" indent="-237079" algn="ctr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●"/>
              <a:defRPr sz="13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1524076" lvl="4" indent="-237079" algn="ctr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Char char="○"/>
              <a:defRPr b="1">
                <a:solidFill>
                  <a:schemeClr val="dk1"/>
                </a:solidFill>
              </a:defRPr>
            </a:lvl5pPr>
            <a:lvl6pPr marL="1828891" lvl="5" indent="-237079" algn="ctr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Char char="■"/>
              <a:defRPr sz="1333" b="1">
                <a:solidFill>
                  <a:schemeClr val="dk1"/>
                </a:solidFill>
              </a:defRPr>
            </a:lvl6pPr>
            <a:lvl7pPr marL="2133707" lvl="6" indent="-237079" algn="ctr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●"/>
              <a:defRPr sz="1333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2438522" lvl="7" indent="-237079" algn="ctr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○"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2743337" lvl="8" indent="-237079" algn="ctr" rtl="0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2000"/>
              <a:buFont typeface="Poppins Light"/>
              <a:buChar char="■"/>
              <a:defRPr sz="1333" b="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endParaRPr/>
          </a:p>
        </p:txBody>
      </p:sp>
      <p:sp>
        <p:nvSpPr>
          <p:cNvPr id="181" name="Google Shape;181;p25"/>
          <p:cNvSpPr>
            <a:spLocks noGrp="1"/>
          </p:cNvSpPr>
          <p:nvPr>
            <p:ph type="pic" idx="5"/>
          </p:nvPr>
        </p:nvSpPr>
        <p:spPr>
          <a:xfrm>
            <a:off x="8290733" y="1886467"/>
            <a:ext cx="3413600" cy="3107200"/>
          </a:xfrm>
          <a:prstGeom prst="rect">
            <a:avLst/>
          </a:prstGeom>
          <a:noFill/>
          <a:ln>
            <a:noFill/>
          </a:ln>
        </p:spPr>
      </p:sp>
      <p:sp>
        <p:nvSpPr>
          <p:cNvPr id="182" name="Google Shape;182;p25"/>
          <p:cNvSpPr txBox="1">
            <a:spLocks noGrp="1"/>
          </p:cNvSpPr>
          <p:nvPr>
            <p:ph type="body" idx="6"/>
          </p:nvPr>
        </p:nvSpPr>
        <p:spPr>
          <a:xfrm>
            <a:off x="8290733" y="5129603"/>
            <a:ext cx="3413600" cy="27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304815" lvl="0" indent="-237079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●"/>
              <a:defRPr sz="13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609630" lvl="1" indent="-237079" algn="ctr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○"/>
              <a:defRPr sz="13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914446" lvl="2" indent="-237079" algn="ctr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■"/>
              <a:defRPr sz="13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219261" lvl="3" indent="-237079" algn="ctr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●"/>
              <a:defRPr sz="13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1524076" lvl="4" indent="-237079" algn="ctr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Char char="○"/>
              <a:defRPr b="1">
                <a:solidFill>
                  <a:schemeClr val="dk1"/>
                </a:solidFill>
              </a:defRPr>
            </a:lvl5pPr>
            <a:lvl6pPr marL="1828891" lvl="5" indent="-237079" algn="ctr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Char char="■"/>
              <a:defRPr sz="1333" b="1">
                <a:solidFill>
                  <a:schemeClr val="dk1"/>
                </a:solidFill>
              </a:defRPr>
            </a:lvl6pPr>
            <a:lvl7pPr marL="2133707" lvl="6" indent="-237079" algn="ctr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●"/>
              <a:defRPr sz="1333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2438522" lvl="7" indent="-237079" algn="ctr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○"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2743337" lvl="8" indent="-237079" algn="ctr" rtl="0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2000"/>
              <a:buFont typeface="Poppins Light"/>
              <a:buChar char="■"/>
              <a:defRPr sz="1333" b="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endParaRPr/>
          </a:p>
        </p:txBody>
      </p:sp>
      <p:sp>
        <p:nvSpPr>
          <p:cNvPr id="183" name="Google Shape;183;p25"/>
          <p:cNvSpPr txBox="1">
            <a:spLocks noGrp="1"/>
          </p:cNvSpPr>
          <p:nvPr>
            <p:ph type="subTitle" idx="7"/>
          </p:nvPr>
        </p:nvSpPr>
        <p:spPr>
          <a:xfrm>
            <a:off x="490993" y="1015000"/>
            <a:ext cx="5479600" cy="33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1600">
                <a:solidFill>
                  <a:schemeClr val="dk2"/>
                </a:solidFill>
              </a:defRPr>
            </a:lvl1pPr>
            <a:lvl2pPr lvl="1" rtl="0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2pPr>
            <a:lvl3pPr lvl="2" rtl="0">
              <a:spcBef>
                <a:spcPts val="2133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4pPr>
            <a:lvl5pPr lvl="4" rtl="0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5pPr>
            <a:lvl6pPr lvl="5" rtl="0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6pPr>
            <a:lvl7pPr lvl="6" rtl="0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7pPr>
            <a:lvl8pPr lvl="7" rtl="0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8pPr>
            <a:lvl9pPr lvl="8" rtl="0">
              <a:spcBef>
                <a:spcPts val="2133"/>
              </a:spcBef>
              <a:spcAft>
                <a:spcPts val="2133"/>
              </a:spcAft>
              <a:buSzPts val="2800"/>
              <a:buNone/>
              <a:defRPr sz="1867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329738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6"/>
          <p:cNvSpPr txBox="1">
            <a:spLocks noGrp="1"/>
          </p:cNvSpPr>
          <p:nvPr>
            <p:ph type="sldNum" idx="12"/>
          </p:nvPr>
        </p:nvSpPr>
        <p:spPr>
          <a:xfrm>
            <a:off x="11258800" y="6389633"/>
            <a:ext cx="446000" cy="150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7608546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adient">
  <p:cSld name="Gradient">
    <p:bg>
      <p:bgPr>
        <a:gradFill>
          <a:gsLst>
            <a:gs pos="0">
              <a:srgbClr val="12B7AF"/>
            </a:gs>
            <a:gs pos="91000">
              <a:srgbClr val="00BCE4"/>
            </a:gs>
            <a:gs pos="100000">
              <a:srgbClr val="00BCE4"/>
            </a:gs>
          </a:gsLst>
          <a:lin ang="13500032" scaled="0"/>
        </a:grad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7"/>
          <p:cNvSpPr txBox="1">
            <a:spLocks noGrp="1"/>
          </p:cNvSpPr>
          <p:nvPr>
            <p:ph type="sldNum" idx="12"/>
          </p:nvPr>
        </p:nvSpPr>
        <p:spPr>
          <a:xfrm>
            <a:off x="11258800" y="6389633"/>
            <a:ext cx="446000" cy="150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5762608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 slide">
  <p:cSld name="End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8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7667" y="6057900"/>
            <a:ext cx="1792000" cy="331533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28"/>
          <p:cNvSpPr txBox="1">
            <a:spLocks noGrp="1"/>
          </p:cNvSpPr>
          <p:nvPr>
            <p:ph type="ctrTitle"/>
          </p:nvPr>
        </p:nvSpPr>
        <p:spPr>
          <a:xfrm>
            <a:off x="487667" y="1930367"/>
            <a:ext cx="5608400" cy="1754400"/>
          </a:xfrm>
          <a:prstGeom prst="rect">
            <a:avLst/>
          </a:prstGeom>
        </p:spPr>
        <p:txBody>
          <a:bodyPr spcFirstLastPara="1" wrap="square" lIns="0" tIns="182850" rIns="0" bIns="182850" anchor="ctr" anchorCtr="0">
            <a:noAutofit/>
          </a:bodyPr>
          <a:lstStyle>
            <a:lvl1pPr lvl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 sz="4800">
                <a:solidFill>
                  <a:schemeClr val="dk1"/>
                </a:solidFill>
                <a:highlight>
                  <a:schemeClr val="accent1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8000"/>
              <a:buFont typeface="Poppins Black"/>
              <a:buNone/>
              <a:defRPr sz="5334">
                <a:highlight>
                  <a:schemeClr val="accent1"/>
                </a:highlight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8000"/>
              <a:buFont typeface="Poppins Black"/>
              <a:buNone/>
              <a:defRPr sz="5334">
                <a:highlight>
                  <a:schemeClr val="accent1"/>
                </a:highlight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8000"/>
              <a:buFont typeface="Poppins Black"/>
              <a:buNone/>
              <a:defRPr sz="5334">
                <a:highlight>
                  <a:schemeClr val="accent1"/>
                </a:highlight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8000"/>
              <a:buFont typeface="Poppins Black"/>
              <a:buNone/>
              <a:defRPr sz="5334">
                <a:highlight>
                  <a:schemeClr val="accent1"/>
                </a:highlight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8000"/>
              <a:buFont typeface="Poppins Black"/>
              <a:buNone/>
              <a:defRPr sz="5334">
                <a:highlight>
                  <a:schemeClr val="accent1"/>
                </a:highlight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8000"/>
              <a:buFont typeface="Poppins Black"/>
              <a:buNone/>
              <a:defRPr sz="5334">
                <a:highlight>
                  <a:schemeClr val="accent1"/>
                </a:highlight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8000"/>
              <a:buFont typeface="Poppins Black"/>
              <a:buNone/>
              <a:defRPr sz="5334">
                <a:highlight>
                  <a:schemeClr val="accent1"/>
                </a:highlight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8000"/>
              <a:buFont typeface="Poppins Black"/>
              <a:buNone/>
              <a:defRPr sz="5334">
                <a:highlight>
                  <a:schemeClr val="accent1"/>
                </a:highlight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264294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5">
  <p:cSld name="Title and body 5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9"/>
          <p:cNvSpPr txBox="1">
            <a:spLocks noGrp="1"/>
          </p:cNvSpPr>
          <p:nvPr>
            <p:ph type="title"/>
          </p:nvPr>
        </p:nvSpPr>
        <p:spPr>
          <a:xfrm>
            <a:off x="719324" y="317000"/>
            <a:ext cx="11360800" cy="763600"/>
          </a:xfrm>
          <a:prstGeom prst="rect">
            <a:avLst/>
          </a:prstGeom>
        </p:spPr>
        <p:txBody>
          <a:bodyPr spcFirstLastPara="1" wrap="square" lIns="0" tIns="182850" rIns="182850" bIns="18285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29"/>
          <p:cNvSpPr txBox="1">
            <a:spLocks noGrp="1"/>
          </p:cNvSpPr>
          <p:nvPr>
            <p:ph type="body" idx="1"/>
          </p:nvPr>
        </p:nvSpPr>
        <p:spPr>
          <a:xfrm>
            <a:off x="719327" y="975367"/>
            <a:ext cx="11360800" cy="4555200"/>
          </a:xfrm>
          <a:prstGeom prst="rect">
            <a:avLst/>
          </a:prstGeom>
        </p:spPr>
        <p:txBody>
          <a:bodyPr spcFirstLastPara="1" wrap="square" lIns="0" tIns="182850" rIns="182850" bIns="182850" anchor="t" anchorCtr="0">
            <a:noAutofit/>
          </a:bodyPr>
          <a:lstStyle>
            <a:lvl1pPr marL="304815" lvl="0" indent="-304815" rtl="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marL="609630" lvl="1" indent="-287881" rtl="0">
              <a:spcBef>
                <a:spcPts val="2133"/>
              </a:spcBef>
              <a:spcAft>
                <a:spcPts val="0"/>
              </a:spcAft>
              <a:buSzPts val="3200"/>
              <a:buChar char="○"/>
              <a:defRPr/>
            </a:lvl2pPr>
            <a:lvl3pPr marL="914446" lvl="2" indent="-270947" rtl="0">
              <a:spcBef>
                <a:spcPts val="2133"/>
              </a:spcBef>
              <a:spcAft>
                <a:spcPts val="0"/>
              </a:spcAft>
              <a:buSzPts val="2800"/>
              <a:buChar char="■"/>
              <a:defRPr/>
            </a:lvl3pPr>
            <a:lvl4pPr marL="1219261" lvl="3" indent="-254013" rtl="0">
              <a:spcBef>
                <a:spcPts val="2133"/>
              </a:spcBef>
              <a:spcAft>
                <a:spcPts val="0"/>
              </a:spcAft>
              <a:buSzPts val="2400"/>
              <a:buChar char="●"/>
              <a:defRPr/>
            </a:lvl4pPr>
            <a:lvl5pPr marL="1524076" lvl="4" indent="-237079" rtl="0">
              <a:spcBef>
                <a:spcPts val="2133"/>
              </a:spcBef>
              <a:spcAft>
                <a:spcPts val="0"/>
              </a:spcAft>
              <a:buSzPts val="2000"/>
              <a:buChar char="○"/>
              <a:defRPr/>
            </a:lvl5pPr>
            <a:lvl6pPr marL="1828891" lvl="5" indent="-220144" rtl="0">
              <a:spcBef>
                <a:spcPts val="2133"/>
              </a:spcBef>
              <a:spcAft>
                <a:spcPts val="0"/>
              </a:spcAft>
              <a:buSzPts val="1600"/>
              <a:buChar char="■"/>
              <a:defRPr/>
            </a:lvl6pPr>
            <a:lvl7pPr marL="2133707" lvl="6" indent="-254013" rtl="0">
              <a:spcBef>
                <a:spcPts val="2133"/>
              </a:spcBef>
              <a:spcAft>
                <a:spcPts val="0"/>
              </a:spcAft>
              <a:buSzPts val="2400"/>
              <a:buChar char="●"/>
              <a:defRPr/>
            </a:lvl7pPr>
            <a:lvl8pPr marL="2438522" lvl="7" indent="-237079" rtl="0">
              <a:spcBef>
                <a:spcPts val="2133"/>
              </a:spcBef>
              <a:spcAft>
                <a:spcPts val="0"/>
              </a:spcAft>
              <a:buSzPts val="2000"/>
              <a:buChar char="○"/>
              <a:defRPr/>
            </a:lvl8pPr>
            <a:lvl9pPr marL="2743337" lvl="8" indent="-220144" rtl="0">
              <a:spcBef>
                <a:spcPts val="2133"/>
              </a:spcBef>
              <a:spcAft>
                <a:spcPts val="2133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sp>
        <p:nvSpPr>
          <p:cNvPr id="194" name="Google Shape;194;p2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>
                <a:solidFill>
                  <a:srgbClr val="73777C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rtl="0">
              <a:buNone/>
              <a:defRPr>
                <a:solidFill>
                  <a:srgbClr val="73777C"/>
                </a:solidFill>
                <a:latin typeface="Bitter"/>
                <a:ea typeface="Bitter"/>
                <a:cs typeface="Bitter"/>
                <a:sym typeface="Bitter"/>
              </a:defRPr>
            </a:lvl2pPr>
            <a:lvl3pPr lvl="2" rtl="0">
              <a:buNone/>
              <a:defRPr>
                <a:solidFill>
                  <a:srgbClr val="73777C"/>
                </a:solidFill>
                <a:latin typeface="Bitter"/>
                <a:ea typeface="Bitter"/>
                <a:cs typeface="Bitter"/>
                <a:sym typeface="Bitter"/>
              </a:defRPr>
            </a:lvl3pPr>
            <a:lvl4pPr lvl="3" rtl="0">
              <a:buNone/>
              <a:defRPr>
                <a:solidFill>
                  <a:srgbClr val="73777C"/>
                </a:solidFill>
                <a:latin typeface="Bitter"/>
                <a:ea typeface="Bitter"/>
                <a:cs typeface="Bitter"/>
                <a:sym typeface="Bitter"/>
              </a:defRPr>
            </a:lvl4pPr>
            <a:lvl5pPr lvl="4" rtl="0">
              <a:buNone/>
              <a:defRPr>
                <a:solidFill>
                  <a:srgbClr val="73777C"/>
                </a:solidFill>
                <a:latin typeface="Bitter"/>
                <a:ea typeface="Bitter"/>
                <a:cs typeface="Bitter"/>
                <a:sym typeface="Bitter"/>
              </a:defRPr>
            </a:lvl5pPr>
            <a:lvl6pPr lvl="5" rtl="0">
              <a:buNone/>
              <a:defRPr>
                <a:solidFill>
                  <a:srgbClr val="73777C"/>
                </a:solidFill>
                <a:latin typeface="Bitter"/>
                <a:ea typeface="Bitter"/>
                <a:cs typeface="Bitter"/>
                <a:sym typeface="Bitter"/>
              </a:defRPr>
            </a:lvl6pPr>
            <a:lvl7pPr lvl="6" rtl="0">
              <a:buNone/>
              <a:defRPr>
                <a:solidFill>
                  <a:srgbClr val="73777C"/>
                </a:solidFill>
                <a:latin typeface="Bitter"/>
                <a:ea typeface="Bitter"/>
                <a:cs typeface="Bitter"/>
                <a:sym typeface="Bitter"/>
              </a:defRPr>
            </a:lvl7pPr>
            <a:lvl8pPr lvl="7" rtl="0">
              <a:buNone/>
              <a:defRPr>
                <a:solidFill>
                  <a:srgbClr val="73777C"/>
                </a:solidFill>
                <a:latin typeface="Bitter"/>
                <a:ea typeface="Bitter"/>
                <a:cs typeface="Bitter"/>
                <a:sym typeface="Bitter"/>
              </a:defRPr>
            </a:lvl8pPr>
            <a:lvl9pPr lvl="8" rtl="0">
              <a:buNone/>
              <a:defRPr>
                <a:solidFill>
                  <a:srgbClr val="73777C"/>
                </a:solidFill>
                <a:latin typeface="Bitter"/>
                <a:ea typeface="Bitter"/>
                <a:cs typeface="Bitter"/>
                <a:sym typeface="Bitte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pic>
        <p:nvPicPr>
          <p:cNvPr id="195" name="Google Shape;195;p2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6353992">
            <a:off x="-1321135" y="-394085"/>
            <a:ext cx="1701333" cy="18967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0434" y="6284967"/>
            <a:ext cx="390143" cy="3901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575343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V1 2">
  <p:cSld name="Title slide V1 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0"/>
          <p:cNvSpPr txBox="1">
            <a:spLocks noGrp="1"/>
          </p:cNvSpPr>
          <p:nvPr>
            <p:ph type="ctrTitle"/>
          </p:nvPr>
        </p:nvSpPr>
        <p:spPr>
          <a:xfrm>
            <a:off x="487667" y="1930367"/>
            <a:ext cx="5608400" cy="1754400"/>
          </a:xfrm>
          <a:prstGeom prst="rect">
            <a:avLst/>
          </a:prstGeom>
        </p:spPr>
        <p:txBody>
          <a:bodyPr spcFirstLastPara="1" wrap="square" lIns="0" tIns="182850" rIns="0" bIns="182850" anchor="ctr" anchorCtr="0">
            <a:noAutofit/>
          </a:bodyPr>
          <a:lstStyle>
            <a:lvl1pPr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 sz="4800">
                <a:solidFill>
                  <a:schemeClr val="dk1"/>
                </a:solidFill>
                <a:highlight>
                  <a:schemeClr val="accent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Font typeface="Poppins Black"/>
              <a:buNone/>
              <a:defRPr sz="5334">
                <a:highlight>
                  <a:schemeClr val="accent1"/>
                </a:highlight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Font typeface="Poppins Black"/>
              <a:buNone/>
              <a:defRPr sz="5334">
                <a:highlight>
                  <a:schemeClr val="accent1"/>
                </a:highlight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Font typeface="Poppins Black"/>
              <a:buNone/>
              <a:defRPr sz="5334">
                <a:highlight>
                  <a:schemeClr val="accent1"/>
                </a:highlight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Font typeface="Poppins Black"/>
              <a:buNone/>
              <a:defRPr sz="5334">
                <a:highlight>
                  <a:schemeClr val="accent1"/>
                </a:highlight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Font typeface="Poppins Black"/>
              <a:buNone/>
              <a:defRPr sz="5334">
                <a:highlight>
                  <a:schemeClr val="accent1"/>
                </a:highlight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Font typeface="Poppins Black"/>
              <a:buNone/>
              <a:defRPr sz="5334">
                <a:highlight>
                  <a:schemeClr val="accent1"/>
                </a:highlight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Font typeface="Poppins Black"/>
              <a:buNone/>
              <a:defRPr sz="5334">
                <a:highlight>
                  <a:schemeClr val="accent1"/>
                </a:highlight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Font typeface="Poppins Black"/>
              <a:buNone/>
              <a:defRPr sz="5334">
                <a:highlight>
                  <a:schemeClr val="accent1"/>
                </a:highlight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>
            <a:endParaRPr/>
          </a:p>
        </p:txBody>
      </p:sp>
      <p:sp>
        <p:nvSpPr>
          <p:cNvPr id="199" name="Google Shape;199;p30"/>
          <p:cNvSpPr txBox="1">
            <a:spLocks noGrp="1"/>
          </p:cNvSpPr>
          <p:nvPr>
            <p:ph type="subTitle" idx="1"/>
          </p:nvPr>
        </p:nvSpPr>
        <p:spPr>
          <a:xfrm>
            <a:off x="487667" y="3684866"/>
            <a:ext cx="5608400" cy="372800"/>
          </a:xfrm>
          <a:prstGeom prst="rect">
            <a:avLst/>
          </a:prstGeom>
        </p:spPr>
        <p:txBody>
          <a:bodyPr spcFirstLastPara="1" wrap="square" lIns="0" tIns="182850" rIns="0" bIns="182850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867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2133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2133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2133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2133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2133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2133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2133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2133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pic>
        <p:nvPicPr>
          <p:cNvPr id="200" name="Google Shape;200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7667" y="6057900"/>
            <a:ext cx="1792000" cy="3315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354733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subtitle and body 2">
  <p:cSld name="Title, subtitle and body 2"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1"/>
          <p:cNvSpPr txBox="1">
            <a:spLocks noGrp="1"/>
          </p:cNvSpPr>
          <p:nvPr>
            <p:ph type="title"/>
          </p:nvPr>
        </p:nvSpPr>
        <p:spPr>
          <a:xfrm>
            <a:off x="487667" y="487667"/>
            <a:ext cx="11216800" cy="414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oppins Black"/>
              <a:buNone/>
              <a:defRPr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>
            <a:endParaRPr/>
          </a:p>
        </p:txBody>
      </p:sp>
      <p:sp>
        <p:nvSpPr>
          <p:cNvPr id="203" name="Google Shape;203;p31"/>
          <p:cNvSpPr txBox="1">
            <a:spLocks noGrp="1"/>
          </p:cNvSpPr>
          <p:nvPr>
            <p:ph type="sldNum" idx="12"/>
          </p:nvPr>
        </p:nvSpPr>
        <p:spPr>
          <a:xfrm>
            <a:off x="11258800" y="6389633"/>
            <a:ext cx="446000" cy="150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buNone/>
              <a:defRPr sz="1067">
                <a:solidFill>
                  <a:schemeClr val="dk2"/>
                </a:solidFill>
              </a:defRPr>
            </a:lvl1pPr>
            <a:lvl2pPr lvl="1" algn="r">
              <a:buNone/>
              <a:defRPr sz="1067">
                <a:solidFill>
                  <a:schemeClr val="dk2"/>
                </a:solidFill>
              </a:defRPr>
            </a:lvl2pPr>
            <a:lvl3pPr lvl="2" algn="r">
              <a:buNone/>
              <a:defRPr sz="1067">
                <a:solidFill>
                  <a:schemeClr val="dk2"/>
                </a:solidFill>
              </a:defRPr>
            </a:lvl3pPr>
            <a:lvl4pPr lvl="3" algn="r">
              <a:buNone/>
              <a:defRPr sz="1067">
                <a:solidFill>
                  <a:schemeClr val="dk2"/>
                </a:solidFill>
              </a:defRPr>
            </a:lvl4pPr>
            <a:lvl5pPr lvl="4" algn="r">
              <a:buNone/>
              <a:defRPr sz="1067">
                <a:solidFill>
                  <a:schemeClr val="dk2"/>
                </a:solidFill>
              </a:defRPr>
            </a:lvl5pPr>
            <a:lvl6pPr lvl="5" algn="r">
              <a:buNone/>
              <a:defRPr sz="1067">
                <a:solidFill>
                  <a:schemeClr val="dk2"/>
                </a:solidFill>
              </a:defRPr>
            </a:lvl6pPr>
            <a:lvl7pPr lvl="6" algn="r">
              <a:buNone/>
              <a:defRPr sz="1067">
                <a:solidFill>
                  <a:schemeClr val="dk2"/>
                </a:solidFill>
              </a:defRPr>
            </a:lvl7pPr>
            <a:lvl8pPr lvl="7" algn="r">
              <a:buNone/>
              <a:defRPr sz="1067">
                <a:solidFill>
                  <a:schemeClr val="dk2"/>
                </a:solidFill>
              </a:defRPr>
            </a:lvl8pPr>
            <a:lvl9pPr lvl="8" algn="r">
              <a:buNone/>
              <a:defRPr sz="1067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204" name="Google Shape;204;p31"/>
          <p:cNvSpPr txBox="1">
            <a:spLocks noGrp="1"/>
          </p:cNvSpPr>
          <p:nvPr>
            <p:ph type="subTitle" idx="1"/>
          </p:nvPr>
        </p:nvSpPr>
        <p:spPr>
          <a:xfrm>
            <a:off x="494467" y="1015000"/>
            <a:ext cx="11203200" cy="33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1600">
                <a:solidFill>
                  <a:schemeClr val="dk2"/>
                </a:solidFill>
              </a:defRPr>
            </a:lvl1pPr>
            <a:lvl2pPr lvl="1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2pPr>
            <a:lvl3pPr lvl="2">
              <a:spcBef>
                <a:spcPts val="2133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4pPr>
            <a:lvl5pPr lvl="4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5pPr>
            <a:lvl6pPr lvl="5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6pPr>
            <a:lvl7pPr lvl="6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7pPr>
            <a:lvl8pPr lvl="7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8pPr>
            <a:lvl9pPr lvl="8">
              <a:spcBef>
                <a:spcPts val="2133"/>
              </a:spcBef>
              <a:spcAft>
                <a:spcPts val="2133"/>
              </a:spcAft>
              <a:buSzPts val="2800"/>
              <a:buNone/>
              <a:defRPr sz="1867"/>
            </a:lvl9pPr>
          </a:lstStyle>
          <a:p>
            <a:endParaRPr/>
          </a:p>
        </p:txBody>
      </p:sp>
      <p:pic>
        <p:nvPicPr>
          <p:cNvPr id="205" name="Google Shape;205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12201" y="6389634"/>
            <a:ext cx="275467" cy="2754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76315"/>
            <a:ext cx="325558" cy="43710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31"/>
          <p:cNvSpPr txBox="1">
            <a:spLocks noGrp="1"/>
          </p:cNvSpPr>
          <p:nvPr>
            <p:ph type="body" idx="2"/>
          </p:nvPr>
        </p:nvSpPr>
        <p:spPr>
          <a:xfrm>
            <a:off x="487667" y="1634633"/>
            <a:ext cx="11216800" cy="475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304815" lvl="0" indent="-27094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Char char="●"/>
              <a:defRPr sz="1867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609630" lvl="1" indent="-254013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"/>
              <a:buChar char="○"/>
              <a:defRPr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914446" lvl="2" indent="-237079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■"/>
              <a:defRPr sz="13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219261" lvl="3" indent="-220144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Char char="●"/>
              <a:defRPr sz="1067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1524076" lvl="4" indent="-270947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800"/>
              <a:buChar char="○"/>
              <a:defRPr sz="1867" b="1">
                <a:solidFill>
                  <a:schemeClr val="dk1"/>
                </a:solidFill>
              </a:defRPr>
            </a:lvl5pPr>
            <a:lvl6pPr marL="1828891" lvl="5" indent="-254013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400"/>
              <a:buChar char="■"/>
              <a:defRPr sz="1600" b="1">
                <a:solidFill>
                  <a:schemeClr val="dk1"/>
                </a:solidFill>
              </a:defRPr>
            </a:lvl6pPr>
            <a:lvl7pPr marL="2133707" lvl="6" indent="-237079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●"/>
              <a:defRPr sz="1333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2438522" lvl="7" indent="-220144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Char char="○"/>
              <a:defRPr sz="1067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2743337" lvl="8" indent="-220144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600"/>
              <a:buFont typeface="Poppins Light"/>
              <a:buChar char="■"/>
              <a:defRPr sz="1067" b="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830342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subtitle and body V3">
  <p:cSld name="Title, subtitle and body V3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2"/>
          <p:cNvSpPr txBox="1">
            <a:spLocks noGrp="1"/>
          </p:cNvSpPr>
          <p:nvPr>
            <p:ph type="title"/>
          </p:nvPr>
        </p:nvSpPr>
        <p:spPr>
          <a:xfrm>
            <a:off x="487667" y="487667"/>
            <a:ext cx="11216800" cy="414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oppins Black"/>
              <a:buNone/>
              <a:defRPr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3734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>
            <a:endParaRPr/>
          </a:p>
        </p:txBody>
      </p:sp>
      <p:sp>
        <p:nvSpPr>
          <p:cNvPr id="210" name="Google Shape;210;p32"/>
          <p:cNvSpPr txBox="1">
            <a:spLocks noGrp="1"/>
          </p:cNvSpPr>
          <p:nvPr>
            <p:ph type="sldNum" idx="12"/>
          </p:nvPr>
        </p:nvSpPr>
        <p:spPr>
          <a:xfrm>
            <a:off x="11258800" y="6389633"/>
            <a:ext cx="446000" cy="150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buNone/>
              <a:defRPr sz="1067">
                <a:solidFill>
                  <a:schemeClr val="dk2"/>
                </a:solidFill>
              </a:defRPr>
            </a:lvl1pPr>
            <a:lvl2pPr lvl="1" algn="r">
              <a:buNone/>
              <a:defRPr sz="1067">
                <a:solidFill>
                  <a:schemeClr val="dk2"/>
                </a:solidFill>
              </a:defRPr>
            </a:lvl2pPr>
            <a:lvl3pPr lvl="2" algn="r">
              <a:buNone/>
              <a:defRPr sz="1067">
                <a:solidFill>
                  <a:schemeClr val="dk2"/>
                </a:solidFill>
              </a:defRPr>
            </a:lvl3pPr>
            <a:lvl4pPr lvl="3" algn="r">
              <a:buNone/>
              <a:defRPr sz="1067">
                <a:solidFill>
                  <a:schemeClr val="dk2"/>
                </a:solidFill>
              </a:defRPr>
            </a:lvl4pPr>
            <a:lvl5pPr lvl="4" algn="r">
              <a:buNone/>
              <a:defRPr sz="1067">
                <a:solidFill>
                  <a:schemeClr val="dk2"/>
                </a:solidFill>
              </a:defRPr>
            </a:lvl5pPr>
            <a:lvl6pPr lvl="5" algn="r">
              <a:buNone/>
              <a:defRPr sz="1067">
                <a:solidFill>
                  <a:schemeClr val="dk2"/>
                </a:solidFill>
              </a:defRPr>
            </a:lvl6pPr>
            <a:lvl7pPr lvl="6" algn="r">
              <a:buNone/>
              <a:defRPr sz="1067">
                <a:solidFill>
                  <a:schemeClr val="dk2"/>
                </a:solidFill>
              </a:defRPr>
            </a:lvl7pPr>
            <a:lvl8pPr lvl="7" algn="r">
              <a:buNone/>
              <a:defRPr sz="1067">
                <a:solidFill>
                  <a:schemeClr val="dk2"/>
                </a:solidFill>
              </a:defRPr>
            </a:lvl8pPr>
            <a:lvl9pPr lvl="8" algn="r">
              <a:buNone/>
              <a:defRPr sz="1067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211" name="Google Shape;211;p32"/>
          <p:cNvSpPr txBox="1">
            <a:spLocks noGrp="1"/>
          </p:cNvSpPr>
          <p:nvPr>
            <p:ph type="subTitle" idx="1"/>
          </p:nvPr>
        </p:nvSpPr>
        <p:spPr>
          <a:xfrm>
            <a:off x="494467" y="1015000"/>
            <a:ext cx="11203200" cy="33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1600">
                <a:solidFill>
                  <a:schemeClr val="dk2"/>
                </a:solidFill>
              </a:defRPr>
            </a:lvl1pPr>
            <a:lvl2pPr lvl="1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2pPr>
            <a:lvl3pPr lvl="2">
              <a:spcBef>
                <a:spcPts val="2133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4pPr>
            <a:lvl5pPr lvl="4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5pPr>
            <a:lvl6pPr lvl="5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6pPr>
            <a:lvl7pPr lvl="6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7pPr>
            <a:lvl8pPr lvl="7">
              <a:spcBef>
                <a:spcPts val="2133"/>
              </a:spcBef>
              <a:spcAft>
                <a:spcPts val="0"/>
              </a:spcAft>
              <a:buSzPts val="2800"/>
              <a:buNone/>
              <a:defRPr sz="1867"/>
            </a:lvl8pPr>
            <a:lvl9pPr lvl="8">
              <a:spcBef>
                <a:spcPts val="2133"/>
              </a:spcBef>
              <a:spcAft>
                <a:spcPts val="2133"/>
              </a:spcAft>
              <a:buSzPts val="2800"/>
              <a:buNone/>
              <a:defRPr sz="1867"/>
            </a:lvl9pPr>
          </a:lstStyle>
          <a:p>
            <a:endParaRPr/>
          </a:p>
        </p:txBody>
      </p:sp>
      <p:pic>
        <p:nvPicPr>
          <p:cNvPr id="212" name="Google Shape;212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12201" y="6389634"/>
            <a:ext cx="275467" cy="2754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76315"/>
            <a:ext cx="325558" cy="437100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32"/>
          <p:cNvSpPr txBox="1">
            <a:spLocks noGrp="1"/>
          </p:cNvSpPr>
          <p:nvPr>
            <p:ph type="body" idx="2"/>
          </p:nvPr>
        </p:nvSpPr>
        <p:spPr>
          <a:xfrm>
            <a:off x="487667" y="1634633"/>
            <a:ext cx="11216800" cy="475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304815" lvl="0" indent="-27094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Char char="●"/>
              <a:defRPr sz="1867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609630" lvl="1" indent="-254013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"/>
              <a:buChar char="○"/>
              <a:defRPr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914446" lvl="2" indent="-237079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■"/>
              <a:defRPr sz="133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219261" lvl="3" indent="-220144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Char char="●"/>
              <a:defRPr sz="1067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1524076" lvl="4" indent="-270947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800"/>
              <a:buChar char="○"/>
              <a:defRPr sz="1867" b="1">
                <a:solidFill>
                  <a:schemeClr val="dk1"/>
                </a:solidFill>
              </a:defRPr>
            </a:lvl5pPr>
            <a:lvl6pPr marL="1828891" lvl="5" indent="-254013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400"/>
              <a:buChar char="■"/>
              <a:defRPr sz="1600" b="1">
                <a:solidFill>
                  <a:schemeClr val="dk1"/>
                </a:solidFill>
              </a:defRPr>
            </a:lvl6pPr>
            <a:lvl7pPr marL="2133707" lvl="6" indent="-237079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●"/>
              <a:defRPr sz="1333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2438522" lvl="7" indent="-220144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Char char="○"/>
              <a:defRPr sz="1067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2743337" lvl="8" indent="-220144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600"/>
              <a:buFont typeface="Poppins Light"/>
              <a:buChar char="■"/>
              <a:defRPr sz="1067" b="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endParaRPr/>
          </a:p>
        </p:txBody>
      </p:sp>
      <p:pic>
        <p:nvPicPr>
          <p:cNvPr id="215" name="Google Shape;215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9243192" y="3909194"/>
            <a:ext cx="2117201" cy="378040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451213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 type="twoColTx">
  <p:cSld name="Title and two columns 1"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3"/>
          <p:cNvSpPr txBox="1">
            <a:spLocks noGrp="1"/>
          </p:cNvSpPr>
          <p:nvPr>
            <p:ph type="body" idx="1"/>
          </p:nvPr>
        </p:nvSpPr>
        <p:spPr>
          <a:xfrm>
            <a:off x="719333" y="1130233"/>
            <a:ext cx="5333200" cy="4555200"/>
          </a:xfrm>
          <a:prstGeom prst="rect">
            <a:avLst/>
          </a:prstGeom>
        </p:spPr>
        <p:txBody>
          <a:bodyPr spcFirstLastPara="1" wrap="square" lIns="0" tIns="182850" rIns="0" bIns="182850" anchor="t" anchorCtr="0">
            <a:noAutofit/>
          </a:bodyPr>
          <a:lstStyle>
            <a:lvl1pPr marL="304815" lvl="0" indent="-279414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2000"/>
            </a:lvl1pPr>
            <a:lvl2pPr marL="609630" lvl="1" indent="-254013">
              <a:spcBef>
                <a:spcPts val="2133"/>
              </a:spcBef>
              <a:spcAft>
                <a:spcPts val="0"/>
              </a:spcAft>
              <a:buSzPts val="2400"/>
              <a:buChar char="○"/>
              <a:defRPr sz="1600"/>
            </a:lvl2pPr>
            <a:lvl3pPr marL="914446" lvl="2" indent="-254013">
              <a:spcBef>
                <a:spcPts val="2133"/>
              </a:spcBef>
              <a:spcAft>
                <a:spcPts val="0"/>
              </a:spcAft>
              <a:buSzPts val="2400"/>
              <a:buChar char="■"/>
              <a:defRPr sz="1600"/>
            </a:lvl3pPr>
            <a:lvl4pPr marL="1219261" lvl="3" indent="-254013">
              <a:spcBef>
                <a:spcPts val="2133"/>
              </a:spcBef>
              <a:spcAft>
                <a:spcPts val="0"/>
              </a:spcAft>
              <a:buSzPts val="2400"/>
              <a:buChar char="●"/>
              <a:defRPr sz="1600"/>
            </a:lvl4pPr>
            <a:lvl5pPr marL="1524076" lvl="4" indent="-254013">
              <a:spcBef>
                <a:spcPts val="2133"/>
              </a:spcBef>
              <a:spcAft>
                <a:spcPts val="0"/>
              </a:spcAft>
              <a:buSzPts val="2400"/>
              <a:buChar char="○"/>
              <a:defRPr sz="1600"/>
            </a:lvl5pPr>
            <a:lvl6pPr marL="1828891" lvl="5" indent="-254013">
              <a:spcBef>
                <a:spcPts val="2133"/>
              </a:spcBef>
              <a:spcAft>
                <a:spcPts val="0"/>
              </a:spcAft>
              <a:buSzPts val="2400"/>
              <a:buChar char="■"/>
              <a:defRPr sz="1600"/>
            </a:lvl6pPr>
            <a:lvl7pPr marL="2133707" lvl="6" indent="-254013">
              <a:spcBef>
                <a:spcPts val="2133"/>
              </a:spcBef>
              <a:spcAft>
                <a:spcPts val="0"/>
              </a:spcAft>
              <a:buSzPts val="2400"/>
              <a:buChar char="●"/>
              <a:defRPr sz="1600"/>
            </a:lvl7pPr>
            <a:lvl8pPr marL="2438522" lvl="7" indent="-254013">
              <a:spcBef>
                <a:spcPts val="2133"/>
              </a:spcBef>
              <a:spcAft>
                <a:spcPts val="0"/>
              </a:spcAft>
              <a:buSzPts val="2400"/>
              <a:buChar char="○"/>
              <a:defRPr sz="1600"/>
            </a:lvl8pPr>
            <a:lvl9pPr marL="2743337" lvl="8" indent="-254013">
              <a:spcBef>
                <a:spcPts val="2133"/>
              </a:spcBef>
              <a:spcAft>
                <a:spcPts val="2133"/>
              </a:spcAft>
              <a:buSzPts val="2400"/>
              <a:buChar char="■"/>
              <a:defRPr sz="1600"/>
            </a:lvl9pPr>
          </a:lstStyle>
          <a:p>
            <a:endParaRPr/>
          </a:p>
        </p:txBody>
      </p:sp>
      <p:sp>
        <p:nvSpPr>
          <p:cNvPr id="218" name="Google Shape;218;p33"/>
          <p:cNvSpPr txBox="1">
            <a:spLocks noGrp="1"/>
          </p:cNvSpPr>
          <p:nvPr>
            <p:ph type="body" idx="2"/>
          </p:nvPr>
        </p:nvSpPr>
        <p:spPr>
          <a:xfrm>
            <a:off x="6499033" y="1130233"/>
            <a:ext cx="5333200" cy="4555200"/>
          </a:xfrm>
          <a:prstGeom prst="rect">
            <a:avLst/>
          </a:prstGeom>
        </p:spPr>
        <p:txBody>
          <a:bodyPr spcFirstLastPara="1" wrap="square" lIns="0" tIns="182850" rIns="0" bIns="182850" anchor="t" anchorCtr="0">
            <a:noAutofit/>
          </a:bodyPr>
          <a:lstStyle>
            <a:lvl1pPr marL="304815" lvl="0" indent="-279414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2000"/>
            </a:lvl1pPr>
            <a:lvl2pPr marL="609630" lvl="1" indent="-254013">
              <a:spcBef>
                <a:spcPts val="2133"/>
              </a:spcBef>
              <a:spcAft>
                <a:spcPts val="0"/>
              </a:spcAft>
              <a:buSzPts val="2400"/>
              <a:buChar char="○"/>
              <a:defRPr sz="1600"/>
            </a:lvl2pPr>
            <a:lvl3pPr marL="914446" lvl="2" indent="-254013">
              <a:spcBef>
                <a:spcPts val="2133"/>
              </a:spcBef>
              <a:spcAft>
                <a:spcPts val="0"/>
              </a:spcAft>
              <a:buSzPts val="2400"/>
              <a:buChar char="■"/>
              <a:defRPr sz="1600"/>
            </a:lvl3pPr>
            <a:lvl4pPr marL="1219261" lvl="3" indent="-254013">
              <a:spcBef>
                <a:spcPts val="2133"/>
              </a:spcBef>
              <a:spcAft>
                <a:spcPts val="0"/>
              </a:spcAft>
              <a:buSzPts val="2400"/>
              <a:buChar char="●"/>
              <a:defRPr sz="1600"/>
            </a:lvl4pPr>
            <a:lvl5pPr marL="1524076" lvl="4" indent="-254013">
              <a:spcBef>
                <a:spcPts val="2133"/>
              </a:spcBef>
              <a:spcAft>
                <a:spcPts val="0"/>
              </a:spcAft>
              <a:buSzPts val="2400"/>
              <a:buChar char="○"/>
              <a:defRPr sz="1600"/>
            </a:lvl5pPr>
            <a:lvl6pPr marL="1828891" lvl="5" indent="-254013">
              <a:spcBef>
                <a:spcPts val="2133"/>
              </a:spcBef>
              <a:spcAft>
                <a:spcPts val="0"/>
              </a:spcAft>
              <a:buSzPts val="2400"/>
              <a:buChar char="■"/>
              <a:defRPr sz="1600"/>
            </a:lvl6pPr>
            <a:lvl7pPr marL="2133707" lvl="6" indent="-254013">
              <a:spcBef>
                <a:spcPts val="2133"/>
              </a:spcBef>
              <a:spcAft>
                <a:spcPts val="0"/>
              </a:spcAft>
              <a:buSzPts val="2400"/>
              <a:buChar char="●"/>
              <a:defRPr sz="1600"/>
            </a:lvl7pPr>
            <a:lvl8pPr marL="2438522" lvl="7" indent="-254013">
              <a:spcBef>
                <a:spcPts val="2133"/>
              </a:spcBef>
              <a:spcAft>
                <a:spcPts val="0"/>
              </a:spcAft>
              <a:buSzPts val="2400"/>
              <a:buChar char="○"/>
              <a:defRPr sz="1600"/>
            </a:lvl8pPr>
            <a:lvl9pPr marL="2743337" lvl="8" indent="-254013">
              <a:spcBef>
                <a:spcPts val="2133"/>
              </a:spcBef>
              <a:spcAft>
                <a:spcPts val="2133"/>
              </a:spcAft>
              <a:buSzPts val="2400"/>
              <a:buChar char="■"/>
              <a:defRPr sz="1600"/>
            </a:lvl9pPr>
          </a:lstStyle>
          <a:p>
            <a:endParaRPr/>
          </a:p>
        </p:txBody>
      </p:sp>
      <p:sp>
        <p:nvSpPr>
          <p:cNvPr id="219" name="Google Shape;219;p3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>
                <a:solidFill>
                  <a:srgbClr val="73777C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>
              <a:buNone/>
              <a:defRPr>
                <a:solidFill>
                  <a:srgbClr val="73777C"/>
                </a:solidFill>
                <a:latin typeface="Bitter"/>
                <a:ea typeface="Bitter"/>
                <a:cs typeface="Bitter"/>
                <a:sym typeface="Bitter"/>
              </a:defRPr>
            </a:lvl2pPr>
            <a:lvl3pPr lvl="2">
              <a:buNone/>
              <a:defRPr>
                <a:solidFill>
                  <a:srgbClr val="73777C"/>
                </a:solidFill>
                <a:latin typeface="Bitter"/>
                <a:ea typeface="Bitter"/>
                <a:cs typeface="Bitter"/>
                <a:sym typeface="Bitter"/>
              </a:defRPr>
            </a:lvl3pPr>
            <a:lvl4pPr lvl="3">
              <a:buNone/>
              <a:defRPr>
                <a:solidFill>
                  <a:srgbClr val="73777C"/>
                </a:solidFill>
                <a:latin typeface="Bitter"/>
                <a:ea typeface="Bitter"/>
                <a:cs typeface="Bitter"/>
                <a:sym typeface="Bitter"/>
              </a:defRPr>
            </a:lvl4pPr>
            <a:lvl5pPr lvl="4">
              <a:buNone/>
              <a:defRPr>
                <a:solidFill>
                  <a:srgbClr val="73777C"/>
                </a:solidFill>
                <a:latin typeface="Bitter"/>
                <a:ea typeface="Bitter"/>
                <a:cs typeface="Bitter"/>
                <a:sym typeface="Bitter"/>
              </a:defRPr>
            </a:lvl5pPr>
            <a:lvl6pPr lvl="5">
              <a:buNone/>
              <a:defRPr>
                <a:solidFill>
                  <a:srgbClr val="73777C"/>
                </a:solidFill>
                <a:latin typeface="Bitter"/>
                <a:ea typeface="Bitter"/>
                <a:cs typeface="Bitter"/>
                <a:sym typeface="Bitter"/>
              </a:defRPr>
            </a:lvl6pPr>
            <a:lvl7pPr lvl="6">
              <a:buNone/>
              <a:defRPr>
                <a:solidFill>
                  <a:srgbClr val="73777C"/>
                </a:solidFill>
                <a:latin typeface="Bitter"/>
                <a:ea typeface="Bitter"/>
                <a:cs typeface="Bitter"/>
                <a:sym typeface="Bitter"/>
              </a:defRPr>
            </a:lvl7pPr>
            <a:lvl8pPr lvl="7">
              <a:buNone/>
              <a:defRPr>
                <a:solidFill>
                  <a:srgbClr val="73777C"/>
                </a:solidFill>
                <a:latin typeface="Bitter"/>
                <a:ea typeface="Bitter"/>
                <a:cs typeface="Bitter"/>
                <a:sym typeface="Bitter"/>
              </a:defRPr>
            </a:lvl8pPr>
            <a:lvl9pPr lvl="8">
              <a:buNone/>
              <a:defRPr>
                <a:solidFill>
                  <a:srgbClr val="73777C"/>
                </a:solidFill>
                <a:latin typeface="Bitter"/>
                <a:ea typeface="Bitter"/>
                <a:cs typeface="Bitter"/>
                <a:sym typeface="Bitte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220" name="Google Shape;220;p33"/>
          <p:cNvSpPr txBox="1">
            <a:spLocks noGrp="1"/>
          </p:cNvSpPr>
          <p:nvPr>
            <p:ph type="title"/>
          </p:nvPr>
        </p:nvSpPr>
        <p:spPr>
          <a:xfrm>
            <a:off x="719324" y="317000"/>
            <a:ext cx="11360800" cy="763600"/>
          </a:xfrm>
          <a:prstGeom prst="rect">
            <a:avLst/>
          </a:prstGeom>
        </p:spPr>
        <p:txBody>
          <a:bodyPr spcFirstLastPara="1" wrap="square" lIns="0" tIns="182850" rIns="182850" bIns="1828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pic>
        <p:nvPicPr>
          <p:cNvPr id="221" name="Google Shape;221;p3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6353992">
            <a:off x="-1321135" y="-394085"/>
            <a:ext cx="1701333" cy="18967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0434" y="6284967"/>
            <a:ext cx="390143" cy="3901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808604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3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0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32" Type="http://schemas.openxmlformats.org/officeDocument/2006/relationships/slideLayout" Target="../slideLayouts/slideLayout43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4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slideLayout" Target="../slideLayouts/slideLayout41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C0A7ED-F19D-C187-A4A6-582599C96B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C22185-D013-9A5E-E424-0265D79526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98106B-00F0-D402-F026-9CCA48617C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B5A459-3A18-4EFC-88A5-0C28DE9B7ABB}" type="datetimeFigureOut">
              <a:rPr lang="en-SG" smtClean="0"/>
              <a:t>18/2/2025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869723-5C17-30DD-2D71-3BBA3F7402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39FB42-163E-9B71-A978-DF4A5701DE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43D6639-610F-40FA-8836-4236CC894D4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2497774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87667" y="487667"/>
            <a:ext cx="11216800" cy="41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oppins Black"/>
              <a:buNone/>
              <a:defRPr sz="40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56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56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56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56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56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56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56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 Black"/>
              <a:buNone/>
              <a:defRPr sz="56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87667" y="1228433"/>
            <a:ext cx="11216800" cy="516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Char char="●"/>
              <a:defRPr sz="3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4318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oppins"/>
              <a:buChar char="○"/>
              <a:defRPr sz="3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lvl="2" indent="-4064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Char char="■"/>
              <a:defRPr sz="2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lvl="3" indent="-3810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"/>
              <a:buChar char="●"/>
              <a:defRPr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lvl="4" indent="-3556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○"/>
              <a:defRPr sz="2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lvl="5" indent="-3302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Char char="■"/>
              <a:defRPr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lvl="6" indent="-3810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"/>
              <a:buChar char="●"/>
              <a:defRPr sz="24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lvl="7" indent="-3556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○"/>
              <a:defRPr sz="20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lvl="8" indent="-330200">
              <a:lnSpc>
                <a:spcPct val="115000"/>
              </a:lnSpc>
              <a:spcBef>
                <a:spcPts val="3200"/>
              </a:spcBef>
              <a:spcAft>
                <a:spcPts val="3200"/>
              </a:spcAft>
              <a:buClr>
                <a:schemeClr val="dk1"/>
              </a:buClr>
              <a:buSzPts val="1600"/>
              <a:buFont typeface="Poppins"/>
              <a:buChar char="■"/>
              <a:defRPr sz="16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58800" y="6389633"/>
            <a:ext cx="446000" cy="1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r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r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r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r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r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r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r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r">
              <a:buNone/>
              <a:defRPr sz="1067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77153395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461">
          <p15:clr>
            <a:srgbClr val="00FFFF"/>
          </p15:clr>
        </p15:guide>
        <p15:guide id="2" pos="11059">
          <p15:clr>
            <a:srgbClr val="00FFFF"/>
          </p15:clr>
        </p15:guide>
        <p15:guide id="3" orient="horz" pos="461">
          <p15:clr>
            <a:srgbClr val="00FFFF"/>
          </p15:clr>
        </p15:guide>
        <p15:guide id="4" orient="horz" pos="6037">
          <p15:clr>
            <a:srgbClr val="00FFFF"/>
          </p15:clr>
        </p15:guide>
        <p15:guide id="5" pos="5760">
          <p15:clr>
            <a:srgbClr val="00FFFF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FA Presentation - Gen Z_ Earn Their Trust, Gain Their Business_page-0001">
            <a:extLst>
              <a:ext uri="{FF2B5EF4-FFF2-40B4-BE49-F238E27FC236}">
                <a16:creationId xmlns:a16="http://schemas.microsoft.com/office/drawing/2014/main" id="{9D008439-3A22-859C-63D8-125E670FE1F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" y="0"/>
            <a:ext cx="12188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5144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241DBA-A7F5-0956-BAE9-4FC4702EE9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CB66B30-DD75-965F-DF25-FB983A06286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SG"/>
          </a:p>
        </p:txBody>
      </p:sp>
      <p:pic>
        <p:nvPicPr>
          <p:cNvPr id="5" name="Picture 4" descr="A person holding a map&#10;&#10;AI-generated content may be incorrect.">
            <a:extLst>
              <a:ext uri="{FF2B5EF4-FFF2-40B4-BE49-F238E27FC236}">
                <a16:creationId xmlns:a16="http://schemas.microsoft.com/office/drawing/2014/main" id="{9868E3DB-5222-B258-77C7-B709757765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023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FA Presentation - Gen Z_ Earn Their Trust, Gain Their Business_page-0003">
            <a:extLst>
              <a:ext uri="{FF2B5EF4-FFF2-40B4-BE49-F238E27FC236}">
                <a16:creationId xmlns:a16="http://schemas.microsoft.com/office/drawing/2014/main" id="{53BFEE3B-EF3D-E9E3-C85E-260BDA9C33B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" y="0"/>
            <a:ext cx="12188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7909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FA Presentation - Gen Z_ Earn Their Trust, Gain Their Business_page-0004">
            <a:extLst>
              <a:ext uri="{FF2B5EF4-FFF2-40B4-BE49-F238E27FC236}">
                <a16:creationId xmlns:a16="http://schemas.microsoft.com/office/drawing/2014/main" id="{1262E998-1A58-73B2-6513-25774CEF723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" y="0"/>
            <a:ext cx="12188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2850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FA Presentation - Gen Z_ Earn Their Trust, Gain Their Business_page-0005">
            <a:extLst>
              <a:ext uri="{FF2B5EF4-FFF2-40B4-BE49-F238E27FC236}">
                <a16:creationId xmlns:a16="http://schemas.microsoft.com/office/drawing/2014/main" id="{226D2DB0-9981-058B-AEC2-2EF4DD344E7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" y="0"/>
            <a:ext cx="12188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9711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FA Presentation - Gen Z_ Earn Their Trust, Gain Their Business_page-0006">
            <a:extLst>
              <a:ext uri="{FF2B5EF4-FFF2-40B4-BE49-F238E27FC236}">
                <a16:creationId xmlns:a16="http://schemas.microsoft.com/office/drawing/2014/main" id="{9A56FA7D-7D85-1AD6-885B-84EBC4796A9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" y="0"/>
            <a:ext cx="12188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9421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FA Presentation - Gen Z_ Earn Their Trust, Gain Their Business_page-0007">
            <a:extLst>
              <a:ext uri="{FF2B5EF4-FFF2-40B4-BE49-F238E27FC236}">
                <a16:creationId xmlns:a16="http://schemas.microsoft.com/office/drawing/2014/main" id="{03B68EBB-488C-B1AF-D8E3-EB9E7795125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" y="0"/>
            <a:ext cx="12188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4900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FA Presentation - Gen Z_ Earn Their Trust, Gain Their Business_page-0008">
            <a:extLst>
              <a:ext uri="{FF2B5EF4-FFF2-40B4-BE49-F238E27FC236}">
                <a16:creationId xmlns:a16="http://schemas.microsoft.com/office/drawing/2014/main" id="{88531A68-54AD-FB2C-81E7-B0B90C90EF9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" y="0"/>
            <a:ext cx="12188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6647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FA Presentation - Gen Z_ Earn Their Trust, Gain Their Business_page-0009">
            <a:extLst>
              <a:ext uri="{FF2B5EF4-FFF2-40B4-BE49-F238E27FC236}">
                <a16:creationId xmlns:a16="http://schemas.microsoft.com/office/drawing/2014/main" id="{DDCFC4D5-1FA9-C3CF-BCDD-8CAEF37C26B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" y="0"/>
            <a:ext cx="12188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0362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FA Presentation - Gen Z_ Earn Their Trust, Gain Their Business_page-0010">
            <a:extLst>
              <a:ext uri="{FF2B5EF4-FFF2-40B4-BE49-F238E27FC236}">
                <a16:creationId xmlns:a16="http://schemas.microsoft.com/office/drawing/2014/main" id="{FD57506D-EFA7-B912-0447-D66A241C15B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" y="0"/>
            <a:ext cx="12188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5781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FA Presentation - Gen Z_ Earn Their Trust, Gain Their Business_page-0011">
            <a:extLst>
              <a:ext uri="{FF2B5EF4-FFF2-40B4-BE49-F238E27FC236}">
                <a16:creationId xmlns:a16="http://schemas.microsoft.com/office/drawing/2014/main" id="{2BDCBFD5-F3AC-3D21-74E6-1EEF7D91CEA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" y="0"/>
            <a:ext cx="12188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3503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FA Presentation - Gen Z_ Earn Their Trust, Gain Their Business_page-0012">
            <a:extLst>
              <a:ext uri="{FF2B5EF4-FFF2-40B4-BE49-F238E27FC236}">
                <a16:creationId xmlns:a16="http://schemas.microsoft.com/office/drawing/2014/main" id="{3985BE20-7B11-630E-428A-182864D1CAB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" y="0"/>
            <a:ext cx="12188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3022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FA Presentation - Gen Z_ Earn Their Trust, Gain Their Business_page-0013">
            <a:extLst>
              <a:ext uri="{FF2B5EF4-FFF2-40B4-BE49-F238E27FC236}">
                <a16:creationId xmlns:a16="http://schemas.microsoft.com/office/drawing/2014/main" id="{770DC7B9-B7D7-8370-0205-D2E0AA39CD6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" y="0"/>
            <a:ext cx="12188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5787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FA Presentation - Gen Z_ Earn Their Trust, Gain Their Business_page-0014">
            <a:extLst>
              <a:ext uri="{FF2B5EF4-FFF2-40B4-BE49-F238E27FC236}">
                <a16:creationId xmlns:a16="http://schemas.microsoft.com/office/drawing/2014/main" id="{9A21F5EA-E2EE-6B0D-B2F1-86C95D10796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" y="0"/>
            <a:ext cx="12188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5549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FA Presentation - Gen Z_ Earn Their Trust, Gain Their Business_page-0015">
            <a:extLst>
              <a:ext uri="{FF2B5EF4-FFF2-40B4-BE49-F238E27FC236}">
                <a16:creationId xmlns:a16="http://schemas.microsoft.com/office/drawing/2014/main" id="{489FF1B4-1D2E-A76A-7E56-272470998B2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" y="0"/>
            <a:ext cx="12188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3194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G Theme">
  <a:themeElements>
    <a:clrScheme name="Simple Light">
      <a:dk1>
        <a:srgbClr val="2D2D2D"/>
      </a:dk1>
      <a:lt1>
        <a:srgbClr val="FFFFFF"/>
      </a:lt1>
      <a:dk2>
        <a:srgbClr val="73777C"/>
      </a:dk2>
      <a:lt2>
        <a:srgbClr val="F0F4F8"/>
      </a:lt2>
      <a:accent1>
        <a:srgbClr val="FFE600"/>
      </a:accent1>
      <a:accent2>
        <a:srgbClr val="FFD200"/>
      </a:accent2>
      <a:accent3>
        <a:srgbClr val="73E6D2"/>
      </a:accent3>
      <a:accent4>
        <a:srgbClr val="66D8FF"/>
      </a:accent4>
      <a:accent5>
        <a:srgbClr val="EB008B"/>
      </a:accent5>
      <a:accent6>
        <a:srgbClr val="E0E4E8"/>
      </a:accent6>
      <a:hlink>
        <a:srgbClr val="0057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0</Words>
  <Application>Microsoft Office PowerPoint</Application>
  <PresentationFormat>Widescreen</PresentationFormat>
  <Paragraphs>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Aptos</vt:lpstr>
      <vt:lpstr>Aptos Display</vt:lpstr>
      <vt:lpstr>Arial</vt:lpstr>
      <vt:lpstr>Bitter</vt:lpstr>
      <vt:lpstr>Poppins</vt:lpstr>
      <vt:lpstr>Poppins Black</vt:lpstr>
      <vt:lpstr>Poppins Light</vt:lpstr>
      <vt:lpstr>Office Theme</vt:lpstr>
      <vt:lpstr>CG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UPET 05</dc:creator>
  <cp:lastModifiedBy>UPET 05</cp:lastModifiedBy>
  <cp:revision>3</cp:revision>
  <dcterms:created xsi:type="dcterms:W3CDTF">2025-02-18T00:36:30Z</dcterms:created>
  <dcterms:modified xsi:type="dcterms:W3CDTF">2025-02-18T00:59:27Z</dcterms:modified>
</cp:coreProperties>
</file>