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5"/>
    <p:sldMasterId id="2147483784" r:id="rId6"/>
  </p:sldMasterIdLst>
  <p:notesMasterIdLst>
    <p:notesMasterId r:id="rId30"/>
  </p:notesMasterIdLst>
  <p:sldIdLst>
    <p:sldId id="256" r:id="rId7"/>
    <p:sldId id="1551" r:id="rId8"/>
    <p:sldId id="1552" r:id="rId9"/>
    <p:sldId id="257" r:id="rId10"/>
    <p:sldId id="272" r:id="rId11"/>
    <p:sldId id="291" r:id="rId12"/>
    <p:sldId id="287" r:id="rId13"/>
    <p:sldId id="1546" r:id="rId14"/>
    <p:sldId id="278" r:id="rId15"/>
    <p:sldId id="279" r:id="rId16"/>
    <p:sldId id="1545" r:id="rId17"/>
    <p:sldId id="1547" r:id="rId18"/>
    <p:sldId id="1550" r:id="rId19"/>
    <p:sldId id="267" r:id="rId20"/>
    <p:sldId id="1548" r:id="rId21"/>
    <p:sldId id="289" r:id="rId22"/>
    <p:sldId id="275" r:id="rId23"/>
    <p:sldId id="1549" r:id="rId24"/>
    <p:sldId id="290" r:id="rId25"/>
    <p:sldId id="277" r:id="rId26"/>
    <p:sldId id="1555" r:id="rId27"/>
    <p:sldId id="1554" r:id="rId28"/>
    <p:sldId id="283"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EF005A-63EF-DC69-FBC8-BDF1A58DB5DF}" name="Li, Moral" initials="LM" userId="S::25734@global.ul.com::34404477-5157-4e91-aac3-9b7ccc92d70c" providerId="AD"/>
  <p188:author id="{7F215F8A-3763-AE9D-2DC1-0B65FBBFB129}" name="Srivastav, Gourav" initials="GS" userId="S::27070@global.ul.com::bced9488-d209-4255-b86b-25f3789ac51f" providerId="AD"/>
  <p188:author id="{FF6CAA8D-44B2-2F15-C694-69D046B30E69}" name="Skulman, Macy" initials="SM" userId="S::28187@global.ul.com::133d0e89-326f-4899-ad6a-abb2e90cbd13" providerId="AD"/>
  <p188:author id="{C68F80AB-ACC5-DECC-C294-4205B4F5DCAC}" name="Bhattal, Paras" initials="PB" userId="S::12933@global.ul.com::b41679ea-18eb-4da0-92a8-38984afd9901" providerId="AD"/>
  <p188:author id="{92C003AD-1578-78E6-2B51-623DEE8E2A9D}" name="Lemay, Lianna" initials="LL" userId="S::86567@global.ul.com::4ce35064-5f06-4338-a1fb-e94905f7eb98" providerId="AD"/>
  <p188:author id="{DD8786B3-BCD3-4DA2-3568-6F1BB7DB0741}" name="Galera, Eduardo" initials="GE" userId="S::03338@global.ul.com::5eadee45-97e5-421d-b94f-950fd4ad4f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5D7228-B152-46B4-86A2-5827BDF45423}" v="26" dt="2025-09-01T06:12:58.9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11" autoAdjust="0"/>
  </p:normalViewPr>
  <p:slideViewPr>
    <p:cSldViewPr snapToGrid="0">
      <p:cViewPr varScale="1">
        <p:scale>
          <a:sx n="93" d="100"/>
          <a:sy n="93" d="100"/>
        </p:scale>
        <p:origin x="520"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9" Type="http://schemas.openxmlformats.org/officeDocument/2006/relationships/slide" Target="slides/slide23.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41B6E6-A733-4688-9C91-4EE093F183BF}" type="datetimeFigureOut">
              <a:rPr lang="en-US" smtClean="0"/>
              <a:t>9/5/2025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D7DA1E-206E-4BB1-8FBC-3D6D860613C7}" type="slidenum">
              <a:rPr lang="en-US" smtClean="0"/>
              <a:t>‹#›</a:t>
            </a:fld>
            <a:endParaRPr lang="en-US"/>
          </a:p>
        </p:txBody>
      </p:sp>
    </p:spTree>
    <p:extLst>
      <p:ext uri="{BB962C8B-B14F-4D97-AF65-F5344CB8AC3E}">
        <p14:creationId xmlns:p14="http://schemas.microsoft.com/office/powerpoint/2010/main" val="1627622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pa.gov/greenvehicles/plug-electric-vehicle-charging-details"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afdc.energy.gov/files/u/publication/EV_Charger_Selection_Guide_2018-01-112.pdf" TargetMode="External"/><Relationship Id="rId4" Type="http://schemas.openxmlformats.org/officeDocument/2006/relationships/hyperlink" Target="https://www.energy.gov/energysaver/articles/ev-charging-hom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460027-927C-40C7-B8FB-E773D49FD7B0}" type="slidenum">
              <a:rPr lang="en-US" smtClean="0"/>
              <a:t>4</a:t>
            </a:fld>
            <a:endParaRPr lang="en-US"/>
          </a:p>
        </p:txBody>
      </p:sp>
    </p:spTree>
    <p:extLst>
      <p:ext uri="{BB962C8B-B14F-4D97-AF65-F5344CB8AC3E}">
        <p14:creationId xmlns:p14="http://schemas.microsoft.com/office/powerpoint/2010/main" val="2593508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7DA1E-206E-4BB1-8FBC-3D6D860613C7}" type="slidenum">
              <a:rPr lang="en-US" smtClean="0"/>
              <a:t>5</a:t>
            </a:fld>
            <a:endParaRPr lang="en-US"/>
          </a:p>
        </p:txBody>
      </p:sp>
    </p:spTree>
    <p:extLst>
      <p:ext uri="{BB962C8B-B14F-4D97-AF65-F5344CB8AC3E}">
        <p14:creationId xmlns:p14="http://schemas.microsoft.com/office/powerpoint/2010/main" val="2483901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kern="1200">
                <a:solidFill>
                  <a:schemeClr val="tx1"/>
                </a:solidFill>
                <a:effectLst/>
                <a:latin typeface="+mn-lt"/>
                <a:ea typeface="+mn-ea"/>
                <a:cs typeface="+mn-cs"/>
                <a:hlinkClick r:id="rId3"/>
              </a:rPr>
              <a:t>U.S. EPA – Plug-in Electric Vehicle Charging: The Details</a:t>
            </a:r>
            <a:endParaRPr lang="en-US" sz="1000" b="0" i="0" kern="1200">
              <a:solidFill>
                <a:schemeClr val="tx1"/>
              </a:solidFill>
              <a:effectLst/>
              <a:latin typeface="+mn-lt"/>
              <a:ea typeface="+mn-ea"/>
              <a:cs typeface="+mn-cs"/>
            </a:endParaRPr>
          </a:p>
          <a:p>
            <a:r>
              <a:rPr lang="en-US" sz="1000" b="0" i="0" kern="1200">
                <a:solidFill>
                  <a:schemeClr val="tx1"/>
                </a:solidFill>
                <a:effectLst/>
                <a:latin typeface="+mn-lt"/>
                <a:ea typeface="+mn-ea"/>
                <a:cs typeface="+mn-cs"/>
                <a:hlinkClick r:id="rId4"/>
              </a:rPr>
              <a:t>U.S. Department of Energy – EV Charging at Home</a:t>
            </a:r>
            <a:endParaRPr lang="en-US" sz="1000" b="0" i="0" kern="1200">
              <a:solidFill>
                <a:schemeClr val="tx1"/>
              </a:solidFill>
              <a:effectLst/>
              <a:latin typeface="+mn-lt"/>
              <a:ea typeface="+mn-ea"/>
              <a:cs typeface="+mn-cs"/>
            </a:endParaRPr>
          </a:p>
          <a:p>
            <a:r>
              <a:rPr lang="en-US" sz="1000" b="0" i="0" kern="1200">
                <a:solidFill>
                  <a:schemeClr val="tx1"/>
                </a:solidFill>
                <a:effectLst/>
                <a:latin typeface="+mn-lt"/>
                <a:ea typeface="+mn-ea"/>
                <a:cs typeface="+mn-cs"/>
                <a:hlinkClick r:id="rId5"/>
              </a:rPr>
              <a:t>Alternative Fuels Data Center – EV Charger Selection Guide (PDF)</a:t>
            </a:r>
            <a:endParaRPr lang="en-US" sz="10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8D7DA1E-206E-4BB1-8FBC-3D6D860613C7}" type="slidenum">
              <a:rPr lang="en-US" smtClean="0"/>
              <a:t>6</a:t>
            </a:fld>
            <a:endParaRPr lang="en-US"/>
          </a:p>
        </p:txBody>
      </p:sp>
    </p:spTree>
    <p:extLst>
      <p:ext uri="{BB962C8B-B14F-4D97-AF65-F5344CB8AC3E}">
        <p14:creationId xmlns:p14="http://schemas.microsoft.com/office/powerpoint/2010/main" val="2237510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A460027-927C-40C7-B8FB-E773D49FD7B0}" type="slidenum">
              <a:rPr lang="en-US" smtClean="0"/>
              <a:t>9</a:t>
            </a:fld>
            <a:endParaRPr lang="en-US"/>
          </a:p>
        </p:txBody>
      </p:sp>
    </p:spTree>
    <p:extLst>
      <p:ext uri="{BB962C8B-B14F-4D97-AF65-F5344CB8AC3E}">
        <p14:creationId xmlns:p14="http://schemas.microsoft.com/office/powerpoint/2010/main" val="1707863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A460027-927C-40C7-B8FB-E773D49FD7B0}" type="slidenum">
              <a:rPr lang="en-US" smtClean="0"/>
              <a:t>10</a:t>
            </a:fld>
            <a:endParaRPr lang="en-US"/>
          </a:p>
        </p:txBody>
      </p:sp>
    </p:spTree>
    <p:extLst>
      <p:ext uri="{BB962C8B-B14F-4D97-AF65-F5344CB8AC3E}">
        <p14:creationId xmlns:p14="http://schemas.microsoft.com/office/powerpoint/2010/main" val="4016544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7DA1E-206E-4BB1-8FBC-3D6D860613C7}" type="slidenum">
              <a:rPr lang="en-US" smtClean="0"/>
              <a:t>11</a:t>
            </a:fld>
            <a:endParaRPr lang="en-US"/>
          </a:p>
        </p:txBody>
      </p:sp>
    </p:spTree>
    <p:extLst>
      <p:ext uri="{BB962C8B-B14F-4D97-AF65-F5344CB8AC3E}">
        <p14:creationId xmlns:p14="http://schemas.microsoft.com/office/powerpoint/2010/main" val="4249881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D7DA1E-206E-4BB1-8FBC-3D6D860613C7}" type="slidenum">
              <a:rPr lang="en-US" smtClean="0"/>
              <a:t>13</a:t>
            </a:fld>
            <a:endParaRPr lang="en-US"/>
          </a:p>
        </p:txBody>
      </p:sp>
    </p:spTree>
    <p:extLst>
      <p:ext uri="{BB962C8B-B14F-4D97-AF65-F5344CB8AC3E}">
        <p14:creationId xmlns:p14="http://schemas.microsoft.com/office/powerpoint/2010/main" val="3956528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5A460027-927C-40C7-B8FB-E773D49FD7B0}" type="slidenum">
              <a:rPr lang="en-US" smtClean="0"/>
              <a:t>14</a:t>
            </a:fld>
            <a:endParaRPr lang="en-US"/>
          </a:p>
        </p:txBody>
      </p:sp>
    </p:spTree>
    <p:extLst>
      <p:ext uri="{BB962C8B-B14F-4D97-AF65-F5344CB8AC3E}">
        <p14:creationId xmlns:p14="http://schemas.microsoft.com/office/powerpoint/2010/main" val="721196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7DA1E-206E-4BB1-8FBC-3D6D860613C7}" type="slidenum">
              <a:rPr lang="en-US" smtClean="0"/>
              <a:t>16</a:t>
            </a:fld>
            <a:endParaRPr lang="en-US"/>
          </a:p>
        </p:txBody>
      </p:sp>
    </p:spTree>
    <p:extLst>
      <p:ext uri="{BB962C8B-B14F-4D97-AF65-F5344CB8AC3E}">
        <p14:creationId xmlns:p14="http://schemas.microsoft.com/office/powerpoint/2010/main" val="2645328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5A460027-927C-40C7-B8FB-E773D49FD7B0}" type="slidenum">
              <a:rPr lang="en-US" smtClean="0"/>
              <a:t>17</a:t>
            </a:fld>
            <a:endParaRPr lang="en-US"/>
          </a:p>
        </p:txBody>
      </p:sp>
    </p:spTree>
    <p:extLst>
      <p:ext uri="{BB962C8B-B14F-4D97-AF65-F5344CB8AC3E}">
        <p14:creationId xmlns:p14="http://schemas.microsoft.com/office/powerpoint/2010/main" val="4182072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D7DA1E-206E-4BB1-8FBC-3D6D860613C7}" type="slidenum">
              <a:rPr lang="en-US" smtClean="0"/>
              <a:t>18</a:t>
            </a:fld>
            <a:endParaRPr lang="en-US"/>
          </a:p>
        </p:txBody>
      </p:sp>
    </p:spTree>
    <p:extLst>
      <p:ext uri="{BB962C8B-B14F-4D97-AF65-F5344CB8AC3E}">
        <p14:creationId xmlns:p14="http://schemas.microsoft.com/office/powerpoint/2010/main" val="2819537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D7DA1E-206E-4BB1-8FBC-3D6D860613C7}" type="slidenum">
              <a:rPr lang="en-US" smtClean="0"/>
              <a:t>19</a:t>
            </a:fld>
            <a:endParaRPr lang="en-US"/>
          </a:p>
        </p:txBody>
      </p:sp>
    </p:spTree>
    <p:extLst>
      <p:ext uri="{BB962C8B-B14F-4D97-AF65-F5344CB8AC3E}">
        <p14:creationId xmlns:p14="http://schemas.microsoft.com/office/powerpoint/2010/main" val="845876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460027-927C-40C7-B8FB-E773D49FD7B0}" type="slidenum">
              <a:rPr lang="en-US" smtClean="0"/>
              <a:t>20</a:t>
            </a:fld>
            <a:endParaRPr lang="en-US"/>
          </a:p>
        </p:txBody>
      </p:sp>
    </p:spTree>
    <p:extLst>
      <p:ext uri="{BB962C8B-B14F-4D97-AF65-F5344CB8AC3E}">
        <p14:creationId xmlns:p14="http://schemas.microsoft.com/office/powerpoint/2010/main" val="14754263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White">
    <p:bg>
      <p:bgRef idx="1001">
        <a:schemeClr val="bg1"/>
      </p:bgRef>
    </p:bg>
    <p:spTree>
      <p:nvGrpSpPr>
        <p:cNvPr id="1" name=""/>
        <p:cNvGrpSpPr/>
        <p:nvPr/>
      </p:nvGrpSpPr>
      <p:grpSpPr>
        <a:xfrm>
          <a:off x="0" y="0"/>
          <a:ext cx="0" cy="0"/>
          <a:chOff x="0" y="0"/>
          <a:chExt cx="0" cy="0"/>
        </a:xfrm>
      </p:grpSpPr>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59207502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White Strapline">
    <p:bg>
      <p:bgRef idx="1001">
        <a:schemeClr val="bg1"/>
      </p:bgRef>
    </p:bg>
    <p:spTree>
      <p:nvGrpSpPr>
        <p:cNvPr id="1" name=""/>
        <p:cNvGrpSpPr/>
        <p:nvPr/>
      </p:nvGrpSpPr>
      <p:grpSpPr>
        <a:xfrm>
          <a:off x="0" y="0"/>
          <a:ext cx="0" cy="0"/>
          <a:chOff x="0" y="0"/>
          <a:chExt cx="0" cy="0"/>
        </a:xfrm>
      </p:grpSpPr>
      <p:pic>
        <p:nvPicPr>
          <p:cNvPr id="7" name="UL Solutions" descr="UL Solutions">
            <a:extLst>
              <a:ext uri="{FF2B5EF4-FFF2-40B4-BE49-F238E27FC236}">
                <a16:creationId xmlns:a16="http://schemas.microsoft.com/office/drawing/2014/main" id="{63001AA8-449D-95ED-3BED-69D9CDFDCCE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10" name="Safety. Science. Transformation." descr="Safety. Science. Transformation.">
            <a:extLst>
              <a:ext uri="{FF2B5EF4-FFF2-40B4-BE49-F238E27FC236}">
                <a16:creationId xmlns:a16="http://schemas.microsoft.com/office/drawing/2014/main" id="{715B242C-69C0-DFFF-3DC4-E1250C47A084}"/>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3957100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over Main Illustration">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E11350-8D7F-9A4A-8397-E8B134053A1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8724"/>
          <a:stretch/>
        </p:blipFill>
        <p:spPr>
          <a:xfrm>
            <a:off x="2623397" y="1"/>
            <a:ext cx="6520603" cy="5143500"/>
          </a:xfrm>
          <a:prstGeom prst="rect">
            <a:avLst/>
          </a:prstGeom>
        </p:spPr>
      </p:pic>
      <p:pic>
        <p:nvPicPr>
          <p:cNvPr id="7" name="UL Solutions" descr="UL Solutions">
            <a:extLst>
              <a:ext uri="{FF2B5EF4-FFF2-40B4-BE49-F238E27FC236}">
                <a16:creationId xmlns:a16="http://schemas.microsoft.com/office/drawing/2014/main" id="{63001AA8-449D-95ED-3BED-69D9CDFDCCE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10" name="Safety. Science. Transformation." descr="Safety. Science. Transformation.">
            <a:extLst>
              <a:ext uri="{FF2B5EF4-FFF2-40B4-BE49-F238E27FC236}">
                <a16:creationId xmlns:a16="http://schemas.microsoft.com/office/drawing/2014/main" id="{715B242C-69C0-DFFF-3DC4-E1250C47A084}"/>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Title 1">
            <a:extLst>
              <a:ext uri="{FF2B5EF4-FFF2-40B4-BE49-F238E27FC236}">
                <a16:creationId xmlns:a16="http://schemas.microsoft.com/office/drawing/2014/main" id="{E57EB983-719D-FAB1-79FC-1BFB4D61FAF0}"/>
              </a:ext>
            </a:extLst>
          </p:cNvPr>
          <p:cNvSpPr>
            <a:spLocks noGrp="1"/>
          </p:cNvSpPr>
          <p:nvPr>
            <p:ph type="ctrTitle" hasCustomPrompt="1"/>
          </p:nvPr>
        </p:nvSpPr>
        <p:spPr>
          <a:xfrm>
            <a:off x="411481" y="1600200"/>
            <a:ext cx="2801619" cy="1554480"/>
          </a:xfrm>
        </p:spPr>
        <p:txBody>
          <a:bodyPr anchor="b"/>
          <a:lstStyle>
            <a:lvl1pPr algn="l">
              <a:lnSpc>
                <a:spcPct val="85000"/>
              </a:lnSpc>
              <a:defRPr sz="3600" b="0"/>
            </a:lvl1pPr>
          </a:lstStyle>
          <a:p>
            <a:r>
              <a:rPr lang="en-US"/>
              <a:t>[Presentation title]</a:t>
            </a:r>
          </a:p>
        </p:txBody>
      </p:sp>
      <p:sp>
        <p:nvSpPr>
          <p:cNvPr id="2" name="Subtitle 2">
            <a:extLst>
              <a:ext uri="{FF2B5EF4-FFF2-40B4-BE49-F238E27FC236}">
                <a16:creationId xmlns:a16="http://schemas.microsoft.com/office/drawing/2014/main" id="{C524D52D-F66F-6046-A261-AB4CDE8DE96F}"/>
              </a:ext>
            </a:extLst>
          </p:cNvPr>
          <p:cNvSpPr>
            <a:spLocks noGrp="1"/>
          </p:cNvSpPr>
          <p:nvPr>
            <p:ph type="subTitle" idx="1" hasCustomPrompt="1"/>
          </p:nvPr>
        </p:nvSpPr>
        <p:spPr>
          <a:xfrm>
            <a:off x="411480" y="3246121"/>
            <a:ext cx="2466191"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3" name="Text Placeholder 3">
            <a:extLst>
              <a:ext uri="{FF2B5EF4-FFF2-40B4-BE49-F238E27FC236}">
                <a16:creationId xmlns:a16="http://schemas.microsoft.com/office/drawing/2014/main" id="{BBA78632-F3B8-8BF5-D388-EE59C55F89FA}"/>
              </a:ext>
            </a:extLst>
          </p:cNvPr>
          <p:cNvSpPr>
            <a:spLocks noGrp="1"/>
          </p:cNvSpPr>
          <p:nvPr>
            <p:ph type="body" sz="quarter" idx="10" hasCustomPrompt="1"/>
          </p:nvPr>
        </p:nvSpPr>
        <p:spPr>
          <a:xfrm>
            <a:off x="411163" y="3902591"/>
            <a:ext cx="2466381"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3965565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General Illustration">
    <p:bg>
      <p:bgRef idx="1001">
        <a:schemeClr val="bg1"/>
      </p:bgRef>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8E7480C-97A1-92B2-4858-31599EC7C1A2}"/>
              </a:ext>
            </a:extLst>
          </p:cNvPr>
          <p:cNvPicPr>
            <a:picLocks noChangeAspect="1" noChangeArrowheads="1"/>
          </p:cNvPicPr>
          <p:nvPr/>
        </p:nvPicPr>
        <p:blipFill rotWithShape="1">
          <a:blip r:embed="rId2"/>
          <a:srcRect l="7635" t="10630" r="21927" b="16522"/>
          <a:stretch/>
        </p:blipFill>
        <p:spPr bwMode="auto">
          <a:xfrm>
            <a:off x="3153643" y="2045813"/>
            <a:ext cx="5990358" cy="3097687"/>
          </a:xfrm>
          <a:prstGeom prst="rect">
            <a:avLst/>
          </a:prstGeom>
          <a:noFill/>
          <a:extLst>
            <a:ext uri="{909E8E84-426E-40DD-AFC4-6F175D3DCCD1}">
              <a14:hiddenFill xmlns:a14="http://schemas.microsoft.com/office/drawing/2010/main">
                <a:solidFill>
                  <a:srgbClr val="FFFFFF"/>
                </a:solidFill>
              </a14:hiddenFill>
            </a:ext>
          </a:extLst>
        </p:spPr>
      </p:pic>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97519419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ver Science Illustration">
    <p:bg>
      <p:bgRef idx="1001">
        <a:schemeClr val="bg1"/>
      </p:bgRef>
    </p:bg>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9A3417A0-C309-B9CA-31C7-946D59191EE8}"/>
              </a:ext>
            </a:extLst>
          </p:cNvPr>
          <p:cNvPicPr>
            <a:picLocks noChangeAspect="1"/>
          </p:cNvPicPr>
          <p:nvPr/>
        </p:nvPicPr>
        <p:blipFill rotWithShape="1">
          <a:blip r:embed="rId2"/>
          <a:srcRect l="34046" t="10539" r="721" b="4616"/>
          <a:stretch/>
        </p:blipFill>
        <p:spPr>
          <a:xfrm flipH="1">
            <a:off x="4184406" y="1116477"/>
            <a:ext cx="4959594" cy="3225312"/>
          </a:xfrm>
          <a:prstGeom prst="rect">
            <a:avLst/>
          </a:prstGeom>
        </p:spPr>
      </p:pic>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82517355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ver Safety Illustration">
    <p:bg>
      <p:bgRef idx="1001">
        <a:schemeClr val="bg1"/>
      </p:bgRef>
    </p:bg>
    <p:spTree>
      <p:nvGrpSpPr>
        <p:cNvPr id="1" name=""/>
        <p:cNvGrpSpPr/>
        <p:nvPr/>
      </p:nvGrpSpPr>
      <p:grpSpPr>
        <a:xfrm>
          <a:off x="0" y="0"/>
          <a:ext cx="0" cy="0"/>
          <a:chOff x="0" y="0"/>
          <a:chExt cx="0" cy="0"/>
        </a:xfrm>
      </p:grpSpPr>
      <p:pic>
        <p:nvPicPr>
          <p:cNvPr id="5" name="Content Placeholder 5">
            <a:extLst>
              <a:ext uri="{FF2B5EF4-FFF2-40B4-BE49-F238E27FC236}">
                <a16:creationId xmlns:a16="http://schemas.microsoft.com/office/drawing/2014/main" id="{F0620888-F76E-592A-C96A-97CAC51F1CEF}"/>
              </a:ext>
            </a:extLst>
          </p:cNvPr>
          <p:cNvPicPr>
            <a:picLocks noChangeAspect="1"/>
          </p:cNvPicPr>
          <p:nvPr/>
        </p:nvPicPr>
        <p:blipFill rotWithShape="1">
          <a:blip r:embed="rId2"/>
          <a:srcRect r="10694"/>
          <a:stretch/>
        </p:blipFill>
        <p:spPr>
          <a:xfrm>
            <a:off x="4150685" y="1482562"/>
            <a:ext cx="4993315" cy="2795596"/>
          </a:xfrm>
          <a:prstGeom prst="rect">
            <a:avLst/>
          </a:prstGeom>
        </p:spPr>
      </p:pic>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221094830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ver Innovation Illustration">
    <p:bg>
      <p:bgRef idx="1001">
        <a:schemeClr val="bg1"/>
      </p:bgRef>
    </p:bg>
    <p:spTree>
      <p:nvGrpSpPr>
        <p:cNvPr id="1" name=""/>
        <p:cNvGrpSpPr/>
        <p:nvPr/>
      </p:nvGrpSpPr>
      <p:grpSpPr>
        <a:xfrm>
          <a:off x="0" y="0"/>
          <a:ext cx="0" cy="0"/>
          <a:chOff x="0" y="0"/>
          <a:chExt cx="0" cy="0"/>
        </a:xfrm>
      </p:grpSpPr>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pic>
        <p:nvPicPr>
          <p:cNvPr id="4" name="Content Placeholder 5">
            <a:extLst>
              <a:ext uri="{FF2B5EF4-FFF2-40B4-BE49-F238E27FC236}">
                <a16:creationId xmlns:a16="http://schemas.microsoft.com/office/drawing/2014/main" id="{CDBDDB09-164D-F12B-B988-20D9CD321AD8}"/>
              </a:ext>
            </a:extLst>
          </p:cNvPr>
          <p:cNvPicPr>
            <a:picLocks noChangeAspect="1"/>
          </p:cNvPicPr>
          <p:nvPr/>
        </p:nvPicPr>
        <p:blipFill rotWithShape="1">
          <a:blip r:embed="rId4"/>
          <a:srcRect t="116" r="13626" b="116"/>
          <a:stretch/>
        </p:blipFill>
        <p:spPr>
          <a:xfrm>
            <a:off x="4572000" y="2245906"/>
            <a:ext cx="4572000" cy="2640507"/>
          </a:xfrm>
          <a:prstGeom prst="rect">
            <a:avLst/>
          </a:prstGeom>
        </p:spPr>
      </p:pic>
    </p:spTree>
    <p:extLst>
      <p:ext uri="{BB962C8B-B14F-4D97-AF65-F5344CB8AC3E}">
        <p14:creationId xmlns:p14="http://schemas.microsoft.com/office/powerpoint/2010/main" val="364831946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ver Industry Illustration">
    <p:bg>
      <p:bgRef idx="1001">
        <a:schemeClr val="bg1"/>
      </p:bgRef>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C441D86-2EFA-B89B-1D33-E27011DD4724}"/>
              </a:ext>
            </a:extLst>
          </p:cNvPr>
          <p:cNvGrpSpPr/>
          <p:nvPr/>
        </p:nvGrpSpPr>
        <p:grpSpPr>
          <a:xfrm>
            <a:off x="3155396" y="1778277"/>
            <a:ext cx="5988604" cy="3365223"/>
            <a:chOff x="3155396" y="1778277"/>
            <a:chExt cx="5988604" cy="3365223"/>
          </a:xfrm>
        </p:grpSpPr>
        <p:pic>
          <p:nvPicPr>
            <p:cNvPr id="5" name="Content Placeholder 5">
              <a:extLst>
                <a:ext uri="{FF2B5EF4-FFF2-40B4-BE49-F238E27FC236}">
                  <a16:creationId xmlns:a16="http://schemas.microsoft.com/office/drawing/2014/main" id="{6B8B40B2-5695-C290-8C8A-2056309B7BD2}"/>
                </a:ext>
              </a:extLst>
            </p:cNvPr>
            <p:cNvPicPr>
              <a:picLocks noChangeAspect="1"/>
            </p:cNvPicPr>
            <p:nvPr/>
          </p:nvPicPr>
          <p:blipFill rotWithShape="1">
            <a:blip r:embed="rId2"/>
            <a:srcRect l="11748" b="815"/>
            <a:stretch/>
          </p:blipFill>
          <p:spPr>
            <a:xfrm flipH="1">
              <a:off x="3155396" y="1778277"/>
              <a:ext cx="5988604" cy="3365223"/>
            </a:xfrm>
            <a:prstGeom prst="rect">
              <a:avLst/>
            </a:prstGeom>
          </p:spPr>
        </p:pic>
        <p:sp>
          <p:nvSpPr>
            <p:cNvPr id="7" name="Rectangle 6">
              <a:extLst>
                <a:ext uri="{FF2B5EF4-FFF2-40B4-BE49-F238E27FC236}">
                  <a16:creationId xmlns:a16="http://schemas.microsoft.com/office/drawing/2014/main" id="{0630543B-2E9B-A55B-B1BB-1504BC179726}"/>
                </a:ext>
              </a:extLst>
            </p:cNvPr>
            <p:cNvSpPr/>
            <p:nvPr/>
          </p:nvSpPr>
          <p:spPr>
            <a:xfrm>
              <a:off x="3376246" y="2194560"/>
              <a:ext cx="914400" cy="914400"/>
            </a:xfrm>
            <a:prstGeom prst="rect">
              <a:avLst/>
            </a:prstGeom>
            <a:solidFill>
              <a:schemeClr val="bg1"/>
            </a:solidFill>
            <a:ln w="19050" cap="flat">
              <a:miter lim="800000"/>
            </a:ln>
          </p:spPr>
          <p:style>
            <a:lnRef idx="0">
              <a:schemeClr val="tx1"/>
            </a:lnRef>
            <a:fillRef idx="1">
              <a:schemeClr val="accent1"/>
            </a:fillRef>
            <a:effectRef idx="0">
              <a:srgbClr val="000000"/>
            </a:effectRef>
            <a:fontRef idx="minor">
              <a:srgbClr val="000000"/>
            </a:fontRef>
          </p:style>
          <p:txBody>
            <a:bodyPr rtlCol="0" anchor="ctr"/>
            <a:lstStyle/>
            <a:p>
              <a:pPr algn="ctr">
                <a:lnSpc>
                  <a:spcPct val="100000"/>
                </a:lnSpc>
              </a:pPr>
              <a:endParaRPr lang="en-US" sz="1400"/>
            </a:p>
          </p:txBody>
        </p:sp>
      </p:grpSp>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41963266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ver White Circl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0057C3A1-C288-4623-971F-816D37643B2B}"/>
              </a:ext>
              <a:ext uri="{C183D7F6-B498-43B3-948B-1728B52AA6E4}">
                <adec:decorative xmlns:adec="http://schemas.microsoft.com/office/drawing/2017/decorative" val="1"/>
              </a:ext>
            </a:extLst>
          </p:cNvPr>
          <p:cNvSpPr>
            <a:spLocks noGrp="1" noChangeAspect="1"/>
          </p:cNvSpPr>
          <p:nvPr>
            <p:ph type="pic" sz="quarter" idx="11"/>
          </p:nvPr>
        </p:nvSpPr>
        <p:spPr>
          <a:xfrm>
            <a:off x="5027930" y="719296"/>
            <a:ext cx="3704908" cy="3704908"/>
          </a:xfrm>
          <a:custGeom>
            <a:avLst/>
            <a:gdLst>
              <a:gd name="connsiteX0" fmla="*/ 1852454 w 3704908"/>
              <a:gd name="connsiteY0" fmla="*/ 0 h 3704908"/>
              <a:gd name="connsiteX1" fmla="*/ 3704908 w 3704908"/>
              <a:gd name="connsiteY1" fmla="*/ 1852454 h 3704908"/>
              <a:gd name="connsiteX2" fmla="*/ 1852454 w 3704908"/>
              <a:gd name="connsiteY2" fmla="*/ 3704908 h 3704908"/>
              <a:gd name="connsiteX3" fmla="*/ 0 w 3704908"/>
              <a:gd name="connsiteY3" fmla="*/ 1852454 h 3704908"/>
              <a:gd name="connsiteX4" fmla="*/ 1852454 w 3704908"/>
              <a:gd name="connsiteY4" fmla="*/ 0 h 370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908" h="3704908">
                <a:moveTo>
                  <a:pt x="1852454" y="0"/>
                </a:moveTo>
                <a:cubicBezTo>
                  <a:pt x="2875536" y="0"/>
                  <a:pt x="3704908" y="829372"/>
                  <a:pt x="3704908" y="1852454"/>
                </a:cubicBezTo>
                <a:cubicBezTo>
                  <a:pt x="3704908" y="2875536"/>
                  <a:pt x="2875536" y="3704908"/>
                  <a:pt x="1852454" y="3704908"/>
                </a:cubicBezTo>
                <a:cubicBezTo>
                  <a:pt x="829372" y="3704908"/>
                  <a:pt x="0" y="2875536"/>
                  <a:pt x="0" y="1852454"/>
                </a:cubicBezTo>
                <a:cubicBezTo>
                  <a:pt x="0" y="829372"/>
                  <a:pt x="829372" y="0"/>
                  <a:pt x="1852454" y="0"/>
                </a:cubicBezTo>
                <a:close/>
              </a:path>
            </a:pathLst>
          </a:custGeom>
          <a:solidFill>
            <a:srgbClr val="CA0123"/>
          </a:solidFill>
        </p:spPr>
        <p:txBody>
          <a:bodyPr wrap="square" anchor="ctr" anchorCtr="0">
            <a:noAutofit/>
          </a:bodyPr>
          <a:lstStyle>
            <a:lvl1pPr marL="0" indent="0" algn="ctr">
              <a:spcBef>
                <a:spcPts val="0"/>
              </a:spcBef>
              <a:buFontTx/>
              <a:buNone/>
              <a:defRPr sz="800">
                <a:solidFill>
                  <a:srgbClr val="FFFFFF"/>
                </a:solidFill>
              </a:defRPr>
            </a:lvl1pPr>
          </a:lstStyle>
          <a:p>
            <a:r>
              <a:rPr lang="en-US"/>
              <a:t>Click icon to add picture</a:t>
            </a:r>
          </a:p>
        </p:txBody>
      </p:sp>
      <p:pic>
        <p:nvPicPr>
          <p:cNvPr id="7" name="UL Solutions" descr="UL Solutions">
            <a:extLst>
              <a:ext uri="{FF2B5EF4-FFF2-40B4-BE49-F238E27FC236}">
                <a16:creationId xmlns:a16="http://schemas.microsoft.com/office/drawing/2014/main" id="{28E6DAF6-19EB-E3E7-E96B-18BB05E9DCC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2"/>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940379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ver White Circle Straplin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0057C3A1-C288-4623-971F-816D37643B2B}"/>
              </a:ext>
              <a:ext uri="{C183D7F6-B498-43B3-948B-1728B52AA6E4}">
                <adec:decorative xmlns:adec="http://schemas.microsoft.com/office/drawing/2017/decorative" val="1"/>
              </a:ext>
            </a:extLst>
          </p:cNvPr>
          <p:cNvSpPr>
            <a:spLocks noGrp="1" noChangeAspect="1"/>
          </p:cNvSpPr>
          <p:nvPr>
            <p:ph type="pic" sz="quarter" idx="11"/>
          </p:nvPr>
        </p:nvSpPr>
        <p:spPr>
          <a:xfrm>
            <a:off x="5027930" y="719296"/>
            <a:ext cx="3704908" cy="3704908"/>
          </a:xfrm>
          <a:custGeom>
            <a:avLst/>
            <a:gdLst>
              <a:gd name="connsiteX0" fmla="*/ 1852454 w 3704908"/>
              <a:gd name="connsiteY0" fmla="*/ 0 h 3704908"/>
              <a:gd name="connsiteX1" fmla="*/ 3704908 w 3704908"/>
              <a:gd name="connsiteY1" fmla="*/ 1852454 h 3704908"/>
              <a:gd name="connsiteX2" fmla="*/ 1852454 w 3704908"/>
              <a:gd name="connsiteY2" fmla="*/ 3704908 h 3704908"/>
              <a:gd name="connsiteX3" fmla="*/ 0 w 3704908"/>
              <a:gd name="connsiteY3" fmla="*/ 1852454 h 3704908"/>
              <a:gd name="connsiteX4" fmla="*/ 1852454 w 3704908"/>
              <a:gd name="connsiteY4" fmla="*/ 0 h 370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908" h="3704908">
                <a:moveTo>
                  <a:pt x="1852454" y="0"/>
                </a:moveTo>
                <a:cubicBezTo>
                  <a:pt x="2875536" y="0"/>
                  <a:pt x="3704908" y="829372"/>
                  <a:pt x="3704908" y="1852454"/>
                </a:cubicBezTo>
                <a:cubicBezTo>
                  <a:pt x="3704908" y="2875536"/>
                  <a:pt x="2875536" y="3704908"/>
                  <a:pt x="1852454" y="3704908"/>
                </a:cubicBezTo>
                <a:cubicBezTo>
                  <a:pt x="829372" y="3704908"/>
                  <a:pt x="0" y="2875536"/>
                  <a:pt x="0" y="1852454"/>
                </a:cubicBezTo>
                <a:cubicBezTo>
                  <a:pt x="0" y="829372"/>
                  <a:pt x="829372" y="0"/>
                  <a:pt x="1852454" y="0"/>
                </a:cubicBezTo>
                <a:close/>
              </a:path>
            </a:pathLst>
          </a:custGeom>
          <a:solidFill>
            <a:srgbClr val="CA0123"/>
          </a:solidFill>
        </p:spPr>
        <p:txBody>
          <a:bodyPr wrap="square" anchor="ctr" anchorCtr="0">
            <a:noAutofit/>
          </a:bodyPr>
          <a:lstStyle>
            <a:lvl1pPr marL="0" indent="0" algn="ctr">
              <a:spcBef>
                <a:spcPts val="0"/>
              </a:spcBef>
              <a:buFontTx/>
              <a:buNone/>
              <a:defRPr sz="800">
                <a:solidFill>
                  <a:srgbClr val="FFFFFF"/>
                </a:solidFill>
              </a:defRPr>
            </a:lvl1pPr>
          </a:lstStyle>
          <a:p>
            <a:r>
              <a:rPr lang="en-US"/>
              <a:t>Click icon to add picture</a:t>
            </a:r>
          </a:p>
        </p:txBody>
      </p:sp>
      <p:pic>
        <p:nvPicPr>
          <p:cNvPr id="10" name="UL Solutions" descr="UL Solutions">
            <a:extLst>
              <a:ext uri="{FF2B5EF4-FFF2-40B4-BE49-F238E27FC236}">
                <a16:creationId xmlns:a16="http://schemas.microsoft.com/office/drawing/2014/main" id="{85F7CF6C-9DDE-5DBD-84F8-D1DC337AF99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2"/>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11" name="Safety. Science. Transformation." descr="Safety. Science. Transformation.">
            <a:extLst>
              <a:ext uri="{FF2B5EF4-FFF2-40B4-BE49-F238E27FC236}">
                <a16:creationId xmlns:a16="http://schemas.microsoft.com/office/drawing/2014/main" id="{97F09881-6DB1-BF52-6625-03B7291BB0CA}"/>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96256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ver Red">
    <p:bg>
      <p:bgPr>
        <a:solidFill>
          <a:srgbClr val="CA0123"/>
        </a:solidFill>
        <a:effectLst/>
      </p:bgPr>
    </p:bg>
    <p:spTree>
      <p:nvGrpSpPr>
        <p:cNvPr id="1" name=""/>
        <p:cNvGrpSpPr/>
        <p:nvPr/>
      </p:nvGrpSpPr>
      <p:grpSpPr>
        <a:xfrm>
          <a:off x="0" y="0"/>
          <a:ext cx="0" cy="0"/>
          <a:chOff x="0" y="0"/>
          <a:chExt cx="0" cy="0"/>
        </a:xfrm>
      </p:grpSpPr>
      <p:pic>
        <p:nvPicPr>
          <p:cNvPr id="6" name="UL Solutions">
            <a:extLst>
              <a:ext uri="{FF2B5EF4-FFF2-40B4-BE49-F238E27FC236}">
                <a16:creationId xmlns:a16="http://schemas.microsoft.com/office/drawing/2014/main" id="{C1B31DE2-7206-6D76-2135-EBD3EBCD643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469479787"/>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ver Red Strapline">
    <p:bg>
      <p:bgPr>
        <a:solidFill>
          <a:srgbClr val="CA0123"/>
        </a:solidFill>
        <a:effectLst/>
      </p:bgPr>
    </p:bg>
    <p:spTree>
      <p:nvGrpSpPr>
        <p:cNvPr id="1" name=""/>
        <p:cNvGrpSpPr/>
        <p:nvPr/>
      </p:nvGrpSpPr>
      <p:grpSpPr>
        <a:xfrm>
          <a:off x="0" y="0"/>
          <a:ext cx="0" cy="0"/>
          <a:chOff x="0" y="0"/>
          <a:chExt cx="0" cy="0"/>
        </a:xfrm>
      </p:grpSpPr>
      <p:pic>
        <p:nvPicPr>
          <p:cNvPr id="10" name="UL Solutions">
            <a:extLst>
              <a:ext uri="{FF2B5EF4-FFF2-40B4-BE49-F238E27FC236}">
                <a16:creationId xmlns:a16="http://schemas.microsoft.com/office/drawing/2014/main" id="{9401CFA1-1762-F6D4-F373-DEE16EA5DBC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7" name="Safety. Science. Transformation." descr="Safety. Science. Transformation.">
            <a:extLst>
              <a:ext uri="{FF2B5EF4-FFF2-40B4-BE49-F238E27FC236}">
                <a16:creationId xmlns:a16="http://schemas.microsoft.com/office/drawing/2014/main" id="{C745A2A5-DE4D-89BD-EB81-11B47A394B1F}"/>
              </a:ext>
            </a:extLst>
          </p:cNvPr>
          <p:cNvSpPr>
            <a:spLocks noChangeAspect="1" noEditPoints="1"/>
          </p:cNvSpPr>
          <p:nvPr/>
        </p:nvSpPr>
        <p:spPr bwMode="black">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23441366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ver Red Circle">
    <p:bg>
      <p:bgPr>
        <a:solidFill>
          <a:srgbClr val="CA0123"/>
        </a:solidFill>
        <a:effectLst/>
      </p:bgPr>
    </p:bg>
    <p:spTree>
      <p:nvGrpSpPr>
        <p:cNvPr id="1" name=""/>
        <p:cNvGrpSpPr/>
        <p:nvPr/>
      </p:nvGrpSpPr>
      <p:grpSpPr>
        <a:xfrm>
          <a:off x="0" y="0"/>
          <a:ext cx="0" cy="0"/>
          <a:chOff x="0" y="0"/>
          <a:chExt cx="0" cy="0"/>
        </a:xfrm>
      </p:grpSpPr>
      <p:pic>
        <p:nvPicPr>
          <p:cNvPr id="7" name="UL Solutions">
            <a:extLst>
              <a:ext uri="{FF2B5EF4-FFF2-40B4-BE49-F238E27FC236}">
                <a16:creationId xmlns:a16="http://schemas.microsoft.com/office/drawing/2014/main" id="{E0C7F6AC-231D-0453-B3F5-7D4B7D3DA7A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9" name="Picture Placeholder 1">
            <a:extLst>
              <a:ext uri="{FF2B5EF4-FFF2-40B4-BE49-F238E27FC236}">
                <a16:creationId xmlns:a16="http://schemas.microsoft.com/office/drawing/2014/main" id="{0057C3A1-C288-4623-971F-816D37643B2B}"/>
              </a:ext>
              <a:ext uri="{C183D7F6-B498-43B3-948B-1728B52AA6E4}">
                <adec:decorative xmlns:adec="http://schemas.microsoft.com/office/drawing/2017/decorative" val="1"/>
              </a:ext>
            </a:extLst>
          </p:cNvPr>
          <p:cNvSpPr>
            <a:spLocks noGrp="1" noChangeAspect="1"/>
          </p:cNvSpPr>
          <p:nvPr>
            <p:ph type="pic" sz="quarter" idx="11"/>
          </p:nvPr>
        </p:nvSpPr>
        <p:spPr>
          <a:xfrm>
            <a:off x="5027930" y="719296"/>
            <a:ext cx="3704908" cy="3704908"/>
          </a:xfrm>
          <a:custGeom>
            <a:avLst/>
            <a:gdLst>
              <a:gd name="connsiteX0" fmla="*/ 1852454 w 3704908"/>
              <a:gd name="connsiteY0" fmla="*/ 0 h 3704908"/>
              <a:gd name="connsiteX1" fmla="*/ 3704908 w 3704908"/>
              <a:gd name="connsiteY1" fmla="*/ 1852454 h 3704908"/>
              <a:gd name="connsiteX2" fmla="*/ 1852454 w 3704908"/>
              <a:gd name="connsiteY2" fmla="*/ 3704908 h 3704908"/>
              <a:gd name="connsiteX3" fmla="*/ 0 w 3704908"/>
              <a:gd name="connsiteY3" fmla="*/ 1852454 h 3704908"/>
              <a:gd name="connsiteX4" fmla="*/ 1852454 w 3704908"/>
              <a:gd name="connsiteY4" fmla="*/ 0 h 370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908" h="3704908">
                <a:moveTo>
                  <a:pt x="1852454" y="0"/>
                </a:moveTo>
                <a:cubicBezTo>
                  <a:pt x="2875536" y="0"/>
                  <a:pt x="3704908" y="829372"/>
                  <a:pt x="3704908" y="1852454"/>
                </a:cubicBezTo>
                <a:cubicBezTo>
                  <a:pt x="3704908" y="2875536"/>
                  <a:pt x="2875536" y="3704908"/>
                  <a:pt x="1852454" y="3704908"/>
                </a:cubicBezTo>
                <a:cubicBezTo>
                  <a:pt x="829372" y="3704908"/>
                  <a:pt x="0" y="2875536"/>
                  <a:pt x="0" y="1852454"/>
                </a:cubicBezTo>
                <a:cubicBezTo>
                  <a:pt x="0" y="829372"/>
                  <a:pt x="829372" y="0"/>
                  <a:pt x="1852454" y="0"/>
                </a:cubicBezTo>
                <a:close/>
              </a:path>
            </a:pathLst>
          </a:custGeom>
          <a:solidFill>
            <a:srgbClr val="5B0428"/>
          </a:solidFill>
        </p:spPr>
        <p:txBody>
          <a:bodyPr wrap="square" anchor="ctr" anchorCtr="0">
            <a:noAutofit/>
          </a:bodyPr>
          <a:lstStyle>
            <a:lvl1pPr marL="0" indent="0" algn="ctr">
              <a:spcBef>
                <a:spcPts val="0"/>
              </a:spcBef>
              <a:buFontTx/>
              <a:buNone/>
              <a:defRPr sz="800">
                <a:solidFill>
                  <a:srgbClr val="FFFFFF"/>
                </a:solidFill>
              </a:defRPr>
            </a:lvl1pPr>
          </a:lstStyle>
          <a:p>
            <a:r>
              <a:rPr lang="en-US"/>
              <a:t>Click icon to add picture</a:t>
            </a:r>
          </a:p>
        </p:txBody>
      </p:sp>
      <p:sp>
        <p:nvSpPr>
          <p:cNvPr id="2" name="Title 2"/>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635645386"/>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ver Red Circle Strapline">
    <p:bg>
      <p:bgPr>
        <a:solidFill>
          <a:srgbClr val="CA0123"/>
        </a:solidFill>
        <a:effectLst/>
      </p:bgPr>
    </p:bg>
    <p:spTree>
      <p:nvGrpSpPr>
        <p:cNvPr id="1" name=""/>
        <p:cNvGrpSpPr/>
        <p:nvPr/>
      </p:nvGrpSpPr>
      <p:grpSpPr>
        <a:xfrm>
          <a:off x="0" y="0"/>
          <a:ext cx="0" cy="0"/>
          <a:chOff x="0" y="0"/>
          <a:chExt cx="0" cy="0"/>
        </a:xfrm>
      </p:grpSpPr>
      <p:pic>
        <p:nvPicPr>
          <p:cNvPr id="12" name="UL Solutions">
            <a:extLst>
              <a:ext uri="{FF2B5EF4-FFF2-40B4-BE49-F238E27FC236}">
                <a16:creationId xmlns:a16="http://schemas.microsoft.com/office/drawing/2014/main" id="{04ABC69D-E172-2759-6F24-F784D356641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9" name="Picture Placeholder 1">
            <a:extLst>
              <a:ext uri="{FF2B5EF4-FFF2-40B4-BE49-F238E27FC236}">
                <a16:creationId xmlns:a16="http://schemas.microsoft.com/office/drawing/2014/main" id="{0057C3A1-C288-4623-971F-816D37643B2B}"/>
              </a:ext>
              <a:ext uri="{C183D7F6-B498-43B3-948B-1728B52AA6E4}">
                <adec:decorative xmlns:adec="http://schemas.microsoft.com/office/drawing/2017/decorative" val="1"/>
              </a:ext>
            </a:extLst>
          </p:cNvPr>
          <p:cNvSpPr>
            <a:spLocks noGrp="1" noChangeAspect="1"/>
          </p:cNvSpPr>
          <p:nvPr>
            <p:ph type="pic" sz="quarter" idx="11"/>
          </p:nvPr>
        </p:nvSpPr>
        <p:spPr>
          <a:xfrm>
            <a:off x="5027930" y="719296"/>
            <a:ext cx="3704908" cy="3704908"/>
          </a:xfrm>
          <a:custGeom>
            <a:avLst/>
            <a:gdLst>
              <a:gd name="connsiteX0" fmla="*/ 1852454 w 3704908"/>
              <a:gd name="connsiteY0" fmla="*/ 0 h 3704908"/>
              <a:gd name="connsiteX1" fmla="*/ 3704908 w 3704908"/>
              <a:gd name="connsiteY1" fmla="*/ 1852454 h 3704908"/>
              <a:gd name="connsiteX2" fmla="*/ 1852454 w 3704908"/>
              <a:gd name="connsiteY2" fmla="*/ 3704908 h 3704908"/>
              <a:gd name="connsiteX3" fmla="*/ 0 w 3704908"/>
              <a:gd name="connsiteY3" fmla="*/ 1852454 h 3704908"/>
              <a:gd name="connsiteX4" fmla="*/ 1852454 w 3704908"/>
              <a:gd name="connsiteY4" fmla="*/ 0 h 370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908" h="3704908">
                <a:moveTo>
                  <a:pt x="1852454" y="0"/>
                </a:moveTo>
                <a:cubicBezTo>
                  <a:pt x="2875536" y="0"/>
                  <a:pt x="3704908" y="829372"/>
                  <a:pt x="3704908" y="1852454"/>
                </a:cubicBezTo>
                <a:cubicBezTo>
                  <a:pt x="3704908" y="2875536"/>
                  <a:pt x="2875536" y="3704908"/>
                  <a:pt x="1852454" y="3704908"/>
                </a:cubicBezTo>
                <a:cubicBezTo>
                  <a:pt x="829372" y="3704908"/>
                  <a:pt x="0" y="2875536"/>
                  <a:pt x="0" y="1852454"/>
                </a:cubicBezTo>
                <a:cubicBezTo>
                  <a:pt x="0" y="829372"/>
                  <a:pt x="829372" y="0"/>
                  <a:pt x="1852454" y="0"/>
                </a:cubicBezTo>
                <a:close/>
              </a:path>
            </a:pathLst>
          </a:custGeom>
          <a:solidFill>
            <a:srgbClr val="5B0428"/>
          </a:solidFill>
        </p:spPr>
        <p:txBody>
          <a:bodyPr wrap="square" anchor="ctr" anchorCtr="0">
            <a:noAutofit/>
          </a:bodyPr>
          <a:lstStyle>
            <a:lvl1pPr marL="0" indent="0" algn="ctr">
              <a:spcBef>
                <a:spcPts val="0"/>
              </a:spcBef>
              <a:buFontTx/>
              <a:buNone/>
              <a:defRPr sz="800">
                <a:solidFill>
                  <a:srgbClr val="FFFFFF"/>
                </a:solidFill>
              </a:defRPr>
            </a:lvl1pPr>
          </a:lstStyle>
          <a:p>
            <a:r>
              <a:rPr lang="en-US"/>
              <a:t>Click icon to add picture</a:t>
            </a:r>
          </a:p>
        </p:txBody>
      </p:sp>
      <p:sp>
        <p:nvSpPr>
          <p:cNvPr id="2" name="Title 2"/>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11" name="Safety. Science. Transformation." descr="Safety. Science. Transformation.">
            <a:extLst>
              <a:ext uri="{FF2B5EF4-FFF2-40B4-BE49-F238E27FC236}">
                <a16:creationId xmlns:a16="http://schemas.microsoft.com/office/drawing/2014/main" id="{8E5DEFC6-4EAB-8A27-7FA3-79C7A890720F}"/>
              </a:ext>
            </a:extLst>
          </p:cNvPr>
          <p:cNvSpPr>
            <a:spLocks noChangeAspect="1" noEditPoints="1"/>
          </p:cNvSpPr>
          <p:nvPr/>
        </p:nvSpPr>
        <p:spPr bwMode="black">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51585765"/>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ver White Half Image">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BD1BDBDC-7404-AF80-7E18-CBB8EB3346FB}"/>
              </a:ext>
              <a:ext uri="{C183D7F6-B498-43B3-948B-1728B52AA6E4}">
                <adec:decorative xmlns:adec="http://schemas.microsoft.com/office/drawing/2017/decorative" val="1"/>
              </a:ext>
            </a:extLst>
          </p:cNvPr>
          <p:cNvSpPr>
            <a:spLocks noGrp="1"/>
          </p:cNvSpPr>
          <p:nvPr>
            <p:ph type="pic" sz="quarter" idx="11"/>
          </p:nvPr>
        </p:nvSpPr>
        <p:spPr>
          <a:xfrm>
            <a:off x="4619628" y="0"/>
            <a:ext cx="4524372"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pic>
        <p:nvPicPr>
          <p:cNvPr id="7" name="UL Solutions" descr="UL Solutions">
            <a:extLst>
              <a:ext uri="{FF2B5EF4-FFF2-40B4-BE49-F238E27FC236}">
                <a16:creationId xmlns:a16="http://schemas.microsoft.com/office/drawing/2014/main" id="{20793EB0-1710-8E49-9D0B-DCC5D3AAE3E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2"/>
          <p:cNvSpPr>
            <a:spLocks noGrp="1"/>
          </p:cNvSpPr>
          <p:nvPr>
            <p:ph type="ctrTitle" hasCustomPrompt="1"/>
          </p:nvPr>
        </p:nvSpPr>
        <p:spPr>
          <a:xfrm>
            <a:off x="411480" y="1280160"/>
            <a:ext cx="4112895" cy="1554480"/>
          </a:xfrm>
        </p:spPr>
        <p:txBody>
          <a:bodyPr rIns="274320"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rIns="274320"/>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rIns="274320"/>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653353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ver White Half Image Strapline">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BD1BDBDC-7404-AF80-7E18-CBB8EB3346FB}"/>
              </a:ext>
              <a:ext uri="{C183D7F6-B498-43B3-948B-1728B52AA6E4}">
                <adec:decorative xmlns:adec="http://schemas.microsoft.com/office/drawing/2017/decorative" val="1"/>
              </a:ext>
            </a:extLst>
          </p:cNvPr>
          <p:cNvSpPr>
            <a:spLocks noGrp="1"/>
          </p:cNvSpPr>
          <p:nvPr>
            <p:ph type="pic" sz="quarter" idx="11"/>
          </p:nvPr>
        </p:nvSpPr>
        <p:spPr>
          <a:xfrm>
            <a:off x="4619628" y="0"/>
            <a:ext cx="4524372"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pic>
        <p:nvPicPr>
          <p:cNvPr id="10" name="UL Solutions" descr="UL Solutions">
            <a:extLst>
              <a:ext uri="{FF2B5EF4-FFF2-40B4-BE49-F238E27FC236}">
                <a16:creationId xmlns:a16="http://schemas.microsoft.com/office/drawing/2014/main" id="{8F1E1931-FDDA-1025-E673-52E0132EA1B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2"/>
          <p:cNvSpPr>
            <a:spLocks noGrp="1"/>
          </p:cNvSpPr>
          <p:nvPr>
            <p:ph type="ctrTitle" hasCustomPrompt="1"/>
          </p:nvPr>
        </p:nvSpPr>
        <p:spPr>
          <a:xfrm>
            <a:off x="411480" y="1280160"/>
            <a:ext cx="4112895" cy="1554480"/>
          </a:xfrm>
        </p:spPr>
        <p:txBody>
          <a:bodyPr rIns="274320"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rIns="274320"/>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rIns="274320"/>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12" name="Safety. Science. Transformation." descr="Safety. Science. Transformation.">
            <a:extLst>
              <a:ext uri="{FF2B5EF4-FFF2-40B4-BE49-F238E27FC236}">
                <a16:creationId xmlns:a16="http://schemas.microsoft.com/office/drawing/2014/main" id="{0367CDFB-3E72-435D-0672-0663B4FE2D13}"/>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25661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Agenda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80"/>
            <a:ext cx="8321040" cy="685800"/>
          </a:xfrm>
        </p:spPr>
        <p:txBody>
          <a:bodyPr/>
          <a:lstStyle/>
          <a:p>
            <a:r>
              <a:rPr lang="en-US"/>
              <a:t>[Slide title]</a:t>
            </a:r>
          </a:p>
        </p:txBody>
      </p:sp>
      <p:sp>
        <p:nvSpPr>
          <p:cNvPr id="3" name="Content Placeholder 2"/>
          <p:cNvSpPr>
            <a:spLocks noGrp="1"/>
          </p:cNvSpPr>
          <p:nvPr>
            <p:ph idx="1"/>
          </p:nvPr>
        </p:nvSpPr>
        <p:spPr>
          <a:xfrm>
            <a:off x="411480" y="1279524"/>
            <a:ext cx="4114800" cy="3365627"/>
          </a:xfrm>
        </p:spPr>
        <p:txBody>
          <a:bodyPr/>
          <a:lstStyle>
            <a:lvl1pPr marL="320040" indent="-320040">
              <a:buFont typeface="+mj-lt"/>
              <a:buAutoNum type="arabicPeriod"/>
              <a:tabLst>
                <a:tab pos="4111625" algn="r"/>
              </a:tabLst>
              <a:defRPr/>
            </a:lvl1pPr>
            <a:lvl2pPr marL="457200">
              <a:defRPr/>
            </a:lvl2pPr>
            <a:lvl3pPr marL="594360">
              <a:defRPr/>
            </a:lvl3pPr>
            <a:lvl4pPr marL="731520">
              <a:defRPr/>
            </a:lvl4pPr>
            <a:lvl5pPr marL="868680">
              <a:defRPr/>
            </a:lvl5pPr>
            <a:lvl6pPr marL="1005840">
              <a:defRPr/>
            </a:lvl6pPr>
            <a:lvl7pPr marL="1143000">
              <a:defRPr/>
            </a:lvl7pPr>
            <a:lvl8pPr marL="1280160">
              <a:defRPr/>
            </a:lvl8pPr>
            <a:lvl9pPr marL="141732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descr="UL Solutions">
            <a:extLst>
              <a:ext uri="{FF2B5EF4-FFF2-40B4-BE49-F238E27FC236}">
                <a16:creationId xmlns:a16="http://schemas.microsoft.com/office/drawing/2014/main" id="{03E0033B-F521-5E9A-6DD3-608D205A8B4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825549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Agenda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80"/>
            <a:ext cx="4114800" cy="685800"/>
          </a:xfrm>
        </p:spPr>
        <p:txBody>
          <a:bodyPr/>
          <a:lstStyle/>
          <a:p>
            <a:r>
              <a:rPr lang="en-US"/>
              <a:t>[Slide title]</a:t>
            </a:r>
          </a:p>
        </p:txBody>
      </p:sp>
      <p:sp>
        <p:nvSpPr>
          <p:cNvPr id="3" name="Content Placeholder 2"/>
          <p:cNvSpPr>
            <a:spLocks noGrp="1"/>
          </p:cNvSpPr>
          <p:nvPr>
            <p:ph idx="1"/>
          </p:nvPr>
        </p:nvSpPr>
        <p:spPr>
          <a:xfrm>
            <a:off x="4617720" y="411480"/>
            <a:ext cx="4114800" cy="4233672"/>
          </a:xfrm>
        </p:spPr>
        <p:txBody>
          <a:bodyPr/>
          <a:lstStyle>
            <a:lvl1pPr marL="320040" indent="-320040">
              <a:buFont typeface="+mj-lt"/>
              <a:buAutoNum type="arabicPeriod"/>
              <a:tabLst>
                <a:tab pos="4111625" algn="r"/>
              </a:tabLst>
              <a:defRPr/>
            </a:lvl1pPr>
            <a:lvl2pPr marL="457200">
              <a:defRPr/>
            </a:lvl2pPr>
            <a:lvl3pPr marL="594360">
              <a:defRPr/>
            </a:lvl3pPr>
            <a:lvl4pPr marL="731520">
              <a:defRPr/>
            </a:lvl4pPr>
            <a:lvl5pPr marL="868680">
              <a:defRPr/>
            </a:lvl5pPr>
            <a:lvl6pPr marL="1005840">
              <a:defRPr/>
            </a:lvl6pPr>
            <a:lvl7pPr marL="1143000">
              <a:defRPr/>
            </a:lvl7pPr>
            <a:lvl8pPr marL="1280160">
              <a:defRPr/>
            </a:lvl8pPr>
            <a:lvl9pPr marL="141732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descr="UL Solutions">
            <a:extLst>
              <a:ext uri="{FF2B5EF4-FFF2-40B4-BE49-F238E27FC236}">
                <a16:creationId xmlns:a16="http://schemas.microsoft.com/office/drawing/2014/main" id="{03E0033B-F521-5E9A-6DD3-608D205A8B4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861951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Agenda Red Left">
    <p:bg>
      <p:bgPr>
        <a:solidFill>
          <a:srgbClr val="CA012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80"/>
            <a:ext cx="8321040" cy="685800"/>
          </a:xfrm>
        </p:spPr>
        <p:txBody>
          <a:bodyPr/>
          <a:lstStyle/>
          <a:p>
            <a:r>
              <a:rPr lang="en-US"/>
              <a:t>[Slide title]</a:t>
            </a:r>
          </a:p>
        </p:txBody>
      </p:sp>
      <p:sp>
        <p:nvSpPr>
          <p:cNvPr id="3" name="Content Placeholder 2"/>
          <p:cNvSpPr>
            <a:spLocks noGrp="1"/>
          </p:cNvSpPr>
          <p:nvPr>
            <p:ph idx="1"/>
          </p:nvPr>
        </p:nvSpPr>
        <p:spPr>
          <a:xfrm>
            <a:off x="411480" y="1279524"/>
            <a:ext cx="4114800" cy="3365627"/>
          </a:xfrm>
        </p:spPr>
        <p:txBody>
          <a:bodyPr/>
          <a:lstStyle>
            <a:lvl1pPr marL="319088" indent="-319088">
              <a:buClrTx/>
              <a:buFont typeface="+mj-lt"/>
              <a:buAutoNum type="arabicPeriod"/>
              <a:tabLst>
                <a:tab pos="4111625" algn="r"/>
              </a:tabLst>
              <a:defRPr/>
            </a:lvl1pPr>
            <a:lvl2pPr marL="457200">
              <a:defRPr/>
            </a:lvl2pPr>
            <a:lvl3pPr marL="594360">
              <a:defRPr/>
            </a:lvl3pPr>
            <a:lvl4pPr marL="731520">
              <a:defRPr/>
            </a:lvl4pPr>
            <a:lvl5pPr marL="868680">
              <a:defRPr/>
            </a:lvl5pPr>
            <a:lvl6pPr marL="1005840">
              <a:defRPr/>
            </a:lvl6pPr>
            <a:lvl7pPr marL="1143000">
              <a:defRPr/>
            </a:lvl7pPr>
            <a:lvl8pPr marL="1280160">
              <a:defRPr/>
            </a:lvl8pPr>
            <a:lvl9pPr marL="141732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a:extLst>
              <a:ext uri="{FF2B5EF4-FFF2-40B4-BE49-F238E27FC236}">
                <a16:creationId xmlns:a16="http://schemas.microsoft.com/office/drawing/2014/main" id="{C4978180-D222-7F04-340A-11A5EB5DE0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21479976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Agenda Red Right">
    <p:bg>
      <p:bgPr>
        <a:solidFill>
          <a:srgbClr val="CA012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80"/>
            <a:ext cx="4114800" cy="685800"/>
          </a:xfrm>
        </p:spPr>
        <p:txBody>
          <a:bodyPr/>
          <a:lstStyle/>
          <a:p>
            <a:r>
              <a:rPr lang="en-US"/>
              <a:t>[Slide title]</a:t>
            </a:r>
          </a:p>
        </p:txBody>
      </p:sp>
      <p:sp>
        <p:nvSpPr>
          <p:cNvPr id="3" name="Content Placeholder 2"/>
          <p:cNvSpPr>
            <a:spLocks noGrp="1"/>
          </p:cNvSpPr>
          <p:nvPr>
            <p:ph idx="1"/>
          </p:nvPr>
        </p:nvSpPr>
        <p:spPr>
          <a:xfrm>
            <a:off x="4616450" y="411480"/>
            <a:ext cx="4114800" cy="4233672"/>
          </a:xfrm>
        </p:spPr>
        <p:txBody>
          <a:bodyPr/>
          <a:lstStyle>
            <a:lvl1pPr marL="319088" indent="-319088">
              <a:buClrTx/>
              <a:buFont typeface="+mj-lt"/>
              <a:buAutoNum type="arabicPeriod"/>
              <a:tabLst>
                <a:tab pos="4111625" algn="r"/>
              </a:tabLst>
              <a:defRPr/>
            </a:lvl1pPr>
            <a:lvl2pPr marL="457200">
              <a:defRPr/>
            </a:lvl2pPr>
            <a:lvl3pPr marL="594360">
              <a:defRPr/>
            </a:lvl3pPr>
            <a:lvl4pPr marL="731520">
              <a:defRPr/>
            </a:lvl4pPr>
            <a:lvl5pPr marL="868680">
              <a:defRPr/>
            </a:lvl5pPr>
            <a:lvl6pPr marL="1005840">
              <a:defRPr/>
            </a:lvl6pPr>
            <a:lvl7pPr marL="1143000">
              <a:defRPr/>
            </a:lvl7pPr>
            <a:lvl8pPr marL="1280160">
              <a:defRPr/>
            </a:lvl8pPr>
            <a:lvl9pPr marL="141732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a:extLst>
              <a:ext uri="{FF2B5EF4-FFF2-40B4-BE49-F238E27FC236}">
                <a16:creationId xmlns:a16="http://schemas.microsoft.com/office/drawing/2014/main" id="{C4978180-D222-7F04-340A-11A5EB5DE0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43167444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Divider White">
    <p:bg>
      <p:bgRef idx="1001">
        <a:schemeClr val="bg1"/>
      </p:bgRef>
    </p:bg>
    <p:spTree>
      <p:nvGrpSpPr>
        <p:cNvPr id="1" name=""/>
        <p:cNvGrpSpPr/>
        <p:nvPr/>
      </p:nvGrpSpPr>
      <p:grpSpPr>
        <a:xfrm>
          <a:off x="0" y="0"/>
          <a:ext cx="0" cy="0"/>
          <a:chOff x="0" y="0"/>
          <a:chExt cx="0" cy="0"/>
        </a:xfrm>
      </p:grpSpPr>
      <p:pic>
        <p:nvPicPr>
          <p:cNvPr id="10" name="Graphic">
            <a:extLst>
              <a:ext uri="{FF2B5EF4-FFF2-40B4-BE49-F238E27FC236}">
                <a16:creationId xmlns:a16="http://schemas.microsoft.com/office/drawing/2014/main" id="{86BEC377-228E-84A8-F7AA-8BD7497BD90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5314950" y="412750"/>
            <a:ext cx="3417570" cy="3417570"/>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Clr>
                <a:srgbClr val="CA0123"/>
              </a:buClr>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descr="UL Solutions">
            <a:extLst>
              <a:ext uri="{FF2B5EF4-FFF2-40B4-BE49-F238E27FC236}">
                <a16:creationId xmlns:a16="http://schemas.microsoft.com/office/drawing/2014/main" id="{15C8325F-449B-B238-DD53-BFC132410D4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33769494"/>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Divider White 2">
    <p:bg>
      <p:bgRef idx="1001">
        <a:schemeClr val="bg1"/>
      </p:bgRef>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F00D17CE-B495-2673-F4B5-42A333EC5616}"/>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4755199" y="582931"/>
            <a:ext cx="3977639" cy="3977639"/>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Clr>
                <a:srgbClr val="CA0123"/>
              </a:buClr>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descr="UL Solutions">
            <a:extLst>
              <a:ext uri="{FF2B5EF4-FFF2-40B4-BE49-F238E27FC236}">
                <a16:creationId xmlns:a16="http://schemas.microsoft.com/office/drawing/2014/main" id="{15C8325F-449B-B238-DD53-BFC132410D4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282360933"/>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vider Midnight Blue">
    <p:bg>
      <p:bgPr>
        <a:solidFill>
          <a:srgbClr val="122C49"/>
        </a:solidFill>
        <a:effectLst/>
      </p:bgPr>
    </p:bg>
    <p:spTree>
      <p:nvGrpSpPr>
        <p:cNvPr id="1" name=""/>
        <p:cNvGrpSpPr/>
        <p:nvPr/>
      </p:nvGrpSpPr>
      <p:grpSpPr>
        <a:xfrm>
          <a:off x="0" y="0"/>
          <a:ext cx="0" cy="0"/>
          <a:chOff x="0" y="0"/>
          <a:chExt cx="0" cy="0"/>
        </a:xfrm>
      </p:grpSpPr>
      <p:pic>
        <p:nvPicPr>
          <p:cNvPr id="4" name="Graphic">
            <a:extLst>
              <a:ext uri="{FF2B5EF4-FFF2-40B4-BE49-F238E27FC236}">
                <a16:creationId xmlns:a16="http://schemas.microsoft.com/office/drawing/2014/main" id="{CA2FA39A-2E57-8F63-8121-1335EF25BB8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4709160" y="1170694"/>
            <a:ext cx="4434840" cy="2802113"/>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a:extLst>
              <a:ext uri="{FF2B5EF4-FFF2-40B4-BE49-F238E27FC236}">
                <a16:creationId xmlns:a16="http://schemas.microsoft.com/office/drawing/2014/main" id="{70EB08D7-D3A0-BCC3-E568-E271789F89A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098063068"/>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Divider Dark Red">
    <p:bg>
      <p:bgPr>
        <a:solidFill>
          <a:srgbClr val="5B0428"/>
        </a:solidFill>
        <a:effectLst/>
      </p:bgPr>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E8A648E8-9CAF-9D67-9DDC-8EB6863B8FC9}"/>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rot="16200000">
            <a:off x="4891407" y="1245871"/>
            <a:ext cx="3977639" cy="2651758"/>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a:extLst>
              <a:ext uri="{FF2B5EF4-FFF2-40B4-BE49-F238E27FC236}">
                <a16:creationId xmlns:a16="http://schemas.microsoft.com/office/drawing/2014/main" id="{140022B7-C2EE-915D-63A6-A8EB6DCEF8C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461652546"/>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Divider Pebble">
    <p:bg>
      <p:bgPr>
        <a:solidFill>
          <a:srgbClr val="E5DDCA"/>
        </a:solidFill>
        <a:effectLst/>
      </p:bgPr>
    </p:bg>
    <p:spTree>
      <p:nvGrpSpPr>
        <p:cNvPr id="1" name=""/>
        <p:cNvGrpSpPr/>
        <p:nvPr/>
      </p:nvGrpSpPr>
      <p:grpSpPr>
        <a:xfrm>
          <a:off x="0" y="0"/>
          <a:ext cx="0" cy="0"/>
          <a:chOff x="0" y="0"/>
          <a:chExt cx="0" cy="0"/>
        </a:xfrm>
      </p:grpSpPr>
      <p:pic>
        <p:nvPicPr>
          <p:cNvPr id="10" name="Graphic">
            <a:extLst>
              <a:ext uri="{FF2B5EF4-FFF2-40B4-BE49-F238E27FC236}">
                <a16:creationId xmlns:a16="http://schemas.microsoft.com/office/drawing/2014/main" id="{781801C2-011F-7964-050D-235C74A7D658}"/>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4755199" y="582931"/>
            <a:ext cx="3977639" cy="3977639"/>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Clr>
                <a:srgbClr val="CA0123"/>
              </a:buClr>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7E15E2AE-BDBC-38FD-5E1D-04405E875A9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88713358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Divider Midnight Blue Image">
    <p:bg>
      <p:bgPr>
        <a:solidFill>
          <a:srgbClr val="122C49"/>
        </a:solidFill>
        <a:effectLst/>
      </p:bgPr>
    </p:bg>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25AACA9F-30CA-B558-FBE4-1AC9B5A934FF}"/>
              </a:ext>
              <a:ext uri="{C183D7F6-B498-43B3-948B-1728B52AA6E4}">
                <adec:decorative xmlns:adec="http://schemas.microsoft.com/office/drawing/2017/decorative" val="1"/>
              </a:ext>
            </a:extLst>
          </p:cNvPr>
          <p:cNvSpPr>
            <a:spLocks noGrp="1"/>
          </p:cNvSpPr>
          <p:nvPr>
            <p:ph type="pic" sz="quarter" idx="11"/>
          </p:nvPr>
        </p:nvSpPr>
        <p:spPr>
          <a:xfrm>
            <a:off x="4273147" y="0"/>
            <a:ext cx="4870853"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164" y="1279523"/>
            <a:ext cx="3503611" cy="1737360"/>
          </a:xfrm>
        </p:spPr>
        <p:txBody>
          <a:bodyPr anchor="t" anchorCtr="0"/>
          <a:lstStyle>
            <a:lvl1pPr>
              <a:lnSpc>
                <a:spcPct val="85000"/>
              </a:lnSpc>
              <a:defRPr sz="3200" b="0"/>
            </a:lvl1pPr>
          </a:lstStyle>
          <a:p>
            <a:r>
              <a:rPr lang="en-US"/>
              <a:t>[Divider title]</a:t>
            </a:r>
          </a:p>
        </p:txBody>
      </p:sp>
      <p:sp>
        <p:nvSpPr>
          <p:cNvPr id="3" name="Text Placeholder 3"/>
          <p:cNvSpPr>
            <a:spLocks noGrp="1"/>
          </p:cNvSpPr>
          <p:nvPr>
            <p:ph type="body" idx="1" hasCustomPrompt="1"/>
          </p:nvPr>
        </p:nvSpPr>
        <p:spPr>
          <a:xfrm>
            <a:off x="411165" y="3200400"/>
            <a:ext cx="3503610"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a:extLst>
              <a:ext uri="{FF2B5EF4-FFF2-40B4-BE49-F238E27FC236}">
                <a16:creationId xmlns:a16="http://schemas.microsoft.com/office/drawing/2014/main" id="{DA33EB2F-32F2-2137-2BFF-11B4B962FBF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4"/>
          <p:cNvSpPr>
            <a:spLocks noGrp="1"/>
          </p:cNvSpPr>
          <p:nvPr>
            <p:ph type="sldNum" sz="quarter" idx="12"/>
          </p:nvPr>
        </p:nvSpPr>
        <p:spPr/>
        <p:txBody>
          <a:bodyPr/>
          <a:lstStyle>
            <a:lvl1pPr>
              <a:defRPr>
                <a:solidFill>
                  <a:schemeClr val="bg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1146428557"/>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Divider Pebble Image">
    <p:bg>
      <p:bgPr>
        <a:solidFill>
          <a:srgbClr val="E5DDCA"/>
        </a:solidFill>
        <a:effectLst/>
      </p:bgPr>
    </p:bg>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25AACA9F-30CA-B558-FBE4-1AC9B5A934FF}"/>
              </a:ext>
              <a:ext uri="{C183D7F6-B498-43B3-948B-1728B52AA6E4}">
                <adec:decorative xmlns:adec="http://schemas.microsoft.com/office/drawing/2017/decorative" val="1"/>
              </a:ext>
            </a:extLst>
          </p:cNvPr>
          <p:cNvSpPr>
            <a:spLocks noGrp="1"/>
          </p:cNvSpPr>
          <p:nvPr>
            <p:ph type="pic" sz="quarter" idx="11"/>
          </p:nvPr>
        </p:nvSpPr>
        <p:spPr>
          <a:xfrm>
            <a:off x="4273147" y="0"/>
            <a:ext cx="4870853" cy="5143500"/>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164" y="1279523"/>
            <a:ext cx="3503611" cy="1737360"/>
          </a:xfrm>
        </p:spPr>
        <p:txBody>
          <a:bodyPr anchor="t" anchorCtr="0"/>
          <a:lstStyle>
            <a:lvl1pPr>
              <a:lnSpc>
                <a:spcPct val="85000"/>
              </a:lnSpc>
              <a:defRPr sz="3200" b="0"/>
            </a:lvl1pPr>
          </a:lstStyle>
          <a:p>
            <a:r>
              <a:rPr lang="en-US"/>
              <a:t>[Divider title]</a:t>
            </a:r>
          </a:p>
        </p:txBody>
      </p:sp>
      <p:sp>
        <p:nvSpPr>
          <p:cNvPr id="3" name="Text Placeholder 3"/>
          <p:cNvSpPr>
            <a:spLocks noGrp="1"/>
          </p:cNvSpPr>
          <p:nvPr>
            <p:ph type="body" idx="1" hasCustomPrompt="1"/>
          </p:nvPr>
        </p:nvSpPr>
        <p:spPr>
          <a:xfrm>
            <a:off x="411165" y="3200400"/>
            <a:ext cx="3503610"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Clr>
                <a:srgbClr val="CA0123"/>
              </a:buClr>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descr="UL Solutions">
            <a:extLst>
              <a:ext uri="{FF2B5EF4-FFF2-40B4-BE49-F238E27FC236}">
                <a16:creationId xmlns:a16="http://schemas.microsoft.com/office/drawing/2014/main" id="{25A2C889-D79B-7493-EA28-5E5F422EB55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3593810263"/>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Questions">
    <p:bg>
      <p:bgRef idx="1001">
        <a:schemeClr val="bg1"/>
      </p:bgRef>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F00D17CE-B495-2673-F4B5-42A333EC5616}"/>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4755199" y="582931"/>
            <a:ext cx="3977639" cy="3977639"/>
          </a:xfrm>
          <a:prstGeom prst="rect">
            <a:avLst/>
          </a:prstGeom>
        </p:spPr>
      </p:pic>
      <p:sp>
        <p:nvSpPr>
          <p:cNvPr id="4" name="TextBox">
            <a:extLst>
              <a:ext uri="{FF2B5EF4-FFF2-40B4-BE49-F238E27FC236}">
                <a16:creationId xmlns:a16="http://schemas.microsoft.com/office/drawing/2014/main" id="{10D50D97-1DFA-3A95-75B3-4C19112A3432}"/>
              </a:ext>
            </a:extLst>
          </p:cNvPr>
          <p:cNvSpPr txBox="1"/>
          <p:nvPr/>
        </p:nvSpPr>
        <p:spPr>
          <a:xfrm>
            <a:off x="411163" y="1279522"/>
            <a:ext cx="4113211" cy="1737360"/>
          </a:xfrm>
          <a:prstGeom prst="rect">
            <a:avLst/>
          </a:prstGeom>
          <a:noFill/>
        </p:spPr>
        <p:txBody>
          <a:bodyPr wrap="square" lIns="0" tIns="0" rIns="0" bIns="0" rtlCol="0">
            <a:noAutofit/>
          </a:bodyPr>
          <a:lstStyle/>
          <a:p>
            <a:pPr marL="0" indent="0">
              <a:lnSpc>
                <a:spcPct val="85000"/>
              </a:lnSpc>
              <a:spcBef>
                <a:spcPts val="0"/>
              </a:spcBef>
              <a:buClr>
                <a:srgbClr val="CA0123"/>
              </a:buClr>
              <a:buSzPct val="100000"/>
              <a:buFontTx/>
              <a:buNone/>
            </a:pPr>
            <a:r>
              <a:rPr lang="en-US" sz="3200">
                <a:latin typeface="+mj-lt"/>
              </a:rPr>
              <a:t>Questions?</a:t>
            </a:r>
          </a:p>
        </p:txBody>
      </p:sp>
      <p:sp>
        <p:nvSpPr>
          <p:cNvPr id="12" name="Text Placeholder 1">
            <a:extLst>
              <a:ext uri="{FF2B5EF4-FFF2-40B4-BE49-F238E27FC236}">
                <a16:creationId xmlns:a16="http://schemas.microsoft.com/office/drawing/2014/main" id="{485A4969-6672-BC1B-3697-E80BDBDB21E1}"/>
              </a:ext>
            </a:extLst>
          </p:cNvPr>
          <p:cNvSpPr>
            <a:spLocks noGrp="1"/>
          </p:cNvSpPr>
          <p:nvPr>
            <p:ph type="body" sz="quarter" idx="13" hasCustomPrompt="1"/>
          </p:nvPr>
        </p:nvSpPr>
        <p:spPr>
          <a:xfrm>
            <a:off x="411163" y="3200400"/>
            <a:ext cx="4113212" cy="731520"/>
          </a:xfrm>
        </p:spPr>
        <p:txBody>
          <a:bodyPr anchor="b" anchorCtr="0"/>
          <a:lstStyle>
            <a:lvl1pPr marL="0" indent="0">
              <a:spcBef>
                <a:spcPts val="0"/>
              </a:spcBef>
              <a:buFontTx/>
              <a:buNone/>
              <a:defRPr sz="1000" b="1"/>
            </a:lvl1pPr>
            <a:lvl2pPr marL="0" indent="0">
              <a:spcBef>
                <a:spcPts val="0"/>
              </a:spcBef>
              <a:buFontTx/>
              <a:buNone/>
              <a:defRPr sz="1000" b="1"/>
            </a:lvl2pPr>
            <a:lvl3pPr marL="0" indent="0">
              <a:spcBef>
                <a:spcPts val="0"/>
              </a:spcBef>
              <a:buFontTx/>
              <a:buNone/>
              <a:defRPr sz="1000" b="1"/>
            </a:lvl3pPr>
            <a:lvl4pPr marL="0" indent="0">
              <a:spcBef>
                <a:spcPts val="0"/>
              </a:spcBef>
              <a:buFontTx/>
              <a:buNone/>
              <a:defRPr sz="1000" b="1"/>
            </a:lvl4pPr>
            <a:lvl5pPr marL="0" indent="0">
              <a:spcBef>
                <a:spcPts val="0"/>
              </a:spcBef>
              <a:buFontTx/>
              <a:buNone/>
              <a:defRPr sz="1000" b="1"/>
            </a:lvl5pPr>
            <a:lvl6pPr marL="0" indent="0">
              <a:spcBef>
                <a:spcPts val="0"/>
              </a:spcBef>
              <a:buFontTx/>
              <a:buNone/>
              <a:defRPr sz="1000" b="1"/>
            </a:lvl6pPr>
            <a:lvl7pPr marL="0" indent="0">
              <a:spcBef>
                <a:spcPts val="0"/>
              </a:spcBef>
              <a:buFontTx/>
              <a:buNone/>
              <a:defRPr sz="1000" b="1"/>
            </a:lvl7pPr>
            <a:lvl8pPr marL="0" indent="0">
              <a:spcBef>
                <a:spcPts val="0"/>
              </a:spcBef>
              <a:buFontTx/>
              <a:buNone/>
              <a:defRPr sz="1000" b="1"/>
            </a:lvl8pPr>
            <a:lvl9pPr marL="0" indent="0">
              <a:spcBef>
                <a:spcPts val="0"/>
              </a:spcBef>
              <a:buFontTx/>
              <a:buNone/>
              <a:defRPr sz="1000" b="1"/>
            </a:lvl9pPr>
          </a:lstStyle>
          <a:p>
            <a:pPr lvl="0"/>
            <a:r>
              <a:rPr lang="en-US"/>
              <a:t>[</a:t>
            </a:r>
            <a:r>
              <a:rPr lang="en-US" err="1"/>
              <a:t>Firstname</a:t>
            </a:r>
            <a:r>
              <a:rPr lang="en-US"/>
              <a:t> </a:t>
            </a:r>
            <a:r>
              <a:rPr lang="en-US" err="1"/>
              <a:t>Lastname</a:t>
            </a:r>
            <a:r>
              <a:rPr lang="en-US"/>
              <a:t>]</a:t>
            </a:r>
            <a:br>
              <a:rPr lang="en-US"/>
            </a:br>
            <a:r>
              <a:rPr lang="en-US"/>
              <a:t>[Title]</a:t>
            </a:r>
          </a:p>
        </p:txBody>
      </p:sp>
      <p:sp>
        <p:nvSpPr>
          <p:cNvPr id="5" name="TextBox">
            <a:extLst>
              <a:ext uri="{FF2B5EF4-FFF2-40B4-BE49-F238E27FC236}">
                <a16:creationId xmlns:a16="http://schemas.microsoft.com/office/drawing/2014/main" id="{A5C72FCF-2AD8-2FA5-1567-E4ABACDE5F63}"/>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pic>
        <p:nvPicPr>
          <p:cNvPr id="7" name="UL Solutions" descr="UL Solutions">
            <a:extLst>
              <a:ext uri="{FF2B5EF4-FFF2-40B4-BE49-F238E27FC236}">
                <a16:creationId xmlns:a16="http://schemas.microsoft.com/office/drawing/2014/main" id="{15C8325F-449B-B238-DD53-BFC132410D4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1924" y="4730243"/>
            <a:ext cx="712556" cy="292608"/>
          </a:xfrm>
          <a:prstGeom prst="rect">
            <a:avLst/>
          </a:prstGeom>
        </p:spPr>
      </p:pic>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154576222"/>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 preserve="1">
  <p:cSld name="On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[Slide title]</a:t>
            </a:r>
          </a:p>
        </p:txBody>
      </p:sp>
      <p:sp>
        <p:nvSpPr>
          <p:cNvPr id="3" name="Content Placeholder 2"/>
          <p:cNvSpPr>
            <a:spLocks noGrp="1"/>
          </p:cNvSpPr>
          <p:nvPr>
            <p:ph idx="1"/>
          </p:nvPr>
        </p:nvSpPr>
        <p:spPr>
          <a:xfrm>
            <a:off x="411480" y="1280158"/>
            <a:ext cx="5516245" cy="3364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6962199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wo Colum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50D576F-BAFA-C12A-1C92-6805F01E1EB7}"/>
              </a:ext>
            </a:extLst>
          </p:cNvPr>
          <p:cNvSpPr>
            <a:spLocks noGrp="1"/>
          </p:cNvSpPr>
          <p:nvPr>
            <p:ph type="title" hasCustomPrompt="1"/>
          </p:nvPr>
        </p:nvSpPr>
        <p:spPr>
          <a:xfrm>
            <a:off x="411479" y="411480"/>
            <a:ext cx="8321040" cy="685800"/>
          </a:xfrm>
        </p:spPr>
        <p:txBody>
          <a:bodyPr/>
          <a:lstStyle/>
          <a:p>
            <a:r>
              <a:rPr lang="en-US"/>
              <a:t>[Slide title]</a:t>
            </a:r>
          </a:p>
        </p:txBody>
      </p:sp>
      <p:sp>
        <p:nvSpPr>
          <p:cNvPr id="3" name="Content Placeholder 2"/>
          <p:cNvSpPr>
            <a:spLocks noGrp="1"/>
          </p:cNvSpPr>
          <p:nvPr>
            <p:ph sz="half" idx="1"/>
          </p:nvPr>
        </p:nvSpPr>
        <p:spPr>
          <a:xfrm>
            <a:off x="411479" y="1280159"/>
            <a:ext cx="3803904" cy="3364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7719" y="1280159"/>
            <a:ext cx="3803904" cy="3364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4BC2DEB8-9BFD-6FFA-16C9-484C4855A4F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8471629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wo Column with Heading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p:txBody>
          <a:bodyPr/>
          <a:lstStyle/>
          <a:p>
            <a:r>
              <a:rPr lang="en-US"/>
              <a:t>[Slide title]</a:t>
            </a:r>
          </a:p>
        </p:txBody>
      </p:sp>
      <p:cxnSp>
        <p:nvCxnSpPr>
          <p:cNvPr id="9" name="Line">
            <a:extLst>
              <a:ext uri="{FF2B5EF4-FFF2-40B4-BE49-F238E27FC236}">
                <a16:creationId xmlns:a16="http://schemas.microsoft.com/office/drawing/2014/main" id="{55296295-377E-CD23-B847-2B5AA0CF7A69}"/>
              </a:ext>
              <a:ext uri="{C183D7F6-B498-43B3-948B-1728B52AA6E4}">
                <adec:decorative xmlns:adec="http://schemas.microsoft.com/office/drawing/2017/decorative" val="1"/>
              </a:ext>
            </a:extLst>
          </p:cNvPr>
          <p:cNvCxnSpPr>
            <a:cxnSpLocks/>
          </p:cNvCxnSpPr>
          <p:nvPr/>
        </p:nvCxnSpPr>
        <p:spPr>
          <a:xfrm>
            <a:off x="411479" y="1280160"/>
            <a:ext cx="3803904"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a:xfrm>
            <a:off x="411163" y="1325880"/>
            <a:ext cx="3803904"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3" name="Content Placeholder 3"/>
          <p:cNvSpPr>
            <a:spLocks noGrp="1"/>
          </p:cNvSpPr>
          <p:nvPr>
            <p:ph sz="half" idx="1"/>
          </p:nvPr>
        </p:nvSpPr>
        <p:spPr>
          <a:xfrm>
            <a:off x="411479" y="1920240"/>
            <a:ext cx="3803904"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Line">
            <a:extLst>
              <a:ext uri="{FF2B5EF4-FFF2-40B4-BE49-F238E27FC236}">
                <a16:creationId xmlns:a16="http://schemas.microsoft.com/office/drawing/2014/main" id="{B42FDDB8-0927-C75B-EEB0-871CF9E2D958}"/>
              </a:ext>
              <a:ext uri="{C183D7F6-B498-43B3-948B-1728B52AA6E4}">
                <adec:decorative xmlns:adec="http://schemas.microsoft.com/office/drawing/2017/decorative" val="1"/>
              </a:ext>
            </a:extLst>
          </p:cNvPr>
          <p:cNvCxnSpPr>
            <a:cxnSpLocks/>
          </p:cNvCxnSpPr>
          <p:nvPr/>
        </p:nvCxnSpPr>
        <p:spPr>
          <a:xfrm>
            <a:off x="4617718" y="1280160"/>
            <a:ext cx="3803904"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a:xfrm>
            <a:off x="4617719" y="1325880"/>
            <a:ext cx="3803904"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4" name="Content Placeholder 5"/>
          <p:cNvSpPr>
            <a:spLocks noGrp="1"/>
          </p:cNvSpPr>
          <p:nvPr>
            <p:ph sz="half" idx="2"/>
          </p:nvPr>
        </p:nvSpPr>
        <p:spPr>
          <a:xfrm>
            <a:off x="4617719" y="1920239"/>
            <a:ext cx="3803904"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5656712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hree 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591DF36-EE34-3E5C-8364-70D7A1671DF5}"/>
              </a:ext>
            </a:extLst>
          </p:cNvPr>
          <p:cNvSpPr>
            <a:spLocks noGrp="1"/>
          </p:cNvSpPr>
          <p:nvPr>
            <p:ph type="title" hasCustomPrompt="1"/>
          </p:nvPr>
        </p:nvSpPr>
        <p:spPr>
          <a:xfrm>
            <a:off x="411479" y="411480"/>
            <a:ext cx="8321040" cy="685800"/>
          </a:xfrm>
        </p:spPr>
        <p:txBody>
          <a:bodyPr/>
          <a:lstStyle/>
          <a:p>
            <a:r>
              <a:rPr lang="en-US"/>
              <a:t>[Slide title]</a:t>
            </a:r>
          </a:p>
        </p:txBody>
      </p:sp>
      <p:sp>
        <p:nvSpPr>
          <p:cNvPr id="3" name="Content Placeholder 2"/>
          <p:cNvSpPr>
            <a:spLocks noGrp="1"/>
          </p:cNvSpPr>
          <p:nvPr>
            <p:ph sz="half" idx="1"/>
          </p:nvPr>
        </p:nvSpPr>
        <p:spPr>
          <a:xfrm>
            <a:off x="411479" y="1280159"/>
            <a:ext cx="2404872" cy="336499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213101" y="1280159"/>
            <a:ext cx="2404872" cy="336499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a:extLst>
              <a:ext uri="{FF2B5EF4-FFF2-40B4-BE49-F238E27FC236}">
                <a16:creationId xmlns:a16="http://schemas.microsoft.com/office/drawing/2014/main" id="{87B3509B-3D79-ECD2-5B02-BC1E0F0B4AFC}"/>
              </a:ext>
            </a:extLst>
          </p:cNvPr>
          <p:cNvSpPr>
            <a:spLocks noGrp="1"/>
          </p:cNvSpPr>
          <p:nvPr>
            <p:ph sz="half" idx="13"/>
          </p:nvPr>
        </p:nvSpPr>
        <p:spPr>
          <a:xfrm>
            <a:off x="6017895" y="1280159"/>
            <a:ext cx="2404872" cy="336499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A2AC8C6B-DC83-BBAB-9027-6E19A994925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5"/>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9170645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hree Column with Heading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CCD643B-1FB9-118A-25D7-E4C584E55BC9}"/>
              </a:ext>
            </a:extLst>
          </p:cNvPr>
          <p:cNvSpPr>
            <a:spLocks noGrp="1"/>
          </p:cNvSpPr>
          <p:nvPr>
            <p:ph type="title" hasCustomPrompt="1"/>
          </p:nvPr>
        </p:nvSpPr>
        <p:spPr/>
        <p:txBody>
          <a:bodyPr/>
          <a:lstStyle/>
          <a:p>
            <a:r>
              <a:rPr lang="en-US"/>
              <a:t>[Slide title]</a:t>
            </a:r>
          </a:p>
        </p:txBody>
      </p:sp>
      <p:cxnSp>
        <p:nvCxnSpPr>
          <p:cNvPr id="8" name="Line">
            <a:extLst>
              <a:ext uri="{FF2B5EF4-FFF2-40B4-BE49-F238E27FC236}">
                <a16:creationId xmlns:a16="http://schemas.microsoft.com/office/drawing/2014/main" id="{3EA55A60-5534-35A1-AD10-B25CEA74420E}"/>
              </a:ext>
              <a:ext uri="{C183D7F6-B498-43B3-948B-1728B52AA6E4}">
                <adec:decorative xmlns:adec="http://schemas.microsoft.com/office/drawing/2017/decorative" val="1"/>
              </a:ext>
            </a:extLst>
          </p:cNvPr>
          <p:cNvCxnSpPr>
            <a:cxnSpLocks/>
          </p:cNvCxnSpPr>
          <p:nvPr/>
        </p:nvCxnSpPr>
        <p:spPr>
          <a:xfrm>
            <a:off x="411480" y="1280160"/>
            <a:ext cx="2404872"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9" name="Text Placeholder 2">
            <a:extLst>
              <a:ext uri="{FF2B5EF4-FFF2-40B4-BE49-F238E27FC236}">
                <a16:creationId xmlns:a16="http://schemas.microsoft.com/office/drawing/2014/main" id="{02D155B5-FD23-07D9-113C-71980B5D5CBB}"/>
              </a:ext>
            </a:extLst>
          </p:cNvPr>
          <p:cNvSpPr>
            <a:spLocks noGrp="1"/>
          </p:cNvSpPr>
          <p:nvPr>
            <p:ph type="body" sz="quarter" idx="14" hasCustomPrompt="1"/>
          </p:nvPr>
        </p:nvSpPr>
        <p:spPr>
          <a:xfrm>
            <a:off x="411163" y="1325880"/>
            <a:ext cx="2404872"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3" name="Content Placeholder 3"/>
          <p:cNvSpPr>
            <a:spLocks noGrp="1"/>
          </p:cNvSpPr>
          <p:nvPr>
            <p:ph sz="half" idx="1"/>
          </p:nvPr>
        </p:nvSpPr>
        <p:spPr>
          <a:xfrm>
            <a:off x="411479" y="1920239"/>
            <a:ext cx="2404872"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Line">
            <a:extLst>
              <a:ext uri="{FF2B5EF4-FFF2-40B4-BE49-F238E27FC236}">
                <a16:creationId xmlns:a16="http://schemas.microsoft.com/office/drawing/2014/main" id="{6CD976CB-1E36-9B13-AA15-99AA99B94654}"/>
              </a:ext>
              <a:ext uri="{C183D7F6-B498-43B3-948B-1728B52AA6E4}">
                <adec:decorative xmlns:adec="http://schemas.microsoft.com/office/drawing/2017/decorative" val="1"/>
              </a:ext>
            </a:extLst>
          </p:cNvPr>
          <p:cNvCxnSpPr>
            <a:cxnSpLocks/>
          </p:cNvCxnSpPr>
          <p:nvPr/>
        </p:nvCxnSpPr>
        <p:spPr>
          <a:xfrm>
            <a:off x="3213101" y="1280160"/>
            <a:ext cx="2404872"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4">
            <a:extLst>
              <a:ext uri="{FF2B5EF4-FFF2-40B4-BE49-F238E27FC236}">
                <a16:creationId xmlns:a16="http://schemas.microsoft.com/office/drawing/2014/main" id="{FB42690E-CBBB-B5AF-B373-43671B4F5F55}"/>
              </a:ext>
            </a:extLst>
          </p:cNvPr>
          <p:cNvSpPr>
            <a:spLocks noGrp="1"/>
          </p:cNvSpPr>
          <p:nvPr>
            <p:ph type="body" sz="quarter" idx="15" hasCustomPrompt="1"/>
          </p:nvPr>
        </p:nvSpPr>
        <p:spPr>
          <a:xfrm>
            <a:off x="3213101" y="1325880"/>
            <a:ext cx="2404872"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4" name="Content Placeholder 5"/>
          <p:cNvSpPr>
            <a:spLocks noGrp="1"/>
          </p:cNvSpPr>
          <p:nvPr>
            <p:ph sz="half" idx="2"/>
          </p:nvPr>
        </p:nvSpPr>
        <p:spPr>
          <a:xfrm>
            <a:off x="3213101" y="1920239"/>
            <a:ext cx="2404872"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Line">
            <a:extLst>
              <a:ext uri="{FF2B5EF4-FFF2-40B4-BE49-F238E27FC236}">
                <a16:creationId xmlns:a16="http://schemas.microsoft.com/office/drawing/2014/main" id="{1459A3F2-32EB-2457-5BFC-EF6D673F7FFA}"/>
              </a:ext>
              <a:ext uri="{C183D7F6-B498-43B3-948B-1728B52AA6E4}">
                <adec:decorative xmlns:adec="http://schemas.microsoft.com/office/drawing/2017/decorative" val="1"/>
              </a:ext>
            </a:extLst>
          </p:cNvPr>
          <p:cNvCxnSpPr>
            <a:cxnSpLocks/>
          </p:cNvCxnSpPr>
          <p:nvPr/>
        </p:nvCxnSpPr>
        <p:spPr>
          <a:xfrm>
            <a:off x="6017895" y="1280160"/>
            <a:ext cx="2404872"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6">
            <a:extLst>
              <a:ext uri="{FF2B5EF4-FFF2-40B4-BE49-F238E27FC236}">
                <a16:creationId xmlns:a16="http://schemas.microsoft.com/office/drawing/2014/main" id="{6B5CA165-7261-655A-D28F-41F1CF09F4CC}"/>
              </a:ext>
            </a:extLst>
          </p:cNvPr>
          <p:cNvSpPr>
            <a:spLocks noGrp="1"/>
          </p:cNvSpPr>
          <p:nvPr>
            <p:ph type="body" sz="quarter" idx="16" hasCustomPrompt="1"/>
          </p:nvPr>
        </p:nvSpPr>
        <p:spPr>
          <a:xfrm>
            <a:off x="6017895" y="1325880"/>
            <a:ext cx="2404872"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p:nvPr>
        </p:nvSpPr>
        <p:spPr>
          <a:xfrm>
            <a:off x="6017895" y="1920239"/>
            <a:ext cx="2404872"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UL Solutions" descr="UL Solutions">
            <a:extLst>
              <a:ext uri="{FF2B5EF4-FFF2-40B4-BE49-F238E27FC236}">
                <a16:creationId xmlns:a16="http://schemas.microsoft.com/office/drawing/2014/main" id="{15CCEDA9-BF27-9142-CB6D-D52ABA506C7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2733546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Four 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C737428-EF33-12C2-BA58-ED00E0752806}"/>
              </a:ext>
            </a:extLst>
          </p:cNvPr>
          <p:cNvSpPr>
            <a:spLocks noGrp="1"/>
          </p:cNvSpPr>
          <p:nvPr>
            <p:ph type="title" hasCustomPrompt="1"/>
          </p:nvPr>
        </p:nvSpPr>
        <p:spPr/>
        <p:txBody>
          <a:bodyPr/>
          <a:lstStyle/>
          <a:p>
            <a:r>
              <a:rPr lang="en-US"/>
              <a:t>[Slide title]</a:t>
            </a:r>
          </a:p>
        </p:txBody>
      </p:sp>
      <p:sp>
        <p:nvSpPr>
          <p:cNvPr id="3" name="Content Placeholder 2"/>
          <p:cNvSpPr>
            <a:spLocks noGrp="1"/>
          </p:cNvSpPr>
          <p:nvPr>
            <p:ph sz="half" idx="1"/>
          </p:nvPr>
        </p:nvSpPr>
        <p:spPr>
          <a:xfrm>
            <a:off x="411479" y="1280159"/>
            <a:ext cx="1709928" cy="336499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512695" y="1280159"/>
            <a:ext cx="1709928" cy="336499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a:extLst>
              <a:ext uri="{FF2B5EF4-FFF2-40B4-BE49-F238E27FC236}">
                <a16:creationId xmlns:a16="http://schemas.microsoft.com/office/drawing/2014/main" id="{87B3509B-3D79-ECD2-5B02-BC1E0F0B4AFC}"/>
              </a:ext>
            </a:extLst>
          </p:cNvPr>
          <p:cNvSpPr>
            <a:spLocks noGrp="1"/>
          </p:cNvSpPr>
          <p:nvPr>
            <p:ph sz="half" idx="13"/>
          </p:nvPr>
        </p:nvSpPr>
        <p:spPr>
          <a:xfrm>
            <a:off x="4616450" y="1280159"/>
            <a:ext cx="1709928" cy="336499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735AEAEE-4559-41C0-0932-55C2FCF2979B}"/>
              </a:ext>
            </a:extLst>
          </p:cNvPr>
          <p:cNvSpPr>
            <a:spLocks noGrp="1"/>
          </p:cNvSpPr>
          <p:nvPr>
            <p:ph sz="half" idx="14"/>
          </p:nvPr>
        </p:nvSpPr>
        <p:spPr>
          <a:xfrm>
            <a:off x="6720205" y="1280159"/>
            <a:ext cx="1709928" cy="336499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UL Solutions" descr="UL Solutions">
            <a:extLst>
              <a:ext uri="{FF2B5EF4-FFF2-40B4-BE49-F238E27FC236}">
                <a16:creationId xmlns:a16="http://schemas.microsoft.com/office/drawing/2014/main" id="{88F2ADC9-C47B-D2D0-662B-FB9513134DE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9348847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Four Column with Heading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DBC2551-90A7-193F-B553-D6F95FA4E308}"/>
              </a:ext>
            </a:extLst>
          </p:cNvPr>
          <p:cNvSpPr>
            <a:spLocks noGrp="1"/>
          </p:cNvSpPr>
          <p:nvPr>
            <p:ph type="title" hasCustomPrompt="1"/>
          </p:nvPr>
        </p:nvSpPr>
        <p:spPr/>
        <p:txBody>
          <a:bodyPr/>
          <a:lstStyle/>
          <a:p>
            <a:r>
              <a:rPr lang="en-US"/>
              <a:t>[Slide title]</a:t>
            </a:r>
          </a:p>
        </p:txBody>
      </p:sp>
      <p:cxnSp>
        <p:nvCxnSpPr>
          <p:cNvPr id="10" name="Line">
            <a:extLst>
              <a:ext uri="{FF2B5EF4-FFF2-40B4-BE49-F238E27FC236}">
                <a16:creationId xmlns:a16="http://schemas.microsoft.com/office/drawing/2014/main" id="{032B760A-E50F-E25B-3508-583C3BC755DC}"/>
              </a:ext>
              <a:ext uri="{C183D7F6-B498-43B3-948B-1728B52AA6E4}">
                <adec:decorative xmlns:adec="http://schemas.microsoft.com/office/drawing/2017/decorative" val="1"/>
              </a:ext>
            </a:extLst>
          </p:cNvPr>
          <p:cNvCxnSpPr>
            <a:cxnSpLocks/>
          </p:cNvCxnSpPr>
          <p:nvPr/>
        </p:nvCxnSpPr>
        <p:spPr>
          <a:xfrm>
            <a:off x="411480" y="1280160"/>
            <a:ext cx="170992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325880"/>
            <a:ext cx="1709928" cy="4114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3" name="Content Placeholder 3"/>
          <p:cNvSpPr>
            <a:spLocks noGrp="1"/>
          </p:cNvSpPr>
          <p:nvPr>
            <p:ph sz="half" idx="1"/>
          </p:nvPr>
        </p:nvSpPr>
        <p:spPr>
          <a:xfrm>
            <a:off x="411479" y="1828800"/>
            <a:ext cx="1709928" cy="281635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Line">
            <a:extLst>
              <a:ext uri="{FF2B5EF4-FFF2-40B4-BE49-F238E27FC236}">
                <a16:creationId xmlns:a16="http://schemas.microsoft.com/office/drawing/2014/main" id="{EEFED67B-961F-A2C3-3CE7-424FC1708611}"/>
              </a:ext>
              <a:ext uri="{C183D7F6-B498-43B3-948B-1728B52AA6E4}">
                <adec:decorative xmlns:adec="http://schemas.microsoft.com/office/drawing/2017/decorative" val="1"/>
              </a:ext>
            </a:extLst>
          </p:cNvPr>
          <p:cNvCxnSpPr>
            <a:cxnSpLocks/>
          </p:cNvCxnSpPr>
          <p:nvPr/>
        </p:nvCxnSpPr>
        <p:spPr>
          <a:xfrm>
            <a:off x="2512695" y="1280160"/>
            <a:ext cx="170992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2512695" y="1325880"/>
            <a:ext cx="1709928" cy="4114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4" name="Content Placeholder 5"/>
          <p:cNvSpPr>
            <a:spLocks noGrp="1"/>
          </p:cNvSpPr>
          <p:nvPr>
            <p:ph sz="half" idx="2"/>
          </p:nvPr>
        </p:nvSpPr>
        <p:spPr>
          <a:xfrm>
            <a:off x="2512695" y="1828800"/>
            <a:ext cx="1709928" cy="281635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Line">
            <a:extLst>
              <a:ext uri="{FF2B5EF4-FFF2-40B4-BE49-F238E27FC236}">
                <a16:creationId xmlns:a16="http://schemas.microsoft.com/office/drawing/2014/main" id="{EEF417DB-4D37-0127-48CE-E03CDF0B3754}"/>
              </a:ext>
              <a:ext uri="{C183D7F6-B498-43B3-948B-1728B52AA6E4}">
                <adec:decorative xmlns:adec="http://schemas.microsoft.com/office/drawing/2017/decorative" val="1"/>
              </a:ext>
            </a:extLst>
          </p:cNvPr>
          <p:cNvCxnSpPr>
            <a:cxnSpLocks/>
          </p:cNvCxnSpPr>
          <p:nvPr/>
        </p:nvCxnSpPr>
        <p:spPr>
          <a:xfrm>
            <a:off x="4616450" y="1280160"/>
            <a:ext cx="170992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4616450" y="1325880"/>
            <a:ext cx="1709928" cy="4114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p:nvPr>
        </p:nvSpPr>
        <p:spPr>
          <a:xfrm>
            <a:off x="4616450" y="1828800"/>
            <a:ext cx="1709928" cy="281635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Line">
            <a:extLst>
              <a:ext uri="{FF2B5EF4-FFF2-40B4-BE49-F238E27FC236}">
                <a16:creationId xmlns:a16="http://schemas.microsoft.com/office/drawing/2014/main" id="{12225921-4024-62C1-A3E3-0324ACF7F5F7}"/>
              </a:ext>
              <a:ext uri="{C183D7F6-B498-43B3-948B-1728B52AA6E4}">
                <adec:decorative xmlns:adec="http://schemas.microsoft.com/office/drawing/2017/decorative" val="1"/>
              </a:ext>
            </a:extLst>
          </p:cNvPr>
          <p:cNvCxnSpPr>
            <a:cxnSpLocks/>
          </p:cNvCxnSpPr>
          <p:nvPr/>
        </p:nvCxnSpPr>
        <p:spPr>
          <a:xfrm>
            <a:off x="6720205" y="1280160"/>
            <a:ext cx="170992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7" name="Text Placeholder 8">
            <a:extLst>
              <a:ext uri="{FF2B5EF4-FFF2-40B4-BE49-F238E27FC236}">
                <a16:creationId xmlns:a16="http://schemas.microsoft.com/office/drawing/2014/main" id="{2003BB9E-E230-0D44-17E0-2DF100D7FA35}"/>
              </a:ext>
            </a:extLst>
          </p:cNvPr>
          <p:cNvSpPr>
            <a:spLocks noGrp="1"/>
          </p:cNvSpPr>
          <p:nvPr>
            <p:ph type="body" sz="quarter" idx="18" hasCustomPrompt="1"/>
          </p:nvPr>
        </p:nvSpPr>
        <p:spPr>
          <a:xfrm>
            <a:off x="6720205" y="1325880"/>
            <a:ext cx="1709928" cy="4114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8" name="Content Placeholder 9">
            <a:extLst>
              <a:ext uri="{FF2B5EF4-FFF2-40B4-BE49-F238E27FC236}">
                <a16:creationId xmlns:a16="http://schemas.microsoft.com/office/drawing/2014/main" id="{735AEAEE-4559-41C0-0932-55C2FCF2979B}"/>
              </a:ext>
            </a:extLst>
          </p:cNvPr>
          <p:cNvSpPr>
            <a:spLocks noGrp="1"/>
          </p:cNvSpPr>
          <p:nvPr>
            <p:ph sz="half" idx="14"/>
          </p:nvPr>
        </p:nvSpPr>
        <p:spPr>
          <a:xfrm>
            <a:off x="6720205" y="1828800"/>
            <a:ext cx="1709928" cy="281635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5547604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Two Image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70CF54E-B91D-AE0D-4EDD-0C91D051160E}"/>
              </a:ext>
            </a:extLst>
          </p:cNvPr>
          <p:cNvSpPr>
            <a:spLocks noGrp="1"/>
          </p:cNvSpPr>
          <p:nvPr>
            <p:ph type="title" hasCustomPrompt="1"/>
          </p:nvPr>
        </p:nvSpPr>
        <p:spPr/>
        <p:txBody>
          <a:bodyPr/>
          <a:lstStyle/>
          <a:p>
            <a:r>
              <a:rPr lang="en-US"/>
              <a:t>[Slide title]</a:t>
            </a:r>
          </a:p>
        </p:txBody>
      </p:sp>
      <p:sp>
        <p:nvSpPr>
          <p:cNvPr id="9" name="Picture Placeholder 2">
            <a:extLst>
              <a:ext uri="{FF2B5EF4-FFF2-40B4-BE49-F238E27FC236}">
                <a16:creationId xmlns:a16="http://schemas.microsoft.com/office/drawing/2014/main" id="{9FF65674-B006-7891-981A-1EE3551EABE6}"/>
              </a:ext>
              <a:ext uri="{C183D7F6-B498-43B3-948B-1728B52AA6E4}">
                <adec:decorative xmlns:adec="http://schemas.microsoft.com/office/drawing/2017/decorative" val="1"/>
              </a:ext>
            </a:extLst>
          </p:cNvPr>
          <p:cNvSpPr>
            <a:spLocks noGrp="1"/>
          </p:cNvSpPr>
          <p:nvPr>
            <p:ph type="pic" sz="quarter" idx="11"/>
          </p:nvPr>
        </p:nvSpPr>
        <p:spPr>
          <a:xfrm>
            <a:off x="411480" y="1280160"/>
            <a:ext cx="3414395" cy="20116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3" name="Content Placeholder 3"/>
          <p:cNvSpPr>
            <a:spLocks noGrp="1"/>
          </p:cNvSpPr>
          <p:nvPr>
            <p:ph sz="half" idx="1" hasCustomPrompt="1"/>
          </p:nvPr>
        </p:nvSpPr>
        <p:spPr>
          <a:xfrm>
            <a:off x="411479" y="3428999"/>
            <a:ext cx="3410712" cy="1216152"/>
          </a:xfrm>
        </p:spPr>
        <p:txBody>
          <a:bodyPr/>
          <a:lstStyle>
            <a:lvl1pPr marL="0" indent="0">
              <a:spcBef>
                <a:spcPts val="0"/>
              </a:spcBef>
              <a:spcAft>
                <a:spcPts val="0"/>
              </a:spcAft>
              <a:buFontTx/>
              <a:buNone/>
              <a:defRPr sz="1200" b="1"/>
            </a:lvl1pPr>
            <a:lvl2pPr marL="0" indent="0">
              <a:spcBef>
                <a:spcPts val="600"/>
              </a:spcBef>
              <a:buFontTx/>
              <a:buNone/>
              <a:defRPr sz="900"/>
            </a:lvl2pPr>
            <a:lvl3pPr marL="137160" indent="-137160">
              <a:spcBef>
                <a:spcPts val="600"/>
              </a:spcBef>
              <a:buClr>
                <a:srgbClr val="CA0123"/>
              </a:buClr>
              <a:buFont typeface="Arial" panose="020B0604020202020204" pitchFamily="34" charset="0"/>
              <a:buChar char="•"/>
              <a:defRPr sz="900"/>
            </a:lvl3pPr>
            <a:lvl4pPr marL="274320" indent="-137160">
              <a:spcBef>
                <a:spcPts val="0"/>
              </a:spcBef>
              <a:buFont typeface="Arial" panose="020B0604020202020204" pitchFamily="34" charset="0"/>
              <a:buChar char="–"/>
              <a:defRPr sz="900"/>
            </a:lvl4pPr>
            <a:lvl5pPr marL="411480" indent="-137160">
              <a:spcBef>
                <a:spcPts val="0"/>
              </a:spcBef>
              <a:buFont typeface="Arial" panose="020B0604020202020204" pitchFamily="34" charset="0"/>
              <a:buChar char="–"/>
              <a:defRPr sz="900"/>
            </a:lvl5pPr>
            <a:lvl6pPr marL="548640" indent="-137160">
              <a:spcBef>
                <a:spcPts val="0"/>
              </a:spcBef>
              <a:buFont typeface="Arial" panose="020B0604020202020204" pitchFamily="34" charset="0"/>
              <a:buChar char="–"/>
              <a:defRPr sz="900"/>
            </a:lvl6pPr>
            <a:lvl7pPr marL="685800" indent="-137160">
              <a:spcBef>
                <a:spcPts val="0"/>
              </a:spcBef>
              <a:buFont typeface="Arial" panose="020B0604020202020204" pitchFamily="34" charset="0"/>
              <a:buChar char="–"/>
              <a:defRPr sz="900"/>
            </a:lvl7pPr>
            <a:lvl8pPr marL="822960" indent="-137160">
              <a:spcBef>
                <a:spcPts val="0"/>
              </a:spcBef>
              <a:buFont typeface="Arial" panose="020B0604020202020204" pitchFamily="34" charset="0"/>
              <a:buChar char="–"/>
              <a:defRPr sz="900"/>
            </a:lvl8pPr>
            <a:lvl9pPr marL="960120" indent="-137160">
              <a:spcBef>
                <a:spcPts val="0"/>
              </a:spcBef>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p:txBody>
      </p:sp>
      <p:sp>
        <p:nvSpPr>
          <p:cNvPr id="11" name="Picture Placeholder 4">
            <a:extLst>
              <a:ext uri="{FF2B5EF4-FFF2-40B4-BE49-F238E27FC236}">
                <a16:creationId xmlns:a16="http://schemas.microsoft.com/office/drawing/2014/main" id="{F8D263F6-8A50-64C6-129C-46B77BBD81F4}"/>
              </a:ext>
              <a:ext uri="{C183D7F6-B498-43B3-948B-1728B52AA6E4}">
                <adec:decorative xmlns:adec="http://schemas.microsoft.com/office/drawing/2017/decorative" val="1"/>
              </a:ext>
            </a:extLst>
          </p:cNvPr>
          <p:cNvSpPr>
            <a:spLocks noGrp="1"/>
          </p:cNvSpPr>
          <p:nvPr>
            <p:ph type="pic" sz="quarter" idx="13"/>
          </p:nvPr>
        </p:nvSpPr>
        <p:spPr>
          <a:xfrm>
            <a:off x="4617719" y="1280160"/>
            <a:ext cx="3414395" cy="20116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4" name="Content Placeholder 5"/>
          <p:cNvSpPr>
            <a:spLocks noGrp="1"/>
          </p:cNvSpPr>
          <p:nvPr>
            <p:ph sz="half" idx="2" hasCustomPrompt="1"/>
          </p:nvPr>
        </p:nvSpPr>
        <p:spPr>
          <a:xfrm>
            <a:off x="4617719" y="3428999"/>
            <a:ext cx="3410712" cy="1216152"/>
          </a:xfrm>
        </p:spPr>
        <p:txBody>
          <a:bodyPr/>
          <a:lstStyle>
            <a:lvl1pPr marL="0" indent="0">
              <a:spcBef>
                <a:spcPts val="0"/>
              </a:spcBef>
              <a:spcAft>
                <a:spcPts val="0"/>
              </a:spcAft>
              <a:buFontTx/>
              <a:buNone/>
              <a:defRPr sz="1200" b="1"/>
            </a:lvl1pPr>
            <a:lvl2pPr marL="0" indent="0">
              <a:spcBef>
                <a:spcPts val="600"/>
              </a:spcBef>
              <a:buFontTx/>
              <a:buNone/>
              <a:defRPr sz="900"/>
            </a:lvl2pPr>
            <a:lvl3pPr marL="137160" indent="-137160">
              <a:spcBef>
                <a:spcPts val="600"/>
              </a:spcBef>
              <a:buClr>
                <a:srgbClr val="CA0123"/>
              </a:buClr>
              <a:buFont typeface="Arial" panose="020B0604020202020204" pitchFamily="34" charset="0"/>
              <a:buChar char="•"/>
              <a:defRPr sz="900"/>
            </a:lvl3pPr>
            <a:lvl4pPr marL="274320" indent="-137160">
              <a:spcBef>
                <a:spcPts val="0"/>
              </a:spcBef>
              <a:buFont typeface="Arial" panose="020B0604020202020204" pitchFamily="34" charset="0"/>
              <a:buChar char="–"/>
              <a:defRPr sz="900"/>
            </a:lvl4pPr>
            <a:lvl5pPr marL="411480" indent="-137160">
              <a:spcBef>
                <a:spcPts val="0"/>
              </a:spcBef>
              <a:buFont typeface="Arial" panose="020B0604020202020204" pitchFamily="34" charset="0"/>
              <a:buChar char="–"/>
              <a:defRPr sz="900"/>
            </a:lvl5pPr>
            <a:lvl6pPr marL="548640" indent="-137160">
              <a:spcBef>
                <a:spcPts val="0"/>
              </a:spcBef>
              <a:buFont typeface="Arial" panose="020B0604020202020204" pitchFamily="34" charset="0"/>
              <a:buChar char="–"/>
              <a:defRPr sz="900"/>
            </a:lvl6pPr>
            <a:lvl7pPr marL="685800" indent="-137160">
              <a:spcBef>
                <a:spcPts val="0"/>
              </a:spcBef>
              <a:buFont typeface="Arial" panose="020B0604020202020204" pitchFamily="34" charset="0"/>
              <a:buChar char="–"/>
              <a:defRPr sz="900"/>
            </a:lvl7pPr>
            <a:lvl8pPr marL="822960" indent="-137160">
              <a:spcBef>
                <a:spcPts val="0"/>
              </a:spcBef>
              <a:buFont typeface="Arial" panose="020B0604020202020204" pitchFamily="34" charset="0"/>
              <a:buChar char="–"/>
              <a:defRPr sz="900"/>
            </a:lvl8pPr>
            <a:lvl9pPr marL="960120" indent="-137160">
              <a:spcBef>
                <a:spcPts val="0"/>
              </a:spcBef>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4317A2D8-9AD3-D062-C702-19E1B04A730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9548682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hree Image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427AB3-78D5-EE8F-D3F1-EFBE1EAF741D}"/>
              </a:ext>
            </a:extLst>
          </p:cNvPr>
          <p:cNvSpPr>
            <a:spLocks noGrp="1"/>
          </p:cNvSpPr>
          <p:nvPr>
            <p:ph type="title" hasCustomPrompt="1"/>
          </p:nvPr>
        </p:nvSpPr>
        <p:spPr/>
        <p:txBody>
          <a:bodyPr/>
          <a:lstStyle/>
          <a:p>
            <a:r>
              <a:rPr lang="en-US"/>
              <a:t>[Slide title]</a:t>
            </a:r>
          </a:p>
        </p:txBody>
      </p:sp>
      <p:sp>
        <p:nvSpPr>
          <p:cNvPr id="9" name="Picture Placeholder 2">
            <a:extLst>
              <a:ext uri="{FF2B5EF4-FFF2-40B4-BE49-F238E27FC236}">
                <a16:creationId xmlns:a16="http://schemas.microsoft.com/office/drawing/2014/main" id="{9FF65674-B006-7891-981A-1EE3551EABE6}"/>
              </a:ext>
              <a:ext uri="{C183D7F6-B498-43B3-948B-1728B52AA6E4}">
                <adec:decorative xmlns:adec="http://schemas.microsoft.com/office/drawing/2017/decorative" val="1"/>
              </a:ext>
            </a:extLst>
          </p:cNvPr>
          <p:cNvSpPr>
            <a:spLocks noGrp="1"/>
          </p:cNvSpPr>
          <p:nvPr>
            <p:ph type="pic" sz="quarter" idx="11"/>
          </p:nvPr>
        </p:nvSpPr>
        <p:spPr>
          <a:xfrm>
            <a:off x="411480" y="1280160"/>
            <a:ext cx="2404872" cy="150876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3" name="Content Placeholder 3"/>
          <p:cNvSpPr>
            <a:spLocks noGrp="1"/>
          </p:cNvSpPr>
          <p:nvPr>
            <p:ph sz="half" idx="1" hasCustomPrompt="1"/>
          </p:nvPr>
        </p:nvSpPr>
        <p:spPr>
          <a:xfrm>
            <a:off x="411479" y="2926080"/>
            <a:ext cx="2404872" cy="171907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1" name="Picture Placeholder 4">
            <a:extLst>
              <a:ext uri="{FF2B5EF4-FFF2-40B4-BE49-F238E27FC236}">
                <a16:creationId xmlns:a16="http://schemas.microsoft.com/office/drawing/2014/main" id="{F8D263F6-8A50-64C6-129C-46B77BBD81F4}"/>
              </a:ext>
              <a:ext uri="{C183D7F6-B498-43B3-948B-1728B52AA6E4}">
                <adec:decorative xmlns:adec="http://schemas.microsoft.com/office/drawing/2017/decorative" val="1"/>
              </a:ext>
            </a:extLst>
          </p:cNvPr>
          <p:cNvSpPr>
            <a:spLocks noGrp="1"/>
          </p:cNvSpPr>
          <p:nvPr>
            <p:ph type="pic" sz="quarter" idx="13"/>
          </p:nvPr>
        </p:nvSpPr>
        <p:spPr>
          <a:xfrm>
            <a:off x="3213101" y="1280160"/>
            <a:ext cx="2404872" cy="150876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4" name="Content Placeholder 5"/>
          <p:cNvSpPr>
            <a:spLocks noGrp="1"/>
          </p:cNvSpPr>
          <p:nvPr>
            <p:ph sz="half" idx="2" hasCustomPrompt="1"/>
          </p:nvPr>
        </p:nvSpPr>
        <p:spPr>
          <a:xfrm>
            <a:off x="3213101" y="2926080"/>
            <a:ext cx="2404872" cy="171907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73152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8" name="Picture Placeholder 6">
            <a:extLst>
              <a:ext uri="{FF2B5EF4-FFF2-40B4-BE49-F238E27FC236}">
                <a16:creationId xmlns:a16="http://schemas.microsoft.com/office/drawing/2014/main" id="{A2D7C08B-2181-912A-4CB2-44F94951F17B}"/>
              </a:ext>
              <a:ext uri="{C183D7F6-B498-43B3-948B-1728B52AA6E4}">
                <adec:decorative xmlns:adec="http://schemas.microsoft.com/office/drawing/2017/decorative" val="1"/>
              </a:ext>
            </a:extLst>
          </p:cNvPr>
          <p:cNvSpPr>
            <a:spLocks noGrp="1"/>
          </p:cNvSpPr>
          <p:nvPr>
            <p:ph type="pic" sz="quarter" idx="14"/>
          </p:nvPr>
        </p:nvSpPr>
        <p:spPr>
          <a:xfrm>
            <a:off x="6017895" y="1280160"/>
            <a:ext cx="2404872" cy="150876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10" name="Content Placeholder 7">
            <a:extLst>
              <a:ext uri="{FF2B5EF4-FFF2-40B4-BE49-F238E27FC236}">
                <a16:creationId xmlns:a16="http://schemas.microsoft.com/office/drawing/2014/main" id="{779B6D3B-0380-383F-395E-0C17D2A7E98F}"/>
              </a:ext>
            </a:extLst>
          </p:cNvPr>
          <p:cNvSpPr>
            <a:spLocks noGrp="1"/>
          </p:cNvSpPr>
          <p:nvPr>
            <p:ph sz="half" idx="15" hasCustomPrompt="1"/>
          </p:nvPr>
        </p:nvSpPr>
        <p:spPr>
          <a:xfrm>
            <a:off x="6017895" y="2926080"/>
            <a:ext cx="2404872" cy="171907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pic>
        <p:nvPicPr>
          <p:cNvPr id="12" name="UL Solutions" descr="UL Solutions">
            <a:extLst>
              <a:ext uri="{FF2B5EF4-FFF2-40B4-BE49-F238E27FC236}">
                <a16:creationId xmlns:a16="http://schemas.microsoft.com/office/drawing/2014/main" id="{66C08AC7-A6A1-6501-31AE-D4194C9391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0050830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Four Image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B560BC-5974-DABA-5FCD-52E528EDA7D4}"/>
              </a:ext>
            </a:extLst>
          </p:cNvPr>
          <p:cNvSpPr>
            <a:spLocks noGrp="1"/>
          </p:cNvSpPr>
          <p:nvPr>
            <p:ph type="title" hasCustomPrompt="1"/>
          </p:nvPr>
        </p:nvSpPr>
        <p:spPr/>
        <p:txBody>
          <a:bodyPr/>
          <a:lstStyle/>
          <a:p>
            <a:r>
              <a:rPr lang="en-US"/>
              <a:t>[Slide title]</a:t>
            </a:r>
          </a:p>
        </p:txBody>
      </p:sp>
      <p:sp>
        <p:nvSpPr>
          <p:cNvPr id="9" name="Picture Placeholder 2">
            <a:extLst>
              <a:ext uri="{FF2B5EF4-FFF2-40B4-BE49-F238E27FC236}">
                <a16:creationId xmlns:a16="http://schemas.microsoft.com/office/drawing/2014/main" id="{9FF65674-B006-7891-981A-1EE3551EABE6}"/>
              </a:ext>
              <a:ext uri="{C183D7F6-B498-43B3-948B-1728B52AA6E4}">
                <adec:decorative xmlns:adec="http://schemas.microsoft.com/office/drawing/2017/decorative" val="1"/>
              </a:ext>
            </a:extLst>
          </p:cNvPr>
          <p:cNvSpPr>
            <a:spLocks noGrp="1"/>
          </p:cNvSpPr>
          <p:nvPr>
            <p:ph type="pic" sz="quarter" idx="11"/>
          </p:nvPr>
        </p:nvSpPr>
        <p:spPr>
          <a:xfrm>
            <a:off x="411480" y="1280160"/>
            <a:ext cx="1709928" cy="1187787"/>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3" name="Content Placeholder 3"/>
          <p:cNvSpPr>
            <a:spLocks noGrp="1"/>
          </p:cNvSpPr>
          <p:nvPr>
            <p:ph sz="half" idx="1" hasCustomPrompt="1"/>
          </p:nvPr>
        </p:nvSpPr>
        <p:spPr>
          <a:xfrm>
            <a:off x="411479" y="2606039"/>
            <a:ext cx="1709928" cy="203911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1" name="Picture Placeholder 4">
            <a:extLst>
              <a:ext uri="{FF2B5EF4-FFF2-40B4-BE49-F238E27FC236}">
                <a16:creationId xmlns:a16="http://schemas.microsoft.com/office/drawing/2014/main" id="{F8D263F6-8A50-64C6-129C-46B77BBD81F4}"/>
              </a:ext>
              <a:ext uri="{C183D7F6-B498-43B3-948B-1728B52AA6E4}">
                <adec:decorative xmlns:adec="http://schemas.microsoft.com/office/drawing/2017/decorative" val="1"/>
              </a:ext>
            </a:extLst>
          </p:cNvPr>
          <p:cNvSpPr>
            <a:spLocks noGrp="1"/>
          </p:cNvSpPr>
          <p:nvPr>
            <p:ph type="pic" sz="quarter" idx="13"/>
          </p:nvPr>
        </p:nvSpPr>
        <p:spPr>
          <a:xfrm>
            <a:off x="2512695" y="1280160"/>
            <a:ext cx="1709928" cy="1187787"/>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4" name="Content Placeholder 5"/>
          <p:cNvSpPr>
            <a:spLocks noGrp="1"/>
          </p:cNvSpPr>
          <p:nvPr>
            <p:ph sz="half" idx="2" hasCustomPrompt="1"/>
          </p:nvPr>
        </p:nvSpPr>
        <p:spPr>
          <a:xfrm>
            <a:off x="2512695" y="2606039"/>
            <a:ext cx="1709928" cy="203911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8" name="Picture Placeholder 6">
            <a:extLst>
              <a:ext uri="{FF2B5EF4-FFF2-40B4-BE49-F238E27FC236}">
                <a16:creationId xmlns:a16="http://schemas.microsoft.com/office/drawing/2014/main" id="{A2D7C08B-2181-912A-4CB2-44F94951F17B}"/>
              </a:ext>
              <a:ext uri="{C183D7F6-B498-43B3-948B-1728B52AA6E4}">
                <adec:decorative xmlns:adec="http://schemas.microsoft.com/office/drawing/2017/decorative" val="1"/>
              </a:ext>
            </a:extLst>
          </p:cNvPr>
          <p:cNvSpPr>
            <a:spLocks noGrp="1"/>
          </p:cNvSpPr>
          <p:nvPr>
            <p:ph type="pic" sz="quarter" idx="14"/>
          </p:nvPr>
        </p:nvSpPr>
        <p:spPr>
          <a:xfrm>
            <a:off x="4616450" y="1280160"/>
            <a:ext cx="1709928" cy="1187787"/>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10" name="Content Placeholder 7">
            <a:extLst>
              <a:ext uri="{FF2B5EF4-FFF2-40B4-BE49-F238E27FC236}">
                <a16:creationId xmlns:a16="http://schemas.microsoft.com/office/drawing/2014/main" id="{779B6D3B-0380-383F-395E-0C17D2A7E98F}"/>
              </a:ext>
            </a:extLst>
          </p:cNvPr>
          <p:cNvSpPr>
            <a:spLocks noGrp="1"/>
          </p:cNvSpPr>
          <p:nvPr>
            <p:ph sz="half" idx="15" hasCustomPrompt="1"/>
          </p:nvPr>
        </p:nvSpPr>
        <p:spPr>
          <a:xfrm>
            <a:off x="4616450" y="2606039"/>
            <a:ext cx="1709928" cy="203911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6" name="Picture Placeholder 8">
            <a:extLst>
              <a:ext uri="{FF2B5EF4-FFF2-40B4-BE49-F238E27FC236}">
                <a16:creationId xmlns:a16="http://schemas.microsoft.com/office/drawing/2014/main" id="{48AC8CBB-E644-200F-7EE7-7DC38A0DA69F}"/>
              </a:ext>
              <a:ext uri="{C183D7F6-B498-43B3-948B-1728B52AA6E4}">
                <adec:decorative xmlns:adec="http://schemas.microsoft.com/office/drawing/2017/decorative" val="1"/>
              </a:ext>
            </a:extLst>
          </p:cNvPr>
          <p:cNvSpPr>
            <a:spLocks noGrp="1"/>
          </p:cNvSpPr>
          <p:nvPr>
            <p:ph type="pic" sz="quarter" idx="16"/>
          </p:nvPr>
        </p:nvSpPr>
        <p:spPr>
          <a:xfrm>
            <a:off x="6720205" y="1280160"/>
            <a:ext cx="1709928" cy="1187787"/>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17" name="Content Placeholder 9">
            <a:extLst>
              <a:ext uri="{FF2B5EF4-FFF2-40B4-BE49-F238E27FC236}">
                <a16:creationId xmlns:a16="http://schemas.microsoft.com/office/drawing/2014/main" id="{09F2FC0C-005C-B86A-3254-60ECC0DC63FA}"/>
              </a:ext>
            </a:extLst>
          </p:cNvPr>
          <p:cNvSpPr>
            <a:spLocks noGrp="1"/>
          </p:cNvSpPr>
          <p:nvPr>
            <p:ph sz="half" idx="17" hasCustomPrompt="1"/>
          </p:nvPr>
        </p:nvSpPr>
        <p:spPr>
          <a:xfrm>
            <a:off x="6720205" y="2606039"/>
            <a:ext cx="1709928" cy="203911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pic>
        <p:nvPicPr>
          <p:cNvPr id="12" name="UL Solutions" descr="UL Solutions">
            <a:extLst>
              <a:ext uri="{FF2B5EF4-FFF2-40B4-BE49-F238E27FC236}">
                <a16:creationId xmlns:a16="http://schemas.microsoft.com/office/drawing/2014/main" id="{41207CB4-2620-E22A-72D8-919955CC1C1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8071885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ntent Imag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15F71EC6-E9EB-06ED-0149-EB9CA34993BB}"/>
              </a:ext>
              <a:ext uri="{C183D7F6-B498-43B3-948B-1728B52AA6E4}">
                <adec:decorative xmlns:adec="http://schemas.microsoft.com/office/drawing/2017/decorative" val="1"/>
              </a:ext>
            </a:extLst>
          </p:cNvPr>
          <p:cNvSpPr>
            <a:spLocks noGrp="1"/>
          </p:cNvSpPr>
          <p:nvPr>
            <p:ph type="pic" sz="quarter" idx="11"/>
          </p:nvPr>
        </p:nvSpPr>
        <p:spPr>
          <a:xfrm>
            <a:off x="3914775" y="0"/>
            <a:ext cx="5229225"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79" y="411480"/>
            <a:ext cx="3414395" cy="685800"/>
          </a:xfrm>
        </p:spPr>
        <p:txBody>
          <a:bodyPr/>
          <a:lstStyle/>
          <a:p>
            <a:r>
              <a:rPr lang="en-US"/>
              <a:t>[Slide title]</a:t>
            </a:r>
          </a:p>
        </p:txBody>
      </p:sp>
      <p:sp>
        <p:nvSpPr>
          <p:cNvPr id="3" name="Content Placeholder 3"/>
          <p:cNvSpPr>
            <a:spLocks noGrp="1"/>
          </p:cNvSpPr>
          <p:nvPr>
            <p:ph idx="1"/>
          </p:nvPr>
        </p:nvSpPr>
        <p:spPr>
          <a:xfrm>
            <a:off x="411481" y="1280158"/>
            <a:ext cx="2712720" cy="3364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UL Solutions" descr="UL Solutions">
            <a:extLst>
              <a:ext uri="{FF2B5EF4-FFF2-40B4-BE49-F238E27FC236}">
                <a16:creationId xmlns:a16="http://schemas.microsoft.com/office/drawing/2014/main" id="{1889888F-4F49-CE12-B5D5-9BA4128F03F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0448043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Content Image Red">
    <p:bg>
      <p:bgPr>
        <a:solidFill>
          <a:srgbClr val="CA0123"/>
        </a:solidFill>
        <a:effectLst/>
      </p:bgPr>
    </p:bg>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15F71EC6-E9EB-06ED-0149-EB9CA34993BB}"/>
              </a:ext>
              <a:ext uri="{C183D7F6-B498-43B3-948B-1728B52AA6E4}">
                <adec:decorative xmlns:adec="http://schemas.microsoft.com/office/drawing/2017/decorative" val="1"/>
              </a:ext>
            </a:extLst>
          </p:cNvPr>
          <p:cNvSpPr>
            <a:spLocks noGrp="1"/>
          </p:cNvSpPr>
          <p:nvPr>
            <p:ph type="pic" sz="quarter" idx="11"/>
          </p:nvPr>
        </p:nvSpPr>
        <p:spPr>
          <a:xfrm>
            <a:off x="3914775" y="0"/>
            <a:ext cx="5229225"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79" y="411480"/>
            <a:ext cx="3414395" cy="685800"/>
          </a:xfrm>
        </p:spPr>
        <p:txBody>
          <a:bodyPr/>
          <a:lstStyle/>
          <a:p>
            <a:r>
              <a:rPr lang="en-US"/>
              <a:t>[Slide title]</a:t>
            </a:r>
          </a:p>
        </p:txBody>
      </p:sp>
      <p:sp>
        <p:nvSpPr>
          <p:cNvPr id="3" name="Content Placeholder 3"/>
          <p:cNvSpPr>
            <a:spLocks noGrp="1"/>
          </p:cNvSpPr>
          <p:nvPr>
            <p:ph idx="1"/>
          </p:nvPr>
        </p:nvSpPr>
        <p:spPr>
          <a:xfrm>
            <a:off x="411481" y="1280158"/>
            <a:ext cx="2712720" cy="3364992"/>
          </a:xfrm>
        </p:spPr>
        <p:txBody>
          <a:bodyPr/>
          <a:lstStyle>
            <a:lvl1pPr>
              <a:buClrTx/>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UL Solutions">
            <a:extLst>
              <a:ext uri="{FF2B5EF4-FFF2-40B4-BE49-F238E27FC236}">
                <a16:creationId xmlns:a16="http://schemas.microsoft.com/office/drawing/2014/main" id="{BB046A0D-330A-F62D-2076-8A70D07E8F3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4"/>
          <p:cNvSpPr>
            <a:spLocks noGrp="1"/>
          </p:cNvSpPr>
          <p:nvPr>
            <p:ph type="sldNum" sz="quarter" idx="12"/>
          </p:nvPr>
        </p:nvSpPr>
        <p:spPr/>
        <p:txBody>
          <a:bodyPr/>
          <a:lstStyle>
            <a:lvl1pPr>
              <a:defRPr>
                <a:solidFill>
                  <a:schemeClr val="bg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1425779468"/>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Full Imag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2980625D-9516-A511-9544-399DA8FB8F43}"/>
              </a:ext>
              <a:ext uri="{C183D7F6-B498-43B3-948B-1728B52AA6E4}">
                <adec:decorative xmlns:adec="http://schemas.microsoft.com/office/drawing/2017/decorative" val="1"/>
              </a:ext>
            </a:extLst>
          </p:cNvPr>
          <p:cNvSpPr>
            <a:spLocks noGrp="1"/>
          </p:cNvSpPr>
          <p:nvPr>
            <p:ph type="pic" sz="quarter" idx="11"/>
          </p:nvPr>
        </p:nvSpPr>
        <p:spPr>
          <a:xfrm>
            <a:off x="1" y="0"/>
            <a:ext cx="9144000"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p:txBody>
          <a:bodyPr/>
          <a:lstStyle/>
          <a:p>
            <a:r>
              <a:rPr lang="en-US"/>
              <a:t>[Optional slide title]</a:t>
            </a:r>
          </a:p>
        </p:txBody>
      </p:sp>
      <p:sp>
        <p:nvSpPr>
          <p:cNvPr id="5"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4972870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Full Image Quot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2980625D-9516-A511-9544-399DA8FB8F43}"/>
              </a:ext>
              <a:ext uri="{C183D7F6-B498-43B3-948B-1728B52AA6E4}">
                <adec:decorative xmlns:adec="http://schemas.microsoft.com/office/drawing/2017/decorative" val="1"/>
              </a:ext>
            </a:extLst>
          </p:cNvPr>
          <p:cNvSpPr>
            <a:spLocks noGrp="1"/>
          </p:cNvSpPr>
          <p:nvPr>
            <p:ph type="pic" sz="quarter" idx="11"/>
          </p:nvPr>
        </p:nvSpPr>
        <p:spPr>
          <a:xfrm>
            <a:off x="1" y="0"/>
            <a:ext cx="9144000"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411480"/>
            <a:ext cx="4112895" cy="685800"/>
          </a:xfrm>
        </p:spPr>
        <p:txBody>
          <a:bodyPr/>
          <a:lstStyle/>
          <a:p>
            <a:r>
              <a:rPr lang="en-US"/>
              <a:t>[Optional slide title]</a:t>
            </a:r>
          </a:p>
        </p:txBody>
      </p:sp>
      <p:sp>
        <p:nvSpPr>
          <p:cNvPr id="6" name="Text Placeholder 3">
            <a:extLst>
              <a:ext uri="{FF2B5EF4-FFF2-40B4-BE49-F238E27FC236}">
                <a16:creationId xmlns:a16="http://schemas.microsoft.com/office/drawing/2014/main" id="{29E01B28-EE08-ABBF-1EBC-DAE370A6265D}"/>
              </a:ext>
            </a:extLst>
          </p:cNvPr>
          <p:cNvSpPr>
            <a:spLocks noGrp="1"/>
          </p:cNvSpPr>
          <p:nvPr>
            <p:ph type="body" sz="quarter" idx="13" hasCustomPrompt="1"/>
          </p:nvPr>
        </p:nvSpPr>
        <p:spPr>
          <a:xfrm>
            <a:off x="4616450" y="0"/>
            <a:ext cx="4527550" cy="2011680"/>
          </a:xfrm>
          <a:solidFill>
            <a:srgbClr val="FFFFFF">
              <a:alpha val="90000"/>
            </a:srgbClr>
          </a:solidFill>
        </p:spPr>
        <p:txBody>
          <a:bodyPr lIns="301752" tIns="411480" rIns="411480"/>
          <a:lstStyle>
            <a:lvl1pPr marL="0" indent="0">
              <a:lnSpc>
                <a:spcPct val="90000"/>
              </a:lnSpc>
              <a:spcBef>
                <a:spcPts val="0"/>
              </a:spcBef>
              <a:buFontTx/>
              <a:buNone/>
              <a:defRPr sz="1600"/>
            </a:lvl1pPr>
            <a:lvl2pPr marL="137160" indent="-137160">
              <a:lnSpc>
                <a:spcPct val="100000"/>
              </a:lnSpc>
              <a:spcBef>
                <a:spcPts val="900"/>
              </a:spcBef>
              <a:buFont typeface="Arial" panose="020B0604020202020204" pitchFamily="34" charset="0"/>
              <a:buChar char="–"/>
              <a:defRPr sz="1200"/>
            </a:lvl2pPr>
            <a:lvl3pPr marL="274320" indent="-137160">
              <a:lnSpc>
                <a:spcPct val="100000"/>
              </a:lnSpc>
              <a:spcBef>
                <a:spcPts val="300"/>
              </a:spcBef>
              <a:buFont typeface="Arial" panose="020B0604020202020204" pitchFamily="34" charset="0"/>
              <a:buChar char="–"/>
              <a:defRPr sz="1200"/>
            </a:lvl3pPr>
            <a:lvl4pPr marL="411480" indent="-137160">
              <a:lnSpc>
                <a:spcPct val="100000"/>
              </a:lnSpc>
              <a:spcBef>
                <a:spcPts val="300"/>
              </a:spcBef>
              <a:buFont typeface="Arial" panose="020B0604020202020204" pitchFamily="34" charset="0"/>
              <a:buChar char="–"/>
              <a:defRPr sz="1200"/>
            </a:lvl4pPr>
            <a:lvl5pPr marL="548640" indent="-137160">
              <a:lnSpc>
                <a:spcPct val="100000"/>
              </a:lnSpc>
              <a:spcBef>
                <a:spcPts val="300"/>
              </a:spcBef>
              <a:buFont typeface="Arial" panose="020B0604020202020204" pitchFamily="34" charset="0"/>
              <a:buChar char="–"/>
              <a:defRPr sz="1200"/>
            </a:lvl5pPr>
            <a:lvl6pPr marL="685800" indent="-137160">
              <a:lnSpc>
                <a:spcPct val="100000"/>
              </a:lnSpc>
              <a:spcBef>
                <a:spcPts val="300"/>
              </a:spcBef>
              <a:buFont typeface="Arial" panose="020B0604020202020204" pitchFamily="34" charset="0"/>
              <a:buChar char="–"/>
              <a:defRPr sz="1200"/>
            </a:lvl6pPr>
            <a:lvl7pPr marL="822960" indent="-137160">
              <a:lnSpc>
                <a:spcPct val="100000"/>
              </a:lnSpc>
              <a:spcBef>
                <a:spcPts val="300"/>
              </a:spcBef>
              <a:buFont typeface="Arial" panose="020B0604020202020204" pitchFamily="34" charset="0"/>
              <a:buChar char="–"/>
              <a:defRPr sz="1200"/>
            </a:lvl7pPr>
            <a:lvl8pPr marL="960120" indent="-137160">
              <a:lnSpc>
                <a:spcPct val="100000"/>
              </a:lnSpc>
              <a:spcBef>
                <a:spcPts val="300"/>
              </a:spcBef>
              <a:buFont typeface="Arial" panose="020B0604020202020204" pitchFamily="34" charset="0"/>
              <a:buChar char="–"/>
              <a:defRPr sz="1200"/>
            </a:lvl8pPr>
            <a:lvl9pPr marL="1097280" indent="-137160">
              <a:lnSpc>
                <a:spcPct val="100000"/>
              </a:lnSpc>
              <a:spcBef>
                <a:spcPts val="300"/>
              </a:spcBef>
              <a:buFont typeface="Arial" panose="020B0604020202020204" pitchFamily="34" charset="0"/>
              <a:buChar char="–"/>
              <a:defRPr sz="1200"/>
            </a:lvl9pPr>
          </a:lstStyle>
          <a:p>
            <a:pPr lvl="0"/>
            <a:r>
              <a:rPr lang="en-US"/>
              <a:t>[Quote or statement. If needed, pull bottom edge of white box down to accommodate long text.]</a:t>
            </a:r>
          </a:p>
          <a:p>
            <a:pPr lvl="1"/>
            <a:r>
              <a:rPr lang="en-US"/>
              <a:t>[Attribution]</a:t>
            </a:r>
          </a:p>
        </p:txBody>
      </p:sp>
      <p:sp>
        <p:nvSpPr>
          <p:cNvPr id="5"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118931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Quote">
    <p:bg>
      <p:bgPr>
        <a:solidFill>
          <a:srgbClr val="5B0428"/>
        </a:solidFill>
        <a:effectLst/>
      </p:bgPr>
    </p:bg>
    <p:spTree>
      <p:nvGrpSpPr>
        <p:cNvPr id="1" name=""/>
        <p:cNvGrpSpPr/>
        <p:nvPr/>
      </p:nvGrpSpPr>
      <p:grpSpPr>
        <a:xfrm>
          <a:off x="0" y="0"/>
          <a:ext cx="0" cy="0"/>
          <a:chOff x="0" y="0"/>
          <a:chExt cx="0" cy="0"/>
        </a:xfrm>
      </p:grpSpPr>
      <p:sp>
        <p:nvSpPr>
          <p:cNvPr id="7" name="Circle">
            <a:extLst>
              <a:ext uri="{FF2B5EF4-FFF2-40B4-BE49-F238E27FC236}">
                <a16:creationId xmlns:a16="http://schemas.microsoft.com/office/drawing/2014/main" id="{B578585F-A6D5-5020-1F27-FBE827D0C08C}"/>
              </a:ext>
              <a:ext uri="{C183D7F6-B498-43B3-948B-1728B52AA6E4}">
                <adec:decorative xmlns:adec="http://schemas.microsoft.com/office/drawing/2017/decorative" val="1"/>
              </a:ext>
            </a:extLst>
          </p:cNvPr>
          <p:cNvSpPr>
            <a:spLocks noChangeAspect="1"/>
          </p:cNvSpPr>
          <p:nvPr/>
        </p:nvSpPr>
        <p:spPr bwMode="hidden">
          <a:xfrm>
            <a:off x="411162" y="412750"/>
            <a:ext cx="365760" cy="365760"/>
          </a:xfrm>
          <a:prstGeom prst="ellipse">
            <a:avLst/>
          </a:prstGeom>
          <a:solidFill>
            <a:srgbClr val="CA0123"/>
          </a:solidFill>
          <a:ln w="6350" cap="sq">
            <a:miter lim="800000"/>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90000"/>
              </a:lnSpc>
            </a:pPr>
            <a:endParaRPr lang="en-US" sz="1400"/>
          </a:p>
        </p:txBody>
      </p:sp>
      <p:sp>
        <p:nvSpPr>
          <p:cNvPr id="6" name="Text Placeholder 1">
            <a:extLst>
              <a:ext uri="{FF2B5EF4-FFF2-40B4-BE49-F238E27FC236}">
                <a16:creationId xmlns:a16="http://schemas.microsoft.com/office/drawing/2014/main" id="{8F5DD07D-BC16-7B11-1883-7107E1E31DF4}"/>
              </a:ext>
            </a:extLst>
          </p:cNvPr>
          <p:cNvSpPr>
            <a:spLocks noGrp="1"/>
          </p:cNvSpPr>
          <p:nvPr>
            <p:ph type="body" sz="quarter" idx="13" hasCustomPrompt="1"/>
          </p:nvPr>
        </p:nvSpPr>
        <p:spPr>
          <a:xfrm>
            <a:off x="1809750" y="412749"/>
            <a:ext cx="6923088" cy="4233672"/>
          </a:xfrm>
        </p:spPr>
        <p:txBody>
          <a:bodyPr/>
          <a:lstStyle>
            <a:lvl1pPr marL="0" indent="0">
              <a:lnSpc>
                <a:spcPct val="90000"/>
              </a:lnSpc>
              <a:spcBef>
                <a:spcPts val="0"/>
              </a:spcBef>
              <a:buFontTx/>
              <a:buNone/>
              <a:defRPr sz="2400"/>
            </a:lvl1pPr>
            <a:lvl2pPr marL="137160">
              <a:spcBef>
                <a:spcPts val="900"/>
              </a:spcBef>
              <a:defRPr/>
            </a:lvl2pPr>
            <a:lvl3pPr marL="274320">
              <a:defRPr/>
            </a:lvl3pPr>
            <a:lvl4pPr marL="411480">
              <a:defRPr/>
            </a:lvl4pPr>
            <a:lvl5pPr marL="548640">
              <a:defRPr/>
            </a:lvl5pPr>
            <a:lvl6pPr marL="685800">
              <a:defRPr/>
            </a:lvl6pPr>
            <a:lvl7pPr marL="822960">
              <a:defRPr/>
            </a:lvl7pPr>
            <a:lvl8pPr marL="960120">
              <a:defRPr/>
            </a:lvl8pPr>
            <a:lvl9pPr marL="1097280">
              <a:defRPr/>
            </a:lvl9pPr>
          </a:lstStyle>
          <a:p>
            <a:pPr lvl="0"/>
            <a:r>
              <a:rPr lang="en-US"/>
              <a:t>[Quote or statement]</a:t>
            </a:r>
          </a:p>
          <a:p>
            <a:pPr lvl="1"/>
            <a:r>
              <a:rPr lang="en-US"/>
              <a:t>[Attribution]</a:t>
            </a:r>
          </a:p>
        </p:txBody>
      </p:sp>
      <p:pic>
        <p:nvPicPr>
          <p:cNvPr id="8" name="UL Solutions">
            <a:extLst>
              <a:ext uri="{FF2B5EF4-FFF2-40B4-BE49-F238E27FC236}">
                <a16:creationId xmlns:a16="http://schemas.microsoft.com/office/drawing/2014/main" id="{EA873EDB-0237-35F0-73E9-AB346A18689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354046596"/>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Single Bi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[Meet your team]</a:t>
            </a:r>
          </a:p>
        </p:txBody>
      </p:sp>
      <p:sp>
        <p:nvSpPr>
          <p:cNvPr id="7" name="Picture Placeholder 1">
            <a:extLst>
              <a:ext uri="{FF2B5EF4-FFF2-40B4-BE49-F238E27FC236}">
                <a16:creationId xmlns:a16="http://schemas.microsoft.com/office/drawing/2014/main" id="{522B4CFC-2E3D-4312-B3BC-8A2285DC9F5D}"/>
              </a:ext>
              <a:ext uri="{C183D7F6-B498-43B3-948B-1728B52AA6E4}">
                <adec:decorative xmlns:adec="http://schemas.microsoft.com/office/drawing/2017/decorative" val="1"/>
              </a:ext>
            </a:extLst>
          </p:cNvPr>
          <p:cNvSpPr>
            <a:spLocks noGrp="1" noChangeAspect="1"/>
          </p:cNvSpPr>
          <p:nvPr>
            <p:ph type="pic" sz="quarter" idx="11"/>
          </p:nvPr>
        </p:nvSpPr>
        <p:spPr>
          <a:xfrm>
            <a:off x="1114424" y="1279524"/>
            <a:ext cx="2009775" cy="2009775"/>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4" name="Text Placeholder 3">
            <a:extLst>
              <a:ext uri="{FF2B5EF4-FFF2-40B4-BE49-F238E27FC236}">
                <a16:creationId xmlns:a16="http://schemas.microsoft.com/office/drawing/2014/main" id="{BCA1440B-F74F-98BD-F567-0ACE02602BEE}"/>
              </a:ext>
            </a:extLst>
          </p:cNvPr>
          <p:cNvSpPr>
            <a:spLocks noGrp="1"/>
          </p:cNvSpPr>
          <p:nvPr>
            <p:ph type="body" sz="quarter" idx="13" hasCustomPrompt="1"/>
          </p:nvPr>
        </p:nvSpPr>
        <p:spPr>
          <a:xfrm>
            <a:off x="3914775" y="1279525"/>
            <a:ext cx="4114800" cy="3364992"/>
          </a:xfrm>
        </p:spPr>
        <p:txBody>
          <a:bodyPr/>
          <a:lstStyle>
            <a:lvl1pPr marL="0" indent="0" algn="l">
              <a:spcBef>
                <a:spcPts val="0"/>
              </a:spcBef>
              <a:spcAft>
                <a:spcPts val="0"/>
              </a:spcAft>
              <a:buFontTx/>
              <a:buNone/>
              <a:defRPr sz="1400" b="1"/>
            </a:lvl1pPr>
            <a:lvl2pPr marL="0" indent="0" algn="l">
              <a:spcBef>
                <a:spcPts val="300"/>
              </a:spcBef>
              <a:buFontTx/>
              <a:buNone/>
              <a:defRPr sz="1200"/>
            </a:lvl2pPr>
            <a:lvl3pPr marL="0" indent="0" algn="l">
              <a:spcBef>
                <a:spcPts val="900"/>
              </a:spcBef>
              <a:buFontTx/>
              <a:buNone/>
              <a:defRPr sz="1200"/>
            </a:lvl3pPr>
            <a:lvl4pPr marL="137160" indent="-137160" algn="l">
              <a:spcBef>
                <a:spcPts val="900"/>
              </a:spcBef>
              <a:buClr>
                <a:srgbClr val="CA0123"/>
              </a:buClr>
              <a:buFont typeface="Arial" panose="020B0604020202020204" pitchFamily="34" charset="0"/>
              <a:buChar char="•"/>
              <a:defRPr sz="1200"/>
            </a:lvl4pPr>
            <a:lvl5pPr marL="274320" indent="-137160" algn="l">
              <a:spcBef>
                <a:spcPts val="300"/>
              </a:spcBef>
              <a:buFont typeface="Arial" panose="020B0604020202020204" pitchFamily="34" charset="0"/>
              <a:buChar char="–"/>
              <a:defRPr sz="1200"/>
            </a:lvl5pPr>
            <a:lvl6pPr marL="411480" indent="-137160" algn="l">
              <a:spcBef>
                <a:spcPts val="300"/>
              </a:spcBef>
              <a:buFont typeface="Arial" panose="020B0604020202020204" pitchFamily="34" charset="0"/>
              <a:buChar char="–"/>
              <a:defRPr sz="1200"/>
            </a:lvl6pPr>
            <a:lvl7pPr marL="548640" indent="-137160" algn="l">
              <a:spcBef>
                <a:spcPts val="300"/>
              </a:spcBef>
              <a:buFont typeface="Arial" panose="020B0604020202020204" pitchFamily="34" charset="0"/>
              <a:buChar char="–"/>
              <a:defRPr sz="1200"/>
            </a:lvl7pPr>
            <a:lvl8pPr marL="685800" indent="-137160" algn="l">
              <a:spcBef>
                <a:spcPts val="300"/>
              </a:spcBef>
              <a:buFont typeface="Arial" panose="020B0604020202020204" pitchFamily="34" charset="0"/>
              <a:buChar char="–"/>
              <a:defRPr sz="1200"/>
            </a:lvl8pPr>
            <a:lvl9pPr marL="822960" indent="-137160" algn="l">
              <a:spcBef>
                <a:spcPts val="300"/>
              </a:spcBef>
              <a:buFont typeface="Arial" panose="020B0604020202020204" pitchFamily="34" charset="0"/>
              <a:buChar char="–"/>
              <a:defRPr sz="12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pic>
        <p:nvPicPr>
          <p:cNvPr id="6" name="UL Solutions" descr="UL Solutions">
            <a:extLst>
              <a:ext uri="{FF2B5EF4-FFF2-40B4-BE49-F238E27FC236}">
                <a16:creationId xmlns:a16="http://schemas.microsoft.com/office/drawing/2014/main" id="{2DB4AAAB-2212-6CF2-D343-CD3A7806B0B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3553492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eam Bios Four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[Meet your team]</a:t>
            </a:r>
          </a:p>
        </p:txBody>
      </p:sp>
      <p:sp>
        <p:nvSpPr>
          <p:cNvPr id="7" name="Picture Placeholder 1">
            <a:extLst>
              <a:ext uri="{FF2B5EF4-FFF2-40B4-BE49-F238E27FC236}">
                <a16:creationId xmlns:a16="http://schemas.microsoft.com/office/drawing/2014/main" id="{522B4CFC-2E3D-4312-B3BC-8A2285DC9F5D}"/>
              </a:ext>
              <a:ext uri="{C183D7F6-B498-43B3-948B-1728B52AA6E4}">
                <adec:decorative xmlns:adec="http://schemas.microsoft.com/office/drawing/2017/decorative" val="1"/>
              </a:ext>
            </a:extLst>
          </p:cNvPr>
          <p:cNvSpPr>
            <a:spLocks noGrp="1" noChangeAspect="1"/>
          </p:cNvSpPr>
          <p:nvPr>
            <p:ph type="pic" sz="quarter" idx="11"/>
          </p:nvPr>
        </p:nvSpPr>
        <p:spPr>
          <a:xfrm>
            <a:off x="411480" y="1279525"/>
            <a:ext cx="1709928" cy="170992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4" name="Text Placeholder 3">
            <a:extLst>
              <a:ext uri="{FF2B5EF4-FFF2-40B4-BE49-F238E27FC236}">
                <a16:creationId xmlns:a16="http://schemas.microsoft.com/office/drawing/2014/main" id="{BCA1440B-F74F-98BD-F567-0ACE02602BEE}"/>
              </a:ext>
            </a:extLst>
          </p:cNvPr>
          <p:cNvSpPr>
            <a:spLocks noGrp="1"/>
          </p:cNvSpPr>
          <p:nvPr>
            <p:ph type="body" sz="quarter" idx="13" hasCustomPrompt="1"/>
          </p:nvPr>
        </p:nvSpPr>
        <p:spPr>
          <a:xfrm>
            <a:off x="411163" y="3200400"/>
            <a:ext cx="1709928" cy="1444752"/>
          </a:xfrm>
        </p:spPr>
        <p:txBody>
          <a:bodyPr/>
          <a:lstStyle>
            <a:lvl1pPr marL="0" indent="0" algn="ctr">
              <a:spcBef>
                <a:spcPts val="0"/>
              </a:spcBef>
              <a:spcAft>
                <a:spcPts val="600"/>
              </a:spcAft>
              <a:buFontTx/>
              <a:buNone/>
              <a:defRPr sz="1200" b="1"/>
            </a:lvl1pPr>
            <a:lvl2pPr marL="0" indent="0" algn="ctr">
              <a:spcBef>
                <a:spcPts val="0"/>
              </a:spcBef>
              <a:buFontTx/>
              <a:buNone/>
              <a:defRPr sz="900"/>
            </a:lvl2pPr>
            <a:lvl3pPr marL="0" indent="0" algn="ctr">
              <a:spcBef>
                <a:spcPts val="0"/>
              </a:spcBef>
              <a:buFontTx/>
              <a:buNone/>
              <a:defRPr sz="900"/>
            </a:lvl3pPr>
            <a:lvl4pPr marL="0" indent="0" algn="ctr">
              <a:spcBef>
                <a:spcPts val="0"/>
              </a:spcBef>
              <a:buFontTx/>
              <a:buNone/>
              <a:defRPr sz="900"/>
            </a:lvl4pPr>
            <a:lvl5pPr marL="0" indent="0" algn="ctr">
              <a:spcBef>
                <a:spcPts val="0"/>
              </a:spcBef>
              <a:buFontTx/>
              <a:buNone/>
              <a:defRPr sz="900"/>
            </a:lvl5pPr>
            <a:lvl6pPr marL="0" indent="0" algn="ctr">
              <a:spcBef>
                <a:spcPts val="0"/>
              </a:spcBef>
              <a:buFontTx/>
              <a:buNone/>
              <a:defRPr sz="900"/>
            </a:lvl6pPr>
            <a:lvl7pPr marL="0" indent="0" algn="ctr">
              <a:spcBef>
                <a:spcPts val="0"/>
              </a:spcBef>
              <a:buFontTx/>
              <a:buNone/>
              <a:defRPr sz="900"/>
            </a:lvl7pPr>
            <a:lvl8pPr marL="0" indent="0" algn="ctr">
              <a:spcBef>
                <a:spcPts val="0"/>
              </a:spcBef>
              <a:buFontTx/>
              <a:buNone/>
              <a:defRPr sz="900"/>
            </a:lvl8pPr>
            <a:lvl9pPr marL="0" indent="0" algn="ctr">
              <a:spcBef>
                <a:spcPts val="0"/>
              </a:spcBef>
              <a:buFontTx/>
              <a:buNone/>
              <a:defRPr sz="9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9" name="Picture Placeholder 4">
            <a:extLst>
              <a:ext uri="{FF2B5EF4-FFF2-40B4-BE49-F238E27FC236}">
                <a16:creationId xmlns:a16="http://schemas.microsoft.com/office/drawing/2014/main" id="{21F463E9-5AC6-6466-78EE-CC83F7425766}"/>
              </a:ext>
              <a:ext uri="{C183D7F6-B498-43B3-948B-1728B52AA6E4}">
                <adec:decorative xmlns:adec="http://schemas.microsoft.com/office/drawing/2017/decorative" val="1"/>
              </a:ext>
            </a:extLst>
          </p:cNvPr>
          <p:cNvSpPr>
            <a:spLocks noGrp="1" noChangeAspect="1"/>
          </p:cNvSpPr>
          <p:nvPr>
            <p:ph type="pic" sz="quarter" idx="14"/>
          </p:nvPr>
        </p:nvSpPr>
        <p:spPr>
          <a:xfrm>
            <a:off x="2512695" y="1279525"/>
            <a:ext cx="1709928" cy="170992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0" name="Text Placeholder 5">
            <a:extLst>
              <a:ext uri="{FF2B5EF4-FFF2-40B4-BE49-F238E27FC236}">
                <a16:creationId xmlns:a16="http://schemas.microsoft.com/office/drawing/2014/main" id="{2753739F-DFF9-00BF-1C7F-19E7B86196A6}"/>
              </a:ext>
            </a:extLst>
          </p:cNvPr>
          <p:cNvSpPr>
            <a:spLocks noGrp="1"/>
          </p:cNvSpPr>
          <p:nvPr>
            <p:ph type="body" sz="quarter" idx="15" hasCustomPrompt="1"/>
          </p:nvPr>
        </p:nvSpPr>
        <p:spPr>
          <a:xfrm>
            <a:off x="2512695" y="3200400"/>
            <a:ext cx="1709928" cy="1444752"/>
          </a:xfrm>
        </p:spPr>
        <p:txBody>
          <a:bodyPr/>
          <a:lstStyle>
            <a:lvl1pPr marL="0" indent="0" algn="ctr">
              <a:spcBef>
                <a:spcPts val="0"/>
              </a:spcBef>
              <a:spcAft>
                <a:spcPts val="600"/>
              </a:spcAft>
              <a:buFontTx/>
              <a:buNone/>
              <a:defRPr sz="1200" b="1"/>
            </a:lvl1pPr>
            <a:lvl2pPr marL="0" indent="0" algn="ctr">
              <a:spcBef>
                <a:spcPts val="0"/>
              </a:spcBef>
              <a:buFontTx/>
              <a:buNone/>
              <a:defRPr sz="900"/>
            </a:lvl2pPr>
            <a:lvl3pPr marL="0" indent="0" algn="ctr">
              <a:spcBef>
                <a:spcPts val="0"/>
              </a:spcBef>
              <a:buFontTx/>
              <a:buNone/>
              <a:defRPr sz="900"/>
            </a:lvl3pPr>
            <a:lvl4pPr marL="0" indent="0" algn="ctr">
              <a:spcBef>
                <a:spcPts val="0"/>
              </a:spcBef>
              <a:buFontTx/>
              <a:buNone/>
              <a:defRPr sz="900"/>
            </a:lvl4pPr>
            <a:lvl5pPr marL="0" indent="0" algn="ctr">
              <a:spcBef>
                <a:spcPts val="0"/>
              </a:spcBef>
              <a:buFontTx/>
              <a:buNone/>
              <a:defRPr sz="900"/>
            </a:lvl5pPr>
            <a:lvl6pPr marL="0" indent="0" algn="ctr">
              <a:spcBef>
                <a:spcPts val="0"/>
              </a:spcBef>
              <a:buFontTx/>
              <a:buNone/>
              <a:defRPr sz="900"/>
            </a:lvl6pPr>
            <a:lvl7pPr marL="0" indent="0" algn="ctr">
              <a:spcBef>
                <a:spcPts val="0"/>
              </a:spcBef>
              <a:buFontTx/>
              <a:buNone/>
              <a:defRPr sz="900"/>
            </a:lvl7pPr>
            <a:lvl8pPr marL="0" indent="0" algn="ctr">
              <a:spcBef>
                <a:spcPts val="0"/>
              </a:spcBef>
              <a:buFontTx/>
              <a:buNone/>
              <a:defRPr sz="900"/>
            </a:lvl8pPr>
            <a:lvl9pPr marL="0" indent="0" algn="ctr">
              <a:spcBef>
                <a:spcPts val="0"/>
              </a:spcBef>
              <a:buFontTx/>
              <a:buNone/>
              <a:defRPr sz="9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1" name="Picture Placeholder 6">
            <a:extLst>
              <a:ext uri="{FF2B5EF4-FFF2-40B4-BE49-F238E27FC236}">
                <a16:creationId xmlns:a16="http://schemas.microsoft.com/office/drawing/2014/main" id="{E9B860CA-3A55-FA4B-9E59-15149091EF55}"/>
              </a:ext>
              <a:ext uri="{C183D7F6-B498-43B3-948B-1728B52AA6E4}">
                <adec:decorative xmlns:adec="http://schemas.microsoft.com/office/drawing/2017/decorative" val="1"/>
              </a:ext>
            </a:extLst>
          </p:cNvPr>
          <p:cNvSpPr>
            <a:spLocks noGrp="1" noChangeAspect="1"/>
          </p:cNvSpPr>
          <p:nvPr>
            <p:ph type="pic" sz="quarter" idx="16"/>
          </p:nvPr>
        </p:nvSpPr>
        <p:spPr>
          <a:xfrm>
            <a:off x="4616450" y="1279525"/>
            <a:ext cx="1709928" cy="170992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2" name="Text Placeholder 7">
            <a:extLst>
              <a:ext uri="{FF2B5EF4-FFF2-40B4-BE49-F238E27FC236}">
                <a16:creationId xmlns:a16="http://schemas.microsoft.com/office/drawing/2014/main" id="{DA38558A-2C99-0383-AD53-B1EAA98A3F1F}"/>
              </a:ext>
            </a:extLst>
          </p:cNvPr>
          <p:cNvSpPr>
            <a:spLocks noGrp="1"/>
          </p:cNvSpPr>
          <p:nvPr>
            <p:ph type="body" sz="quarter" idx="17" hasCustomPrompt="1"/>
          </p:nvPr>
        </p:nvSpPr>
        <p:spPr>
          <a:xfrm>
            <a:off x="4616450" y="3200400"/>
            <a:ext cx="1709928" cy="1444752"/>
          </a:xfrm>
        </p:spPr>
        <p:txBody>
          <a:bodyPr/>
          <a:lstStyle>
            <a:lvl1pPr marL="0" indent="0" algn="ctr">
              <a:spcBef>
                <a:spcPts val="0"/>
              </a:spcBef>
              <a:spcAft>
                <a:spcPts val="600"/>
              </a:spcAft>
              <a:buFontTx/>
              <a:buNone/>
              <a:defRPr sz="1200" b="1"/>
            </a:lvl1pPr>
            <a:lvl2pPr marL="0" indent="0" algn="ctr">
              <a:spcBef>
                <a:spcPts val="0"/>
              </a:spcBef>
              <a:buFontTx/>
              <a:buNone/>
              <a:defRPr sz="900"/>
            </a:lvl2pPr>
            <a:lvl3pPr marL="0" indent="0" algn="ctr">
              <a:spcBef>
                <a:spcPts val="0"/>
              </a:spcBef>
              <a:buFontTx/>
              <a:buNone/>
              <a:defRPr sz="900"/>
            </a:lvl3pPr>
            <a:lvl4pPr marL="0" indent="0" algn="ctr">
              <a:spcBef>
                <a:spcPts val="0"/>
              </a:spcBef>
              <a:buFontTx/>
              <a:buNone/>
              <a:defRPr sz="900"/>
            </a:lvl4pPr>
            <a:lvl5pPr marL="0" indent="0" algn="ctr">
              <a:spcBef>
                <a:spcPts val="0"/>
              </a:spcBef>
              <a:buFontTx/>
              <a:buNone/>
              <a:defRPr sz="900"/>
            </a:lvl5pPr>
            <a:lvl6pPr marL="0" indent="0" algn="ctr">
              <a:spcBef>
                <a:spcPts val="0"/>
              </a:spcBef>
              <a:buFontTx/>
              <a:buNone/>
              <a:defRPr sz="900"/>
            </a:lvl6pPr>
            <a:lvl7pPr marL="0" indent="0" algn="ctr">
              <a:spcBef>
                <a:spcPts val="0"/>
              </a:spcBef>
              <a:buFontTx/>
              <a:buNone/>
              <a:defRPr sz="900"/>
            </a:lvl7pPr>
            <a:lvl8pPr marL="0" indent="0" algn="ctr">
              <a:spcBef>
                <a:spcPts val="0"/>
              </a:spcBef>
              <a:buFontTx/>
              <a:buNone/>
              <a:defRPr sz="900"/>
            </a:lvl8pPr>
            <a:lvl9pPr marL="0" indent="0" algn="ctr">
              <a:spcBef>
                <a:spcPts val="0"/>
              </a:spcBef>
              <a:buFontTx/>
              <a:buNone/>
              <a:defRPr sz="9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3" name="Picture Placeholder 8">
            <a:extLst>
              <a:ext uri="{FF2B5EF4-FFF2-40B4-BE49-F238E27FC236}">
                <a16:creationId xmlns:a16="http://schemas.microsoft.com/office/drawing/2014/main" id="{33E0AB31-16B0-593B-F958-F65C110667EA}"/>
              </a:ext>
              <a:ext uri="{C183D7F6-B498-43B3-948B-1728B52AA6E4}">
                <adec:decorative xmlns:adec="http://schemas.microsoft.com/office/drawing/2017/decorative" val="1"/>
              </a:ext>
            </a:extLst>
          </p:cNvPr>
          <p:cNvSpPr>
            <a:spLocks noGrp="1" noChangeAspect="1"/>
          </p:cNvSpPr>
          <p:nvPr>
            <p:ph type="pic" sz="quarter" idx="18"/>
          </p:nvPr>
        </p:nvSpPr>
        <p:spPr>
          <a:xfrm>
            <a:off x="6720205" y="1279525"/>
            <a:ext cx="1709928" cy="170992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4" name="Text Placeholder 9">
            <a:extLst>
              <a:ext uri="{FF2B5EF4-FFF2-40B4-BE49-F238E27FC236}">
                <a16:creationId xmlns:a16="http://schemas.microsoft.com/office/drawing/2014/main" id="{3B9932E7-ADBC-42A4-847E-89B04AAFA24D}"/>
              </a:ext>
            </a:extLst>
          </p:cNvPr>
          <p:cNvSpPr>
            <a:spLocks noGrp="1"/>
          </p:cNvSpPr>
          <p:nvPr>
            <p:ph type="body" sz="quarter" idx="19" hasCustomPrompt="1"/>
          </p:nvPr>
        </p:nvSpPr>
        <p:spPr>
          <a:xfrm>
            <a:off x="6720205" y="3200400"/>
            <a:ext cx="1709928" cy="1444752"/>
          </a:xfrm>
        </p:spPr>
        <p:txBody>
          <a:bodyPr/>
          <a:lstStyle>
            <a:lvl1pPr marL="0" indent="0" algn="ctr">
              <a:spcBef>
                <a:spcPts val="0"/>
              </a:spcBef>
              <a:spcAft>
                <a:spcPts val="600"/>
              </a:spcAft>
              <a:buFontTx/>
              <a:buNone/>
              <a:defRPr sz="1200" b="1"/>
            </a:lvl1pPr>
            <a:lvl2pPr marL="0" indent="0" algn="ctr">
              <a:spcBef>
                <a:spcPts val="0"/>
              </a:spcBef>
              <a:buFontTx/>
              <a:buNone/>
              <a:defRPr sz="900"/>
            </a:lvl2pPr>
            <a:lvl3pPr marL="0" indent="0" algn="ctr">
              <a:spcBef>
                <a:spcPts val="0"/>
              </a:spcBef>
              <a:buFontTx/>
              <a:buNone/>
              <a:defRPr sz="900"/>
            </a:lvl3pPr>
            <a:lvl4pPr marL="0" indent="0" algn="ctr">
              <a:spcBef>
                <a:spcPts val="0"/>
              </a:spcBef>
              <a:buFontTx/>
              <a:buNone/>
              <a:defRPr sz="900"/>
            </a:lvl4pPr>
            <a:lvl5pPr marL="0" indent="0" algn="ctr">
              <a:spcBef>
                <a:spcPts val="0"/>
              </a:spcBef>
              <a:buFontTx/>
              <a:buNone/>
              <a:defRPr sz="900"/>
            </a:lvl5pPr>
            <a:lvl6pPr marL="0" indent="0" algn="ctr">
              <a:spcBef>
                <a:spcPts val="0"/>
              </a:spcBef>
              <a:buFontTx/>
              <a:buNone/>
              <a:defRPr sz="900"/>
            </a:lvl6pPr>
            <a:lvl7pPr marL="0" indent="0" algn="ctr">
              <a:spcBef>
                <a:spcPts val="0"/>
              </a:spcBef>
              <a:buFontTx/>
              <a:buNone/>
              <a:defRPr sz="900"/>
            </a:lvl7pPr>
            <a:lvl8pPr marL="0" indent="0" algn="ctr">
              <a:spcBef>
                <a:spcPts val="0"/>
              </a:spcBef>
              <a:buFontTx/>
              <a:buNone/>
              <a:defRPr sz="900"/>
            </a:lvl8pPr>
            <a:lvl9pPr marL="0" indent="0" algn="ctr">
              <a:spcBef>
                <a:spcPts val="0"/>
              </a:spcBef>
              <a:buFontTx/>
              <a:buNone/>
              <a:defRPr sz="9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pic>
        <p:nvPicPr>
          <p:cNvPr id="15" name="UL Solutions" descr="UL Solutions">
            <a:extLst>
              <a:ext uri="{FF2B5EF4-FFF2-40B4-BE49-F238E27FC236}">
                <a16:creationId xmlns:a16="http://schemas.microsoft.com/office/drawing/2014/main" id="{C12DA44E-8A38-011C-8C53-F38180525F1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1832410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eam Bios Eight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[Meet your team]</a:t>
            </a:r>
          </a:p>
        </p:txBody>
      </p:sp>
      <p:sp>
        <p:nvSpPr>
          <p:cNvPr id="7" name="Picture Placeholder 2">
            <a:extLst>
              <a:ext uri="{FF2B5EF4-FFF2-40B4-BE49-F238E27FC236}">
                <a16:creationId xmlns:a16="http://schemas.microsoft.com/office/drawing/2014/main" id="{522B4CFC-2E3D-4312-B3BC-8A2285DC9F5D}"/>
              </a:ext>
              <a:ext uri="{C183D7F6-B498-43B3-948B-1728B52AA6E4}">
                <adec:decorative xmlns:adec="http://schemas.microsoft.com/office/drawing/2017/decorative" val="1"/>
              </a:ext>
            </a:extLst>
          </p:cNvPr>
          <p:cNvSpPr>
            <a:spLocks noGrp="1" noChangeAspect="1"/>
          </p:cNvSpPr>
          <p:nvPr>
            <p:ph type="pic" sz="quarter" idx="11"/>
          </p:nvPr>
        </p:nvSpPr>
        <p:spPr>
          <a:xfrm>
            <a:off x="763206" y="1279525"/>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4" name="Text Placeholder 3">
            <a:extLst>
              <a:ext uri="{FF2B5EF4-FFF2-40B4-BE49-F238E27FC236}">
                <a16:creationId xmlns:a16="http://schemas.microsoft.com/office/drawing/2014/main" id="{BCA1440B-F74F-98BD-F567-0ACE02602BEE}"/>
              </a:ext>
            </a:extLst>
          </p:cNvPr>
          <p:cNvSpPr>
            <a:spLocks noGrp="1"/>
          </p:cNvSpPr>
          <p:nvPr>
            <p:ph type="body" sz="quarter" idx="13" hasCustomPrompt="1"/>
          </p:nvPr>
        </p:nvSpPr>
        <p:spPr>
          <a:xfrm>
            <a:off x="411162" y="2377440"/>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9" name="Picture Placeholder 4">
            <a:extLst>
              <a:ext uri="{FF2B5EF4-FFF2-40B4-BE49-F238E27FC236}">
                <a16:creationId xmlns:a16="http://schemas.microsoft.com/office/drawing/2014/main" id="{21F463E9-5AC6-6466-78EE-CC83F7425766}"/>
              </a:ext>
              <a:ext uri="{C183D7F6-B498-43B3-948B-1728B52AA6E4}">
                <adec:decorative xmlns:adec="http://schemas.microsoft.com/office/drawing/2017/decorative" val="1"/>
              </a:ext>
            </a:extLst>
          </p:cNvPr>
          <p:cNvSpPr>
            <a:spLocks noGrp="1" noChangeAspect="1"/>
          </p:cNvSpPr>
          <p:nvPr>
            <p:ph type="pic" sz="quarter" idx="14"/>
          </p:nvPr>
        </p:nvSpPr>
        <p:spPr>
          <a:xfrm>
            <a:off x="2864739" y="1279525"/>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0" name="Text Placeholder 5">
            <a:extLst>
              <a:ext uri="{FF2B5EF4-FFF2-40B4-BE49-F238E27FC236}">
                <a16:creationId xmlns:a16="http://schemas.microsoft.com/office/drawing/2014/main" id="{2753739F-DFF9-00BF-1C7F-19E7B86196A6}"/>
              </a:ext>
            </a:extLst>
          </p:cNvPr>
          <p:cNvSpPr>
            <a:spLocks noGrp="1"/>
          </p:cNvSpPr>
          <p:nvPr>
            <p:ph type="body" sz="quarter" idx="15" hasCustomPrompt="1"/>
          </p:nvPr>
        </p:nvSpPr>
        <p:spPr>
          <a:xfrm>
            <a:off x="2512695" y="2377440"/>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11" name="Picture Placeholder 6">
            <a:extLst>
              <a:ext uri="{FF2B5EF4-FFF2-40B4-BE49-F238E27FC236}">
                <a16:creationId xmlns:a16="http://schemas.microsoft.com/office/drawing/2014/main" id="{E9B860CA-3A55-FA4B-9E59-15149091EF55}"/>
              </a:ext>
              <a:ext uri="{C183D7F6-B498-43B3-948B-1728B52AA6E4}">
                <adec:decorative xmlns:adec="http://schemas.microsoft.com/office/drawing/2017/decorative" val="1"/>
              </a:ext>
            </a:extLst>
          </p:cNvPr>
          <p:cNvSpPr>
            <a:spLocks noGrp="1" noChangeAspect="1"/>
          </p:cNvSpPr>
          <p:nvPr>
            <p:ph type="pic" sz="quarter" idx="16"/>
          </p:nvPr>
        </p:nvSpPr>
        <p:spPr>
          <a:xfrm>
            <a:off x="4968494" y="1279525"/>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2" name="Text Placeholder 7">
            <a:extLst>
              <a:ext uri="{FF2B5EF4-FFF2-40B4-BE49-F238E27FC236}">
                <a16:creationId xmlns:a16="http://schemas.microsoft.com/office/drawing/2014/main" id="{DA38558A-2C99-0383-AD53-B1EAA98A3F1F}"/>
              </a:ext>
            </a:extLst>
          </p:cNvPr>
          <p:cNvSpPr>
            <a:spLocks noGrp="1"/>
          </p:cNvSpPr>
          <p:nvPr>
            <p:ph type="body" sz="quarter" idx="17" hasCustomPrompt="1"/>
          </p:nvPr>
        </p:nvSpPr>
        <p:spPr>
          <a:xfrm>
            <a:off x="4616450" y="2377440"/>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13" name="Picture Placeholder 8">
            <a:extLst>
              <a:ext uri="{FF2B5EF4-FFF2-40B4-BE49-F238E27FC236}">
                <a16:creationId xmlns:a16="http://schemas.microsoft.com/office/drawing/2014/main" id="{33E0AB31-16B0-593B-F958-F65C110667EA}"/>
              </a:ext>
              <a:ext uri="{C183D7F6-B498-43B3-948B-1728B52AA6E4}">
                <adec:decorative xmlns:adec="http://schemas.microsoft.com/office/drawing/2017/decorative" val="1"/>
              </a:ext>
            </a:extLst>
          </p:cNvPr>
          <p:cNvSpPr>
            <a:spLocks noGrp="1" noChangeAspect="1"/>
          </p:cNvSpPr>
          <p:nvPr>
            <p:ph type="pic" sz="quarter" idx="18"/>
          </p:nvPr>
        </p:nvSpPr>
        <p:spPr>
          <a:xfrm>
            <a:off x="7072249" y="1279525"/>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4" name="Text Placeholder 9">
            <a:extLst>
              <a:ext uri="{FF2B5EF4-FFF2-40B4-BE49-F238E27FC236}">
                <a16:creationId xmlns:a16="http://schemas.microsoft.com/office/drawing/2014/main" id="{3B9932E7-ADBC-42A4-847E-89B04AAFA24D}"/>
              </a:ext>
            </a:extLst>
          </p:cNvPr>
          <p:cNvSpPr>
            <a:spLocks noGrp="1"/>
          </p:cNvSpPr>
          <p:nvPr>
            <p:ph type="body" sz="quarter" idx="19" hasCustomPrompt="1"/>
          </p:nvPr>
        </p:nvSpPr>
        <p:spPr>
          <a:xfrm>
            <a:off x="6720205" y="2377440"/>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19" name="Picture Placeholder 10">
            <a:extLst>
              <a:ext uri="{FF2B5EF4-FFF2-40B4-BE49-F238E27FC236}">
                <a16:creationId xmlns:a16="http://schemas.microsoft.com/office/drawing/2014/main" id="{61E50208-1CE9-CC00-D522-27D5776CA173}"/>
              </a:ext>
              <a:ext uri="{C183D7F6-B498-43B3-948B-1728B52AA6E4}">
                <adec:decorative xmlns:adec="http://schemas.microsoft.com/office/drawing/2017/decorative" val="1"/>
              </a:ext>
            </a:extLst>
          </p:cNvPr>
          <p:cNvSpPr>
            <a:spLocks noGrp="1" noChangeAspect="1"/>
          </p:cNvSpPr>
          <p:nvPr>
            <p:ph type="pic" sz="quarter" idx="20"/>
          </p:nvPr>
        </p:nvSpPr>
        <p:spPr>
          <a:xfrm>
            <a:off x="763206" y="3081528"/>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20" name="Text Placeholder 11">
            <a:extLst>
              <a:ext uri="{FF2B5EF4-FFF2-40B4-BE49-F238E27FC236}">
                <a16:creationId xmlns:a16="http://schemas.microsoft.com/office/drawing/2014/main" id="{3BA2A844-1E24-C551-582C-4AC419E2A648}"/>
              </a:ext>
            </a:extLst>
          </p:cNvPr>
          <p:cNvSpPr>
            <a:spLocks noGrp="1"/>
          </p:cNvSpPr>
          <p:nvPr>
            <p:ph type="body" sz="quarter" idx="21" hasCustomPrompt="1"/>
          </p:nvPr>
        </p:nvSpPr>
        <p:spPr>
          <a:xfrm>
            <a:off x="411480" y="4187952"/>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21" name="Picture Placeholder 12">
            <a:extLst>
              <a:ext uri="{FF2B5EF4-FFF2-40B4-BE49-F238E27FC236}">
                <a16:creationId xmlns:a16="http://schemas.microsoft.com/office/drawing/2014/main" id="{710737A8-0456-1FF2-4C13-274607E8BAB9}"/>
              </a:ext>
              <a:ext uri="{C183D7F6-B498-43B3-948B-1728B52AA6E4}">
                <adec:decorative xmlns:adec="http://schemas.microsoft.com/office/drawing/2017/decorative" val="1"/>
              </a:ext>
            </a:extLst>
          </p:cNvPr>
          <p:cNvSpPr>
            <a:spLocks noGrp="1" noChangeAspect="1"/>
          </p:cNvSpPr>
          <p:nvPr>
            <p:ph type="pic" sz="quarter" idx="22"/>
          </p:nvPr>
        </p:nvSpPr>
        <p:spPr>
          <a:xfrm>
            <a:off x="2864739" y="3081528"/>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22" name="Text Placeholder 13">
            <a:extLst>
              <a:ext uri="{FF2B5EF4-FFF2-40B4-BE49-F238E27FC236}">
                <a16:creationId xmlns:a16="http://schemas.microsoft.com/office/drawing/2014/main" id="{FB578FD8-BEA6-5D97-B8C8-DB63745FE18B}"/>
              </a:ext>
            </a:extLst>
          </p:cNvPr>
          <p:cNvSpPr>
            <a:spLocks noGrp="1"/>
          </p:cNvSpPr>
          <p:nvPr>
            <p:ph type="body" sz="quarter" idx="23" hasCustomPrompt="1"/>
          </p:nvPr>
        </p:nvSpPr>
        <p:spPr>
          <a:xfrm>
            <a:off x="2512695" y="4187952"/>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23" name="Picture Placeholder 14">
            <a:extLst>
              <a:ext uri="{FF2B5EF4-FFF2-40B4-BE49-F238E27FC236}">
                <a16:creationId xmlns:a16="http://schemas.microsoft.com/office/drawing/2014/main" id="{914DBDA3-1F27-F873-D825-2B219D4EF0D0}"/>
              </a:ext>
              <a:ext uri="{C183D7F6-B498-43B3-948B-1728B52AA6E4}">
                <adec:decorative xmlns:adec="http://schemas.microsoft.com/office/drawing/2017/decorative" val="1"/>
              </a:ext>
            </a:extLst>
          </p:cNvPr>
          <p:cNvSpPr>
            <a:spLocks noGrp="1" noChangeAspect="1"/>
          </p:cNvSpPr>
          <p:nvPr>
            <p:ph type="pic" sz="quarter" idx="24"/>
          </p:nvPr>
        </p:nvSpPr>
        <p:spPr>
          <a:xfrm>
            <a:off x="4968494" y="3081528"/>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24" name="Text Placeholder 15">
            <a:extLst>
              <a:ext uri="{FF2B5EF4-FFF2-40B4-BE49-F238E27FC236}">
                <a16:creationId xmlns:a16="http://schemas.microsoft.com/office/drawing/2014/main" id="{2186E951-8BC9-FFEB-AA93-9A42D882D8C5}"/>
              </a:ext>
            </a:extLst>
          </p:cNvPr>
          <p:cNvSpPr>
            <a:spLocks noGrp="1"/>
          </p:cNvSpPr>
          <p:nvPr>
            <p:ph type="body" sz="quarter" idx="25" hasCustomPrompt="1"/>
          </p:nvPr>
        </p:nvSpPr>
        <p:spPr>
          <a:xfrm>
            <a:off x="4616450" y="4187952"/>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25" name="Picture Placeholder 16">
            <a:extLst>
              <a:ext uri="{FF2B5EF4-FFF2-40B4-BE49-F238E27FC236}">
                <a16:creationId xmlns:a16="http://schemas.microsoft.com/office/drawing/2014/main" id="{C42C1799-CDC9-704B-55BD-A2C393E4F822}"/>
              </a:ext>
              <a:ext uri="{C183D7F6-B498-43B3-948B-1728B52AA6E4}">
                <adec:decorative xmlns:adec="http://schemas.microsoft.com/office/drawing/2017/decorative" val="1"/>
              </a:ext>
            </a:extLst>
          </p:cNvPr>
          <p:cNvSpPr>
            <a:spLocks noGrp="1" noChangeAspect="1"/>
          </p:cNvSpPr>
          <p:nvPr>
            <p:ph type="pic" sz="quarter" idx="26"/>
          </p:nvPr>
        </p:nvSpPr>
        <p:spPr>
          <a:xfrm>
            <a:off x="7072249" y="3081528"/>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26" name="Text Placeholder 17">
            <a:extLst>
              <a:ext uri="{FF2B5EF4-FFF2-40B4-BE49-F238E27FC236}">
                <a16:creationId xmlns:a16="http://schemas.microsoft.com/office/drawing/2014/main" id="{AF7D17DE-6A83-DAA6-8C0A-DEF67C14813E}"/>
              </a:ext>
            </a:extLst>
          </p:cNvPr>
          <p:cNvSpPr>
            <a:spLocks noGrp="1"/>
          </p:cNvSpPr>
          <p:nvPr>
            <p:ph type="body" sz="quarter" idx="27" hasCustomPrompt="1"/>
          </p:nvPr>
        </p:nvSpPr>
        <p:spPr>
          <a:xfrm>
            <a:off x="6720205" y="4187952"/>
            <a:ext cx="1709928" cy="457200"/>
          </a:xfrm>
        </p:spPr>
        <p:txBody>
          <a:bodyPr/>
          <a:lstStyle>
            <a:lvl1pPr marL="0" indent="0" algn="ctr">
              <a:spcBef>
                <a:spcPts val="0"/>
              </a:spcBef>
              <a:spcAft>
                <a:spcPts val="2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pic>
        <p:nvPicPr>
          <p:cNvPr id="27" name="UL Solutions" descr="UL Solutions">
            <a:extLst>
              <a:ext uri="{FF2B5EF4-FFF2-40B4-BE49-F238E27FC236}">
                <a16:creationId xmlns:a16="http://schemas.microsoft.com/office/drawing/2014/main" id="{0997CAFB-EC50-7D73-6243-A15501B67C5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1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2173804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Big Data Point">
    <p:bg>
      <p:bgPr>
        <a:solidFill>
          <a:srgbClr val="5B042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1100" cap="all" spc="20" baseline="0"/>
            </a:lvl1pPr>
          </a:lstStyle>
          <a:p>
            <a:r>
              <a:rPr lang="en-US"/>
              <a:t>[OPTIONAL SLIDE TITLE/EYEBROW]</a:t>
            </a:r>
          </a:p>
        </p:txBody>
      </p:sp>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1279525"/>
            <a:ext cx="6217921" cy="1371600"/>
          </a:xfrm>
        </p:spPr>
        <p:txBody>
          <a:bodyPr/>
          <a:lstStyle>
            <a:lvl1pPr marL="0" indent="0">
              <a:lnSpc>
                <a:spcPct val="80000"/>
              </a:lnSpc>
              <a:spcBef>
                <a:spcPts val="0"/>
              </a:spcBef>
              <a:buFontTx/>
              <a:buNone/>
              <a:defRPr sz="11000" b="1" spc="-250" baseline="0"/>
            </a:lvl1pPr>
            <a:lvl2pPr marL="0" indent="0">
              <a:lnSpc>
                <a:spcPct val="80000"/>
              </a:lnSpc>
              <a:spcBef>
                <a:spcPts val="0"/>
              </a:spcBef>
              <a:buFontTx/>
              <a:buNone/>
              <a:defRPr sz="11000" b="1" spc="-250"/>
            </a:lvl2pPr>
            <a:lvl3pPr marL="0" indent="0">
              <a:lnSpc>
                <a:spcPct val="80000"/>
              </a:lnSpc>
              <a:spcBef>
                <a:spcPts val="0"/>
              </a:spcBef>
              <a:buFontTx/>
              <a:buNone/>
              <a:defRPr sz="11000" b="1" spc="-250"/>
            </a:lvl3pPr>
            <a:lvl4pPr marL="0" indent="0">
              <a:lnSpc>
                <a:spcPct val="80000"/>
              </a:lnSpc>
              <a:spcBef>
                <a:spcPts val="0"/>
              </a:spcBef>
              <a:buFontTx/>
              <a:buNone/>
              <a:defRPr sz="11000" b="1" spc="-250"/>
            </a:lvl4pPr>
            <a:lvl5pPr marL="0" indent="0">
              <a:lnSpc>
                <a:spcPct val="80000"/>
              </a:lnSpc>
              <a:spcBef>
                <a:spcPts val="0"/>
              </a:spcBef>
              <a:buFontTx/>
              <a:buNone/>
              <a:defRPr sz="11000" b="1" spc="-250"/>
            </a:lvl5pPr>
            <a:lvl6pPr marL="0" indent="0">
              <a:lnSpc>
                <a:spcPct val="80000"/>
              </a:lnSpc>
              <a:spcBef>
                <a:spcPts val="0"/>
              </a:spcBef>
              <a:buFontTx/>
              <a:buNone/>
              <a:defRPr sz="11000" b="1" spc="-250"/>
            </a:lvl6pPr>
            <a:lvl7pPr marL="0" indent="0">
              <a:lnSpc>
                <a:spcPct val="80000"/>
              </a:lnSpc>
              <a:spcBef>
                <a:spcPts val="0"/>
              </a:spcBef>
              <a:buFontTx/>
              <a:buNone/>
              <a:defRPr sz="11000" b="1" spc="-250"/>
            </a:lvl7pPr>
            <a:lvl8pPr marL="0" indent="0">
              <a:lnSpc>
                <a:spcPct val="80000"/>
              </a:lnSpc>
              <a:spcBef>
                <a:spcPts val="0"/>
              </a:spcBef>
              <a:buFontTx/>
              <a:buNone/>
              <a:defRPr sz="11000" b="1" spc="-250"/>
            </a:lvl8pPr>
            <a:lvl9pPr marL="0" indent="0">
              <a:lnSpc>
                <a:spcPct val="80000"/>
              </a:lnSpc>
              <a:spcBef>
                <a:spcPts val="0"/>
              </a:spcBef>
              <a:buFontTx/>
              <a:buNone/>
              <a:defRPr sz="11000" b="1" spc="-250"/>
            </a:lvl9pPr>
          </a:lstStyle>
          <a:p>
            <a:pPr lvl="0"/>
            <a:r>
              <a:rPr lang="en-US"/>
              <a:t>[000%]</a:t>
            </a:r>
          </a:p>
        </p:txBody>
      </p:sp>
      <p:sp>
        <p:nvSpPr>
          <p:cNvPr id="9" name="Text Placeholder 3">
            <a:extLst>
              <a:ext uri="{FF2B5EF4-FFF2-40B4-BE49-F238E27FC236}">
                <a16:creationId xmlns:a16="http://schemas.microsoft.com/office/drawing/2014/main" id="{817C99A8-FAF6-7670-F514-2D639847531B}"/>
              </a:ext>
            </a:extLst>
          </p:cNvPr>
          <p:cNvSpPr>
            <a:spLocks noGrp="1"/>
          </p:cNvSpPr>
          <p:nvPr>
            <p:ph type="body" sz="quarter" idx="10" hasCustomPrompt="1"/>
          </p:nvPr>
        </p:nvSpPr>
        <p:spPr>
          <a:xfrm>
            <a:off x="411162" y="2651760"/>
            <a:ext cx="6218237" cy="1996440"/>
          </a:xfrm>
        </p:spPr>
        <p:txBody>
          <a:bodyPr/>
          <a:lstStyle>
            <a:lvl1pPr marL="0" indent="0">
              <a:spcBef>
                <a:spcPts val="900"/>
              </a:spcBef>
              <a:buFontTx/>
              <a:buNone/>
              <a:defRPr sz="1600"/>
            </a:lvl1pPr>
            <a:lvl2pPr marL="0" indent="0">
              <a:spcBef>
                <a:spcPts val="900"/>
              </a:spcBef>
              <a:buClr>
                <a:srgbClr val="CA0123"/>
              </a:buClr>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1" name="UL Solutions">
            <a:extLst>
              <a:ext uri="{FF2B5EF4-FFF2-40B4-BE49-F238E27FC236}">
                <a16:creationId xmlns:a16="http://schemas.microsoft.com/office/drawing/2014/main" id="{1784F5D1-51F5-6361-2A9B-8C3A1861F6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176910516"/>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Statement Illustrati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CB5856-7A58-6677-AC45-6DA32F55FF6A}"/>
              </a:ext>
            </a:extLst>
          </p:cNvPr>
          <p:cNvPicPr>
            <a:picLocks noChangeAspect="1" noChangeArrowheads="1"/>
          </p:cNvPicPr>
          <p:nvPr/>
        </p:nvPicPr>
        <p:blipFill rotWithShape="1">
          <a:blip r:embed="rId2"/>
          <a:srcRect l="7636" t="10630" r="13131" b="16522"/>
          <a:stretch/>
        </p:blipFill>
        <p:spPr bwMode="auto">
          <a:xfrm>
            <a:off x="1276793" y="1458636"/>
            <a:ext cx="7677658" cy="3529484"/>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6440142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tatement Science Illustration">
    <p:spTree>
      <p:nvGrpSpPr>
        <p:cNvPr id="1" name=""/>
        <p:cNvGrpSpPr/>
        <p:nvPr/>
      </p:nvGrpSpPr>
      <p:grpSpPr>
        <a:xfrm>
          <a:off x="0" y="0"/>
          <a:ext cx="0" cy="0"/>
          <a:chOff x="0" y="0"/>
          <a:chExt cx="0" cy="0"/>
        </a:xfrm>
      </p:grpSpPr>
      <p:pic>
        <p:nvPicPr>
          <p:cNvPr id="3" name="Content Placeholder 5">
            <a:extLst>
              <a:ext uri="{FF2B5EF4-FFF2-40B4-BE49-F238E27FC236}">
                <a16:creationId xmlns:a16="http://schemas.microsoft.com/office/drawing/2014/main" id="{EE3586C7-6D4F-49FD-8FAA-0389BC7EFF3A}"/>
              </a:ext>
            </a:extLst>
          </p:cNvPr>
          <p:cNvPicPr>
            <a:picLocks noChangeAspect="1"/>
          </p:cNvPicPr>
          <p:nvPr/>
        </p:nvPicPr>
        <p:blipFill>
          <a:blip r:embed="rId2"/>
          <a:srcRect/>
          <a:stretch/>
        </p:blipFill>
        <p:spPr>
          <a:xfrm>
            <a:off x="1717432" y="1430216"/>
            <a:ext cx="7426567" cy="3713284"/>
          </a:xfrm>
          <a:prstGeom prst="rect">
            <a:avLst/>
          </a:prstGeom>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54959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Statement Safety Illustration">
    <p:spTree>
      <p:nvGrpSpPr>
        <p:cNvPr id="1" name=""/>
        <p:cNvGrpSpPr/>
        <p:nvPr/>
      </p:nvGrpSpPr>
      <p:grpSpPr>
        <a:xfrm>
          <a:off x="0" y="0"/>
          <a:ext cx="0" cy="0"/>
          <a:chOff x="0" y="0"/>
          <a:chExt cx="0" cy="0"/>
        </a:xfrm>
      </p:grpSpPr>
      <p:pic>
        <p:nvPicPr>
          <p:cNvPr id="2" name="Content Placeholder 5">
            <a:extLst>
              <a:ext uri="{FF2B5EF4-FFF2-40B4-BE49-F238E27FC236}">
                <a16:creationId xmlns:a16="http://schemas.microsoft.com/office/drawing/2014/main" id="{16E0BCEB-687F-5933-7172-EE2E5C97BC03}"/>
              </a:ext>
            </a:extLst>
          </p:cNvPr>
          <p:cNvPicPr>
            <a:picLocks noChangeAspect="1"/>
          </p:cNvPicPr>
          <p:nvPr/>
        </p:nvPicPr>
        <p:blipFill>
          <a:blip r:embed="rId2"/>
          <a:srcRect/>
          <a:stretch/>
        </p:blipFill>
        <p:spPr>
          <a:xfrm>
            <a:off x="1148244" y="1289439"/>
            <a:ext cx="7748325" cy="3874163"/>
          </a:xfrm>
          <a:prstGeom prst="rect">
            <a:avLst/>
          </a:prstGeom>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6611839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tatement Innovation Illustration">
    <p:spTree>
      <p:nvGrpSpPr>
        <p:cNvPr id="1" name=""/>
        <p:cNvGrpSpPr/>
        <p:nvPr/>
      </p:nvGrpSpPr>
      <p:grpSpPr>
        <a:xfrm>
          <a:off x="0" y="0"/>
          <a:ext cx="0" cy="0"/>
          <a:chOff x="0" y="0"/>
          <a:chExt cx="0" cy="0"/>
        </a:xfrm>
      </p:grpSpPr>
      <p:pic>
        <p:nvPicPr>
          <p:cNvPr id="3" name="Content Placeholder 5">
            <a:extLst>
              <a:ext uri="{FF2B5EF4-FFF2-40B4-BE49-F238E27FC236}">
                <a16:creationId xmlns:a16="http://schemas.microsoft.com/office/drawing/2014/main" id="{9B75AADF-75F0-C3F9-9542-4A29E3679D3D}"/>
              </a:ext>
            </a:extLst>
          </p:cNvPr>
          <p:cNvPicPr>
            <a:picLocks noChangeAspect="1"/>
          </p:cNvPicPr>
          <p:nvPr/>
        </p:nvPicPr>
        <p:blipFill>
          <a:blip r:embed="rId2"/>
          <a:srcRect t="116" b="116"/>
          <a:stretch/>
        </p:blipFill>
        <p:spPr>
          <a:xfrm>
            <a:off x="1957754" y="1561083"/>
            <a:ext cx="6752453" cy="3368422"/>
          </a:xfrm>
          <a:prstGeom prst="rect">
            <a:avLst/>
          </a:prstGeom>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352933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Statement Industry Illustration">
    <p:spTree>
      <p:nvGrpSpPr>
        <p:cNvPr id="1" name=""/>
        <p:cNvGrpSpPr/>
        <p:nvPr/>
      </p:nvGrpSpPr>
      <p:grpSpPr>
        <a:xfrm>
          <a:off x="0" y="0"/>
          <a:ext cx="0" cy="0"/>
          <a:chOff x="0" y="0"/>
          <a:chExt cx="0" cy="0"/>
        </a:xfrm>
      </p:grpSpPr>
      <p:pic>
        <p:nvPicPr>
          <p:cNvPr id="2" name="Content Placeholder 5">
            <a:extLst>
              <a:ext uri="{FF2B5EF4-FFF2-40B4-BE49-F238E27FC236}">
                <a16:creationId xmlns:a16="http://schemas.microsoft.com/office/drawing/2014/main" id="{1842762D-3D4A-8016-1806-199486521089}"/>
              </a:ext>
            </a:extLst>
          </p:cNvPr>
          <p:cNvPicPr>
            <a:picLocks noChangeAspect="1"/>
          </p:cNvPicPr>
          <p:nvPr/>
        </p:nvPicPr>
        <p:blipFill rotWithShape="1">
          <a:blip r:embed="rId2"/>
          <a:srcRect b="2553"/>
          <a:stretch/>
        </p:blipFill>
        <p:spPr>
          <a:xfrm>
            <a:off x="2076891" y="1735015"/>
            <a:ext cx="6995523" cy="3408485"/>
          </a:xfrm>
          <a:prstGeom prst="rect">
            <a:avLst/>
          </a:prstGeom>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8765399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tatement Whi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1100" cap="all" spc="20" baseline="0"/>
            </a:lvl1pPr>
          </a:lstStyle>
          <a:p>
            <a:r>
              <a:rPr lang="en-US"/>
              <a:t>[OPTIONAL SLIDE TITLE/EYEBROW]</a:t>
            </a:r>
          </a:p>
        </p:txBody>
      </p:sp>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1280160"/>
            <a:ext cx="832104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1371600"/>
            <a:ext cx="8321039" cy="1920240"/>
          </a:xfrm>
        </p:spPr>
        <p:txBody>
          <a:bodyPr/>
          <a:lstStyle>
            <a:lvl1pPr marL="0" indent="0">
              <a:lnSpc>
                <a:spcPct val="90000"/>
              </a:lnSpc>
              <a:spcBef>
                <a:spcPts val="0"/>
              </a:spcBef>
              <a:buFontTx/>
              <a:buNone/>
              <a:defRPr sz="4400" b="1"/>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a:t>
            </a:r>
          </a:p>
        </p:txBody>
      </p:sp>
      <p:sp>
        <p:nvSpPr>
          <p:cNvPr id="12" name="Text Placeholder 3">
            <a:extLst>
              <a:ext uri="{FF2B5EF4-FFF2-40B4-BE49-F238E27FC236}">
                <a16:creationId xmlns:a16="http://schemas.microsoft.com/office/drawing/2014/main" id="{3D5535CE-2DD7-6689-4024-8A73CE1CD8BF}"/>
              </a:ext>
            </a:extLst>
          </p:cNvPr>
          <p:cNvSpPr>
            <a:spLocks noGrp="1"/>
          </p:cNvSpPr>
          <p:nvPr>
            <p:ph type="body" sz="quarter" idx="10" hasCustomPrompt="1"/>
          </p:nvPr>
        </p:nvSpPr>
        <p:spPr>
          <a:xfrm>
            <a:off x="411163" y="3387724"/>
            <a:ext cx="5516562" cy="1260475"/>
          </a:xfrm>
        </p:spPr>
        <p:txBody>
          <a:bodyPr/>
          <a:lstStyle>
            <a:lvl1pPr marL="0" indent="0">
              <a:spcBef>
                <a:spcPts val="900"/>
              </a:spcBef>
              <a:buFontTx/>
              <a:buNone/>
              <a:defRPr sz="1600"/>
            </a:lvl1pPr>
            <a:lvl2pPr marL="0" indent="0">
              <a:spcBef>
                <a:spcPts val="900"/>
              </a:spcBef>
              <a:buClr>
                <a:srgbClr val="CA0123"/>
              </a:buClr>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[Supporting 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8483740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tatement Red">
    <p:bg>
      <p:bgPr>
        <a:solidFill>
          <a:srgbClr val="CA012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1100" cap="all" spc="20" baseline="0"/>
            </a:lvl1pPr>
          </a:lstStyle>
          <a:p>
            <a:r>
              <a:rPr lang="en-US"/>
              <a:t>[OPTIONAL SLIDE TITLE/EYEBROW]</a:t>
            </a:r>
          </a:p>
        </p:txBody>
      </p:sp>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1280160"/>
            <a:ext cx="621792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1417320"/>
            <a:ext cx="6217921" cy="3225747"/>
          </a:xfrm>
        </p:spPr>
        <p:txBody>
          <a:bodyPr/>
          <a:lstStyle>
            <a:lvl1pPr marL="0" indent="0">
              <a:lnSpc>
                <a:spcPct val="90000"/>
              </a:lnSpc>
              <a:spcBef>
                <a:spcPts val="0"/>
              </a:spcBef>
              <a:buFontTx/>
              <a:buNone/>
              <a:defRPr sz="2800" b="0"/>
            </a:lvl1pPr>
            <a:lvl2pPr marL="0" indent="0">
              <a:lnSpc>
                <a:spcPct val="90000"/>
              </a:lnSpc>
              <a:spcBef>
                <a:spcPts val="0"/>
              </a:spcBef>
              <a:buFontTx/>
              <a:buNone/>
              <a:defRPr sz="2800" b="0"/>
            </a:lvl2pPr>
            <a:lvl3pPr marL="0" indent="0">
              <a:lnSpc>
                <a:spcPct val="90000"/>
              </a:lnSpc>
              <a:spcBef>
                <a:spcPts val="0"/>
              </a:spcBef>
              <a:buFontTx/>
              <a:buNone/>
              <a:defRPr sz="2800" b="0"/>
            </a:lvl3pPr>
            <a:lvl4pPr marL="0" indent="0">
              <a:lnSpc>
                <a:spcPct val="90000"/>
              </a:lnSpc>
              <a:spcBef>
                <a:spcPts val="0"/>
              </a:spcBef>
              <a:buFontTx/>
              <a:buNone/>
              <a:defRPr sz="2800" b="0"/>
            </a:lvl4pPr>
            <a:lvl5pPr marL="0" indent="0">
              <a:lnSpc>
                <a:spcPct val="90000"/>
              </a:lnSpc>
              <a:spcBef>
                <a:spcPts val="0"/>
              </a:spcBef>
              <a:buFontTx/>
              <a:buNone/>
              <a:defRPr sz="2800" b="0"/>
            </a:lvl5pPr>
            <a:lvl6pPr marL="0" indent="0">
              <a:lnSpc>
                <a:spcPct val="90000"/>
              </a:lnSpc>
              <a:spcBef>
                <a:spcPts val="0"/>
              </a:spcBef>
              <a:buFontTx/>
              <a:buNone/>
              <a:defRPr sz="2800" b="0"/>
            </a:lvl6pPr>
            <a:lvl7pPr marL="0" indent="0">
              <a:lnSpc>
                <a:spcPct val="90000"/>
              </a:lnSpc>
              <a:spcBef>
                <a:spcPts val="0"/>
              </a:spcBef>
              <a:buFontTx/>
              <a:buNone/>
              <a:defRPr sz="2800" b="0"/>
            </a:lvl7pPr>
            <a:lvl8pPr marL="0" indent="0">
              <a:lnSpc>
                <a:spcPct val="90000"/>
              </a:lnSpc>
              <a:spcBef>
                <a:spcPts val="0"/>
              </a:spcBef>
              <a:buFontTx/>
              <a:buNone/>
              <a:defRPr sz="2800" b="0"/>
            </a:lvl8pPr>
            <a:lvl9pPr marL="0" indent="0">
              <a:lnSpc>
                <a:spcPct val="90000"/>
              </a:lnSpc>
              <a:spcBef>
                <a:spcPts val="0"/>
              </a:spcBef>
              <a:buFontTx/>
              <a:buNone/>
              <a:defRPr sz="2800" b="0"/>
            </a:lvl9pPr>
          </a:lstStyle>
          <a:p>
            <a:pPr lvl="0"/>
            <a:r>
              <a:rPr lang="en-US"/>
              <a:t>[Statement]</a:t>
            </a:r>
          </a:p>
        </p:txBody>
      </p:sp>
      <p:pic>
        <p:nvPicPr>
          <p:cNvPr id="11" name="UL Solutions">
            <a:extLst>
              <a:ext uri="{FF2B5EF4-FFF2-40B4-BE49-F238E27FC236}">
                <a16:creationId xmlns:a16="http://schemas.microsoft.com/office/drawing/2014/main" id="{1784F5D1-51F5-6361-2A9B-8C3A1861F6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919428438"/>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Quote Statement White">
    <p:spTree>
      <p:nvGrpSpPr>
        <p:cNvPr id="1" name=""/>
        <p:cNvGrpSpPr/>
        <p:nvPr/>
      </p:nvGrpSpPr>
      <p:grpSpPr>
        <a:xfrm>
          <a:off x="0" y="0"/>
          <a:ext cx="0" cy="0"/>
          <a:chOff x="0" y="0"/>
          <a:chExt cx="0" cy="0"/>
        </a:xfrm>
      </p:grpSpPr>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2514599" y="411480"/>
            <a:ext cx="621792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1">
            <a:extLst>
              <a:ext uri="{FF2B5EF4-FFF2-40B4-BE49-F238E27FC236}">
                <a16:creationId xmlns:a16="http://schemas.microsoft.com/office/drawing/2014/main" id="{85E57322-AF53-8597-B59E-D20B1AFD32DC}"/>
              </a:ext>
            </a:extLst>
          </p:cNvPr>
          <p:cNvSpPr>
            <a:spLocks noGrp="1"/>
          </p:cNvSpPr>
          <p:nvPr>
            <p:ph type="body" sz="quarter" idx="13" hasCustomPrompt="1"/>
          </p:nvPr>
        </p:nvSpPr>
        <p:spPr>
          <a:xfrm>
            <a:off x="2514599" y="548641"/>
            <a:ext cx="6217920" cy="4099560"/>
          </a:xfrm>
        </p:spPr>
        <p:txBody>
          <a:bodyPr/>
          <a:lstStyle>
            <a:lvl1pPr marL="0" indent="0">
              <a:lnSpc>
                <a:spcPct val="90000"/>
              </a:lnSpc>
              <a:spcBef>
                <a:spcPts val="0"/>
              </a:spcBef>
              <a:spcAft>
                <a:spcPts val="1200"/>
              </a:spcAft>
              <a:buFontTx/>
              <a:buNone/>
              <a:defRPr sz="2800"/>
            </a:lvl1pPr>
            <a:lvl2pPr marL="0" indent="0">
              <a:spcBef>
                <a:spcPts val="0"/>
              </a:spcBef>
              <a:buFontTx/>
              <a:buNone/>
              <a:defRPr sz="1100" b="1"/>
            </a:lvl2pPr>
            <a:lvl3pPr marL="0" indent="0">
              <a:spcBef>
                <a:spcPts val="0"/>
              </a:spcBef>
              <a:buFontTx/>
              <a:buNone/>
              <a:defRPr sz="1100" b="1"/>
            </a:lvl3pPr>
            <a:lvl4pPr marL="0" indent="0">
              <a:spcBef>
                <a:spcPts val="0"/>
              </a:spcBef>
              <a:buFontTx/>
              <a:buNone/>
              <a:defRPr sz="1100" b="1"/>
            </a:lvl4pPr>
            <a:lvl5pPr marL="0" indent="0">
              <a:spcBef>
                <a:spcPts val="0"/>
              </a:spcBef>
              <a:buFontTx/>
              <a:buNone/>
              <a:defRPr sz="1100" b="1"/>
            </a:lvl5pPr>
            <a:lvl6pPr marL="0" indent="0">
              <a:spcBef>
                <a:spcPts val="0"/>
              </a:spcBef>
              <a:buFontTx/>
              <a:buNone/>
              <a:defRPr sz="1100" b="1"/>
            </a:lvl6pPr>
            <a:lvl7pPr marL="0" indent="0">
              <a:spcBef>
                <a:spcPts val="0"/>
              </a:spcBef>
              <a:buFontTx/>
              <a:buNone/>
              <a:defRPr sz="1100" b="1"/>
            </a:lvl7pPr>
            <a:lvl8pPr marL="0" indent="0">
              <a:spcBef>
                <a:spcPts val="0"/>
              </a:spcBef>
              <a:buFontTx/>
              <a:buNone/>
              <a:defRPr sz="1100" b="1"/>
            </a:lvl8pPr>
            <a:lvl9pPr marL="0" indent="0">
              <a:spcBef>
                <a:spcPts val="0"/>
              </a:spcBef>
              <a:buFontTx/>
              <a:buNone/>
              <a:defRPr sz="1100" b="1"/>
            </a:lvl9pPr>
          </a:lstStyle>
          <a:p>
            <a:pPr lvl="0"/>
            <a:r>
              <a:rPr lang="en-US"/>
              <a:t>[Quote or statement]</a:t>
            </a:r>
          </a:p>
          <a:p>
            <a:pPr lvl="1"/>
            <a:r>
              <a:rPr lang="en-US"/>
              <a:t>[Attribution]</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178004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Quote Statement Light Blue">
    <p:bg>
      <p:bgPr>
        <a:solidFill>
          <a:srgbClr val="BCE4F7"/>
        </a:solidFill>
        <a:effectLst/>
      </p:bgPr>
    </p:bg>
    <p:spTree>
      <p:nvGrpSpPr>
        <p:cNvPr id="1" name=""/>
        <p:cNvGrpSpPr/>
        <p:nvPr/>
      </p:nvGrpSpPr>
      <p:grpSpPr>
        <a:xfrm>
          <a:off x="0" y="0"/>
          <a:ext cx="0" cy="0"/>
          <a:chOff x="0" y="0"/>
          <a:chExt cx="0" cy="0"/>
        </a:xfrm>
      </p:grpSpPr>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2514599" y="411480"/>
            <a:ext cx="621792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1">
            <a:extLst>
              <a:ext uri="{FF2B5EF4-FFF2-40B4-BE49-F238E27FC236}">
                <a16:creationId xmlns:a16="http://schemas.microsoft.com/office/drawing/2014/main" id="{85E57322-AF53-8597-B59E-D20B1AFD32DC}"/>
              </a:ext>
            </a:extLst>
          </p:cNvPr>
          <p:cNvSpPr>
            <a:spLocks noGrp="1"/>
          </p:cNvSpPr>
          <p:nvPr>
            <p:ph type="body" sz="quarter" idx="13" hasCustomPrompt="1"/>
          </p:nvPr>
        </p:nvSpPr>
        <p:spPr>
          <a:xfrm>
            <a:off x="2514599" y="548641"/>
            <a:ext cx="6217920" cy="4099560"/>
          </a:xfrm>
        </p:spPr>
        <p:txBody>
          <a:bodyPr/>
          <a:lstStyle>
            <a:lvl1pPr marL="0" indent="0">
              <a:lnSpc>
                <a:spcPct val="90000"/>
              </a:lnSpc>
              <a:spcBef>
                <a:spcPts val="0"/>
              </a:spcBef>
              <a:spcAft>
                <a:spcPts val="1200"/>
              </a:spcAft>
              <a:buFontTx/>
              <a:buNone/>
              <a:defRPr sz="2800"/>
            </a:lvl1pPr>
            <a:lvl2pPr marL="0" indent="0">
              <a:spcBef>
                <a:spcPts val="0"/>
              </a:spcBef>
              <a:buFontTx/>
              <a:buNone/>
              <a:defRPr sz="1100" b="1"/>
            </a:lvl2pPr>
            <a:lvl3pPr marL="0" indent="0">
              <a:spcBef>
                <a:spcPts val="0"/>
              </a:spcBef>
              <a:buFontTx/>
              <a:buNone/>
              <a:defRPr sz="1100" b="1"/>
            </a:lvl3pPr>
            <a:lvl4pPr marL="0" indent="0">
              <a:spcBef>
                <a:spcPts val="0"/>
              </a:spcBef>
              <a:buFontTx/>
              <a:buNone/>
              <a:defRPr sz="1100" b="1"/>
            </a:lvl4pPr>
            <a:lvl5pPr marL="0" indent="0">
              <a:spcBef>
                <a:spcPts val="0"/>
              </a:spcBef>
              <a:buFontTx/>
              <a:buNone/>
              <a:defRPr sz="1100" b="1"/>
            </a:lvl5pPr>
            <a:lvl6pPr marL="0" indent="0">
              <a:spcBef>
                <a:spcPts val="0"/>
              </a:spcBef>
              <a:buFontTx/>
              <a:buNone/>
              <a:defRPr sz="1100" b="1"/>
            </a:lvl6pPr>
            <a:lvl7pPr marL="0" indent="0">
              <a:spcBef>
                <a:spcPts val="0"/>
              </a:spcBef>
              <a:buFontTx/>
              <a:buNone/>
              <a:defRPr sz="1100" b="1"/>
            </a:lvl7pPr>
            <a:lvl8pPr marL="0" indent="0">
              <a:spcBef>
                <a:spcPts val="0"/>
              </a:spcBef>
              <a:buFontTx/>
              <a:buNone/>
              <a:defRPr sz="1100" b="1"/>
            </a:lvl8pPr>
            <a:lvl9pPr marL="0" indent="0">
              <a:spcBef>
                <a:spcPts val="0"/>
              </a:spcBef>
              <a:buFontTx/>
              <a:buNone/>
              <a:defRPr sz="1100" b="1"/>
            </a:lvl9pPr>
          </a:lstStyle>
          <a:p>
            <a:pPr lvl="0"/>
            <a:r>
              <a:rPr lang="en-US"/>
              <a:t>[Quote or statement]</a:t>
            </a:r>
          </a:p>
          <a:p>
            <a:pPr lvl="1"/>
            <a:r>
              <a:rPr lang="en-US"/>
              <a:t>[Attribution]</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4316776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Quote Statement Red Circle">
    <p:bg>
      <p:bgPr>
        <a:solidFill>
          <a:srgbClr val="CA0123"/>
        </a:solidFill>
        <a:effectLst/>
      </p:bgPr>
    </p:bg>
    <p:spTree>
      <p:nvGrpSpPr>
        <p:cNvPr id="1" name=""/>
        <p:cNvGrpSpPr/>
        <p:nvPr/>
      </p:nvGrpSpPr>
      <p:grpSpPr>
        <a:xfrm>
          <a:off x="0" y="0"/>
          <a:ext cx="0" cy="0"/>
          <a:chOff x="0" y="0"/>
          <a:chExt cx="0" cy="0"/>
        </a:xfrm>
      </p:grpSpPr>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1280160"/>
            <a:ext cx="4114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1">
            <a:extLst>
              <a:ext uri="{FF2B5EF4-FFF2-40B4-BE49-F238E27FC236}">
                <a16:creationId xmlns:a16="http://schemas.microsoft.com/office/drawing/2014/main" id="{85E57322-AF53-8597-B59E-D20B1AFD32DC}"/>
              </a:ext>
            </a:extLst>
          </p:cNvPr>
          <p:cNvSpPr>
            <a:spLocks noGrp="1"/>
          </p:cNvSpPr>
          <p:nvPr>
            <p:ph type="body" sz="quarter" idx="13" hasCustomPrompt="1"/>
          </p:nvPr>
        </p:nvSpPr>
        <p:spPr>
          <a:xfrm>
            <a:off x="411479" y="1417321"/>
            <a:ext cx="4114800" cy="3230880"/>
          </a:xfrm>
        </p:spPr>
        <p:txBody>
          <a:bodyPr/>
          <a:lstStyle>
            <a:lvl1pPr marL="0" indent="0">
              <a:lnSpc>
                <a:spcPct val="90000"/>
              </a:lnSpc>
              <a:spcBef>
                <a:spcPts val="0"/>
              </a:spcBef>
              <a:spcAft>
                <a:spcPts val="1200"/>
              </a:spcAft>
              <a:buFontTx/>
              <a:buNone/>
              <a:defRPr sz="2400"/>
            </a:lvl1pPr>
            <a:lvl2pPr marL="0" indent="0">
              <a:spcBef>
                <a:spcPts val="0"/>
              </a:spcBef>
              <a:buFontTx/>
              <a:buNone/>
              <a:defRPr sz="1100" b="1"/>
            </a:lvl2pPr>
            <a:lvl3pPr marL="0" indent="0">
              <a:spcBef>
                <a:spcPts val="0"/>
              </a:spcBef>
              <a:buFontTx/>
              <a:buNone/>
              <a:defRPr sz="1100" b="1"/>
            </a:lvl3pPr>
            <a:lvl4pPr marL="0" indent="0">
              <a:spcBef>
                <a:spcPts val="0"/>
              </a:spcBef>
              <a:buFontTx/>
              <a:buNone/>
              <a:defRPr sz="1100" b="1"/>
            </a:lvl4pPr>
            <a:lvl5pPr marL="0" indent="0">
              <a:spcBef>
                <a:spcPts val="0"/>
              </a:spcBef>
              <a:buFontTx/>
              <a:buNone/>
              <a:defRPr sz="1100" b="1"/>
            </a:lvl5pPr>
            <a:lvl6pPr marL="0" indent="0">
              <a:spcBef>
                <a:spcPts val="0"/>
              </a:spcBef>
              <a:buFontTx/>
              <a:buNone/>
              <a:defRPr sz="1100" b="1"/>
            </a:lvl6pPr>
            <a:lvl7pPr marL="0" indent="0">
              <a:spcBef>
                <a:spcPts val="0"/>
              </a:spcBef>
              <a:buFontTx/>
              <a:buNone/>
              <a:defRPr sz="1100" b="1"/>
            </a:lvl7pPr>
            <a:lvl8pPr marL="0" indent="0">
              <a:spcBef>
                <a:spcPts val="0"/>
              </a:spcBef>
              <a:buFontTx/>
              <a:buNone/>
              <a:defRPr sz="1100" b="1"/>
            </a:lvl8pPr>
            <a:lvl9pPr marL="0" indent="0">
              <a:spcBef>
                <a:spcPts val="0"/>
              </a:spcBef>
              <a:buFontTx/>
              <a:buNone/>
              <a:defRPr sz="1100" b="1"/>
            </a:lvl9pPr>
          </a:lstStyle>
          <a:p>
            <a:pPr lvl="0"/>
            <a:r>
              <a:rPr lang="en-US"/>
              <a:t>[Quote or statement]</a:t>
            </a:r>
          </a:p>
          <a:p>
            <a:pPr lvl="1"/>
            <a:r>
              <a:rPr lang="en-US"/>
              <a:t>[Attribution]</a:t>
            </a:r>
          </a:p>
        </p:txBody>
      </p:sp>
      <p:sp>
        <p:nvSpPr>
          <p:cNvPr id="11" name="Picture Placeholder 2">
            <a:extLst>
              <a:ext uri="{FF2B5EF4-FFF2-40B4-BE49-F238E27FC236}">
                <a16:creationId xmlns:a16="http://schemas.microsoft.com/office/drawing/2014/main" id="{1A10E811-72B3-6D1D-7759-27F7B8A397CE}"/>
              </a:ext>
              <a:ext uri="{C183D7F6-B498-43B3-948B-1728B52AA6E4}">
                <adec:decorative xmlns:adec="http://schemas.microsoft.com/office/drawing/2017/decorative" val="1"/>
              </a:ext>
            </a:extLst>
          </p:cNvPr>
          <p:cNvSpPr>
            <a:spLocks noGrp="1" noChangeAspect="1"/>
          </p:cNvSpPr>
          <p:nvPr>
            <p:ph type="pic" sz="quarter" idx="11"/>
          </p:nvPr>
        </p:nvSpPr>
        <p:spPr>
          <a:xfrm>
            <a:off x="4921885" y="685800"/>
            <a:ext cx="3506788" cy="350678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E5DDC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pic>
        <p:nvPicPr>
          <p:cNvPr id="8" name="UL Solutions">
            <a:extLst>
              <a:ext uri="{FF2B5EF4-FFF2-40B4-BE49-F238E27FC236}">
                <a16:creationId xmlns:a16="http://schemas.microsoft.com/office/drawing/2014/main" id="{124BE0B1-CE28-5380-C82E-54CCDD00EF3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262355470"/>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Quote Statement White Circle">
    <p:bg>
      <p:bgRef idx="1001">
        <a:schemeClr val="bg1"/>
      </p:bgRef>
    </p:bg>
    <p:spTree>
      <p:nvGrpSpPr>
        <p:cNvPr id="1" name=""/>
        <p:cNvGrpSpPr/>
        <p:nvPr/>
      </p:nvGrpSpPr>
      <p:grpSpPr>
        <a:xfrm>
          <a:off x="0" y="0"/>
          <a:ext cx="0" cy="0"/>
          <a:chOff x="0" y="0"/>
          <a:chExt cx="0" cy="0"/>
        </a:xfrm>
      </p:grpSpPr>
      <p:sp>
        <p:nvSpPr>
          <p:cNvPr id="8" name="Oval">
            <a:extLst>
              <a:ext uri="{FF2B5EF4-FFF2-40B4-BE49-F238E27FC236}">
                <a16:creationId xmlns:a16="http://schemas.microsoft.com/office/drawing/2014/main" id="{1D7B0A16-D61B-5101-9D64-BCFEB88458ED}"/>
              </a:ext>
              <a:ext uri="{C183D7F6-B498-43B3-948B-1728B52AA6E4}">
                <adec:decorative xmlns:adec="http://schemas.microsoft.com/office/drawing/2017/decorative" val="1"/>
              </a:ext>
            </a:extLst>
          </p:cNvPr>
          <p:cNvSpPr>
            <a:spLocks/>
          </p:cNvSpPr>
          <p:nvPr/>
        </p:nvSpPr>
        <p:spPr>
          <a:xfrm>
            <a:off x="4917377" y="818356"/>
            <a:ext cx="3511296" cy="3519334"/>
          </a:xfrm>
          <a:prstGeom prst="ellipse">
            <a:avLst/>
          </a:prstGeom>
          <a:solidFill>
            <a:srgbClr val="577E9E"/>
          </a:solidFill>
          <a:ln w="19050" cap="flat">
            <a:noFill/>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endParaRPr>
          </a:p>
        </p:txBody>
      </p:sp>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411480"/>
            <a:ext cx="411480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1">
            <a:extLst>
              <a:ext uri="{FF2B5EF4-FFF2-40B4-BE49-F238E27FC236}">
                <a16:creationId xmlns:a16="http://schemas.microsoft.com/office/drawing/2014/main" id="{85E57322-AF53-8597-B59E-D20B1AFD32DC}"/>
              </a:ext>
            </a:extLst>
          </p:cNvPr>
          <p:cNvSpPr>
            <a:spLocks noGrp="1"/>
          </p:cNvSpPr>
          <p:nvPr>
            <p:ph type="body" sz="quarter" idx="13" hasCustomPrompt="1"/>
          </p:nvPr>
        </p:nvSpPr>
        <p:spPr>
          <a:xfrm>
            <a:off x="411479" y="548641"/>
            <a:ext cx="4114800" cy="4099560"/>
          </a:xfrm>
        </p:spPr>
        <p:txBody>
          <a:bodyPr/>
          <a:lstStyle>
            <a:lvl1pPr marL="0" indent="0">
              <a:lnSpc>
                <a:spcPct val="90000"/>
              </a:lnSpc>
              <a:spcBef>
                <a:spcPts val="0"/>
              </a:spcBef>
              <a:spcAft>
                <a:spcPts val="1200"/>
              </a:spcAft>
              <a:buFontTx/>
              <a:buNone/>
              <a:defRPr sz="2400"/>
            </a:lvl1pPr>
            <a:lvl2pPr marL="0" indent="0">
              <a:spcBef>
                <a:spcPts val="0"/>
              </a:spcBef>
              <a:buFontTx/>
              <a:buNone/>
              <a:defRPr sz="1100" b="1"/>
            </a:lvl2pPr>
            <a:lvl3pPr marL="0" indent="0">
              <a:spcBef>
                <a:spcPts val="0"/>
              </a:spcBef>
              <a:buFontTx/>
              <a:buNone/>
              <a:defRPr sz="1100" b="1"/>
            </a:lvl3pPr>
            <a:lvl4pPr marL="0" indent="0">
              <a:spcBef>
                <a:spcPts val="0"/>
              </a:spcBef>
              <a:buFontTx/>
              <a:buNone/>
              <a:defRPr sz="1100" b="1"/>
            </a:lvl4pPr>
            <a:lvl5pPr marL="0" indent="0">
              <a:spcBef>
                <a:spcPts val="0"/>
              </a:spcBef>
              <a:buFontTx/>
              <a:buNone/>
              <a:defRPr sz="1100" b="1"/>
            </a:lvl5pPr>
            <a:lvl6pPr marL="0" indent="0">
              <a:spcBef>
                <a:spcPts val="0"/>
              </a:spcBef>
              <a:buFontTx/>
              <a:buNone/>
              <a:defRPr sz="1100" b="1"/>
            </a:lvl6pPr>
            <a:lvl7pPr marL="0" indent="0">
              <a:spcBef>
                <a:spcPts val="0"/>
              </a:spcBef>
              <a:buFontTx/>
              <a:buNone/>
              <a:defRPr sz="1100" b="1"/>
            </a:lvl7pPr>
            <a:lvl8pPr marL="0" indent="0">
              <a:spcBef>
                <a:spcPts val="0"/>
              </a:spcBef>
              <a:buFontTx/>
              <a:buNone/>
              <a:defRPr sz="1100" b="1"/>
            </a:lvl8pPr>
            <a:lvl9pPr marL="0" indent="0">
              <a:spcBef>
                <a:spcPts val="0"/>
              </a:spcBef>
              <a:buFontTx/>
              <a:buNone/>
              <a:defRPr sz="1100" b="1"/>
            </a:lvl9pPr>
          </a:lstStyle>
          <a:p>
            <a:pPr lvl="0"/>
            <a:r>
              <a:rPr lang="en-US"/>
              <a:t>[Quote or statement]</a:t>
            </a:r>
          </a:p>
          <a:p>
            <a:pPr lvl="1"/>
            <a:r>
              <a:rPr lang="en-US"/>
              <a:t>[Attribution]</a:t>
            </a:r>
          </a:p>
        </p:txBody>
      </p:sp>
      <p:pic>
        <p:nvPicPr>
          <p:cNvPr id="9" name="UL Solutions" descr="UL Solutions">
            <a:extLst>
              <a:ext uri="{FF2B5EF4-FFF2-40B4-BE49-F238E27FC236}">
                <a16:creationId xmlns:a16="http://schemas.microsoft.com/office/drawing/2014/main" id="{EA4A855D-5F8E-C0F7-0E59-E207FDDF462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40333982"/>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Big Red 01">
    <p:bg>
      <p:bgPr>
        <a:solidFill>
          <a:srgbClr val="5B0428"/>
        </a:solidFill>
        <a:effectLst/>
      </p:bgPr>
    </p:bg>
    <p:spTree>
      <p:nvGrpSpPr>
        <p:cNvPr id="1" name=""/>
        <p:cNvGrpSpPr/>
        <p:nvPr/>
      </p:nvGrpSpPr>
      <p:grpSpPr>
        <a:xfrm>
          <a:off x="0" y="0"/>
          <a:ext cx="0" cy="0"/>
          <a:chOff x="0" y="0"/>
          <a:chExt cx="0" cy="0"/>
        </a:xfrm>
      </p:grpSpPr>
      <p:sp>
        <p:nvSpPr>
          <p:cNvPr id="8" name="Shape">
            <a:extLst>
              <a:ext uri="{FF2B5EF4-FFF2-40B4-BE49-F238E27FC236}">
                <a16:creationId xmlns:a16="http://schemas.microsoft.com/office/drawing/2014/main" id="{17D2600A-C8F0-00E1-0077-599219AA5EEF}"/>
              </a:ext>
              <a:ext uri="{C183D7F6-B498-43B3-948B-1728B52AA6E4}">
                <adec:decorative xmlns:adec="http://schemas.microsoft.com/office/drawing/2017/decorative" val="1"/>
              </a:ext>
            </a:extLst>
          </p:cNvPr>
          <p:cNvSpPr>
            <a:spLocks noChangeAspect="1"/>
          </p:cNvSpPr>
          <p:nvPr/>
        </p:nvSpPr>
        <p:spPr bwMode="hidden">
          <a:xfrm>
            <a:off x="0" y="0"/>
            <a:ext cx="7419975" cy="5143500"/>
          </a:xfrm>
          <a:custGeom>
            <a:avLst/>
            <a:gdLst>
              <a:gd name="connsiteX0" fmla="*/ 0 w 7419975"/>
              <a:gd name="connsiteY0" fmla="*/ 0 h 5143500"/>
              <a:gd name="connsiteX1" fmla="*/ 6791309 w 7419975"/>
              <a:gd name="connsiteY1" fmla="*/ 0 h 5143500"/>
              <a:gd name="connsiteX2" fmla="*/ 6869940 w 7419975"/>
              <a:gd name="connsiteY2" fmla="*/ 153526 h 5143500"/>
              <a:gd name="connsiteX3" fmla="*/ 7419975 w 7419975"/>
              <a:gd name="connsiteY3" fmla="*/ 2571750 h 5143500"/>
              <a:gd name="connsiteX4" fmla="*/ 6869940 w 7419975"/>
              <a:gd name="connsiteY4" fmla="*/ 4989975 h 5143500"/>
              <a:gd name="connsiteX5" fmla="*/ 6791309 w 7419975"/>
              <a:gd name="connsiteY5" fmla="*/ 5143500 h 5143500"/>
              <a:gd name="connsiteX6" fmla="*/ 0 w 741997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9975" h="5143500">
                <a:moveTo>
                  <a:pt x="0" y="0"/>
                </a:moveTo>
                <a:lnTo>
                  <a:pt x="6791309" y="0"/>
                </a:lnTo>
                <a:lnTo>
                  <a:pt x="6869940" y="153526"/>
                </a:lnTo>
                <a:cubicBezTo>
                  <a:pt x="7222436" y="885075"/>
                  <a:pt x="7419975" y="1705344"/>
                  <a:pt x="7419975" y="2571750"/>
                </a:cubicBezTo>
                <a:cubicBezTo>
                  <a:pt x="7419975" y="3438156"/>
                  <a:pt x="7222436" y="4258425"/>
                  <a:pt x="6869940" y="4989975"/>
                </a:cubicBezTo>
                <a:lnTo>
                  <a:pt x="6791309" y="5143500"/>
                </a:lnTo>
                <a:lnTo>
                  <a:pt x="0" y="5143500"/>
                </a:lnTo>
                <a:close/>
              </a:path>
            </a:pathLst>
          </a:custGeom>
          <a:gradFill>
            <a:gsLst>
              <a:gs pos="0">
                <a:srgbClr val="C30123"/>
              </a:gs>
              <a:gs pos="100000">
                <a:srgbClr val="910326"/>
              </a:gs>
            </a:gsLst>
            <a:lin ang="5400000" scaled="1"/>
          </a:gra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sp>
        <p:nvSpPr>
          <p:cNvPr id="2" name="Title 1">
            <a:extLst>
              <a:ext uri="{FF2B5EF4-FFF2-40B4-BE49-F238E27FC236}">
                <a16:creationId xmlns:a16="http://schemas.microsoft.com/office/drawing/2014/main" id="{80267DB1-23CA-9F2B-10BC-8BB93AB41FD4}"/>
              </a:ext>
            </a:extLst>
          </p:cNvPr>
          <p:cNvSpPr>
            <a:spLocks noGrp="1"/>
          </p:cNvSpPr>
          <p:nvPr>
            <p:ph type="title" hasCustomPrompt="1"/>
          </p:nvPr>
        </p:nvSpPr>
        <p:spPr>
          <a:xfrm>
            <a:off x="411480" y="1554480"/>
            <a:ext cx="6217920" cy="2011680"/>
          </a:xfrm>
        </p:spPr>
        <p:txBody>
          <a:bodyPr anchor="ctr" anchorCtr="0"/>
          <a:lstStyle>
            <a:lvl1pPr>
              <a:lnSpc>
                <a:spcPct val="90000"/>
              </a:lnSpc>
              <a:defRPr sz="4800" spc="-100" baseline="0"/>
            </a:lvl1pPr>
          </a:lstStyle>
          <a:p>
            <a:r>
              <a:rPr lang="en-US"/>
              <a:t>[Big text or statement]</a:t>
            </a:r>
          </a:p>
        </p:txBody>
      </p:sp>
      <p:sp>
        <p:nvSpPr>
          <p:cNvPr id="5" name="Text Placeholder 2">
            <a:extLst>
              <a:ext uri="{FF2B5EF4-FFF2-40B4-BE49-F238E27FC236}">
                <a16:creationId xmlns:a16="http://schemas.microsoft.com/office/drawing/2014/main" id="{E49E59EE-9419-6139-69AC-29E7BC966EA3}"/>
              </a:ext>
            </a:extLst>
          </p:cNvPr>
          <p:cNvSpPr>
            <a:spLocks noGrp="1"/>
          </p:cNvSpPr>
          <p:nvPr>
            <p:ph type="body" sz="quarter" idx="11" hasCustomPrompt="1"/>
          </p:nvPr>
        </p:nvSpPr>
        <p:spPr>
          <a:xfrm>
            <a:off x="411480" y="3657600"/>
            <a:ext cx="6217920" cy="990600"/>
          </a:xfrm>
        </p:spPr>
        <p:txBody>
          <a:bodyPr anchor="t" anchorCtr="0"/>
          <a:lstStyle>
            <a:lvl1pPr marL="0" indent="0" algn="l">
              <a:spcBef>
                <a:spcPts val="0"/>
              </a:spcBef>
              <a:buFontTx/>
              <a:buNone/>
              <a:defRPr sz="2000"/>
            </a:lvl1pPr>
            <a:lvl2pPr marL="0" indent="0" algn="l">
              <a:spcBef>
                <a:spcPts val="0"/>
              </a:spcBef>
              <a:buFontTx/>
              <a:buNone/>
              <a:defRPr sz="2000"/>
            </a:lvl2pPr>
            <a:lvl3pPr marL="0" indent="0" algn="l">
              <a:spcBef>
                <a:spcPts val="0"/>
              </a:spcBef>
              <a:buFontTx/>
              <a:buNone/>
              <a:defRPr sz="2000"/>
            </a:lvl3pPr>
            <a:lvl4pPr marL="0" indent="0" algn="l">
              <a:spcBef>
                <a:spcPts val="0"/>
              </a:spcBef>
              <a:buFontTx/>
              <a:buNone/>
              <a:defRPr sz="2000"/>
            </a:lvl4pPr>
            <a:lvl5pPr marL="0" indent="0" algn="l">
              <a:spcBef>
                <a:spcPts val="0"/>
              </a:spcBef>
              <a:buFontTx/>
              <a:buNone/>
              <a:defRPr sz="2000"/>
            </a:lvl5pPr>
            <a:lvl6pPr marL="0" indent="0" algn="l">
              <a:spcBef>
                <a:spcPts val="0"/>
              </a:spcBef>
              <a:buFontTx/>
              <a:buNone/>
              <a:defRPr sz="2000"/>
            </a:lvl6pPr>
            <a:lvl7pPr marL="0" indent="0" algn="l">
              <a:spcBef>
                <a:spcPts val="0"/>
              </a:spcBef>
              <a:buFontTx/>
              <a:buNone/>
              <a:defRPr sz="2000"/>
            </a:lvl7pPr>
            <a:lvl8pPr marL="0" indent="0" algn="l">
              <a:spcBef>
                <a:spcPts val="0"/>
              </a:spcBef>
              <a:buFontTx/>
              <a:buNone/>
              <a:defRPr sz="2000"/>
            </a:lvl8pPr>
            <a:lvl9pPr marL="0" indent="0" algn="l">
              <a:spcBef>
                <a:spcPts val="0"/>
              </a:spcBef>
              <a:buFontTx/>
              <a:buNone/>
              <a:defRPr sz="2000"/>
            </a:lvl9pPr>
          </a:lstStyle>
          <a:p>
            <a:pPr lvl="0"/>
            <a:r>
              <a:rPr lang="en-US"/>
              <a:t>[Optional support text]</a:t>
            </a:r>
          </a:p>
        </p:txBody>
      </p:sp>
      <p:pic>
        <p:nvPicPr>
          <p:cNvPr id="7" name="UL Solutions">
            <a:extLst>
              <a:ext uri="{FF2B5EF4-FFF2-40B4-BE49-F238E27FC236}">
                <a16:creationId xmlns:a16="http://schemas.microsoft.com/office/drawing/2014/main" id="{254A0419-9CDF-135D-B6BA-3E8FD889BB1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4" y="4730243"/>
            <a:ext cx="712555" cy="292608"/>
          </a:xfrm>
          <a:prstGeom prst="rect">
            <a:avLst/>
          </a:prstGeom>
        </p:spPr>
      </p:pic>
      <p:sp>
        <p:nvSpPr>
          <p:cNvPr id="3" name="Slide Number Placeholder 3">
            <a:extLst>
              <a:ext uri="{FF2B5EF4-FFF2-40B4-BE49-F238E27FC236}">
                <a16:creationId xmlns:a16="http://schemas.microsoft.com/office/drawing/2014/main" id="{4787DAEB-34A2-00D9-287B-AF6AAB386414}"/>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3902456292"/>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ig Red 02">
    <p:bg>
      <p:bgPr>
        <a:solidFill>
          <a:srgbClr val="5B0428"/>
        </a:solidFill>
        <a:effectLst/>
      </p:bgPr>
    </p:bg>
    <p:spTree>
      <p:nvGrpSpPr>
        <p:cNvPr id="1" name=""/>
        <p:cNvGrpSpPr/>
        <p:nvPr/>
      </p:nvGrpSpPr>
      <p:grpSpPr>
        <a:xfrm>
          <a:off x="0" y="0"/>
          <a:ext cx="0" cy="0"/>
          <a:chOff x="0" y="0"/>
          <a:chExt cx="0" cy="0"/>
        </a:xfrm>
      </p:grpSpPr>
      <p:sp>
        <p:nvSpPr>
          <p:cNvPr id="9" name="Shape">
            <a:extLst>
              <a:ext uri="{FF2B5EF4-FFF2-40B4-BE49-F238E27FC236}">
                <a16:creationId xmlns:a16="http://schemas.microsoft.com/office/drawing/2014/main" id="{31188D34-CA4F-35C8-F16A-00D20887D629}"/>
              </a:ext>
              <a:ext uri="{C183D7F6-B498-43B3-948B-1728B52AA6E4}">
                <adec:decorative xmlns:adec="http://schemas.microsoft.com/office/drawing/2017/decorative" val="1"/>
              </a:ext>
            </a:extLst>
          </p:cNvPr>
          <p:cNvSpPr>
            <a:spLocks noChangeAspect="1"/>
          </p:cNvSpPr>
          <p:nvPr/>
        </p:nvSpPr>
        <p:spPr bwMode="hidden">
          <a:xfrm>
            <a:off x="0" y="0"/>
            <a:ext cx="9144000" cy="4648200"/>
          </a:xfrm>
          <a:custGeom>
            <a:avLst/>
            <a:gdLst>
              <a:gd name="connsiteX0" fmla="*/ 0 w 9144000"/>
              <a:gd name="connsiteY0" fmla="*/ 0 h 4648200"/>
              <a:gd name="connsiteX1" fmla="*/ 9144000 w 9144000"/>
              <a:gd name="connsiteY1" fmla="*/ 0 h 4648200"/>
              <a:gd name="connsiteX2" fmla="*/ 9144000 w 9144000"/>
              <a:gd name="connsiteY2" fmla="*/ 2362287 h 4648200"/>
              <a:gd name="connsiteX3" fmla="*/ 8981972 w 9144000"/>
              <a:gd name="connsiteY3" fmla="*/ 2568471 h 4648200"/>
              <a:gd name="connsiteX4" fmla="*/ 4572000 w 9144000"/>
              <a:gd name="connsiteY4" fmla="*/ 4648200 h 4648200"/>
              <a:gd name="connsiteX5" fmla="*/ 162029 w 9144000"/>
              <a:gd name="connsiteY5" fmla="*/ 2568471 h 4648200"/>
              <a:gd name="connsiteX6" fmla="*/ 0 w 9144000"/>
              <a:gd name="connsiteY6" fmla="*/ 2362287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4648200">
                <a:moveTo>
                  <a:pt x="0" y="0"/>
                </a:moveTo>
                <a:lnTo>
                  <a:pt x="9144000" y="0"/>
                </a:lnTo>
                <a:lnTo>
                  <a:pt x="9144000" y="2362287"/>
                </a:lnTo>
                <a:lnTo>
                  <a:pt x="8981972" y="2568471"/>
                </a:lnTo>
                <a:cubicBezTo>
                  <a:pt x="7933757" y="3838614"/>
                  <a:pt x="6347423" y="4648200"/>
                  <a:pt x="4572000" y="4648200"/>
                </a:cubicBezTo>
                <a:cubicBezTo>
                  <a:pt x="2796578" y="4648200"/>
                  <a:pt x="1210244" y="3838614"/>
                  <a:pt x="162029" y="2568471"/>
                </a:cubicBezTo>
                <a:lnTo>
                  <a:pt x="0" y="2362287"/>
                </a:lnTo>
                <a:close/>
              </a:path>
            </a:pathLst>
          </a:custGeom>
          <a:gradFill>
            <a:gsLst>
              <a:gs pos="0">
                <a:srgbClr val="CA0123"/>
              </a:gs>
              <a:gs pos="100000">
                <a:srgbClr val="730428"/>
              </a:gs>
            </a:gsLst>
            <a:lin ang="0" scaled="0"/>
          </a:gra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sp>
        <p:nvSpPr>
          <p:cNvPr id="2" name="Title 1">
            <a:extLst>
              <a:ext uri="{FF2B5EF4-FFF2-40B4-BE49-F238E27FC236}">
                <a16:creationId xmlns:a16="http://schemas.microsoft.com/office/drawing/2014/main" id="{ADBC47B6-291D-93DF-FF84-E413B3F3706D}"/>
              </a:ext>
            </a:extLst>
          </p:cNvPr>
          <p:cNvSpPr>
            <a:spLocks noGrp="1"/>
          </p:cNvSpPr>
          <p:nvPr>
            <p:ph type="title" hasCustomPrompt="1"/>
          </p:nvPr>
        </p:nvSpPr>
        <p:spPr>
          <a:xfrm>
            <a:off x="411480" y="411479"/>
            <a:ext cx="8321358" cy="2331721"/>
          </a:xfrm>
        </p:spPr>
        <p:txBody>
          <a:bodyPr anchor="b" anchorCtr="0"/>
          <a:lstStyle>
            <a:lvl1pPr algn="ctr">
              <a:lnSpc>
                <a:spcPct val="85000"/>
              </a:lnSpc>
              <a:defRPr sz="5400" spc="-100" baseline="0"/>
            </a:lvl1pPr>
          </a:lstStyle>
          <a:p>
            <a:r>
              <a:rPr lang="en-US"/>
              <a:t>[Big text or statement]</a:t>
            </a:r>
          </a:p>
        </p:txBody>
      </p:sp>
      <p:sp>
        <p:nvSpPr>
          <p:cNvPr id="7" name="Text Placeholder 2">
            <a:extLst>
              <a:ext uri="{FF2B5EF4-FFF2-40B4-BE49-F238E27FC236}">
                <a16:creationId xmlns:a16="http://schemas.microsoft.com/office/drawing/2014/main" id="{58587151-D03F-3223-AC8C-567C6A98FED3}"/>
              </a:ext>
            </a:extLst>
          </p:cNvPr>
          <p:cNvSpPr>
            <a:spLocks noGrp="1"/>
          </p:cNvSpPr>
          <p:nvPr>
            <p:ph type="body" sz="quarter" idx="10" hasCustomPrompt="1"/>
          </p:nvPr>
        </p:nvSpPr>
        <p:spPr>
          <a:xfrm>
            <a:off x="2514600" y="2834640"/>
            <a:ext cx="4114800" cy="914400"/>
          </a:xfrm>
        </p:spPr>
        <p:txBody>
          <a:bodyPr/>
          <a:lstStyle>
            <a:lvl1pPr marL="0" indent="0" algn="ctr">
              <a:spcBef>
                <a:spcPts val="900"/>
              </a:spcBef>
              <a:buFontTx/>
              <a:buNone/>
              <a:defRPr sz="2000"/>
            </a:lvl1pPr>
            <a:lvl2pPr marL="0" indent="0" algn="ctr">
              <a:spcBef>
                <a:spcPts val="900"/>
              </a:spcBef>
              <a:buFontTx/>
              <a:buNone/>
              <a:defRPr sz="2000"/>
            </a:lvl2pPr>
            <a:lvl3pPr marL="0" indent="0" algn="ctr">
              <a:spcBef>
                <a:spcPts val="900"/>
              </a:spcBef>
              <a:buFontTx/>
              <a:buNone/>
              <a:defRPr sz="2000"/>
            </a:lvl3pPr>
            <a:lvl4pPr marL="0" indent="0" algn="ctr">
              <a:spcBef>
                <a:spcPts val="900"/>
              </a:spcBef>
              <a:buFontTx/>
              <a:buNone/>
              <a:defRPr sz="2000"/>
            </a:lvl4pPr>
            <a:lvl5pPr marL="0" indent="0" algn="ctr">
              <a:spcBef>
                <a:spcPts val="900"/>
              </a:spcBef>
              <a:buFontTx/>
              <a:buNone/>
              <a:defRPr sz="2000"/>
            </a:lvl5pPr>
            <a:lvl6pPr marL="0" indent="0" algn="ctr">
              <a:spcBef>
                <a:spcPts val="900"/>
              </a:spcBef>
              <a:buFontTx/>
              <a:buNone/>
              <a:defRPr sz="2000"/>
            </a:lvl6pPr>
            <a:lvl7pPr marL="0" indent="0" algn="ctr">
              <a:spcBef>
                <a:spcPts val="900"/>
              </a:spcBef>
              <a:buFontTx/>
              <a:buNone/>
              <a:defRPr sz="2000"/>
            </a:lvl7pPr>
            <a:lvl8pPr marL="0" indent="0" algn="ctr">
              <a:spcBef>
                <a:spcPts val="900"/>
              </a:spcBef>
              <a:buFontTx/>
              <a:buNone/>
              <a:defRPr sz="2000"/>
            </a:lvl8pPr>
            <a:lvl9pPr marL="0" indent="0" algn="ctr">
              <a:spcBef>
                <a:spcPts val="900"/>
              </a:spcBef>
              <a:buFontTx/>
              <a:buNone/>
              <a:defRPr sz="2000"/>
            </a:lvl9pPr>
          </a:lstStyle>
          <a:p>
            <a:pPr lvl="0"/>
            <a:r>
              <a:rPr lang="en-US"/>
              <a:t>[Optional support text]</a:t>
            </a:r>
          </a:p>
        </p:txBody>
      </p:sp>
      <p:pic>
        <p:nvPicPr>
          <p:cNvPr id="5" name="UL Solutions">
            <a:extLst>
              <a:ext uri="{FF2B5EF4-FFF2-40B4-BE49-F238E27FC236}">
                <a16:creationId xmlns:a16="http://schemas.microsoft.com/office/drawing/2014/main" id="{8AF68A7E-4F4C-A294-8E8C-BF5FDC8051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4"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504776620"/>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ig Red 03">
    <p:bg>
      <p:bgPr>
        <a:solidFill>
          <a:srgbClr val="CA0123"/>
        </a:solidFill>
        <a:effectLst/>
      </p:bgPr>
    </p:bg>
    <p:spTree>
      <p:nvGrpSpPr>
        <p:cNvPr id="1" name=""/>
        <p:cNvGrpSpPr/>
        <p:nvPr/>
      </p:nvGrpSpPr>
      <p:grpSpPr>
        <a:xfrm>
          <a:off x="0" y="0"/>
          <a:ext cx="0" cy="0"/>
          <a:chOff x="0" y="0"/>
          <a:chExt cx="0" cy="0"/>
        </a:xfrm>
      </p:grpSpPr>
      <p:sp>
        <p:nvSpPr>
          <p:cNvPr id="9" name="Shape">
            <a:extLst>
              <a:ext uri="{FF2B5EF4-FFF2-40B4-BE49-F238E27FC236}">
                <a16:creationId xmlns:a16="http://schemas.microsoft.com/office/drawing/2014/main" id="{943F4AB5-51EB-8FE9-7995-156EFD4C2661}"/>
              </a:ext>
              <a:ext uri="{C183D7F6-B498-43B3-948B-1728B52AA6E4}">
                <adec:decorative xmlns:adec="http://schemas.microsoft.com/office/drawing/2017/decorative" val="1"/>
              </a:ext>
            </a:extLst>
          </p:cNvPr>
          <p:cNvSpPr>
            <a:spLocks noChangeAspect="1"/>
          </p:cNvSpPr>
          <p:nvPr/>
        </p:nvSpPr>
        <p:spPr bwMode="hidden">
          <a:xfrm>
            <a:off x="823001" y="0"/>
            <a:ext cx="8320999" cy="5143474"/>
          </a:xfrm>
          <a:custGeom>
            <a:avLst/>
            <a:gdLst>
              <a:gd name="connsiteX0" fmla="*/ 628667 w 8321041"/>
              <a:gd name="connsiteY0" fmla="*/ 0 h 5143500"/>
              <a:gd name="connsiteX1" fmla="*/ 8321041 w 8321041"/>
              <a:gd name="connsiteY1" fmla="*/ 0 h 5143500"/>
              <a:gd name="connsiteX2" fmla="*/ 8321041 w 8321041"/>
              <a:gd name="connsiteY2" fmla="*/ 5143500 h 5143500"/>
              <a:gd name="connsiteX3" fmla="*/ 628667 w 8321041"/>
              <a:gd name="connsiteY3" fmla="*/ 5143500 h 5143500"/>
              <a:gd name="connsiteX4" fmla="*/ 550036 w 8321041"/>
              <a:gd name="connsiteY4" fmla="*/ 4989975 h 5143500"/>
              <a:gd name="connsiteX5" fmla="*/ 0 w 8321041"/>
              <a:gd name="connsiteY5" fmla="*/ 2571750 h 5143500"/>
              <a:gd name="connsiteX6" fmla="*/ 550036 w 8321041"/>
              <a:gd name="connsiteY6" fmla="*/ 153526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1041" h="5143500">
                <a:moveTo>
                  <a:pt x="628667" y="0"/>
                </a:moveTo>
                <a:lnTo>
                  <a:pt x="8321041" y="0"/>
                </a:lnTo>
                <a:lnTo>
                  <a:pt x="8321041" y="5143500"/>
                </a:lnTo>
                <a:lnTo>
                  <a:pt x="628667" y="5143500"/>
                </a:lnTo>
                <a:lnTo>
                  <a:pt x="550036" y="4989975"/>
                </a:lnTo>
                <a:cubicBezTo>
                  <a:pt x="197539" y="4258425"/>
                  <a:pt x="0" y="3438156"/>
                  <a:pt x="0" y="2571750"/>
                </a:cubicBezTo>
                <a:cubicBezTo>
                  <a:pt x="0" y="1705344"/>
                  <a:pt x="197539" y="885075"/>
                  <a:pt x="550036" y="153526"/>
                </a:cubicBezTo>
                <a:close/>
              </a:path>
            </a:pathLst>
          </a:custGeom>
          <a:gradFill>
            <a:gsLst>
              <a:gs pos="0">
                <a:srgbClr val="5B0428"/>
              </a:gs>
              <a:gs pos="100000">
                <a:srgbClr val="CA0123"/>
              </a:gs>
            </a:gsLst>
            <a:lin ang="0" scaled="0"/>
          </a:gra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cxnSp>
        <p:nvCxnSpPr>
          <p:cNvPr id="5" name="Line">
            <a:extLst>
              <a:ext uri="{FF2B5EF4-FFF2-40B4-BE49-F238E27FC236}">
                <a16:creationId xmlns:a16="http://schemas.microsoft.com/office/drawing/2014/main" id="{0DB90835-D8A6-722E-A61E-5A9D6DDB659F}"/>
              </a:ext>
              <a:ext uri="{C183D7F6-B498-43B3-948B-1728B52AA6E4}">
                <adec:decorative xmlns:adec="http://schemas.microsoft.com/office/drawing/2017/decorative" val="1"/>
              </a:ext>
            </a:extLst>
          </p:cNvPr>
          <p:cNvCxnSpPr>
            <a:cxnSpLocks/>
          </p:cNvCxnSpPr>
          <p:nvPr/>
        </p:nvCxnSpPr>
        <p:spPr>
          <a:xfrm>
            <a:off x="1814830" y="425450"/>
            <a:ext cx="55162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3" name="Title 1">
            <a:extLst>
              <a:ext uri="{FF2B5EF4-FFF2-40B4-BE49-F238E27FC236}">
                <a16:creationId xmlns:a16="http://schemas.microsoft.com/office/drawing/2014/main" id="{F13753DE-5CAE-18E8-D6C3-B63BF25FE142}"/>
              </a:ext>
            </a:extLst>
          </p:cNvPr>
          <p:cNvSpPr>
            <a:spLocks noGrp="1"/>
          </p:cNvSpPr>
          <p:nvPr>
            <p:ph type="title" hasCustomPrompt="1"/>
          </p:nvPr>
        </p:nvSpPr>
        <p:spPr>
          <a:xfrm>
            <a:off x="1814831" y="548640"/>
            <a:ext cx="5516244" cy="2011680"/>
          </a:xfrm>
        </p:spPr>
        <p:txBody>
          <a:bodyPr/>
          <a:lstStyle>
            <a:lvl1pPr>
              <a:defRPr sz="4000" spc="-100" baseline="0"/>
            </a:lvl1pPr>
          </a:lstStyle>
          <a:p>
            <a:r>
              <a:rPr lang="en-US"/>
              <a:t>[Big text or statement]</a:t>
            </a:r>
          </a:p>
        </p:txBody>
      </p:sp>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554470283"/>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Big Red 04">
    <p:spTree>
      <p:nvGrpSpPr>
        <p:cNvPr id="1" name=""/>
        <p:cNvGrpSpPr/>
        <p:nvPr/>
      </p:nvGrpSpPr>
      <p:grpSpPr>
        <a:xfrm>
          <a:off x="0" y="0"/>
          <a:ext cx="0" cy="0"/>
          <a:chOff x="0" y="0"/>
          <a:chExt cx="0" cy="0"/>
        </a:xfrm>
      </p:grpSpPr>
      <p:sp>
        <p:nvSpPr>
          <p:cNvPr id="6" name="Shape">
            <a:extLst>
              <a:ext uri="{FF2B5EF4-FFF2-40B4-BE49-F238E27FC236}">
                <a16:creationId xmlns:a16="http://schemas.microsoft.com/office/drawing/2014/main" id="{0F93AF6D-6866-2279-20E8-D5054C9A647D}"/>
              </a:ext>
              <a:ext uri="{C183D7F6-B498-43B3-948B-1728B52AA6E4}">
                <adec:decorative xmlns:adec="http://schemas.microsoft.com/office/drawing/2017/decorative" val="1"/>
              </a:ext>
            </a:extLst>
          </p:cNvPr>
          <p:cNvSpPr>
            <a:spLocks noChangeAspect="1"/>
          </p:cNvSpPr>
          <p:nvPr/>
        </p:nvSpPr>
        <p:spPr bwMode="hidden">
          <a:xfrm>
            <a:off x="0" y="0"/>
            <a:ext cx="6318377" cy="5143500"/>
          </a:xfrm>
          <a:custGeom>
            <a:avLst/>
            <a:gdLst>
              <a:gd name="connsiteX0" fmla="*/ 0 w 6318377"/>
              <a:gd name="connsiteY0" fmla="*/ 0 h 5143500"/>
              <a:gd name="connsiteX1" fmla="*/ 5739008 w 6318377"/>
              <a:gd name="connsiteY1" fmla="*/ 0 h 5143500"/>
              <a:gd name="connsiteX2" fmla="*/ 5847707 w 6318377"/>
              <a:gd name="connsiteY2" fmla="*/ 240436 h 5143500"/>
              <a:gd name="connsiteX3" fmla="*/ 6318377 w 6318377"/>
              <a:gd name="connsiteY3" fmla="*/ 2571750 h 5143500"/>
              <a:gd name="connsiteX4" fmla="*/ 5847707 w 6318377"/>
              <a:gd name="connsiteY4" fmla="*/ 4903064 h 5143500"/>
              <a:gd name="connsiteX5" fmla="*/ 5739008 w 6318377"/>
              <a:gd name="connsiteY5" fmla="*/ 5143500 h 5143500"/>
              <a:gd name="connsiteX6" fmla="*/ 0 w 6318377"/>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8377" h="5143500">
                <a:moveTo>
                  <a:pt x="0" y="0"/>
                </a:moveTo>
                <a:lnTo>
                  <a:pt x="5739008" y="0"/>
                </a:lnTo>
                <a:lnTo>
                  <a:pt x="5847707" y="240436"/>
                </a:lnTo>
                <a:cubicBezTo>
                  <a:pt x="6150783" y="956989"/>
                  <a:pt x="6318377" y="1744798"/>
                  <a:pt x="6318377" y="2571750"/>
                </a:cubicBezTo>
                <a:cubicBezTo>
                  <a:pt x="6318377" y="3398703"/>
                  <a:pt x="6150783" y="4186511"/>
                  <a:pt x="5847707" y="4903064"/>
                </a:cubicBezTo>
                <a:lnTo>
                  <a:pt x="5739008" y="5143500"/>
                </a:lnTo>
                <a:lnTo>
                  <a:pt x="0" y="5143500"/>
                </a:lnTo>
                <a:close/>
              </a:path>
            </a:pathLst>
          </a:cu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sp>
        <p:nvSpPr>
          <p:cNvPr id="8" name="Shape">
            <a:extLst>
              <a:ext uri="{FF2B5EF4-FFF2-40B4-BE49-F238E27FC236}">
                <a16:creationId xmlns:a16="http://schemas.microsoft.com/office/drawing/2014/main" id="{8EE090FB-6191-1E0D-BDE3-1C5D1799B9CF}"/>
              </a:ext>
              <a:ext uri="{C183D7F6-B498-43B3-948B-1728B52AA6E4}">
                <adec:decorative xmlns:adec="http://schemas.microsoft.com/office/drawing/2017/decorative" val="1"/>
              </a:ext>
            </a:extLst>
          </p:cNvPr>
          <p:cNvSpPr>
            <a:spLocks noChangeAspect="1"/>
          </p:cNvSpPr>
          <p:nvPr/>
        </p:nvSpPr>
        <p:spPr bwMode="hidden">
          <a:xfrm>
            <a:off x="0" y="0"/>
            <a:ext cx="3124200" cy="5143500"/>
          </a:xfrm>
          <a:custGeom>
            <a:avLst/>
            <a:gdLst>
              <a:gd name="connsiteX0" fmla="*/ 0 w 3124200"/>
              <a:gd name="connsiteY0" fmla="*/ 0 h 5143500"/>
              <a:gd name="connsiteX1" fmla="*/ 2544831 w 3124200"/>
              <a:gd name="connsiteY1" fmla="*/ 0 h 5143500"/>
              <a:gd name="connsiteX2" fmla="*/ 2653530 w 3124200"/>
              <a:gd name="connsiteY2" fmla="*/ 240436 h 5143500"/>
              <a:gd name="connsiteX3" fmla="*/ 3124200 w 3124200"/>
              <a:gd name="connsiteY3" fmla="*/ 2571750 h 5143500"/>
              <a:gd name="connsiteX4" fmla="*/ 2653530 w 3124200"/>
              <a:gd name="connsiteY4" fmla="*/ 4903064 h 5143500"/>
              <a:gd name="connsiteX5" fmla="*/ 2544831 w 3124200"/>
              <a:gd name="connsiteY5" fmla="*/ 5143500 h 5143500"/>
              <a:gd name="connsiteX6" fmla="*/ 0 w 312420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200" h="5143500">
                <a:moveTo>
                  <a:pt x="0" y="0"/>
                </a:moveTo>
                <a:lnTo>
                  <a:pt x="2544831" y="0"/>
                </a:lnTo>
                <a:lnTo>
                  <a:pt x="2653530" y="240436"/>
                </a:lnTo>
                <a:cubicBezTo>
                  <a:pt x="2956606" y="956989"/>
                  <a:pt x="3124200" y="1744798"/>
                  <a:pt x="3124200" y="2571750"/>
                </a:cubicBezTo>
                <a:cubicBezTo>
                  <a:pt x="3124200" y="3398703"/>
                  <a:pt x="2956606" y="4186511"/>
                  <a:pt x="2653530" y="4903064"/>
                </a:cubicBezTo>
                <a:lnTo>
                  <a:pt x="2544831" y="5143500"/>
                </a:lnTo>
                <a:lnTo>
                  <a:pt x="0" y="5143500"/>
                </a:lnTo>
                <a:close/>
              </a:path>
            </a:pathLst>
          </a:cu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sp>
        <p:nvSpPr>
          <p:cNvPr id="2" name="Text Placeholder 1">
            <a:extLst>
              <a:ext uri="{FF2B5EF4-FFF2-40B4-BE49-F238E27FC236}">
                <a16:creationId xmlns:a16="http://schemas.microsoft.com/office/drawing/2014/main" id="{1D903EC8-F42D-19D8-6C36-0A03BC38D3DA}"/>
              </a:ext>
            </a:extLst>
          </p:cNvPr>
          <p:cNvSpPr>
            <a:spLocks noGrp="1"/>
          </p:cNvSpPr>
          <p:nvPr>
            <p:ph type="body" sz="quarter" idx="11" hasCustomPrompt="1"/>
          </p:nvPr>
        </p:nvSpPr>
        <p:spPr>
          <a:xfrm>
            <a:off x="411163" y="1279525"/>
            <a:ext cx="2011362" cy="1737360"/>
          </a:xfrm>
        </p:spPr>
        <p:txBody>
          <a:bodyPr anchor="t" anchorCtr="0"/>
          <a:lstStyle>
            <a:lvl1pPr marL="0" indent="0">
              <a:lnSpc>
                <a:spcPct val="80000"/>
              </a:lnSpc>
              <a:spcBef>
                <a:spcPts val="0"/>
              </a:spcBef>
              <a:buFontTx/>
              <a:buNone/>
              <a:defRPr sz="13500" b="1" spc="-250" baseline="0">
                <a:solidFill>
                  <a:srgbClr val="FFFFFF"/>
                </a:solidFill>
              </a:defRPr>
            </a:lvl1pPr>
            <a:lvl2pPr marL="0" indent="0">
              <a:lnSpc>
                <a:spcPct val="80000"/>
              </a:lnSpc>
              <a:spcBef>
                <a:spcPts val="0"/>
              </a:spcBef>
              <a:buFontTx/>
              <a:buNone/>
              <a:defRPr sz="13500" b="1" spc="-250" baseline="0">
                <a:solidFill>
                  <a:srgbClr val="FFFFFF"/>
                </a:solidFill>
              </a:defRPr>
            </a:lvl2pPr>
            <a:lvl3pPr marL="0" indent="0">
              <a:lnSpc>
                <a:spcPct val="80000"/>
              </a:lnSpc>
              <a:spcBef>
                <a:spcPts val="0"/>
              </a:spcBef>
              <a:buFontTx/>
              <a:buNone/>
              <a:defRPr sz="13500" b="1" spc="-250" baseline="0">
                <a:solidFill>
                  <a:srgbClr val="FFFFFF"/>
                </a:solidFill>
              </a:defRPr>
            </a:lvl3pPr>
            <a:lvl4pPr marL="0" indent="0">
              <a:lnSpc>
                <a:spcPct val="80000"/>
              </a:lnSpc>
              <a:spcBef>
                <a:spcPts val="0"/>
              </a:spcBef>
              <a:buFontTx/>
              <a:buNone/>
              <a:defRPr sz="13500" b="1" spc="-250" baseline="0">
                <a:solidFill>
                  <a:srgbClr val="FFFFFF"/>
                </a:solidFill>
              </a:defRPr>
            </a:lvl4pPr>
            <a:lvl5pPr marL="0" indent="0">
              <a:lnSpc>
                <a:spcPct val="80000"/>
              </a:lnSpc>
              <a:spcBef>
                <a:spcPts val="0"/>
              </a:spcBef>
              <a:buFontTx/>
              <a:buNone/>
              <a:defRPr sz="13500" b="1" spc="-250" baseline="0">
                <a:solidFill>
                  <a:srgbClr val="FFFFFF"/>
                </a:solidFill>
              </a:defRPr>
            </a:lvl5pPr>
            <a:lvl6pPr marL="0" indent="0">
              <a:lnSpc>
                <a:spcPct val="80000"/>
              </a:lnSpc>
              <a:spcBef>
                <a:spcPts val="0"/>
              </a:spcBef>
              <a:buFontTx/>
              <a:buNone/>
              <a:defRPr sz="13500" b="1" spc="-250" baseline="0">
                <a:solidFill>
                  <a:srgbClr val="FFFFFF"/>
                </a:solidFill>
              </a:defRPr>
            </a:lvl6pPr>
            <a:lvl7pPr marL="0" indent="0">
              <a:lnSpc>
                <a:spcPct val="80000"/>
              </a:lnSpc>
              <a:spcBef>
                <a:spcPts val="0"/>
              </a:spcBef>
              <a:buFontTx/>
              <a:buNone/>
              <a:defRPr sz="13500" b="1" spc="-250" baseline="0">
                <a:solidFill>
                  <a:srgbClr val="FFFFFF"/>
                </a:solidFill>
              </a:defRPr>
            </a:lvl7pPr>
            <a:lvl8pPr marL="0" indent="0">
              <a:lnSpc>
                <a:spcPct val="80000"/>
              </a:lnSpc>
              <a:spcBef>
                <a:spcPts val="0"/>
              </a:spcBef>
              <a:buFontTx/>
              <a:buNone/>
              <a:defRPr sz="13500" b="1" spc="-250" baseline="0">
                <a:solidFill>
                  <a:srgbClr val="FFFFFF"/>
                </a:solidFill>
              </a:defRPr>
            </a:lvl8pPr>
            <a:lvl9pPr marL="0" indent="0">
              <a:lnSpc>
                <a:spcPct val="80000"/>
              </a:lnSpc>
              <a:spcBef>
                <a:spcPts val="0"/>
              </a:spcBef>
              <a:buFontTx/>
              <a:buNone/>
              <a:defRPr sz="13500" b="1" spc="-250" baseline="0">
                <a:solidFill>
                  <a:srgbClr val="FFFFFF"/>
                </a:solidFill>
              </a:defRPr>
            </a:lvl9pPr>
          </a:lstStyle>
          <a:p>
            <a:pPr lvl="0"/>
            <a:r>
              <a:rPr lang="en-US"/>
              <a:t>0</a:t>
            </a:r>
          </a:p>
        </p:txBody>
      </p:sp>
      <p:sp>
        <p:nvSpPr>
          <p:cNvPr id="9" name="Content Placeholder 2">
            <a:extLst>
              <a:ext uri="{FF2B5EF4-FFF2-40B4-BE49-F238E27FC236}">
                <a16:creationId xmlns:a16="http://schemas.microsoft.com/office/drawing/2014/main" id="{F1D09626-A47A-71EC-3E2C-A797682A02B6}"/>
              </a:ext>
            </a:extLst>
          </p:cNvPr>
          <p:cNvSpPr>
            <a:spLocks noGrp="1"/>
          </p:cNvSpPr>
          <p:nvPr>
            <p:ph sz="quarter" idx="14"/>
          </p:nvPr>
        </p:nvSpPr>
        <p:spPr>
          <a:xfrm>
            <a:off x="411163" y="3016885"/>
            <a:ext cx="2011362" cy="1631315"/>
          </a:xfrm>
        </p:spPr>
        <p:txBody>
          <a:bodyPr/>
          <a:lstStyle>
            <a:lvl1pPr marL="0" indent="0">
              <a:spcBef>
                <a:spcPts val="900"/>
              </a:spcBef>
              <a:buFontTx/>
              <a:buNone/>
              <a:defRPr>
                <a:solidFill>
                  <a:schemeClr val="bg1"/>
                </a:solidFill>
              </a:defRPr>
            </a:lvl1pPr>
            <a:lvl2pPr marL="137160" indent="-137160">
              <a:spcBef>
                <a:spcPts val="900"/>
              </a:spcBef>
              <a:buFont typeface="Arial" panose="020B0604020202020204" pitchFamily="34" charset="0"/>
              <a:buChar char="•"/>
              <a:defRPr>
                <a:solidFill>
                  <a:schemeClr val="bg1"/>
                </a:solidFill>
              </a:defRPr>
            </a:lvl2pPr>
            <a:lvl3pPr marL="274320">
              <a:defRPr>
                <a:solidFill>
                  <a:schemeClr val="bg1"/>
                </a:solidFill>
              </a:defRPr>
            </a:lvl3pPr>
            <a:lvl4pPr marL="411480">
              <a:defRPr>
                <a:solidFill>
                  <a:schemeClr val="bg1"/>
                </a:solidFill>
              </a:defRPr>
            </a:lvl4pPr>
            <a:lvl5pPr marL="548640">
              <a:defRPr>
                <a:solidFill>
                  <a:schemeClr val="bg1"/>
                </a:solidFill>
              </a:defRPr>
            </a:lvl5pPr>
            <a:lvl6pPr marL="685800">
              <a:defRPr>
                <a:solidFill>
                  <a:schemeClr val="bg1"/>
                </a:solidFill>
              </a:defRPr>
            </a:lvl6pPr>
            <a:lvl7pPr marL="822960">
              <a:defRPr>
                <a:solidFill>
                  <a:schemeClr val="bg1"/>
                </a:solidFill>
              </a:defRPr>
            </a:lvl7pPr>
            <a:lvl8pPr marL="960120">
              <a:defRPr>
                <a:solidFill>
                  <a:schemeClr val="bg1"/>
                </a:solidFill>
              </a:defRPr>
            </a:lvl8pPr>
            <a:lvl9pPr marL="1097280">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7715B19D-0CAE-D455-8AF3-6413CBA8DD33}"/>
              </a:ext>
            </a:extLst>
          </p:cNvPr>
          <p:cNvSpPr>
            <a:spLocks noGrp="1"/>
          </p:cNvSpPr>
          <p:nvPr>
            <p:ph type="body" sz="quarter" idx="12" hasCustomPrompt="1"/>
          </p:nvPr>
        </p:nvSpPr>
        <p:spPr>
          <a:xfrm>
            <a:off x="3564731" y="1279525"/>
            <a:ext cx="2011362" cy="1737360"/>
          </a:xfrm>
        </p:spPr>
        <p:txBody>
          <a:bodyPr anchor="t" anchorCtr="0"/>
          <a:lstStyle>
            <a:lvl1pPr marL="0" indent="0">
              <a:lnSpc>
                <a:spcPct val="80000"/>
              </a:lnSpc>
              <a:spcBef>
                <a:spcPts val="0"/>
              </a:spcBef>
              <a:buFontTx/>
              <a:buNone/>
              <a:defRPr sz="13500" b="1">
                <a:solidFill>
                  <a:srgbClr val="FFFFFF"/>
                </a:solidFill>
              </a:defRPr>
            </a:lvl1pPr>
            <a:lvl2pPr marL="0" indent="0">
              <a:lnSpc>
                <a:spcPct val="80000"/>
              </a:lnSpc>
              <a:spcBef>
                <a:spcPts val="0"/>
              </a:spcBef>
              <a:buFontTx/>
              <a:buNone/>
              <a:defRPr sz="13500" b="1">
                <a:solidFill>
                  <a:srgbClr val="FFFFFF"/>
                </a:solidFill>
              </a:defRPr>
            </a:lvl2pPr>
            <a:lvl3pPr marL="0" indent="0">
              <a:lnSpc>
                <a:spcPct val="80000"/>
              </a:lnSpc>
              <a:spcBef>
                <a:spcPts val="0"/>
              </a:spcBef>
              <a:buFontTx/>
              <a:buNone/>
              <a:defRPr sz="13500" b="1">
                <a:solidFill>
                  <a:srgbClr val="FFFFFF"/>
                </a:solidFill>
              </a:defRPr>
            </a:lvl3pPr>
            <a:lvl4pPr marL="0" indent="0">
              <a:lnSpc>
                <a:spcPct val="80000"/>
              </a:lnSpc>
              <a:spcBef>
                <a:spcPts val="0"/>
              </a:spcBef>
              <a:buFontTx/>
              <a:buNone/>
              <a:defRPr sz="13500" b="1">
                <a:solidFill>
                  <a:srgbClr val="FFFFFF"/>
                </a:solidFill>
              </a:defRPr>
            </a:lvl4pPr>
            <a:lvl5pPr marL="0" indent="0">
              <a:lnSpc>
                <a:spcPct val="80000"/>
              </a:lnSpc>
              <a:spcBef>
                <a:spcPts val="0"/>
              </a:spcBef>
              <a:buFontTx/>
              <a:buNone/>
              <a:defRPr sz="13500" b="1">
                <a:solidFill>
                  <a:srgbClr val="FFFFFF"/>
                </a:solidFill>
              </a:defRPr>
            </a:lvl5pPr>
            <a:lvl6pPr marL="0" indent="0">
              <a:lnSpc>
                <a:spcPct val="80000"/>
              </a:lnSpc>
              <a:spcBef>
                <a:spcPts val="0"/>
              </a:spcBef>
              <a:buFontTx/>
              <a:buNone/>
              <a:defRPr sz="13500" b="1">
                <a:solidFill>
                  <a:srgbClr val="FFFFFF"/>
                </a:solidFill>
              </a:defRPr>
            </a:lvl6pPr>
            <a:lvl7pPr marL="0" indent="0">
              <a:lnSpc>
                <a:spcPct val="80000"/>
              </a:lnSpc>
              <a:spcBef>
                <a:spcPts val="0"/>
              </a:spcBef>
              <a:buFontTx/>
              <a:buNone/>
              <a:defRPr sz="13500" b="1">
                <a:solidFill>
                  <a:srgbClr val="FFFFFF"/>
                </a:solidFill>
              </a:defRPr>
            </a:lvl7pPr>
            <a:lvl8pPr marL="0" indent="0">
              <a:lnSpc>
                <a:spcPct val="80000"/>
              </a:lnSpc>
              <a:spcBef>
                <a:spcPts val="0"/>
              </a:spcBef>
              <a:buFontTx/>
              <a:buNone/>
              <a:defRPr sz="13500" b="1">
                <a:solidFill>
                  <a:srgbClr val="FFFFFF"/>
                </a:solidFill>
              </a:defRPr>
            </a:lvl8pPr>
            <a:lvl9pPr marL="0" indent="0">
              <a:lnSpc>
                <a:spcPct val="80000"/>
              </a:lnSpc>
              <a:spcBef>
                <a:spcPts val="0"/>
              </a:spcBef>
              <a:buFontTx/>
              <a:buNone/>
              <a:defRPr sz="13500" b="1">
                <a:solidFill>
                  <a:srgbClr val="FFFFFF"/>
                </a:solidFill>
              </a:defRPr>
            </a:lvl9pPr>
          </a:lstStyle>
          <a:p>
            <a:pPr lvl="0"/>
            <a:r>
              <a:rPr lang="en-US"/>
              <a:t>0</a:t>
            </a:r>
          </a:p>
        </p:txBody>
      </p:sp>
      <p:sp>
        <p:nvSpPr>
          <p:cNvPr id="4" name="Content Placeholder 4">
            <a:extLst>
              <a:ext uri="{FF2B5EF4-FFF2-40B4-BE49-F238E27FC236}">
                <a16:creationId xmlns:a16="http://schemas.microsoft.com/office/drawing/2014/main" id="{2561F28B-9729-BBB9-FDB0-4D9D7DD9DFC2}"/>
              </a:ext>
            </a:extLst>
          </p:cNvPr>
          <p:cNvSpPr>
            <a:spLocks noGrp="1"/>
          </p:cNvSpPr>
          <p:nvPr>
            <p:ph sz="quarter" idx="15"/>
          </p:nvPr>
        </p:nvSpPr>
        <p:spPr>
          <a:xfrm>
            <a:off x="3564731" y="3016885"/>
            <a:ext cx="2011362" cy="1631315"/>
          </a:xfrm>
        </p:spPr>
        <p:txBody>
          <a:bodyPr/>
          <a:lstStyle>
            <a:lvl1pPr marL="0" indent="0">
              <a:spcBef>
                <a:spcPts val="900"/>
              </a:spcBef>
              <a:buFontTx/>
              <a:buNone/>
              <a:defRPr>
                <a:solidFill>
                  <a:schemeClr val="bg1"/>
                </a:solidFill>
              </a:defRPr>
            </a:lvl1pPr>
            <a:lvl2pPr marL="137160" indent="-137160">
              <a:spcBef>
                <a:spcPts val="900"/>
              </a:spcBef>
              <a:buFont typeface="Arial" panose="020B0604020202020204" pitchFamily="34" charset="0"/>
              <a:buChar char="•"/>
              <a:defRPr>
                <a:solidFill>
                  <a:schemeClr val="bg1"/>
                </a:solidFill>
              </a:defRPr>
            </a:lvl2pPr>
            <a:lvl3pPr marL="274320">
              <a:defRPr>
                <a:solidFill>
                  <a:schemeClr val="bg1"/>
                </a:solidFill>
              </a:defRPr>
            </a:lvl3pPr>
            <a:lvl4pPr marL="411480">
              <a:defRPr>
                <a:solidFill>
                  <a:schemeClr val="bg1"/>
                </a:solidFill>
              </a:defRPr>
            </a:lvl4pPr>
            <a:lvl5pPr marL="548640">
              <a:defRPr>
                <a:solidFill>
                  <a:schemeClr val="bg1"/>
                </a:solidFill>
              </a:defRPr>
            </a:lvl5pPr>
            <a:lvl6pPr marL="685800">
              <a:defRPr>
                <a:solidFill>
                  <a:schemeClr val="bg1"/>
                </a:solidFill>
              </a:defRPr>
            </a:lvl6pPr>
            <a:lvl7pPr marL="822960">
              <a:defRPr>
                <a:solidFill>
                  <a:schemeClr val="bg1"/>
                </a:solidFill>
              </a:defRPr>
            </a:lvl7pPr>
            <a:lvl8pPr marL="960120">
              <a:defRPr>
                <a:solidFill>
                  <a:schemeClr val="bg1"/>
                </a:solidFill>
              </a:defRPr>
            </a:lvl8pPr>
            <a:lvl9pPr marL="1097280">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1B7AB9A8-858D-DB72-36ED-E2806AC87735}"/>
              </a:ext>
            </a:extLst>
          </p:cNvPr>
          <p:cNvSpPr>
            <a:spLocks noGrp="1"/>
          </p:cNvSpPr>
          <p:nvPr>
            <p:ph type="body" sz="quarter" idx="13" hasCustomPrompt="1"/>
          </p:nvPr>
        </p:nvSpPr>
        <p:spPr>
          <a:xfrm>
            <a:off x="6718300" y="1279525"/>
            <a:ext cx="2014538" cy="1737360"/>
          </a:xfrm>
        </p:spPr>
        <p:txBody>
          <a:bodyPr anchor="t" anchorCtr="0"/>
          <a:lstStyle>
            <a:lvl1pPr marL="0" indent="0">
              <a:lnSpc>
                <a:spcPct val="80000"/>
              </a:lnSpc>
              <a:spcBef>
                <a:spcPts val="0"/>
              </a:spcBef>
              <a:buFontTx/>
              <a:buNone/>
              <a:defRPr sz="13500" b="1">
                <a:solidFill>
                  <a:srgbClr val="CA0123"/>
                </a:solidFill>
              </a:defRPr>
            </a:lvl1pPr>
            <a:lvl2pPr marL="0" indent="0">
              <a:lnSpc>
                <a:spcPct val="80000"/>
              </a:lnSpc>
              <a:spcBef>
                <a:spcPts val="0"/>
              </a:spcBef>
              <a:buFontTx/>
              <a:buNone/>
              <a:defRPr sz="13500" b="1">
                <a:solidFill>
                  <a:srgbClr val="CA0123"/>
                </a:solidFill>
              </a:defRPr>
            </a:lvl2pPr>
            <a:lvl3pPr marL="0" indent="0">
              <a:lnSpc>
                <a:spcPct val="80000"/>
              </a:lnSpc>
              <a:spcBef>
                <a:spcPts val="0"/>
              </a:spcBef>
              <a:buFontTx/>
              <a:buNone/>
              <a:defRPr sz="13500" b="1">
                <a:solidFill>
                  <a:srgbClr val="CA0123"/>
                </a:solidFill>
              </a:defRPr>
            </a:lvl3pPr>
            <a:lvl4pPr marL="0" indent="0">
              <a:lnSpc>
                <a:spcPct val="80000"/>
              </a:lnSpc>
              <a:spcBef>
                <a:spcPts val="0"/>
              </a:spcBef>
              <a:buFontTx/>
              <a:buNone/>
              <a:defRPr sz="13500" b="1">
                <a:solidFill>
                  <a:srgbClr val="CA0123"/>
                </a:solidFill>
              </a:defRPr>
            </a:lvl4pPr>
            <a:lvl5pPr marL="0" indent="0">
              <a:lnSpc>
                <a:spcPct val="80000"/>
              </a:lnSpc>
              <a:spcBef>
                <a:spcPts val="0"/>
              </a:spcBef>
              <a:buFontTx/>
              <a:buNone/>
              <a:defRPr sz="13500" b="1">
                <a:solidFill>
                  <a:srgbClr val="CA0123"/>
                </a:solidFill>
              </a:defRPr>
            </a:lvl5pPr>
            <a:lvl6pPr marL="0" indent="0">
              <a:lnSpc>
                <a:spcPct val="80000"/>
              </a:lnSpc>
              <a:spcBef>
                <a:spcPts val="0"/>
              </a:spcBef>
              <a:buFontTx/>
              <a:buNone/>
              <a:defRPr sz="13500" b="1">
                <a:solidFill>
                  <a:srgbClr val="CA0123"/>
                </a:solidFill>
              </a:defRPr>
            </a:lvl6pPr>
            <a:lvl7pPr marL="0" indent="0">
              <a:lnSpc>
                <a:spcPct val="80000"/>
              </a:lnSpc>
              <a:spcBef>
                <a:spcPts val="0"/>
              </a:spcBef>
              <a:buFontTx/>
              <a:buNone/>
              <a:defRPr sz="13500" b="1">
                <a:solidFill>
                  <a:srgbClr val="CA0123"/>
                </a:solidFill>
              </a:defRPr>
            </a:lvl7pPr>
            <a:lvl8pPr marL="0" indent="0">
              <a:lnSpc>
                <a:spcPct val="80000"/>
              </a:lnSpc>
              <a:spcBef>
                <a:spcPts val="0"/>
              </a:spcBef>
              <a:buFontTx/>
              <a:buNone/>
              <a:defRPr sz="13500" b="1">
                <a:solidFill>
                  <a:srgbClr val="CA0123"/>
                </a:solidFill>
              </a:defRPr>
            </a:lvl8pPr>
            <a:lvl9pPr marL="0" indent="0">
              <a:lnSpc>
                <a:spcPct val="80000"/>
              </a:lnSpc>
              <a:spcBef>
                <a:spcPts val="0"/>
              </a:spcBef>
              <a:buFontTx/>
              <a:buNone/>
              <a:defRPr sz="13500" b="1">
                <a:solidFill>
                  <a:srgbClr val="CA0123"/>
                </a:solidFill>
              </a:defRPr>
            </a:lvl9pPr>
          </a:lstStyle>
          <a:p>
            <a:pPr lvl="0"/>
            <a:r>
              <a:rPr lang="en-US"/>
              <a:t>0</a:t>
            </a:r>
          </a:p>
        </p:txBody>
      </p:sp>
      <p:sp>
        <p:nvSpPr>
          <p:cNvPr id="10" name="Content Placeholder 6">
            <a:extLst>
              <a:ext uri="{FF2B5EF4-FFF2-40B4-BE49-F238E27FC236}">
                <a16:creationId xmlns:a16="http://schemas.microsoft.com/office/drawing/2014/main" id="{B4B99996-F348-0D32-46FB-E74081538643}"/>
              </a:ext>
            </a:extLst>
          </p:cNvPr>
          <p:cNvSpPr>
            <a:spLocks noGrp="1"/>
          </p:cNvSpPr>
          <p:nvPr>
            <p:ph sz="quarter" idx="16"/>
          </p:nvPr>
        </p:nvSpPr>
        <p:spPr>
          <a:xfrm>
            <a:off x="6718300" y="3016885"/>
            <a:ext cx="2011362" cy="1631315"/>
          </a:xfrm>
        </p:spPr>
        <p:txBody>
          <a:bodyPr/>
          <a:lstStyle>
            <a:lvl1pPr marL="0" indent="0">
              <a:spcBef>
                <a:spcPts val="900"/>
              </a:spcBef>
              <a:buFontTx/>
              <a:buNone/>
              <a:defRPr>
                <a:solidFill>
                  <a:schemeClr val="tx1"/>
                </a:solidFill>
              </a:defRPr>
            </a:lvl1pPr>
            <a:lvl2pPr marL="137160" indent="-137160">
              <a:spcBef>
                <a:spcPts val="900"/>
              </a:spcBef>
              <a:buFont typeface="Arial" panose="020B0604020202020204" pitchFamily="34" charset="0"/>
              <a:buChar char="•"/>
              <a:defRPr>
                <a:solidFill>
                  <a:schemeClr val="tx1"/>
                </a:solidFill>
              </a:defRPr>
            </a:lvl2pPr>
            <a:lvl3pPr marL="274320">
              <a:defRPr>
                <a:solidFill>
                  <a:schemeClr val="tx1"/>
                </a:solidFill>
              </a:defRPr>
            </a:lvl3pPr>
            <a:lvl4pPr marL="411480">
              <a:defRPr>
                <a:solidFill>
                  <a:schemeClr val="tx1"/>
                </a:solidFill>
              </a:defRPr>
            </a:lvl4pPr>
            <a:lvl5pPr marL="548640">
              <a:defRPr>
                <a:solidFill>
                  <a:schemeClr val="tx1"/>
                </a:solidFill>
              </a:defRPr>
            </a:lvl5pPr>
            <a:lvl6pPr marL="685800">
              <a:defRPr>
                <a:solidFill>
                  <a:schemeClr val="tx1"/>
                </a:solidFill>
              </a:defRPr>
            </a:lvl6pPr>
            <a:lvl7pPr marL="822960">
              <a:defRPr>
                <a:solidFill>
                  <a:schemeClr val="tx1"/>
                </a:solidFill>
              </a:defRPr>
            </a:lvl7pPr>
            <a:lvl8pPr marL="960120">
              <a:defRPr>
                <a:solidFill>
                  <a:schemeClr val="tx1"/>
                </a:solidFill>
              </a:defRPr>
            </a:lvl8pPr>
            <a:lvl9pPr marL="1097280">
              <a:defRPr>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7">
            <a:extLst>
              <a:ext uri="{FF2B5EF4-FFF2-40B4-BE49-F238E27FC236}">
                <a16:creationId xmlns:a16="http://schemas.microsoft.com/office/drawing/2014/main" id="{1B91B7C1-CC2B-7C07-6E5A-52B7F4380008}"/>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25940810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Image Gray 01">
    <p:bg>
      <p:bgPr>
        <a:solidFill>
          <a:srgbClr val="EBEBEB"/>
        </a:solidFill>
        <a:effectLst/>
      </p:bgPr>
    </p:bg>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00300358-0267-6F17-9BDD-B076A7164C57}"/>
              </a:ext>
              <a:ext uri="{C183D7F6-B498-43B3-948B-1728B52AA6E4}">
                <adec:decorative xmlns:adec="http://schemas.microsoft.com/office/drawing/2017/decorative" val="1"/>
              </a:ext>
            </a:extLst>
          </p:cNvPr>
          <p:cNvSpPr>
            <a:spLocks noGrp="1" noChangeAspect="1"/>
          </p:cNvSpPr>
          <p:nvPr>
            <p:ph type="pic" sz="quarter" idx="11"/>
          </p:nvPr>
        </p:nvSpPr>
        <p:spPr>
          <a:xfrm>
            <a:off x="3514851" y="0"/>
            <a:ext cx="5629150" cy="5143500"/>
          </a:xfrm>
          <a:custGeom>
            <a:avLst/>
            <a:gdLst>
              <a:gd name="connsiteX0" fmla="*/ 946110 w 5629149"/>
              <a:gd name="connsiteY0" fmla="*/ 0 h 5143499"/>
              <a:gd name="connsiteX1" fmla="*/ 5629149 w 5629149"/>
              <a:gd name="connsiteY1" fmla="*/ 0 h 5143499"/>
              <a:gd name="connsiteX2" fmla="*/ 5629149 w 5629149"/>
              <a:gd name="connsiteY2" fmla="*/ 5143499 h 5143499"/>
              <a:gd name="connsiteX3" fmla="*/ 946109 w 5629149"/>
              <a:gd name="connsiteY3" fmla="*/ 5143499 h 5143499"/>
              <a:gd name="connsiteX4" fmla="*/ 908300 w 5629149"/>
              <a:gd name="connsiteY4" fmla="*/ 5101899 h 5143499"/>
              <a:gd name="connsiteX5" fmla="*/ 0 w 5629149"/>
              <a:gd name="connsiteY5" fmla="*/ 2571750 h 5143499"/>
              <a:gd name="connsiteX6" fmla="*/ 908300 w 5629149"/>
              <a:gd name="connsiteY6" fmla="*/ 41602 h 514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29149" h="5143499">
                <a:moveTo>
                  <a:pt x="946110" y="0"/>
                </a:moveTo>
                <a:lnTo>
                  <a:pt x="5629149" y="0"/>
                </a:lnTo>
                <a:lnTo>
                  <a:pt x="5629149" y="5143499"/>
                </a:lnTo>
                <a:lnTo>
                  <a:pt x="946109" y="5143499"/>
                </a:lnTo>
                <a:lnTo>
                  <a:pt x="908300" y="5101899"/>
                </a:lnTo>
                <a:cubicBezTo>
                  <a:pt x="340866" y="4414328"/>
                  <a:pt x="0" y="3532846"/>
                  <a:pt x="0" y="2571750"/>
                </a:cubicBezTo>
                <a:cubicBezTo>
                  <a:pt x="0" y="1610654"/>
                  <a:pt x="340866" y="729172"/>
                  <a:pt x="908300" y="41602"/>
                </a:cubicBezTo>
                <a:close/>
              </a:path>
            </a:pathLst>
          </a:custGeom>
          <a:solidFill>
            <a:srgbClr val="BCBEC0"/>
          </a:solidFill>
        </p:spPr>
        <p:txBody>
          <a:bodyPr wrap="square" anchor="ctr" anchorCtr="0">
            <a:noAutofit/>
          </a:bodyPr>
          <a:lstStyle>
            <a:lvl1pPr marL="0" indent="0" algn="ctr">
              <a:spcBef>
                <a:spcPts val="0"/>
              </a:spcBef>
              <a:buFontTx/>
              <a:buNone/>
              <a:defRPr sz="800"/>
            </a:lvl1pPr>
          </a:lstStyle>
          <a:p>
            <a:r>
              <a:rPr lang="en-US"/>
              <a:t>Click icon to add picture</a:t>
            </a:r>
          </a:p>
        </p:txBody>
      </p:sp>
      <p:sp>
        <p:nvSpPr>
          <p:cNvPr id="2" name="Title 2">
            <a:extLst>
              <a:ext uri="{FF2B5EF4-FFF2-40B4-BE49-F238E27FC236}">
                <a16:creationId xmlns:a16="http://schemas.microsoft.com/office/drawing/2014/main" id="{D0C33506-3B2A-725F-634D-DABBFC2DBB26}"/>
              </a:ext>
            </a:extLst>
          </p:cNvPr>
          <p:cNvSpPr>
            <a:spLocks noGrp="1"/>
          </p:cNvSpPr>
          <p:nvPr>
            <p:ph type="title" hasCustomPrompt="1"/>
          </p:nvPr>
        </p:nvSpPr>
        <p:spPr>
          <a:xfrm>
            <a:off x="411481" y="411480"/>
            <a:ext cx="2712720" cy="685800"/>
          </a:xfrm>
        </p:spPr>
        <p:txBody>
          <a:bodyPr/>
          <a:lstStyle>
            <a:lvl1pPr>
              <a:defRPr sz="1600"/>
            </a:lvl1pPr>
          </a:lstStyle>
          <a:p>
            <a:r>
              <a:rPr lang="en-US"/>
              <a:t>[Optional slide title</a:t>
            </a:r>
          </a:p>
        </p:txBody>
      </p:sp>
      <p:sp>
        <p:nvSpPr>
          <p:cNvPr id="6" name="Content Placeholder 3">
            <a:extLst>
              <a:ext uri="{FF2B5EF4-FFF2-40B4-BE49-F238E27FC236}">
                <a16:creationId xmlns:a16="http://schemas.microsoft.com/office/drawing/2014/main" id="{0E3B46C6-B11C-2846-C849-7BD6E9107130}"/>
              </a:ext>
            </a:extLst>
          </p:cNvPr>
          <p:cNvSpPr>
            <a:spLocks noGrp="1"/>
          </p:cNvSpPr>
          <p:nvPr>
            <p:ph sz="quarter" idx="12"/>
          </p:nvPr>
        </p:nvSpPr>
        <p:spPr>
          <a:xfrm>
            <a:off x="411162" y="1279525"/>
            <a:ext cx="2712719" cy="2606040"/>
          </a:xfrm>
        </p:spPr>
        <p:txBody>
          <a:bodyPr anchor="ctr" anchorCtr="0"/>
          <a:lstStyle>
            <a:lvl1pPr marL="0" indent="0">
              <a:lnSpc>
                <a:spcPct val="90000"/>
              </a:lnSpc>
              <a:spcBef>
                <a:spcPts val="0"/>
              </a:spcBef>
              <a:buNone/>
              <a:defRPr sz="2000"/>
            </a:lvl1pPr>
            <a:lvl2pPr marL="137160" indent="-137160">
              <a:spcBef>
                <a:spcPts val="900"/>
              </a:spcBef>
              <a:buFont typeface="Arial" panose="020B0604020202020204" pitchFamily="34" charset="0"/>
              <a:buChar char="•"/>
              <a:defRPr/>
            </a:lvl2pPr>
            <a:lvl3pPr marL="274320">
              <a:defRPr/>
            </a:lvl3pPr>
            <a:lvl4pPr marL="411480">
              <a:defRPr/>
            </a:lvl4pPr>
            <a:lvl5pPr marL="548640">
              <a:defRPr/>
            </a:lvl5pPr>
            <a:lvl6pPr marL="685800">
              <a:defRPr/>
            </a:lvl6pPr>
            <a:lvl7pPr marL="822960">
              <a:defRPr/>
            </a:lvl7pPr>
            <a:lvl8pPr marL="960120">
              <a:defRPr/>
            </a:lvl8pPr>
            <a:lvl9pPr marL="109728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7BEBD4DF-49DD-FD86-85B1-7D592CA5646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3" name="Slide Number Placeholder 4">
            <a:extLst>
              <a:ext uri="{FF2B5EF4-FFF2-40B4-BE49-F238E27FC236}">
                <a16:creationId xmlns:a16="http://schemas.microsoft.com/office/drawing/2014/main" id="{2FB2C4D3-4705-5546-74A0-78FF265F57FE}"/>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9175748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Image Gray 02">
    <p:bg>
      <p:bgPr>
        <a:solidFill>
          <a:srgbClr val="EBEBEB"/>
        </a:solidFill>
        <a:effectLst/>
      </p:bgPr>
    </p:bg>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DE5D2EB2-10D7-AAC7-BDA0-06737C5A00D7}"/>
              </a:ext>
              <a:ext uri="{C183D7F6-B498-43B3-948B-1728B52AA6E4}">
                <adec:decorative xmlns:adec="http://schemas.microsoft.com/office/drawing/2017/decorative" val="1"/>
              </a:ext>
            </a:extLst>
          </p:cNvPr>
          <p:cNvSpPr>
            <a:spLocks noGrp="1" noChangeAspect="1"/>
          </p:cNvSpPr>
          <p:nvPr>
            <p:ph type="pic" sz="quarter" idx="14"/>
          </p:nvPr>
        </p:nvSpPr>
        <p:spPr>
          <a:xfrm>
            <a:off x="0" y="0"/>
            <a:ext cx="5629150" cy="5143500"/>
          </a:xfrm>
          <a:custGeom>
            <a:avLst/>
            <a:gdLst>
              <a:gd name="connsiteX0" fmla="*/ 0 w 5629150"/>
              <a:gd name="connsiteY0" fmla="*/ 0 h 5143500"/>
              <a:gd name="connsiteX1" fmla="*/ 4683041 w 5629150"/>
              <a:gd name="connsiteY1" fmla="*/ 0 h 5143500"/>
              <a:gd name="connsiteX2" fmla="*/ 4720851 w 5629150"/>
              <a:gd name="connsiteY2" fmla="*/ 41602 h 5143500"/>
              <a:gd name="connsiteX3" fmla="*/ 5629150 w 5629150"/>
              <a:gd name="connsiteY3" fmla="*/ 2571750 h 5143500"/>
              <a:gd name="connsiteX4" fmla="*/ 4720851 w 5629150"/>
              <a:gd name="connsiteY4" fmla="*/ 5101899 h 5143500"/>
              <a:gd name="connsiteX5" fmla="*/ 4683041 w 5629150"/>
              <a:gd name="connsiteY5" fmla="*/ 5143500 h 5143500"/>
              <a:gd name="connsiteX6" fmla="*/ 0 w 562915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29150" h="5143500">
                <a:moveTo>
                  <a:pt x="0" y="0"/>
                </a:moveTo>
                <a:lnTo>
                  <a:pt x="4683041" y="0"/>
                </a:lnTo>
                <a:lnTo>
                  <a:pt x="4720851" y="41602"/>
                </a:lnTo>
                <a:cubicBezTo>
                  <a:pt x="5288284" y="729172"/>
                  <a:pt x="5629150" y="1610654"/>
                  <a:pt x="5629150" y="2571750"/>
                </a:cubicBezTo>
                <a:cubicBezTo>
                  <a:pt x="5629150" y="3532846"/>
                  <a:pt x="5288284" y="4414328"/>
                  <a:pt x="4720851" y="5101899"/>
                </a:cubicBezTo>
                <a:lnTo>
                  <a:pt x="4683041" y="5143500"/>
                </a:lnTo>
                <a:lnTo>
                  <a:pt x="0" y="5143500"/>
                </a:lnTo>
                <a:close/>
              </a:path>
            </a:pathLst>
          </a:custGeom>
          <a:solidFill>
            <a:srgbClr val="BCBEC0"/>
          </a:solidFill>
        </p:spPr>
        <p:txBody>
          <a:bodyPr wrap="square" anchor="ctr" anchorCtr="0">
            <a:noAutofit/>
          </a:bodyPr>
          <a:lstStyle>
            <a:lvl1pPr marL="0" indent="0" algn="ctr">
              <a:spcBef>
                <a:spcPts val="0"/>
              </a:spcBef>
              <a:buFontTx/>
              <a:buNone/>
              <a:defRPr sz="800"/>
            </a:lvl1pPr>
          </a:lstStyle>
          <a:p>
            <a:r>
              <a:rPr lang="en-US"/>
              <a:t>Click icon to add picture</a:t>
            </a:r>
          </a:p>
        </p:txBody>
      </p:sp>
      <p:sp>
        <p:nvSpPr>
          <p:cNvPr id="2" name="Title 2">
            <a:extLst>
              <a:ext uri="{FF2B5EF4-FFF2-40B4-BE49-F238E27FC236}">
                <a16:creationId xmlns:a16="http://schemas.microsoft.com/office/drawing/2014/main" id="{D0C33506-3B2A-725F-634D-DABBFC2DBB26}"/>
              </a:ext>
            </a:extLst>
          </p:cNvPr>
          <p:cNvSpPr>
            <a:spLocks noGrp="1"/>
          </p:cNvSpPr>
          <p:nvPr>
            <p:ph type="title" hasCustomPrompt="1"/>
          </p:nvPr>
        </p:nvSpPr>
        <p:spPr>
          <a:xfrm>
            <a:off x="6020438" y="411480"/>
            <a:ext cx="2712720" cy="685800"/>
          </a:xfrm>
        </p:spPr>
        <p:txBody>
          <a:bodyPr/>
          <a:lstStyle>
            <a:lvl1pPr>
              <a:defRPr sz="2400"/>
            </a:lvl1pPr>
          </a:lstStyle>
          <a:p>
            <a:r>
              <a:rPr lang="en-US"/>
              <a:t>[Slide title</a:t>
            </a:r>
          </a:p>
        </p:txBody>
      </p:sp>
      <p:sp>
        <p:nvSpPr>
          <p:cNvPr id="10" name="Content Placeholder 3">
            <a:extLst>
              <a:ext uri="{FF2B5EF4-FFF2-40B4-BE49-F238E27FC236}">
                <a16:creationId xmlns:a16="http://schemas.microsoft.com/office/drawing/2014/main" id="{A955825A-49E0-BC05-3C7A-DACC6BF12579}"/>
              </a:ext>
            </a:extLst>
          </p:cNvPr>
          <p:cNvSpPr>
            <a:spLocks noGrp="1"/>
          </p:cNvSpPr>
          <p:nvPr>
            <p:ph sz="quarter" idx="13"/>
          </p:nvPr>
        </p:nvSpPr>
        <p:spPr>
          <a:xfrm>
            <a:off x="6020118" y="1279525"/>
            <a:ext cx="2712719" cy="336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2FB2C4D3-4705-5546-74A0-78FF265F57FE}"/>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1256729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hree Word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DBC2551-90A7-193F-B553-D6F95FA4E308}"/>
              </a:ext>
            </a:extLst>
          </p:cNvPr>
          <p:cNvSpPr>
            <a:spLocks noGrp="1"/>
          </p:cNvSpPr>
          <p:nvPr>
            <p:ph type="title" hasCustomPrompt="1"/>
          </p:nvPr>
        </p:nvSpPr>
        <p:spPr/>
        <p:txBody>
          <a:bodyPr/>
          <a:lstStyle>
            <a:lvl1pPr>
              <a:defRPr sz="1100" cap="all" spc="20" baseline="0"/>
            </a:lvl1pPr>
          </a:lstStyle>
          <a:p>
            <a:r>
              <a:rPr lang="en-US"/>
              <a:t>[OPTIONAL SLIDE TITLE/EYEBROW]</a:t>
            </a:r>
          </a:p>
        </p:txBody>
      </p:sp>
      <p:cxnSp>
        <p:nvCxnSpPr>
          <p:cNvPr id="10" name="Line">
            <a:extLst>
              <a:ext uri="{FF2B5EF4-FFF2-40B4-BE49-F238E27FC236}">
                <a16:creationId xmlns:a16="http://schemas.microsoft.com/office/drawing/2014/main" id="{032B760A-E50F-E25B-3508-583C3BC755DC}"/>
              </a:ext>
              <a:ext uri="{C183D7F6-B498-43B3-948B-1728B52AA6E4}">
                <adec:decorative xmlns:adec="http://schemas.microsoft.com/office/drawing/2017/decorative" val="1"/>
              </a:ext>
            </a:extLst>
          </p:cNvPr>
          <p:cNvCxnSpPr>
            <a:cxnSpLocks/>
          </p:cNvCxnSpPr>
          <p:nvPr/>
        </p:nvCxnSpPr>
        <p:spPr>
          <a:xfrm>
            <a:off x="411480" y="1280160"/>
            <a:ext cx="271576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371600"/>
            <a:ext cx="2715768" cy="731520"/>
          </a:xfrm>
        </p:spPr>
        <p:txBody>
          <a:bodyPr/>
          <a:lstStyle>
            <a:lvl1pPr marL="0" indent="0">
              <a:lnSpc>
                <a:spcPct val="90000"/>
              </a:lnSpc>
              <a:spcBef>
                <a:spcPts val="0"/>
              </a:spcBef>
              <a:buFontTx/>
              <a:buNone/>
              <a:defRPr sz="3600" b="1"/>
            </a:lvl1pPr>
            <a:lvl2pPr marL="0" indent="0">
              <a:lnSpc>
                <a:spcPct val="90000"/>
              </a:lnSpc>
              <a:spcBef>
                <a:spcPts val="0"/>
              </a:spcBef>
              <a:buFontTx/>
              <a:buNone/>
              <a:defRPr sz="3600" b="1"/>
            </a:lvl2pPr>
            <a:lvl3pPr marL="0" indent="0">
              <a:lnSpc>
                <a:spcPct val="90000"/>
              </a:lnSpc>
              <a:spcBef>
                <a:spcPts val="0"/>
              </a:spcBef>
              <a:buFontTx/>
              <a:buNone/>
              <a:defRPr sz="3600" b="1"/>
            </a:lvl3pPr>
            <a:lvl4pPr marL="0" indent="0">
              <a:lnSpc>
                <a:spcPct val="90000"/>
              </a:lnSpc>
              <a:spcBef>
                <a:spcPts val="0"/>
              </a:spcBef>
              <a:buFontTx/>
              <a:buNone/>
              <a:defRPr sz="3600" b="1"/>
            </a:lvl4pPr>
            <a:lvl5pPr marL="0" indent="0">
              <a:lnSpc>
                <a:spcPct val="90000"/>
              </a:lnSpc>
              <a:spcBef>
                <a:spcPts val="0"/>
              </a:spcBef>
              <a:buFontTx/>
              <a:buNone/>
              <a:defRPr sz="3600" b="1"/>
            </a:lvl5pPr>
            <a:lvl6pPr marL="0" indent="0">
              <a:lnSpc>
                <a:spcPct val="90000"/>
              </a:lnSpc>
              <a:spcBef>
                <a:spcPts val="0"/>
              </a:spcBef>
              <a:buFontTx/>
              <a:buNone/>
              <a:defRPr sz="3600" b="1"/>
            </a:lvl6pPr>
            <a:lvl7pPr marL="0" indent="0">
              <a:lnSpc>
                <a:spcPct val="90000"/>
              </a:lnSpc>
              <a:spcBef>
                <a:spcPts val="0"/>
              </a:spcBef>
              <a:buFontTx/>
              <a:buNone/>
              <a:defRPr sz="3600" b="1"/>
            </a:lvl7pPr>
            <a:lvl8pPr marL="0" indent="0">
              <a:lnSpc>
                <a:spcPct val="90000"/>
              </a:lnSpc>
              <a:spcBef>
                <a:spcPts val="0"/>
              </a:spcBef>
              <a:buFontTx/>
              <a:buNone/>
              <a:defRPr sz="3600" b="1"/>
            </a:lvl8pPr>
            <a:lvl9pPr marL="0" indent="0">
              <a:lnSpc>
                <a:spcPct val="90000"/>
              </a:lnSpc>
              <a:spcBef>
                <a:spcPts val="0"/>
              </a:spcBef>
              <a:buFontTx/>
              <a:buNone/>
              <a:defRPr sz="3600" b="1"/>
            </a:lvl9pPr>
          </a:lstStyle>
          <a:p>
            <a:pPr lvl="0"/>
            <a:r>
              <a:rPr lang="en-US"/>
              <a:t>[Heading]</a:t>
            </a:r>
          </a:p>
        </p:txBody>
      </p:sp>
      <p:sp>
        <p:nvSpPr>
          <p:cNvPr id="3" name="Content Placeholder 3"/>
          <p:cNvSpPr>
            <a:spLocks noGrp="1"/>
          </p:cNvSpPr>
          <p:nvPr>
            <p:ph sz="half" idx="1" hasCustomPrompt="1"/>
          </p:nvPr>
        </p:nvSpPr>
        <p:spPr>
          <a:xfrm>
            <a:off x="411479" y="2194560"/>
            <a:ext cx="2715768" cy="24536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2" name="Line">
            <a:extLst>
              <a:ext uri="{FF2B5EF4-FFF2-40B4-BE49-F238E27FC236}">
                <a16:creationId xmlns:a16="http://schemas.microsoft.com/office/drawing/2014/main" id="{EEFED67B-961F-A2C3-3CE7-424FC1708611}"/>
              </a:ext>
              <a:ext uri="{C183D7F6-B498-43B3-948B-1728B52AA6E4}">
                <adec:decorative xmlns:adec="http://schemas.microsoft.com/office/drawing/2017/decorative" val="1"/>
              </a:ext>
            </a:extLst>
          </p:cNvPr>
          <p:cNvCxnSpPr>
            <a:cxnSpLocks/>
          </p:cNvCxnSpPr>
          <p:nvPr/>
        </p:nvCxnSpPr>
        <p:spPr>
          <a:xfrm>
            <a:off x="3214116" y="1280160"/>
            <a:ext cx="271576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3214116" y="1371600"/>
            <a:ext cx="2715768" cy="731520"/>
          </a:xfrm>
        </p:spPr>
        <p:txBody>
          <a:bodyPr/>
          <a:lstStyle>
            <a:lvl1pPr marL="0" indent="0">
              <a:lnSpc>
                <a:spcPct val="89000"/>
              </a:lnSpc>
              <a:spcBef>
                <a:spcPts val="0"/>
              </a:spcBef>
              <a:buFontTx/>
              <a:buNone/>
              <a:defRPr sz="3600" b="1"/>
            </a:lvl1pPr>
            <a:lvl2pPr marL="0" indent="0">
              <a:lnSpc>
                <a:spcPct val="89000"/>
              </a:lnSpc>
              <a:spcBef>
                <a:spcPts val="0"/>
              </a:spcBef>
              <a:buFontTx/>
              <a:buNone/>
              <a:defRPr sz="3600" b="1"/>
            </a:lvl2pPr>
            <a:lvl3pPr marL="0" indent="0">
              <a:lnSpc>
                <a:spcPct val="89000"/>
              </a:lnSpc>
              <a:spcBef>
                <a:spcPts val="0"/>
              </a:spcBef>
              <a:buFontTx/>
              <a:buNone/>
              <a:defRPr sz="3600" b="1"/>
            </a:lvl3pPr>
            <a:lvl4pPr marL="0" indent="0">
              <a:lnSpc>
                <a:spcPct val="89000"/>
              </a:lnSpc>
              <a:spcBef>
                <a:spcPts val="0"/>
              </a:spcBef>
              <a:buFontTx/>
              <a:buNone/>
              <a:defRPr sz="3600" b="1"/>
            </a:lvl4pPr>
            <a:lvl5pPr marL="0" indent="0">
              <a:lnSpc>
                <a:spcPct val="89000"/>
              </a:lnSpc>
              <a:spcBef>
                <a:spcPts val="0"/>
              </a:spcBef>
              <a:buFontTx/>
              <a:buNone/>
              <a:defRPr sz="3600" b="1"/>
            </a:lvl5pPr>
            <a:lvl6pPr marL="0" indent="0">
              <a:lnSpc>
                <a:spcPct val="89000"/>
              </a:lnSpc>
              <a:spcBef>
                <a:spcPts val="0"/>
              </a:spcBef>
              <a:buFontTx/>
              <a:buNone/>
              <a:defRPr sz="3600" b="1"/>
            </a:lvl6pPr>
            <a:lvl7pPr marL="0" indent="0">
              <a:lnSpc>
                <a:spcPct val="89000"/>
              </a:lnSpc>
              <a:spcBef>
                <a:spcPts val="0"/>
              </a:spcBef>
              <a:buFontTx/>
              <a:buNone/>
              <a:defRPr sz="3600" b="1"/>
            </a:lvl7pPr>
            <a:lvl8pPr marL="0" indent="0">
              <a:lnSpc>
                <a:spcPct val="89000"/>
              </a:lnSpc>
              <a:spcBef>
                <a:spcPts val="0"/>
              </a:spcBef>
              <a:buFontTx/>
              <a:buNone/>
              <a:defRPr sz="3600" b="1"/>
            </a:lvl8pPr>
            <a:lvl9pPr marL="0" indent="0">
              <a:lnSpc>
                <a:spcPct val="89000"/>
              </a:lnSpc>
              <a:spcBef>
                <a:spcPts val="0"/>
              </a:spcBef>
              <a:buFontTx/>
              <a:buNone/>
              <a:defRPr sz="3600" b="1"/>
            </a:lvl9pPr>
          </a:lstStyle>
          <a:p>
            <a:pPr lvl="0"/>
            <a:r>
              <a:rPr lang="en-US"/>
              <a:t>[Heading]</a:t>
            </a:r>
          </a:p>
        </p:txBody>
      </p:sp>
      <p:sp>
        <p:nvSpPr>
          <p:cNvPr id="4" name="Content Placeholder 5"/>
          <p:cNvSpPr>
            <a:spLocks noGrp="1"/>
          </p:cNvSpPr>
          <p:nvPr>
            <p:ph sz="half" idx="2" hasCustomPrompt="1"/>
          </p:nvPr>
        </p:nvSpPr>
        <p:spPr>
          <a:xfrm>
            <a:off x="3214116" y="2194560"/>
            <a:ext cx="2715768" cy="24536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4" name="Line">
            <a:extLst>
              <a:ext uri="{FF2B5EF4-FFF2-40B4-BE49-F238E27FC236}">
                <a16:creationId xmlns:a16="http://schemas.microsoft.com/office/drawing/2014/main" id="{EEF417DB-4D37-0127-48CE-E03CDF0B3754}"/>
              </a:ext>
              <a:ext uri="{C183D7F6-B498-43B3-948B-1728B52AA6E4}">
                <adec:decorative xmlns:adec="http://schemas.microsoft.com/office/drawing/2017/decorative" val="1"/>
              </a:ext>
            </a:extLst>
          </p:cNvPr>
          <p:cNvCxnSpPr>
            <a:cxnSpLocks/>
          </p:cNvCxnSpPr>
          <p:nvPr/>
        </p:nvCxnSpPr>
        <p:spPr>
          <a:xfrm>
            <a:off x="6016117" y="1280160"/>
            <a:ext cx="271576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6016117" y="1371600"/>
            <a:ext cx="2715768" cy="731520"/>
          </a:xfrm>
        </p:spPr>
        <p:txBody>
          <a:bodyPr/>
          <a:lstStyle>
            <a:lvl1pPr marL="0" indent="0">
              <a:lnSpc>
                <a:spcPct val="89000"/>
              </a:lnSpc>
              <a:spcBef>
                <a:spcPts val="0"/>
              </a:spcBef>
              <a:buFontTx/>
              <a:buNone/>
              <a:defRPr sz="3600" b="1">
                <a:solidFill>
                  <a:srgbClr val="CA0123"/>
                </a:solidFill>
              </a:defRPr>
            </a:lvl1pPr>
            <a:lvl2pPr marL="0" indent="0">
              <a:lnSpc>
                <a:spcPct val="89000"/>
              </a:lnSpc>
              <a:spcBef>
                <a:spcPts val="0"/>
              </a:spcBef>
              <a:buFontTx/>
              <a:buNone/>
              <a:defRPr sz="3600" b="1">
                <a:solidFill>
                  <a:srgbClr val="CA0123"/>
                </a:solidFill>
              </a:defRPr>
            </a:lvl2pPr>
            <a:lvl3pPr marL="0" indent="0">
              <a:lnSpc>
                <a:spcPct val="89000"/>
              </a:lnSpc>
              <a:spcBef>
                <a:spcPts val="0"/>
              </a:spcBef>
              <a:buFontTx/>
              <a:buNone/>
              <a:defRPr sz="3600" b="1">
                <a:solidFill>
                  <a:srgbClr val="CA0123"/>
                </a:solidFill>
              </a:defRPr>
            </a:lvl3pPr>
            <a:lvl4pPr marL="0" indent="0">
              <a:lnSpc>
                <a:spcPct val="89000"/>
              </a:lnSpc>
              <a:spcBef>
                <a:spcPts val="0"/>
              </a:spcBef>
              <a:buFontTx/>
              <a:buNone/>
              <a:defRPr sz="3600" b="1">
                <a:solidFill>
                  <a:srgbClr val="CA0123"/>
                </a:solidFill>
              </a:defRPr>
            </a:lvl4pPr>
            <a:lvl5pPr marL="0" indent="0">
              <a:lnSpc>
                <a:spcPct val="89000"/>
              </a:lnSpc>
              <a:spcBef>
                <a:spcPts val="0"/>
              </a:spcBef>
              <a:buFontTx/>
              <a:buNone/>
              <a:defRPr sz="3600" b="1">
                <a:solidFill>
                  <a:srgbClr val="CA0123"/>
                </a:solidFill>
              </a:defRPr>
            </a:lvl5pPr>
            <a:lvl6pPr marL="0" indent="0">
              <a:lnSpc>
                <a:spcPct val="89000"/>
              </a:lnSpc>
              <a:spcBef>
                <a:spcPts val="0"/>
              </a:spcBef>
              <a:buFontTx/>
              <a:buNone/>
              <a:defRPr sz="3600" b="1">
                <a:solidFill>
                  <a:srgbClr val="CA0123"/>
                </a:solidFill>
              </a:defRPr>
            </a:lvl6pPr>
            <a:lvl7pPr marL="0" indent="0">
              <a:lnSpc>
                <a:spcPct val="89000"/>
              </a:lnSpc>
              <a:spcBef>
                <a:spcPts val="0"/>
              </a:spcBef>
              <a:buFontTx/>
              <a:buNone/>
              <a:defRPr sz="3600" b="1">
                <a:solidFill>
                  <a:srgbClr val="CA0123"/>
                </a:solidFill>
              </a:defRPr>
            </a:lvl7pPr>
            <a:lvl8pPr marL="0" indent="0">
              <a:lnSpc>
                <a:spcPct val="89000"/>
              </a:lnSpc>
              <a:spcBef>
                <a:spcPts val="0"/>
              </a:spcBef>
              <a:buFontTx/>
              <a:buNone/>
              <a:defRPr sz="3600" b="1">
                <a:solidFill>
                  <a:srgbClr val="CA0123"/>
                </a:solidFill>
              </a:defRPr>
            </a:lvl8pPr>
            <a:lvl9pPr marL="0" indent="0">
              <a:lnSpc>
                <a:spcPct val="89000"/>
              </a:lnSpc>
              <a:spcBef>
                <a:spcPts val="0"/>
              </a:spcBef>
              <a:buFontTx/>
              <a:buNone/>
              <a:defRPr sz="3600" b="1">
                <a:solidFill>
                  <a:srgbClr val="CA0123"/>
                </a:solidFill>
              </a:defRPr>
            </a:lvl9pPr>
          </a:lstStyle>
          <a:p>
            <a:pPr lvl="0"/>
            <a:r>
              <a:rPr lang="en-US"/>
              <a:t>[Heading]</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hasCustomPrompt="1"/>
          </p:nvPr>
        </p:nvSpPr>
        <p:spPr>
          <a:xfrm>
            <a:off x="6016117" y="2194560"/>
            <a:ext cx="2715768" cy="24536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4866569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hree Number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DBC2551-90A7-193F-B553-D6F95FA4E308}"/>
              </a:ext>
            </a:extLst>
          </p:cNvPr>
          <p:cNvSpPr>
            <a:spLocks noGrp="1"/>
          </p:cNvSpPr>
          <p:nvPr>
            <p:ph type="title" hasCustomPrompt="1"/>
          </p:nvPr>
        </p:nvSpPr>
        <p:spPr/>
        <p:txBody>
          <a:bodyPr/>
          <a:lstStyle>
            <a:lvl1pPr>
              <a:defRPr sz="1100" cap="all" spc="20" baseline="0"/>
            </a:lvl1pPr>
          </a:lstStyle>
          <a:p>
            <a:r>
              <a:rPr lang="en-US"/>
              <a:t>[OPTIONAL SLIDE TITLE/EYEBROW]</a:t>
            </a:r>
          </a:p>
        </p:txBody>
      </p: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279525"/>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3" name="Content Placeholder 3"/>
          <p:cNvSpPr>
            <a:spLocks noGrp="1"/>
          </p:cNvSpPr>
          <p:nvPr>
            <p:ph sz="half" idx="1" hasCustomPrompt="1"/>
          </p:nvPr>
        </p:nvSpPr>
        <p:spPr>
          <a:xfrm>
            <a:off x="411479" y="2193926"/>
            <a:ext cx="2011680" cy="12344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9" name="Line">
            <a:extLst>
              <a:ext uri="{FF2B5EF4-FFF2-40B4-BE49-F238E27FC236}">
                <a16:creationId xmlns:a16="http://schemas.microsoft.com/office/drawing/2014/main" id="{D51166C6-AB1D-5E70-17DC-8078717EEB52}"/>
              </a:ext>
              <a:ext uri="{C183D7F6-B498-43B3-948B-1728B52AA6E4}">
                <adec:decorative xmlns:adec="http://schemas.microsoft.com/office/drawing/2017/decorative" val="1"/>
              </a:ext>
            </a:extLst>
          </p:cNvPr>
          <p:cNvCxnSpPr>
            <a:cxnSpLocks/>
          </p:cNvCxnSpPr>
          <p:nvPr/>
        </p:nvCxnSpPr>
        <p:spPr>
          <a:xfrm>
            <a:off x="2818844" y="1279525"/>
            <a:ext cx="0" cy="2148840"/>
          </a:xfrm>
          <a:prstGeom prst="line">
            <a:avLst/>
          </a:prstGeom>
          <a:ln w="19050" cap="flat">
            <a:solidFill>
              <a:srgbClr val="CA0123"/>
            </a:solidFill>
            <a:miter lim="800000"/>
          </a:ln>
        </p:spPr>
        <p:style>
          <a:lnRef idx="1">
            <a:schemeClr val="tx1"/>
          </a:lnRef>
          <a:fillRef idx="0">
            <a:schemeClr val="accent1"/>
          </a:fillRef>
          <a:effectRef idx="0">
            <a:srgbClr val="000000"/>
          </a:effectRef>
          <a:fontRef idx="minor">
            <a:schemeClr val="tx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3214529" y="1279525"/>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4" name="Content Placeholder 5"/>
          <p:cNvSpPr>
            <a:spLocks noGrp="1"/>
          </p:cNvSpPr>
          <p:nvPr>
            <p:ph sz="half" idx="2" hasCustomPrompt="1"/>
          </p:nvPr>
        </p:nvSpPr>
        <p:spPr>
          <a:xfrm>
            <a:off x="3214529" y="2193926"/>
            <a:ext cx="2011680" cy="12344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22" name="Line">
            <a:extLst>
              <a:ext uri="{FF2B5EF4-FFF2-40B4-BE49-F238E27FC236}">
                <a16:creationId xmlns:a16="http://schemas.microsoft.com/office/drawing/2014/main" id="{1CADF247-3F64-73F9-F1E2-DDE9E6215558}"/>
              </a:ext>
              <a:ext uri="{C183D7F6-B498-43B3-948B-1728B52AA6E4}">
                <adec:decorative xmlns:adec="http://schemas.microsoft.com/office/drawing/2017/decorative" val="1"/>
              </a:ext>
            </a:extLst>
          </p:cNvPr>
          <p:cNvCxnSpPr>
            <a:cxnSpLocks/>
          </p:cNvCxnSpPr>
          <p:nvPr/>
        </p:nvCxnSpPr>
        <p:spPr>
          <a:xfrm>
            <a:off x="5622052" y="1279525"/>
            <a:ext cx="0" cy="2148840"/>
          </a:xfrm>
          <a:prstGeom prst="line">
            <a:avLst/>
          </a:prstGeom>
          <a:ln w="19050" cap="flat">
            <a:solidFill>
              <a:srgbClr val="CA0123"/>
            </a:solidFill>
            <a:miter lim="800000"/>
          </a:ln>
        </p:spPr>
        <p:style>
          <a:lnRef idx="1">
            <a:schemeClr val="tx1"/>
          </a:lnRef>
          <a:fillRef idx="0">
            <a:schemeClr val="accent1"/>
          </a:fillRef>
          <a:effectRef idx="0">
            <a:srgbClr val="000000"/>
          </a:effectRef>
          <a:fontRef idx="minor">
            <a:schemeClr val="tx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6017895" y="1279525"/>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hasCustomPrompt="1"/>
          </p:nvPr>
        </p:nvSpPr>
        <p:spPr>
          <a:xfrm>
            <a:off x="6017895" y="2193926"/>
            <a:ext cx="2011680" cy="12344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8400754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Four Number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DBC2551-90A7-193F-B553-D6F95FA4E308}"/>
              </a:ext>
            </a:extLst>
          </p:cNvPr>
          <p:cNvSpPr>
            <a:spLocks noGrp="1"/>
          </p:cNvSpPr>
          <p:nvPr>
            <p:ph type="title" hasCustomPrompt="1"/>
          </p:nvPr>
        </p:nvSpPr>
        <p:spPr/>
        <p:txBody>
          <a:bodyPr/>
          <a:lstStyle>
            <a:lvl1pPr>
              <a:defRPr sz="1100" cap="all" spc="20" baseline="0"/>
            </a:lvl1pPr>
          </a:lstStyle>
          <a:p>
            <a:r>
              <a:rPr lang="en-US"/>
              <a:t>[OPTIONAL SLIDE TITLE/EYEBROW]</a:t>
            </a:r>
          </a:p>
        </p:txBody>
      </p:sp>
      <p:cxnSp>
        <p:nvCxnSpPr>
          <p:cNvPr id="10" name="Line">
            <a:extLst>
              <a:ext uri="{FF2B5EF4-FFF2-40B4-BE49-F238E27FC236}">
                <a16:creationId xmlns:a16="http://schemas.microsoft.com/office/drawing/2014/main" id="{032B760A-E50F-E25B-3508-583C3BC755DC}"/>
              </a:ext>
              <a:ext uri="{C183D7F6-B498-43B3-948B-1728B52AA6E4}">
                <adec:decorative xmlns:adec="http://schemas.microsoft.com/office/drawing/2017/decorative" val="1"/>
              </a:ext>
            </a:extLst>
          </p:cNvPr>
          <p:cNvCxnSpPr>
            <a:cxnSpLocks/>
          </p:cNvCxnSpPr>
          <p:nvPr/>
        </p:nvCxnSpPr>
        <p:spPr>
          <a:xfrm>
            <a:off x="411480" y="1280160"/>
            <a:ext cx="201168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371600"/>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3" name="Content Placeholder 3"/>
          <p:cNvSpPr>
            <a:spLocks noGrp="1"/>
          </p:cNvSpPr>
          <p:nvPr>
            <p:ph sz="half" idx="1" hasCustomPrompt="1"/>
          </p:nvPr>
        </p:nvSpPr>
        <p:spPr>
          <a:xfrm>
            <a:off x="411479" y="2286000"/>
            <a:ext cx="2011680" cy="2362189"/>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2" name="Line">
            <a:extLst>
              <a:ext uri="{FF2B5EF4-FFF2-40B4-BE49-F238E27FC236}">
                <a16:creationId xmlns:a16="http://schemas.microsoft.com/office/drawing/2014/main" id="{EEFED67B-961F-A2C3-3CE7-424FC1708611}"/>
              </a:ext>
              <a:ext uri="{C183D7F6-B498-43B3-948B-1728B52AA6E4}">
                <adec:decorative xmlns:adec="http://schemas.microsoft.com/office/drawing/2017/decorative" val="1"/>
              </a:ext>
            </a:extLst>
          </p:cNvPr>
          <p:cNvCxnSpPr>
            <a:cxnSpLocks/>
          </p:cNvCxnSpPr>
          <p:nvPr/>
        </p:nvCxnSpPr>
        <p:spPr>
          <a:xfrm>
            <a:off x="2512695" y="1280160"/>
            <a:ext cx="201168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2512695" y="1371600"/>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4" name="Content Placeholder 5"/>
          <p:cNvSpPr>
            <a:spLocks noGrp="1"/>
          </p:cNvSpPr>
          <p:nvPr>
            <p:ph sz="half" idx="2" hasCustomPrompt="1"/>
          </p:nvPr>
        </p:nvSpPr>
        <p:spPr>
          <a:xfrm>
            <a:off x="2512695" y="2286000"/>
            <a:ext cx="2011680" cy="2362189"/>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4" name="Line">
            <a:extLst>
              <a:ext uri="{FF2B5EF4-FFF2-40B4-BE49-F238E27FC236}">
                <a16:creationId xmlns:a16="http://schemas.microsoft.com/office/drawing/2014/main" id="{EEF417DB-4D37-0127-48CE-E03CDF0B3754}"/>
              </a:ext>
              <a:ext uri="{C183D7F6-B498-43B3-948B-1728B52AA6E4}">
                <adec:decorative xmlns:adec="http://schemas.microsoft.com/office/drawing/2017/decorative" val="1"/>
              </a:ext>
            </a:extLst>
          </p:cNvPr>
          <p:cNvCxnSpPr>
            <a:cxnSpLocks/>
          </p:cNvCxnSpPr>
          <p:nvPr/>
        </p:nvCxnSpPr>
        <p:spPr>
          <a:xfrm>
            <a:off x="4616450" y="1280160"/>
            <a:ext cx="201168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4616450" y="1371600"/>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hasCustomPrompt="1"/>
          </p:nvPr>
        </p:nvSpPr>
        <p:spPr>
          <a:xfrm>
            <a:off x="4616450" y="2286000"/>
            <a:ext cx="2011680" cy="2362189"/>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6" name="Line">
            <a:extLst>
              <a:ext uri="{FF2B5EF4-FFF2-40B4-BE49-F238E27FC236}">
                <a16:creationId xmlns:a16="http://schemas.microsoft.com/office/drawing/2014/main" id="{12225921-4024-62C1-A3E3-0324ACF7F5F7}"/>
              </a:ext>
              <a:ext uri="{C183D7F6-B498-43B3-948B-1728B52AA6E4}">
                <adec:decorative xmlns:adec="http://schemas.microsoft.com/office/drawing/2017/decorative" val="1"/>
              </a:ext>
            </a:extLst>
          </p:cNvPr>
          <p:cNvCxnSpPr>
            <a:cxnSpLocks/>
          </p:cNvCxnSpPr>
          <p:nvPr/>
        </p:nvCxnSpPr>
        <p:spPr>
          <a:xfrm>
            <a:off x="6720205" y="1280160"/>
            <a:ext cx="201168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7" name="Text Placeholder 8">
            <a:extLst>
              <a:ext uri="{FF2B5EF4-FFF2-40B4-BE49-F238E27FC236}">
                <a16:creationId xmlns:a16="http://schemas.microsoft.com/office/drawing/2014/main" id="{2003BB9E-E230-0D44-17E0-2DF100D7FA35}"/>
              </a:ext>
            </a:extLst>
          </p:cNvPr>
          <p:cNvSpPr>
            <a:spLocks noGrp="1"/>
          </p:cNvSpPr>
          <p:nvPr>
            <p:ph type="body" sz="quarter" idx="18" hasCustomPrompt="1"/>
          </p:nvPr>
        </p:nvSpPr>
        <p:spPr>
          <a:xfrm>
            <a:off x="6720205" y="1371600"/>
            <a:ext cx="2011680" cy="914400"/>
          </a:xfrm>
        </p:spPr>
        <p:txBody>
          <a:bodyPr/>
          <a:lstStyle>
            <a:lvl1pPr marL="0" indent="0">
              <a:lnSpc>
                <a:spcPct val="80000"/>
              </a:lnSpc>
              <a:spcBef>
                <a:spcPts val="0"/>
              </a:spcBef>
              <a:buFontTx/>
              <a:buNone/>
              <a:defRPr sz="7200" b="1">
                <a:solidFill>
                  <a:srgbClr val="CA0123"/>
                </a:solidFill>
              </a:defRPr>
            </a:lvl1pPr>
            <a:lvl2pPr marL="0" indent="0">
              <a:lnSpc>
                <a:spcPct val="80000"/>
              </a:lnSpc>
              <a:spcBef>
                <a:spcPts val="0"/>
              </a:spcBef>
              <a:buFontTx/>
              <a:buNone/>
              <a:defRPr sz="7200" b="1">
                <a:solidFill>
                  <a:srgbClr val="CA0123"/>
                </a:solidFill>
              </a:defRPr>
            </a:lvl2pPr>
            <a:lvl3pPr marL="0" indent="0">
              <a:lnSpc>
                <a:spcPct val="80000"/>
              </a:lnSpc>
              <a:spcBef>
                <a:spcPts val="0"/>
              </a:spcBef>
              <a:buFontTx/>
              <a:buNone/>
              <a:defRPr sz="7200" b="1">
                <a:solidFill>
                  <a:srgbClr val="CA0123"/>
                </a:solidFill>
              </a:defRPr>
            </a:lvl3pPr>
            <a:lvl4pPr marL="0" indent="0">
              <a:lnSpc>
                <a:spcPct val="80000"/>
              </a:lnSpc>
              <a:spcBef>
                <a:spcPts val="0"/>
              </a:spcBef>
              <a:buFontTx/>
              <a:buNone/>
              <a:defRPr sz="7200" b="1">
                <a:solidFill>
                  <a:srgbClr val="CA0123"/>
                </a:solidFill>
              </a:defRPr>
            </a:lvl4pPr>
            <a:lvl5pPr marL="0" indent="0">
              <a:lnSpc>
                <a:spcPct val="80000"/>
              </a:lnSpc>
              <a:spcBef>
                <a:spcPts val="0"/>
              </a:spcBef>
              <a:buFontTx/>
              <a:buNone/>
              <a:defRPr sz="7200" b="1">
                <a:solidFill>
                  <a:srgbClr val="CA0123"/>
                </a:solidFill>
              </a:defRPr>
            </a:lvl5pPr>
            <a:lvl6pPr marL="0" indent="0">
              <a:lnSpc>
                <a:spcPct val="80000"/>
              </a:lnSpc>
              <a:spcBef>
                <a:spcPts val="0"/>
              </a:spcBef>
              <a:buFontTx/>
              <a:buNone/>
              <a:defRPr sz="7200" b="1">
                <a:solidFill>
                  <a:srgbClr val="CA0123"/>
                </a:solidFill>
              </a:defRPr>
            </a:lvl6pPr>
            <a:lvl7pPr marL="0" indent="0">
              <a:lnSpc>
                <a:spcPct val="80000"/>
              </a:lnSpc>
              <a:spcBef>
                <a:spcPts val="0"/>
              </a:spcBef>
              <a:buFontTx/>
              <a:buNone/>
              <a:defRPr sz="7200" b="1">
                <a:solidFill>
                  <a:srgbClr val="CA0123"/>
                </a:solidFill>
              </a:defRPr>
            </a:lvl7pPr>
            <a:lvl8pPr marL="0" indent="0">
              <a:lnSpc>
                <a:spcPct val="80000"/>
              </a:lnSpc>
              <a:spcBef>
                <a:spcPts val="0"/>
              </a:spcBef>
              <a:buFontTx/>
              <a:buNone/>
              <a:defRPr sz="7200" b="1">
                <a:solidFill>
                  <a:srgbClr val="CA0123"/>
                </a:solidFill>
              </a:defRPr>
            </a:lvl8pPr>
            <a:lvl9pPr marL="0" indent="0">
              <a:lnSpc>
                <a:spcPct val="80000"/>
              </a:lnSpc>
              <a:spcBef>
                <a:spcPts val="0"/>
              </a:spcBef>
              <a:buFontTx/>
              <a:buNone/>
              <a:defRPr sz="7200" b="1">
                <a:solidFill>
                  <a:srgbClr val="CA0123"/>
                </a:solidFill>
              </a:defRPr>
            </a:lvl9pPr>
          </a:lstStyle>
          <a:p>
            <a:pPr lvl="0"/>
            <a:r>
              <a:rPr lang="en-US"/>
              <a:t>0</a:t>
            </a:r>
          </a:p>
        </p:txBody>
      </p:sp>
      <p:sp>
        <p:nvSpPr>
          <p:cNvPr id="8" name="Content Placeholder 9">
            <a:extLst>
              <a:ext uri="{FF2B5EF4-FFF2-40B4-BE49-F238E27FC236}">
                <a16:creationId xmlns:a16="http://schemas.microsoft.com/office/drawing/2014/main" id="{735AEAEE-4559-41C0-0932-55C2FCF2979B}"/>
              </a:ext>
            </a:extLst>
          </p:cNvPr>
          <p:cNvSpPr>
            <a:spLocks noGrp="1"/>
          </p:cNvSpPr>
          <p:nvPr>
            <p:ph sz="half" idx="14" hasCustomPrompt="1"/>
          </p:nvPr>
        </p:nvSpPr>
        <p:spPr>
          <a:xfrm>
            <a:off x="6720205" y="2286000"/>
            <a:ext cx="2011680" cy="2362189"/>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7494259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Four Numbers Blue">
    <p:bg>
      <p:bgPr>
        <a:solidFill>
          <a:srgbClr val="BCE4F7"/>
        </a:solidFill>
        <a:effectLst/>
      </p:bgPr>
    </p:bg>
    <p:spTree>
      <p:nvGrpSpPr>
        <p:cNvPr id="1" name=""/>
        <p:cNvGrpSpPr/>
        <p:nvPr/>
      </p:nvGrpSpPr>
      <p:grpSpPr>
        <a:xfrm>
          <a:off x="0" y="0"/>
          <a:ext cx="0" cy="0"/>
          <a:chOff x="0" y="0"/>
          <a:chExt cx="0" cy="0"/>
        </a:xfrm>
      </p:grpSpPr>
      <p:sp>
        <p:nvSpPr>
          <p:cNvPr id="4" name="Rectangle">
            <a:extLst>
              <a:ext uri="{FF2B5EF4-FFF2-40B4-BE49-F238E27FC236}">
                <a16:creationId xmlns:a16="http://schemas.microsoft.com/office/drawing/2014/main" id="{A8406C48-E97B-0D89-83BC-A4B4FB48549A}"/>
              </a:ext>
              <a:ext uri="{C183D7F6-B498-43B3-948B-1728B52AA6E4}">
                <adec:decorative xmlns:adec="http://schemas.microsoft.com/office/drawing/2017/decorative" val="1"/>
              </a:ext>
            </a:extLst>
          </p:cNvPr>
          <p:cNvSpPr/>
          <p:nvPr/>
        </p:nvSpPr>
        <p:spPr bwMode="hidden">
          <a:xfrm>
            <a:off x="0" y="0"/>
            <a:ext cx="3213100" cy="5143500"/>
          </a:xfrm>
          <a:prstGeom prst="rect">
            <a:avLst/>
          </a:prstGeom>
          <a:solidFill>
            <a:srgbClr val="122C49"/>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2" name="Title 1"/>
          <p:cNvSpPr>
            <a:spLocks noGrp="1"/>
          </p:cNvSpPr>
          <p:nvPr>
            <p:ph type="title" hasCustomPrompt="1"/>
          </p:nvPr>
        </p:nvSpPr>
        <p:spPr>
          <a:xfrm>
            <a:off x="411480" y="411480"/>
            <a:ext cx="2712720" cy="4236720"/>
          </a:xfrm>
        </p:spPr>
        <p:txBody>
          <a:bodyPr rIns="91440"/>
          <a:lstStyle>
            <a:lvl1pPr>
              <a:defRPr sz="2800">
                <a:solidFill>
                  <a:schemeClr val="bg1"/>
                </a:solidFill>
              </a:defRPr>
            </a:lvl1pPr>
          </a:lstStyle>
          <a:p>
            <a:r>
              <a:rPr lang="en-US"/>
              <a:t>[Slide title or statement]</a:t>
            </a:r>
          </a:p>
        </p:txBody>
      </p:sp>
      <p:cxnSp>
        <p:nvCxnSpPr>
          <p:cNvPr id="8" name="Line">
            <a:extLst>
              <a:ext uri="{FF2B5EF4-FFF2-40B4-BE49-F238E27FC236}">
                <a16:creationId xmlns:a16="http://schemas.microsoft.com/office/drawing/2014/main" id="{BD0E9FDC-629A-87CD-B99A-3730C62AF792}"/>
              </a:ext>
              <a:ext uri="{C183D7F6-B498-43B3-948B-1728B52AA6E4}">
                <adec:decorative xmlns:adec="http://schemas.microsoft.com/office/drawing/2017/decorative" val="1"/>
              </a:ext>
            </a:extLst>
          </p:cNvPr>
          <p:cNvCxnSpPr>
            <a:cxnSpLocks/>
          </p:cNvCxnSpPr>
          <p:nvPr/>
        </p:nvCxnSpPr>
        <p:spPr>
          <a:xfrm>
            <a:off x="3914775" y="412750"/>
            <a:ext cx="48177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2">
            <a:extLst>
              <a:ext uri="{FF2B5EF4-FFF2-40B4-BE49-F238E27FC236}">
                <a16:creationId xmlns:a16="http://schemas.microsoft.com/office/drawing/2014/main" id="{757FD278-3B66-C9B6-FE02-C48A630C29EE}"/>
              </a:ext>
            </a:extLst>
          </p:cNvPr>
          <p:cNvSpPr>
            <a:spLocks noGrp="1"/>
          </p:cNvSpPr>
          <p:nvPr>
            <p:ph type="body" sz="quarter" idx="15" hasCustomPrompt="1"/>
          </p:nvPr>
        </p:nvSpPr>
        <p:spPr>
          <a:xfrm>
            <a:off x="3914776" y="502920"/>
            <a:ext cx="609600" cy="77724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18" name="Text Placeholder 3">
            <a:extLst>
              <a:ext uri="{FF2B5EF4-FFF2-40B4-BE49-F238E27FC236}">
                <a16:creationId xmlns:a16="http://schemas.microsoft.com/office/drawing/2014/main" id="{8BAF42FC-4213-E207-E35F-579F4D779DA0}"/>
              </a:ext>
            </a:extLst>
          </p:cNvPr>
          <p:cNvSpPr>
            <a:spLocks noGrp="1"/>
          </p:cNvSpPr>
          <p:nvPr>
            <p:ph type="body" sz="quarter" idx="16" hasCustomPrompt="1"/>
          </p:nvPr>
        </p:nvSpPr>
        <p:spPr>
          <a:xfrm>
            <a:off x="4919472" y="502920"/>
            <a:ext cx="3813366" cy="77724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3" name="Line">
            <a:extLst>
              <a:ext uri="{FF2B5EF4-FFF2-40B4-BE49-F238E27FC236}">
                <a16:creationId xmlns:a16="http://schemas.microsoft.com/office/drawing/2014/main" id="{F2DB1599-E5B6-D209-1E82-4350F65DE839}"/>
              </a:ext>
              <a:ext uri="{C183D7F6-B498-43B3-948B-1728B52AA6E4}">
                <adec:decorative xmlns:adec="http://schemas.microsoft.com/office/drawing/2017/decorative" val="1"/>
              </a:ext>
            </a:extLst>
          </p:cNvPr>
          <p:cNvCxnSpPr>
            <a:cxnSpLocks/>
          </p:cNvCxnSpPr>
          <p:nvPr/>
        </p:nvCxnSpPr>
        <p:spPr>
          <a:xfrm>
            <a:off x="3914775" y="1508760"/>
            <a:ext cx="48177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9" name="Text Placeholder 4">
            <a:extLst>
              <a:ext uri="{FF2B5EF4-FFF2-40B4-BE49-F238E27FC236}">
                <a16:creationId xmlns:a16="http://schemas.microsoft.com/office/drawing/2014/main" id="{805CFA0D-D01E-34C3-4D7D-648C7F2BDC83}"/>
              </a:ext>
            </a:extLst>
          </p:cNvPr>
          <p:cNvSpPr>
            <a:spLocks noGrp="1"/>
          </p:cNvSpPr>
          <p:nvPr>
            <p:ph type="body" sz="quarter" idx="17" hasCustomPrompt="1"/>
          </p:nvPr>
        </p:nvSpPr>
        <p:spPr>
          <a:xfrm>
            <a:off x="3914776" y="1600200"/>
            <a:ext cx="609600" cy="77724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0" name="Text Placeholder 5">
            <a:extLst>
              <a:ext uri="{FF2B5EF4-FFF2-40B4-BE49-F238E27FC236}">
                <a16:creationId xmlns:a16="http://schemas.microsoft.com/office/drawing/2014/main" id="{BF4FA2CC-4925-F0A7-CD95-8F8CA39F84E0}"/>
              </a:ext>
            </a:extLst>
          </p:cNvPr>
          <p:cNvSpPr>
            <a:spLocks noGrp="1"/>
          </p:cNvSpPr>
          <p:nvPr>
            <p:ph type="body" sz="quarter" idx="18" hasCustomPrompt="1"/>
          </p:nvPr>
        </p:nvSpPr>
        <p:spPr>
          <a:xfrm>
            <a:off x="4919472" y="1600200"/>
            <a:ext cx="3813366" cy="77724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4" name="Line">
            <a:extLst>
              <a:ext uri="{FF2B5EF4-FFF2-40B4-BE49-F238E27FC236}">
                <a16:creationId xmlns:a16="http://schemas.microsoft.com/office/drawing/2014/main" id="{FA216048-F4AE-3D5D-743E-C28384B81AF1}"/>
              </a:ext>
              <a:ext uri="{C183D7F6-B498-43B3-948B-1728B52AA6E4}">
                <adec:decorative xmlns:adec="http://schemas.microsoft.com/office/drawing/2017/decorative" val="1"/>
              </a:ext>
            </a:extLst>
          </p:cNvPr>
          <p:cNvCxnSpPr>
            <a:cxnSpLocks/>
          </p:cNvCxnSpPr>
          <p:nvPr/>
        </p:nvCxnSpPr>
        <p:spPr>
          <a:xfrm>
            <a:off x="3914775" y="2606040"/>
            <a:ext cx="48177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1" name="Text Placeholder 6">
            <a:extLst>
              <a:ext uri="{FF2B5EF4-FFF2-40B4-BE49-F238E27FC236}">
                <a16:creationId xmlns:a16="http://schemas.microsoft.com/office/drawing/2014/main" id="{76B35AE7-B374-CF3B-A387-861DE388A505}"/>
              </a:ext>
            </a:extLst>
          </p:cNvPr>
          <p:cNvSpPr>
            <a:spLocks noGrp="1"/>
          </p:cNvSpPr>
          <p:nvPr>
            <p:ph type="body" sz="quarter" idx="19" hasCustomPrompt="1"/>
          </p:nvPr>
        </p:nvSpPr>
        <p:spPr>
          <a:xfrm>
            <a:off x="3914776" y="2697480"/>
            <a:ext cx="609600" cy="77724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2" name="Text Placeholder 7">
            <a:extLst>
              <a:ext uri="{FF2B5EF4-FFF2-40B4-BE49-F238E27FC236}">
                <a16:creationId xmlns:a16="http://schemas.microsoft.com/office/drawing/2014/main" id="{F0AB060C-F3B9-484A-B148-6DC28A4C9B31}"/>
              </a:ext>
            </a:extLst>
          </p:cNvPr>
          <p:cNvSpPr>
            <a:spLocks noGrp="1"/>
          </p:cNvSpPr>
          <p:nvPr>
            <p:ph type="body" sz="quarter" idx="20" hasCustomPrompt="1"/>
          </p:nvPr>
        </p:nvSpPr>
        <p:spPr>
          <a:xfrm>
            <a:off x="4919472" y="2697480"/>
            <a:ext cx="3813366" cy="77724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5" name="Line">
            <a:extLst>
              <a:ext uri="{FF2B5EF4-FFF2-40B4-BE49-F238E27FC236}">
                <a16:creationId xmlns:a16="http://schemas.microsoft.com/office/drawing/2014/main" id="{EF870320-F1CE-FE61-EC7A-C99ABA223C41}"/>
              </a:ext>
              <a:ext uri="{C183D7F6-B498-43B3-948B-1728B52AA6E4}">
                <adec:decorative xmlns:adec="http://schemas.microsoft.com/office/drawing/2017/decorative" val="1"/>
              </a:ext>
            </a:extLst>
          </p:cNvPr>
          <p:cNvCxnSpPr>
            <a:cxnSpLocks/>
          </p:cNvCxnSpPr>
          <p:nvPr/>
        </p:nvCxnSpPr>
        <p:spPr>
          <a:xfrm>
            <a:off x="3914775" y="3703320"/>
            <a:ext cx="48177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3" name="Text Placeholder 8">
            <a:extLst>
              <a:ext uri="{FF2B5EF4-FFF2-40B4-BE49-F238E27FC236}">
                <a16:creationId xmlns:a16="http://schemas.microsoft.com/office/drawing/2014/main" id="{7C1455EB-5B26-575D-DB32-F6DE87120E08}"/>
              </a:ext>
            </a:extLst>
          </p:cNvPr>
          <p:cNvSpPr>
            <a:spLocks noGrp="1"/>
          </p:cNvSpPr>
          <p:nvPr>
            <p:ph type="body" sz="quarter" idx="21" hasCustomPrompt="1"/>
          </p:nvPr>
        </p:nvSpPr>
        <p:spPr>
          <a:xfrm>
            <a:off x="3914776" y="3794760"/>
            <a:ext cx="609600" cy="85344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4" name="Text Placeholder 9">
            <a:extLst>
              <a:ext uri="{FF2B5EF4-FFF2-40B4-BE49-F238E27FC236}">
                <a16:creationId xmlns:a16="http://schemas.microsoft.com/office/drawing/2014/main" id="{064C75ED-335E-E4C5-A3CA-5D574BE62C2B}"/>
              </a:ext>
            </a:extLst>
          </p:cNvPr>
          <p:cNvSpPr>
            <a:spLocks noGrp="1"/>
          </p:cNvSpPr>
          <p:nvPr>
            <p:ph type="body" sz="quarter" idx="22" hasCustomPrompt="1"/>
          </p:nvPr>
        </p:nvSpPr>
        <p:spPr>
          <a:xfrm>
            <a:off x="4919472" y="3794760"/>
            <a:ext cx="3813366" cy="85344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pic>
        <p:nvPicPr>
          <p:cNvPr id="7" name="UL Solutions">
            <a:extLst>
              <a:ext uri="{FF2B5EF4-FFF2-40B4-BE49-F238E27FC236}">
                <a16:creationId xmlns:a16="http://schemas.microsoft.com/office/drawing/2014/main" id="{BB046A0D-330A-F62D-2076-8A70D07E8F3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10"/>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1558344176"/>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Six Nu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48149-288D-B9B1-8122-6D6FC279266B}"/>
              </a:ext>
            </a:extLst>
          </p:cNvPr>
          <p:cNvSpPr>
            <a:spLocks noGrp="1"/>
          </p:cNvSpPr>
          <p:nvPr>
            <p:ph type="title" hasCustomPrompt="1"/>
          </p:nvPr>
        </p:nvSpPr>
        <p:spPr/>
        <p:txBody>
          <a:bodyPr/>
          <a:lstStyle/>
          <a:p>
            <a:r>
              <a:rPr lang="en-US"/>
              <a:t>[Optional slide title]</a:t>
            </a:r>
          </a:p>
        </p:txBody>
      </p:sp>
      <p:cxnSp>
        <p:nvCxnSpPr>
          <p:cNvPr id="10" name="Line">
            <a:extLst>
              <a:ext uri="{FF2B5EF4-FFF2-40B4-BE49-F238E27FC236}">
                <a16:creationId xmlns:a16="http://schemas.microsoft.com/office/drawing/2014/main" id="{032B760A-E50F-E25B-3508-583C3BC755DC}"/>
              </a:ext>
              <a:ext uri="{C183D7F6-B498-43B3-948B-1728B52AA6E4}">
                <adec:decorative xmlns:adec="http://schemas.microsoft.com/office/drawing/2017/decorative" val="1"/>
              </a:ext>
            </a:extLst>
          </p:cNvPr>
          <p:cNvCxnSpPr>
            <a:cxnSpLocks/>
          </p:cNvCxnSpPr>
          <p:nvPr/>
        </p:nvCxnSpPr>
        <p:spPr>
          <a:xfrm>
            <a:off x="411480" y="128016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37160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3" name="Content Placeholder 3"/>
          <p:cNvSpPr>
            <a:spLocks noGrp="1"/>
          </p:cNvSpPr>
          <p:nvPr>
            <p:ph sz="half" idx="1" hasCustomPrompt="1"/>
          </p:nvPr>
        </p:nvSpPr>
        <p:spPr>
          <a:xfrm>
            <a:off x="1111249" y="137160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2" name="Line">
            <a:extLst>
              <a:ext uri="{FF2B5EF4-FFF2-40B4-BE49-F238E27FC236}">
                <a16:creationId xmlns:a16="http://schemas.microsoft.com/office/drawing/2014/main" id="{EEFED67B-961F-A2C3-3CE7-424FC1708611}"/>
              </a:ext>
              <a:ext uri="{C183D7F6-B498-43B3-948B-1728B52AA6E4}">
                <adec:decorative xmlns:adec="http://schemas.microsoft.com/office/drawing/2017/decorative" val="1"/>
              </a:ext>
            </a:extLst>
          </p:cNvPr>
          <p:cNvCxnSpPr>
            <a:cxnSpLocks/>
          </p:cNvCxnSpPr>
          <p:nvPr/>
        </p:nvCxnSpPr>
        <p:spPr>
          <a:xfrm>
            <a:off x="3214116" y="128016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3214115" y="137160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4" name="Content Placeholder 5"/>
          <p:cNvSpPr>
            <a:spLocks noGrp="1"/>
          </p:cNvSpPr>
          <p:nvPr>
            <p:ph sz="half" idx="2" hasCustomPrompt="1"/>
          </p:nvPr>
        </p:nvSpPr>
        <p:spPr>
          <a:xfrm>
            <a:off x="3916045" y="137160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4" name="Line">
            <a:extLst>
              <a:ext uri="{FF2B5EF4-FFF2-40B4-BE49-F238E27FC236}">
                <a16:creationId xmlns:a16="http://schemas.microsoft.com/office/drawing/2014/main" id="{EEF417DB-4D37-0127-48CE-E03CDF0B3754}"/>
              </a:ext>
              <a:ext uri="{C183D7F6-B498-43B3-948B-1728B52AA6E4}">
                <adec:decorative xmlns:adec="http://schemas.microsoft.com/office/drawing/2017/decorative" val="1"/>
              </a:ext>
            </a:extLst>
          </p:cNvPr>
          <p:cNvCxnSpPr>
            <a:cxnSpLocks/>
          </p:cNvCxnSpPr>
          <p:nvPr/>
        </p:nvCxnSpPr>
        <p:spPr>
          <a:xfrm>
            <a:off x="6016117" y="128016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6016117" y="137160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hasCustomPrompt="1"/>
          </p:nvPr>
        </p:nvSpPr>
        <p:spPr>
          <a:xfrm>
            <a:off x="6720205" y="137160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7" name="Line">
            <a:extLst>
              <a:ext uri="{FF2B5EF4-FFF2-40B4-BE49-F238E27FC236}">
                <a16:creationId xmlns:a16="http://schemas.microsoft.com/office/drawing/2014/main" id="{A2E5A445-9921-81B5-3D1A-C59D90B820D2}"/>
              </a:ext>
              <a:ext uri="{C183D7F6-B498-43B3-948B-1728B52AA6E4}">
                <adec:decorative xmlns:adec="http://schemas.microsoft.com/office/drawing/2017/decorative" val="1"/>
              </a:ext>
            </a:extLst>
          </p:cNvPr>
          <p:cNvCxnSpPr>
            <a:cxnSpLocks/>
          </p:cNvCxnSpPr>
          <p:nvPr/>
        </p:nvCxnSpPr>
        <p:spPr>
          <a:xfrm>
            <a:off x="411480" y="283464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1" name="Text Placeholder 8">
            <a:extLst>
              <a:ext uri="{FF2B5EF4-FFF2-40B4-BE49-F238E27FC236}">
                <a16:creationId xmlns:a16="http://schemas.microsoft.com/office/drawing/2014/main" id="{DBD9B60D-AF96-E34C-DEE9-C411D3C06F40}"/>
              </a:ext>
            </a:extLst>
          </p:cNvPr>
          <p:cNvSpPr>
            <a:spLocks noGrp="1"/>
          </p:cNvSpPr>
          <p:nvPr>
            <p:ph type="body" sz="quarter" idx="18" hasCustomPrompt="1"/>
          </p:nvPr>
        </p:nvSpPr>
        <p:spPr>
          <a:xfrm>
            <a:off x="411163" y="292608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2" name="Content Placeholder 9">
            <a:extLst>
              <a:ext uri="{FF2B5EF4-FFF2-40B4-BE49-F238E27FC236}">
                <a16:creationId xmlns:a16="http://schemas.microsoft.com/office/drawing/2014/main" id="{BBAABEB5-5517-8DFE-BF89-28E5848138A5}"/>
              </a:ext>
            </a:extLst>
          </p:cNvPr>
          <p:cNvSpPr>
            <a:spLocks noGrp="1"/>
          </p:cNvSpPr>
          <p:nvPr>
            <p:ph sz="half" idx="19" hasCustomPrompt="1"/>
          </p:nvPr>
        </p:nvSpPr>
        <p:spPr>
          <a:xfrm>
            <a:off x="1111249" y="292608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9" name="Line">
            <a:extLst>
              <a:ext uri="{FF2B5EF4-FFF2-40B4-BE49-F238E27FC236}">
                <a16:creationId xmlns:a16="http://schemas.microsoft.com/office/drawing/2014/main" id="{D3BBBD03-63A9-5680-A668-AD734D9AC579}"/>
              </a:ext>
              <a:ext uri="{C183D7F6-B498-43B3-948B-1728B52AA6E4}">
                <adec:decorative xmlns:adec="http://schemas.microsoft.com/office/drawing/2017/decorative" val="1"/>
              </a:ext>
            </a:extLst>
          </p:cNvPr>
          <p:cNvCxnSpPr>
            <a:cxnSpLocks/>
          </p:cNvCxnSpPr>
          <p:nvPr/>
        </p:nvCxnSpPr>
        <p:spPr>
          <a:xfrm>
            <a:off x="3214116" y="283464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3" name="Text Placeholder 10">
            <a:extLst>
              <a:ext uri="{FF2B5EF4-FFF2-40B4-BE49-F238E27FC236}">
                <a16:creationId xmlns:a16="http://schemas.microsoft.com/office/drawing/2014/main" id="{BFCAC2B4-2A12-AC71-D2FF-A47B1A7F475B}"/>
              </a:ext>
            </a:extLst>
          </p:cNvPr>
          <p:cNvSpPr>
            <a:spLocks noGrp="1"/>
          </p:cNvSpPr>
          <p:nvPr>
            <p:ph type="body" sz="quarter" idx="20" hasCustomPrompt="1"/>
          </p:nvPr>
        </p:nvSpPr>
        <p:spPr>
          <a:xfrm>
            <a:off x="3214115" y="292608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4" name="Content Placeholder 11">
            <a:extLst>
              <a:ext uri="{FF2B5EF4-FFF2-40B4-BE49-F238E27FC236}">
                <a16:creationId xmlns:a16="http://schemas.microsoft.com/office/drawing/2014/main" id="{48253893-B570-7293-17A1-71E27CB3F1F1}"/>
              </a:ext>
            </a:extLst>
          </p:cNvPr>
          <p:cNvSpPr>
            <a:spLocks noGrp="1"/>
          </p:cNvSpPr>
          <p:nvPr>
            <p:ph sz="half" idx="21" hasCustomPrompt="1"/>
          </p:nvPr>
        </p:nvSpPr>
        <p:spPr>
          <a:xfrm>
            <a:off x="3916045" y="292608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20" name="Line">
            <a:extLst>
              <a:ext uri="{FF2B5EF4-FFF2-40B4-BE49-F238E27FC236}">
                <a16:creationId xmlns:a16="http://schemas.microsoft.com/office/drawing/2014/main" id="{E68F0E95-0F10-85D0-3F82-18B46C62FF92}"/>
              </a:ext>
              <a:ext uri="{C183D7F6-B498-43B3-948B-1728B52AA6E4}">
                <adec:decorative xmlns:adec="http://schemas.microsoft.com/office/drawing/2017/decorative" val="1"/>
              </a:ext>
            </a:extLst>
          </p:cNvPr>
          <p:cNvCxnSpPr>
            <a:cxnSpLocks/>
          </p:cNvCxnSpPr>
          <p:nvPr/>
        </p:nvCxnSpPr>
        <p:spPr>
          <a:xfrm>
            <a:off x="6016117" y="283464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5" name="Text Placeholder 12">
            <a:extLst>
              <a:ext uri="{FF2B5EF4-FFF2-40B4-BE49-F238E27FC236}">
                <a16:creationId xmlns:a16="http://schemas.microsoft.com/office/drawing/2014/main" id="{06FE20AB-0650-08D3-7059-A9237D1EC5FB}"/>
              </a:ext>
            </a:extLst>
          </p:cNvPr>
          <p:cNvSpPr>
            <a:spLocks noGrp="1"/>
          </p:cNvSpPr>
          <p:nvPr>
            <p:ph type="body" sz="quarter" idx="22" hasCustomPrompt="1"/>
          </p:nvPr>
        </p:nvSpPr>
        <p:spPr>
          <a:xfrm>
            <a:off x="6016117" y="292608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6" name="Content Placeholder 13">
            <a:extLst>
              <a:ext uri="{FF2B5EF4-FFF2-40B4-BE49-F238E27FC236}">
                <a16:creationId xmlns:a16="http://schemas.microsoft.com/office/drawing/2014/main" id="{57C5898C-7B53-1B70-97CE-C94C8933378D}"/>
              </a:ext>
            </a:extLst>
          </p:cNvPr>
          <p:cNvSpPr>
            <a:spLocks noGrp="1"/>
          </p:cNvSpPr>
          <p:nvPr>
            <p:ph sz="half" idx="23" hasCustomPrompt="1"/>
          </p:nvPr>
        </p:nvSpPr>
        <p:spPr>
          <a:xfrm>
            <a:off x="6720205" y="292608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6610371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Statement Image">
    <p:bg>
      <p:bgPr>
        <a:solidFill>
          <a:srgbClr val="CA0123"/>
        </a:solidFill>
        <a:effectLst/>
      </p:bgPr>
    </p:bg>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594D873B-19E9-7716-12D6-EC3B1319DA78}"/>
              </a:ext>
              <a:ext uri="{C183D7F6-B498-43B3-948B-1728B52AA6E4}">
                <adec:decorative xmlns:adec="http://schemas.microsoft.com/office/drawing/2017/decorative" val="1"/>
              </a:ext>
            </a:extLst>
          </p:cNvPr>
          <p:cNvSpPr>
            <a:spLocks noGrp="1"/>
          </p:cNvSpPr>
          <p:nvPr>
            <p:ph type="pic" sz="quarter" idx="11"/>
          </p:nvPr>
        </p:nvSpPr>
        <p:spPr>
          <a:xfrm>
            <a:off x="4918202" y="0"/>
            <a:ext cx="4225798"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1" y="411480"/>
            <a:ext cx="3803904" cy="685800"/>
          </a:xfrm>
        </p:spPr>
        <p:txBody>
          <a:bodyPr/>
          <a:lstStyle>
            <a:lvl1pPr>
              <a:defRPr sz="1100" cap="all" spc="20" baseline="0"/>
            </a:lvl1pPr>
          </a:lstStyle>
          <a:p>
            <a:r>
              <a:rPr lang="en-US"/>
              <a:t>[OPTIONAL SLIDE TITLE/EYEBROW]</a:t>
            </a:r>
          </a:p>
        </p:txBody>
      </p:sp>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1280160"/>
            <a:ext cx="3803904"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0" name="Text Placeholder 3">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80" y="1417320"/>
            <a:ext cx="3803904" cy="3225747"/>
          </a:xfrm>
        </p:spPr>
        <p:txBody>
          <a:bodyPr/>
          <a:lstStyle>
            <a:lvl1pPr marL="0" indent="0">
              <a:lnSpc>
                <a:spcPct val="90000"/>
              </a:lnSpc>
              <a:spcBef>
                <a:spcPts val="0"/>
              </a:spcBef>
              <a:buFontTx/>
              <a:buNone/>
              <a:defRPr sz="2400" b="0"/>
            </a:lvl1pPr>
            <a:lvl2pPr marL="0" indent="0">
              <a:lnSpc>
                <a:spcPct val="90000"/>
              </a:lnSpc>
              <a:spcBef>
                <a:spcPts val="0"/>
              </a:spcBef>
              <a:buFontTx/>
              <a:buNone/>
              <a:defRPr sz="2400" b="0"/>
            </a:lvl2pPr>
            <a:lvl3pPr marL="0" indent="0">
              <a:lnSpc>
                <a:spcPct val="90000"/>
              </a:lnSpc>
              <a:spcBef>
                <a:spcPts val="0"/>
              </a:spcBef>
              <a:buFontTx/>
              <a:buNone/>
              <a:defRPr sz="2400" b="0"/>
            </a:lvl3pPr>
            <a:lvl4pPr marL="0" indent="0">
              <a:lnSpc>
                <a:spcPct val="90000"/>
              </a:lnSpc>
              <a:spcBef>
                <a:spcPts val="0"/>
              </a:spcBef>
              <a:buFontTx/>
              <a:buNone/>
              <a:defRPr sz="2400" b="0"/>
            </a:lvl4pPr>
            <a:lvl5pPr marL="0" indent="0">
              <a:lnSpc>
                <a:spcPct val="90000"/>
              </a:lnSpc>
              <a:spcBef>
                <a:spcPts val="0"/>
              </a:spcBef>
              <a:buFontTx/>
              <a:buNone/>
              <a:defRPr sz="2400" b="0"/>
            </a:lvl5pPr>
            <a:lvl6pPr marL="0" indent="0">
              <a:lnSpc>
                <a:spcPct val="90000"/>
              </a:lnSpc>
              <a:spcBef>
                <a:spcPts val="0"/>
              </a:spcBef>
              <a:buFontTx/>
              <a:buNone/>
              <a:defRPr sz="2400" b="0"/>
            </a:lvl6pPr>
            <a:lvl7pPr marL="0" indent="0">
              <a:lnSpc>
                <a:spcPct val="90000"/>
              </a:lnSpc>
              <a:spcBef>
                <a:spcPts val="0"/>
              </a:spcBef>
              <a:buFontTx/>
              <a:buNone/>
              <a:defRPr sz="2400" b="0"/>
            </a:lvl7pPr>
            <a:lvl8pPr marL="0" indent="0">
              <a:lnSpc>
                <a:spcPct val="90000"/>
              </a:lnSpc>
              <a:spcBef>
                <a:spcPts val="0"/>
              </a:spcBef>
              <a:buFontTx/>
              <a:buNone/>
              <a:defRPr sz="2400" b="0"/>
            </a:lvl8pPr>
            <a:lvl9pPr marL="0" indent="0">
              <a:lnSpc>
                <a:spcPct val="90000"/>
              </a:lnSpc>
              <a:spcBef>
                <a:spcPts val="0"/>
              </a:spcBef>
              <a:buFontTx/>
              <a:buNone/>
              <a:defRPr sz="2400" b="0"/>
            </a:lvl9pPr>
          </a:lstStyle>
          <a:p>
            <a:pPr lvl="0"/>
            <a:r>
              <a:rPr lang="en-US"/>
              <a:t>[Statement]</a:t>
            </a:r>
          </a:p>
        </p:txBody>
      </p:sp>
      <p:pic>
        <p:nvPicPr>
          <p:cNvPr id="11" name="UL Solutions">
            <a:extLst>
              <a:ext uri="{FF2B5EF4-FFF2-40B4-BE49-F238E27FC236}">
                <a16:creationId xmlns:a16="http://schemas.microsoft.com/office/drawing/2014/main" id="{1784F5D1-51F5-6361-2A9B-8C3A1861F6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4"/>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1608524334"/>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Two Boxes Sm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4114800" cy="9144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4616450" y="1279523"/>
            <a:ext cx="4114800" cy="9144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48640" y="1416683"/>
            <a:ext cx="3840480" cy="64008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48640" y="2331720"/>
            <a:ext cx="3840480"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4754880" y="1416683"/>
            <a:ext cx="3840480" cy="64008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4754880" y="2331720"/>
            <a:ext cx="3840480"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7221107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Three Boxes Sm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715768" cy="9144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3214116" y="1279523"/>
            <a:ext cx="2715768" cy="9144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EC8DABD9-0903-42DA-E802-AA4DBD0C11A7}"/>
              </a:ext>
              <a:ext uri="{C183D7F6-B498-43B3-948B-1728B52AA6E4}">
                <adec:decorative xmlns:adec="http://schemas.microsoft.com/office/drawing/2017/decorative" val="1"/>
              </a:ext>
            </a:extLst>
          </p:cNvPr>
          <p:cNvSpPr/>
          <p:nvPr/>
        </p:nvSpPr>
        <p:spPr>
          <a:xfrm>
            <a:off x="6016752" y="1279523"/>
            <a:ext cx="2715768" cy="91440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48640" y="1416683"/>
            <a:ext cx="2441448" cy="64008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48640" y="2331720"/>
            <a:ext cx="2441448"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3351276" y="1416683"/>
            <a:ext cx="2441448" cy="64008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3351276" y="2331720"/>
            <a:ext cx="2441448"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sp>
        <p:nvSpPr>
          <p:cNvPr id="14" name="Text Placeholder 6">
            <a:extLst>
              <a:ext uri="{FF2B5EF4-FFF2-40B4-BE49-F238E27FC236}">
                <a16:creationId xmlns:a16="http://schemas.microsoft.com/office/drawing/2014/main" id="{0B80CCE7-DA13-C32F-71C6-2F6881960326}"/>
              </a:ext>
            </a:extLst>
          </p:cNvPr>
          <p:cNvSpPr>
            <a:spLocks noGrp="1"/>
          </p:cNvSpPr>
          <p:nvPr>
            <p:ph type="body" sz="quarter" idx="15" hasCustomPrompt="1"/>
          </p:nvPr>
        </p:nvSpPr>
        <p:spPr bwMode="gray">
          <a:xfrm>
            <a:off x="6153912" y="1416683"/>
            <a:ext cx="2441448" cy="64008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6" name="Content Placeholder 7">
            <a:extLst>
              <a:ext uri="{FF2B5EF4-FFF2-40B4-BE49-F238E27FC236}">
                <a16:creationId xmlns:a16="http://schemas.microsoft.com/office/drawing/2014/main" id="{434EA740-024C-94E3-A7F1-E1648E067B51}"/>
              </a:ext>
            </a:extLst>
          </p:cNvPr>
          <p:cNvSpPr>
            <a:spLocks noGrp="1"/>
          </p:cNvSpPr>
          <p:nvPr>
            <p:ph sz="half" idx="16" hasCustomPrompt="1"/>
          </p:nvPr>
        </p:nvSpPr>
        <p:spPr>
          <a:xfrm>
            <a:off x="6153912" y="2331720"/>
            <a:ext cx="2441448"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8671992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Four Boxes Sm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011680" cy="9144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2514600" y="1279523"/>
            <a:ext cx="2011680" cy="9144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EC8DABD9-0903-42DA-E802-AA4DBD0C11A7}"/>
              </a:ext>
              <a:ext uri="{C183D7F6-B498-43B3-948B-1728B52AA6E4}">
                <adec:decorative xmlns:adec="http://schemas.microsoft.com/office/drawing/2017/decorative" val="1"/>
              </a:ext>
            </a:extLst>
          </p:cNvPr>
          <p:cNvSpPr/>
          <p:nvPr/>
        </p:nvSpPr>
        <p:spPr>
          <a:xfrm>
            <a:off x="4617720" y="1279523"/>
            <a:ext cx="2011680" cy="91440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8" name="Rectangle">
            <a:extLst>
              <a:ext uri="{FF2B5EF4-FFF2-40B4-BE49-F238E27FC236}">
                <a16:creationId xmlns:a16="http://schemas.microsoft.com/office/drawing/2014/main" id="{DD1F431A-0341-172E-B28C-85CB518E8619}"/>
              </a:ext>
              <a:ext uri="{C183D7F6-B498-43B3-948B-1728B52AA6E4}">
                <adec:decorative xmlns:adec="http://schemas.microsoft.com/office/drawing/2017/decorative" val="1"/>
              </a:ext>
            </a:extLst>
          </p:cNvPr>
          <p:cNvSpPr/>
          <p:nvPr/>
        </p:nvSpPr>
        <p:spPr>
          <a:xfrm>
            <a:off x="6720840" y="1279523"/>
            <a:ext cx="2011680" cy="914400"/>
          </a:xfrm>
          <a:prstGeom prst="rect">
            <a:avLst/>
          </a:prstGeom>
          <a:solidFill>
            <a:srgbClr val="BCE4F7"/>
          </a:solidFill>
          <a:ln w="19050" cap="flat">
            <a:noFill/>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48640" y="1416683"/>
            <a:ext cx="1737360" cy="685800"/>
          </a:xfrm>
        </p:spPr>
        <p:txBody>
          <a:bodyPr/>
          <a:lstStyle>
            <a:lvl1pPr marL="0" indent="0">
              <a:lnSpc>
                <a:spcPct val="90000"/>
              </a:lnSpc>
              <a:spcBef>
                <a:spcPts val="0"/>
              </a:spcBef>
              <a:buFontTx/>
              <a:buNone/>
              <a:defRPr sz="1600" b="1">
                <a:solidFill>
                  <a:schemeClr val="bg1"/>
                </a:solidFill>
              </a:defRPr>
            </a:lvl1pPr>
            <a:lvl2pPr marL="0" indent="0">
              <a:lnSpc>
                <a:spcPct val="90000"/>
              </a:lnSpc>
              <a:spcBef>
                <a:spcPts val="0"/>
              </a:spcBef>
              <a:buFontTx/>
              <a:buNone/>
              <a:defRPr sz="1600" b="1">
                <a:solidFill>
                  <a:schemeClr val="bg1"/>
                </a:solidFill>
              </a:defRPr>
            </a:lvl2pPr>
            <a:lvl3pPr marL="0" indent="0">
              <a:lnSpc>
                <a:spcPct val="90000"/>
              </a:lnSpc>
              <a:spcBef>
                <a:spcPts val="0"/>
              </a:spcBef>
              <a:buFontTx/>
              <a:buNone/>
              <a:defRPr sz="1600" b="1">
                <a:solidFill>
                  <a:schemeClr val="bg1"/>
                </a:solidFill>
              </a:defRPr>
            </a:lvl3pPr>
            <a:lvl4pPr marL="0" indent="0">
              <a:lnSpc>
                <a:spcPct val="90000"/>
              </a:lnSpc>
              <a:spcBef>
                <a:spcPts val="0"/>
              </a:spcBef>
              <a:buFontTx/>
              <a:buNone/>
              <a:defRPr sz="1600" b="1">
                <a:solidFill>
                  <a:schemeClr val="bg1"/>
                </a:solidFill>
              </a:defRPr>
            </a:lvl4pPr>
            <a:lvl5pPr marL="0" indent="0">
              <a:lnSpc>
                <a:spcPct val="90000"/>
              </a:lnSpc>
              <a:spcBef>
                <a:spcPts val="0"/>
              </a:spcBef>
              <a:buFontTx/>
              <a:buNone/>
              <a:defRPr sz="1600" b="1">
                <a:solidFill>
                  <a:schemeClr val="bg1"/>
                </a:solidFill>
              </a:defRPr>
            </a:lvl5pPr>
            <a:lvl6pPr marL="0" indent="0">
              <a:lnSpc>
                <a:spcPct val="90000"/>
              </a:lnSpc>
              <a:spcBef>
                <a:spcPts val="0"/>
              </a:spcBef>
              <a:buFontTx/>
              <a:buNone/>
              <a:defRPr sz="1600" b="1">
                <a:solidFill>
                  <a:schemeClr val="bg1"/>
                </a:solidFill>
              </a:defRPr>
            </a:lvl6pPr>
            <a:lvl7pPr marL="0" indent="0">
              <a:lnSpc>
                <a:spcPct val="90000"/>
              </a:lnSpc>
              <a:spcBef>
                <a:spcPts val="0"/>
              </a:spcBef>
              <a:buFontTx/>
              <a:buNone/>
              <a:defRPr sz="1600" b="1">
                <a:solidFill>
                  <a:schemeClr val="bg1"/>
                </a:solidFill>
              </a:defRPr>
            </a:lvl7pPr>
            <a:lvl8pPr marL="0" indent="0">
              <a:lnSpc>
                <a:spcPct val="90000"/>
              </a:lnSpc>
              <a:spcBef>
                <a:spcPts val="0"/>
              </a:spcBef>
              <a:buFontTx/>
              <a:buNone/>
              <a:defRPr sz="1600" b="1">
                <a:solidFill>
                  <a:schemeClr val="bg1"/>
                </a:solidFill>
              </a:defRPr>
            </a:lvl8pPr>
            <a:lvl9pPr marL="0" indent="0">
              <a:lnSpc>
                <a:spcPct val="90000"/>
              </a:lnSpc>
              <a:spcBef>
                <a:spcPts val="0"/>
              </a:spcBef>
              <a:buFontTx/>
              <a:buNone/>
              <a:defRPr sz="1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48640" y="2331720"/>
            <a:ext cx="1737360" cy="2316479"/>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2651760" y="1416683"/>
            <a:ext cx="1737360" cy="685800"/>
          </a:xfrm>
        </p:spPr>
        <p:txBody>
          <a:bodyPr/>
          <a:lstStyle>
            <a:lvl1pPr marL="0" indent="0">
              <a:lnSpc>
                <a:spcPct val="90000"/>
              </a:lnSpc>
              <a:spcBef>
                <a:spcPts val="0"/>
              </a:spcBef>
              <a:buFontTx/>
              <a:buNone/>
              <a:defRPr sz="1600" b="1">
                <a:solidFill>
                  <a:schemeClr val="bg1"/>
                </a:solidFill>
              </a:defRPr>
            </a:lvl1pPr>
            <a:lvl2pPr marL="0" indent="0">
              <a:lnSpc>
                <a:spcPct val="90000"/>
              </a:lnSpc>
              <a:spcBef>
                <a:spcPts val="0"/>
              </a:spcBef>
              <a:buFontTx/>
              <a:buNone/>
              <a:defRPr sz="1600" b="1">
                <a:solidFill>
                  <a:schemeClr val="bg1"/>
                </a:solidFill>
              </a:defRPr>
            </a:lvl2pPr>
            <a:lvl3pPr marL="0" indent="0">
              <a:lnSpc>
                <a:spcPct val="90000"/>
              </a:lnSpc>
              <a:spcBef>
                <a:spcPts val="0"/>
              </a:spcBef>
              <a:buFontTx/>
              <a:buNone/>
              <a:defRPr sz="1600" b="1">
                <a:solidFill>
                  <a:schemeClr val="bg1"/>
                </a:solidFill>
              </a:defRPr>
            </a:lvl3pPr>
            <a:lvl4pPr marL="0" indent="0">
              <a:lnSpc>
                <a:spcPct val="90000"/>
              </a:lnSpc>
              <a:spcBef>
                <a:spcPts val="0"/>
              </a:spcBef>
              <a:buFontTx/>
              <a:buNone/>
              <a:defRPr sz="1600" b="1">
                <a:solidFill>
                  <a:schemeClr val="bg1"/>
                </a:solidFill>
              </a:defRPr>
            </a:lvl4pPr>
            <a:lvl5pPr marL="0" indent="0">
              <a:lnSpc>
                <a:spcPct val="90000"/>
              </a:lnSpc>
              <a:spcBef>
                <a:spcPts val="0"/>
              </a:spcBef>
              <a:buFontTx/>
              <a:buNone/>
              <a:defRPr sz="1600" b="1">
                <a:solidFill>
                  <a:schemeClr val="bg1"/>
                </a:solidFill>
              </a:defRPr>
            </a:lvl5pPr>
            <a:lvl6pPr marL="0" indent="0">
              <a:lnSpc>
                <a:spcPct val="90000"/>
              </a:lnSpc>
              <a:spcBef>
                <a:spcPts val="0"/>
              </a:spcBef>
              <a:buFontTx/>
              <a:buNone/>
              <a:defRPr sz="1600" b="1">
                <a:solidFill>
                  <a:schemeClr val="bg1"/>
                </a:solidFill>
              </a:defRPr>
            </a:lvl6pPr>
            <a:lvl7pPr marL="0" indent="0">
              <a:lnSpc>
                <a:spcPct val="90000"/>
              </a:lnSpc>
              <a:spcBef>
                <a:spcPts val="0"/>
              </a:spcBef>
              <a:buFontTx/>
              <a:buNone/>
              <a:defRPr sz="1600" b="1">
                <a:solidFill>
                  <a:schemeClr val="bg1"/>
                </a:solidFill>
              </a:defRPr>
            </a:lvl7pPr>
            <a:lvl8pPr marL="0" indent="0">
              <a:lnSpc>
                <a:spcPct val="90000"/>
              </a:lnSpc>
              <a:spcBef>
                <a:spcPts val="0"/>
              </a:spcBef>
              <a:buFontTx/>
              <a:buNone/>
              <a:defRPr sz="1600" b="1">
                <a:solidFill>
                  <a:schemeClr val="bg1"/>
                </a:solidFill>
              </a:defRPr>
            </a:lvl8pPr>
            <a:lvl9pPr marL="0" indent="0">
              <a:lnSpc>
                <a:spcPct val="90000"/>
              </a:lnSpc>
              <a:spcBef>
                <a:spcPts val="0"/>
              </a:spcBef>
              <a:buFontTx/>
              <a:buNone/>
              <a:defRPr sz="1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2651760" y="2331720"/>
            <a:ext cx="1737360" cy="2316479"/>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sp>
        <p:nvSpPr>
          <p:cNvPr id="14" name="Text Placeholder 6">
            <a:extLst>
              <a:ext uri="{FF2B5EF4-FFF2-40B4-BE49-F238E27FC236}">
                <a16:creationId xmlns:a16="http://schemas.microsoft.com/office/drawing/2014/main" id="{0B80CCE7-DA13-C32F-71C6-2F6881960326}"/>
              </a:ext>
            </a:extLst>
          </p:cNvPr>
          <p:cNvSpPr>
            <a:spLocks noGrp="1"/>
          </p:cNvSpPr>
          <p:nvPr>
            <p:ph type="body" sz="quarter" idx="15" hasCustomPrompt="1"/>
          </p:nvPr>
        </p:nvSpPr>
        <p:spPr bwMode="gray">
          <a:xfrm>
            <a:off x="4754880" y="1416683"/>
            <a:ext cx="1737360" cy="685800"/>
          </a:xfrm>
        </p:spPr>
        <p:txBody>
          <a:bodyPr/>
          <a:lstStyle>
            <a:lvl1pPr marL="0" indent="0">
              <a:lnSpc>
                <a:spcPct val="90000"/>
              </a:lnSpc>
              <a:spcBef>
                <a:spcPts val="0"/>
              </a:spcBef>
              <a:buFontTx/>
              <a:buNone/>
              <a:defRPr sz="1600" b="1">
                <a:solidFill>
                  <a:schemeClr val="tx1"/>
                </a:solidFill>
              </a:defRPr>
            </a:lvl1pPr>
            <a:lvl2pPr marL="0" indent="0">
              <a:lnSpc>
                <a:spcPct val="90000"/>
              </a:lnSpc>
              <a:spcBef>
                <a:spcPts val="0"/>
              </a:spcBef>
              <a:buFontTx/>
              <a:buNone/>
              <a:defRPr sz="1600" b="1">
                <a:solidFill>
                  <a:schemeClr val="tx1"/>
                </a:solidFill>
              </a:defRPr>
            </a:lvl2pPr>
            <a:lvl3pPr marL="0" indent="0">
              <a:lnSpc>
                <a:spcPct val="90000"/>
              </a:lnSpc>
              <a:spcBef>
                <a:spcPts val="0"/>
              </a:spcBef>
              <a:buFontTx/>
              <a:buNone/>
              <a:defRPr sz="1600" b="1">
                <a:solidFill>
                  <a:schemeClr val="tx1"/>
                </a:solidFill>
              </a:defRPr>
            </a:lvl3pPr>
            <a:lvl4pPr marL="0" indent="0">
              <a:lnSpc>
                <a:spcPct val="90000"/>
              </a:lnSpc>
              <a:spcBef>
                <a:spcPts val="0"/>
              </a:spcBef>
              <a:buFontTx/>
              <a:buNone/>
              <a:defRPr sz="1600" b="1">
                <a:solidFill>
                  <a:schemeClr val="tx1"/>
                </a:solidFill>
              </a:defRPr>
            </a:lvl4pPr>
            <a:lvl5pPr marL="0" indent="0">
              <a:lnSpc>
                <a:spcPct val="90000"/>
              </a:lnSpc>
              <a:spcBef>
                <a:spcPts val="0"/>
              </a:spcBef>
              <a:buFontTx/>
              <a:buNone/>
              <a:defRPr sz="1600" b="1">
                <a:solidFill>
                  <a:schemeClr val="tx1"/>
                </a:solidFill>
              </a:defRPr>
            </a:lvl5pPr>
            <a:lvl6pPr marL="0" indent="0">
              <a:lnSpc>
                <a:spcPct val="90000"/>
              </a:lnSpc>
              <a:spcBef>
                <a:spcPts val="0"/>
              </a:spcBef>
              <a:buFontTx/>
              <a:buNone/>
              <a:defRPr sz="1600" b="1">
                <a:solidFill>
                  <a:schemeClr val="tx1"/>
                </a:solidFill>
              </a:defRPr>
            </a:lvl6pPr>
            <a:lvl7pPr marL="0" indent="0">
              <a:lnSpc>
                <a:spcPct val="90000"/>
              </a:lnSpc>
              <a:spcBef>
                <a:spcPts val="0"/>
              </a:spcBef>
              <a:buFontTx/>
              <a:buNone/>
              <a:defRPr sz="1600" b="1">
                <a:solidFill>
                  <a:schemeClr val="tx1"/>
                </a:solidFill>
              </a:defRPr>
            </a:lvl7pPr>
            <a:lvl8pPr marL="0" indent="0">
              <a:lnSpc>
                <a:spcPct val="90000"/>
              </a:lnSpc>
              <a:spcBef>
                <a:spcPts val="0"/>
              </a:spcBef>
              <a:buFontTx/>
              <a:buNone/>
              <a:defRPr sz="1600" b="1">
                <a:solidFill>
                  <a:schemeClr val="tx1"/>
                </a:solidFill>
              </a:defRPr>
            </a:lvl8pPr>
            <a:lvl9pPr marL="0" indent="0">
              <a:lnSpc>
                <a:spcPct val="90000"/>
              </a:lnSpc>
              <a:spcBef>
                <a:spcPts val="0"/>
              </a:spcBef>
              <a:buFontTx/>
              <a:buNone/>
              <a:defRPr sz="1600" b="1">
                <a:solidFill>
                  <a:schemeClr val="tx1"/>
                </a:solidFill>
              </a:defRPr>
            </a:lvl9pPr>
          </a:lstStyle>
          <a:p>
            <a:pPr lvl="0"/>
            <a:r>
              <a:rPr lang="en-US"/>
              <a:t>[Heading]</a:t>
            </a:r>
          </a:p>
        </p:txBody>
      </p:sp>
      <p:sp>
        <p:nvSpPr>
          <p:cNvPr id="16" name="Content Placeholder 7">
            <a:extLst>
              <a:ext uri="{FF2B5EF4-FFF2-40B4-BE49-F238E27FC236}">
                <a16:creationId xmlns:a16="http://schemas.microsoft.com/office/drawing/2014/main" id="{434EA740-024C-94E3-A7F1-E1648E067B51}"/>
              </a:ext>
            </a:extLst>
          </p:cNvPr>
          <p:cNvSpPr>
            <a:spLocks noGrp="1"/>
          </p:cNvSpPr>
          <p:nvPr>
            <p:ph sz="half" idx="16" hasCustomPrompt="1"/>
          </p:nvPr>
        </p:nvSpPr>
        <p:spPr>
          <a:xfrm>
            <a:off x="4754880" y="2331720"/>
            <a:ext cx="1737360" cy="2316479"/>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sp>
        <p:nvSpPr>
          <p:cNvPr id="19" name="Text Placeholder 8">
            <a:extLst>
              <a:ext uri="{FF2B5EF4-FFF2-40B4-BE49-F238E27FC236}">
                <a16:creationId xmlns:a16="http://schemas.microsoft.com/office/drawing/2014/main" id="{28792819-EBC9-9659-F3E9-C008809BE06D}"/>
              </a:ext>
            </a:extLst>
          </p:cNvPr>
          <p:cNvSpPr>
            <a:spLocks noGrp="1"/>
          </p:cNvSpPr>
          <p:nvPr>
            <p:ph type="body" sz="quarter" idx="17" hasCustomPrompt="1"/>
          </p:nvPr>
        </p:nvSpPr>
        <p:spPr bwMode="gray">
          <a:xfrm>
            <a:off x="6858000" y="1416683"/>
            <a:ext cx="1737360" cy="685800"/>
          </a:xfrm>
        </p:spPr>
        <p:txBody>
          <a:bodyPr/>
          <a:lstStyle>
            <a:lvl1pPr marL="0" indent="0">
              <a:lnSpc>
                <a:spcPct val="90000"/>
              </a:lnSpc>
              <a:spcBef>
                <a:spcPts val="0"/>
              </a:spcBef>
              <a:buFontTx/>
              <a:buNone/>
              <a:defRPr sz="1600" b="1">
                <a:solidFill>
                  <a:schemeClr val="tx1"/>
                </a:solidFill>
              </a:defRPr>
            </a:lvl1pPr>
            <a:lvl2pPr marL="0" indent="0">
              <a:lnSpc>
                <a:spcPct val="90000"/>
              </a:lnSpc>
              <a:spcBef>
                <a:spcPts val="0"/>
              </a:spcBef>
              <a:buFontTx/>
              <a:buNone/>
              <a:defRPr sz="1600" b="1">
                <a:solidFill>
                  <a:schemeClr val="tx1"/>
                </a:solidFill>
              </a:defRPr>
            </a:lvl2pPr>
            <a:lvl3pPr marL="0" indent="0">
              <a:lnSpc>
                <a:spcPct val="90000"/>
              </a:lnSpc>
              <a:spcBef>
                <a:spcPts val="0"/>
              </a:spcBef>
              <a:buFontTx/>
              <a:buNone/>
              <a:defRPr sz="1600" b="1">
                <a:solidFill>
                  <a:schemeClr val="tx1"/>
                </a:solidFill>
              </a:defRPr>
            </a:lvl3pPr>
            <a:lvl4pPr marL="0" indent="0">
              <a:lnSpc>
                <a:spcPct val="90000"/>
              </a:lnSpc>
              <a:spcBef>
                <a:spcPts val="0"/>
              </a:spcBef>
              <a:buFontTx/>
              <a:buNone/>
              <a:defRPr sz="1600" b="1">
                <a:solidFill>
                  <a:schemeClr val="tx1"/>
                </a:solidFill>
              </a:defRPr>
            </a:lvl4pPr>
            <a:lvl5pPr marL="0" indent="0">
              <a:lnSpc>
                <a:spcPct val="90000"/>
              </a:lnSpc>
              <a:spcBef>
                <a:spcPts val="0"/>
              </a:spcBef>
              <a:buFontTx/>
              <a:buNone/>
              <a:defRPr sz="1600" b="1">
                <a:solidFill>
                  <a:schemeClr val="tx1"/>
                </a:solidFill>
              </a:defRPr>
            </a:lvl5pPr>
            <a:lvl6pPr marL="0" indent="0">
              <a:lnSpc>
                <a:spcPct val="90000"/>
              </a:lnSpc>
              <a:spcBef>
                <a:spcPts val="0"/>
              </a:spcBef>
              <a:buFontTx/>
              <a:buNone/>
              <a:defRPr sz="1600" b="1">
                <a:solidFill>
                  <a:schemeClr val="tx1"/>
                </a:solidFill>
              </a:defRPr>
            </a:lvl6pPr>
            <a:lvl7pPr marL="0" indent="0">
              <a:lnSpc>
                <a:spcPct val="90000"/>
              </a:lnSpc>
              <a:spcBef>
                <a:spcPts val="0"/>
              </a:spcBef>
              <a:buFontTx/>
              <a:buNone/>
              <a:defRPr sz="1600" b="1">
                <a:solidFill>
                  <a:schemeClr val="tx1"/>
                </a:solidFill>
              </a:defRPr>
            </a:lvl7pPr>
            <a:lvl8pPr marL="0" indent="0">
              <a:lnSpc>
                <a:spcPct val="90000"/>
              </a:lnSpc>
              <a:spcBef>
                <a:spcPts val="0"/>
              </a:spcBef>
              <a:buFontTx/>
              <a:buNone/>
              <a:defRPr sz="1600" b="1">
                <a:solidFill>
                  <a:schemeClr val="tx1"/>
                </a:solidFill>
              </a:defRPr>
            </a:lvl8pPr>
            <a:lvl9pPr marL="0" indent="0">
              <a:lnSpc>
                <a:spcPct val="90000"/>
              </a:lnSpc>
              <a:spcBef>
                <a:spcPts val="0"/>
              </a:spcBef>
              <a:buFontTx/>
              <a:buNone/>
              <a:defRPr sz="1600" b="1">
                <a:solidFill>
                  <a:schemeClr val="tx1"/>
                </a:solidFill>
              </a:defRPr>
            </a:lvl9pPr>
          </a:lstStyle>
          <a:p>
            <a:pPr lvl="0"/>
            <a:r>
              <a:rPr lang="en-US"/>
              <a:t>[Heading]</a:t>
            </a:r>
          </a:p>
        </p:txBody>
      </p:sp>
      <p:sp>
        <p:nvSpPr>
          <p:cNvPr id="20" name="Content Placeholder 9">
            <a:extLst>
              <a:ext uri="{FF2B5EF4-FFF2-40B4-BE49-F238E27FC236}">
                <a16:creationId xmlns:a16="http://schemas.microsoft.com/office/drawing/2014/main" id="{556C798A-4B62-3EF8-C56D-E91F6E87A6FD}"/>
              </a:ext>
            </a:extLst>
          </p:cNvPr>
          <p:cNvSpPr>
            <a:spLocks noGrp="1"/>
          </p:cNvSpPr>
          <p:nvPr>
            <p:ph sz="half" idx="18" hasCustomPrompt="1"/>
          </p:nvPr>
        </p:nvSpPr>
        <p:spPr>
          <a:xfrm>
            <a:off x="6858000" y="2331720"/>
            <a:ext cx="1737360" cy="2316479"/>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1668645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Two Boxes T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4114800" cy="29718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4616450" y="1279523"/>
            <a:ext cx="4114800" cy="29718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463040"/>
            <a:ext cx="3749040" cy="914400"/>
          </a:xfrm>
        </p:spPr>
        <p:txBody>
          <a:bodyPr/>
          <a:lstStyle>
            <a:lvl1pPr marL="0" indent="0">
              <a:lnSpc>
                <a:spcPct val="90000"/>
              </a:lnSpc>
              <a:spcBef>
                <a:spcPts val="0"/>
              </a:spcBef>
              <a:buFontTx/>
              <a:buNone/>
              <a:defRPr sz="2600" b="1">
                <a:solidFill>
                  <a:schemeClr val="bg1"/>
                </a:solidFill>
              </a:defRPr>
            </a:lvl1pPr>
            <a:lvl2pPr marL="0" indent="0">
              <a:lnSpc>
                <a:spcPct val="90000"/>
              </a:lnSpc>
              <a:spcBef>
                <a:spcPts val="0"/>
              </a:spcBef>
              <a:buFontTx/>
              <a:buNone/>
              <a:defRPr sz="2600" b="1">
                <a:solidFill>
                  <a:schemeClr val="bg1"/>
                </a:solidFill>
              </a:defRPr>
            </a:lvl2pPr>
            <a:lvl3pPr marL="0" indent="0">
              <a:lnSpc>
                <a:spcPct val="90000"/>
              </a:lnSpc>
              <a:spcBef>
                <a:spcPts val="0"/>
              </a:spcBef>
              <a:buFontTx/>
              <a:buNone/>
              <a:defRPr sz="2600" b="1">
                <a:solidFill>
                  <a:schemeClr val="bg1"/>
                </a:solidFill>
              </a:defRPr>
            </a:lvl3pPr>
            <a:lvl4pPr marL="0" indent="0">
              <a:lnSpc>
                <a:spcPct val="90000"/>
              </a:lnSpc>
              <a:spcBef>
                <a:spcPts val="0"/>
              </a:spcBef>
              <a:buFontTx/>
              <a:buNone/>
              <a:defRPr sz="2600" b="1">
                <a:solidFill>
                  <a:schemeClr val="bg1"/>
                </a:solidFill>
              </a:defRPr>
            </a:lvl4pPr>
            <a:lvl5pPr marL="0" indent="0">
              <a:lnSpc>
                <a:spcPct val="90000"/>
              </a:lnSpc>
              <a:spcBef>
                <a:spcPts val="0"/>
              </a:spcBef>
              <a:buFontTx/>
              <a:buNone/>
              <a:defRPr sz="2600" b="1">
                <a:solidFill>
                  <a:schemeClr val="bg1"/>
                </a:solidFill>
              </a:defRPr>
            </a:lvl5pPr>
            <a:lvl6pPr marL="0" indent="0">
              <a:lnSpc>
                <a:spcPct val="90000"/>
              </a:lnSpc>
              <a:spcBef>
                <a:spcPts val="0"/>
              </a:spcBef>
              <a:buFontTx/>
              <a:buNone/>
              <a:defRPr sz="2600" b="1">
                <a:solidFill>
                  <a:schemeClr val="bg1"/>
                </a:solidFill>
              </a:defRPr>
            </a:lvl6pPr>
            <a:lvl7pPr marL="0" indent="0">
              <a:lnSpc>
                <a:spcPct val="90000"/>
              </a:lnSpc>
              <a:spcBef>
                <a:spcPts val="0"/>
              </a:spcBef>
              <a:buFontTx/>
              <a:buNone/>
              <a:defRPr sz="2600" b="1">
                <a:solidFill>
                  <a:schemeClr val="bg1"/>
                </a:solidFill>
              </a:defRPr>
            </a:lvl7pPr>
            <a:lvl8pPr marL="0" indent="0">
              <a:lnSpc>
                <a:spcPct val="90000"/>
              </a:lnSpc>
              <a:spcBef>
                <a:spcPts val="0"/>
              </a:spcBef>
              <a:buFontTx/>
              <a:buNone/>
              <a:defRPr sz="2600" b="1">
                <a:solidFill>
                  <a:schemeClr val="bg1"/>
                </a:solidFill>
              </a:defRPr>
            </a:lvl8pPr>
            <a:lvl9pPr marL="0" indent="0">
              <a:lnSpc>
                <a:spcPct val="90000"/>
              </a:lnSpc>
              <a:spcBef>
                <a:spcPts val="0"/>
              </a:spcBef>
              <a:buFontTx/>
              <a:buNone/>
              <a:defRPr sz="2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651760"/>
            <a:ext cx="3749040" cy="1417320"/>
          </a:xfrm>
        </p:spPr>
        <p:txBody>
          <a:bodyPr/>
          <a:lstStyle>
            <a:lvl1pPr marL="0" indent="0">
              <a:spcBef>
                <a:spcPts val="900"/>
              </a:spcBef>
              <a:buFontTx/>
              <a:buNone/>
              <a:defRPr sz="1400">
                <a:solidFill>
                  <a:schemeClr val="bg1"/>
                </a:solidFill>
              </a:defRPr>
            </a:lvl1pPr>
            <a:lvl2pPr marL="0" indent="0">
              <a:spcBef>
                <a:spcPts val="900"/>
              </a:spcBef>
              <a:buFontTx/>
              <a:buNone/>
              <a:defRPr sz="1400">
                <a:solidFill>
                  <a:schemeClr val="bg1"/>
                </a:solidFill>
              </a:defRPr>
            </a:lvl2pPr>
            <a:lvl3pPr marL="0" indent="0">
              <a:spcBef>
                <a:spcPts val="900"/>
              </a:spcBef>
              <a:buFontTx/>
              <a:buNone/>
              <a:defRPr sz="1400">
                <a:solidFill>
                  <a:schemeClr val="bg1"/>
                </a:solidFill>
              </a:defRPr>
            </a:lvl3pPr>
            <a:lvl4pPr marL="0" indent="0">
              <a:spcBef>
                <a:spcPts val="900"/>
              </a:spcBef>
              <a:buFontTx/>
              <a:buNone/>
              <a:defRPr sz="1400">
                <a:solidFill>
                  <a:schemeClr val="bg1"/>
                </a:solidFill>
              </a:defRPr>
            </a:lvl4pPr>
            <a:lvl5pPr marL="0" indent="0">
              <a:spcBef>
                <a:spcPts val="900"/>
              </a:spcBef>
              <a:buFontTx/>
              <a:buNone/>
              <a:defRPr sz="1400">
                <a:solidFill>
                  <a:schemeClr val="bg1"/>
                </a:solidFill>
              </a:defRPr>
            </a:lvl5pPr>
            <a:lvl6pPr marL="0" indent="0">
              <a:spcBef>
                <a:spcPts val="900"/>
              </a:spcBef>
              <a:buFontTx/>
              <a:buNone/>
              <a:defRPr sz="1400">
                <a:solidFill>
                  <a:schemeClr val="bg1"/>
                </a:solidFill>
              </a:defRPr>
            </a:lvl6pPr>
            <a:lvl7pPr marL="0" indent="0">
              <a:spcBef>
                <a:spcPts val="900"/>
              </a:spcBef>
              <a:buFontTx/>
              <a:buNone/>
              <a:defRPr sz="1400">
                <a:solidFill>
                  <a:schemeClr val="bg1"/>
                </a:solidFill>
              </a:defRPr>
            </a:lvl7pPr>
            <a:lvl8pPr marL="0" indent="0">
              <a:spcBef>
                <a:spcPts val="900"/>
              </a:spcBef>
              <a:buFontTx/>
              <a:buNone/>
              <a:defRPr sz="1400">
                <a:solidFill>
                  <a:schemeClr val="bg1"/>
                </a:solidFill>
              </a:defRPr>
            </a:lvl8pPr>
            <a:lvl9pPr marL="0" indent="0">
              <a:spcBef>
                <a:spcPts val="900"/>
              </a:spcBef>
              <a:buFontTx/>
              <a:buNone/>
              <a:defRPr sz="1400">
                <a:solidFill>
                  <a:schemeClr val="bg1"/>
                </a:solidFill>
              </a:defRPr>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4800600" y="1463040"/>
            <a:ext cx="3749040" cy="914400"/>
          </a:xfrm>
        </p:spPr>
        <p:txBody>
          <a:bodyPr/>
          <a:lstStyle>
            <a:lvl1pPr marL="0" indent="0">
              <a:lnSpc>
                <a:spcPct val="90000"/>
              </a:lnSpc>
              <a:spcBef>
                <a:spcPts val="0"/>
              </a:spcBef>
              <a:buFontTx/>
              <a:buNone/>
              <a:defRPr sz="2600" b="1">
                <a:solidFill>
                  <a:schemeClr val="bg1"/>
                </a:solidFill>
              </a:defRPr>
            </a:lvl1pPr>
            <a:lvl2pPr marL="0" indent="0">
              <a:lnSpc>
                <a:spcPct val="90000"/>
              </a:lnSpc>
              <a:spcBef>
                <a:spcPts val="0"/>
              </a:spcBef>
              <a:buFontTx/>
              <a:buNone/>
              <a:defRPr sz="2600" b="1">
                <a:solidFill>
                  <a:schemeClr val="bg1"/>
                </a:solidFill>
              </a:defRPr>
            </a:lvl2pPr>
            <a:lvl3pPr marL="0" indent="0">
              <a:lnSpc>
                <a:spcPct val="90000"/>
              </a:lnSpc>
              <a:spcBef>
                <a:spcPts val="0"/>
              </a:spcBef>
              <a:buFontTx/>
              <a:buNone/>
              <a:defRPr sz="2600" b="1">
                <a:solidFill>
                  <a:schemeClr val="bg1"/>
                </a:solidFill>
              </a:defRPr>
            </a:lvl3pPr>
            <a:lvl4pPr marL="0" indent="0">
              <a:lnSpc>
                <a:spcPct val="90000"/>
              </a:lnSpc>
              <a:spcBef>
                <a:spcPts val="0"/>
              </a:spcBef>
              <a:buFontTx/>
              <a:buNone/>
              <a:defRPr sz="2600" b="1">
                <a:solidFill>
                  <a:schemeClr val="bg1"/>
                </a:solidFill>
              </a:defRPr>
            </a:lvl4pPr>
            <a:lvl5pPr marL="0" indent="0">
              <a:lnSpc>
                <a:spcPct val="90000"/>
              </a:lnSpc>
              <a:spcBef>
                <a:spcPts val="0"/>
              </a:spcBef>
              <a:buFontTx/>
              <a:buNone/>
              <a:defRPr sz="2600" b="1">
                <a:solidFill>
                  <a:schemeClr val="bg1"/>
                </a:solidFill>
              </a:defRPr>
            </a:lvl5pPr>
            <a:lvl6pPr marL="0" indent="0">
              <a:lnSpc>
                <a:spcPct val="90000"/>
              </a:lnSpc>
              <a:spcBef>
                <a:spcPts val="0"/>
              </a:spcBef>
              <a:buFontTx/>
              <a:buNone/>
              <a:defRPr sz="2600" b="1">
                <a:solidFill>
                  <a:schemeClr val="bg1"/>
                </a:solidFill>
              </a:defRPr>
            </a:lvl6pPr>
            <a:lvl7pPr marL="0" indent="0">
              <a:lnSpc>
                <a:spcPct val="90000"/>
              </a:lnSpc>
              <a:spcBef>
                <a:spcPts val="0"/>
              </a:spcBef>
              <a:buFontTx/>
              <a:buNone/>
              <a:defRPr sz="2600" b="1">
                <a:solidFill>
                  <a:schemeClr val="bg1"/>
                </a:solidFill>
              </a:defRPr>
            </a:lvl7pPr>
            <a:lvl8pPr marL="0" indent="0">
              <a:lnSpc>
                <a:spcPct val="90000"/>
              </a:lnSpc>
              <a:spcBef>
                <a:spcPts val="0"/>
              </a:spcBef>
              <a:buFontTx/>
              <a:buNone/>
              <a:defRPr sz="2600" b="1">
                <a:solidFill>
                  <a:schemeClr val="bg1"/>
                </a:solidFill>
              </a:defRPr>
            </a:lvl8pPr>
            <a:lvl9pPr marL="0" indent="0">
              <a:lnSpc>
                <a:spcPct val="90000"/>
              </a:lnSpc>
              <a:spcBef>
                <a:spcPts val="0"/>
              </a:spcBef>
              <a:buFontTx/>
              <a:buNone/>
              <a:defRPr sz="2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4800600" y="2651760"/>
            <a:ext cx="3749040" cy="1417320"/>
          </a:xfrm>
        </p:spPr>
        <p:txBody>
          <a:bodyPr/>
          <a:lstStyle>
            <a:lvl1pPr marL="0" indent="0">
              <a:spcBef>
                <a:spcPts val="900"/>
              </a:spcBef>
              <a:buFontTx/>
              <a:buNone/>
              <a:defRPr sz="1400">
                <a:solidFill>
                  <a:schemeClr val="bg1"/>
                </a:solidFill>
              </a:defRPr>
            </a:lvl1pPr>
            <a:lvl2pPr marL="0" indent="0">
              <a:spcBef>
                <a:spcPts val="900"/>
              </a:spcBef>
              <a:buFontTx/>
              <a:buNone/>
              <a:defRPr sz="1400">
                <a:solidFill>
                  <a:schemeClr val="bg1"/>
                </a:solidFill>
              </a:defRPr>
            </a:lvl2pPr>
            <a:lvl3pPr marL="0" indent="0">
              <a:spcBef>
                <a:spcPts val="900"/>
              </a:spcBef>
              <a:buFontTx/>
              <a:buNone/>
              <a:defRPr sz="1400">
                <a:solidFill>
                  <a:schemeClr val="bg1"/>
                </a:solidFill>
              </a:defRPr>
            </a:lvl3pPr>
            <a:lvl4pPr marL="0" indent="0">
              <a:spcBef>
                <a:spcPts val="900"/>
              </a:spcBef>
              <a:buFontTx/>
              <a:buNone/>
              <a:defRPr sz="1400">
                <a:solidFill>
                  <a:schemeClr val="bg1"/>
                </a:solidFill>
              </a:defRPr>
            </a:lvl4pPr>
            <a:lvl5pPr marL="0" indent="0">
              <a:spcBef>
                <a:spcPts val="900"/>
              </a:spcBef>
              <a:buFontTx/>
              <a:buNone/>
              <a:defRPr sz="1400">
                <a:solidFill>
                  <a:schemeClr val="bg1"/>
                </a:solidFill>
              </a:defRPr>
            </a:lvl5pPr>
            <a:lvl6pPr marL="0" indent="0">
              <a:spcBef>
                <a:spcPts val="900"/>
              </a:spcBef>
              <a:buFontTx/>
              <a:buNone/>
              <a:defRPr sz="1400">
                <a:solidFill>
                  <a:schemeClr val="bg1"/>
                </a:solidFill>
              </a:defRPr>
            </a:lvl6pPr>
            <a:lvl7pPr marL="0" indent="0">
              <a:spcBef>
                <a:spcPts val="900"/>
              </a:spcBef>
              <a:buFontTx/>
              <a:buNone/>
              <a:defRPr sz="1400">
                <a:solidFill>
                  <a:schemeClr val="bg1"/>
                </a:solidFill>
              </a:defRPr>
            </a:lvl7pPr>
            <a:lvl8pPr marL="0" indent="0">
              <a:spcBef>
                <a:spcPts val="900"/>
              </a:spcBef>
              <a:buFontTx/>
              <a:buNone/>
              <a:defRPr sz="1400">
                <a:solidFill>
                  <a:schemeClr val="bg1"/>
                </a:solidFill>
              </a:defRPr>
            </a:lvl8pPr>
            <a:lvl9pPr marL="0" indent="0">
              <a:spcBef>
                <a:spcPts val="900"/>
              </a:spcBef>
              <a:buFontTx/>
              <a:buNone/>
              <a:defRPr sz="1400">
                <a:solidFill>
                  <a:schemeClr val="bg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8162092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Two Boxes Tall Lines">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4114800" cy="310896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4616450" y="1279523"/>
            <a:ext cx="4114800" cy="310896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cxnSp>
        <p:nvCxnSpPr>
          <p:cNvPr id="12" name="Line">
            <a:extLst>
              <a:ext uri="{FF2B5EF4-FFF2-40B4-BE49-F238E27FC236}">
                <a16:creationId xmlns:a16="http://schemas.microsoft.com/office/drawing/2014/main" id="{67172C6C-385E-93D1-829B-FF5069783B24}"/>
              </a:ext>
              <a:ext uri="{C183D7F6-B498-43B3-948B-1728B52AA6E4}">
                <adec:decorative xmlns:adec="http://schemas.microsoft.com/office/drawing/2017/decorative" val="1"/>
              </a:ext>
            </a:extLst>
          </p:cNvPr>
          <p:cNvCxnSpPr>
            <a:cxnSpLocks/>
          </p:cNvCxnSpPr>
          <p:nvPr/>
        </p:nvCxnSpPr>
        <p:spPr>
          <a:xfrm>
            <a:off x="594360" y="1463040"/>
            <a:ext cx="3749040"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600200"/>
            <a:ext cx="3749040" cy="914400"/>
          </a:xfrm>
        </p:spPr>
        <p:txBody>
          <a:bodyPr/>
          <a:lstStyle>
            <a:lvl1pPr marL="0" indent="0">
              <a:lnSpc>
                <a:spcPct val="90000"/>
              </a:lnSpc>
              <a:spcBef>
                <a:spcPts val="0"/>
              </a:spcBef>
              <a:buFontTx/>
              <a:buNone/>
              <a:defRPr sz="2600" b="1">
                <a:solidFill>
                  <a:schemeClr val="bg1"/>
                </a:solidFill>
              </a:defRPr>
            </a:lvl1pPr>
            <a:lvl2pPr marL="0" indent="0">
              <a:lnSpc>
                <a:spcPct val="90000"/>
              </a:lnSpc>
              <a:spcBef>
                <a:spcPts val="0"/>
              </a:spcBef>
              <a:buFontTx/>
              <a:buNone/>
              <a:defRPr sz="2600" b="1">
                <a:solidFill>
                  <a:schemeClr val="bg1"/>
                </a:solidFill>
              </a:defRPr>
            </a:lvl2pPr>
            <a:lvl3pPr marL="0" indent="0">
              <a:lnSpc>
                <a:spcPct val="90000"/>
              </a:lnSpc>
              <a:spcBef>
                <a:spcPts val="0"/>
              </a:spcBef>
              <a:buFontTx/>
              <a:buNone/>
              <a:defRPr sz="2600" b="1">
                <a:solidFill>
                  <a:schemeClr val="bg1"/>
                </a:solidFill>
              </a:defRPr>
            </a:lvl3pPr>
            <a:lvl4pPr marL="0" indent="0">
              <a:lnSpc>
                <a:spcPct val="90000"/>
              </a:lnSpc>
              <a:spcBef>
                <a:spcPts val="0"/>
              </a:spcBef>
              <a:buFontTx/>
              <a:buNone/>
              <a:defRPr sz="2600" b="1">
                <a:solidFill>
                  <a:schemeClr val="bg1"/>
                </a:solidFill>
              </a:defRPr>
            </a:lvl4pPr>
            <a:lvl5pPr marL="0" indent="0">
              <a:lnSpc>
                <a:spcPct val="90000"/>
              </a:lnSpc>
              <a:spcBef>
                <a:spcPts val="0"/>
              </a:spcBef>
              <a:buFontTx/>
              <a:buNone/>
              <a:defRPr sz="2600" b="1">
                <a:solidFill>
                  <a:schemeClr val="bg1"/>
                </a:solidFill>
              </a:defRPr>
            </a:lvl5pPr>
            <a:lvl6pPr marL="0" indent="0">
              <a:lnSpc>
                <a:spcPct val="90000"/>
              </a:lnSpc>
              <a:spcBef>
                <a:spcPts val="0"/>
              </a:spcBef>
              <a:buFontTx/>
              <a:buNone/>
              <a:defRPr sz="2600" b="1">
                <a:solidFill>
                  <a:schemeClr val="bg1"/>
                </a:solidFill>
              </a:defRPr>
            </a:lvl6pPr>
            <a:lvl7pPr marL="0" indent="0">
              <a:lnSpc>
                <a:spcPct val="90000"/>
              </a:lnSpc>
              <a:spcBef>
                <a:spcPts val="0"/>
              </a:spcBef>
              <a:buFontTx/>
              <a:buNone/>
              <a:defRPr sz="2600" b="1">
                <a:solidFill>
                  <a:schemeClr val="bg1"/>
                </a:solidFill>
              </a:defRPr>
            </a:lvl7pPr>
            <a:lvl8pPr marL="0" indent="0">
              <a:lnSpc>
                <a:spcPct val="90000"/>
              </a:lnSpc>
              <a:spcBef>
                <a:spcPts val="0"/>
              </a:spcBef>
              <a:buFontTx/>
              <a:buNone/>
              <a:defRPr sz="2600" b="1">
                <a:solidFill>
                  <a:schemeClr val="bg1"/>
                </a:solidFill>
              </a:defRPr>
            </a:lvl8pPr>
            <a:lvl9pPr marL="0" indent="0">
              <a:lnSpc>
                <a:spcPct val="90000"/>
              </a:lnSpc>
              <a:spcBef>
                <a:spcPts val="0"/>
              </a:spcBef>
              <a:buFontTx/>
              <a:buNone/>
              <a:defRPr sz="2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788920"/>
            <a:ext cx="3749040" cy="1417320"/>
          </a:xfrm>
        </p:spPr>
        <p:txBody>
          <a:bodyPr/>
          <a:lstStyle>
            <a:lvl1pPr marL="0" indent="0">
              <a:spcBef>
                <a:spcPts val="900"/>
              </a:spcBef>
              <a:buFontTx/>
              <a:buNone/>
              <a:defRPr sz="1400">
                <a:solidFill>
                  <a:schemeClr val="bg1"/>
                </a:solidFill>
              </a:defRPr>
            </a:lvl1pPr>
            <a:lvl2pPr marL="0" indent="0">
              <a:spcBef>
                <a:spcPts val="900"/>
              </a:spcBef>
              <a:buFontTx/>
              <a:buNone/>
              <a:defRPr sz="1400">
                <a:solidFill>
                  <a:schemeClr val="bg1"/>
                </a:solidFill>
              </a:defRPr>
            </a:lvl2pPr>
            <a:lvl3pPr marL="0" indent="0">
              <a:spcBef>
                <a:spcPts val="900"/>
              </a:spcBef>
              <a:buFontTx/>
              <a:buNone/>
              <a:defRPr sz="1400">
                <a:solidFill>
                  <a:schemeClr val="bg1"/>
                </a:solidFill>
              </a:defRPr>
            </a:lvl3pPr>
            <a:lvl4pPr marL="0" indent="0">
              <a:spcBef>
                <a:spcPts val="900"/>
              </a:spcBef>
              <a:buFontTx/>
              <a:buNone/>
              <a:defRPr sz="1400">
                <a:solidFill>
                  <a:schemeClr val="bg1"/>
                </a:solidFill>
              </a:defRPr>
            </a:lvl4pPr>
            <a:lvl5pPr marL="0" indent="0">
              <a:spcBef>
                <a:spcPts val="900"/>
              </a:spcBef>
              <a:buFontTx/>
              <a:buNone/>
              <a:defRPr sz="1400">
                <a:solidFill>
                  <a:schemeClr val="bg1"/>
                </a:solidFill>
              </a:defRPr>
            </a:lvl5pPr>
            <a:lvl6pPr marL="0" indent="0">
              <a:spcBef>
                <a:spcPts val="900"/>
              </a:spcBef>
              <a:buFontTx/>
              <a:buNone/>
              <a:defRPr sz="1400">
                <a:solidFill>
                  <a:schemeClr val="bg1"/>
                </a:solidFill>
              </a:defRPr>
            </a:lvl6pPr>
            <a:lvl7pPr marL="0" indent="0">
              <a:spcBef>
                <a:spcPts val="900"/>
              </a:spcBef>
              <a:buFontTx/>
              <a:buNone/>
              <a:defRPr sz="1400">
                <a:solidFill>
                  <a:schemeClr val="bg1"/>
                </a:solidFill>
              </a:defRPr>
            </a:lvl7pPr>
            <a:lvl8pPr marL="0" indent="0">
              <a:spcBef>
                <a:spcPts val="900"/>
              </a:spcBef>
              <a:buFontTx/>
              <a:buNone/>
              <a:defRPr sz="1400">
                <a:solidFill>
                  <a:schemeClr val="bg1"/>
                </a:solidFill>
              </a:defRPr>
            </a:lvl8pPr>
            <a:lvl9pPr marL="0" indent="0">
              <a:spcBef>
                <a:spcPts val="900"/>
              </a:spcBef>
              <a:buFontTx/>
              <a:buNone/>
              <a:defRPr sz="1400">
                <a:solidFill>
                  <a:schemeClr val="bg1"/>
                </a:solidFill>
              </a:defRPr>
            </a:lvl9pPr>
          </a:lstStyle>
          <a:p>
            <a:pPr lvl="0"/>
            <a:r>
              <a:rPr lang="en-US"/>
              <a:t>[Text]</a:t>
            </a:r>
          </a:p>
        </p:txBody>
      </p:sp>
      <p:cxnSp>
        <p:nvCxnSpPr>
          <p:cNvPr id="13" name="Line">
            <a:extLst>
              <a:ext uri="{FF2B5EF4-FFF2-40B4-BE49-F238E27FC236}">
                <a16:creationId xmlns:a16="http://schemas.microsoft.com/office/drawing/2014/main" id="{1ACC422A-790B-ECC4-67E8-2464F414C027}"/>
              </a:ext>
              <a:ext uri="{C183D7F6-B498-43B3-948B-1728B52AA6E4}">
                <adec:decorative xmlns:adec="http://schemas.microsoft.com/office/drawing/2017/decorative" val="1"/>
              </a:ext>
            </a:extLst>
          </p:cNvPr>
          <p:cNvCxnSpPr>
            <a:cxnSpLocks/>
          </p:cNvCxnSpPr>
          <p:nvPr/>
        </p:nvCxnSpPr>
        <p:spPr>
          <a:xfrm>
            <a:off x="4800600" y="1463040"/>
            <a:ext cx="3749040"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4800600" y="1600200"/>
            <a:ext cx="3749040" cy="914400"/>
          </a:xfrm>
        </p:spPr>
        <p:txBody>
          <a:bodyPr/>
          <a:lstStyle>
            <a:lvl1pPr marL="0" indent="0">
              <a:lnSpc>
                <a:spcPct val="90000"/>
              </a:lnSpc>
              <a:spcBef>
                <a:spcPts val="0"/>
              </a:spcBef>
              <a:buFontTx/>
              <a:buNone/>
              <a:defRPr sz="2600" b="1">
                <a:solidFill>
                  <a:schemeClr val="bg1"/>
                </a:solidFill>
              </a:defRPr>
            </a:lvl1pPr>
            <a:lvl2pPr marL="0" indent="0">
              <a:lnSpc>
                <a:spcPct val="90000"/>
              </a:lnSpc>
              <a:spcBef>
                <a:spcPts val="0"/>
              </a:spcBef>
              <a:buFontTx/>
              <a:buNone/>
              <a:defRPr sz="2600" b="1">
                <a:solidFill>
                  <a:schemeClr val="bg1"/>
                </a:solidFill>
              </a:defRPr>
            </a:lvl2pPr>
            <a:lvl3pPr marL="0" indent="0">
              <a:lnSpc>
                <a:spcPct val="90000"/>
              </a:lnSpc>
              <a:spcBef>
                <a:spcPts val="0"/>
              </a:spcBef>
              <a:buFontTx/>
              <a:buNone/>
              <a:defRPr sz="2600" b="1">
                <a:solidFill>
                  <a:schemeClr val="bg1"/>
                </a:solidFill>
              </a:defRPr>
            </a:lvl3pPr>
            <a:lvl4pPr marL="0" indent="0">
              <a:lnSpc>
                <a:spcPct val="90000"/>
              </a:lnSpc>
              <a:spcBef>
                <a:spcPts val="0"/>
              </a:spcBef>
              <a:buFontTx/>
              <a:buNone/>
              <a:defRPr sz="2600" b="1">
                <a:solidFill>
                  <a:schemeClr val="bg1"/>
                </a:solidFill>
              </a:defRPr>
            </a:lvl4pPr>
            <a:lvl5pPr marL="0" indent="0">
              <a:lnSpc>
                <a:spcPct val="90000"/>
              </a:lnSpc>
              <a:spcBef>
                <a:spcPts val="0"/>
              </a:spcBef>
              <a:buFontTx/>
              <a:buNone/>
              <a:defRPr sz="2600" b="1">
                <a:solidFill>
                  <a:schemeClr val="bg1"/>
                </a:solidFill>
              </a:defRPr>
            </a:lvl5pPr>
            <a:lvl6pPr marL="0" indent="0">
              <a:lnSpc>
                <a:spcPct val="90000"/>
              </a:lnSpc>
              <a:spcBef>
                <a:spcPts val="0"/>
              </a:spcBef>
              <a:buFontTx/>
              <a:buNone/>
              <a:defRPr sz="2600" b="1">
                <a:solidFill>
                  <a:schemeClr val="bg1"/>
                </a:solidFill>
              </a:defRPr>
            </a:lvl6pPr>
            <a:lvl7pPr marL="0" indent="0">
              <a:lnSpc>
                <a:spcPct val="90000"/>
              </a:lnSpc>
              <a:spcBef>
                <a:spcPts val="0"/>
              </a:spcBef>
              <a:buFontTx/>
              <a:buNone/>
              <a:defRPr sz="2600" b="1">
                <a:solidFill>
                  <a:schemeClr val="bg1"/>
                </a:solidFill>
              </a:defRPr>
            </a:lvl7pPr>
            <a:lvl8pPr marL="0" indent="0">
              <a:lnSpc>
                <a:spcPct val="90000"/>
              </a:lnSpc>
              <a:spcBef>
                <a:spcPts val="0"/>
              </a:spcBef>
              <a:buFontTx/>
              <a:buNone/>
              <a:defRPr sz="2600" b="1">
                <a:solidFill>
                  <a:schemeClr val="bg1"/>
                </a:solidFill>
              </a:defRPr>
            </a:lvl8pPr>
            <a:lvl9pPr marL="0" indent="0">
              <a:lnSpc>
                <a:spcPct val="90000"/>
              </a:lnSpc>
              <a:spcBef>
                <a:spcPts val="0"/>
              </a:spcBef>
              <a:buFontTx/>
              <a:buNone/>
              <a:defRPr sz="2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4800600" y="2788920"/>
            <a:ext cx="3749040" cy="1417320"/>
          </a:xfrm>
        </p:spPr>
        <p:txBody>
          <a:bodyPr/>
          <a:lstStyle>
            <a:lvl1pPr marL="0" indent="0">
              <a:spcBef>
                <a:spcPts val="900"/>
              </a:spcBef>
              <a:buFontTx/>
              <a:buNone/>
              <a:defRPr sz="1400">
                <a:solidFill>
                  <a:schemeClr val="bg1"/>
                </a:solidFill>
              </a:defRPr>
            </a:lvl1pPr>
            <a:lvl2pPr marL="0" indent="0">
              <a:spcBef>
                <a:spcPts val="900"/>
              </a:spcBef>
              <a:buFontTx/>
              <a:buNone/>
              <a:defRPr sz="1400">
                <a:solidFill>
                  <a:schemeClr val="bg1"/>
                </a:solidFill>
              </a:defRPr>
            </a:lvl2pPr>
            <a:lvl3pPr marL="0" indent="0">
              <a:spcBef>
                <a:spcPts val="900"/>
              </a:spcBef>
              <a:buFontTx/>
              <a:buNone/>
              <a:defRPr sz="1400">
                <a:solidFill>
                  <a:schemeClr val="bg1"/>
                </a:solidFill>
              </a:defRPr>
            </a:lvl3pPr>
            <a:lvl4pPr marL="0" indent="0">
              <a:spcBef>
                <a:spcPts val="900"/>
              </a:spcBef>
              <a:buFontTx/>
              <a:buNone/>
              <a:defRPr sz="1400">
                <a:solidFill>
                  <a:schemeClr val="bg1"/>
                </a:solidFill>
              </a:defRPr>
            </a:lvl4pPr>
            <a:lvl5pPr marL="0" indent="0">
              <a:spcBef>
                <a:spcPts val="900"/>
              </a:spcBef>
              <a:buFontTx/>
              <a:buNone/>
              <a:defRPr sz="1400">
                <a:solidFill>
                  <a:schemeClr val="bg1"/>
                </a:solidFill>
              </a:defRPr>
            </a:lvl5pPr>
            <a:lvl6pPr marL="0" indent="0">
              <a:spcBef>
                <a:spcPts val="900"/>
              </a:spcBef>
              <a:buFontTx/>
              <a:buNone/>
              <a:defRPr sz="1400">
                <a:solidFill>
                  <a:schemeClr val="bg1"/>
                </a:solidFill>
              </a:defRPr>
            </a:lvl6pPr>
            <a:lvl7pPr marL="0" indent="0">
              <a:spcBef>
                <a:spcPts val="900"/>
              </a:spcBef>
              <a:buFontTx/>
              <a:buNone/>
              <a:defRPr sz="1400">
                <a:solidFill>
                  <a:schemeClr val="bg1"/>
                </a:solidFill>
              </a:defRPr>
            </a:lvl7pPr>
            <a:lvl8pPr marL="0" indent="0">
              <a:spcBef>
                <a:spcPts val="900"/>
              </a:spcBef>
              <a:buFontTx/>
              <a:buNone/>
              <a:defRPr sz="1400">
                <a:solidFill>
                  <a:schemeClr val="bg1"/>
                </a:solidFill>
              </a:defRPr>
            </a:lvl8pPr>
            <a:lvl9pPr marL="0" indent="0">
              <a:spcBef>
                <a:spcPts val="900"/>
              </a:spcBef>
              <a:buFontTx/>
              <a:buNone/>
              <a:defRPr sz="1400">
                <a:solidFill>
                  <a:schemeClr val="bg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0921675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hree Boxes T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715768" cy="29718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3214116" y="1279523"/>
            <a:ext cx="2715768" cy="29718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33B4CEB8-39ED-9EBC-4781-F712A248342D}"/>
              </a:ext>
              <a:ext uri="{C183D7F6-B498-43B3-948B-1728B52AA6E4}">
                <adec:decorative xmlns:adec="http://schemas.microsoft.com/office/drawing/2017/decorative" val="1"/>
              </a:ext>
            </a:extLst>
          </p:cNvPr>
          <p:cNvSpPr/>
          <p:nvPr/>
        </p:nvSpPr>
        <p:spPr>
          <a:xfrm>
            <a:off x="6016752" y="1279522"/>
            <a:ext cx="2715768" cy="297180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463040"/>
            <a:ext cx="2350008" cy="91440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651760"/>
            <a:ext cx="2350008" cy="1417320"/>
          </a:xfrm>
        </p:spPr>
        <p:txBody>
          <a:bodyPr/>
          <a:lstStyle>
            <a:lvl1pPr marL="0" indent="0">
              <a:spcBef>
                <a:spcPts val="900"/>
              </a:spcBef>
              <a:buFontTx/>
              <a:buNone/>
              <a:defRPr sz="1200">
                <a:solidFill>
                  <a:schemeClr val="bg1"/>
                </a:solidFill>
              </a:defRPr>
            </a:lvl1pPr>
            <a:lvl2pPr marL="0" indent="0">
              <a:spcBef>
                <a:spcPts val="900"/>
              </a:spcBef>
              <a:buFontTx/>
              <a:buNone/>
              <a:defRPr sz="1200">
                <a:solidFill>
                  <a:schemeClr val="bg1"/>
                </a:solidFill>
              </a:defRPr>
            </a:lvl2pPr>
            <a:lvl3pPr marL="0" indent="0">
              <a:spcBef>
                <a:spcPts val="900"/>
              </a:spcBef>
              <a:buFontTx/>
              <a:buNone/>
              <a:defRPr sz="1200">
                <a:solidFill>
                  <a:schemeClr val="bg1"/>
                </a:solidFill>
              </a:defRPr>
            </a:lvl3pPr>
            <a:lvl4pPr marL="0" indent="0">
              <a:spcBef>
                <a:spcPts val="900"/>
              </a:spcBef>
              <a:buFontTx/>
              <a:buNone/>
              <a:defRPr sz="1200">
                <a:solidFill>
                  <a:schemeClr val="bg1"/>
                </a:solidFill>
              </a:defRPr>
            </a:lvl4pPr>
            <a:lvl5pPr marL="0" indent="0">
              <a:spcBef>
                <a:spcPts val="900"/>
              </a:spcBef>
              <a:buFontTx/>
              <a:buNone/>
              <a:defRPr sz="1200">
                <a:solidFill>
                  <a:schemeClr val="bg1"/>
                </a:solidFill>
              </a:defRPr>
            </a:lvl5pPr>
            <a:lvl6pPr marL="0" indent="0">
              <a:spcBef>
                <a:spcPts val="900"/>
              </a:spcBef>
              <a:buFontTx/>
              <a:buNone/>
              <a:defRPr sz="1200">
                <a:solidFill>
                  <a:schemeClr val="bg1"/>
                </a:solidFill>
              </a:defRPr>
            </a:lvl6pPr>
            <a:lvl7pPr marL="0" indent="0">
              <a:spcBef>
                <a:spcPts val="900"/>
              </a:spcBef>
              <a:buFontTx/>
              <a:buNone/>
              <a:defRPr sz="1200">
                <a:solidFill>
                  <a:schemeClr val="bg1"/>
                </a:solidFill>
              </a:defRPr>
            </a:lvl7pPr>
            <a:lvl8pPr marL="0" indent="0">
              <a:spcBef>
                <a:spcPts val="900"/>
              </a:spcBef>
              <a:buFontTx/>
              <a:buNone/>
              <a:defRPr sz="1200">
                <a:solidFill>
                  <a:schemeClr val="bg1"/>
                </a:solidFill>
              </a:defRPr>
            </a:lvl8pPr>
            <a:lvl9pPr marL="0" indent="0">
              <a:spcBef>
                <a:spcPts val="900"/>
              </a:spcBef>
              <a:buFontTx/>
              <a:buNone/>
              <a:defRPr sz="1200">
                <a:solidFill>
                  <a:schemeClr val="bg1"/>
                </a:solidFill>
              </a:defRPr>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3396996" y="1463040"/>
            <a:ext cx="2350008" cy="91440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3396996" y="2651760"/>
            <a:ext cx="2350008" cy="1417320"/>
          </a:xfrm>
        </p:spPr>
        <p:txBody>
          <a:bodyPr/>
          <a:lstStyle>
            <a:lvl1pPr marL="0" indent="0">
              <a:spcBef>
                <a:spcPts val="900"/>
              </a:spcBef>
              <a:buFontTx/>
              <a:buNone/>
              <a:defRPr sz="1200">
                <a:solidFill>
                  <a:schemeClr val="bg1"/>
                </a:solidFill>
              </a:defRPr>
            </a:lvl1pPr>
            <a:lvl2pPr marL="0" indent="0">
              <a:spcBef>
                <a:spcPts val="900"/>
              </a:spcBef>
              <a:buFontTx/>
              <a:buNone/>
              <a:defRPr sz="1200">
                <a:solidFill>
                  <a:schemeClr val="bg1"/>
                </a:solidFill>
              </a:defRPr>
            </a:lvl2pPr>
            <a:lvl3pPr marL="0" indent="0">
              <a:spcBef>
                <a:spcPts val="900"/>
              </a:spcBef>
              <a:buFontTx/>
              <a:buNone/>
              <a:defRPr sz="1200">
                <a:solidFill>
                  <a:schemeClr val="bg1"/>
                </a:solidFill>
              </a:defRPr>
            </a:lvl3pPr>
            <a:lvl4pPr marL="0" indent="0">
              <a:spcBef>
                <a:spcPts val="900"/>
              </a:spcBef>
              <a:buFontTx/>
              <a:buNone/>
              <a:defRPr sz="1200">
                <a:solidFill>
                  <a:schemeClr val="bg1"/>
                </a:solidFill>
              </a:defRPr>
            </a:lvl4pPr>
            <a:lvl5pPr marL="0" indent="0">
              <a:spcBef>
                <a:spcPts val="900"/>
              </a:spcBef>
              <a:buFontTx/>
              <a:buNone/>
              <a:defRPr sz="1200">
                <a:solidFill>
                  <a:schemeClr val="bg1"/>
                </a:solidFill>
              </a:defRPr>
            </a:lvl5pPr>
            <a:lvl6pPr marL="0" indent="0">
              <a:spcBef>
                <a:spcPts val="900"/>
              </a:spcBef>
              <a:buFontTx/>
              <a:buNone/>
              <a:defRPr sz="1200">
                <a:solidFill>
                  <a:schemeClr val="bg1"/>
                </a:solidFill>
              </a:defRPr>
            </a:lvl6pPr>
            <a:lvl7pPr marL="0" indent="0">
              <a:spcBef>
                <a:spcPts val="900"/>
              </a:spcBef>
              <a:buFontTx/>
              <a:buNone/>
              <a:defRPr sz="1200">
                <a:solidFill>
                  <a:schemeClr val="bg1"/>
                </a:solidFill>
              </a:defRPr>
            </a:lvl7pPr>
            <a:lvl8pPr marL="0" indent="0">
              <a:spcBef>
                <a:spcPts val="900"/>
              </a:spcBef>
              <a:buFontTx/>
              <a:buNone/>
              <a:defRPr sz="1200">
                <a:solidFill>
                  <a:schemeClr val="bg1"/>
                </a:solidFill>
              </a:defRPr>
            </a:lvl8pPr>
            <a:lvl9pPr marL="0" indent="0">
              <a:spcBef>
                <a:spcPts val="900"/>
              </a:spcBef>
              <a:buFontTx/>
              <a:buNone/>
              <a:defRPr sz="1200">
                <a:solidFill>
                  <a:schemeClr val="bg1"/>
                </a:solidFill>
              </a:defRPr>
            </a:lvl9pPr>
          </a:lstStyle>
          <a:p>
            <a:pPr lvl="0"/>
            <a:r>
              <a:rPr lang="en-US"/>
              <a:t>[Text]</a:t>
            </a:r>
          </a:p>
        </p:txBody>
      </p:sp>
      <p:sp>
        <p:nvSpPr>
          <p:cNvPr id="13" name="Text Placeholder 6">
            <a:extLst>
              <a:ext uri="{FF2B5EF4-FFF2-40B4-BE49-F238E27FC236}">
                <a16:creationId xmlns:a16="http://schemas.microsoft.com/office/drawing/2014/main" id="{4317A05C-0F69-F05E-D0F2-870512D7D48C}"/>
              </a:ext>
            </a:extLst>
          </p:cNvPr>
          <p:cNvSpPr>
            <a:spLocks noGrp="1"/>
          </p:cNvSpPr>
          <p:nvPr>
            <p:ph type="body" sz="quarter" idx="15" hasCustomPrompt="1"/>
          </p:nvPr>
        </p:nvSpPr>
        <p:spPr bwMode="gray">
          <a:xfrm>
            <a:off x="6199632" y="1463040"/>
            <a:ext cx="2350008" cy="91440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4" name="Content Placeholder 7">
            <a:extLst>
              <a:ext uri="{FF2B5EF4-FFF2-40B4-BE49-F238E27FC236}">
                <a16:creationId xmlns:a16="http://schemas.microsoft.com/office/drawing/2014/main" id="{68B790F2-E1C5-F9A9-0108-06A2C652F239}"/>
              </a:ext>
            </a:extLst>
          </p:cNvPr>
          <p:cNvSpPr>
            <a:spLocks noGrp="1"/>
          </p:cNvSpPr>
          <p:nvPr>
            <p:ph sz="half" idx="16" hasCustomPrompt="1"/>
          </p:nvPr>
        </p:nvSpPr>
        <p:spPr>
          <a:xfrm>
            <a:off x="6199632" y="2651760"/>
            <a:ext cx="2350008" cy="1417320"/>
          </a:xfrm>
        </p:spPr>
        <p:txBody>
          <a:bodyPr/>
          <a:lstStyle>
            <a:lvl1pPr marL="0" indent="0">
              <a:spcBef>
                <a:spcPts val="900"/>
              </a:spcBef>
              <a:buFontTx/>
              <a:buNone/>
              <a:defRPr sz="1200">
                <a:solidFill>
                  <a:schemeClr val="tx1"/>
                </a:solidFill>
              </a:defRPr>
            </a:lvl1pPr>
            <a:lvl2pPr marL="0" indent="0">
              <a:spcBef>
                <a:spcPts val="900"/>
              </a:spcBef>
              <a:buFontTx/>
              <a:buNone/>
              <a:defRPr sz="1200">
                <a:solidFill>
                  <a:schemeClr val="tx1"/>
                </a:solidFill>
              </a:defRPr>
            </a:lvl2pPr>
            <a:lvl3pPr marL="0" indent="0">
              <a:spcBef>
                <a:spcPts val="900"/>
              </a:spcBef>
              <a:buFontTx/>
              <a:buNone/>
              <a:defRPr sz="1200">
                <a:solidFill>
                  <a:schemeClr val="tx1"/>
                </a:solidFill>
              </a:defRPr>
            </a:lvl3pPr>
            <a:lvl4pPr marL="0" indent="0">
              <a:spcBef>
                <a:spcPts val="900"/>
              </a:spcBef>
              <a:buFontTx/>
              <a:buNone/>
              <a:defRPr sz="1200">
                <a:solidFill>
                  <a:schemeClr val="tx1"/>
                </a:solidFill>
              </a:defRPr>
            </a:lvl4pPr>
            <a:lvl5pPr marL="0" indent="0">
              <a:spcBef>
                <a:spcPts val="900"/>
              </a:spcBef>
              <a:buFontTx/>
              <a:buNone/>
              <a:defRPr sz="1200">
                <a:solidFill>
                  <a:schemeClr val="tx1"/>
                </a:solidFill>
              </a:defRPr>
            </a:lvl5pPr>
            <a:lvl6pPr marL="0" indent="0">
              <a:spcBef>
                <a:spcPts val="900"/>
              </a:spcBef>
              <a:buFontTx/>
              <a:buNone/>
              <a:defRPr sz="1200">
                <a:solidFill>
                  <a:schemeClr val="tx1"/>
                </a:solidFill>
              </a:defRPr>
            </a:lvl6pPr>
            <a:lvl7pPr marL="0" indent="0">
              <a:spcBef>
                <a:spcPts val="900"/>
              </a:spcBef>
              <a:buFontTx/>
              <a:buNone/>
              <a:defRPr sz="1200">
                <a:solidFill>
                  <a:schemeClr val="tx1"/>
                </a:solidFill>
              </a:defRPr>
            </a:lvl7pPr>
            <a:lvl8pPr marL="0" indent="0">
              <a:spcBef>
                <a:spcPts val="900"/>
              </a:spcBef>
              <a:buFontTx/>
              <a:buNone/>
              <a:defRPr sz="1200">
                <a:solidFill>
                  <a:schemeClr val="tx1"/>
                </a:solidFill>
              </a:defRPr>
            </a:lvl8pPr>
            <a:lvl9pPr marL="0" indent="0">
              <a:spcBef>
                <a:spcPts val="900"/>
              </a:spcBef>
              <a:buFontTx/>
              <a:buNone/>
              <a:defRPr sz="1200">
                <a:solidFill>
                  <a:schemeClr val="tx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7941990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Three Boxes Tall Lines">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715768" cy="310896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3214116" y="1279523"/>
            <a:ext cx="2715768" cy="310896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33B4CEB8-39ED-9EBC-4781-F712A248342D}"/>
              </a:ext>
              <a:ext uri="{C183D7F6-B498-43B3-948B-1728B52AA6E4}">
                <adec:decorative xmlns:adec="http://schemas.microsoft.com/office/drawing/2017/decorative" val="1"/>
              </a:ext>
            </a:extLst>
          </p:cNvPr>
          <p:cNvSpPr/>
          <p:nvPr/>
        </p:nvSpPr>
        <p:spPr>
          <a:xfrm>
            <a:off x="6016752" y="1279521"/>
            <a:ext cx="2715768" cy="310896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cxnSp>
        <p:nvCxnSpPr>
          <p:cNvPr id="16" name="Line">
            <a:extLst>
              <a:ext uri="{FF2B5EF4-FFF2-40B4-BE49-F238E27FC236}">
                <a16:creationId xmlns:a16="http://schemas.microsoft.com/office/drawing/2014/main" id="{45C712C8-771E-7626-CE58-B49EC160ACA6}"/>
              </a:ext>
              <a:ext uri="{C183D7F6-B498-43B3-948B-1728B52AA6E4}">
                <adec:decorative xmlns:adec="http://schemas.microsoft.com/office/drawing/2017/decorative" val="1"/>
              </a:ext>
            </a:extLst>
          </p:cNvPr>
          <p:cNvCxnSpPr>
            <a:cxnSpLocks/>
          </p:cNvCxnSpPr>
          <p:nvPr/>
        </p:nvCxnSpPr>
        <p:spPr>
          <a:xfrm>
            <a:off x="594360" y="1463040"/>
            <a:ext cx="2350008"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600200"/>
            <a:ext cx="2350008" cy="91440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788920"/>
            <a:ext cx="2350008" cy="1417320"/>
          </a:xfrm>
        </p:spPr>
        <p:txBody>
          <a:bodyPr/>
          <a:lstStyle>
            <a:lvl1pPr marL="0" indent="0">
              <a:spcBef>
                <a:spcPts val="900"/>
              </a:spcBef>
              <a:buFontTx/>
              <a:buNone/>
              <a:defRPr sz="1200">
                <a:solidFill>
                  <a:schemeClr val="bg1"/>
                </a:solidFill>
              </a:defRPr>
            </a:lvl1pPr>
            <a:lvl2pPr marL="0" indent="0">
              <a:spcBef>
                <a:spcPts val="900"/>
              </a:spcBef>
              <a:buFontTx/>
              <a:buNone/>
              <a:defRPr sz="1200">
                <a:solidFill>
                  <a:schemeClr val="bg1"/>
                </a:solidFill>
              </a:defRPr>
            </a:lvl2pPr>
            <a:lvl3pPr marL="0" indent="0">
              <a:spcBef>
                <a:spcPts val="900"/>
              </a:spcBef>
              <a:buFontTx/>
              <a:buNone/>
              <a:defRPr sz="1200">
                <a:solidFill>
                  <a:schemeClr val="bg1"/>
                </a:solidFill>
              </a:defRPr>
            </a:lvl3pPr>
            <a:lvl4pPr marL="0" indent="0">
              <a:spcBef>
                <a:spcPts val="900"/>
              </a:spcBef>
              <a:buFontTx/>
              <a:buNone/>
              <a:defRPr sz="1200">
                <a:solidFill>
                  <a:schemeClr val="bg1"/>
                </a:solidFill>
              </a:defRPr>
            </a:lvl4pPr>
            <a:lvl5pPr marL="0" indent="0">
              <a:spcBef>
                <a:spcPts val="900"/>
              </a:spcBef>
              <a:buFontTx/>
              <a:buNone/>
              <a:defRPr sz="1200">
                <a:solidFill>
                  <a:schemeClr val="bg1"/>
                </a:solidFill>
              </a:defRPr>
            </a:lvl5pPr>
            <a:lvl6pPr marL="0" indent="0">
              <a:spcBef>
                <a:spcPts val="900"/>
              </a:spcBef>
              <a:buFontTx/>
              <a:buNone/>
              <a:defRPr sz="1200">
                <a:solidFill>
                  <a:schemeClr val="bg1"/>
                </a:solidFill>
              </a:defRPr>
            </a:lvl6pPr>
            <a:lvl7pPr marL="0" indent="0">
              <a:spcBef>
                <a:spcPts val="900"/>
              </a:spcBef>
              <a:buFontTx/>
              <a:buNone/>
              <a:defRPr sz="1200">
                <a:solidFill>
                  <a:schemeClr val="bg1"/>
                </a:solidFill>
              </a:defRPr>
            </a:lvl7pPr>
            <a:lvl8pPr marL="0" indent="0">
              <a:spcBef>
                <a:spcPts val="900"/>
              </a:spcBef>
              <a:buFontTx/>
              <a:buNone/>
              <a:defRPr sz="1200">
                <a:solidFill>
                  <a:schemeClr val="bg1"/>
                </a:solidFill>
              </a:defRPr>
            </a:lvl8pPr>
            <a:lvl9pPr marL="0" indent="0">
              <a:spcBef>
                <a:spcPts val="900"/>
              </a:spcBef>
              <a:buFontTx/>
              <a:buNone/>
              <a:defRPr sz="1200">
                <a:solidFill>
                  <a:schemeClr val="bg1"/>
                </a:solidFill>
              </a:defRPr>
            </a:lvl9pPr>
          </a:lstStyle>
          <a:p>
            <a:pPr lvl="0"/>
            <a:r>
              <a:rPr lang="en-US"/>
              <a:t>[Text]</a:t>
            </a:r>
          </a:p>
        </p:txBody>
      </p:sp>
      <p:cxnSp>
        <p:nvCxnSpPr>
          <p:cNvPr id="17" name="Line">
            <a:extLst>
              <a:ext uri="{FF2B5EF4-FFF2-40B4-BE49-F238E27FC236}">
                <a16:creationId xmlns:a16="http://schemas.microsoft.com/office/drawing/2014/main" id="{3B7C83D9-CDEE-E86A-98C9-BA492416B522}"/>
              </a:ext>
              <a:ext uri="{C183D7F6-B498-43B3-948B-1728B52AA6E4}">
                <adec:decorative xmlns:adec="http://schemas.microsoft.com/office/drawing/2017/decorative" val="1"/>
              </a:ext>
            </a:extLst>
          </p:cNvPr>
          <p:cNvCxnSpPr>
            <a:cxnSpLocks/>
          </p:cNvCxnSpPr>
          <p:nvPr/>
        </p:nvCxnSpPr>
        <p:spPr>
          <a:xfrm>
            <a:off x="3396996" y="1463040"/>
            <a:ext cx="2350008"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3396996" y="1600200"/>
            <a:ext cx="2350008" cy="91440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3396996" y="2788920"/>
            <a:ext cx="2350008" cy="1417320"/>
          </a:xfrm>
        </p:spPr>
        <p:txBody>
          <a:bodyPr/>
          <a:lstStyle>
            <a:lvl1pPr marL="0" indent="0">
              <a:spcBef>
                <a:spcPts val="900"/>
              </a:spcBef>
              <a:buFontTx/>
              <a:buNone/>
              <a:defRPr sz="1200">
                <a:solidFill>
                  <a:schemeClr val="bg1"/>
                </a:solidFill>
              </a:defRPr>
            </a:lvl1pPr>
            <a:lvl2pPr marL="0" indent="0">
              <a:spcBef>
                <a:spcPts val="900"/>
              </a:spcBef>
              <a:buFontTx/>
              <a:buNone/>
              <a:defRPr sz="1200">
                <a:solidFill>
                  <a:schemeClr val="bg1"/>
                </a:solidFill>
              </a:defRPr>
            </a:lvl2pPr>
            <a:lvl3pPr marL="0" indent="0">
              <a:spcBef>
                <a:spcPts val="900"/>
              </a:spcBef>
              <a:buFontTx/>
              <a:buNone/>
              <a:defRPr sz="1200">
                <a:solidFill>
                  <a:schemeClr val="bg1"/>
                </a:solidFill>
              </a:defRPr>
            </a:lvl3pPr>
            <a:lvl4pPr marL="0" indent="0">
              <a:spcBef>
                <a:spcPts val="900"/>
              </a:spcBef>
              <a:buFontTx/>
              <a:buNone/>
              <a:defRPr sz="1200">
                <a:solidFill>
                  <a:schemeClr val="bg1"/>
                </a:solidFill>
              </a:defRPr>
            </a:lvl4pPr>
            <a:lvl5pPr marL="0" indent="0">
              <a:spcBef>
                <a:spcPts val="900"/>
              </a:spcBef>
              <a:buFontTx/>
              <a:buNone/>
              <a:defRPr sz="1200">
                <a:solidFill>
                  <a:schemeClr val="bg1"/>
                </a:solidFill>
              </a:defRPr>
            </a:lvl5pPr>
            <a:lvl6pPr marL="0" indent="0">
              <a:spcBef>
                <a:spcPts val="900"/>
              </a:spcBef>
              <a:buFontTx/>
              <a:buNone/>
              <a:defRPr sz="1200">
                <a:solidFill>
                  <a:schemeClr val="bg1"/>
                </a:solidFill>
              </a:defRPr>
            </a:lvl6pPr>
            <a:lvl7pPr marL="0" indent="0">
              <a:spcBef>
                <a:spcPts val="900"/>
              </a:spcBef>
              <a:buFontTx/>
              <a:buNone/>
              <a:defRPr sz="1200">
                <a:solidFill>
                  <a:schemeClr val="bg1"/>
                </a:solidFill>
              </a:defRPr>
            </a:lvl7pPr>
            <a:lvl8pPr marL="0" indent="0">
              <a:spcBef>
                <a:spcPts val="900"/>
              </a:spcBef>
              <a:buFontTx/>
              <a:buNone/>
              <a:defRPr sz="1200">
                <a:solidFill>
                  <a:schemeClr val="bg1"/>
                </a:solidFill>
              </a:defRPr>
            </a:lvl8pPr>
            <a:lvl9pPr marL="0" indent="0">
              <a:spcBef>
                <a:spcPts val="900"/>
              </a:spcBef>
              <a:buFontTx/>
              <a:buNone/>
              <a:defRPr sz="1200">
                <a:solidFill>
                  <a:schemeClr val="bg1"/>
                </a:solidFill>
              </a:defRPr>
            </a:lvl9pPr>
          </a:lstStyle>
          <a:p>
            <a:pPr lvl="0"/>
            <a:r>
              <a:rPr lang="en-US"/>
              <a:t>[Text]</a:t>
            </a:r>
          </a:p>
        </p:txBody>
      </p:sp>
      <p:cxnSp>
        <p:nvCxnSpPr>
          <p:cNvPr id="18" name="Line">
            <a:extLst>
              <a:ext uri="{FF2B5EF4-FFF2-40B4-BE49-F238E27FC236}">
                <a16:creationId xmlns:a16="http://schemas.microsoft.com/office/drawing/2014/main" id="{F1762E8D-F27D-AFA3-F0B6-034D7611913F}"/>
              </a:ext>
              <a:ext uri="{C183D7F6-B498-43B3-948B-1728B52AA6E4}">
                <adec:decorative xmlns:adec="http://schemas.microsoft.com/office/drawing/2017/decorative" val="1"/>
              </a:ext>
            </a:extLst>
          </p:cNvPr>
          <p:cNvCxnSpPr>
            <a:cxnSpLocks/>
          </p:cNvCxnSpPr>
          <p:nvPr/>
        </p:nvCxnSpPr>
        <p:spPr>
          <a:xfrm>
            <a:off x="6199632" y="1463040"/>
            <a:ext cx="235000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6">
            <a:extLst>
              <a:ext uri="{FF2B5EF4-FFF2-40B4-BE49-F238E27FC236}">
                <a16:creationId xmlns:a16="http://schemas.microsoft.com/office/drawing/2014/main" id="{4317A05C-0F69-F05E-D0F2-870512D7D48C}"/>
              </a:ext>
            </a:extLst>
          </p:cNvPr>
          <p:cNvSpPr>
            <a:spLocks noGrp="1"/>
          </p:cNvSpPr>
          <p:nvPr>
            <p:ph type="body" sz="quarter" idx="15" hasCustomPrompt="1"/>
          </p:nvPr>
        </p:nvSpPr>
        <p:spPr bwMode="gray">
          <a:xfrm>
            <a:off x="6199632" y="1600200"/>
            <a:ext cx="2350008" cy="91440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4" name="Content Placeholder 7">
            <a:extLst>
              <a:ext uri="{FF2B5EF4-FFF2-40B4-BE49-F238E27FC236}">
                <a16:creationId xmlns:a16="http://schemas.microsoft.com/office/drawing/2014/main" id="{68B790F2-E1C5-F9A9-0108-06A2C652F239}"/>
              </a:ext>
            </a:extLst>
          </p:cNvPr>
          <p:cNvSpPr>
            <a:spLocks noGrp="1"/>
          </p:cNvSpPr>
          <p:nvPr>
            <p:ph sz="half" idx="16" hasCustomPrompt="1"/>
          </p:nvPr>
        </p:nvSpPr>
        <p:spPr>
          <a:xfrm>
            <a:off x="6199632" y="2788920"/>
            <a:ext cx="2350008" cy="1417320"/>
          </a:xfrm>
        </p:spPr>
        <p:txBody>
          <a:bodyPr/>
          <a:lstStyle>
            <a:lvl1pPr marL="0" indent="0">
              <a:spcBef>
                <a:spcPts val="900"/>
              </a:spcBef>
              <a:buFontTx/>
              <a:buNone/>
              <a:defRPr sz="1200">
                <a:solidFill>
                  <a:schemeClr val="tx1"/>
                </a:solidFill>
              </a:defRPr>
            </a:lvl1pPr>
            <a:lvl2pPr marL="0" indent="0">
              <a:spcBef>
                <a:spcPts val="900"/>
              </a:spcBef>
              <a:buFontTx/>
              <a:buNone/>
              <a:defRPr sz="1200">
                <a:solidFill>
                  <a:schemeClr val="tx1"/>
                </a:solidFill>
              </a:defRPr>
            </a:lvl2pPr>
            <a:lvl3pPr marL="0" indent="0">
              <a:spcBef>
                <a:spcPts val="900"/>
              </a:spcBef>
              <a:buFontTx/>
              <a:buNone/>
              <a:defRPr sz="1200">
                <a:solidFill>
                  <a:schemeClr val="tx1"/>
                </a:solidFill>
              </a:defRPr>
            </a:lvl3pPr>
            <a:lvl4pPr marL="0" indent="0">
              <a:spcBef>
                <a:spcPts val="900"/>
              </a:spcBef>
              <a:buFontTx/>
              <a:buNone/>
              <a:defRPr sz="1200">
                <a:solidFill>
                  <a:schemeClr val="tx1"/>
                </a:solidFill>
              </a:defRPr>
            </a:lvl4pPr>
            <a:lvl5pPr marL="0" indent="0">
              <a:spcBef>
                <a:spcPts val="900"/>
              </a:spcBef>
              <a:buFontTx/>
              <a:buNone/>
              <a:defRPr sz="1200">
                <a:solidFill>
                  <a:schemeClr val="tx1"/>
                </a:solidFill>
              </a:defRPr>
            </a:lvl5pPr>
            <a:lvl6pPr marL="0" indent="0">
              <a:spcBef>
                <a:spcPts val="900"/>
              </a:spcBef>
              <a:buFontTx/>
              <a:buNone/>
              <a:defRPr sz="1200">
                <a:solidFill>
                  <a:schemeClr val="tx1"/>
                </a:solidFill>
              </a:defRPr>
            </a:lvl6pPr>
            <a:lvl7pPr marL="0" indent="0">
              <a:spcBef>
                <a:spcPts val="900"/>
              </a:spcBef>
              <a:buFontTx/>
              <a:buNone/>
              <a:defRPr sz="1200">
                <a:solidFill>
                  <a:schemeClr val="tx1"/>
                </a:solidFill>
              </a:defRPr>
            </a:lvl7pPr>
            <a:lvl8pPr marL="0" indent="0">
              <a:spcBef>
                <a:spcPts val="900"/>
              </a:spcBef>
              <a:buFontTx/>
              <a:buNone/>
              <a:defRPr sz="1200">
                <a:solidFill>
                  <a:schemeClr val="tx1"/>
                </a:solidFill>
              </a:defRPr>
            </a:lvl8pPr>
            <a:lvl9pPr marL="0" indent="0">
              <a:spcBef>
                <a:spcPts val="900"/>
              </a:spcBef>
              <a:buFontTx/>
              <a:buNone/>
              <a:defRPr sz="1200">
                <a:solidFill>
                  <a:schemeClr val="tx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3293815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our Boxes T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011680" cy="29718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2514600" y="1279523"/>
            <a:ext cx="2011680" cy="29718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33B4CEB8-39ED-9EBC-4781-F712A248342D}"/>
              </a:ext>
              <a:ext uri="{C183D7F6-B498-43B3-948B-1728B52AA6E4}">
                <adec:decorative xmlns:adec="http://schemas.microsoft.com/office/drawing/2017/decorative" val="1"/>
              </a:ext>
            </a:extLst>
          </p:cNvPr>
          <p:cNvSpPr/>
          <p:nvPr/>
        </p:nvSpPr>
        <p:spPr>
          <a:xfrm>
            <a:off x="4617720" y="1279521"/>
            <a:ext cx="2011680" cy="297180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9" name="Rectangle">
            <a:extLst>
              <a:ext uri="{FF2B5EF4-FFF2-40B4-BE49-F238E27FC236}">
                <a16:creationId xmlns:a16="http://schemas.microsoft.com/office/drawing/2014/main" id="{211A375E-89EA-9107-EA7C-57F1905359F1}"/>
              </a:ext>
              <a:ext uri="{C183D7F6-B498-43B3-948B-1728B52AA6E4}">
                <adec:decorative xmlns:adec="http://schemas.microsoft.com/office/drawing/2017/decorative" val="1"/>
              </a:ext>
            </a:extLst>
          </p:cNvPr>
          <p:cNvSpPr/>
          <p:nvPr/>
        </p:nvSpPr>
        <p:spPr>
          <a:xfrm>
            <a:off x="6720840" y="1279523"/>
            <a:ext cx="2011680" cy="2971800"/>
          </a:xfrm>
          <a:prstGeom prst="rect">
            <a:avLst/>
          </a:prstGeom>
          <a:solidFill>
            <a:srgbClr val="BCE4F7"/>
          </a:solidFill>
          <a:ln w="19050" cap="flat">
            <a:noFill/>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463040"/>
            <a:ext cx="1645920" cy="822960"/>
          </a:xfrm>
        </p:spPr>
        <p:txBody>
          <a:bodyPr/>
          <a:lstStyle>
            <a:lvl1pPr marL="0" indent="0">
              <a:lnSpc>
                <a:spcPct val="100000"/>
              </a:lnSpc>
              <a:spcBef>
                <a:spcPts val="0"/>
              </a:spcBef>
              <a:buFontTx/>
              <a:buNone/>
              <a:defRPr sz="1600" b="1">
                <a:solidFill>
                  <a:schemeClr val="bg1"/>
                </a:solidFill>
              </a:defRPr>
            </a:lvl1pPr>
            <a:lvl2pPr marL="0" indent="0">
              <a:lnSpc>
                <a:spcPct val="100000"/>
              </a:lnSpc>
              <a:spcBef>
                <a:spcPts val="0"/>
              </a:spcBef>
              <a:buFontTx/>
              <a:buNone/>
              <a:defRPr sz="1600" b="1">
                <a:solidFill>
                  <a:schemeClr val="bg1"/>
                </a:solidFill>
              </a:defRPr>
            </a:lvl2pPr>
            <a:lvl3pPr marL="0" indent="0">
              <a:lnSpc>
                <a:spcPct val="100000"/>
              </a:lnSpc>
              <a:spcBef>
                <a:spcPts val="0"/>
              </a:spcBef>
              <a:buFontTx/>
              <a:buNone/>
              <a:defRPr sz="1600" b="1">
                <a:solidFill>
                  <a:schemeClr val="bg1"/>
                </a:solidFill>
              </a:defRPr>
            </a:lvl3pPr>
            <a:lvl4pPr marL="0" indent="0">
              <a:lnSpc>
                <a:spcPct val="100000"/>
              </a:lnSpc>
              <a:spcBef>
                <a:spcPts val="0"/>
              </a:spcBef>
              <a:buFontTx/>
              <a:buNone/>
              <a:defRPr sz="1600" b="1">
                <a:solidFill>
                  <a:schemeClr val="bg1"/>
                </a:solidFill>
              </a:defRPr>
            </a:lvl4pPr>
            <a:lvl5pPr marL="0" indent="0">
              <a:lnSpc>
                <a:spcPct val="100000"/>
              </a:lnSpc>
              <a:spcBef>
                <a:spcPts val="0"/>
              </a:spcBef>
              <a:buFontTx/>
              <a:buNone/>
              <a:defRPr sz="16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100000"/>
              </a:lnSpc>
              <a:spcBef>
                <a:spcPts val="0"/>
              </a:spcBef>
              <a:buFontTx/>
              <a:buNone/>
              <a:defRPr sz="1600" b="1">
                <a:solidFill>
                  <a:schemeClr val="bg1"/>
                </a:solidFill>
              </a:defRPr>
            </a:lvl7pPr>
            <a:lvl8pPr marL="0" indent="0">
              <a:lnSpc>
                <a:spcPct val="100000"/>
              </a:lnSpc>
              <a:spcBef>
                <a:spcPts val="0"/>
              </a:spcBef>
              <a:buFontTx/>
              <a:buNone/>
              <a:defRPr sz="1600" b="1">
                <a:solidFill>
                  <a:schemeClr val="bg1"/>
                </a:solidFill>
              </a:defRPr>
            </a:lvl8pPr>
            <a:lvl9pPr marL="0" indent="0">
              <a:lnSpc>
                <a:spcPct val="100000"/>
              </a:lnSpc>
              <a:spcBef>
                <a:spcPts val="0"/>
              </a:spcBef>
              <a:buFontTx/>
              <a:buNone/>
              <a:defRPr sz="1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468880"/>
            <a:ext cx="1645920" cy="1600200"/>
          </a:xfrm>
        </p:spPr>
        <p:txBody>
          <a:bodyPr/>
          <a:lstStyle>
            <a:lvl1pPr marL="0" indent="0">
              <a:spcBef>
                <a:spcPts val="600"/>
              </a:spcBef>
              <a:buFontTx/>
              <a:buNone/>
              <a:defRPr sz="1100">
                <a:solidFill>
                  <a:schemeClr val="bg1"/>
                </a:solidFill>
              </a:defRPr>
            </a:lvl1pPr>
            <a:lvl2pPr marL="0" indent="0">
              <a:spcBef>
                <a:spcPts val="600"/>
              </a:spcBef>
              <a:buFontTx/>
              <a:buNone/>
              <a:defRPr sz="1100">
                <a:solidFill>
                  <a:schemeClr val="bg1"/>
                </a:solidFill>
              </a:defRPr>
            </a:lvl2pPr>
            <a:lvl3pPr marL="0" indent="0">
              <a:spcBef>
                <a:spcPts val="600"/>
              </a:spcBef>
              <a:buFontTx/>
              <a:buNone/>
              <a:defRPr sz="1100">
                <a:solidFill>
                  <a:schemeClr val="bg1"/>
                </a:solidFill>
              </a:defRPr>
            </a:lvl3pPr>
            <a:lvl4pPr marL="0" indent="0">
              <a:spcBef>
                <a:spcPts val="600"/>
              </a:spcBef>
              <a:buFontTx/>
              <a:buNone/>
              <a:defRPr sz="1100">
                <a:solidFill>
                  <a:schemeClr val="bg1"/>
                </a:solidFill>
              </a:defRPr>
            </a:lvl4pPr>
            <a:lvl5pPr marL="0" indent="0">
              <a:spcBef>
                <a:spcPts val="600"/>
              </a:spcBef>
              <a:buFontTx/>
              <a:buNone/>
              <a:defRPr sz="1100">
                <a:solidFill>
                  <a:schemeClr val="bg1"/>
                </a:solidFill>
              </a:defRPr>
            </a:lvl5pPr>
            <a:lvl6pPr marL="0" indent="0">
              <a:spcBef>
                <a:spcPts val="600"/>
              </a:spcBef>
              <a:buFontTx/>
              <a:buNone/>
              <a:defRPr sz="1100">
                <a:solidFill>
                  <a:schemeClr val="bg1"/>
                </a:solidFill>
              </a:defRPr>
            </a:lvl6pPr>
            <a:lvl7pPr marL="0" indent="0">
              <a:spcBef>
                <a:spcPts val="600"/>
              </a:spcBef>
              <a:buFontTx/>
              <a:buNone/>
              <a:defRPr sz="1100">
                <a:solidFill>
                  <a:schemeClr val="bg1"/>
                </a:solidFill>
              </a:defRPr>
            </a:lvl7pPr>
            <a:lvl8pPr marL="0" indent="0">
              <a:spcBef>
                <a:spcPts val="600"/>
              </a:spcBef>
              <a:buFontTx/>
              <a:buNone/>
              <a:defRPr sz="1100">
                <a:solidFill>
                  <a:schemeClr val="bg1"/>
                </a:solidFill>
              </a:defRPr>
            </a:lvl8pPr>
            <a:lvl9pPr marL="0" indent="0">
              <a:spcBef>
                <a:spcPts val="600"/>
              </a:spcBef>
              <a:buFontTx/>
              <a:buNone/>
              <a:defRPr sz="1100">
                <a:solidFill>
                  <a:schemeClr val="bg1"/>
                </a:solidFill>
              </a:defRPr>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2697480" y="1463040"/>
            <a:ext cx="1645920" cy="822960"/>
          </a:xfrm>
        </p:spPr>
        <p:txBody>
          <a:bodyPr/>
          <a:lstStyle>
            <a:lvl1pPr marL="0" indent="0">
              <a:lnSpc>
                <a:spcPct val="100000"/>
              </a:lnSpc>
              <a:spcBef>
                <a:spcPts val="0"/>
              </a:spcBef>
              <a:buFontTx/>
              <a:buNone/>
              <a:defRPr sz="1600" b="1">
                <a:solidFill>
                  <a:schemeClr val="bg1"/>
                </a:solidFill>
              </a:defRPr>
            </a:lvl1pPr>
            <a:lvl2pPr marL="0" indent="0">
              <a:lnSpc>
                <a:spcPct val="100000"/>
              </a:lnSpc>
              <a:spcBef>
                <a:spcPts val="0"/>
              </a:spcBef>
              <a:buFontTx/>
              <a:buNone/>
              <a:defRPr sz="1600" b="1">
                <a:solidFill>
                  <a:schemeClr val="bg1"/>
                </a:solidFill>
              </a:defRPr>
            </a:lvl2pPr>
            <a:lvl3pPr marL="0" indent="0">
              <a:lnSpc>
                <a:spcPct val="100000"/>
              </a:lnSpc>
              <a:spcBef>
                <a:spcPts val="0"/>
              </a:spcBef>
              <a:buFontTx/>
              <a:buNone/>
              <a:defRPr sz="1600" b="1">
                <a:solidFill>
                  <a:schemeClr val="bg1"/>
                </a:solidFill>
              </a:defRPr>
            </a:lvl3pPr>
            <a:lvl4pPr marL="0" indent="0">
              <a:lnSpc>
                <a:spcPct val="100000"/>
              </a:lnSpc>
              <a:spcBef>
                <a:spcPts val="0"/>
              </a:spcBef>
              <a:buFontTx/>
              <a:buNone/>
              <a:defRPr sz="1600" b="1">
                <a:solidFill>
                  <a:schemeClr val="bg1"/>
                </a:solidFill>
              </a:defRPr>
            </a:lvl4pPr>
            <a:lvl5pPr marL="0" indent="0">
              <a:lnSpc>
                <a:spcPct val="100000"/>
              </a:lnSpc>
              <a:spcBef>
                <a:spcPts val="0"/>
              </a:spcBef>
              <a:buFontTx/>
              <a:buNone/>
              <a:defRPr sz="16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100000"/>
              </a:lnSpc>
              <a:spcBef>
                <a:spcPts val="0"/>
              </a:spcBef>
              <a:buFontTx/>
              <a:buNone/>
              <a:defRPr sz="1600" b="1">
                <a:solidFill>
                  <a:schemeClr val="bg1"/>
                </a:solidFill>
              </a:defRPr>
            </a:lvl7pPr>
            <a:lvl8pPr marL="0" indent="0">
              <a:lnSpc>
                <a:spcPct val="100000"/>
              </a:lnSpc>
              <a:spcBef>
                <a:spcPts val="0"/>
              </a:spcBef>
              <a:buFontTx/>
              <a:buNone/>
              <a:defRPr sz="1600" b="1">
                <a:solidFill>
                  <a:schemeClr val="bg1"/>
                </a:solidFill>
              </a:defRPr>
            </a:lvl8pPr>
            <a:lvl9pPr marL="0" indent="0">
              <a:lnSpc>
                <a:spcPct val="100000"/>
              </a:lnSpc>
              <a:spcBef>
                <a:spcPts val="0"/>
              </a:spcBef>
              <a:buFontTx/>
              <a:buNone/>
              <a:defRPr sz="1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2697480" y="2468880"/>
            <a:ext cx="1645920" cy="1600200"/>
          </a:xfrm>
        </p:spPr>
        <p:txBody>
          <a:bodyPr/>
          <a:lstStyle>
            <a:lvl1pPr marL="0" indent="0">
              <a:spcBef>
                <a:spcPts val="600"/>
              </a:spcBef>
              <a:buFontTx/>
              <a:buNone/>
              <a:defRPr sz="1100">
                <a:solidFill>
                  <a:schemeClr val="bg1"/>
                </a:solidFill>
              </a:defRPr>
            </a:lvl1pPr>
            <a:lvl2pPr marL="0" indent="0">
              <a:spcBef>
                <a:spcPts val="600"/>
              </a:spcBef>
              <a:buFontTx/>
              <a:buNone/>
              <a:defRPr sz="1100">
                <a:solidFill>
                  <a:schemeClr val="bg1"/>
                </a:solidFill>
              </a:defRPr>
            </a:lvl2pPr>
            <a:lvl3pPr marL="0" indent="0">
              <a:spcBef>
                <a:spcPts val="600"/>
              </a:spcBef>
              <a:buFontTx/>
              <a:buNone/>
              <a:defRPr sz="1100">
                <a:solidFill>
                  <a:schemeClr val="bg1"/>
                </a:solidFill>
              </a:defRPr>
            </a:lvl3pPr>
            <a:lvl4pPr marL="0" indent="0">
              <a:spcBef>
                <a:spcPts val="600"/>
              </a:spcBef>
              <a:buFontTx/>
              <a:buNone/>
              <a:defRPr sz="1100">
                <a:solidFill>
                  <a:schemeClr val="bg1"/>
                </a:solidFill>
              </a:defRPr>
            </a:lvl4pPr>
            <a:lvl5pPr marL="0" indent="0">
              <a:spcBef>
                <a:spcPts val="600"/>
              </a:spcBef>
              <a:buFontTx/>
              <a:buNone/>
              <a:defRPr sz="1100">
                <a:solidFill>
                  <a:schemeClr val="bg1"/>
                </a:solidFill>
              </a:defRPr>
            </a:lvl5pPr>
            <a:lvl6pPr marL="0" indent="0">
              <a:spcBef>
                <a:spcPts val="600"/>
              </a:spcBef>
              <a:buFontTx/>
              <a:buNone/>
              <a:defRPr sz="1100">
                <a:solidFill>
                  <a:schemeClr val="bg1"/>
                </a:solidFill>
              </a:defRPr>
            </a:lvl6pPr>
            <a:lvl7pPr marL="0" indent="0">
              <a:spcBef>
                <a:spcPts val="600"/>
              </a:spcBef>
              <a:buFontTx/>
              <a:buNone/>
              <a:defRPr sz="1100">
                <a:solidFill>
                  <a:schemeClr val="bg1"/>
                </a:solidFill>
              </a:defRPr>
            </a:lvl7pPr>
            <a:lvl8pPr marL="0" indent="0">
              <a:spcBef>
                <a:spcPts val="600"/>
              </a:spcBef>
              <a:buFontTx/>
              <a:buNone/>
              <a:defRPr sz="1100">
                <a:solidFill>
                  <a:schemeClr val="bg1"/>
                </a:solidFill>
              </a:defRPr>
            </a:lvl8pPr>
            <a:lvl9pPr marL="0" indent="0">
              <a:spcBef>
                <a:spcPts val="600"/>
              </a:spcBef>
              <a:buFontTx/>
              <a:buNone/>
              <a:defRPr sz="1100">
                <a:solidFill>
                  <a:schemeClr val="bg1"/>
                </a:solidFill>
              </a:defRPr>
            </a:lvl9pPr>
          </a:lstStyle>
          <a:p>
            <a:pPr lvl="0"/>
            <a:r>
              <a:rPr lang="en-US"/>
              <a:t>[Text]</a:t>
            </a:r>
          </a:p>
        </p:txBody>
      </p:sp>
      <p:sp>
        <p:nvSpPr>
          <p:cNvPr id="13" name="Text Placeholder 6">
            <a:extLst>
              <a:ext uri="{FF2B5EF4-FFF2-40B4-BE49-F238E27FC236}">
                <a16:creationId xmlns:a16="http://schemas.microsoft.com/office/drawing/2014/main" id="{4317A05C-0F69-F05E-D0F2-870512D7D48C}"/>
              </a:ext>
            </a:extLst>
          </p:cNvPr>
          <p:cNvSpPr>
            <a:spLocks noGrp="1"/>
          </p:cNvSpPr>
          <p:nvPr>
            <p:ph type="body" sz="quarter" idx="15" hasCustomPrompt="1"/>
          </p:nvPr>
        </p:nvSpPr>
        <p:spPr bwMode="gray">
          <a:xfrm>
            <a:off x="4800600" y="1463040"/>
            <a:ext cx="1645920" cy="822960"/>
          </a:xfrm>
        </p:spPr>
        <p:txBody>
          <a:bodyPr/>
          <a:lstStyle>
            <a:lvl1pPr marL="0" indent="0">
              <a:lnSpc>
                <a:spcPct val="100000"/>
              </a:lnSpc>
              <a:spcBef>
                <a:spcPts val="0"/>
              </a:spcBef>
              <a:buFontTx/>
              <a:buNone/>
              <a:defRPr sz="1600" b="1">
                <a:solidFill>
                  <a:schemeClr val="tx1"/>
                </a:solidFill>
              </a:defRPr>
            </a:lvl1pPr>
            <a:lvl2pPr marL="0" indent="0">
              <a:lnSpc>
                <a:spcPct val="100000"/>
              </a:lnSpc>
              <a:spcBef>
                <a:spcPts val="0"/>
              </a:spcBef>
              <a:buFontTx/>
              <a:buNone/>
              <a:defRPr sz="1600" b="1">
                <a:solidFill>
                  <a:schemeClr val="tx1"/>
                </a:solidFill>
              </a:defRPr>
            </a:lvl2pPr>
            <a:lvl3pPr marL="0" indent="0">
              <a:lnSpc>
                <a:spcPct val="100000"/>
              </a:lnSpc>
              <a:spcBef>
                <a:spcPts val="0"/>
              </a:spcBef>
              <a:buFontTx/>
              <a:buNone/>
              <a:defRPr sz="1600" b="1">
                <a:solidFill>
                  <a:schemeClr val="tx1"/>
                </a:solidFill>
              </a:defRPr>
            </a:lvl3pPr>
            <a:lvl4pPr marL="0" indent="0">
              <a:lnSpc>
                <a:spcPct val="100000"/>
              </a:lnSpc>
              <a:spcBef>
                <a:spcPts val="0"/>
              </a:spcBef>
              <a:buFontTx/>
              <a:buNone/>
              <a:defRPr sz="1600" b="1">
                <a:solidFill>
                  <a:schemeClr val="tx1"/>
                </a:solidFill>
              </a:defRPr>
            </a:lvl4pPr>
            <a:lvl5pPr marL="0" indent="0">
              <a:lnSpc>
                <a:spcPct val="100000"/>
              </a:lnSpc>
              <a:spcBef>
                <a:spcPts val="0"/>
              </a:spcBef>
              <a:buFontTx/>
              <a:buNone/>
              <a:defRPr sz="16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100000"/>
              </a:lnSpc>
              <a:spcBef>
                <a:spcPts val="0"/>
              </a:spcBef>
              <a:buFontTx/>
              <a:buNone/>
              <a:defRPr sz="1600" b="1">
                <a:solidFill>
                  <a:schemeClr val="tx1"/>
                </a:solidFill>
              </a:defRPr>
            </a:lvl7pPr>
            <a:lvl8pPr marL="0" indent="0">
              <a:lnSpc>
                <a:spcPct val="100000"/>
              </a:lnSpc>
              <a:spcBef>
                <a:spcPts val="0"/>
              </a:spcBef>
              <a:buFontTx/>
              <a:buNone/>
              <a:defRPr sz="1600" b="1">
                <a:solidFill>
                  <a:schemeClr val="tx1"/>
                </a:solidFill>
              </a:defRPr>
            </a:lvl8pPr>
            <a:lvl9pPr marL="0" indent="0">
              <a:lnSpc>
                <a:spcPct val="100000"/>
              </a:lnSpc>
              <a:spcBef>
                <a:spcPts val="0"/>
              </a:spcBef>
              <a:buFontTx/>
              <a:buNone/>
              <a:defRPr sz="1600" b="1">
                <a:solidFill>
                  <a:schemeClr val="tx1"/>
                </a:solidFill>
              </a:defRPr>
            </a:lvl9pPr>
          </a:lstStyle>
          <a:p>
            <a:pPr lvl="0"/>
            <a:r>
              <a:rPr lang="en-US"/>
              <a:t>[Heading]</a:t>
            </a:r>
          </a:p>
        </p:txBody>
      </p:sp>
      <p:sp>
        <p:nvSpPr>
          <p:cNvPr id="14" name="Content Placeholder 7">
            <a:extLst>
              <a:ext uri="{FF2B5EF4-FFF2-40B4-BE49-F238E27FC236}">
                <a16:creationId xmlns:a16="http://schemas.microsoft.com/office/drawing/2014/main" id="{68B790F2-E1C5-F9A9-0108-06A2C652F239}"/>
              </a:ext>
            </a:extLst>
          </p:cNvPr>
          <p:cNvSpPr>
            <a:spLocks noGrp="1"/>
          </p:cNvSpPr>
          <p:nvPr>
            <p:ph sz="half" idx="16" hasCustomPrompt="1"/>
          </p:nvPr>
        </p:nvSpPr>
        <p:spPr>
          <a:xfrm>
            <a:off x="4800600" y="2468880"/>
            <a:ext cx="1645920" cy="1600200"/>
          </a:xfrm>
        </p:spPr>
        <p:txBody>
          <a:bodyPr/>
          <a:lstStyle>
            <a:lvl1pPr marL="0" indent="0">
              <a:spcBef>
                <a:spcPts val="600"/>
              </a:spcBef>
              <a:buFontTx/>
              <a:buNone/>
              <a:defRPr sz="1100">
                <a:solidFill>
                  <a:schemeClr val="tx1"/>
                </a:solidFill>
              </a:defRPr>
            </a:lvl1pPr>
            <a:lvl2pPr marL="0" indent="0">
              <a:spcBef>
                <a:spcPts val="600"/>
              </a:spcBef>
              <a:buFontTx/>
              <a:buNone/>
              <a:defRPr sz="1100">
                <a:solidFill>
                  <a:schemeClr val="tx1"/>
                </a:solidFill>
              </a:defRPr>
            </a:lvl2pPr>
            <a:lvl3pPr marL="0" indent="0">
              <a:spcBef>
                <a:spcPts val="600"/>
              </a:spcBef>
              <a:buFontTx/>
              <a:buNone/>
              <a:defRPr sz="1100">
                <a:solidFill>
                  <a:schemeClr val="tx1"/>
                </a:solidFill>
              </a:defRPr>
            </a:lvl3pPr>
            <a:lvl4pPr marL="0" indent="0">
              <a:spcBef>
                <a:spcPts val="600"/>
              </a:spcBef>
              <a:buFontTx/>
              <a:buNone/>
              <a:defRPr sz="1100">
                <a:solidFill>
                  <a:schemeClr val="tx1"/>
                </a:solidFill>
              </a:defRPr>
            </a:lvl4pPr>
            <a:lvl5pPr marL="0" indent="0">
              <a:spcBef>
                <a:spcPts val="600"/>
              </a:spcBef>
              <a:buFontTx/>
              <a:buNone/>
              <a:defRPr sz="1100">
                <a:solidFill>
                  <a:schemeClr val="tx1"/>
                </a:solidFill>
              </a:defRPr>
            </a:lvl5pPr>
            <a:lvl6pPr marL="0" indent="0">
              <a:spcBef>
                <a:spcPts val="600"/>
              </a:spcBef>
              <a:buFontTx/>
              <a:buNone/>
              <a:defRPr sz="1100">
                <a:solidFill>
                  <a:schemeClr val="tx1"/>
                </a:solidFill>
              </a:defRPr>
            </a:lvl6pPr>
            <a:lvl7pPr marL="0" indent="0">
              <a:spcBef>
                <a:spcPts val="600"/>
              </a:spcBef>
              <a:buFontTx/>
              <a:buNone/>
              <a:defRPr sz="1100">
                <a:solidFill>
                  <a:schemeClr val="tx1"/>
                </a:solidFill>
              </a:defRPr>
            </a:lvl7pPr>
            <a:lvl8pPr marL="0" indent="0">
              <a:spcBef>
                <a:spcPts val="600"/>
              </a:spcBef>
              <a:buFontTx/>
              <a:buNone/>
              <a:defRPr sz="1100">
                <a:solidFill>
                  <a:schemeClr val="tx1"/>
                </a:solidFill>
              </a:defRPr>
            </a:lvl8pPr>
            <a:lvl9pPr marL="0" indent="0">
              <a:spcBef>
                <a:spcPts val="600"/>
              </a:spcBef>
              <a:buFontTx/>
              <a:buNone/>
              <a:defRPr sz="1100">
                <a:solidFill>
                  <a:schemeClr val="tx1"/>
                </a:solidFill>
              </a:defRPr>
            </a:lvl9pPr>
          </a:lstStyle>
          <a:p>
            <a:pPr lvl="0"/>
            <a:r>
              <a:rPr lang="en-US"/>
              <a:t>[Text]</a:t>
            </a:r>
          </a:p>
        </p:txBody>
      </p:sp>
      <p:sp>
        <p:nvSpPr>
          <p:cNvPr id="17" name="Text Placeholder 8">
            <a:extLst>
              <a:ext uri="{FF2B5EF4-FFF2-40B4-BE49-F238E27FC236}">
                <a16:creationId xmlns:a16="http://schemas.microsoft.com/office/drawing/2014/main" id="{DA12488C-CA11-B17A-D388-811A0FF5E26A}"/>
              </a:ext>
            </a:extLst>
          </p:cNvPr>
          <p:cNvSpPr>
            <a:spLocks noGrp="1"/>
          </p:cNvSpPr>
          <p:nvPr>
            <p:ph type="body" sz="quarter" idx="17" hasCustomPrompt="1"/>
          </p:nvPr>
        </p:nvSpPr>
        <p:spPr bwMode="gray">
          <a:xfrm>
            <a:off x="6903720" y="1463040"/>
            <a:ext cx="1645920" cy="822960"/>
          </a:xfrm>
        </p:spPr>
        <p:txBody>
          <a:bodyPr/>
          <a:lstStyle>
            <a:lvl1pPr marL="0" indent="0">
              <a:lnSpc>
                <a:spcPct val="100000"/>
              </a:lnSpc>
              <a:spcBef>
                <a:spcPts val="0"/>
              </a:spcBef>
              <a:buFontTx/>
              <a:buNone/>
              <a:defRPr sz="1600" b="1">
                <a:solidFill>
                  <a:schemeClr val="tx1"/>
                </a:solidFill>
              </a:defRPr>
            </a:lvl1pPr>
            <a:lvl2pPr marL="0" indent="0">
              <a:lnSpc>
                <a:spcPct val="100000"/>
              </a:lnSpc>
              <a:spcBef>
                <a:spcPts val="0"/>
              </a:spcBef>
              <a:buFontTx/>
              <a:buNone/>
              <a:defRPr sz="1600" b="1">
                <a:solidFill>
                  <a:schemeClr val="tx1"/>
                </a:solidFill>
              </a:defRPr>
            </a:lvl2pPr>
            <a:lvl3pPr marL="0" indent="0">
              <a:lnSpc>
                <a:spcPct val="100000"/>
              </a:lnSpc>
              <a:spcBef>
                <a:spcPts val="0"/>
              </a:spcBef>
              <a:buFontTx/>
              <a:buNone/>
              <a:defRPr sz="1600" b="1">
                <a:solidFill>
                  <a:schemeClr val="tx1"/>
                </a:solidFill>
              </a:defRPr>
            </a:lvl3pPr>
            <a:lvl4pPr marL="0" indent="0">
              <a:lnSpc>
                <a:spcPct val="100000"/>
              </a:lnSpc>
              <a:spcBef>
                <a:spcPts val="0"/>
              </a:spcBef>
              <a:buFontTx/>
              <a:buNone/>
              <a:defRPr sz="1600" b="1">
                <a:solidFill>
                  <a:schemeClr val="tx1"/>
                </a:solidFill>
              </a:defRPr>
            </a:lvl4pPr>
            <a:lvl5pPr marL="0" indent="0">
              <a:lnSpc>
                <a:spcPct val="100000"/>
              </a:lnSpc>
              <a:spcBef>
                <a:spcPts val="0"/>
              </a:spcBef>
              <a:buFontTx/>
              <a:buNone/>
              <a:defRPr sz="1600" b="1">
                <a:solidFill>
                  <a:schemeClr val="tx1"/>
                </a:solidFill>
              </a:defRPr>
            </a:lvl5pPr>
            <a:lvl6pPr marL="0" indent="0">
              <a:lnSpc>
                <a:spcPct val="90000"/>
              </a:lnSpc>
              <a:spcBef>
                <a:spcPts val="0"/>
              </a:spcBef>
              <a:buFontTx/>
              <a:buNone/>
              <a:defRPr sz="1600" b="1">
                <a:solidFill>
                  <a:schemeClr val="tx1"/>
                </a:solidFill>
              </a:defRPr>
            </a:lvl6pPr>
            <a:lvl7pPr marL="0" indent="0">
              <a:lnSpc>
                <a:spcPct val="100000"/>
              </a:lnSpc>
              <a:spcBef>
                <a:spcPts val="0"/>
              </a:spcBef>
              <a:buFontTx/>
              <a:buNone/>
              <a:defRPr sz="1600" b="1">
                <a:solidFill>
                  <a:schemeClr val="tx1"/>
                </a:solidFill>
              </a:defRPr>
            </a:lvl7pPr>
            <a:lvl8pPr marL="0" indent="0">
              <a:lnSpc>
                <a:spcPct val="100000"/>
              </a:lnSpc>
              <a:spcBef>
                <a:spcPts val="0"/>
              </a:spcBef>
              <a:buFontTx/>
              <a:buNone/>
              <a:defRPr sz="1600" b="1">
                <a:solidFill>
                  <a:schemeClr val="tx1"/>
                </a:solidFill>
              </a:defRPr>
            </a:lvl8pPr>
            <a:lvl9pPr marL="0" indent="0">
              <a:lnSpc>
                <a:spcPct val="100000"/>
              </a:lnSpc>
              <a:spcBef>
                <a:spcPts val="0"/>
              </a:spcBef>
              <a:buFontTx/>
              <a:buNone/>
              <a:defRPr sz="1600" b="1">
                <a:solidFill>
                  <a:schemeClr val="tx1"/>
                </a:solidFill>
              </a:defRPr>
            </a:lvl9pPr>
          </a:lstStyle>
          <a:p>
            <a:pPr lvl="0"/>
            <a:r>
              <a:rPr lang="en-US"/>
              <a:t>[Heading]</a:t>
            </a:r>
          </a:p>
        </p:txBody>
      </p:sp>
      <p:sp>
        <p:nvSpPr>
          <p:cNvPr id="18" name="Content Placeholder 9">
            <a:extLst>
              <a:ext uri="{FF2B5EF4-FFF2-40B4-BE49-F238E27FC236}">
                <a16:creationId xmlns:a16="http://schemas.microsoft.com/office/drawing/2014/main" id="{84BAE372-6078-E81D-C926-C7FDFEC1B0C8}"/>
              </a:ext>
            </a:extLst>
          </p:cNvPr>
          <p:cNvSpPr>
            <a:spLocks noGrp="1"/>
          </p:cNvSpPr>
          <p:nvPr>
            <p:ph sz="half" idx="18" hasCustomPrompt="1"/>
          </p:nvPr>
        </p:nvSpPr>
        <p:spPr>
          <a:xfrm>
            <a:off x="6903720" y="2468880"/>
            <a:ext cx="1645920" cy="1600200"/>
          </a:xfrm>
        </p:spPr>
        <p:txBody>
          <a:bodyPr/>
          <a:lstStyle>
            <a:lvl1pPr marL="0" indent="0">
              <a:spcBef>
                <a:spcPts val="600"/>
              </a:spcBef>
              <a:buFontTx/>
              <a:buNone/>
              <a:defRPr sz="1100">
                <a:solidFill>
                  <a:schemeClr val="tx1"/>
                </a:solidFill>
              </a:defRPr>
            </a:lvl1pPr>
            <a:lvl2pPr marL="0" indent="0">
              <a:spcBef>
                <a:spcPts val="600"/>
              </a:spcBef>
              <a:buFontTx/>
              <a:buNone/>
              <a:defRPr sz="1100">
                <a:solidFill>
                  <a:schemeClr val="tx1"/>
                </a:solidFill>
              </a:defRPr>
            </a:lvl2pPr>
            <a:lvl3pPr marL="0" indent="0">
              <a:spcBef>
                <a:spcPts val="600"/>
              </a:spcBef>
              <a:buFontTx/>
              <a:buNone/>
              <a:defRPr sz="1100">
                <a:solidFill>
                  <a:schemeClr val="tx1"/>
                </a:solidFill>
              </a:defRPr>
            </a:lvl3pPr>
            <a:lvl4pPr marL="0" indent="0">
              <a:spcBef>
                <a:spcPts val="600"/>
              </a:spcBef>
              <a:buFontTx/>
              <a:buNone/>
              <a:defRPr sz="1100">
                <a:solidFill>
                  <a:schemeClr val="tx1"/>
                </a:solidFill>
              </a:defRPr>
            </a:lvl4pPr>
            <a:lvl5pPr marL="0" indent="0">
              <a:spcBef>
                <a:spcPts val="600"/>
              </a:spcBef>
              <a:buFontTx/>
              <a:buNone/>
              <a:defRPr sz="1100">
                <a:solidFill>
                  <a:schemeClr val="tx1"/>
                </a:solidFill>
              </a:defRPr>
            </a:lvl5pPr>
            <a:lvl6pPr marL="0" indent="0">
              <a:spcBef>
                <a:spcPts val="600"/>
              </a:spcBef>
              <a:buFontTx/>
              <a:buNone/>
              <a:defRPr sz="1100">
                <a:solidFill>
                  <a:schemeClr val="tx1"/>
                </a:solidFill>
              </a:defRPr>
            </a:lvl6pPr>
            <a:lvl7pPr marL="0" indent="0">
              <a:spcBef>
                <a:spcPts val="600"/>
              </a:spcBef>
              <a:buFontTx/>
              <a:buNone/>
              <a:defRPr sz="1100">
                <a:solidFill>
                  <a:schemeClr val="tx1"/>
                </a:solidFill>
              </a:defRPr>
            </a:lvl7pPr>
            <a:lvl8pPr marL="0" indent="0">
              <a:spcBef>
                <a:spcPts val="600"/>
              </a:spcBef>
              <a:buFontTx/>
              <a:buNone/>
              <a:defRPr sz="1100">
                <a:solidFill>
                  <a:schemeClr val="tx1"/>
                </a:solidFill>
              </a:defRPr>
            </a:lvl8pPr>
            <a:lvl9pPr marL="0" indent="0">
              <a:spcBef>
                <a:spcPts val="600"/>
              </a:spcBef>
              <a:buFontTx/>
              <a:buNone/>
              <a:defRPr sz="1100">
                <a:solidFill>
                  <a:schemeClr val="tx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9574153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our Boxes Tall Lines">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011680" cy="310896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2514600" y="1279523"/>
            <a:ext cx="2011680" cy="310896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33B4CEB8-39ED-9EBC-4781-F712A248342D}"/>
              </a:ext>
              <a:ext uri="{C183D7F6-B498-43B3-948B-1728B52AA6E4}">
                <adec:decorative xmlns:adec="http://schemas.microsoft.com/office/drawing/2017/decorative" val="1"/>
              </a:ext>
            </a:extLst>
          </p:cNvPr>
          <p:cNvSpPr/>
          <p:nvPr/>
        </p:nvSpPr>
        <p:spPr>
          <a:xfrm>
            <a:off x="4617720" y="1279521"/>
            <a:ext cx="2011680" cy="310896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23" name="Rectangle">
            <a:extLst>
              <a:ext uri="{FF2B5EF4-FFF2-40B4-BE49-F238E27FC236}">
                <a16:creationId xmlns:a16="http://schemas.microsoft.com/office/drawing/2014/main" id="{20CD3442-3352-7BE9-8F4D-9D5FEBF88577}"/>
              </a:ext>
              <a:ext uri="{C183D7F6-B498-43B3-948B-1728B52AA6E4}">
                <adec:decorative xmlns:adec="http://schemas.microsoft.com/office/drawing/2017/decorative" val="1"/>
              </a:ext>
            </a:extLst>
          </p:cNvPr>
          <p:cNvSpPr/>
          <p:nvPr/>
        </p:nvSpPr>
        <p:spPr>
          <a:xfrm>
            <a:off x="6720840" y="1279523"/>
            <a:ext cx="2011680" cy="3108960"/>
          </a:xfrm>
          <a:prstGeom prst="rect">
            <a:avLst/>
          </a:prstGeom>
          <a:solidFill>
            <a:srgbClr val="BCE4F7"/>
          </a:solidFill>
          <a:ln w="19050" cap="flat">
            <a:noFill/>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cxnSp>
        <p:nvCxnSpPr>
          <p:cNvPr id="19" name="Line">
            <a:extLst>
              <a:ext uri="{FF2B5EF4-FFF2-40B4-BE49-F238E27FC236}">
                <a16:creationId xmlns:a16="http://schemas.microsoft.com/office/drawing/2014/main" id="{CF7DADE1-C3EF-BB88-5CD6-B46AC03EA41F}"/>
              </a:ext>
              <a:ext uri="{C183D7F6-B498-43B3-948B-1728B52AA6E4}">
                <adec:decorative xmlns:adec="http://schemas.microsoft.com/office/drawing/2017/decorative" val="1"/>
              </a:ext>
            </a:extLst>
          </p:cNvPr>
          <p:cNvCxnSpPr>
            <a:cxnSpLocks/>
          </p:cNvCxnSpPr>
          <p:nvPr/>
        </p:nvCxnSpPr>
        <p:spPr>
          <a:xfrm>
            <a:off x="594360" y="1463040"/>
            <a:ext cx="1645920"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600200"/>
            <a:ext cx="1645920" cy="822960"/>
          </a:xfrm>
        </p:spPr>
        <p:txBody>
          <a:bodyPr/>
          <a:lstStyle>
            <a:lvl1pPr marL="0" indent="0">
              <a:lnSpc>
                <a:spcPct val="100000"/>
              </a:lnSpc>
              <a:spcBef>
                <a:spcPts val="0"/>
              </a:spcBef>
              <a:buFontTx/>
              <a:buNone/>
              <a:defRPr sz="1600" b="1">
                <a:solidFill>
                  <a:schemeClr val="bg1"/>
                </a:solidFill>
              </a:defRPr>
            </a:lvl1pPr>
            <a:lvl2pPr marL="0" indent="0">
              <a:lnSpc>
                <a:spcPct val="100000"/>
              </a:lnSpc>
              <a:spcBef>
                <a:spcPts val="0"/>
              </a:spcBef>
              <a:buFontTx/>
              <a:buNone/>
              <a:defRPr sz="1600" b="1">
                <a:solidFill>
                  <a:schemeClr val="bg1"/>
                </a:solidFill>
              </a:defRPr>
            </a:lvl2pPr>
            <a:lvl3pPr marL="0" indent="0">
              <a:lnSpc>
                <a:spcPct val="100000"/>
              </a:lnSpc>
              <a:spcBef>
                <a:spcPts val="0"/>
              </a:spcBef>
              <a:buFontTx/>
              <a:buNone/>
              <a:defRPr sz="1600" b="1">
                <a:solidFill>
                  <a:schemeClr val="bg1"/>
                </a:solidFill>
              </a:defRPr>
            </a:lvl3pPr>
            <a:lvl4pPr marL="0" indent="0">
              <a:lnSpc>
                <a:spcPct val="100000"/>
              </a:lnSpc>
              <a:spcBef>
                <a:spcPts val="0"/>
              </a:spcBef>
              <a:buFontTx/>
              <a:buNone/>
              <a:defRPr sz="1600" b="1">
                <a:solidFill>
                  <a:schemeClr val="bg1"/>
                </a:solidFill>
              </a:defRPr>
            </a:lvl4pPr>
            <a:lvl5pPr marL="0" indent="0">
              <a:lnSpc>
                <a:spcPct val="100000"/>
              </a:lnSpc>
              <a:spcBef>
                <a:spcPts val="0"/>
              </a:spcBef>
              <a:buFontTx/>
              <a:buNone/>
              <a:defRPr sz="16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100000"/>
              </a:lnSpc>
              <a:spcBef>
                <a:spcPts val="0"/>
              </a:spcBef>
              <a:buFontTx/>
              <a:buNone/>
              <a:defRPr sz="1600" b="1">
                <a:solidFill>
                  <a:schemeClr val="bg1"/>
                </a:solidFill>
              </a:defRPr>
            </a:lvl7pPr>
            <a:lvl8pPr marL="0" indent="0">
              <a:lnSpc>
                <a:spcPct val="100000"/>
              </a:lnSpc>
              <a:spcBef>
                <a:spcPts val="0"/>
              </a:spcBef>
              <a:buFontTx/>
              <a:buNone/>
              <a:defRPr sz="1600" b="1">
                <a:solidFill>
                  <a:schemeClr val="bg1"/>
                </a:solidFill>
              </a:defRPr>
            </a:lvl8pPr>
            <a:lvl9pPr marL="0" indent="0">
              <a:lnSpc>
                <a:spcPct val="100000"/>
              </a:lnSpc>
              <a:spcBef>
                <a:spcPts val="0"/>
              </a:spcBef>
              <a:buFontTx/>
              <a:buNone/>
              <a:defRPr sz="1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606040"/>
            <a:ext cx="1645920" cy="1600200"/>
          </a:xfrm>
        </p:spPr>
        <p:txBody>
          <a:bodyPr/>
          <a:lstStyle>
            <a:lvl1pPr marL="0" indent="0">
              <a:spcBef>
                <a:spcPts val="600"/>
              </a:spcBef>
              <a:buFontTx/>
              <a:buNone/>
              <a:defRPr sz="1100">
                <a:solidFill>
                  <a:schemeClr val="bg1"/>
                </a:solidFill>
              </a:defRPr>
            </a:lvl1pPr>
            <a:lvl2pPr marL="0" indent="0">
              <a:spcBef>
                <a:spcPts val="600"/>
              </a:spcBef>
              <a:buFontTx/>
              <a:buNone/>
              <a:defRPr sz="1100">
                <a:solidFill>
                  <a:schemeClr val="bg1"/>
                </a:solidFill>
              </a:defRPr>
            </a:lvl2pPr>
            <a:lvl3pPr marL="0" indent="0">
              <a:spcBef>
                <a:spcPts val="600"/>
              </a:spcBef>
              <a:buFontTx/>
              <a:buNone/>
              <a:defRPr sz="1100">
                <a:solidFill>
                  <a:schemeClr val="bg1"/>
                </a:solidFill>
              </a:defRPr>
            </a:lvl3pPr>
            <a:lvl4pPr marL="0" indent="0">
              <a:spcBef>
                <a:spcPts val="600"/>
              </a:spcBef>
              <a:buFontTx/>
              <a:buNone/>
              <a:defRPr sz="1100">
                <a:solidFill>
                  <a:schemeClr val="bg1"/>
                </a:solidFill>
              </a:defRPr>
            </a:lvl4pPr>
            <a:lvl5pPr marL="0" indent="0">
              <a:spcBef>
                <a:spcPts val="600"/>
              </a:spcBef>
              <a:buFontTx/>
              <a:buNone/>
              <a:defRPr sz="1100">
                <a:solidFill>
                  <a:schemeClr val="bg1"/>
                </a:solidFill>
              </a:defRPr>
            </a:lvl5pPr>
            <a:lvl6pPr marL="0" indent="0">
              <a:spcBef>
                <a:spcPts val="600"/>
              </a:spcBef>
              <a:buFontTx/>
              <a:buNone/>
              <a:defRPr sz="1100">
                <a:solidFill>
                  <a:schemeClr val="bg1"/>
                </a:solidFill>
              </a:defRPr>
            </a:lvl6pPr>
            <a:lvl7pPr marL="0" indent="0">
              <a:spcBef>
                <a:spcPts val="600"/>
              </a:spcBef>
              <a:buFontTx/>
              <a:buNone/>
              <a:defRPr sz="1100">
                <a:solidFill>
                  <a:schemeClr val="bg1"/>
                </a:solidFill>
              </a:defRPr>
            </a:lvl7pPr>
            <a:lvl8pPr marL="0" indent="0">
              <a:spcBef>
                <a:spcPts val="600"/>
              </a:spcBef>
              <a:buFontTx/>
              <a:buNone/>
              <a:defRPr sz="1100">
                <a:solidFill>
                  <a:schemeClr val="bg1"/>
                </a:solidFill>
              </a:defRPr>
            </a:lvl8pPr>
            <a:lvl9pPr marL="0" indent="0">
              <a:spcBef>
                <a:spcPts val="600"/>
              </a:spcBef>
              <a:buFontTx/>
              <a:buNone/>
              <a:defRPr sz="1100">
                <a:solidFill>
                  <a:schemeClr val="bg1"/>
                </a:solidFill>
              </a:defRPr>
            </a:lvl9pPr>
          </a:lstStyle>
          <a:p>
            <a:pPr lvl="0"/>
            <a:r>
              <a:rPr lang="en-US"/>
              <a:t>[Text]</a:t>
            </a:r>
          </a:p>
        </p:txBody>
      </p:sp>
      <p:cxnSp>
        <p:nvCxnSpPr>
          <p:cNvPr id="20" name="Line">
            <a:extLst>
              <a:ext uri="{FF2B5EF4-FFF2-40B4-BE49-F238E27FC236}">
                <a16:creationId xmlns:a16="http://schemas.microsoft.com/office/drawing/2014/main" id="{68D95A14-E1E9-6B79-39D6-D59DC7397F4A}"/>
              </a:ext>
              <a:ext uri="{C183D7F6-B498-43B3-948B-1728B52AA6E4}">
                <adec:decorative xmlns:adec="http://schemas.microsoft.com/office/drawing/2017/decorative" val="1"/>
              </a:ext>
            </a:extLst>
          </p:cNvPr>
          <p:cNvCxnSpPr>
            <a:cxnSpLocks/>
          </p:cNvCxnSpPr>
          <p:nvPr/>
        </p:nvCxnSpPr>
        <p:spPr>
          <a:xfrm>
            <a:off x="2697480" y="1463040"/>
            <a:ext cx="1645920"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2697480" y="1600200"/>
            <a:ext cx="1645920" cy="822960"/>
          </a:xfrm>
        </p:spPr>
        <p:txBody>
          <a:bodyPr/>
          <a:lstStyle>
            <a:lvl1pPr marL="0" indent="0">
              <a:lnSpc>
                <a:spcPct val="100000"/>
              </a:lnSpc>
              <a:spcBef>
                <a:spcPts val="0"/>
              </a:spcBef>
              <a:buFontTx/>
              <a:buNone/>
              <a:defRPr sz="1600" b="1">
                <a:solidFill>
                  <a:schemeClr val="bg1"/>
                </a:solidFill>
              </a:defRPr>
            </a:lvl1pPr>
            <a:lvl2pPr marL="0" indent="0">
              <a:lnSpc>
                <a:spcPct val="100000"/>
              </a:lnSpc>
              <a:spcBef>
                <a:spcPts val="0"/>
              </a:spcBef>
              <a:buFontTx/>
              <a:buNone/>
              <a:defRPr sz="1600" b="1">
                <a:solidFill>
                  <a:schemeClr val="bg1"/>
                </a:solidFill>
              </a:defRPr>
            </a:lvl2pPr>
            <a:lvl3pPr marL="0" indent="0">
              <a:lnSpc>
                <a:spcPct val="100000"/>
              </a:lnSpc>
              <a:spcBef>
                <a:spcPts val="0"/>
              </a:spcBef>
              <a:buFontTx/>
              <a:buNone/>
              <a:defRPr sz="1600" b="1">
                <a:solidFill>
                  <a:schemeClr val="bg1"/>
                </a:solidFill>
              </a:defRPr>
            </a:lvl3pPr>
            <a:lvl4pPr marL="0" indent="0">
              <a:lnSpc>
                <a:spcPct val="100000"/>
              </a:lnSpc>
              <a:spcBef>
                <a:spcPts val="0"/>
              </a:spcBef>
              <a:buFontTx/>
              <a:buNone/>
              <a:defRPr sz="1600" b="1">
                <a:solidFill>
                  <a:schemeClr val="bg1"/>
                </a:solidFill>
              </a:defRPr>
            </a:lvl4pPr>
            <a:lvl5pPr marL="0" indent="0">
              <a:lnSpc>
                <a:spcPct val="100000"/>
              </a:lnSpc>
              <a:spcBef>
                <a:spcPts val="0"/>
              </a:spcBef>
              <a:buFontTx/>
              <a:buNone/>
              <a:defRPr sz="16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100000"/>
              </a:lnSpc>
              <a:spcBef>
                <a:spcPts val="0"/>
              </a:spcBef>
              <a:buFontTx/>
              <a:buNone/>
              <a:defRPr sz="1600" b="1">
                <a:solidFill>
                  <a:schemeClr val="bg1"/>
                </a:solidFill>
              </a:defRPr>
            </a:lvl7pPr>
            <a:lvl8pPr marL="0" indent="0">
              <a:lnSpc>
                <a:spcPct val="100000"/>
              </a:lnSpc>
              <a:spcBef>
                <a:spcPts val="0"/>
              </a:spcBef>
              <a:buFontTx/>
              <a:buNone/>
              <a:defRPr sz="1600" b="1">
                <a:solidFill>
                  <a:schemeClr val="bg1"/>
                </a:solidFill>
              </a:defRPr>
            </a:lvl8pPr>
            <a:lvl9pPr marL="0" indent="0">
              <a:lnSpc>
                <a:spcPct val="100000"/>
              </a:lnSpc>
              <a:spcBef>
                <a:spcPts val="0"/>
              </a:spcBef>
              <a:buFontTx/>
              <a:buNone/>
              <a:defRPr sz="1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2697480" y="2606040"/>
            <a:ext cx="1645920" cy="1600200"/>
          </a:xfrm>
        </p:spPr>
        <p:txBody>
          <a:bodyPr/>
          <a:lstStyle>
            <a:lvl1pPr marL="0" indent="0">
              <a:spcBef>
                <a:spcPts val="600"/>
              </a:spcBef>
              <a:buFontTx/>
              <a:buNone/>
              <a:defRPr sz="1100">
                <a:solidFill>
                  <a:schemeClr val="bg1"/>
                </a:solidFill>
              </a:defRPr>
            </a:lvl1pPr>
            <a:lvl2pPr marL="0" indent="0">
              <a:spcBef>
                <a:spcPts val="600"/>
              </a:spcBef>
              <a:buFontTx/>
              <a:buNone/>
              <a:defRPr sz="1100">
                <a:solidFill>
                  <a:schemeClr val="bg1"/>
                </a:solidFill>
              </a:defRPr>
            </a:lvl2pPr>
            <a:lvl3pPr marL="0" indent="0">
              <a:spcBef>
                <a:spcPts val="600"/>
              </a:spcBef>
              <a:buFontTx/>
              <a:buNone/>
              <a:defRPr sz="1100">
                <a:solidFill>
                  <a:schemeClr val="bg1"/>
                </a:solidFill>
              </a:defRPr>
            </a:lvl3pPr>
            <a:lvl4pPr marL="0" indent="0">
              <a:spcBef>
                <a:spcPts val="600"/>
              </a:spcBef>
              <a:buFontTx/>
              <a:buNone/>
              <a:defRPr sz="1100">
                <a:solidFill>
                  <a:schemeClr val="bg1"/>
                </a:solidFill>
              </a:defRPr>
            </a:lvl4pPr>
            <a:lvl5pPr marL="0" indent="0">
              <a:spcBef>
                <a:spcPts val="600"/>
              </a:spcBef>
              <a:buFontTx/>
              <a:buNone/>
              <a:defRPr sz="1100">
                <a:solidFill>
                  <a:schemeClr val="bg1"/>
                </a:solidFill>
              </a:defRPr>
            </a:lvl5pPr>
            <a:lvl6pPr marL="0" indent="0">
              <a:spcBef>
                <a:spcPts val="600"/>
              </a:spcBef>
              <a:buFontTx/>
              <a:buNone/>
              <a:defRPr sz="1100">
                <a:solidFill>
                  <a:schemeClr val="bg1"/>
                </a:solidFill>
              </a:defRPr>
            </a:lvl6pPr>
            <a:lvl7pPr marL="0" indent="0">
              <a:spcBef>
                <a:spcPts val="600"/>
              </a:spcBef>
              <a:buFontTx/>
              <a:buNone/>
              <a:defRPr sz="1100">
                <a:solidFill>
                  <a:schemeClr val="bg1"/>
                </a:solidFill>
              </a:defRPr>
            </a:lvl7pPr>
            <a:lvl8pPr marL="0" indent="0">
              <a:spcBef>
                <a:spcPts val="600"/>
              </a:spcBef>
              <a:buFontTx/>
              <a:buNone/>
              <a:defRPr sz="1100">
                <a:solidFill>
                  <a:schemeClr val="bg1"/>
                </a:solidFill>
              </a:defRPr>
            </a:lvl8pPr>
            <a:lvl9pPr marL="0" indent="0">
              <a:spcBef>
                <a:spcPts val="600"/>
              </a:spcBef>
              <a:buFontTx/>
              <a:buNone/>
              <a:defRPr sz="1100">
                <a:solidFill>
                  <a:schemeClr val="bg1"/>
                </a:solidFill>
              </a:defRPr>
            </a:lvl9pPr>
          </a:lstStyle>
          <a:p>
            <a:pPr lvl="0"/>
            <a:r>
              <a:rPr lang="en-US"/>
              <a:t>[Text]</a:t>
            </a:r>
          </a:p>
        </p:txBody>
      </p:sp>
      <p:cxnSp>
        <p:nvCxnSpPr>
          <p:cNvPr id="21" name="Line">
            <a:extLst>
              <a:ext uri="{FF2B5EF4-FFF2-40B4-BE49-F238E27FC236}">
                <a16:creationId xmlns:a16="http://schemas.microsoft.com/office/drawing/2014/main" id="{5C8215A8-C4F9-71B8-465D-6C92ACA05B7A}"/>
              </a:ext>
              <a:ext uri="{C183D7F6-B498-43B3-948B-1728B52AA6E4}">
                <adec:decorative xmlns:adec="http://schemas.microsoft.com/office/drawing/2017/decorative" val="1"/>
              </a:ext>
            </a:extLst>
          </p:cNvPr>
          <p:cNvCxnSpPr>
            <a:cxnSpLocks/>
          </p:cNvCxnSpPr>
          <p:nvPr/>
        </p:nvCxnSpPr>
        <p:spPr>
          <a:xfrm>
            <a:off x="4800600" y="1463040"/>
            <a:ext cx="164592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6">
            <a:extLst>
              <a:ext uri="{FF2B5EF4-FFF2-40B4-BE49-F238E27FC236}">
                <a16:creationId xmlns:a16="http://schemas.microsoft.com/office/drawing/2014/main" id="{4317A05C-0F69-F05E-D0F2-870512D7D48C}"/>
              </a:ext>
            </a:extLst>
          </p:cNvPr>
          <p:cNvSpPr>
            <a:spLocks noGrp="1"/>
          </p:cNvSpPr>
          <p:nvPr>
            <p:ph type="body" sz="quarter" idx="15" hasCustomPrompt="1"/>
          </p:nvPr>
        </p:nvSpPr>
        <p:spPr bwMode="gray">
          <a:xfrm>
            <a:off x="4800600" y="1600200"/>
            <a:ext cx="1645920" cy="822960"/>
          </a:xfrm>
        </p:spPr>
        <p:txBody>
          <a:bodyPr/>
          <a:lstStyle>
            <a:lvl1pPr marL="0" indent="0">
              <a:lnSpc>
                <a:spcPct val="100000"/>
              </a:lnSpc>
              <a:spcBef>
                <a:spcPts val="0"/>
              </a:spcBef>
              <a:buFontTx/>
              <a:buNone/>
              <a:defRPr sz="1600" b="1">
                <a:solidFill>
                  <a:schemeClr val="tx1"/>
                </a:solidFill>
              </a:defRPr>
            </a:lvl1pPr>
            <a:lvl2pPr marL="0" indent="0">
              <a:lnSpc>
                <a:spcPct val="100000"/>
              </a:lnSpc>
              <a:spcBef>
                <a:spcPts val="0"/>
              </a:spcBef>
              <a:buFontTx/>
              <a:buNone/>
              <a:defRPr sz="1600" b="1">
                <a:solidFill>
                  <a:schemeClr val="tx1"/>
                </a:solidFill>
              </a:defRPr>
            </a:lvl2pPr>
            <a:lvl3pPr marL="0" indent="0">
              <a:lnSpc>
                <a:spcPct val="100000"/>
              </a:lnSpc>
              <a:spcBef>
                <a:spcPts val="0"/>
              </a:spcBef>
              <a:buFontTx/>
              <a:buNone/>
              <a:defRPr sz="1600" b="1">
                <a:solidFill>
                  <a:schemeClr val="tx1"/>
                </a:solidFill>
              </a:defRPr>
            </a:lvl3pPr>
            <a:lvl4pPr marL="0" indent="0">
              <a:lnSpc>
                <a:spcPct val="100000"/>
              </a:lnSpc>
              <a:spcBef>
                <a:spcPts val="0"/>
              </a:spcBef>
              <a:buFontTx/>
              <a:buNone/>
              <a:defRPr sz="1600" b="1">
                <a:solidFill>
                  <a:schemeClr val="tx1"/>
                </a:solidFill>
              </a:defRPr>
            </a:lvl4pPr>
            <a:lvl5pPr marL="0" indent="0">
              <a:lnSpc>
                <a:spcPct val="100000"/>
              </a:lnSpc>
              <a:spcBef>
                <a:spcPts val="0"/>
              </a:spcBef>
              <a:buFontTx/>
              <a:buNone/>
              <a:defRPr sz="16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100000"/>
              </a:lnSpc>
              <a:spcBef>
                <a:spcPts val="0"/>
              </a:spcBef>
              <a:buFontTx/>
              <a:buNone/>
              <a:defRPr sz="1600" b="1">
                <a:solidFill>
                  <a:schemeClr val="tx1"/>
                </a:solidFill>
              </a:defRPr>
            </a:lvl7pPr>
            <a:lvl8pPr marL="0" indent="0">
              <a:lnSpc>
                <a:spcPct val="100000"/>
              </a:lnSpc>
              <a:spcBef>
                <a:spcPts val="0"/>
              </a:spcBef>
              <a:buFontTx/>
              <a:buNone/>
              <a:defRPr sz="1600" b="1">
                <a:solidFill>
                  <a:schemeClr val="tx1"/>
                </a:solidFill>
              </a:defRPr>
            </a:lvl8pPr>
            <a:lvl9pPr marL="0" indent="0">
              <a:lnSpc>
                <a:spcPct val="100000"/>
              </a:lnSpc>
              <a:spcBef>
                <a:spcPts val="0"/>
              </a:spcBef>
              <a:buFontTx/>
              <a:buNone/>
              <a:defRPr sz="1600" b="1">
                <a:solidFill>
                  <a:schemeClr val="tx1"/>
                </a:solidFill>
              </a:defRPr>
            </a:lvl9pPr>
          </a:lstStyle>
          <a:p>
            <a:pPr lvl="0"/>
            <a:r>
              <a:rPr lang="en-US"/>
              <a:t>[Heading]</a:t>
            </a:r>
          </a:p>
        </p:txBody>
      </p:sp>
      <p:sp>
        <p:nvSpPr>
          <p:cNvPr id="14" name="Content Placeholder 7">
            <a:extLst>
              <a:ext uri="{FF2B5EF4-FFF2-40B4-BE49-F238E27FC236}">
                <a16:creationId xmlns:a16="http://schemas.microsoft.com/office/drawing/2014/main" id="{68B790F2-E1C5-F9A9-0108-06A2C652F239}"/>
              </a:ext>
            </a:extLst>
          </p:cNvPr>
          <p:cNvSpPr>
            <a:spLocks noGrp="1"/>
          </p:cNvSpPr>
          <p:nvPr>
            <p:ph sz="half" idx="16" hasCustomPrompt="1"/>
          </p:nvPr>
        </p:nvSpPr>
        <p:spPr>
          <a:xfrm>
            <a:off x="4800600" y="2606040"/>
            <a:ext cx="1645920" cy="1600200"/>
          </a:xfrm>
        </p:spPr>
        <p:txBody>
          <a:bodyPr/>
          <a:lstStyle>
            <a:lvl1pPr marL="0" indent="0">
              <a:spcBef>
                <a:spcPts val="600"/>
              </a:spcBef>
              <a:buFontTx/>
              <a:buNone/>
              <a:defRPr sz="1100">
                <a:solidFill>
                  <a:schemeClr val="tx1"/>
                </a:solidFill>
              </a:defRPr>
            </a:lvl1pPr>
            <a:lvl2pPr marL="0" indent="0">
              <a:spcBef>
                <a:spcPts val="600"/>
              </a:spcBef>
              <a:buFontTx/>
              <a:buNone/>
              <a:defRPr sz="1100">
                <a:solidFill>
                  <a:schemeClr val="tx1"/>
                </a:solidFill>
              </a:defRPr>
            </a:lvl2pPr>
            <a:lvl3pPr marL="0" indent="0">
              <a:spcBef>
                <a:spcPts val="600"/>
              </a:spcBef>
              <a:buFontTx/>
              <a:buNone/>
              <a:defRPr sz="1100">
                <a:solidFill>
                  <a:schemeClr val="tx1"/>
                </a:solidFill>
              </a:defRPr>
            </a:lvl3pPr>
            <a:lvl4pPr marL="0" indent="0">
              <a:spcBef>
                <a:spcPts val="600"/>
              </a:spcBef>
              <a:buFontTx/>
              <a:buNone/>
              <a:defRPr sz="1100">
                <a:solidFill>
                  <a:schemeClr val="tx1"/>
                </a:solidFill>
              </a:defRPr>
            </a:lvl4pPr>
            <a:lvl5pPr marL="0" indent="0">
              <a:spcBef>
                <a:spcPts val="600"/>
              </a:spcBef>
              <a:buFontTx/>
              <a:buNone/>
              <a:defRPr sz="1100">
                <a:solidFill>
                  <a:schemeClr val="tx1"/>
                </a:solidFill>
              </a:defRPr>
            </a:lvl5pPr>
            <a:lvl6pPr marL="0" indent="0">
              <a:spcBef>
                <a:spcPts val="600"/>
              </a:spcBef>
              <a:buFontTx/>
              <a:buNone/>
              <a:defRPr sz="1100">
                <a:solidFill>
                  <a:schemeClr val="tx1"/>
                </a:solidFill>
              </a:defRPr>
            </a:lvl6pPr>
            <a:lvl7pPr marL="0" indent="0">
              <a:spcBef>
                <a:spcPts val="600"/>
              </a:spcBef>
              <a:buFontTx/>
              <a:buNone/>
              <a:defRPr sz="1100">
                <a:solidFill>
                  <a:schemeClr val="tx1"/>
                </a:solidFill>
              </a:defRPr>
            </a:lvl7pPr>
            <a:lvl8pPr marL="0" indent="0">
              <a:spcBef>
                <a:spcPts val="600"/>
              </a:spcBef>
              <a:buFontTx/>
              <a:buNone/>
              <a:defRPr sz="1100">
                <a:solidFill>
                  <a:schemeClr val="tx1"/>
                </a:solidFill>
              </a:defRPr>
            </a:lvl8pPr>
            <a:lvl9pPr marL="0" indent="0">
              <a:spcBef>
                <a:spcPts val="600"/>
              </a:spcBef>
              <a:buFontTx/>
              <a:buNone/>
              <a:defRPr sz="1100">
                <a:solidFill>
                  <a:schemeClr val="tx1"/>
                </a:solidFill>
              </a:defRPr>
            </a:lvl9pPr>
          </a:lstStyle>
          <a:p>
            <a:pPr lvl="0"/>
            <a:r>
              <a:rPr lang="en-US"/>
              <a:t>[Text]</a:t>
            </a:r>
          </a:p>
        </p:txBody>
      </p:sp>
      <p:cxnSp>
        <p:nvCxnSpPr>
          <p:cNvPr id="22" name="Line">
            <a:extLst>
              <a:ext uri="{FF2B5EF4-FFF2-40B4-BE49-F238E27FC236}">
                <a16:creationId xmlns:a16="http://schemas.microsoft.com/office/drawing/2014/main" id="{54C0BBA5-F632-0222-767D-7050465DC7E7}"/>
              </a:ext>
              <a:ext uri="{C183D7F6-B498-43B3-948B-1728B52AA6E4}">
                <adec:decorative xmlns:adec="http://schemas.microsoft.com/office/drawing/2017/decorative" val="1"/>
              </a:ext>
            </a:extLst>
          </p:cNvPr>
          <p:cNvCxnSpPr>
            <a:cxnSpLocks/>
          </p:cNvCxnSpPr>
          <p:nvPr/>
        </p:nvCxnSpPr>
        <p:spPr>
          <a:xfrm>
            <a:off x="6903720" y="1463040"/>
            <a:ext cx="164592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7" name="Text Placeholder 8">
            <a:extLst>
              <a:ext uri="{FF2B5EF4-FFF2-40B4-BE49-F238E27FC236}">
                <a16:creationId xmlns:a16="http://schemas.microsoft.com/office/drawing/2014/main" id="{DA12488C-CA11-B17A-D388-811A0FF5E26A}"/>
              </a:ext>
            </a:extLst>
          </p:cNvPr>
          <p:cNvSpPr>
            <a:spLocks noGrp="1"/>
          </p:cNvSpPr>
          <p:nvPr>
            <p:ph type="body" sz="quarter" idx="17" hasCustomPrompt="1"/>
          </p:nvPr>
        </p:nvSpPr>
        <p:spPr bwMode="gray">
          <a:xfrm>
            <a:off x="6903720" y="1600200"/>
            <a:ext cx="1645920" cy="822960"/>
          </a:xfrm>
        </p:spPr>
        <p:txBody>
          <a:bodyPr/>
          <a:lstStyle>
            <a:lvl1pPr marL="0" indent="0">
              <a:lnSpc>
                <a:spcPct val="100000"/>
              </a:lnSpc>
              <a:spcBef>
                <a:spcPts val="0"/>
              </a:spcBef>
              <a:buFontTx/>
              <a:buNone/>
              <a:defRPr sz="1600" b="1">
                <a:solidFill>
                  <a:schemeClr val="tx1"/>
                </a:solidFill>
              </a:defRPr>
            </a:lvl1pPr>
            <a:lvl2pPr marL="0" indent="0">
              <a:lnSpc>
                <a:spcPct val="100000"/>
              </a:lnSpc>
              <a:spcBef>
                <a:spcPts val="0"/>
              </a:spcBef>
              <a:buFontTx/>
              <a:buNone/>
              <a:defRPr sz="1600" b="1">
                <a:solidFill>
                  <a:schemeClr val="tx1"/>
                </a:solidFill>
              </a:defRPr>
            </a:lvl2pPr>
            <a:lvl3pPr marL="0" indent="0">
              <a:lnSpc>
                <a:spcPct val="100000"/>
              </a:lnSpc>
              <a:spcBef>
                <a:spcPts val="0"/>
              </a:spcBef>
              <a:buFontTx/>
              <a:buNone/>
              <a:defRPr sz="1600" b="1">
                <a:solidFill>
                  <a:schemeClr val="tx1"/>
                </a:solidFill>
              </a:defRPr>
            </a:lvl3pPr>
            <a:lvl4pPr marL="0" indent="0">
              <a:lnSpc>
                <a:spcPct val="100000"/>
              </a:lnSpc>
              <a:spcBef>
                <a:spcPts val="0"/>
              </a:spcBef>
              <a:buFontTx/>
              <a:buNone/>
              <a:defRPr sz="1600" b="1">
                <a:solidFill>
                  <a:schemeClr val="tx1"/>
                </a:solidFill>
              </a:defRPr>
            </a:lvl4pPr>
            <a:lvl5pPr marL="0" indent="0">
              <a:lnSpc>
                <a:spcPct val="100000"/>
              </a:lnSpc>
              <a:spcBef>
                <a:spcPts val="0"/>
              </a:spcBef>
              <a:buFontTx/>
              <a:buNone/>
              <a:defRPr sz="1600" b="1">
                <a:solidFill>
                  <a:schemeClr val="tx1"/>
                </a:solidFill>
              </a:defRPr>
            </a:lvl5pPr>
            <a:lvl6pPr marL="0" indent="0">
              <a:lnSpc>
                <a:spcPct val="90000"/>
              </a:lnSpc>
              <a:spcBef>
                <a:spcPts val="0"/>
              </a:spcBef>
              <a:buFontTx/>
              <a:buNone/>
              <a:defRPr sz="1600" b="1">
                <a:solidFill>
                  <a:schemeClr val="tx1"/>
                </a:solidFill>
              </a:defRPr>
            </a:lvl6pPr>
            <a:lvl7pPr marL="0" indent="0">
              <a:lnSpc>
                <a:spcPct val="100000"/>
              </a:lnSpc>
              <a:spcBef>
                <a:spcPts val="0"/>
              </a:spcBef>
              <a:buFontTx/>
              <a:buNone/>
              <a:defRPr sz="1600" b="1">
                <a:solidFill>
                  <a:schemeClr val="tx1"/>
                </a:solidFill>
              </a:defRPr>
            </a:lvl7pPr>
            <a:lvl8pPr marL="0" indent="0">
              <a:lnSpc>
                <a:spcPct val="100000"/>
              </a:lnSpc>
              <a:spcBef>
                <a:spcPts val="0"/>
              </a:spcBef>
              <a:buFontTx/>
              <a:buNone/>
              <a:defRPr sz="1600" b="1">
                <a:solidFill>
                  <a:schemeClr val="tx1"/>
                </a:solidFill>
              </a:defRPr>
            </a:lvl8pPr>
            <a:lvl9pPr marL="0" indent="0">
              <a:lnSpc>
                <a:spcPct val="100000"/>
              </a:lnSpc>
              <a:spcBef>
                <a:spcPts val="0"/>
              </a:spcBef>
              <a:buFontTx/>
              <a:buNone/>
              <a:defRPr sz="1600" b="1">
                <a:solidFill>
                  <a:schemeClr val="tx1"/>
                </a:solidFill>
              </a:defRPr>
            </a:lvl9pPr>
          </a:lstStyle>
          <a:p>
            <a:pPr lvl="0"/>
            <a:r>
              <a:rPr lang="en-US"/>
              <a:t>[Heading]</a:t>
            </a:r>
          </a:p>
        </p:txBody>
      </p:sp>
      <p:sp>
        <p:nvSpPr>
          <p:cNvPr id="18" name="Content Placeholder 9">
            <a:extLst>
              <a:ext uri="{FF2B5EF4-FFF2-40B4-BE49-F238E27FC236}">
                <a16:creationId xmlns:a16="http://schemas.microsoft.com/office/drawing/2014/main" id="{84BAE372-6078-E81D-C926-C7FDFEC1B0C8}"/>
              </a:ext>
            </a:extLst>
          </p:cNvPr>
          <p:cNvSpPr>
            <a:spLocks noGrp="1"/>
          </p:cNvSpPr>
          <p:nvPr>
            <p:ph sz="half" idx="18" hasCustomPrompt="1"/>
          </p:nvPr>
        </p:nvSpPr>
        <p:spPr>
          <a:xfrm>
            <a:off x="6903720" y="2606040"/>
            <a:ext cx="1645920" cy="1600200"/>
          </a:xfrm>
        </p:spPr>
        <p:txBody>
          <a:bodyPr/>
          <a:lstStyle>
            <a:lvl1pPr marL="0" indent="0">
              <a:spcBef>
                <a:spcPts val="600"/>
              </a:spcBef>
              <a:buFontTx/>
              <a:buNone/>
              <a:defRPr sz="1100">
                <a:solidFill>
                  <a:schemeClr val="tx1"/>
                </a:solidFill>
              </a:defRPr>
            </a:lvl1pPr>
            <a:lvl2pPr marL="0" indent="0">
              <a:spcBef>
                <a:spcPts val="600"/>
              </a:spcBef>
              <a:buFontTx/>
              <a:buNone/>
              <a:defRPr sz="1100">
                <a:solidFill>
                  <a:schemeClr val="tx1"/>
                </a:solidFill>
              </a:defRPr>
            </a:lvl2pPr>
            <a:lvl3pPr marL="0" indent="0">
              <a:spcBef>
                <a:spcPts val="600"/>
              </a:spcBef>
              <a:buFontTx/>
              <a:buNone/>
              <a:defRPr sz="1100">
                <a:solidFill>
                  <a:schemeClr val="tx1"/>
                </a:solidFill>
              </a:defRPr>
            </a:lvl3pPr>
            <a:lvl4pPr marL="0" indent="0">
              <a:spcBef>
                <a:spcPts val="600"/>
              </a:spcBef>
              <a:buFontTx/>
              <a:buNone/>
              <a:defRPr sz="1100">
                <a:solidFill>
                  <a:schemeClr val="tx1"/>
                </a:solidFill>
              </a:defRPr>
            </a:lvl4pPr>
            <a:lvl5pPr marL="0" indent="0">
              <a:spcBef>
                <a:spcPts val="600"/>
              </a:spcBef>
              <a:buFontTx/>
              <a:buNone/>
              <a:defRPr sz="1100">
                <a:solidFill>
                  <a:schemeClr val="tx1"/>
                </a:solidFill>
              </a:defRPr>
            </a:lvl5pPr>
            <a:lvl6pPr marL="0" indent="0">
              <a:spcBef>
                <a:spcPts val="600"/>
              </a:spcBef>
              <a:buFontTx/>
              <a:buNone/>
              <a:defRPr sz="1100">
                <a:solidFill>
                  <a:schemeClr val="tx1"/>
                </a:solidFill>
              </a:defRPr>
            </a:lvl6pPr>
            <a:lvl7pPr marL="0" indent="0">
              <a:spcBef>
                <a:spcPts val="600"/>
              </a:spcBef>
              <a:buFontTx/>
              <a:buNone/>
              <a:defRPr sz="1100">
                <a:solidFill>
                  <a:schemeClr val="tx1"/>
                </a:solidFill>
              </a:defRPr>
            </a:lvl7pPr>
            <a:lvl8pPr marL="0" indent="0">
              <a:spcBef>
                <a:spcPts val="600"/>
              </a:spcBef>
              <a:buFontTx/>
              <a:buNone/>
              <a:defRPr sz="1100">
                <a:solidFill>
                  <a:schemeClr val="tx1"/>
                </a:solidFill>
              </a:defRPr>
            </a:lvl8pPr>
            <a:lvl9pPr marL="0" indent="0">
              <a:spcBef>
                <a:spcPts val="600"/>
              </a:spcBef>
              <a:buFontTx/>
              <a:buNone/>
              <a:defRPr sz="1100">
                <a:solidFill>
                  <a:schemeClr val="tx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8077891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Two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79"/>
            <a:ext cx="4112895" cy="1371600"/>
          </a:xfrm>
        </p:spPr>
        <p:txBody>
          <a:bodyPr/>
          <a:lstStyle>
            <a:lvl1pPr>
              <a:defRPr sz="2800"/>
            </a:lvl1pPr>
          </a:lstStyle>
          <a:p>
            <a:r>
              <a:rPr lang="en-US"/>
              <a:t>[Slide title or statement]</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2468880"/>
            <a:ext cx="3803904"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2">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2560320"/>
            <a:ext cx="3803904" cy="73152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5" name="Content Placeholder 3">
            <a:extLst>
              <a:ext uri="{FF2B5EF4-FFF2-40B4-BE49-F238E27FC236}">
                <a16:creationId xmlns:a16="http://schemas.microsoft.com/office/drawing/2014/main" id="{8434B936-E687-474E-50E0-DCADF219959B}"/>
              </a:ext>
            </a:extLst>
          </p:cNvPr>
          <p:cNvSpPr>
            <a:spLocks noGrp="1"/>
          </p:cNvSpPr>
          <p:nvPr>
            <p:ph sz="half" idx="1" hasCustomPrompt="1"/>
          </p:nvPr>
        </p:nvSpPr>
        <p:spPr>
          <a:xfrm>
            <a:off x="411479" y="3383280"/>
            <a:ext cx="3803904"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4617719" y="2468880"/>
            <a:ext cx="3803904"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4">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4617719" y="2560320"/>
            <a:ext cx="3803904" cy="73152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7" name="Content Placeholder 5">
            <a:extLst>
              <a:ext uri="{FF2B5EF4-FFF2-40B4-BE49-F238E27FC236}">
                <a16:creationId xmlns:a16="http://schemas.microsoft.com/office/drawing/2014/main" id="{29B89E1F-7FC3-8E69-1063-7D80A178D85A}"/>
              </a:ext>
            </a:extLst>
          </p:cNvPr>
          <p:cNvSpPr>
            <a:spLocks noGrp="1"/>
          </p:cNvSpPr>
          <p:nvPr>
            <p:ph sz="half" idx="15" hasCustomPrompt="1"/>
          </p:nvPr>
        </p:nvSpPr>
        <p:spPr>
          <a:xfrm>
            <a:off x="4617719" y="3383280"/>
            <a:ext cx="3803904"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pic>
        <p:nvPicPr>
          <p:cNvPr id="13" name="UL Solutions" descr="UL Solutions">
            <a:extLst>
              <a:ext uri="{FF2B5EF4-FFF2-40B4-BE49-F238E27FC236}">
                <a16:creationId xmlns:a16="http://schemas.microsoft.com/office/drawing/2014/main" id="{D62F3A89-CC23-6A64-4FE3-BC55D074E45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0101309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Two Points Image">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42EA9144-5373-7BAA-E41E-77C3C399B621}"/>
              </a:ext>
              <a:ext uri="{C183D7F6-B498-43B3-948B-1728B52AA6E4}">
                <adec:decorative xmlns:adec="http://schemas.microsoft.com/office/drawing/2017/decorative" val="1"/>
              </a:ext>
            </a:extLst>
          </p:cNvPr>
          <p:cNvSpPr>
            <a:spLocks noGrp="1"/>
          </p:cNvSpPr>
          <p:nvPr>
            <p:ph type="pic" sz="quarter" idx="11"/>
          </p:nvPr>
        </p:nvSpPr>
        <p:spPr>
          <a:xfrm>
            <a:off x="5314950" y="0"/>
            <a:ext cx="3829050"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411479"/>
            <a:ext cx="4112895" cy="1371600"/>
          </a:xfrm>
        </p:spPr>
        <p:txBody>
          <a:bodyPr/>
          <a:lstStyle>
            <a:lvl1pPr>
              <a:defRPr sz="2800"/>
            </a:lvl1pPr>
          </a:lstStyle>
          <a:p>
            <a:r>
              <a:rPr lang="en-US"/>
              <a:t>[Slide title or statement]</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2468880"/>
            <a:ext cx="182880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3">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15" name="Content Placeholder 4">
            <a:extLst>
              <a:ext uri="{FF2B5EF4-FFF2-40B4-BE49-F238E27FC236}">
                <a16:creationId xmlns:a16="http://schemas.microsoft.com/office/drawing/2014/main" id="{8434B936-E687-474E-50E0-DCADF219959B}"/>
              </a:ext>
            </a:extLst>
          </p:cNvPr>
          <p:cNvSpPr>
            <a:spLocks noGrp="1"/>
          </p:cNvSpPr>
          <p:nvPr>
            <p:ph sz="half" idx="1" hasCustomPrompt="1"/>
          </p:nvPr>
        </p:nvSpPr>
        <p:spPr>
          <a:xfrm>
            <a:off x="411479"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2511425" y="2468880"/>
            <a:ext cx="182880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5">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2511425"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17" name="Content Placeholder 6">
            <a:extLst>
              <a:ext uri="{FF2B5EF4-FFF2-40B4-BE49-F238E27FC236}">
                <a16:creationId xmlns:a16="http://schemas.microsoft.com/office/drawing/2014/main" id="{29B89E1F-7FC3-8E69-1063-7D80A178D85A}"/>
              </a:ext>
            </a:extLst>
          </p:cNvPr>
          <p:cNvSpPr>
            <a:spLocks noGrp="1"/>
          </p:cNvSpPr>
          <p:nvPr>
            <p:ph sz="half" idx="15" hasCustomPrompt="1"/>
          </p:nvPr>
        </p:nvSpPr>
        <p:spPr>
          <a:xfrm>
            <a:off x="2511425"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7"/>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9092872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Two Points Data">
    <p:bg>
      <p:bgPr>
        <a:solidFill>
          <a:srgbClr val="CA0123"/>
        </a:solidFill>
        <a:effectLst/>
      </p:bgPr>
    </p:bg>
    <p:spTree>
      <p:nvGrpSpPr>
        <p:cNvPr id="1" name=""/>
        <p:cNvGrpSpPr/>
        <p:nvPr/>
      </p:nvGrpSpPr>
      <p:grpSpPr>
        <a:xfrm>
          <a:off x="0" y="0"/>
          <a:ext cx="0" cy="0"/>
          <a:chOff x="0" y="0"/>
          <a:chExt cx="0" cy="0"/>
        </a:xfrm>
      </p:grpSpPr>
      <p:sp>
        <p:nvSpPr>
          <p:cNvPr id="18" name="Rectangle">
            <a:extLst>
              <a:ext uri="{FF2B5EF4-FFF2-40B4-BE49-F238E27FC236}">
                <a16:creationId xmlns:a16="http://schemas.microsoft.com/office/drawing/2014/main" id="{4B3917AC-923A-89FA-37CD-07399579DD09}"/>
              </a:ext>
              <a:ext uri="{C183D7F6-B498-43B3-948B-1728B52AA6E4}">
                <adec:decorative xmlns:adec="http://schemas.microsoft.com/office/drawing/2017/decorative" val="1"/>
              </a:ext>
            </a:extLst>
          </p:cNvPr>
          <p:cNvSpPr/>
          <p:nvPr/>
        </p:nvSpPr>
        <p:spPr bwMode="hidden">
          <a:xfrm>
            <a:off x="0" y="0"/>
            <a:ext cx="6318376" cy="5143500"/>
          </a:xfrm>
          <a:prstGeom prst="rect">
            <a:avLst/>
          </a:prstGeom>
          <a:solidFill>
            <a:srgbClr val="FFFFFF"/>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3" name="Title 1">
            <a:extLst>
              <a:ext uri="{FF2B5EF4-FFF2-40B4-BE49-F238E27FC236}">
                <a16:creationId xmlns:a16="http://schemas.microsoft.com/office/drawing/2014/main" id="{913A219B-8D99-C000-CE54-7909ED2FC55D}"/>
              </a:ext>
            </a:extLst>
          </p:cNvPr>
          <p:cNvSpPr>
            <a:spLocks noGrp="1"/>
          </p:cNvSpPr>
          <p:nvPr>
            <p:ph type="title" hasCustomPrompt="1"/>
          </p:nvPr>
        </p:nvSpPr>
        <p:spPr>
          <a:xfrm>
            <a:off x="411479" y="411480"/>
            <a:ext cx="5516246" cy="685800"/>
          </a:xfrm>
        </p:spPr>
        <p:txBody>
          <a:bodyPr/>
          <a:lstStyle>
            <a:lvl1pPr>
              <a:defRPr>
                <a:solidFill>
                  <a:schemeClr val="bg1"/>
                </a:solidFill>
              </a:defRPr>
            </a:lvl1pPr>
          </a:lstStyle>
          <a:p>
            <a:r>
              <a:rPr lang="en-US"/>
              <a:t>[Slide title]</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1279525"/>
            <a:ext cx="2404872"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2">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1370963"/>
            <a:ext cx="2404872" cy="731520"/>
          </a:xfrm>
        </p:spPr>
        <p:txBody>
          <a:bodyPr/>
          <a:lstStyle>
            <a:lvl1pPr marL="0" indent="0">
              <a:spcBef>
                <a:spcPts val="0"/>
              </a:spcBef>
              <a:buFontTx/>
              <a:buNone/>
              <a:defRPr sz="2200" b="1">
                <a:solidFill>
                  <a:schemeClr val="bg1"/>
                </a:solidFill>
              </a:defRPr>
            </a:lvl1pPr>
            <a:lvl2pPr marL="0" indent="0">
              <a:spcBef>
                <a:spcPts val="0"/>
              </a:spcBef>
              <a:buFontTx/>
              <a:buNone/>
              <a:defRPr sz="2200" b="1">
                <a:solidFill>
                  <a:schemeClr val="bg1"/>
                </a:solidFill>
              </a:defRPr>
            </a:lvl2pPr>
            <a:lvl3pPr marL="0" indent="0">
              <a:spcBef>
                <a:spcPts val="0"/>
              </a:spcBef>
              <a:buFontTx/>
              <a:buNone/>
              <a:defRPr sz="2200" b="1">
                <a:solidFill>
                  <a:schemeClr val="bg1"/>
                </a:solidFill>
              </a:defRPr>
            </a:lvl3pPr>
            <a:lvl4pPr marL="0" indent="0">
              <a:spcBef>
                <a:spcPts val="0"/>
              </a:spcBef>
              <a:buFontTx/>
              <a:buNone/>
              <a:defRPr sz="2200" b="1">
                <a:solidFill>
                  <a:schemeClr val="bg1"/>
                </a:solidFill>
              </a:defRPr>
            </a:lvl4pPr>
            <a:lvl5pPr marL="0" indent="0">
              <a:spcBef>
                <a:spcPts val="0"/>
              </a:spcBef>
              <a:buFontTx/>
              <a:buNone/>
              <a:defRPr sz="2200" b="1">
                <a:solidFill>
                  <a:schemeClr val="bg1"/>
                </a:solidFill>
              </a:defRPr>
            </a:lvl5pPr>
            <a:lvl6pPr marL="0" indent="0">
              <a:spcBef>
                <a:spcPts val="0"/>
              </a:spcBef>
              <a:buFontTx/>
              <a:buNone/>
              <a:defRPr sz="2200" b="1">
                <a:solidFill>
                  <a:schemeClr val="bg1"/>
                </a:solidFill>
              </a:defRPr>
            </a:lvl6pPr>
            <a:lvl7pPr marL="0" indent="0">
              <a:spcBef>
                <a:spcPts val="0"/>
              </a:spcBef>
              <a:buFontTx/>
              <a:buNone/>
              <a:defRPr sz="2200" b="1">
                <a:solidFill>
                  <a:schemeClr val="bg1"/>
                </a:solidFill>
              </a:defRPr>
            </a:lvl7pPr>
            <a:lvl8pPr marL="0" indent="0">
              <a:spcBef>
                <a:spcPts val="0"/>
              </a:spcBef>
              <a:buFontTx/>
              <a:buNone/>
              <a:defRPr sz="2200" b="1">
                <a:solidFill>
                  <a:schemeClr val="bg1"/>
                </a:solidFill>
              </a:defRPr>
            </a:lvl8pPr>
            <a:lvl9pPr marL="0" indent="0">
              <a:spcBef>
                <a:spcPts val="0"/>
              </a:spcBef>
              <a:buFontTx/>
              <a:buNone/>
              <a:defRPr sz="2200" b="1">
                <a:solidFill>
                  <a:schemeClr val="bg1"/>
                </a:solidFill>
              </a:defRPr>
            </a:lvl9pPr>
          </a:lstStyle>
          <a:p>
            <a:pPr lvl="0"/>
            <a:r>
              <a:rPr lang="en-US"/>
              <a:t>[Heading]</a:t>
            </a:r>
          </a:p>
        </p:txBody>
      </p:sp>
      <p:sp>
        <p:nvSpPr>
          <p:cNvPr id="19" name="Content Placeholder 3">
            <a:extLst>
              <a:ext uri="{FF2B5EF4-FFF2-40B4-BE49-F238E27FC236}">
                <a16:creationId xmlns:a16="http://schemas.microsoft.com/office/drawing/2014/main" id="{C9E52634-3878-4103-9FC6-C1B19D858798}"/>
              </a:ext>
            </a:extLst>
          </p:cNvPr>
          <p:cNvSpPr>
            <a:spLocks noGrp="1"/>
          </p:cNvSpPr>
          <p:nvPr>
            <p:ph sz="quarter" idx="16" hasCustomPrompt="1"/>
          </p:nvPr>
        </p:nvSpPr>
        <p:spPr>
          <a:xfrm>
            <a:off x="411163" y="2331720"/>
            <a:ext cx="2404872" cy="231648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[Text]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3213100" y="1279525"/>
            <a:ext cx="2404872"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4">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3213100" y="1370963"/>
            <a:ext cx="2404872" cy="731520"/>
          </a:xfrm>
        </p:spPr>
        <p:txBody>
          <a:bodyPr/>
          <a:lstStyle>
            <a:lvl1pPr marL="0" indent="0">
              <a:spcBef>
                <a:spcPts val="0"/>
              </a:spcBef>
              <a:buFontTx/>
              <a:buNone/>
              <a:defRPr sz="2200" b="1">
                <a:solidFill>
                  <a:schemeClr val="bg1"/>
                </a:solidFill>
              </a:defRPr>
            </a:lvl1pPr>
            <a:lvl2pPr marL="0" indent="0">
              <a:spcBef>
                <a:spcPts val="0"/>
              </a:spcBef>
              <a:buFontTx/>
              <a:buNone/>
              <a:defRPr sz="2200" b="1">
                <a:solidFill>
                  <a:schemeClr val="bg1"/>
                </a:solidFill>
              </a:defRPr>
            </a:lvl2pPr>
            <a:lvl3pPr marL="0" indent="0">
              <a:spcBef>
                <a:spcPts val="0"/>
              </a:spcBef>
              <a:buFontTx/>
              <a:buNone/>
              <a:defRPr sz="2200" b="1">
                <a:solidFill>
                  <a:schemeClr val="bg1"/>
                </a:solidFill>
              </a:defRPr>
            </a:lvl3pPr>
            <a:lvl4pPr marL="0" indent="0">
              <a:spcBef>
                <a:spcPts val="0"/>
              </a:spcBef>
              <a:buFontTx/>
              <a:buNone/>
              <a:defRPr sz="2200" b="1">
                <a:solidFill>
                  <a:schemeClr val="bg1"/>
                </a:solidFill>
              </a:defRPr>
            </a:lvl4pPr>
            <a:lvl5pPr marL="0" indent="0">
              <a:spcBef>
                <a:spcPts val="0"/>
              </a:spcBef>
              <a:buFontTx/>
              <a:buNone/>
              <a:defRPr sz="2200" b="1">
                <a:solidFill>
                  <a:schemeClr val="bg1"/>
                </a:solidFill>
              </a:defRPr>
            </a:lvl5pPr>
            <a:lvl6pPr marL="0" indent="0">
              <a:spcBef>
                <a:spcPts val="0"/>
              </a:spcBef>
              <a:buFontTx/>
              <a:buNone/>
              <a:defRPr sz="2200" b="1">
                <a:solidFill>
                  <a:schemeClr val="bg1"/>
                </a:solidFill>
              </a:defRPr>
            </a:lvl6pPr>
            <a:lvl7pPr marL="0" indent="0">
              <a:spcBef>
                <a:spcPts val="0"/>
              </a:spcBef>
              <a:buFontTx/>
              <a:buNone/>
              <a:defRPr sz="2200" b="1">
                <a:solidFill>
                  <a:schemeClr val="bg1"/>
                </a:solidFill>
              </a:defRPr>
            </a:lvl7pPr>
            <a:lvl8pPr marL="0" indent="0">
              <a:spcBef>
                <a:spcPts val="0"/>
              </a:spcBef>
              <a:buFontTx/>
              <a:buNone/>
              <a:defRPr sz="2200" b="1">
                <a:solidFill>
                  <a:schemeClr val="bg1"/>
                </a:solidFill>
              </a:defRPr>
            </a:lvl8pPr>
            <a:lvl9pPr marL="0" indent="0">
              <a:spcBef>
                <a:spcPts val="0"/>
              </a:spcBef>
              <a:buFontTx/>
              <a:buNone/>
              <a:defRPr sz="2200" b="1">
                <a:solidFill>
                  <a:schemeClr val="bg1"/>
                </a:solidFill>
              </a:defRPr>
            </a:lvl9pPr>
          </a:lstStyle>
          <a:p>
            <a:pPr lvl="0"/>
            <a:r>
              <a:rPr lang="en-US"/>
              <a:t>[Heading]</a:t>
            </a:r>
          </a:p>
        </p:txBody>
      </p:sp>
      <p:sp>
        <p:nvSpPr>
          <p:cNvPr id="20" name="Content Placeholder 5">
            <a:extLst>
              <a:ext uri="{FF2B5EF4-FFF2-40B4-BE49-F238E27FC236}">
                <a16:creationId xmlns:a16="http://schemas.microsoft.com/office/drawing/2014/main" id="{68B1C423-24D4-DD4C-5194-CB6316A01CD2}"/>
              </a:ext>
            </a:extLst>
          </p:cNvPr>
          <p:cNvSpPr>
            <a:spLocks noGrp="1"/>
          </p:cNvSpPr>
          <p:nvPr>
            <p:ph sz="quarter" idx="17" hasCustomPrompt="1"/>
          </p:nvPr>
        </p:nvSpPr>
        <p:spPr>
          <a:xfrm>
            <a:off x="3213100" y="2331720"/>
            <a:ext cx="2404872" cy="231648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[Text]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13" name="Text Placeholder 6">
            <a:extLst>
              <a:ext uri="{FF2B5EF4-FFF2-40B4-BE49-F238E27FC236}">
                <a16:creationId xmlns:a16="http://schemas.microsoft.com/office/drawing/2014/main" id="{99207DE8-7A54-A2DE-C9DA-AAE09EFE4211}"/>
              </a:ext>
            </a:extLst>
          </p:cNvPr>
          <p:cNvSpPr>
            <a:spLocks noGrp="1"/>
          </p:cNvSpPr>
          <p:nvPr>
            <p:ph type="body" sz="quarter" idx="15" hasCustomPrompt="1"/>
          </p:nvPr>
        </p:nvSpPr>
        <p:spPr>
          <a:xfrm>
            <a:off x="6715441" y="1279525"/>
            <a:ext cx="2017397" cy="1005840"/>
          </a:xfrm>
        </p:spPr>
        <p:txBody>
          <a:bodyPr/>
          <a:lstStyle>
            <a:lvl1pPr marL="0" indent="0">
              <a:lnSpc>
                <a:spcPct val="90000"/>
              </a:lnSpc>
              <a:spcBef>
                <a:spcPts val="0"/>
              </a:spcBef>
              <a:buFontTx/>
              <a:buNone/>
              <a:defRPr sz="7200" b="1"/>
            </a:lvl1pPr>
            <a:lvl2pPr marL="0" indent="0">
              <a:lnSpc>
                <a:spcPct val="90000"/>
              </a:lnSpc>
              <a:spcBef>
                <a:spcPts val="0"/>
              </a:spcBef>
              <a:buFontTx/>
              <a:buNone/>
              <a:defRPr sz="7200" b="1"/>
            </a:lvl2pPr>
            <a:lvl3pPr marL="0" indent="0">
              <a:lnSpc>
                <a:spcPct val="90000"/>
              </a:lnSpc>
              <a:spcBef>
                <a:spcPts val="0"/>
              </a:spcBef>
              <a:buFontTx/>
              <a:buNone/>
              <a:defRPr sz="7200" b="1"/>
            </a:lvl3pPr>
            <a:lvl4pPr marL="0" indent="0">
              <a:lnSpc>
                <a:spcPct val="90000"/>
              </a:lnSpc>
              <a:spcBef>
                <a:spcPts val="0"/>
              </a:spcBef>
              <a:buFontTx/>
              <a:buNone/>
              <a:defRPr sz="7200" b="1"/>
            </a:lvl4pPr>
            <a:lvl5pPr marL="0" indent="0">
              <a:lnSpc>
                <a:spcPct val="90000"/>
              </a:lnSpc>
              <a:spcBef>
                <a:spcPts val="0"/>
              </a:spcBef>
              <a:buFontTx/>
              <a:buNone/>
              <a:defRPr sz="7200" b="1"/>
            </a:lvl5pPr>
            <a:lvl6pPr marL="0" indent="0">
              <a:lnSpc>
                <a:spcPct val="90000"/>
              </a:lnSpc>
              <a:spcBef>
                <a:spcPts val="0"/>
              </a:spcBef>
              <a:buFontTx/>
              <a:buNone/>
              <a:defRPr sz="7200" b="1"/>
            </a:lvl6pPr>
            <a:lvl7pPr marL="0" indent="0">
              <a:lnSpc>
                <a:spcPct val="90000"/>
              </a:lnSpc>
              <a:spcBef>
                <a:spcPts val="0"/>
              </a:spcBef>
              <a:buFontTx/>
              <a:buNone/>
              <a:defRPr sz="7200" b="1"/>
            </a:lvl7pPr>
            <a:lvl8pPr marL="0" indent="0">
              <a:lnSpc>
                <a:spcPct val="90000"/>
              </a:lnSpc>
              <a:spcBef>
                <a:spcPts val="0"/>
              </a:spcBef>
              <a:buFontTx/>
              <a:buNone/>
              <a:defRPr sz="7200" b="1"/>
            </a:lvl8pPr>
            <a:lvl9pPr marL="0" indent="0">
              <a:lnSpc>
                <a:spcPct val="90000"/>
              </a:lnSpc>
              <a:spcBef>
                <a:spcPts val="0"/>
              </a:spcBef>
              <a:buFontTx/>
              <a:buNone/>
              <a:defRPr sz="7200" b="1"/>
            </a:lvl9pPr>
          </a:lstStyle>
          <a:p>
            <a:pPr lvl="0"/>
            <a:r>
              <a:rPr lang="en-US"/>
              <a:t>00%</a:t>
            </a:r>
          </a:p>
        </p:txBody>
      </p:sp>
      <p:sp>
        <p:nvSpPr>
          <p:cNvPr id="15" name="Text Placeholder 7">
            <a:extLst>
              <a:ext uri="{FF2B5EF4-FFF2-40B4-BE49-F238E27FC236}">
                <a16:creationId xmlns:a16="http://schemas.microsoft.com/office/drawing/2014/main" id="{7E5C7EA8-6425-0221-33B2-2F97EE063EA8}"/>
              </a:ext>
            </a:extLst>
          </p:cNvPr>
          <p:cNvSpPr>
            <a:spLocks noGrp="1"/>
          </p:cNvSpPr>
          <p:nvPr>
            <p:ph type="body" sz="quarter" idx="18" hasCustomPrompt="1"/>
          </p:nvPr>
        </p:nvSpPr>
        <p:spPr>
          <a:xfrm>
            <a:off x="6715441" y="2331720"/>
            <a:ext cx="2017079" cy="2316480"/>
          </a:xfrm>
        </p:spPr>
        <p:txBody>
          <a:bodyPr/>
          <a:lstStyle>
            <a:lvl1pPr marL="0" indent="0">
              <a:spcBef>
                <a:spcPts val="0"/>
              </a:spcBef>
              <a:buFontTx/>
              <a:buNone/>
              <a:defRPr sz="2200" b="0">
                <a:solidFill>
                  <a:schemeClr val="tx1"/>
                </a:solidFill>
              </a:defRPr>
            </a:lvl1pPr>
            <a:lvl2pPr marL="0" indent="0">
              <a:spcBef>
                <a:spcPts val="0"/>
              </a:spcBef>
              <a:buFontTx/>
              <a:buNone/>
              <a:defRPr sz="2200" b="0">
                <a:solidFill>
                  <a:schemeClr val="tx1"/>
                </a:solidFill>
              </a:defRPr>
            </a:lvl2pPr>
            <a:lvl3pPr marL="0" indent="0">
              <a:spcBef>
                <a:spcPts val="0"/>
              </a:spcBef>
              <a:buFontTx/>
              <a:buNone/>
              <a:defRPr sz="2200" b="0">
                <a:solidFill>
                  <a:schemeClr val="tx1"/>
                </a:solidFill>
              </a:defRPr>
            </a:lvl3pPr>
            <a:lvl4pPr marL="0" indent="0">
              <a:spcBef>
                <a:spcPts val="0"/>
              </a:spcBef>
              <a:buFontTx/>
              <a:buNone/>
              <a:defRPr sz="2200" b="0">
                <a:solidFill>
                  <a:schemeClr val="tx1"/>
                </a:solidFill>
              </a:defRPr>
            </a:lvl4pPr>
            <a:lvl5pPr marL="0" indent="0">
              <a:spcBef>
                <a:spcPts val="0"/>
              </a:spcBef>
              <a:buFontTx/>
              <a:buNone/>
              <a:defRPr sz="2200" b="0">
                <a:solidFill>
                  <a:schemeClr val="tx1"/>
                </a:solidFill>
              </a:defRPr>
            </a:lvl5pPr>
            <a:lvl6pPr marL="0" indent="0">
              <a:spcBef>
                <a:spcPts val="0"/>
              </a:spcBef>
              <a:buFontTx/>
              <a:buNone/>
              <a:defRPr sz="2200" b="0">
                <a:solidFill>
                  <a:schemeClr val="tx1"/>
                </a:solidFill>
              </a:defRPr>
            </a:lvl6pPr>
            <a:lvl7pPr marL="0" indent="0">
              <a:spcBef>
                <a:spcPts val="0"/>
              </a:spcBef>
              <a:buFontTx/>
              <a:buNone/>
              <a:defRPr sz="2200" b="0">
                <a:solidFill>
                  <a:schemeClr val="tx1"/>
                </a:solidFill>
              </a:defRPr>
            </a:lvl7pPr>
            <a:lvl8pPr marL="0" indent="0">
              <a:spcBef>
                <a:spcPts val="0"/>
              </a:spcBef>
              <a:buFontTx/>
              <a:buNone/>
              <a:defRPr sz="2200" b="0">
                <a:solidFill>
                  <a:schemeClr val="tx1"/>
                </a:solidFill>
              </a:defRPr>
            </a:lvl8pPr>
            <a:lvl9pPr marL="0" indent="0">
              <a:spcBef>
                <a:spcPts val="0"/>
              </a:spcBef>
              <a:buFontTx/>
              <a:buNone/>
              <a:defRPr sz="2200" b="0">
                <a:solidFill>
                  <a:schemeClr val="tx1"/>
                </a:solidFill>
              </a:defRPr>
            </a:lvl9pPr>
          </a:lstStyle>
          <a:p>
            <a:pPr lvl="0"/>
            <a:r>
              <a:rPr lang="en-US"/>
              <a:t>[Text]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958099009"/>
      </p:ext>
    </p:extLst>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hree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79"/>
            <a:ext cx="4112895" cy="1371600"/>
          </a:xfrm>
        </p:spPr>
        <p:txBody>
          <a:bodyPr/>
          <a:lstStyle>
            <a:lvl1pPr>
              <a:defRPr sz="2800"/>
            </a:lvl1pPr>
          </a:lstStyle>
          <a:p>
            <a:r>
              <a:rPr lang="en-US"/>
              <a:t>[Slide title or statement]</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2468880"/>
            <a:ext cx="253288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2">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2560320"/>
            <a:ext cx="2532888" cy="731520"/>
          </a:xfrm>
        </p:spPr>
        <p:txBody>
          <a:bodyPr/>
          <a:lstStyle>
            <a:lvl1pPr marL="0" indent="0">
              <a:lnSpc>
                <a:spcPct val="90000"/>
              </a:lnSpc>
              <a:spcBef>
                <a:spcPts val="0"/>
              </a:spcBef>
              <a:buFontTx/>
              <a:buNone/>
              <a:defRPr sz="2200" b="1"/>
            </a:lvl1pPr>
            <a:lvl2pPr marL="0" indent="0">
              <a:lnSpc>
                <a:spcPct val="90000"/>
              </a:lnSpc>
              <a:spcBef>
                <a:spcPts val="0"/>
              </a:spcBef>
              <a:buFontTx/>
              <a:buNone/>
              <a:defRPr sz="2200" b="1"/>
            </a:lvl2pPr>
            <a:lvl3pPr marL="0" indent="0">
              <a:lnSpc>
                <a:spcPct val="90000"/>
              </a:lnSpc>
              <a:spcBef>
                <a:spcPts val="0"/>
              </a:spcBef>
              <a:buFontTx/>
              <a:buNone/>
              <a:defRPr sz="2200" b="1"/>
            </a:lvl3pPr>
            <a:lvl4pPr marL="0" indent="0">
              <a:lnSpc>
                <a:spcPct val="90000"/>
              </a:lnSpc>
              <a:spcBef>
                <a:spcPts val="0"/>
              </a:spcBef>
              <a:buFontTx/>
              <a:buNone/>
              <a:defRPr sz="2200" b="1"/>
            </a:lvl4pPr>
            <a:lvl5pPr marL="0" indent="0">
              <a:lnSpc>
                <a:spcPct val="90000"/>
              </a:lnSpc>
              <a:spcBef>
                <a:spcPts val="0"/>
              </a:spcBef>
              <a:buFontTx/>
              <a:buNone/>
              <a:defRPr sz="2200" b="1"/>
            </a:lvl5pPr>
            <a:lvl6pPr marL="0" indent="0">
              <a:lnSpc>
                <a:spcPct val="90000"/>
              </a:lnSpc>
              <a:spcBef>
                <a:spcPts val="0"/>
              </a:spcBef>
              <a:buFontTx/>
              <a:buNone/>
              <a:defRPr sz="2200" b="1"/>
            </a:lvl6pPr>
            <a:lvl7pPr marL="0" indent="0">
              <a:lnSpc>
                <a:spcPct val="90000"/>
              </a:lnSpc>
              <a:spcBef>
                <a:spcPts val="0"/>
              </a:spcBef>
              <a:buFontTx/>
              <a:buNone/>
              <a:defRPr sz="2200" b="1"/>
            </a:lvl7pPr>
            <a:lvl8pPr marL="0" indent="0">
              <a:lnSpc>
                <a:spcPct val="90000"/>
              </a:lnSpc>
              <a:spcBef>
                <a:spcPts val="0"/>
              </a:spcBef>
              <a:buFontTx/>
              <a:buNone/>
              <a:defRPr sz="2200" b="1"/>
            </a:lvl8pPr>
            <a:lvl9pPr marL="0" indent="0">
              <a:lnSpc>
                <a:spcPct val="90000"/>
              </a:lnSpc>
              <a:spcBef>
                <a:spcPts val="0"/>
              </a:spcBef>
              <a:buFontTx/>
              <a:buNone/>
              <a:defRPr sz="2200" b="1"/>
            </a:lvl9pPr>
          </a:lstStyle>
          <a:p>
            <a:pPr lvl="0"/>
            <a:r>
              <a:rPr lang="en-US"/>
              <a:t>[Heading]</a:t>
            </a:r>
          </a:p>
        </p:txBody>
      </p:sp>
      <p:sp>
        <p:nvSpPr>
          <p:cNvPr id="15" name="Content Placeholder 3">
            <a:extLst>
              <a:ext uri="{FF2B5EF4-FFF2-40B4-BE49-F238E27FC236}">
                <a16:creationId xmlns:a16="http://schemas.microsoft.com/office/drawing/2014/main" id="{8434B936-E687-474E-50E0-DCADF219959B}"/>
              </a:ext>
            </a:extLst>
          </p:cNvPr>
          <p:cNvSpPr>
            <a:spLocks noGrp="1"/>
          </p:cNvSpPr>
          <p:nvPr>
            <p:ph sz="half" idx="1" hasCustomPrompt="1"/>
          </p:nvPr>
        </p:nvSpPr>
        <p:spPr>
          <a:xfrm>
            <a:off x="411479" y="3383280"/>
            <a:ext cx="2532888"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3213100" y="2468880"/>
            <a:ext cx="253288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4">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3213100" y="2560320"/>
            <a:ext cx="2532888" cy="731520"/>
          </a:xfrm>
        </p:spPr>
        <p:txBody>
          <a:bodyPr/>
          <a:lstStyle>
            <a:lvl1pPr marL="0" indent="0">
              <a:lnSpc>
                <a:spcPct val="90000"/>
              </a:lnSpc>
              <a:spcBef>
                <a:spcPts val="0"/>
              </a:spcBef>
              <a:buFontTx/>
              <a:buNone/>
              <a:defRPr sz="2200" b="1"/>
            </a:lvl1pPr>
            <a:lvl2pPr marL="0" indent="0">
              <a:lnSpc>
                <a:spcPct val="90000"/>
              </a:lnSpc>
              <a:spcBef>
                <a:spcPts val="0"/>
              </a:spcBef>
              <a:buFontTx/>
              <a:buNone/>
              <a:defRPr sz="2200" b="1"/>
            </a:lvl2pPr>
            <a:lvl3pPr marL="0" indent="0">
              <a:lnSpc>
                <a:spcPct val="90000"/>
              </a:lnSpc>
              <a:spcBef>
                <a:spcPts val="0"/>
              </a:spcBef>
              <a:buFontTx/>
              <a:buNone/>
              <a:defRPr sz="2200" b="1"/>
            </a:lvl3pPr>
            <a:lvl4pPr marL="0" indent="0">
              <a:lnSpc>
                <a:spcPct val="90000"/>
              </a:lnSpc>
              <a:spcBef>
                <a:spcPts val="0"/>
              </a:spcBef>
              <a:buFontTx/>
              <a:buNone/>
              <a:defRPr sz="2200" b="1"/>
            </a:lvl4pPr>
            <a:lvl5pPr marL="0" indent="0">
              <a:lnSpc>
                <a:spcPct val="90000"/>
              </a:lnSpc>
              <a:spcBef>
                <a:spcPts val="0"/>
              </a:spcBef>
              <a:buFontTx/>
              <a:buNone/>
              <a:defRPr sz="2200" b="1"/>
            </a:lvl5pPr>
            <a:lvl6pPr marL="0" indent="0">
              <a:lnSpc>
                <a:spcPct val="90000"/>
              </a:lnSpc>
              <a:spcBef>
                <a:spcPts val="0"/>
              </a:spcBef>
              <a:buFontTx/>
              <a:buNone/>
              <a:defRPr sz="2200" b="1"/>
            </a:lvl6pPr>
            <a:lvl7pPr marL="0" indent="0">
              <a:lnSpc>
                <a:spcPct val="90000"/>
              </a:lnSpc>
              <a:spcBef>
                <a:spcPts val="0"/>
              </a:spcBef>
              <a:buFontTx/>
              <a:buNone/>
              <a:defRPr sz="2200" b="1"/>
            </a:lvl7pPr>
            <a:lvl8pPr marL="0" indent="0">
              <a:lnSpc>
                <a:spcPct val="90000"/>
              </a:lnSpc>
              <a:spcBef>
                <a:spcPts val="0"/>
              </a:spcBef>
              <a:buFontTx/>
              <a:buNone/>
              <a:defRPr sz="2200" b="1"/>
            </a:lvl8pPr>
            <a:lvl9pPr marL="0" indent="0">
              <a:lnSpc>
                <a:spcPct val="90000"/>
              </a:lnSpc>
              <a:spcBef>
                <a:spcPts val="0"/>
              </a:spcBef>
              <a:buFontTx/>
              <a:buNone/>
              <a:defRPr sz="2200" b="1"/>
            </a:lvl9pPr>
          </a:lstStyle>
          <a:p>
            <a:pPr lvl="0"/>
            <a:r>
              <a:rPr lang="en-US"/>
              <a:t>[Heading]</a:t>
            </a:r>
          </a:p>
        </p:txBody>
      </p:sp>
      <p:sp>
        <p:nvSpPr>
          <p:cNvPr id="17" name="Content Placeholder 5">
            <a:extLst>
              <a:ext uri="{FF2B5EF4-FFF2-40B4-BE49-F238E27FC236}">
                <a16:creationId xmlns:a16="http://schemas.microsoft.com/office/drawing/2014/main" id="{29B89E1F-7FC3-8E69-1063-7D80A178D85A}"/>
              </a:ext>
            </a:extLst>
          </p:cNvPr>
          <p:cNvSpPr>
            <a:spLocks noGrp="1"/>
          </p:cNvSpPr>
          <p:nvPr>
            <p:ph sz="half" idx="15" hasCustomPrompt="1"/>
          </p:nvPr>
        </p:nvSpPr>
        <p:spPr>
          <a:xfrm>
            <a:off x="3213100" y="3383280"/>
            <a:ext cx="2532888"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21" name="Line">
            <a:extLst>
              <a:ext uri="{FF2B5EF4-FFF2-40B4-BE49-F238E27FC236}">
                <a16:creationId xmlns:a16="http://schemas.microsoft.com/office/drawing/2014/main" id="{4B423371-4EEB-1647-F8AC-BE37D259F89F}"/>
              </a:ext>
              <a:ext uri="{C183D7F6-B498-43B3-948B-1728B52AA6E4}">
                <adec:decorative xmlns:adec="http://schemas.microsoft.com/office/drawing/2017/decorative" val="1"/>
              </a:ext>
            </a:extLst>
          </p:cNvPr>
          <p:cNvCxnSpPr>
            <a:cxnSpLocks/>
          </p:cNvCxnSpPr>
          <p:nvPr/>
        </p:nvCxnSpPr>
        <p:spPr>
          <a:xfrm>
            <a:off x="6016625" y="2468880"/>
            <a:ext cx="253288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2" name="Text Placeholder 6">
            <a:extLst>
              <a:ext uri="{FF2B5EF4-FFF2-40B4-BE49-F238E27FC236}">
                <a16:creationId xmlns:a16="http://schemas.microsoft.com/office/drawing/2014/main" id="{F6F5FC24-92AD-FDC2-FD82-D127ADE638E7}"/>
              </a:ext>
            </a:extLst>
          </p:cNvPr>
          <p:cNvSpPr>
            <a:spLocks noGrp="1"/>
          </p:cNvSpPr>
          <p:nvPr>
            <p:ph type="body" sz="quarter" idx="16" hasCustomPrompt="1"/>
          </p:nvPr>
        </p:nvSpPr>
        <p:spPr>
          <a:xfrm>
            <a:off x="6016625" y="2560320"/>
            <a:ext cx="2532888" cy="731520"/>
          </a:xfrm>
        </p:spPr>
        <p:txBody>
          <a:bodyPr/>
          <a:lstStyle>
            <a:lvl1pPr marL="0" indent="0">
              <a:lnSpc>
                <a:spcPct val="90000"/>
              </a:lnSpc>
              <a:spcBef>
                <a:spcPts val="0"/>
              </a:spcBef>
              <a:buFontTx/>
              <a:buNone/>
              <a:defRPr sz="2200" b="1"/>
            </a:lvl1pPr>
            <a:lvl2pPr marL="0" indent="0">
              <a:lnSpc>
                <a:spcPct val="90000"/>
              </a:lnSpc>
              <a:spcBef>
                <a:spcPts val="0"/>
              </a:spcBef>
              <a:buFontTx/>
              <a:buNone/>
              <a:defRPr sz="2200" b="1"/>
            </a:lvl2pPr>
            <a:lvl3pPr marL="0" indent="0">
              <a:lnSpc>
                <a:spcPct val="90000"/>
              </a:lnSpc>
              <a:spcBef>
                <a:spcPts val="0"/>
              </a:spcBef>
              <a:buFontTx/>
              <a:buNone/>
              <a:defRPr sz="2200" b="1"/>
            </a:lvl3pPr>
            <a:lvl4pPr marL="0" indent="0">
              <a:lnSpc>
                <a:spcPct val="90000"/>
              </a:lnSpc>
              <a:spcBef>
                <a:spcPts val="0"/>
              </a:spcBef>
              <a:buFontTx/>
              <a:buNone/>
              <a:defRPr sz="2200" b="1"/>
            </a:lvl4pPr>
            <a:lvl5pPr marL="0" indent="0">
              <a:lnSpc>
                <a:spcPct val="90000"/>
              </a:lnSpc>
              <a:spcBef>
                <a:spcPts val="0"/>
              </a:spcBef>
              <a:buFontTx/>
              <a:buNone/>
              <a:defRPr sz="2200" b="1"/>
            </a:lvl5pPr>
            <a:lvl6pPr marL="0" indent="0">
              <a:lnSpc>
                <a:spcPct val="90000"/>
              </a:lnSpc>
              <a:spcBef>
                <a:spcPts val="0"/>
              </a:spcBef>
              <a:buFontTx/>
              <a:buNone/>
              <a:defRPr sz="2200" b="1"/>
            </a:lvl6pPr>
            <a:lvl7pPr marL="0" indent="0">
              <a:lnSpc>
                <a:spcPct val="90000"/>
              </a:lnSpc>
              <a:spcBef>
                <a:spcPts val="0"/>
              </a:spcBef>
              <a:buFontTx/>
              <a:buNone/>
              <a:defRPr sz="2200" b="1"/>
            </a:lvl7pPr>
            <a:lvl8pPr marL="0" indent="0">
              <a:lnSpc>
                <a:spcPct val="90000"/>
              </a:lnSpc>
              <a:spcBef>
                <a:spcPts val="0"/>
              </a:spcBef>
              <a:buFontTx/>
              <a:buNone/>
              <a:defRPr sz="2200" b="1"/>
            </a:lvl8pPr>
            <a:lvl9pPr marL="0" indent="0">
              <a:lnSpc>
                <a:spcPct val="90000"/>
              </a:lnSpc>
              <a:spcBef>
                <a:spcPts val="0"/>
              </a:spcBef>
              <a:buFontTx/>
              <a:buNone/>
              <a:defRPr sz="2200" b="1"/>
            </a:lvl9pPr>
          </a:lstStyle>
          <a:p>
            <a:pPr lvl="0"/>
            <a:r>
              <a:rPr lang="en-US"/>
              <a:t>[Heading]</a:t>
            </a:r>
          </a:p>
        </p:txBody>
      </p:sp>
      <p:sp>
        <p:nvSpPr>
          <p:cNvPr id="23" name="Content Placeholder 7">
            <a:extLst>
              <a:ext uri="{FF2B5EF4-FFF2-40B4-BE49-F238E27FC236}">
                <a16:creationId xmlns:a16="http://schemas.microsoft.com/office/drawing/2014/main" id="{69A1AD93-A4A6-876F-66B8-D6FA4988595B}"/>
              </a:ext>
            </a:extLst>
          </p:cNvPr>
          <p:cNvSpPr>
            <a:spLocks noGrp="1"/>
          </p:cNvSpPr>
          <p:nvPr>
            <p:ph sz="half" idx="17" hasCustomPrompt="1"/>
          </p:nvPr>
        </p:nvSpPr>
        <p:spPr>
          <a:xfrm>
            <a:off x="6016625" y="3383280"/>
            <a:ext cx="2532888"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71134704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hree Points Imag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5EF8FA2-5DBA-03BF-350B-1AF47AFF5A1D}"/>
              </a:ext>
            </a:extLst>
          </p:cNvPr>
          <p:cNvSpPr>
            <a:spLocks noGrp="1"/>
          </p:cNvSpPr>
          <p:nvPr>
            <p:ph type="title" hasCustomPrompt="1"/>
          </p:nvPr>
        </p:nvSpPr>
        <p:spPr/>
        <p:txBody>
          <a:bodyPr/>
          <a:lstStyle/>
          <a:p>
            <a:r>
              <a:rPr lang="en-US"/>
              <a:t>[Slide title]</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1279525"/>
            <a:ext cx="271576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2">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1370965"/>
            <a:ext cx="2715768" cy="548640"/>
          </a:xfrm>
        </p:spPr>
        <p:txBody>
          <a:bodyPr/>
          <a:lstStyle>
            <a:lvl1pPr marL="0" indent="0">
              <a:lnSpc>
                <a:spcPct val="100000"/>
              </a:lnSpc>
              <a:spcBef>
                <a:spcPts val="0"/>
              </a:spcBef>
              <a:buFontTx/>
              <a:buNone/>
              <a:defRPr sz="16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15" name="Content Placeholder 3">
            <a:extLst>
              <a:ext uri="{FF2B5EF4-FFF2-40B4-BE49-F238E27FC236}">
                <a16:creationId xmlns:a16="http://schemas.microsoft.com/office/drawing/2014/main" id="{8434B936-E687-474E-50E0-DCADF219959B}"/>
              </a:ext>
            </a:extLst>
          </p:cNvPr>
          <p:cNvSpPr>
            <a:spLocks noGrp="1"/>
          </p:cNvSpPr>
          <p:nvPr>
            <p:ph sz="half" idx="1" hasCustomPrompt="1"/>
          </p:nvPr>
        </p:nvSpPr>
        <p:spPr>
          <a:xfrm>
            <a:off x="411479" y="1965960"/>
            <a:ext cx="2715768" cy="59436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sp>
        <p:nvSpPr>
          <p:cNvPr id="19" name="Picture Placeholder 4">
            <a:extLst>
              <a:ext uri="{FF2B5EF4-FFF2-40B4-BE49-F238E27FC236}">
                <a16:creationId xmlns:a16="http://schemas.microsoft.com/office/drawing/2014/main" id="{2C34CC0F-06CB-59EA-6E96-A3D191379448}"/>
              </a:ext>
              <a:ext uri="{C183D7F6-B498-43B3-948B-1728B52AA6E4}">
                <adec:decorative xmlns:adec="http://schemas.microsoft.com/office/drawing/2017/decorative" val="1"/>
              </a:ext>
            </a:extLst>
          </p:cNvPr>
          <p:cNvSpPr>
            <a:spLocks noGrp="1"/>
          </p:cNvSpPr>
          <p:nvPr>
            <p:ph type="pic" sz="quarter" idx="11"/>
          </p:nvPr>
        </p:nvSpPr>
        <p:spPr>
          <a:xfrm>
            <a:off x="411479" y="2697480"/>
            <a:ext cx="2715768" cy="15544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3213100" y="1279525"/>
            <a:ext cx="271576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5">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3213100" y="1370965"/>
            <a:ext cx="2715768" cy="548640"/>
          </a:xfrm>
        </p:spPr>
        <p:txBody>
          <a:bodyPr/>
          <a:lstStyle>
            <a:lvl1pPr marL="0" indent="0">
              <a:lnSpc>
                <a:spcPct val="100000"/>
              </a:lnSpc>
              <a:spcBef>
                <a:spcPts val="0"/>
              </a:spcBef>
              <a:buFontTx/>
              <a:buNone/>
              <a:defRPr sz="16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17" name="Content Placeholder 6">
            <a:extLst>
              <a:ext uri="{FF2B5EF4-FFF2-40B4-BE49-F238E27FC236}">
                <a16:creationId xmlns:a16="http://schemas.microsoft.com/office/drawing/2014/main" id="{29B89E1F-7FC3-8E69-1063-7D80A178D85A}"/>
              </a:ext>
            </a:extLst>
          </p:cNvPr>
          <p:cNvSpPr>
            <a:spLocks noGrp="1"/>
          </p:cNvSpPr>
          <p:nvPr>
            <p:ph sz="half" idx="15" hasCustomPrompt="1"/>
          </p:nvPr>
        </p:nvSpPr>
        <p:spPr>
          <a:xfrm>
            <a:off x="3213100" y="1965960"/>
            <a:ext cx="2715768" cy="59436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sp>
        <p:nvSpPr>
          <p:cNvPr id="20" name="Picture Placeholder 7">
            <a:extLst>
              <a:ext uri="{FF2B5EF4-FFF2-40B4-BE49-F238E27FC236}">
                <a16:creationId xmlns:a16="http://schemas.microsoft.com/office/drawing/2014/main" id="{9B6F9D6D-1285-51F7-638B-2327058D952F}"/>
              </a:ext>
              <a:ext uri="{C183D7F6-B498-43B3-948B-1728B52AA6E4}">
                <adec:decorative xmlns:adec="http://schemas.microsoft.com/office/drawing/2017/decorative" val="1"/>
              </a:ext>
            </a:extLst>
          </p:cNvPr>
          <p:cNvSpPr>
            <a:spLocks noGrp="1"/>
          </p:cNvSpPr>
          <p:nvPr>
            <p:ph type="pic" sz="quarter" idx="18"/>
          </p:nvPr>
        </p:nvSpPr>
        <p:spPr>
          <a:xfrm>
            <a:off x="3213100" y="2697480"/>
            <a:ext cx="2715768" cy="15544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cxnSp>
        <p:nvCxnSpPr>
          <p:cNvPr id="21" name="Line">
            <a:extLst>
              <a:ext uri="{FF2B5EF4-FFF2-40B4-BE49-F238E27FC236}">
                <a16:creationId xmlns:a16="http://schemas.microsoft.com/office/drawing/2014/main" id="{4B423371-4EEB-1647-F8AC-BE37D259F89F}"/>
              </a:ext>
              <a:ext uri="{C183D7F6-B498-43B3-948B-1728B52AA6E4}">
                <adec:decorative xmlns:adec="http://schemas.microsoft.com/office/drawing/2017/decorative" val="1"/>
              </a:ext>
            </a:extLst>
          </p:cNvPr>
          <p:cNvCxnSpPr>
            <a:cxnSpLocks/>
          </p:cNvCxnSpPr>
          <p:nvPr/>
        </p:nvCxnSpPr>
        <p:spPr>
          <a:xfrm>
            <a:off x="6016625" y="1279525"/>
            <a:ext cx="271576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2" name="Text Placeholder 8">
            <a:extLst>
              <a:ext uri="{FF2B5EF4-FFF2-40B4-BE49-F238E27FC236}">
                <a16:creationId xmlns:a16="http://schemas.microsoft.com/office/drawing/2014/main" id="{F6F5FC24-92AD-FDC2-FD82-D127ADE638E7}"/>
              </a:ext>
            </a:extLst>
          </p:cNvPr>
          <p:cNvSpPr>
            <a:spLocks noGrp="1"/>
          </p:cNvSpPr>
          <p:nvPr>
            <p:ph type="body" sz="quarter" idx="16" hasCustomPrompt="1"/>
          </p:nvPr>
        </p:nvSpPr>
        <p:spPr>
          <a:xfrm>
            <a:off x="6016625" y="1370965"/>
            <a:ext cx="2715768" cy="548640"/>
          </a:xfrm>
        </p:spPr>
        <p:txBody>
          <a:bodyPr/>
          <a:lstStyle>
            <a:lvl1pPr marL="0" indent="0">
              <a:lnSpc>
                <a:spcPct val="100000"/>
              </a:lnSpc>
              <a:spcBef>
                <a:spcPts val="0"/>
              </a:spcBef>
              <a:buFontTx/>
              <a:buNone/>
              <a:defRPr sz="16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23" name="Content Placeholder 9">
            <a:extLst>
              <a:ext uri="{FF2B5EF4-FFF2-40B4-BE49-F238E27FC236}">
                <a16:creationId xmlns:a16="http://schemas.microsoft.com/office/drawing/2014/main" id="{69A1AD93-A4A6-876F-66B8-D6FA4988595B}"/>
              </a:ext>
            </a:extLst>
          </p:cNvPr>
          <p:cNvSpPr>
            <a:spLocks noGrp="1"/>
          </p:cNvSpPr>
          <p:nvPr>
            <p:ph sz="half" idx="17" hasCustomPrompt="1"/>
          </p:nvPr>
        </p:nvSpPr>
        <p:spPr>
          <a:xfrm>
            <a:off x="6016625" y="1965960"/>
            <a:ext cx="2715768" cy="59436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sp>
        <p:nvSpPr>
          <p:cNvPr id="24" name="Picture Placeholder 10">
            <a:extLst>
              <a:ext uri="{FF2B5EF4-FFF2-40B4-BE49-F238E27FC236}">
                <a16:creationId xmlns:a16="http://schemas.microsoft.com/office/drawing/2014/main" id="{90151EF7-99D4-9093-F374-919C26A59B2F}"/>
              </a:ext>
              <a:ext uri="{C183D7F6-B498-43B3-948B-1728B52AA6E4}">
                <adec:decorative xmlns:adec="http://schemas.microsoft.com/office/drawing/2017/decorative" val="1"/>
              </a:ext>
            </a:extLst>
          </p:cNvPr>
          <p:cNvSpPr>
            <a:spLocks noGrp="1"/>
          </p:cNvSpPr>
          <p:nvPr>
            <p:ph type="pic" sz="quarter" idx="19"/>
          </p:nvPr>
        </p:nvSpPr>
        <p:spPr>
          <a:xfrm>
            <a:off x="6016625" y="2697480"/>
            <a:ext cx="2715768" cy="15544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11"/>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3369886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Four Points">
    <p:bg>
      <p:bgPr>
        <a:solidFill>
          <a:srgbClr val="E5DDCA"/>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15DB677-4182-8A8A-A686-2BC02FDAB669}"/>
              </a:ext>
            </a:extLst>
          </p:cNvPr>
          <p:cNvSpPr>
            <a:spLocks noGrp="1"/>
          </p:cNvSpPr>
          <p:nvPr>
            <p:ph type="title" hasCustomPrompt="1"/>
          </p:nvPr>
        </p:nvSpPr>
        <p:spPr/>
        <p:txBody>
          <a:bodyPr/>
          <a:lstStyle>
            <a:lvl1pPr>
              <a:defRPr sz="1100" cap="all" spc="20" baseline="0"/>
            </a:lvl1pPr>
          </a:lstStyle>
          <a:p>
            <a:r>
              <a:rPr lang="en-US"/>
              <a:t>[OPTIONAL SLIDE TITLE/EYEBROW]</a:t>
            </a:r>
          </a:p>
        </p:txBody>
      </p:sp>
      <p:sp>
        <p:nvSpPr>
          <p:cNvPr id="7" name="Text Placeholder 2">
            <a:extLst>
              <a:ext uri="{FF2B5EF4-FFF2-40B4-BE49-F238E27FC236}">
                <a16:creationId xmlns:a16="http://schemas.microsoft.com/office/drawing/2014/main" id="{FFD34425-6723-ADCC-9251-106A0D988517}"/>
              </a:ext>
            </a:extLst>
          </p:cNvPr>
          <p:cNvSpPr>
            <a:spLocks noGrp="1"/>
          </p:cNvSpPr>
          <p:nvPr>
            <p:ph type="body" sz="quarter" idx="20" hasCustomPrompt="1"/>
          </p:nvPr>
        </p:nvSpPr>
        <p:spPr>
          <a:xfrm>
            <a:off x="411162" y="1279525"/>
            <a:ext cx="6034088" cy="914400"/>
          </a:xfrm>
        </p:spPr>
        <p:txBody>
          <a:bodyPr/>
          <a:lstStyle>
            <a:lvl1pPr marL="0" indent="0">
              <a:lnSpc>
                <a:spcPct val="90000"/>
              </a:lnSpc>
              <a:spcBef>
                <a:spcPts val="0"/>
              </a:spcBef>
              <a:buFontTx/>
              <a:buNone/>
              <a:defRPr sz="2200"/>
            </a:lvl1pPr>
            <a:lvl2pPr marL="0" indent="0">
              <a:lnSpc>
                <a:spcPct val="90000"/>
              </a:lnSpc>
              <a:spcBef>
                <a:spcPts val="0"/>
              </a:spcBef>
              <a:buFontTx/>
              <a:buNone/>
              <a:defRPr sz="2200"/>
            </a:lvl2pPr>
            <a:lvl3pPr marL="0" indent="0">
              <a:lnSpc>
                <a:spcPct val="90000"/>
              </a:lnSpc>
              <a:spcBef>
                <a:spcPts val="0"/>
              </a:spcBef>
              <a:buFontTx/>
              <a:buNone/>
              <a:defRPr sz="2200"/>
            </a:lvl3pPr>
            <a:lvl4pPr marL="0" indent="0">
              <a:lnSpc>
                <a:spcPct val="90000"/>
              </a:lnSpc>
              <a:spcBef>
                <a:spcPts val="0"/>
              </a:spcBef>
              <a:buFontTx/>
              <a:buNone/>
              <a:defRPr sz="2200"/>
            </a:lvl4pPr>
            <a:lvl5pPr marL="0" indent="0">
              <a:lnSpc>
                <a:spcPct val="90000"/>
              </a:lnSpc>
              <a:spcBef>
                <a:spcPts val="0"/>
              </a:spcBef>
              <a:buFontTx/>
              <a:buNone/>
              <a:defRPr sz="2200"/>
            </a:lvl5pPr>
            <a:lvl6pPr marL="0" indent="0">
              <a:lnSpc>
                <a:spcPct val="90000"/>
              </a:lnSpc>
              <a:spcBef>
                <a:spcPts val="0"/>
              </a:spcBef>
              <a:buFontTx/>
              <a:buNone/>
              <a:defRPr sz="2200"/>
            </a:lvl6pPr>
            <a:lvl7pPr marL="0" indent="0">
              <a:lnSpc>
                <a:spcPct val="90000"/>
              </a:lnSpc>
              <a:spcBef>
                <a:spcPts val="0"/>
              </a:spcBef>
              <a:buFontTx/>
              <a:buNone/>
              <a:defRPr sz="2200"/>
            </a:lvl7pPr>
            <a:lvl8pPr marL="0" indent="0">
              <a:lnSpc>
                <a:spcPct val="90000"/>
              </a:lnSpc>
              <a:spcBef>
                <a:spcPts val="0"/>
              </a:spcBef>
              <a:buFontTx/>
              <a:buNone/>
              <a:defRPr sz="2200"/>
            </a:lvl8pPr>
            <a:lvl9pPr marL="0" indent="0">
              <a:lnSpc>
                <a:spcPct val="90000"/>
              </a:lnSpc>
              <a:spcBef>
                <a:spcPts val="0"/>
              </a:spcBef>
              <a:buFontTx/>
              <a:buNone/>
              <a:defRPr sz="2200"/>
            </a:lvl9pPr>
          </a:lstStyle>
          <a:p>
            <a:pPr lvl="0"/>
            <a:r>
              <a:rPr lang="en-US"/>
              <a:t>[Statement]</a:t>
            </a:r>
          </a:p>
        </p:txBody>
      </p:sp>
      <p:cxnSp>
        <p:nvCxnSpPr>
          <p:cNvPr id="18" name="Line">
            <a:extLst>
              <a:ext uri="{FF2B5EF4-FFF2-40B4-BE49-F238E27FC236}">
                <a16:creationId xmlns:a16="http://schemas.microsoft.com/office/drawing/2014/main" id="{461C5959-4737-763A-FD5A-9658DD405971}"/>
              </a:ext>
              <a:ext uri="{C183D7F6-B498-43B3-948B-1728B52AA6E4}">
                <adec:decorative xmlns:adec="http://schemas.microsoft.com/office/drawing/2017/decorative" val="1"/>
              </a:ext>
            </a:extLst>
          </p:cNvPr>
          <p:cNvCxnSpPr>
            <a:cxnSpLocks/>
          </p:cNvCxnSpPr>
          <p:nvPr/>
        </p:nvCxnSpPr>
        <p:spPr>
          <a:xfrm>
            <a:off x="411479" y="2468880"/>
            <a:ext cx="1828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9" name="Text Placeholder 3">
            <a:extLst>
              <a:ext uri="{FF2B5EF4-FFF2-40B4-BE49-F238E27FC236}">
                <a16:creationId xmlns:a16="http://schemas.microsoft.com/office/drawing/2014/main" id="{3E601BF4-DAEF-133B-EE30-3239C5863E35}"/>
              </a:ext>
            </a:extLst>
          </p:cNvPr>
          <p:cNvSpPr>
            <a:spLocks noGrp="1"/>
          </p:cNvSpPr>
          <p:nvPr>
            <p:ph type="body" sz="quarter" idx="13" hasCustomPrompt="1"/>
          </p:nvPr>
        </p:nvSpPr>
        <p:spPr>
          <a:xfrm>
            <a:off x="411479"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20" name="Content Placeholder 4">
            <a:extLst>
              <a:ext uri="{FF2B5EF4-FFF2-40B4-BE49-F238E27FC236}">
                <a16:creationId xmlns:a16="http://schemas.microsoft.com/office/drawing/2014/main" id="{7C90670E-AE06-3C75-5492-E891C2E29434}"/>
              </a:ext>
            </a:extLst>
          </p:cNvPr>
          <p:cNvSpPr>
            <a:spLocks noGrp="1"/>
          </p:cNvSpPr>
          <p:nvPr>
            <p:ph sz="half" idx="1" hasCustomPrompt="1"/>
          </p:nvPr>
        </p:nvSpPr>
        <p:spPr>
          <a:xfrm>
            <a:off x="411479"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24" name="Line">
            <a:extLst>
              <a:ext uri="{FF2B5EF4-FFF2-40B4-BE49-F238E27FC236}">
                <a16:creationId xmlns:a16="http://schemas.microsoft.com/office/drawing/2014/main" id="{63C6B581-253E-219F-92B7-D3A6352F31AD}"/>
              </a:ext>
              <a:ext uri="{C183D7F6-B498-43B3-948B-1728B52AA6E4}">
                <adec:decorative xmlns:adec="http://schemas.microsoft.com/office/drawing/2017/decorative" val="1"/>
              </a:ext>
            </a:extLst>
          </p:cNvPr>
          <p:cNvCxnSpPr>
            <a:cxnSpLocks/>
          </p:cNvCxnSpPr>
          <p:nvPr/>
        </p:nvCxnSpPr>
        <p:spPr>
          <a:xfrm>
            <a:off x="2511425" y="2468880"/>
            <a:ext cx="1828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5" name="Text Placeholder 5">
            <a:extLst>
              <a:ext uri="{FF2B5EF4-FFF2-40B4-BE49-F238E27FC236}">
                <a16:creationId xmlns:a16="http://schemas.microsoft.com/office/drawing/2014/main" id="{E65EF0A5-3D33-4238-5195-34801B66BE7F}"/>
              </a:ext>
            </a:extLst>
          </p:cNvPr>
          <p:cNvSpPr>
            <a:spLocks noGrp="1"/>
          </p:cNvSpPr>
          <p:nvPr>
            <p:ph type="body" sz="quarter" idx="14" hasCustomPrompt="1"/>
          </p:nvPr>
        </p:nvSpPr>
        <p:spPr>
          <a:xfrm>
            <a:off x="2511425"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26" name="Content Placeholder 6">
            <a:extLst>
              <a:ext uri="{FF2B5EF4-FFF2-40B4-BE49-F238E27FC236}">
                <a16:creationId xmlns:a16="http://schemas.microsoft.com/office/drawing/2014/main" id="{C38CB995-C913-3728-3008-ADFFA2ACECB5}"/>
              </a:ext>
            </a:extLst>
          </p:cNvPr>
          <p:cNvSpPr>
            <a:spLocks noGrp="1"/>
          </p:cNvSpPr>
          <p:nvPr>
            <p:ph sz="half" idx="15" hasCustomPrompt="1"/>
          </p:nvPr>
        </p:nvSpPr>
        <p:spPr>
          <a:xfrm>
            <a:off x="2511425"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27" name="Line">
            <a:extLst>
              <a:ext uri="{FF2B5EF4-FFF2-40B4-BE49-F238E27FC236}">
                <a16:creationId xmlns:a16="http://schemas.microsoft.com/office/drawing/2014/main" id="{FF52919A-3538-27C6-49FF-7336E74CABFD}"/>
              </a:ext>
              <a:ext uri="{C183D7F6-B498-43B3-948B-1728B52AA6E4}">
                <adec:decorative xmlns:adec="http://schemas.microsoft.com/office/drawing/2017/decorative" val="1"/>
              </a:ext>
            </a:extLst>
          </p:cNvPr>
          <p:cNvCxnSpPr>
            <a:cxnSpLocks/>
          </p:cNvCxnSpPr>
          <p:nvPr/>
        </p:nvCxnSpPr>
        <p:spPr>
          <a:xfrm>
            <a:off x="4616450" y="2468880"/>
            <a:ext cx="1828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8" name="Text Placeholder 7">
            <a:extLst>
              <a:ext uri="{FF2B5EF4-FFF2-40B4-BE49-F238E27FC236}">
                <a16:creationId xmlns:a16="http://schemas.microsoft.com/office/drawing/2014/main" id="{1F41111F-69DE-7800-1A30-A77264CFCD07}"/>
              </a:ext>
            </a:extLst>
          </p:cNvPr>
          <p:cNvSpPr>
            <a:spLocks noGrp="1"/>
          </p:cNvSpPr>
          <p:nvPr>
            <p:ph type="body" sz="quarter" idx="16" hasCustomPrompt="1"/>
          </p:nvPr>
        </p:nvSpPr>
        <p:spPr>
          <a:xfrm>
            <a:off x="4616450"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29" name="Content Placeholder 8">
            <a:extLst>
              <a:ext uri="{FF2B5EF4-FFF2-40B4-BE49-F238E27FC236}">
                <a16:creationId xmlns:a16="http://schemas.microsoft.com/office/drawing/2014/main" id="{5CCB6FBB-870D-DCCA-7330-04B4FFE57954}"/>
              </a:ext>
            </a:extLst>
          </p:cNvPr>
          <p:cNvSpPr>
            <a:spLocks noGrp="1"/>
          </p:cNvSpPr>
          <p:nvPr>
            <p:ph sz="half" idx="17" hasCustomPrompt="1"/>
          </p:nvPr>
        </p:nvSpPr>
        <p:spPr>
          <a:xfrm>
            <a:off x="4616450"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30" name="Line">
            <a:extLst>
              <a:ext uri="{FF2B5EF4-FFF2-40B4-BE49-F238E27FC236}">
                <a16:creationId xmlns:a16="http://schemas.microsoft.com/office/drawing/2014/main" id="{5685B4FA-34F7-B692-3FD7-327581E6391A}"/>
              </a:ext>
              <a:ext uri="{C183D7F6-B498-43B3-948B-1728B52AA6E4}">
                <adec:decorative xmlns:adec="http://schemas.microsoft.com/office/drawing/2017/decorative" val="1"/>
              </a:ext>
            </a:extLst>
          </p:cNvPr>
          <p:cNvCxnSpPr>
            <a:cxnSpLocks/>
          </p:cNvCxnSpPr>
          <p:nvPr/>
        </p:nvCxnSpPr>
        <p:spPr>
          <a:xfrm>
            <a:off x="6716396" y="2468880"/>
            <a:ext cx="1828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31" name="Text Placeholder 9">
            <a:extLst>
              <a:ext uri="{FF2B5EF4-FFF2-40B4-BE49-F238E27FC236}">
                <a16:creationId xmlns:a16="http://schemas.microsoft.com/office/drawing/2014/main" id="{65AEA5A7-5C89-BF37-6984-D405C321793D}"/>
              </a:ext>
            </a:extLst>
          </p:cNvPr>
          <p:cNvSpPr>
            <a:spLocks noGrp="1"/>
          </p:cNvSpPr>
          <p:nvPr>
            <p:ph type="body" sz="quarter" idx="18" hasCustomPrompt="1"/>
          </p:nvPr>
        </p:nvSpPr>
        <p:spPr>
          <a:xfrm>
            <a:off x="6716396"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32" name="Content Placeholder 10">
            <a:extLst>
              <a:ext uri="{FF2B5EF4-FFF2-40B4-BE49-F238E27FC236}">
                <a16:creationId xmlns:a16="http://schemas.microsoft.com/office/drawing/2014/main" id="{F550F705-B329-2D27-76CF-ABB5C9A5C49F}"/>
              </a:ext>
            </a:extLst>
          </p:cNvPr>
          <p:cNvSpPr>
            <a:spLocks noGrp="1"/>
          </p:cNvSpPr>
          <p:nvPr>
            <p:ph sz="half" idx="19" hasCustomPrompt="1"/>
          </p:nvPr>
        </p:nvSpPr>
        <p:spPr>
          <a:xfrm>
            <a:off x="6716396"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11"/>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5493189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Collage 01">
    <p:bg>
      <p:bgPr>
        <a:solidFill>
          <a:srgbClr val="122C49"/>
        </a:solidFill>
        <a:effectLst/>
      </p:bgPr>
    </p:bg>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C5748F38-9D08-2B92-960F-D12D75240B49}"/>
              </a:ext>
              <a:ext uri="{C183D7F6-B498-43B3-948B-1728B52AA6E4}">
                <adec:decorative xmlns:adec="http://schemas.microsoft.com/office/drawing/2017/decorative" val="1"/>
              </a:ext>
            </a:extLst>
          </p:cNvPr>
          <p:cNvSpPr/>
          <p:nvPr/>
        </p:nvSpPr>
        <p:spPr bwMode="hidden">
          <a:xfrm>
            <a:off x="0" y="2766060"/>
            <a:ext cx="5314950" cy="237744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8" name="Picture Placeholder 1">
            <a:extLst>
              <a:ext uri="{FF2B5EF4-FFF2-40B4-BE49-F238E27FC236}">
                <a16:creationId xmlns:a16="http://schemas.microsoft.com/office/drawing/2014/main" id="{13C55073-B850-8FDD-06A4-411315BDAAC3}"/>
              </a:ext>
              <a:ext uri="{C183D7F6-B498-43B3-948B-1728B52AA6E4}">
                <adec:decorative xmlns:adec="http://schemas.microsoft.com/office/drawing/2017/decorative" val="1"/>
              </a:ext>
            </a:extLst>
          </p:cNvPr>
          <p:cNvSpPr>
            <a:spLocks noGrp="1"/>
          </p:cNvSpPr>
          <p:nvPr>
            <p:ph type="pic" sz="quarter" idx="11"/>
          </p:nvPr>
        </p:nvSpPr>
        <p:spPr>
          <a:xfrm>
            <a:off x="5314950" y="2766060"/>
            <a:ext cx="3829050" cy="237744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p:txBody>
          <a:bodyPr/>
          <a:lstStyle>
            <a:lvl1pPr>
              <a:defRPr sz="1100" cap="all" spc="20" baseline="0"/>
            </a:lvl1pPr>
          </a:lstStyle>
          <a:p>
            <a:r>
              <a:rPr lang="en-US"/>
              <a:t>[OPTIONAL SLIDE TITLE/EYEBROW]</a:t>
            </a:r>
          </a:p>
        </p:txBody>
      </p:sp>
      <p:sp>
        <p:nvSpPr>
          <p:cNvPr id="6" name="Text Placeholder 3">
            <a:extLst>
              <a:ext uri="{FF2B5EF4-FFF2-40B4-BE49-F238E27FC236}">
                <a16:creationId xmlns:a16="http://schemas.microsoft.com/office/drawing/2014/main" id="{B7C0214A-1F74-44C9-F8C0-8FFAE6154D85}"/>
              </a:ext>
            </a:extLst>
          </p:cNvPr>
          <p:cNvSpPr>
            <a:spLocks noGrp="1"/>
          </p:cNvSpPr>
          <p:nvPr>
            <p:ph type="body" sz="quarter" idx="20" hasCustomPrompt="1"/>
          </p:nvPr>
        </p:nvSpPr>
        <p:spPr>
          <a:xfrm>
            <a:off x="411162" y="1279525"/>
            <a:ext cx="8321676" cy="914400"/>
          </a:xfrm>
        </p:spPr>
        <p:txBody>
          <a:bodyPr/>
          <a:lstStyle>
            <a:lvl1pPr marL="0" indent="0">
              <a:lnSpc>
                <a:spcPct val="90000"/>
              </a:lnSpc>
              <a:spcBef>
                <a:spcPts val="0"/>
              </a:spcBef>
              <a:buFontTx/>
              <a:buNone/>
              <a:defRPr sz="2200" b="1"/>
            </a:lvl1pPr>
            <a:lvl2pPr marL="0" indent="0">
              <a:lnSpc>
                <a:spcPct val="90000"/>
              </a:lnSpc>
              <a:spcBef>
                <a:spcPts val="0"/>
              </a:spcBef>
              <a:buFontTx/>
              <a:buNone/>
              <a:defRPr sz="2200" b="1"/>
            </a:lvl2pPr>
            <a:lvl3pPr marL="0" indent="0">
              <a:lnSpc>
                <a:spcPct val="90000"/>
              </a:lnSpc>
              <a:spcBef>
                <a:spcPts val="0"/>
              </a:spcBef>
              <a:buFontTx/>
              <a:buNone/>
              <a:defRPr sz="2200" b="1"/>
            </a:lvl3pPr>
            <a:lvl4pPr marL="0" indent="0">
              <a:lnSpc>
                <a:spcPct val="90000"/>
              </a:lnSpc>
              <a:spcBef>
                <a:spcPts val="0"/>
              </a:spcBef>
              <a:buFontTx/>
              <a:buNone/>
              <a:defRPr sz="2200" b="1"/>
            </a:lvl4pPr>
            <a:lvl5pPr marL="0" indent="0">
              <a:lnSpc>
                <a:spcPct val="90000"/>
              </a:lnSpc>
              <a:spcBef>
                <a:spcPts val="0"/>
              </a:spcBef>
              <a:buFontTx/>
              <a:buNone/>
              <a:defRPr sz="2200" b="1"/>
            </a:lvl5pPr>
            <a:lvl6pPr marL="0" indent="0">
              <a:lnSpc>
                <a:spcPct val="90000"/>
              </a:lnSpc>
              <a:spcBef>
                <a:spcPts val="0"/>
              </a:spcBef>
              <a:buFontTx/>
              <a:buNone/>
              <a:defRPr sz="2200" b="1"/>
            </a:lvl6pPr>
            <a:lvl7pPr marL="0" indent="0">
              <a:lnSpc>
                <a:spcPct val="90000"/>
              </a:lnSpc>
              <a:spcBef>
                <a:spcPts val="0"/>
              </a:spcBef>
              <a:buFontTx/>
              <a:buNone/>
              <a:defRPr sz="2200" b="1"/>
            </a:lvl7pPr>
            <a:lvl8pPr marL="0" indent="0">
              <a:lnSpc>
                <a:spcPct val="90000"/>
              </a:lnSpc>
              <a:spcBef>
                <a:spcPts val="0"/>
              </a:spcBef>
              <a:buFontTx/>
              <a:buNone/>
              <a:defRPr sz="2200" b="1"/>
            </a:lvl8pPr>
            <a:lvl9pPr marL="0" indent="0">
              <a:lnSpc>
                <a:spcPct val="90000"/>
              </a:lnSpc>
              <a:spcBef>
                <a:spcPts val="0"/>
              </a:spcBef>
              <a:buFontTx/>
              <a:buNone/>
              <a:defRPr sz="2200" b="1"/>
            </a:lvl9pPr>
          </a:lstStyle>
          <a:p>
            <a:pPr lvl="0"/>
            <a:r>
              <a:rPr lang="en-US"/>
              <a:t>[Statement]</a:t>
            </a:r>
          </a:p>
        </p:txBody>
      </p:sp>
      <p:cxnSp>
        <p:nvCxnSpPr>
          <p:cNvPr id="9" name="Line">
            <a:extLst>
              <a:ext uri="{FF2B5EF4-FFF2-40B4-BE49-F238E27FC236}">
                <a16:creationId xmlns:a16="http://schemas.microsoft.com/office/drawing/2014/main" id="{D00C2A02-8E52-208C-4764-B30149B54880}"/>
              </a:ext>
              <a:ext uri="{C183D7F6-B498-43B3-948B-1728B52AA6E4}">
                <adec:decorative xmlns:adec="http://schemas.microsoft.com/office/drawing/2017/decorative" val="1"/>
              </a:ext>
            </a:extLst>
          </p:cNvPr>
          <p:cNvCxnSpPr>
            <a:cxnSpLocks/>
          </p:cNvCxnSpPr>
          <p:nvPr/>
        </p:nvCxnSpPr>
        <p:spPr>
          <a:xfrm>
            <a:off x="712914" y="3291840"/>
            <a:ext cx="3503613"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A5234115-8955-619E-ECC9-B610BE9A2174}"/>
              </a:ext>
            </a:extLst>
          </p:cNvPr>
          <p:cNvSpPr>
            <a:spLocks noGrp="1"/>
          </p:cNvSpPr>
          <p:nvPr>
            <p:ph type="body" sz="quarter" idx="15" hasCustomPrompt="1"/>
          </p:nvPr>
        </p:nvSpPr>
        <p:spPr>
          <a:xfrm>
            <a:off x="712914" y="3429000"/>
            <a:ext cx="2109534"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00%</a:t>
            </a:r>
          </a:p>
        </p:txBody>
      </p:sp>
      <p:sp>
        <p:nvSpPr>
          <p:cNvPr id="16" name="Content Placeholder 5">
            <a:extLst>
              <a:ext uri="{FF2B5EF4-FFF2-40B4-BE49-F238E27FC236}">
                <a16:creationId xmlns:a16="http://schemas.microsoft.com/office/drawing/2014/main" id="{1DA57281-0B97-D604-AC46-2A843B548961}"/>
              </a:ext>
            </a:extLst>
          </p:cNvPr>
          <p:cNvSpPr>
            <a:spLocks noGrp="1"/>
          </p:cNvSpPr>
          <p:nvPr>
            <p:ph sz="half" idx="1" hasCustomPrompt="1"/>
          </p:nvPr>
        </p:nvSpPr>
        <p:spPr>
          <a:xfrm>
            <a:off x="2822448" y="3429000"/>
            <a:ext cx="1394079" cy="91440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4" name="UL Solutions">
            <a:extLst>
              <a:ext uri="{FF2B5EF4-FFF2-40B4-BE49-F238E27FC236}">
                <a16:creationId xmlns:a16="http://schemas.microsoft.com/office/drawing/2014/main" id="{05B0C065-F543-AC41-14D4-93810D0CAD7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6"/>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2340874707"/>
      </p:ext>
    </p:extLst>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Collage 02">
    <p:bg>
      <p:bgPr>
        <a:solidFill>
          <a:srgbClr val="E5DDCA"/>
        </a:solidFill>
        <a:effectLst/>
      </p:bgPr>
    </p:bg>
    <p:spTree>
      <p:nvGrpSpPr>
        <p:cNvPr id="1" name=""/>
        <p:cNvGrpSpPr/>
        <p:nvPr/>
      </p:nvGrpSpPr>
      <p:grpSpPr>
        <a:xfrm>
          <a:off x="0" y="0"/>
          <a:ext cx="0" cy="0"/>
          <a:chOff x="0" y="0"/>
          <a:chExt cx="0" cy="0"/>
        </a:xfrm>
      </p:grpSpPr>
      <p:sp>
        <p:nvSpPr>
          <p:cNvPr id="19" name="Rectangle">
            <a:extLst>
              <a:ext uri="{FF2B5EF4-FFF2-40B4-BE49-F238E27FC236}">
                <a16:creationId xmlns:a16="http://schemas.microsoft.com/office/drawing/2014/main" id="{1916F76D-DD49-1113-0C41-8C0357541CEC}"/>
              </a:ext>
              <a:ext uri="{C183D7F6-B498-43B3-948B-1728B52AA6E4}">
                <adec:decorative xmlns:adec="http://schemas.microsoft.com/office/drawing/2017/decorative" val="1"/>
              </a:ext>
            </a:extLst>
          </p:cNvPr>
          <p:cNvSpPr/>
          <p:nvPr/>
        </p:nvSpPr>
        <p:spPr bwMode="hidden">
          <a:xfrm>
            <a:off x="0" y="0"/>
            <a:ext cx="9144000" cy="1279525"/>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8" name="Picture Placeholder 1">
            <a:extLst>
              <a:ext uri="{FF2B5EF4-FFF2-40B4-BE49-F238E27FC236}">
                <a16:creationId xmlns:a16="http://schemas.microsoft.com/office/drawing/2014/main" id="{A97BC7FD-E8D3-4F77-E75D-CCCEE8686454}"/>
              </a:ext>
              <a:ext uri="{C183D7F6-B498-43B3-948B-1728B52AA6E4}">
                <adec:decorative xmlns:adec="http://schemas.microsoft.com/office/drawing/2017/decorative" val="1"/>
              </a:ext>
            </a:extLst>
          </p:cNvPr>
          <p:cNvSpPr>
            <a:spLocks noGrp="1"/>
          </p:cNvSpPr>
          <p:nvPr>
            <p:ph type="pic" sz="quarter" idx="11"/>
          </p:nvPr>
        </p:nvSpPr>
        <p:spPr>
          <a:xfrm>
            <a:off x="5314950" y="1279525"/>
            <a:ext cx="3829050" cy="3863975"/>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411480"/>
            <a:ext cx="8321358" cy="685800"/>
          </a:xfrm>
        </p:spPr>
        <p:txBody>
          <a:bodyPr/>
          <a:lstStyle>
            <a:lvl1pPr>
              <a:defRPr>
                <a:solidFill>
                  <a:schemeClr val="bg1"/>
                </a:solidFill>
              </a:defRPr>
            </a:lvl1pPr>
          </a:lstStyle>
          <a:p>
            <a:r>
              <a:rPr lang="en-US"/>
              <a:t>[Slide title or statement]</a:t>
            </a:r>
          </a:p>
        </p:txBody>
      </p:sp>
      <p:cxnSp>
        <p:nvCxnSpPr>
          <p:cNvPr id="9" name="Line">
            <a:extLst>
              <a:ext uri="{FF2B5EF4-FFF2-40B4-BE49-F238E27FC236}">
                <a16:creationId xmlns:a16="http://schemas.microsoft.com/office/drawing/2014/main" id="{2EF9056F-E9BF-3433-D3D7-95475CFBF9ED}"/>
              </a:ext>
              <a:ext uri="{C183D7F6-B498-43B3-948B-1728B52AA6E4}">
                <adec:decorative xmlns:adec="http://schemas.microsoft.com/office/drawing/2017/decorative" val="1"/>
              </a:ext>
            </a:extLst>
          </p:cNvPr>
          <p:cNvCxnSpPr>
            <a:cxnSpLocks/>
          </p:cNvCxnSpPr>
          <p:nvPr/>
        </p:nvCxnSpPr>
        <p:spPr>
          <a:xfrm>
            <a:off x="411480" y="1828800"/>
            <a:ext cx="4114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0" name="Text Placeholder 3">
            <a:extLst>
              <a:ext uri="{FF2B5EF4-FFF2-40B4-BE49-F238E27FC236}">
                <a16:creationId xmlns:a16="http://schemas.microsoft.com/office/drawing/2014/main" id="{5E99C21A-E90A-6F23-3825-23860F497493}"/>
              </a:ext>
            </a:extLst>
          </p:cNvPr>
          <p:cNvSpPr>
            <a:spLocks noGrp="1"/>
          </p:cNvSpPr>
          <p:nvPr>
            <p:ph type="body" sz="quarter" idx="21" hasCustomPrompt="1"/>
          </p:nvPr>
        </p:nvSpPr>
        <p:spPr>
          <a:xfrm>
            <a:off x="411480" y="1920240"/>
            <a:ext cx="1309370" cy="6400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10" name="Text Placeholder 4">
            <a:extLst>
              <a:ext uri="{FF2B5EF4-FFF2-40B4-BE49-F238E27FC236}">
                <a16:creationId xmlns:a16="http://schemas.microsoft.com/office/drawing/2014/main" id="{608263E5-72CC-A3FF-EA5B-2A0BA5C0942E}"/>
              </a:ext>
            </a:extLst>
          </p:cNvPr>
          <p:cNvSpPr>
            <a:spLocks noGrp="1"/>
          </p:cNvSpPr>
          <p:nvPr>
            <p:ph type="body" sz="quarter" idx="16" hasCustomPrompt="1"/>
          </p:nvPr>
        </p:nvSpPr>
        <p:spPr>
          <a:xfrm>
            <a:off x="2111502" y="1920240"/>
            <a:ext cx="2412872" cy="64008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1" name="Line">
            <a:extLst>
              <a:ext uri="{FF2B5EF4-FFF2-40B4-BE49-F238E27FC236}">
                <a16:creationId xmlns:a16="http://schemas.microsoft.com/office/drawing/2014/main" id="{4441901B-312A-2F3A-D305-D3F964549B04}"/>
              </a:ext>
              <a:ext uri="{C183D7F6-B498-43B3-948B-1728B52AA6E4}">
                <adec:decorative xmlns:adec="http://schemas.microsoft.com/office/drawing/2017/decorative" val="1"/>
              </a:ext>
            </a:extLst>
          </p:cNvPr>
          <p:cNvCxnSpPr>
            <a:cxnSpLocks/>
          </p:cNvCxnSpPr>
          <p:nvPr/>
        </p:nvCxnSpPr>
        <p:spPr>
          <a:xfrm>
            <a:off x="411480" y="2742293"/>
            <a:ext cx="4114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1" name="Text Placeholder 5">
            <a:extLst>
              <a:ext uri="{FF2B5EF4-FFF2-40B4-BE49-F238E27FC236}">
                <a16:creationId xmlns:a16="http://schemas.microsoft.com/office/drawing/2014/main" id="{128F46EA-4F21-19B5-DFFF-353C9C40EB99}"/>
              </a:ext>
            </a:extLst>
          </p:cNvPr>
          <p:cNvSpPr>
            <a:spLocks noGrp="1"/>
          </p:cNvSpPr>
          <p:nvPr>
            <p:ph type="body" sz="quarter" idx="22" hasCustomPrompt="1"/>
          </p:nvPr>
        </p:nvSpPr>
        <p:spPr>
          <a:xfrm>
            <a:off x="411480" y="2834640"/>
            <a:ext cx="1309370" cy="6400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12" name="Text Placeholder 6">
            <a:extLst>
              <a:ext uri="{FF2B5EF4-FFF2-40B4-BE49-F238E27FC236}">
                <a16:creationId xmlns:a16="http://schemas.microsoft.com/office/drawing/2014/main" id="{02D29268-DC46-1E23-8D73-343A45EB1039}"/>
              </a:ext>
            </a:extLst>
          </p:cNvPr>
          <p:cNvSpPr>
            <a:spLocks noGrp="1"/>
          </p:cNvSpPr>
          <p:nvPr>
            <p:ph type="body" sz="quarter" idx="18" hasCustomPrompt="1"/>
          </p:nvPr>
        </p:nvSpPr>
        <p:spPr>
          <a:xfrm>
            <a:off x="2111502" y="2834640"/>
            <a:ext cx="2412872" cy="64008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3" name="Line">
            <a:extLst>
              <a:ext uri="{FF2B5EF4-FFF2-40B4-BE49-F238E27FC236}">
                <a16:creationId xmlns:a16="http://schemas.microsoft.com/office/drawing/2014/main" id="{458339CC-E97A-E65F-4872-4DDC1EEA3978}"/>
              </a:ext>
              <a:ext uri="{C183D7F6-B498-43B3-948B-1728B52AA6E4}">
                <adec:decorative xmlns:adec="http://schemas.microsoft.com/office/drawing/2017/decorative" val="1"/>
              </a:ext>
            </a:extLst>
          </p:cNvPr>
          <p:cNvCxnSpPr>
            <a:cxnSpLocks/>
          </p:cNvCxnSpPr>
          <p:nvPr/>
        </p:nvCxnSpPr>
        <p:spPr>
          <a:xfrm>
            <a:off x="411480" y="3657600"/>
            <a:ext cx="4114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2" name="Text Placeholder 7">
            <a:extLst>
              <a:ext uri="{FF2B5EF4-FFF2-40B4-BE49-F238E27FC236}">
                <a16:creationId xmlns:a16="http://schemas.microsoft.com/office/drawing/2014/main" id="{5CCBADD2-4D09-4DAD-019A-BF71EE22B22A}"/>
              </a:ext>
            </a:extLst>
          </p:cNvPr>
          <p:cNvSpPr>
            <a:spLocks noGrp="1"/>
          </p:cNvSpPr>
          <p:nvPr>
            <p:ph type="body" sz="quarter" idx="23" hasCustomPrompt="1"/>
          </p:nvPr>
        </p:nvSpPr>
        <p:spPr>
          <a:xfrm>
            <a:off x="411480" y="3749040"/>
            <a:ext cx="1309370" cy="6400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14" name="Text Placeholder 8">
            <a:extLst>
              <a:ext uri="{FF2B5EF4-FFF2-40B4-BE49-F238E27FC236}">
                <a16:creationId xmlns:a16="http://schemas.microsoft.com/office/drawing/2014/main" id="{A99ED109-9CA8-2632-1D16-D567A9B0E71B}"/>
              </a:ext>
            </a:extLst>
          </p:cNvPr>
          <p:cNvSpPr>
            <a:spLocks noGrp="1"/>
          </p:cNvSpPr>
          <p:nvPr>
            <p:ph type="body" sz="quarter" idx="20" hasCustomPrompt="1"/>
          </p:nvPr>
        </p:nvSpPr>
        <p:spPr>
          <a:xfrm>
            <a:off x="2111502" y="3749040"/>
            <a:ext cx="2412872" cy="64008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pic>
        <p:nvPicPr>
          <p:cNvPr id="7" name="UL Solutions" descr="UL Solutions">
            <a:extLst>
              <a:ext uri="{FF2B5EF4-FFF2-40B4-BE49-F238E27FC236}">
                <a16:creationId xmlns:a16="http://schemas.microsoft.com/office/drawing/2014/main" id="{590AC614-2B1B-D61E-3CB7-BAD5065BF02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9"/>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199933132"/>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Collage 03">
    <p:bg>
      <p:bgPr>
        <a:solidFill>
          <a:srgbClr val="CA0123"/>
        </a:solidFill>
        <a:effectLst/>
      </p:bgPr>
    </p:bg>
    <p:spTree>
      <p:nvGrpSpPr>
        <p:cNvPr id="1" name=""/>
        <p:cNvGrpSpPr/>
        <p:nvPr/>
      </p:nvGrpSpPr>
      <p:grpSpPr>
        <a:xfrm>
          <a:off x="0" y="0"/>
          <a:ext cx="0" cy="0"/>
          <a:chOff x="0" y="0"/>
          <a:chExt cx="0" cy="0"/>
        </a:xfrm>
      </p:grpSpPr>
      <p:sp>
        <p:nvSpPr>
          <p:cNvPr id="6" name="Rectangle">
            <a:extLst>
              <a:ext uri="{FF2B5EF4-FFF2-40B4-BE49-F238E27FC236}">
                <a16:creationId xmlns:a16="http://schemas.microsoft.com/office/drawing/2014/main" id="{91088585-4FE4-9AE8-7638-F5E30671C357}"/>
              </a:ext>
              <a:ext uri="{C183D7F6-B498-43B3-948B-1728B52AA6E4}">
                <adec:decorative xmlns:adec="http://schemas.microsoft.com/office/drawing/2017/decorative" val="1"/>
              </a:ext>
            </a:extLst>
          </p:cNvPr>
          <p:cNvSpPr/>
          <p:nvPr/>
        </p:nvSpPr>
        <p:spPr bwMode="hidden">
          <a:xfrm>
            <a:off x="0" y="0"/>
            <a:ext cx="4616450" cy="5143500"/>
          </a:xfrm>
          <a:prstGeom prst="rect">
            <a:avLst/>
          </a:prstGeom>
          <a:solidFill>
            <a:srgbClr val="BCE4F7"/>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7" name="Picture Placeholder 1">
            <a:extLst>
              <a:ext uri="{FF2B5EF4-FFF2-40B4-BE49-F238E27FC236}">
                <a16:creationId xmlns:a16="http://schemas.microsoft.com/office/drawing/2014/main" id="{D88A166F-9AE9-E3FE-AD53-0952B92DE1CC}"/>
              </a:ext>
              <a:ext uri="{C183D7F6-B498-43B3-948B-1728B52AA6E4}">
                <adec:decorative xmlns:adec="http://schemas.microsoft.com/office/drawing/2017/decorative" val="1"/>
              </a:ext>
            </a:extLst>
          </p:cNvPr>
          <p:cNvSpPr>
            <a:spLocks noGrp="1"/>
          </p:cNvSpPr>
          <p:nvPr>
            <p:ph type="pic" sz="quarter" idx="11"/>
          </p:nvPr>
        </p:nvSpPr>
        <p:spPr>
          <a:xfrm>
            <a:off x="0" y="0"/>
            <a:ext cx="4616450" cy="2569464"/>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2834639"/>
            <a:ext cx="3805047" cy="911601"/>
          </a:xfrm>
        </p:spPr>
        <p:txBody>
          <a:bodyPr/>
          <a:lstStyle>
            <a:lvl1pPr>
              <a:lnSpc>
                <a:spcPct val="100000"/>
              </a:lnSpc>
              <a:defRPr sz="1600" b="0">
                <a:solidFill>
                  <a:schemeClr val="bg1"/>
                </a:solidFill>
              </a:defRPr>
            </a:lvl1pPr>
          </a:lstStyle>
          <a:p>
            <a:r>
              <a:rPr lang="en-US"/>
              <a:t>[Slide title or statement]</a:t>
            </a:r>
          </a:p>
        </p:txBody>
      </p:sp>
      <p:cxnSp>
        <p:nvCxnSpPr>
          <p:cNvPr id="11" name="Line">
            <a:extLst>
              <a:ext uri="{FF2B5EF4-FFF2-40B4-BE49-F238E27FC236}">
                <a16:creationId xmlns:a16="http://schemas.microsoft.com/office/drawing/2014/main" id="{A3E17121-5847-4188-4F6C-41D50FA0C35B}"/>
              </a:ext>
              <a:ext uri="{C183D7F6-B498-43B3-948B-1728B52AA6E4}">
                <adec:decorative xmlns:adec="http://schemas.microsoft.com/office/drawing/2017/decorative" val="1"/>
              </a:ext>
            </a:extLst>
          </p:cNvPr>
          <p:cNvCxnSpPr>
            <a:cxnSpLocks/>
          </p:cNvCxnSpPr>
          <p:nvPr/>
        </p:nvCxnSpPr>
        <p:spPr>
          <a:xfrm>
            <a:off x="5314950" y="1284190"/>
            <a:ext cx="271576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3">
            <a:extLst>
              <a:ext uri="{FF2B5EF4-FFF2-40B4-BE49-F238E27FC236}">
                <a16:creationId xmlns:a16="http://schemas.microsoft.com/office/drawing/2014/main" id="{68E2CBC8-88CD-1CB8-C93E-67D43C818100}"/>
              </a:ext>
            </a:extLst>
          </p:cNvPr>
          <p:cNvSpPr>
            <a:spLocks noGrp="1"/>
          </p:cNvSpPr>
          <p:nvPr>
            <p:ph type="body" sz="quarter" idx="21" hasCustomPrompt="1"/>
          </p:nvPr>
        </p:nvSpPr>
        <p:spPr>
          <a:xfrm>
            <a:off x="5314949" y="1417319"/>
            <a:ext cx="2715768" cy="8229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[Heading]</a:t>
            </a:r>
          </a:p>
        </p:txBody>
      </p:sp>
      <p:sp>
        <p:nvSpPr>
          <p:cNvPr id="19" name="Text Placeholder 4">
            <a:extLst>
              <a:ext uri="{FF2B5EF4-FFF2-40B4-BE49-F238E27FC236}">
                <a16:creationId xmlns:a16="http://schemas.microsoft.com/office/drawing/2014/main" id="{B6891CBF-8718-4124-AA14-6DA6121F5C31}"/>
              </a:ext>
            </a:extLst>
          </p:cNvPr>
          <p:cNvSpPr>
            <a:spLocks noGrp="1"/>
          </p:cNvSpPr>
          <p:nvPr>
            <p:ph type="body" sz="quarter" idx="16" hasCustomPrompt="1"/>
          </p:nvPr>
        </p:nvSpPr>
        <p:spPr>
          <a:xfrm>
            <a:off x="5314950" y="2377440"/>
            <a:ext cx="2715768" cy="227076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0" name="UL Solutions" descr="UL Solutions">
            <a:extLst>
              <a:ext uri="{FF2B5EF4-FFF2-40B4-BE49-F238E27FC236}">
                <a16:creationId xmlns:a16="http://schemas.microsoft.com/office/drawing/2014/main" id="{C1BC0507-2B60-6AEB-EE25-C1CD1B56EBD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5"/>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75217728"/>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Collage 04">
    <p:bg>
      <p:bgPr>
        <a:solidFill>
          <a:srgbClr val="CA0123"/>
        </a:solidFill>
        <a:effectLst/>
      </p:bgPr>
    </p:bg>
    <p:spTree>
      <p:nvGrpSpPr>
        <p:cNvPr id="1" name=""/>
        <p:cNvGrpSpPr/>
        <p:nvPr/>
      </p:nvGrpSpPr>
      <p:grpSpPr>
        <a:xfrm>
          <a:off x="0" y="0"/>
          <a:ext cx="0" cy="0"/>
          <a:chOff x="0" y="0"/>
          <a:chExt cx="0" cy="0"/>
        </a:xfrm>
      </p:grpSpPr>
      <p:sp>
        <p:nvSpPr>
          <p:cNvPr id="6" name="Rectangle">
            <a:extLst>
              <a:ext uri="{FF2B5EF4-FFF2-40B4-BE49-F238E27FC236}">
                <a16:creationId xmlns:a16="http://schemas.microsoft.com/office/drawing/2014/main" id="{91088585-4FE4-9AE8-7638-F5E30671C357}"/>
              </a:ext>
              <a:ext uri="{C183D7F6-B498-43B3-948B-1728B52AA6E4}">
                <adec:decorative xmlns:adec="http://schemas.microsoft.com/office/drawing/2017/decorative" val="1"/>
              </a:ext>
            </a:extLst>
          </p:cNvPr>
          <p:cNvSpPr/>
          <p:nvPr/>
        </p:nvSpPr>
        <p:spPr bwMode="hidden">
          <a:xfrm>
            <a:off x="4527550" y="0"/>
            <a:ext cx="4616450" cy="5143500"/>
          </a:xfrm>
          <a:prstGeom prst="rect">
            <a:avLst/>
          </a:prstGeom>
          <a:solidFill>
            <a:srgbClr val="BCE4F7"/>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7" name="Picture Placeholder 1">
            <a:extLst>
              <a:ext uri="{FF2B5EF4-FFF2-40B4-BE49-F238E27FC236}">
                <a16:creationId xmlns:a16="http://schemas.microsoft.com/office/drawing/2014/main" id="{D88A166F-9AE9-E3FE-AD53-0952B92DE1CC}"/>
              </a:ext>
              <a:ext uri="{C183D7F6-B498-43B3-948B-1728B52AA6E4}">
                <adec:decorative xmlns:adec="http://schemas.microsoft.com/office/drawing/2017/decorative" val="1"/>
              </a:ext>
            </a:extLst>
          </p:cNvPr>
          <p:cNvSpPr>
            <a:spLocks noGrp="1"/>
          </p:cNvSpPr>
          <p:nvPr>
            <p:ph type="pic" sz="quarter" idx="11"/>
          </p:nvPr>
        </p:nvSpPr>
        <p:spPr>
          <a:xfrm>
            <a:off x="4527550" y="2574036"/>
            <a:ext cx="4616450" cy="2569464"/>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3" name="Title 2">
            <a:extLst>
              <a:ext uri="{FF2B5EF4-FFF2-40B4-BE49-F238E27FC236}">
                <a16:creationId xmlns:a16="http://schemas.microsoft.com/office/drawing/2014/main" id="{4AD32676-E35C-A086-E70D-94BD4ECA94C1}"/>
              </a:ext>
            </a:extLst>
          </p:cNvPr>
          <p:cNvSpPr>
            <a:spLocks noGrp="1"/>
          </p:cNvSpPr>
          <p:nvPr>
            <p:ph type="title" hasCustomPrompt="1"/>
          </p:nvPr>
        </p:nvSpPr>
        <p:spPr>
          <a:xfrm>
            <a:off x="411480" y="411480"/>
            <a:ext cx="3805047" cy="1371600"/>
          </a:xfrm>
        </p:spPr>
        <p:txBody>
          <a:bodyPr/>
          <a:lstStyle>
            <a:lvl1pPr>
              <a:defRPr b="0"/>
            </a:lvl1pPr>
          </a:lstStyle>
          <a:p>
            <a:r>
              <a:rPr lang="en-US"/>
              <a:t>[Slide title or statement]</a:t>
            </a:r>
          </a:p>
        </p:txBody>
      </p:sp>
      <p:sp>
        <p:nvSpPr>
          <p:cNvPr id="13" name="Text Placeholder 3">
            <a:extLst>
              <a:ext uri="{FF2B5EF4-FFF2-40B4-BE49-F238E27FC236}">
                <a16:creationId xmlns:a16="http://schemas.microsoft.com/office/drawing/2014/main" id="{E3B73AA4-C30B-BD5F-9D90-FBF17BBC92A3}"/>
              </a:ext>
            </a:extLst>
          </p:cNvPr>
          <p:cNvSpPr>
            <a:spLocks noGrp="1"/>
          </p:cNvSpPr>
          <p:nvPr>
            <p:ph type="body" sz="quarter" idx="16" hasCustomPrompt="1"/>
          </p:nvPr>
        </p:nvSpPr>
        <p:spPr>
          <a:xfrm>
            <a:off x="411479" y="2571750"/>
            <a:ext cx="3805047" cy="1371600"/>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cxnSp>
        <p:nvCxnSpPr>
          <p:cNvPr id="11" name="Line">
            <a:extLst>
              <a:ext uri="{FF2B5EF4-FFF2-40B4-BE49-F238E27FC236}">
                <a16:creationId xmlns:a16="http://schemas.microsoft.com/office/drawing/2014/main" id="{A3E17121-5847-4188-4F6C-41D50FA0C35B}"/>
              </a:ext>
              <a:ext uri="{C183D7F6-B498-43B3-948B-1728B52AA6E4}">
                <adec:decorative xmlns:adec="http://schemas.microsoft.com/office/drawing/2017/decorative" val="1"/>
              </a:ext>
            </a:extLst>
          </p:cNvPr>
          <p:cNvCxnSpPr>
            <a:cxnSpLocks/>
          </p:cNvCxnSpPr>
          <p:nvPr/>
        </p:nvCxnSpPr>
        <p:spPr>
          <a:xfrm>
            <a:off x="4918202" y="411480"/>
            <a:ext cx="3814636"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68E2CBC8-88CD-1CB8-C93E-67D43C818100}"/>
              </a:ext>
            </a:extLst>
          </p:cNvPr>
          <p:cNvSpPr>
            <a:spLocks noGrp="1"/>
          </p:cNvSpPr>
          <p:nvPr>
            <p:ph type="body" sz="quarter" idx="21" hasCustomPrompt="1"/>
          </p:nvPr>
        </p:nvSpPr>
        <p:spPr>
          <a:xfrm>
            <a:off x="4918202" y="548639"/>
            <a:ext cx="3814318" cy="1371600"/>
          </a:xfrm>
        </p:spPr>
        <p:txBody>
          <a:bodyPr/>
          <a:lstStyle>
            <a:lvl1pPr marL="0" indent="0">
              <a:lnSpc>
                <a:spcPct val="90000"/>
              </a:lnSpc>
              <a:spcBef>
                <a:spcPts val="0"/>
              </a:spcBef>
              <a:buFontTx/>
              <a:buNone/>
              <a:defRPr sz="3200" b="1">
                <a:solidFill>
                  <a:schemeClr val="bg1"/>
                </a:solidFill>
              </a:defRPr>
            </a:lvl1pPr>
            <a:lvl2pPr marL="0" indent="0">
              <a:lnSpc>
                <a:spcPct val="90000"/>
              </a:lnSpc>
              <a:spcBef>
                <a:spcPts val="0"/>
              </a:spcBef>
              <a:buFontTx/>
              <a:buNone/>
              <a:defRPr sz="3200" b="1">
                <a:solidFill>
                  <a:schemeClr val="bg1"/>
                </a:solidFill>
              </a:defRPr>
            </a:lvl2pPr>
            <a:lvl3pPr marL="0" indent="0">
              <a:lnSpc>
                <a:spcPct val="90000"/>
              </a:lnSpc>
              <a:spcBef>
                <a:spcPts val="0"/>
              </a:spcBef>
              <a:buFontTx/>
              <a:buNone/>
              <a:defRPr sz="3200" b="1">
                <a:solidFill>
                  <a:schemeClr val="bg1"/>
                </a:solidFill>
              </a:defRPr>
            </a:lvl3pPr>
            <a:lvl4pPr marL="0" indent="0">
              <a:lnSpc>
                <a:spcPct val="90000"/>
              </a:lnSpc>
              <a:spcBef>
                <a:spcPts val="0"/>
              </a:spcBef>
              <a:buFontTx/>
              <a:buNone/>
              <a:defRPr sz="3200" b="1">
                <a:solidFill>
                  <a:schemeClr val="bg1"/>
                </a:solidFill>
              </a:defRPr>
            </a:lvl4pPr>
            <a:lvl5pPr marL="0" indent="0">
              <a:lnSpc>
                <a:spcPct val="90000"/>
              </a:lnSpc>
              <a:spcBef>
                <a:spcPts val="0"/>
              </a:spcBef>
              <a:buFontTx/>
              <a:buNone/>
              <a:defRPr sz="3200" b="1">
                <a:solidFill>
                  <a:schemeClr val="bg1"/>
                </a:solidFill>
              </a:defRPr>
            </a:lvl5pPr>
            <a:lvl6pPr marL="0" indent="0">
              <a:lnSpc>
                <a:spcPct val="90000"/>
              </a:lnSpc>
              <a:spcBef>
                <a:spcPts val="0"/>
              </a:spcBef>
              <a:buFontTx/>
              <a:buNone/>
              <a:defRPr sz="3200" b="1">
                <a:solidFill>
                  <a:schemeClr val="bg1"/>
                </a:solidFill>
              </a:defRPr>
            </a:lvl6pPr>
            <a:lvl7pPr marL="0" indent="0">
              <a:lnSpc>
                <a:spcPct val="90000"/>
              </a:lnSpc>
              <a:spcBef>
                <a:spcPts val="0"/>
              </a:spcBef>
              <a:buFontTx/>
              <a:buNone/>
              <a:defRPr sz="3200" b="1">
                <a:solidFill>
                  <a:schemeClr val="bg1"/>
                </a:solidFill>
              </a:defRPr>
            </a:lvl7pPr>
            <a:lvl8pPr marL="0" indent="0">
              <a:lnSpc>
                <a:spcPct val="90000"/>
              </a:lnSpc>
              <a:spcBef>
                <a:spcPts val="0"/>
              </a:spcBef>
              <a:buFontTx/>
              <a:buNone/>
              <a:defRPr sz="3200" b="1">
                <a:solidFill>
                  <a:schemeClr val="bg1"/>
                </a:solidFill>
              </a:defRPr>
            </a:lvl8pPr>
            <a:lvl9pPr marL="0" indent="0">
              <a:lnSpc>
                <a:spcPct val="90000"/>
              </a:lnSpc>
              <a:spcBef>
                <a:spcPts val="0"/>
              </a:spcBef>
              <a:buFontTx/>
              <a:buNone/>
              <a:defRPr sz="3200" b="1">
                <a:solidFill>
                  <a:schemeClr val="bg1"/>
                </a:solidFill>
              </a:defRPr>
            </a:lvl9pPr>
          </a:lstStyle>
          <a:p>
            <a:pPr lvl="0"/>
            <a:r>
              <a:rPr lang="en-US"/>
              <a:t>[Statement]</a:t>
            </a:r>
          </a:p>
        </p:txBody>
      </p:sp>
      <p:pic>
        <p:nvPicPr>
          <p:cNvPr id="12" name="UL Solutions">
            <a:extLst>
              <a:ext uri="{FF2B5EF4-FFF2-40B4-BE49-F238E27FC236}">
                <a16:creationId xmlns:a16="http://schemas.microsoft.com/office/drawing/2014/main" id="{3F844194-8D33-1E18-92F4-9DE994B0CB3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5"/>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3398488942"/>
      </p:ext>
    </p:extLst>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Collage 05">
    <p:bg>
      <p:bgPr>
        <a:solidFill>
          <a:srgbClr val="E5DDCA"/>
        </a:solidFill>
        <a:effectLst/>
      </p:bgPr>
    </p:bg>
    <p:spTree>
      <p:nvGrpSpPr>
        <p:cNvPr id="1" name=""/>
        <p:cNvGrpSpPr/>
        <p:nvPr/>
      </p:nvGrpSpPr>
      <p:grpSpPr>
        <a:xfrm>
          <a:off x="0" y="0"/>
          <a:ext cx="0" cy="0"/>
          <a:chOff x="0" y="0"/>
          <a:chExt cx="0" cy="0"/>
        </a:xfrm>
      </p:grpSpPr>
      <p:sp>
        <p:nvSpPr>
          <p:cNvPr id="6" name="Picture Placeholder 1">
            <a:extLst>
              <a:ext uri="{FF2B5EF4-FFF2-40B4-BE49-F238E27FC236}">
                <a16:creationId xmlns:a16="http://schemas.microsoft.com/office/drawing/2014/main" id="{805EB92D-3A37-0CF0-B7A2-6071D4DB7E9C}"/>
              </a:ext>
              <a:ext uri="{C183D7F6-B498-43B3-948B-1728B52AA6E4}">
                <adec:decorative xmlns:adec="http://schemas.microsoft.com/office/drawing/2017/decorative" val="1"/>
              </a:ext>
            </a:extLst>
          </p:cNvPr>
          <p:cNvSpPr>
            <a:spLocks noGrp="1"/>
          </p:cNvSpPr>
          <p:nvPr>
            <p:ph type="pic" sz="quarter" idx="11"/>
          </p:nvPr>
        </p:nvSpPr>
        <p:spPr>
          <a:xfrm>
            <a:off x="4616450" y="1"/>
            <a:ext cx="4527550" cy="5143500"/>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411480"/>
            <a:ext cx="3414395" cy="685800"/>
          </a:xfrm>
        </p:spPr>
        <p:txBody>
          <a:bodyPr/>
          <a:lstStyle>
            <a:lvl1pPr marL="0" marR="0" indent="0" algn="l" defTabSz="685800" rtl="0" eaLnBrk="1" fontAlgn="auto" latinLnBrk="0" hangingPunct="1">
              <a:lnSpc>
                <a:spcPct val="90000"/>
              </a:lnSpc>
              <a:spcBef>
                <a:spcPct val="0"/>
              </a:spcBef>
              <a:spcAft>
                <a:spcPts val="0"/>
              </a:spcAft>
              <a:buClrTx/>
              <a:buSzTx/>
              <a:buFontTx/>
              <a:buNone/>
              <a:tabLst/>
              <a:defRPr sz="1100" cap="all" spc="20" baseline="0"/>
            </a:lvl1pPr>
          </a:lstStyle>
          <a:p>
            <a:r>
              <a:rPr lang="en-US"/>
              <a:t>[OPTIONAL SLIDE TITLE/EYEBROW]</a:t>
            </a:r>
          </a:p>
        </p:txBody>
      </p:sp>
      <p:cxnSp>
        <p:nvCxnSpPr>
          <p:cNvPr id="7" name="Line">
            <a:extLst>
              <a:ext uri="{FF2B5EF4-FFF2-40B4-BE49-F238E27FC236}">
                <a16:creationId xmlns:a16="http://schemas.microsoft.com/office/drawing/2014/main" id="{EF35DCB6-E00B-EA3F-E4B2-0E2FA3AEFD79}"/>
              </a:ext>
              <a:ext uri="{C183D7F6-B498-43B3-948B-1728B52AA6E4}">
                <adec:decorative xmlns:adec="http://schemas.microsoft.com/office/drawing/2017/decorative" val="1"/>
              </a:ext>
            </a:extLst>
          </p:cNvPr>
          <p:cNvCxnSpPr>
            <a:cxnSpLocks/>
          </p:cNvCxnSpPr>
          <p:nvPr/>
        </p:nvCxnSpPr>
        <p:spPr>
          <a:xfrm>
            <a:off x="411480" y="1876684"/>
            <a:ext cx="3410712"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8" name="Text Placeholder 3">
            <a:extLst>
              <a:ext uri="{FF2B5EF4-FFF2-40B4-BE49-F238E27FC236}">
                <a16:creationId xmlns:a16="http://schemas.microsoft.com/office/drawing/2014/main" id="{B07DE6A9-ED6D-C9A6-1BC7-25C20B2144DE}"/>
              </a:ext>
            </a:extLst>
          </p:cNvPr>
          <p:cNvSpPr>
            <a:spLocks noGrp="1"/>
          </p:cNvSpPr>
          <p:nvPr>
            <p:ph type="body" sz="quarter" idx="21" hasCustomPrompt="1"/>
          </p:nvPr>
        </p:nvSpPr>
        <p:spPr>
          <a:xfrm>
            <a:off x="411480" y="2009813"/>
            <a:ext cx="3410712" cy="914400"/>
          </a:xfrm>
        </p:spPr>
        <p:txBody>
          <a:bodyPr/>
          <a:lstStyle>
            <a:lvl1pPr marL="0" indent="0">
              <a:lnSpc>
                <a:spcPct val="90000"/>
              </a:lnSpc>
              <a:spcBef>
                <a:spcPts val="0"/>
              </a:spcBef>
              <a:buFontTx/>
              <a:buNone/>
              <a:defRPr sz="3200" b="1"/>
            </a:lvl1pPr>
            <a:lvl2pPr marL="0" indent="0">
              <a:lnSpc>
                <a:spcPct val="90000"/>
              </a:lnSpc>
              <a:spcBef>
                <a:spcPts val="0"/>
              </a:spcBef>
              <a:buFontTx/>
              <a:buNone/>
              <a:defRPr sz="3200" b="1"/>
            </a:lvl2pPr>
            <a:lvl3pPr marL="0" indent="0">
              <a:lnSpc>
                <a:spcPct val="90000"/>
              </a:lnSpc>
              <a:spcBef>
                <a:spcPts val="0"/>
              </a:spcBef>
              <a:buFontTx/>
              <a:buNone/>
              <a:defRPr sz="3200" b="1"/>
            </a:lvl3pPr>
            <a:lvl4pPr marL="0" indent="0">
              <a:lnSpc>
                <a:spcPct val="90000"/>
              </a:lnSpc>
              <a:spcBef>
                <a:spcPts val="0"/>
              </a:spcBef>
              <a:buFontTx/>
              <a:buNone/>
              <a:defRPr sz="3200" b="1"/>
            </a:lvl4pPr>
            <a:lvl5pPr marL="0" indent="0">
              <a:lnSpc>
                <a:spcPct val="90000"/>
              </a:lnSpc>
              <a:spcBef>
                <a:spcPts val="0"/>
              </a:spcBef>
              <a:buFontTx/>
              <a:buNone/>
              <a:defRPr sz="3200" b="1"/>
            </a:lvl5pPr>
            <a:lvl6pPr marL="0" indent="0">
              <a:lnSpc>
                <a:spcPct val="90000"/>
              </a:lnSpc>
              <a:spcBef>
                <a:spcPts val="0"/>
              </a:spcBef>
              <a:buFontTx/>
              <a:buNone/>
              <a:defRPr sz="3200" b="1"/>
            </a:lvl6pPr>
            <a:lvl7pPr marL="0" indent="0">
              <a:lnSpc>
                <a:spcPct val="90000"/>
              </a:lnSpc>
              <a:spcBef>
                <a:spcPts val="0"/>
              </a:spcBef>
              <a:buFontTx/>
              <a:buNone/>
              <a:defRPr sz="3200" b="1"/>
            </a:lvl7pPr>
            <a:lvl8pPr marL="0" indent="0">
              <a:lnSpc>
                <a:spcPct val="90000"/>
              </a:lnSpc>
              <a:spcBef>
                <a:spcPts val="0"/>
              </a:spcBef>
              <a:buFontTx/>
              <a:buNone/>
              <a:defRPr sz="3200" b="1"/>
            </a:lvl8pPr>
            <a:lvl9pPr marL="0" indent="0">
              <a:lnSpc>
                <a:spcPct val="90000"/>
              </a:lnSpc>
              <a:spcBef>
                <a:spcPts val="0"/>
              </a:spcBef>
              <a:buFontTx/>
              <a:buNone/>
              <a:defRPr sz="3200" b="1"/>
            </a:lvl9pPr>
          </a:lstStyle>
          <a:p>
            <a:pPr lvl="0"/>
            <a:r>
              <a:rPr lang="en-US"/>
              <a:t>[Heading]</a:t>
            </a:r>
          </a:p>
        </p:txBody>
      </p:sp>
      <p:sp>
        <p:nvSpPr>
          <p:cNvPr id="10" name="Text Placeholder 4">
            <a:extLst>
              <a:ext uri="{FF2B5EF4-FFF2-40B4-BE49-F238E27FC236}">
                <a16:creationId xmlns:a16="http://schemas.microsoft.com/office/drawing/2014/main" id="{986E79B1-B898-7313-C7D0-B891897DFAFF}"/>
              </a:ext>
            </a:extLst>
          </p:cNvPr>
          <p:cNvSpPr>
            <a:spLocks noGrp="1"/>
          </p:cNvSpPr>
          <p:nvPr>
            <p:ph type="body" sz="quarter" idx="16" hasCustomPrompt="1"/>
          </p:nvPr>
        </p:nvSpPr>
        <p:spPr>
          <a:xfrm>
            <a:off x="411480" y="3017520"/>
            <a:ext cx="3410712" cy="163068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4" name="UL Solutions" descr="UL Solutions">
            <a:extLst>
              <a:ext uri="{FF2B5EF4-FFF2-40B4-BE49-F238E27FC236}">
                <a16:creationId xmlns:a16="http://schemas.microsoft.com/office/drawing/2014/main" id="{1CB8A258-A53D-F625-E0AF-CE9A641A025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5"/>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2261481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Collage 06">
    <p:bg>
      <p:bgPr>
        <a:solidFill>
          <a:srgbClr val="EBEBEB"/>
        </a:solidFill>
        <a:effectLst/>
      </p:bgPr>
    </p:bg>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FD136E6F-7EBA-C0F8-4E83-D0423008636E}"/>
              </a:ext>
              <a:ext uri="{C183D7F6-B498-43B3-948B-1728B52AA6E4}">
                <adec:decorative xmlns:adec="http://schemas.microsoft.com/office/drawing/2017/decorative" val="1"/>
              </a:ext>
            </a:extLst>
          </p:cNvPr>
          <p:cNvSpPr/>
          <p:nvPr/>
        </p:nvSpPr>
        <p:spPr bwMode="hidden">
          <a:xfrm>
            <a:off x="4616450" y="0"/>
            <a:ext cx="4527550" cy="5143500"/>
          </a:xfrm>
          <a:prstGeom prst="rect">
            <a:avLst/>
          </a:prstGeom>
          <a:solidFill>
            <a:srgbClr val="BCBEC0"/>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4" name="Picture Placeholder 1">
            <a:extLst>
              <a:ext uri="{FF2B5EF4-FFF2-40B4-BE49-F238E27FC236}">
                <a16:creationId xmlns:a16="http://schemas.microsoft.com/office/drawing/2014/main" id="{B909AD7D-8DD5-379C-4018-DD4726DCDF5B}"/>
              </a:ext>
              <a:ext uri="{C183D7F6-B498-43B3-948B-1728B52AA6E4}">
                <adec:decorative xmlns:adec="http://schemas.microsoft.com/office/drawing/2017/decorative" val="1"/>
              </a:ext>
            </a:extLst>
          </p:cNvPr>
          <p:cNvSpPr>
            <a:spLocks noGrp="1"/>
          </p:cNvSpPr>
          <p:nvPr>
            <p:ph type="pic" sz="quarter" idx="11"/>
          </p:nvPr>
        </p:nvSpPr>
        <p:spPr>
          <a:xfrm>
            <a:off x="4616450" y="0"/>
            <a:ext cx="4527550" cy="2569464"/>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5" name="Title 2">
            <a:extLst>
              <a:ext uri="{FF2B5EF4-FFF2-40B4-BE49-F238E27FC236}">
                <a16:creationId xmlns:a16="http://schemas.microsoft.com/office/drawing/2014/main" id="{E01C4B4E-A8D6-4FCA-7DEE-07966164146F}"/>
              </a:ext>
            </a:extLst>
          </p:cNvPr>
          <p:cNvSpPr>
            <a:spLocks noGrp="1"/>
          </p:cNvSpPr>
          <p:nvPr>
            <p:ph type="title" hasCustomPrompt="1"/>
          </p:nvPr>
        </p:nvSpPr>
        <p:spPr>
          <a:xfrm>
            <a:off x="411480" y="411480"/>
            <a:ext cx="3805047" cy="685800"/>
          </a:xfrm>
        </p:spPr>
        <p:txBody>
          <a:bodyPr/>
          <a:lstStyle/>
          <a:p>
            <a:r>
              <a:rPr lang="en-US"/>
              <a:t>[Slide title]</a:t>
            </a:r>
          </a:p>
        </p:txBody>
      </p:sp>
      <p:sp>
        <p:nvSpPr>
          <p:cNvPr id="10" name="Content Placeholder 3">
            <a:extLst>
              <a:ext uri="{FF2B5EF4-FFF2-40B4-BE49-F238E27FC236}">
                <a16:creationId xmlns:a16="http://schemas.microsoft.com/office/drawing/2014/main" id="{A955825A-49E0-BC05-3C7A-DACC6BF12579}"/>
              </a:ext>
            </a:extLst>
          </p:cNvPr>
          <p:cNvSpPr>
            <a:spLocks noGrp="1"/>
          </p:cNvSpPr>
          <p:nvPr>
            <p:ph sz="quarter" idx="13"/>
          </p:nvPr>
        </p:nvSpPr>
        <p:spPr>
          <a:xfrm>
            <a:off x="411480" y="1279525"/>
            <a:ext cx="3805047" cy="336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47730DC0-223C-2B58-8EF7-4A0C518173A9}"/>
              </a:ext>
            </a:extLst>
          </p:cNvPr>
          <p:cNvSpPr>
            <a:spLocks noGrp="1"/>
          </p:cNvSpPr>
          <p:nvPr>
            <p:ph type="body" sz="quarter" idx="22" hasCustomPrompt="1"/>
          </p:nvPr>
        </p:nvSpPr>
        <p:spPr>
          <a:xfrm>
            <a:off x="5029200" y="2803849"/>
            <a:ext cx="3703319" cy="1828799"/>
          </a:xfrm>
        </p:spPr>
        <p:txBody>
          <a:bodyPr/>
          <a:lstStyle>
            <a:lvl1pPr marL="0" indent="0">
              <a:lnSpc>
                <a:spcPct val="90000"/>
              </a:lnSpc>
              <a:spcBef>
                <a:spcPts val="0"/>
              </a:spcBef>
              <a:buFontTx/>
              <a:buNone/>
              <a:defRPr sz="2000" b="0">
                <a:solidFill>
                  <a:schemeClr val="tx1"/>
                </a:solidFill>
              </a:defRPr>
            </a:lvl1pPr>
            <a:lvl2pPr marL="0" indent="0">
              <a:lnSpc>
                <a:spcPct val="90000"/>
              </a:lnSpc>
              <a:spcBef>
                <a:spcPts val="0"/>
              </a:spcBef>
              <a:buFontTx/>
              <a:buNone/>
              <a:defRPr sz="2000" b="0">
                <a:solidFill>
                  <a:schemeClr val="tx1"/>
                </a:solidFill>
              </a:defRPr>
            </a:lvl2pPr>
            <a:lvl3pPr marL="0" indent="0">
              <a:lnSpc>
                <a:spcPct val="90000"/>
              </a:lnSpc>
              <a:spcBef>
                <a:spcPts val="0"/>
              </a:spcBef>
              <a:buFontTx/>
              <a:buNone/>
              <a:defRPr sz="2000" b="0">
                <a:solidFill>
                  <a:schemeClr val="tx1"/>
                </a:solidFill>
              </a:defRPr>
            </a:lvl3pPr>
            <a:lvl4pPr marL="0" indent="0">
              <a:lnSpc>
                <a:spcPct val="90000"/>
              </a:lnSpc>
              <a:spcBef>
                <a:spcPts val="0"/>
              </a:spcBef>
              <a:buFontTx/>
              <a:buNone/>
              <a:defRPr sz="2000" b="0">
                <a:solidFill>
                  <a:schemeClr val="tx1"/>
                </a:solidFill>
              </a:defRPr>
            </a:lvl4pPr>
            <a:lvl5pPr marL="0" indent="0">
              <a:lnSpc>
                <a:spcPct val="90000"/>
              </a:lnSpc>
              <a:spcBef>
                <a:spcPts val="0"/>
              </a:spcBef>
              <a:buFontTx/>
              <a:buNone/>
              <a:defRPr sz="2000" b="0">
                <a:solidFill>
                  <a:schemeClr val="tx1"/>
                </a:solidFill>
              </a:defRPr>
            </a:lvl5pPr>
            <a:lvl6pPr marL="0" indent="0">
              <a:lnSpc>
                <a:spcPct val="90000"/>
              </a:lnSpc>
              <a:spcBef>
                <a:spcPts val="0"/>
              </a:spcBef>
              <a:buFontTx/>
              <a:buNone/>
              <a:defRPr sz="2000" b="0">
                <a:solidFill>
                  <a:schemeClr val="tx1"/>
                </a:solidFill>
              </a:defRPr>
            </a:lvl6pPr>
            <a:lvl7pPr marL="0" indent="0">
              <a:lnSpc>
                <a:spcPct val="90000"/>
              </a:lnSpc>
              <a:spcBef>
                <a:spcPts val="0"/>
              </a:spcBef>
              <a:buFontTx/>
              <a:buNone/>
              <a:defRPr sz="2000" b="0">
                <a:solidFill>
                  <a:schemeClr val="tx1"/>
                </a:solidFill>
              </a:defRPr>
            </a:lvl7pPr>
            <a:lvl8pPr marL="0" indent="0">
              <a:lnSpc>
                <a:spcPct val="90000"/>
              </a:lnSpc>
              <a:spcBef>
                <a:spcPts val="0"/>
              </a:spcBef>
              <a:buFontTx/>
              <a:buNone/>
              <a:defRPr sz="2000" b="0">
                <a:solidFill>
                  <a:schemeClr val="tx1"/>
                </a:solidFill>
              </a:defRPr>
            </a:lvl8pPr>
            <a:lvl9pPr marL="0" indent="0">
              <a:lnSpc>
                <a:spcPct val="90000"/>
              </a:lnSpc>
              <a:spcBef>
                <a:spcPts val="0"/>
              </a:spcBef>
              <a:buFontTx/>
              <a:buNone/>
              <a:defRPr sz="2000" b="0">
                <a:solidFill>
                  <a:schemeClr val="tx1"/>
                </a:solidFill>
              </a:defRPr>
            </a:lvl9pPr>
          </a:lstStyle>
          <a:p>
            <a:pPr lvl="0"/>
            <a:r>
              <a:rPr lang="en-US"/>
              <a:t>[Statement]</a:t>
            </a:r>
          </a:p>
        </p:txBody>
      </p:sp>
      <p:pic>
        <p:nvPicPr>
          <p:cNvPr id="11" name="UL Solutions" descr="UL Solutions">
            <a:extLst>
              <a:ext uri="{FF2B5EF4-FFF2-40B4-BE49-F238E27FC236}">
                <a16:creationId xmlns:a16="http://schemas.microsoft.com/office/drawing/2014/main" id="{1B3CD329-93B3-8AD1-4887-5F6E83383B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3" name="Slide Number Placeholder 5">
            <a:extLst>
              <a:ext uri="{FF2B5EF4-FFF2-40B4-BE49-F238E27FC236}">
                <a16:creationId xmlns:a16="http://schemas.microsoft.com/office/drawing/2014/main" id="{2FB2C4D3-4705-5546-74A0-78FF265F57FE}"/>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165026716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Collage 07">
    <p:bg>
      <p:bgPr>
        <a:solidFill>
          <a:srgbClr val="EBEBEB"/>
        </a:solidFill>
        <a:effectLst/>
      </p:bgPr>
    </p:bg>
    <p:spTree>
      <p:nvGrpSpPr>
        <p:cNvPr id="1" name=""/>
        <p:cNvGrpSpPr/>
        <p:nvPr/>
      </p:nvGrpSpPr>
      <p:grpSpPr>
        <a:xfrm>
          <a:off x="0" y="0"/>
          <a:ext cx="0" cy="0"/>
          <a:chOff x="0" y="0"/>
          <a:chExt cx="0" cy="0"/>
        </a:xfrm>
      </p:grpSpPr>
      <p:sp>
        <p:nvSpPr>
          <p:cNvPr id="2" name="Rectangle">
            <a:extLst>
              <a:ext uri="{FF2B5EF4-FFF2-40B4-BE49-F238E27FC236}">
                <a16:creationId xmlns:a16="http://schemas.microsoft.com/office/drawing/2014/main" id="{A78B66E6-8FDB-374D-68C5-AE0E871FB54E}"/>
              </a:ext>
              <a:ext uri="{C183D7F6-B498-43B3-948B-1728B52AA6E4}">
                <adec:decorative xmlns:adec="http://schemas.microsoft.com/office/drawing/2017/decorative" val="1"/>
              </a:ext>
            </a:extLst>
          </p:cNvPr>
          <p:cNvSpPr/>
          <p:nvPr/>
        </p:nvSpPr>
        <p:spPr bwMode="hidden">
          <a:xfrm>
            <a:off x="-1" y="0"/>
            <a:ext cx="9144001" cy="2103120"/>
          </a:xfrm>
          <a:prstGeom prst="rect">
            <a:avLst/>
          </a:prstGeom>
          <a:solidFill>
            <a:srgbClr val="BCBEC0"/>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4" name="Picture Placeholder 1">
            <a:extLst>
              <a:ext uri="{FF2B5EF4-FFF2-40B4-BE49-F238E27FC236}">
                <a16:creationId xmlns:a16="http://schemas.microsoft.com/office/drawing/2014/main" id="{B909AD7D-8DD5-379C-4018-DD4726DCDF5B}"/>
              </a:ext>
              <a:ext uri="{C183D7F6-B498-43B3-948B-1728B52AA6E4}">
                <adec:decorative xmlns:adec="http://schemas.microsoft.com/office/drawing/2017/decorative" val="1"/>
              </a:ext>
            </a:extLst>
          </p:cNvPr>
          <p:cNvSpPr>
            <a:spLocks noGrp="1"/>
          </p:cNvSpPr>
          <p:nvPr>
            <p:ph type="pic" sz="quarter" idx="11"/>
          </p:nvPr>
        </p:nvSpPr>
        <p:spPr>
          <a:xfrm>
            <a:off x="5226050" y="0"/>
            <a:ext cx="3917950"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5" name="Title 2">
            <a:extLst>
              <a:ext uri="{FF2B5EF4-FFF2-40B4-BE49-F238E27FC236}">
                <a16:creationId xmlns:a16="http://schemas.microsoft.com/office/drawing/2014/main" id="{E01C4B4E-A8D6-4FCA-7DEE-07966164146F}"/>
              </a:ext>
            </a:extLst>
          </p:cNvPr>
          <p:cNvSpPr>
            <a:spLocks noGrp="1"/>
          </p:cNvSpPr>
          <p:nvPr>
            <p:ph type="title" hasCustomPrompt="1"/>
          </p:nvPr>
        </p:nvSpPr>
        <p:spPr>
          <a:xfrm>
            <a:off x="411481" y="411478"/>
            <a:ext cx="3928744" cy="1371600"/>
          </a:xfrm>
        </p:spPr>
        <p:txBody>
          <a:bodyPr/>
          <a:lstStyle>
            <a:lvl1pPr>
              <a:defRPr sz="3200"/>
            </a:lvl1pPr>
          </a:lstStyle>
          <a:p>
            <a:r>
              <a:rPr lang="en-US"/>
              <a:t>[Slide title </a:t>
            </a:r>
            <a:br>
              <a:rPr lang="en-US"/>
            </a:br>
            <a:r>
              <a:rPr lang="en-US"/>
              <a:t>or statement]</a:t>
            </a:r>
          </a:p>
        </p:txBody>
      </p:sp>
      <p:cxnSp>
        <p:nvCxnSpPr>
          <p:cNvPr id="12" name="Line">
            <a:extLst>
              <a:ext uri="{FF2B5EF4-FFF2-40B4-BE49-F238E27FC236}">
                <a16:creationId xmlns:a16="http://schemas.microsoft.com/office/drawing/2014/main" id="{5A66D3A3-34B7-FEE0-AEB1-BE50FE81EFCF}"/>
              </a:ext>
              <a:ext uri="{C183D7F6-B498-43B3-948B-1728B52AA6E4}">
                <adec:decorative xmlns:adec="http://schemas.microsoft.com/office/drawing/2017/decorative" val="1"/>
              </a:ext>
            </a:extLst>
          </p:cNvPr>
          <p:cNvCxnSpPr>
            <a:cxnSpLocks/>
          </p:cNvCxnSpPr>
          <p:nvPr/>
        </p:nvCxnSpPr>
        <p:spPr>
          <a:xfrm>
            <a:off x="411480" y="2468880"/>
            <a:ext cx="1828799"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7" name="Text Placeholder 2">
            <a:extLst>
              <a:ext uri="{FF2B5EF4-FFF2-40B4-BE49-F238E27FC236}">
                <a16:creationId xmlns:a16="http://schemas.microsoft.com/office/drawing/2014/main" id="{7978DF2F-4068-63F7-7480-EB0179D4798B}"/>
              </a:ext>
            </a:extLst>
          </p:cNvPr>
          <p:cNvSpPr>
            <a:spLocks noGrp="1"/>
          </p:cNvSpPr>
          <p:nvPr>
            <p:ph type="body" sz="quarter" idx="14" hasCustomPrompt="1"/>
          </p:nvPr>
        </p:nvSpPr>
        <p:spPr>
          <a:xfrm>
            <a:off x="411480" y="2514600"/>
            <a:ext cx="1828799" cy="457200"/>
          </a:xfrm>
        </p:spPr>
        <p:txBody>
          <a:bodyPr/>
          <a:lstStyle>
            <a:lvl1pPr marL="0" indent="0">
              <a:lnSpc>
                <a:spcPct val="100000"/>
              </a:lnSpc>
              <a:spcBef>
                <a:spcPts val="0"/>
              </a:spcBef>
              <a:buFontTx/>
              <a:buNone/>
              <a:defRPr sz="14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10" name="Content Placeholder 3">
            <a:extLst>
              <a:ext uri="{FF2B5EF4-FFF2-40B4-BE49-F238E27FC236}">
                <a16:creationId xmlns:a16="http://schemas.microsoft.com/office/drawing/2014/main" id="{A955825A-49E0-BC05-3C7A-DACC6BF12579}"/>
              </a:ext>
            </a:extLst>
          </p:cNvPr>
          <p:cNvSpPr>
            <a:spLocks noGrp="1"/>
          </p:cNvSpPr>
          <p:nvPr>
            <p:ph sz="quarter" idx="13"/>
          </p:nvPr>
        </p:nvSpPr>
        <p:spPr>
          <a:xfrm>
            <a:off x="411480" y="3017520"/>
            <a:ext cx="1828799" cy="1630680"/>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Click to edit Master text styles</a:t>
            </a:r>
          </a:p>
        </p:txBody>
      </p:sp>
      <p:cxnSp>
        <p:nvCxnSpPr>
          <p:cNvPr id="19" name="Line">
            <a:extLst>
              <a:ext uri="{FF2B5EF4-FFF2-40B4-BE49-F238E27FC236}">
                <a16:creationId xmlns:a16="http://schemas.microsoft.com/office/drawing/2014/main" id="{ADC84B74-CF8A-96DE-0CB6-466040D15676}"/>
              </a:ext>
              <a:ext uri="{C183D7F6-B498-43B3-948B-1728B52AA6E4}">
                <adec:decorative xmlns:adec="http://schemas.microsoft.com/office/drawing/2017/decorative" val="1"/>
              </a:ext>
            </a:extLst>
          </p:cNvPr>
          <p:cNvCxnSpPr>
            <a:cxnSpLocks/>
          </p:cNvCxnSpPr>
          <p:nvPr/>
        </p:nvCxnSpPr>
        <p:spPr>
          <a:xfrm>
            <a:off x="2511425" y="2468880"/>
            <a:ext cx="1828799"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0" name="Text Placeholder 2">
            <a:extLst>
              <a:ext uri="{FF2B5EF4-FFF2-40B4-BE49-F238E27FC236}">
                <a16:creationId xmlns:a16="http://schemas.microsoft.com/office/drawing/2014/main" id="{4173C230-5337-3A33-7043-2F5C8DB037FD}"/>
              </a:ext>
            </a:extLst>
          </p:cNvPr>
          <p:cNvSpPr>
            <a:spLocks noGrp="1"/>
          </p:cNvSpPr>
          <p:nvPr>
            <p:ph type="body" sz="quarter" idx="16" hasCustomPrompt="1"/>
          </p:nvPr>
        </p:nvSpPr>
        <p:spPr>
          <a:xfrm>
            <a:off x="2511425" y="2514600"/>
            <a:ext cx="1828799" cy="457200"/>
          </a:xfrm>
        </p:spPr>
        <p:txBody>
          <a:bodyPr/>
          <a:lstStyle>
            <a:lvl1pPr marL="0" indent="0">
              <a:lnSpc>
                <a:spcPct val="100000"/>
              </a:lnSpc>
              <a:spcBef>
                <a:spcPts val="0"/>
              </a:spcBef>
              <a:buFontTx/>
              <a:buNone/>
              <a:defRPr sz="14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18" name="Content Placeholder 3">
            <a:extLst>
              <a:ext uri="{FF2B5EF4-FFF2-40B4-BE49-F238E27FC236}">
                <a16:creationId xmlns:a16="http://schemas.microsoft.com/office/drawing/2014/main" id="{9E99D5CA-4ADD-4167-3C4E-0D9D818CE1EE}"/>
              </a:ext>
            </a:extLst>
          </p:cNvPr>
          <p:cNvSpPr>
            <a:spLocks noGrp="1"/>
          </p:cNvSpPr>
          <p:nvPr>
            <p:ph sz="quarter" idx="15"/>
          </p:nvPr>
        </p:nvSpPr>
        <p:spPr>
          <a:xfrm>
            <a:off x="2511425" y="3017520"/>
            <a:ext cx="1828799" cy="1630680"/>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Click to edit Master text styles</a:t>
            </a:r>
          </a:p>
        </p:txBody>
      </p:sp>
      <p:pic>
        <p:nvPicPr>
          <p:cNvPr id="11" name="UL Solutions" descr="UL Solutions">
            <a:extLst>
              <a:ext uri="{FF2B5EF4-FFF2-40B4-BE49-F238E27FC236}">
                <a16:creationId xmlns:a16="http://schemas.microsoft.com/office/drawing/2014/main" id="{1B3CD329-93B3-8AD1-4887-5F6E83383B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3" name="Slide Number Placeholder 5">
            <a:extLst>
              <a:ext uri="{FF2B5EF4-FFF2-40B4-BE49-F238E27FC236}">
                <a16:creationId xmlns:a16="http://schemas.microsoft.com/office/drawing/2014/main" id="{2FB2C4D3-4705-5546-74A0-78FF265F57FE}"/>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19725158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Only" preserve="1">
  <p:cSld name="Title Only Whi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[Slide title]</a:t>
            </a:r>
          </a:p>
        </p:txBody>
      </p:sp>
      <p:pic>
        <p:nvPicPr>
          <p:cNvPr id="4" name="UL Solutions" descr="UL Solutions">
            <a:extLst>
              <a:ext uri="{FF2B5EF4-FFF2-40B4-BE49-F238E27FC236}">
                <a16:creationId xmlns:a16="http://schemas.microsoft.com/office/drawing/2014/main" id="{1CB8A258-A53D-F625-E0AF-CE9A641A025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2704321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Only" preserve="1">
  <p:cSld name="Title Only Red">
    <p:bg>
      <p:bgPr>
        <a:solidFill>
          <a:srgbClr val="CA012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[Slide title]</a:t>
            </a:r>
          </a:p>
        </p:txBody>
      </p:sp>
      <p:pic>
        <p:nvPicPr>
          <p:cNvPr id="4" name="UL Solutions">
            <a:extLst>
              <a:ext uri="{FF2B5EF4-FFF2-40B4-BE49-F238E27FC236}">
                <a16:creationId xmlns:a16="http://schemas.microsoft.com/office/drawing/2014/main" id="{05B0C065-F543-AC41-14D4-93810D0CAD7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100102975"/>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lank White">
    <p:spTree>
      <p:nvGrpSpPr>
        <p:cNvPr id="1" name=""/>
        <p:cNvGrpSpPr/>
        <p:nvPr/>
      </p:nvGrpSpPr>
      <p:grpSpPr>
        <a:xfrm>
          <a:off x="0" y="0"/>
          <a:ext cx="0" cy="0"/>
          <a:chOff x="0" y="0"/>
          <a:chExt cx="0" cy="0"/>
        </a:xfrm>
      </p:grpSpPr>
      <p:pic>
        <p:nvPicPr>
          <p:cNvPr id="3" name="UL Solutions" descr="UL Solutions">
            <a:extLst>
              <a:ext uri="{FF2B5EF4-FFF2-40B4-BE49-F238E27FC236}">
                <a16:creationId xmlns:a16="http://schemas.microsoft.com/office/drawing/2014/main" id="{EE378ABF-46A6-3D0B-145B-B0AF86D1FB4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1"/>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3364406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lank Red">
    <p:bg>
      <p:bgPr>
        <a:solidFill>
          <a:srgbClr val="CA0123"/>
        </a:solidFill>
        <a:effectLst/>
      </p:bgPr>
    </p:bg>
    <p:spTree>
      <p:nvGrpSpPr>
        <p:cNvPr id="1" name=""/>
        <p:cNvGrpSpPr/>
        <p:nvPr/>
      </p:nvGrpSpPr>
      <p:grpSpPr>
        <a:xfrm>
          <a:off x="0" y="0"/>
          <a:ext cx="0" cy="0"/>
          <a:chOff x="0" y="0"/>
          <a:chExt cx="0" cy="0"/>
        </a:xfrm>
      </p:grpSpPr>
      <p:pic>
        <p:nvPicPr>
          <p:cNvPr id="3" name="UL Solutions">
            <a:extLst>
              <a:ext uri="{FF2B5EF4-FFF2-40B4-BE49-F238E27FC236}">
                <a16:creationId xmlns:a16="http://schemas.microsoft.com/office/drawing/2014/main" id="{0A5D2EEB-0566-5543-55A5-99920E76F6A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1"/>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828813905"/>
      </p:ext>
    </p:extLst>
  </p:cSld>
  <p:clrMapOvr>
    <a:overrideClrMapping bg1="dk1" tx1="lt1" bg2="dk2" tx2="lt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Logo White">
    <p:bg>
      <p:bgRef idx="1001">
        <a:schemeClr val="bg1"/>
      </p:bgRef>
    </p:bg>
    <p:spTree>
      <p:nvGrpSpPr>
        <p:cNvPr id="1" name=""/>
        <p:cNvGrpSpPr/>
        <p:nvPr/>
      </p:nvGrpSpPr>
      <p:grpSpPr>
        <a:xfrm>
          <a:off x="0" y="0"/>
          <a:ext cx="0" cy="0"/>
          <a:chOff x="0" y="0"/>
          <a:chExt cx="0" cy="0"/>
        </a:xfrm>
      </p:grpSpPr>
      <p:pic>
        <p:nvPicPr>
          <p:cNvPr id="3" name="UL Solutions" descr="UL Solutions">
            <a:extLst>
              <a:ext uri="{FF2B5EF4-FFF2-40B4-BE49-F238E27FC236}">
                <a16:creationId xmlns:a16="http://schemas.microsoft.com/office/drawing/2014/main" id="{E20FC1DD-C7DA-62DB-1CD2-F957E9A4ECC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901947" y="1885950"/>
            <a:ext cx="3340106" cy="1371600"/>
          </a:xfrm>
          <a:prstGeom prst="rect">
            <a:avLst/>
          </a:prstGeom>
        </p:spPr>
      </p:pic>
    </p:spTree>
    <p:extLst>
      <p:ext uri="{BB962C8B-B14F-4D97-AF65-F5344CB8AC3E}">
        <p14:creationId xmlns:p14="http://schemas.microsoft.com/office/powerpoint/2010/main" val="1513133574"/>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Logo Red">
    <p:bg>
      <p:bgPr>
        <a:solidFill>
          <a:srgbClr val="CA0123"/>
        </a:solidFill>
        <a:effectLst/>
      </p:bgPr>
    </p:bg>
    <p:spTree>
      <p:nvGrpSpPr>
        <p:cNvPr id="1" name=""/>
        <p:cNvGrpSpPr/>
        <p:nvPr/>
      </p:nvGrpSpPr>
      <p:grpSpPr>
        <a:xfrm>
          <a:off x="0" y="0"/>
          <a:ext cx="0" cy="0"/>
          <a:chOff x="0" y="0"/>
          <a:chExt cx="0" cy="0"/>
        </a:xfrm>
      </p:grpSpPr>
      <p:pic>
        <p:nvPicPr>
          <p:cNvPr id="3" name="UL Solutions">
            <a:extLst>
              <a:ext uri="{FF2B5EF4-FFF2-40B4-BE49-F238E27FC236}">
                <a16:creationId xmlns:a16="http://schemas.microsoft.com/office/drawing/2014/main" id="{4362CD0A-F993-0404-CC14-A4AEC2BFB58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2901951" y="1885950"/>
            <a:ext cx="3340103" cy="1371600"/>
          </a:xfrm>
          <a:prstGeom prst="rect">
            <a:avLst/>
          </a:prstGeom>
        </p:spPr>
      </p:pic>
    </p:spTree>
    <p:extLst>
      <p:ext uri="{BB962C8B-B14F-4D97-AF65-F5344CB8AC3E}">
        <p14:creationId xmlns:p14="http://schemas.microsoft.com/office/powerpoint/2010/main" val="3293057695"/>
      </p:ext>
    </p:extLst>
  </p:cSld>
  <p:clrMapOvr>
    <a:overrideClrMapping bg1="dk1" tx1="lt1" bg2="dk2" tx2="lt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End White">
    <p:bg>
      <p:bgRef idx="1001">
        <a:schemeClr val="bg1"/>
      </p:bgRef>
    </p:bg>
    <p:spTree>
      <p:nvGrpSpPr>
        <p:cNvPr id="1" name=""/>
        <p:cNvGrpSpPr/>
        <p:nvPr/>
      </p:nvGrpSpPr>
      <p:grpSpPr>
        <a:xfrm>
          <a:off x="0" y="0"/>
          <a:ext cx="0" cy="0"/>
          <a:chOff x="0" y="0"/>
          <a:chExt cx="0" cy="0"/>
        </a:xfrm>
      </p:grpSpPr>
      <p:pic>
        <p:nvPicPr>
          <p:cNvPr id="5" name="UL Solutions" descr="UL Solutions">
            <a:extLst>
              <a:ext uri="{FF2B5EF4-FFF2-40B4-BE49-F238E27FC236}">
                <a16:creationId xmlns:a16="http://schemas.microsoft.com/office/drawing/2014/main" id="{C3BD79BD-6761-8DE7-9424-173C45BE4DB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6" name="TextBox">
            <a:extLst>
              <a:ext uri="{FF2B5EF4-FFF2-40B4-BE49-F238E27FC236}">
                <a16:creationId xmlns:a16="http://schemas.microsoft.com/office/drawing/2014/main" id="{6AB7A281-3456-BF33-0A82-04E98EC29E80}"/>
              </a:ext>
            </a:extLst>
          </p:cNvPr>
          <p:cNvSpPr txBox="1"/>
          <p:nvPr/>
        </p:nvSpPr>
        <p:spPr>
          <a:xfrm>
            <a:off x="411162" y="1280159"/>
            <a:ext cx="4114800" cy="1554480"/>
          </a:xfrm>
          <a:prstGeom prst="rect">
            <a:avLst/>
          </a:prstGeom>
          <a:noFill/>
        </p:spPr>
        <p:txBody>
          <a:bodyPr wrap="square" lIns="0" tIns="0" rIns="0" bIns="0" rtlCol="0" anchor="b" anchorCtr="0">
            <a:noAutofit/>
          </a:bodyPr>
          <a:lstStyle/>
          <a:p>
            <a:pPr marL="0" indent="0">
              <a:lnSpc>
                <a:spcPct val="85000"/>
              </a:lnSpc>
              <a:spcBef>
                <a:spcPts val="0"/>
              </a:spcBef>
              <a:buSzPct val="100000"/>
              <a:buFontTx/>
              <a:buNone/>
            </a:pPr>
            <a:r>
              <a:rPr lang="en-US" sz="3600">
                <a:latin typeface="+mj-lt"/>
              </a:rPr>
              <a:t>Thank you</a:t>
            </a:r>
          </a:p>
        </p:txBody>
      </p:sp>
      <p:sp>
        <p:nvSpPr>
          <p:cNvPr id="10" name="TextBox">
            <a:extLst>
              <a:ext uri="{FF2B5EF4-FFF2-40B4-BE49-F238E27FC236}">
                <a16:creationId xmlns:a16="http://schemas.microsoft.com/office/drawing/2014/main" id="{0C70F0C6-D2F2-BDD4-2986-64FAA9B11884}"/>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spTree>
    <p:extLst>
      <p:ext uri="{BB962C8B-B14F-4D97-AF65-F5344CB8AC3E}">
        <p14:creationId xmlns:p14="http://schemas.microsoft.com/office/powerpoint/2010/main" val="453175501"/>
      </p:ext>
    </p:extLst>
  </p:cSld>
  <p:clrMapOvr>
    <a:overrideClrMapping bg1="lt1" tx1="dk1" bg2="lt2" tx2="dk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End White Strapline">
    <p:bg>
      <p:bgRef idx="1001">
        <a:schemeClr val="bg1"/>
      </p:bgRef>
    </p:bg>
    <p:spTree>
      <p:nvGrpSpPr>
        <p:cNvPr id="1" name=""/>
        <p:cNvGrpSpPr/>
        <p:nvPr/>
      </p:nvGrpSpPr>
      <p:grpSpPr>
        <a:xfrm>
          <a:off x="0" y="0"/>
          <a:ext cx="0" cy="0"/>
          <a:chOff x="0" y="0"/>
          <a:chExt cx="0" cy="0"/>
        </a:xfrm>
      </p:grpSpPr>
      <p:pic>
        <p:nvPicPr>
          <p:cNvPr id="6" name="UL Solutions" descr="UL Solutions">
            <a:extLst>
              <a:ext uri="{FF2B5EF4-FFF2-40B4-BE49-F238E27FC236}">
                <a16:creationId xmlns:a16="http://schemas.microsoft.com/office/drawing/2014/main" id="{44A5ECBA-8D4D-A083-2BE7-7E75999790F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10" name="TextBox">
            <a:extLst>
              <a:ext uri="{FF2B5EF4-FFF2-40B4-BE49-F238E27FC236}">
                <a16:creationId xmlns:a16="http://schemas.microsoft.com/office/drawing/2014/main" id="{F5EE8989-D097-37CF-26B3-B5DB3FFCE595}"/>
              </a:ext>
            </a:extLst>
          </p:cNvPr>
          <p:cNvSpPr txBox="1"/>
          <p:nvPr/>
        </p:nvSpPr>
        <p:spPr>
          <a:xfrm>
            <a:off x="411162" y="1280159"/>
            <a:ext cx="4114800" cy="1554480"/>
          </a:xfrm>
          <a:prstGeom prst="rect">
            <a:avLst/>
          </a:prstGeom>
          <a:noFill/>
        </p:spPr>
        <p:txBody>
          <a:bodyPr wrap="square" lIns="0" tIns="0" rIns="0" bIns="0" rtlCol="0" anchor="b" anchorCtr="0">
            <a:noAutofit/>
          </a:bodyPr>
          <a:lstStyle/>
          <a:p>
            <a:pPr marL="0" indent="0">
              <a:lnSpc>
                <a:spcPct val="85000"/>
              </a:lnSpc>
              <a:spcBef>
                <a:spcPts val="0"/>
              </a:spcBef>
              <a:buSzPct val="100000"/>
              <a:buFontTx/>
              <a:buNone/>
            </a:pPr>
            <a:r>
              <a:rPr lang="en-US" sz="3600">
                <a:latin typeface="+mj-lt"/>
              </a:rPr>
              <a:t>Thank you</a:t>
            </a:r>
          </a:p>
        </p:txBody>
      </p:sp>
      <p:sp>
        <p:nvSpPr>
          <p:cNvPr id="7" name="TextBox">
            <a:extLst>
              <a:ext uri="{FF2B5EF4-FFF2-40B4-BE49-F238E27FC236}">
                <a16:creationId xmlns:a16="http://schemas.microsoft.com/office/drawing/2014/main" id="{9233F5F2-BCF2-D1D8-8388-869B1FB77B29}"/>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sp>
        <p:nvSpPr>
          <p:cNvPr id="11" name="Safety. Science. Transformation." descr="Safety. Science. Transformation.">
            <a:extLst>
              <a:ext uri="{FF2B5EF4-FFF2-40B4-BE49-F238E27FC236}">
                <a16:creationId xmlns:a16="http://schemas.microsoft.com/office/drawing/2014/main" id="{64FB5B43-BC60-D5A6-3E47-CE45859E7473}"/>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48595534"/>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End Red">
    <p:bg>
      <p:bgPr>
        <a:solidFill>
          <a:srgbClr val="CA0123"/>
        </a:solidFill>
        <a:effectLst/>
      </p:bgPr>
    </p:bg>
    <p:spTree>
      <p:nvGrpSpPr>
        <p:cNvPr id="1" name=""/>
        <p:cNvGrpSpPr/>
        <p:nvPr/>
      </p:nvGrpSpPr>
      <p:grpSpPr>
        <a:xfrm>
          <a:off x="0" y="0"/>
          <a:ext cx="0" cy="0"/>
          <a:chOff x="0" y="0"/>
          <a:chExt cx="0" cy="0"/>
        </a:xfrm>
      </p:grpSpPr>
      <p:pic>
        <p:nvPicPr>
          <p:cNvPr id="7" name="UL Solutions">
            <a:extLst>
              <a:ext uri="{FF2B5EF4-FFF2-40B4-BE49-F238E27FC236}">
                <a16:creationId xmlns:a16="http://schemas.microsoft.com/office/drawing/2014/main" id="{1BD9CC86-450D-3CEF-646D-03A14125F57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6" name="TextBox">
            <a:extLst>
              <a:ext uri="{FF2B5EF4-FFF2-40B4-BE49-F238E27FC236}">
                <a16:creationId xmlns:a16="http://schemas.microsoft.com/office/drawing/2014/main" id="{BBBF2874-2024-F348-A16A-A268E54A614A}"/>
              </a:ext>
            </a:extLst>
          </p:cNvPr>
          <p:cNvSpPr txBox="1"/>
          <p:nvPr/>
        </p:nvSpPr>
        <p:spPr>
          <a:xfrm>
            <a:off x="411162" y="1280159"/>
            <a:ext cx="4114800" cy="1554480"/>
          </a:xfrm>
          <a:prstGeom prst="rect">
            <a:avLst/>
          </a:prstGeom>
          <a:noFill/>
        </p:spPr>
        <p:txBody>
          <a:bodyPr wrap="square" lIns="0" tIns="0" rIns="0" bIns="0" rtlCol="0" anchor="b" anchorCtr="0">
            <a:noAutofit/>
          </a:bodyPr>
          <a:lstStyle/>
          <a:p>
            <a:pPr marL="0" indent="0">
              <a:lnSpc>
                <a:spcPct val="85000"/>
              </a:lnSpc>
              <a:spcBef>
                <a:spcPts val="0"/>
              </a:spcBef>
              <a:buSzPct val="100000"/>
              <a:buFontTx/>
              <a:buNone/>
            </a:pPr>
            <a:r>
              <a:rPr lang="en-US" sz="3600">
                <a:latin typeface="+mj-lt"/>
              </a:rPr>
              <a:t>Thank you</a:t>
            </a:r>
          </a:p>
        </p:txBody>
      </p:sp>
      <p:sp>
        <p:nvSpPr>
          <p:cNvPr id="9" name="TextBox">
            <a:extLst>
              <a:ext uri="{FF2B5EF4-FFF2-40B4-BE49-F238E27FC236}">
                <a16:creationId xmlns:a16="http://schemas.microsoft.com/office/drawing/2014/main" id="{0443D2F4-C60E-D78A-C788-4E368A6F8166}"/>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spTree>
    <p:extLst>
      <p:ext uri="{BB962C8B-B14F-4D97-AF65-F5344CB8AC3E}">
        <p14:creationId xmlns:p14="http://schemas.microsoft.com/office/powerpoint/2010/main" val="4041499332"/>
      </p:ext>
    </p:extLst>
  </p:cSld>
  <p:clrMapOvr>
    <a:overrideClrMapping bg1="dk1" tx1="lt1" bg2="dk2" tx2="lt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End Red Strapline">
    <p:bg>
      <p:bgPr>
        <a:solidFill>
          <a:srgbClr val="CA0123"/>
        </a:solidFill>
        <a:effectLst/>
      </p:bgPr>
    </p:bg>
    <p:spTree>
      <p:nvGrpSpPr>
        <p:cNvPr id="1" name=""/>
        <p:cNvGrpSpPr/>
        <p:nvPr/>
      </p:nvGrpSpPr>
      <p:grpSpPr>
        <a:xfrm>
          <a:off x="0" y="0"/>
          <a:ext cx="0" cy="0"/>
          <a:chOff x="0" y="0"/>
          <a:chExt cx="0" cy="0"/>
        </a:xfrm>
      </p:grpSpPr>
      <p:pic>
        <p:nvPicPr>
          <p:cNvPr id="6" name="UL Solutions">
            <a:extLst>
              <a:ext uri="{FF2B5EF4-FFF2-40B4-BE49-F238E27FC236}">
                <a16:creationId xmlns:a16="http://schemas.microsoft.com/office/drawing/2014/main" id="{B4E50CF3-93A0-7B1C-B908-6A296CE540E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9" name="TextBox">
            <a:extLst>
              <a:ext uri="{FF2B5EF4-FFF2-40B4-BE49-F238E27FC236}">
                <a16:creationId xmlns:a16="http://schemas.microsoft.com/office/drawing/2014/main" id="{5DBDC9FC-6487-BED8-ECCE-2461EC90E9AC}"/>
              </a:ext>
            </a:extLst>
          </p:cNvPr>
          <p:cNvSpPr txBox="1"/>
          <p:nvPr/>
        </p:nvSpPr>
        <p:spPr>
          <a:xfrm>
            <a:off x="411162" y="1280159"/>
            <a:ext cx="4114800" cy="1554480"/>
          </a:xfrm>
          <a:prstGeom prst="rect">
            <a:avLst/>
          </a:prstGeom>
          <a:noFill/>
        </p:spPr>
        <p:txBody>
          <a:bodyPr wrap="square" lIns="0" tIns="0" rIns="0" bIns="0" rtlCol="0" anchor="b" anchorCtr="0">
            <a:noAutofit/>
          </a:bodyPr>
          <a:lstStyle/>
          <a:p>
            <a:pPr marL="0" indent="0">
              <a:lnSpc>
                <a:spcPct val="85000"/>
              </a:lnSpc>
              <a:spcBef>
                <a:spcPts val="0"/>
              </a:spcBef>
              <a:buSzPct val="100000"/>
              <a:buFontTx/>
              <a:buNone/>
            </a:pPr>
            <a:r>
              <a:rPr lang="en-US" sz="3600">
                <a:latin typeface="+mj-lt"/>
              </a:rPr>
              <a:t>Thank you</a:t>
            </a:r>
          </a:p>
        </p:txBody>
      </p:sp>
      <p:sp>
        <p:nvSpPr>
          <p:cNvPr id="10" name="TextBox">
            <a:extLst>
              <a:ext uri="{FF2B5EF4-FFF2-40B4-BE49-F238E27FC236}">
                <a16:creationId xmlns:a16="http://schemas.microsoft.com/office/drawing/2014/main" id="{07857D23-221D-B9E4-C7DC-A0178B84313B}"/>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sp>
        <p:nvSpPr>
          <p:cNvPr id="8" name="Safety. Science. Transformation." descr="Safety. Science. Transformation.">
            <a:extLst>
              <a:ext uri="{FF2B5EF4-FFF2-40B4-BE49-F238E27FC236}">
                <a16:creationId xmlns:a16="http://schemas.microsoft.com/office/drawing/2014/main" id="{B12E11D1-2529-542F-F954-433CCF66B9A4}"/>
              </a:ext>
            </a:extLst>
          </p:cNvPr>
          <p:cNvSpPr>
            <a:spLocks noChangeAspect="1" noEditPoints="1"/>
          </p:cNvSpPr>
          <p:nvPr/>
        </p:nvSpPr>
        <p:spPr bwMode="black">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76302386"/>
      </p:ext>
    </p:extLst>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over White">
    <p:bg>
      <p:bgRef idx="1001">
        <a:schemeClr val="bg1"/>
      </p:bgRef>
    </p:bg>
    <p:spTree>
      <p:nvGrpSpPr>
        <p:cNvPr id="1" name=""/>
        <p:cNvGrpSpPr/>
        <p:nvPr/>
      </p:nvGrpSpPr>
      <p:grpSpPr>
        <a:xfrm>
          <a:off x="0" y="0"/>
          <a:ext cx="0" cy="0"/>
          <a:chOff x="0" y="0"/>
          <a:chExt cx="0" cy="0"/>
        </a:xfrm>
      </p:grpSpPr>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592075029"/>
      </p:ext>
    </p:extLst>
  </p:cSld>
  <p:clrMapOvr>
    <a:overrideClrMapping bg1="lt1" tx1="dk1" bg2="lt2" tx2="dk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over White Strapline">
    <p:bg>
      <p:bgRef idx="1001">
        <a:schemeClr val="bg1"/>
      </p:bgRef>
    </p:bg>
    <p:spTree>
      <p:nvGrpSpPr>
        <p:cNvPr id="1" name=""/>
        <p:cNvGrpSpPr/>
        <p:nvPr/>
      </p:nvGrpSpPr>
      <p:grpSpPr>
        <a:xfrm>
          <a:off x="0" y="0"/>
          <a:ext cx="0" cy="0"/>
          <a:chOff x="0" y="0"/>
          <a:chExt cx="0" cy="0"/>
        </a:xfrm>
      </p:grpSpPr>
      <p:pic>
        <p:nvPicPr>
          <p:cNvPr id="7" name="UL Solutions" descr="UL Solutions">
            <a:extLst>
              <a:ext uri="{FF2B5EF4-FFF2-40B4-BE49-F238E27FC236}">
                <a16:creationId xmlns:a16="http://schemas.microsoft.com/office/drawing/2014/main" id="{63001AA8-449D-95ED-3BED-69D9CDFDCCE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10" name="Safety. Science. Transformation." descr="Safety. Science. Transformation.">
            <a:extLst>
              <a:ext uri="{FF2B5EF4-FFF2-40B4-BE49-F238E27FC236}">
                <a16:creationId xmlns:a16="http://schemas.microsoft.com/office/drawing/2014/main" id="{715B242C-69C0-DFFF-3DC4-E1250C47A084}"/>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39571009"/>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cSld name="Cover Main Illustration">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E11350-8D7F-9A4A-8397-E8B134053A1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8724"/>
          <a:stretch/>
        </p:blipFill>
        <p:spPr>
          <a:xfrm>
            <a:off x="2623397" y="1"/>
            <a:ext cx="6520603" cy="5143500"/>
          </a:xfrm>
          <a:prstGeom prst="rect">
            <a:avLst/>
          </a:prstGeom>
        </p:spPr>
      </p:pic>
      <p:pic>
        <p:nvPicPr>
          <p:cNvPr id="7" name="UL Solutions" descr="UL Solutions">
            <a:extLst>
              <a:ext uri="{FF2B5EF4-FFF2-40B4-BE49-F238E27FC236}">
                <a16:creationId xmlns:a16="http://schemas.microsoft.com/office/drawing/2014/main" id="{63001AA8-449D-95ED-3BED-69D9CDFDCCE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10" name="Safety. Science. Transformation." descr="Safety. Science. Transformation.">
            <a:extLst>
              <a:ext uri="{FF2B5EF4-FFF2-40B4-BE49-F238E27FC236}">
                <a16:creationId xmlns:a16="http://schemas.microsoft.com/office/drawing/2014/main" id="{715B242C-69C0-DFFF-3DC4-E1250C47A084}"/>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Title 1">
            <a:extLst>
              <a:ext uri="{FF2B5EF4-FFF2-40B4-BE49-F238E27FC236}">
                <a16:creationId xmlns:a16="http://schemas.microsoft.com/office/drawing/2014/main" id="{E57EB983-719D-FAB1-79FC-1BFB4D61FAF0}"/>
              </a:ext>
            </a:extLst>
          </p:cNvPr>
          <p:cNvSpPr>
            <a:spLocks noGrp="1"/>
          </p:cNvSpPr>
          <p:nvPr>
            <p:ph type="ctrTitle" hasCustomPrompt="1"/>
          </p:nvPr>
        </p:nvSpPr>
        <p:spPr>
          <a:xfrm>
            <a:off x="411481" y="1600200"/>
            <a:ext cx="2801619" cy="1554480"/>
          </a:xfrm>
        </p:spPr>
        <p:txBody>
          <a:bodyPr anchor="b"/>
          <a:lstStyle>
            <a:lvl1pPr algn="l">
              <a:lnSpc>
                <a:spcPct val="85000"/>
              </a:lnSpc>
              <a:defRPr sz="3600" b="0"/>
            </a:lvl1pPr>
          </a:lstStyle>
          <a:p>
            <a:r>
              <a:rPr lang="en-US"/>
              <a:t>[Presentation title]</a:t>
            </a:r>
          </a:p>
        </p:txBody>
      </p:sp>
      <p:sp>
        <p:nvSpPr>
          <p:cNvPr id="2" name="Subtitle 2">
            <a:extLst>
              <a:ext uri="{FF2B5EF4-FFF2-40B4-BE49-F238E27FC236}">
                <a16:creationId xmlns:a16="http://schemas.microsoft.com/office/drawing/2014/main" id="{C524D52D-F66F-6046-A261-AB4CDE8DE96F}"/>
              </a:ext>
            </a:extLst>
          </p:cNvPr>
          <p:cNvSpPr>
            <a:spLocks noGrp="1"/>
          </p:cNvSpPr>
          <p:nvPr>
            <p:ph type="subTitle" idx="1" hasCustomPrompt="1"/>
          </p:nvPr>
        </p:nvSpPr>
        <p:spPr>
          <a:xfrm>
            <a:off x="411480" y="3246121"/>
            <a:ext cx="2466191"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3" name="Text Placeholder 3">
            <a:extLst>
              <a:ext uri="{FF2B5EF4-FFF2-40B4-BE49-F238E27FC236}">
                <a16:creationId xmlns:a16="http://schemas.microsoft.com/office/drawing/2014/main" id="{BBA78632-F3B8-8BF5-D388-EE59C55F89FA}"/>
              </a:ext>
            </a:extLst>
          </p:cNvPr>
          <p:cNvSpPr>
            <a:spLocks noGrp="1"/>
          </p:cNvSpPr>
          <p:nvPr>
            <p:ph type="body" sz="quarter" idx="10" hasCustomPrompt="1"/>
          </p:nvPr>
        </p:nvSpPr>
        <p:spPr>
          <a:xfrm>
            <a:off x="411163" y="3902591"/>
            <a:ext cx="2466381"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39655656"/>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Cover General Illustration">
    <p:bg>
      <p:bgRef idx="1001">
        <a:schemeClr val="bg1"/>
      </p:bgRef>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8E7480C-97A1-92B2-4858-31599EC7C1A2}"/>
              </a:ext>
            </a:extLst>
          </p:cNvPr>
          <p:cNvPicPr>
            <a:picLocks noChangeAspect="1" noChangeArrowheads="1"/>
          </p:cNvPicPr>
          <p:nvPr/>
        </p:nvPicPr>
        <p:blipFill rotWithShape="1">
          <a:blip r:embed="rId2"/>
          <a:srcRect l="7635" t="10630" r="21927" b="16522"/>
          <a:stretch/>
        </p:blipFill>
        <p:spPr bwMode="auto">
          <a:xfrm>
            <a:off x="3153643" y="2045813"/>
            <a:ext cx="5990358" cy="3097687"/>
          </a:xfrm>
          <a:prstGeom prst="rect">
            <a:avLst/>
          </a:prstGeom>
          <a:noFill/>
          <a:extLst>
            <a:ext uri="{909E8E84-426E-40DD-AFC4-6F175D3DCCD1}">
              <a14:hiddenFill xmlns:a14="http://schemas.microsoft.com/office/drawing/2010/main">
                <a:solidFill>
                  <a:srgbClr val="FFFFFF"/>
                </a:solidFill>
              </a14:hiddenFill>
            </a:ext>
          </a:extLst>
        </p:spPr>
      </p:pic>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975194198"/>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Cover Science Illustration">
    <p:bg>
      <p:bgRef idx="1001">
        <a:schemeClr val="bg1"/>
      </p:bgRef>
    </p:bg>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9A3417A0-C309-B9CA-31C7-946D59191EE8}"/>
              </a:ext>
            </a:extLst>
          </p:cNvPr>
          <p:cNvPicPr>
            <a:picLocks noChangeAspect="1"/>
          </p:cNvPicPr>
          <p:nvPr/>
        </p:nvPicPr>
        <p:blipFill rotWithShape="1">
          <a:blip r:embed="rId2"/>
          <a:srcRect l="34046" t="10539" r="721" b="4616"/>
          <a:stretch/>
        </p:blipFill>
        <p:spPr>
          <a:xfrm flipH="1">
            <a:off x="4184406" y="1116477"/>
            <a:ext cx="4959594" cy="3225312"/>
          </a:xfrm>
          <a:prstGeom prst="rect">
            <a:avLst/>
          </a:prstGeom>
        </p:spPr>
      </p:pic>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825173555"/>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Cover Safety Illustration">
    <p:bg>
      <p:bgRef idx="1001">
        <a:schemeClr val="bg1"/>
      </p:bgRef>
    </p:bg>
    <p:spTree>
      <p:nvGrpSpPr>
        <p:cNvPr id="1" name=""/>
        <p:cNvGrpSpPr/>
        <p:nvPr/>
      </p:nvGrpSpPr>
      <p:grpSpPr>
        <a:xfrm>
          <a:off x="0" y="0"/>
          <a:ext cx="0" cy="0"/>
          <a:chOff x="0" y="0"/>
          <a:chExt cx="0" cy="0"/>
        </a:xfrm>
      </p:grpSpPr>
      <p:pic>
        <p:nvPicPr>
          <p:cNvPr id="5" name="Content Placeholder 5">
            <a:extLst>
              <a:ext uri="{FF2B5EF4-FFF2-40B4-BE49-F238E27FC236}">
                <a16:creationId xmlns:a16="http://schemas.microsoft.com/office/drawing/2014/main" id="{F0620888-F76E-592A-C96A-97CAC51F1CEF}"/>
              </a:ext>
            </a:extLst>
          </p:cNvPr>
          <p:cNvPicPr>
            <a:picLocks noChangeAspect="1"/>
          </p:cNvPicPr>
          <p:nvPr/>
        </p:nvPicPr>
        <p:blipFill rotWithShape="1">
          <a:blip r:embed="rId2"/>
          <a:srcRect r="10694"/>
          <a:stretch/>
        </p:blipFill>
        <p:spPr>
          <a:xfrm>
            <a:off x="4150685" y="1482562"/>
            <a:ext cx="4993315" cy="2795596"/>
          </a:xfrm>
          <a:prstGeom prst="rect">
            <a:avLst/>
          </a:prstGeom>
        </p:spPr>
      </p:pic>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2210948303"/>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Cover Innovation Illustration">
    <p:bg>
      <p:bgRef idx="1001">
        <a:schemeClr val="bg1"/>
      </p:bgRef>
    </p:bg>
    <p:spTree>
      <p:nvGrpSpPr>
        <p:cNvPr id="1" name=""/>
        <p:cNvGrpSpPr/>
        <p:nvPr/>
      </p:nvGrpSpPr>
      <p:grpSpPr>
        <a:xfrm>
          <a:off x="0" y="0"/>
          <a:ext cx="0" cy="0"/>
          <a:chOff x="0" y="0"/>
          <a:chExt cx="0" cy="0"/>
        </a:xfrm>
      </p:grpSpPr>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pic>
        <p:nvPicPr>
          <p:cNvPr id="4" name="Content Placeholder 5">
            <a:extLst>
              <a:ext uri="{FF2B5EF4-FFF2-40B4-BE49-F238E27FC236}">
                <a16:creationId xmlns:a16="http://schemas.microsoft.com/office/drawing/2014/main" id="{CDBDDB09-164D-F12B-B988-20D9CD321AD8}"/>
              </a:ext>
            </a:extLst>
          </p:cNvPr>
          <p:cNvPicPr>
            <a:picLocks noChangeAspect="1"/>
          </p:cNvPicPr>
          <p:nvPr/>
        </p:nvPicPr>
        <p:blipFill rotWithShape="1">
          <a:blip r:embed="rId4"/>
          <a:srcRect t="116" r="13626" b="116"/>
          <a:stretch/>
        </p:blipFill>
        <p:spPr>
          <a:xfrm>
            <a:off x="4572000" y="2245906"/>
            <a:ext cx="4572000" cy="2640507"/>
          </a:xfrm>
          <a:prstGeom prst="rect">
            <a:avLst/>
          </a:prstGeom>
        </p:spPr>
      </p:pic>
    </p:spTree>
    <p:extLst>
      <p:ext uri="{BB962C8B-B14F-4D97-AF65-F5344CB8AC3E}">
        <p14:creationId xmlns:p14="http://schemas.microsoft.com/office/powerpoint/2010/main" val="3648319469"/>
      </p:ext>
    </p:extLst>
  </p:cSld>
  <p:clrMapOvr>
    <a:overrideClrMapping bg1="lt1" tx1="dk1" bg2="lt2" tx2="dk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Cover Industry Illustration">
    <p:bg>
      <p:bgRef idx="1001">
        <a:schemeClr val="bg1"/>
      </p:bgRef>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C441D86-2EFA-B89B-1D33-E27011DD4724}"/>
              </a:ext>
            </a:extLst>
          </p:cNvPr>
          <p:cNvGrpSpPr/>
          <p:nvPr/>
        </p:nvGrpSpPr>
        <p:grpSpPr>
          <a:xfrm>
            <a:off x="3155396" y="1778277"/>
            <a:ext cx="5988604" cy="3365223"/>
            <a:chOff x="3155396" y="1778277"/>
            <a:chExt cx="5988604" cy="3365223"/>
          </a:xfrm>
        </p:grpSpPr>
        <p:pic>
          <p:nvPicPr>
            <p:cNvPr id="5" name="Content Placeholder 5">
              <a:extLst>
                <a:ext uri="{FF2B5EF4-FFF2-40B4-BE49-F238E27FC236}">
                  <a16:creationId xmlns:a16="http://schemas.microsoft.com/office/drawing/2014/main" id="{6B8B40B2-5695-C290-8C8A-2056309B7BD2}"/>
                </a:ext>
              </a:extLst>
            </p:cNvPr>
            <p:cNvPicPr>
              <a:picLocks noChangeAspect="1"/>
            </p:cNvPicPr>
            <p:nvPr/>
          </p:nvPicPr>
          <p:blipFill rotWithShape="1">
            <a:blip r:embed="rId2"/>
            <a:srcRect l="11748" b="815"/>
            <a:stretch/>
          </p:blipFill>
          <p:spPr>
            <a:xfrm flipH="1">
              <a:off x="3155396" y="1778277"/>
              <a:ext cx="5988604" cy="3365223"/>
            </a:xfrm>
            <a:prstGeom prst="rect">
              <a:avLst/>
            </a:prstGeom>
          </p:spPr>
        </p:pic>
        <p:sp>
          <p:nvSpPr>
            <p:cNvPr id="7" name="Rectangle 6">
              <a:extLst>
                <a:ext uri="{FF2B5EF4-FFF2-40B4-BE49-F238E27FC236}">
                  <a16:creationId xmlns:a16="http://schemas.microsoft.com/office/drawing/2014/main" id="{0630543B-2E9B-A55B-B1BB-1504BC179726}"/>
                </a:ext>
              </a:extLst>
            </p:cNvPr>
            <p:cNvSpPr/>
            <p:nvPr/>
          </p:nvSpPr>
          <p:spPr>
            <a:xfrm>
              <a:off x="3376246" y="2194560"/>
              <a:ext cx="914400" cy="914400"/>
            </a:xfrm>
            <a:prstGeom prst="rect">
              <a:avLst/>
            </a:prstGeom>
            <a:solidFill>
              <a:schemeClr val="bg1"/>
            </a:solidFill>
            <a:ln w="19050" cap="flat">
              <a:miter lim="800000"/>
            </a:ln>
          </p:spPr>
          <p:style>
            <a:lnRef idx="0">
              <a:schemeClr val="tx1"/>
            </a:lnRef>
            <a:fillRef idx="1">
              <a:schemeClr val="accent1"/>
            </a:fillRef>
            <a:effectRef idx="0">
              <a:srgbClr val="000000"/>
            </a:effectRef>
            <a:fontRef idx="minor">
              <a:srgbClr val="000000"/>
            </a:fontRef>
          </p:style>
          <p:txBody>
            <a:bodyPr rtlCol="0" anchor="ctr"/>
            <a:lstStyle/>
            <a:p>
              <a:pPr algn="ctr">
                <a:lnSpc>
                  <a:spcPct val="100000"/>
                </a:lnSpc>
              </a:pPr>
              <a:endParaRPr lang="en-US" sz="1400"/>
            </a:p>
          </p:txBody>
        </p:sp>
      </p:grpSp>
      <p:pic>
        <p:nvPicPr>
          <p:cNvPr id="6" name="UL Solutions" descr="UL Solutions">
            <a:extLst>
              <a:ext uri="{FF2B5EF4-FFF2-40B4-BE49-F238E27FC236}">
                <a16:creationId xmlns:a16="http://schemas.microsoft.com/office/drawing/2014/main" id="{06761323-F8CE-6FB8-700B-269216C6FB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11479" y="411479"/>
            <a:ext cx="1336042"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419632663"/>
      </p:ext>
    </p:extLst>
  </p:cSld>
  <p:clrMapOvr>
    <a:overrideClrMapping bg1="lt1" tx1="dk1" bg2="lt2" tx2="dk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White Circl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0057C3A1-C288-4623-971F-816D37643B2B}"/>
              </a:ext>
              <a:ext uri="{C183D7F6-B498-43B3-948B-1728B52AA6E4}">
                <adec:decorative xmlns:adec="http://schemas.microsoft.com/office/drawing/2017/decorative" val="1"/>
              </a:ext>
            </a:extLst>
          </p:cNvPr>
          <p:cNvSpPr>
            <a:spLocks noGrp="1" noChangeAspect="1"/>
          </p:cNvSpPr>
          <p:nvPr>
            <p:ph type="pic" sz="quarter" idx="11"/>
          </p:nvPr>
        </p:nvSpPr>
        <p:spPr>
          <a:xfrm>
            <a:off x="5027930" y="719296"/>
            <a:ext cx="3704908" cy="3704908"/>
          </a:xfrm>
          <a:custGeom>
            <a:avLst/>
            <a:gdLst>
              <a:gd name="connsiteX0" fmla="*/ 1852454 w 3704908"/>
              <a:gd name="connsiteY0" fmla="*/ 0 h 3704908"/>
              <a:gd name="connsiteX1" fmla="*/ 3704908 w 3704908"/>
              <a:gd name="connsiteY1" fmla="*/ 1852454 h 3704908"/>
              <a:gd name="connsiteX2" fmla="*/ 1852454 w 3704908"/>
              <a:gd name="connsiteY2" fmla="*/ 3704908 h 3704908"/>
              <a:gd name="connsiteX3" fmla="*/ 0 w 3704908"/>
              <a:gd name="connsiteY3" fmla="*/ 1852454 h 3704908"/>
              <a:gd name="connsiteX4" fmla="*/ 1852454 w 3704908"/>
              <a:gd name="connsiteY4" fmla="*/ 0 h 370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908" h="3704908">
                <a:moveTo>
                  <a:pt x="1852454" y="0"/>
                </a:moveTo>
                <a:cubicBezTo>
                  <a:pt x="2875536" y="0"/>
                  <a:pt x="3704908" y="829372"/>
                  <a:pt x="3704908" y="1852454"/>
                </a:cubicBezTo>
                <a:cubicBezTo>
                  <a:pt x="3704908" y="2875536"/>
                  <a:pt x="2875536" y="3704908"/>
                  <a:pt x="1852454" y="3704908"/>
                </a:cubicBezTo>
                <a:cubicBezTo>
                  <a:pt x="829372" y="3704908"/>
                  <a:pt x="0" y="2875536"/>
                  <a:pt x="0" y="1852454"/>
                </a:cubicBezTo>
                <a:cubicBezTo>
                  <a:pt x="0" y="829372"/>
                  <a:pt x="829372" y="0"/>
                  <a:pt x="1852454" y="0"/>
                </a:cubicBezTo>
                <a:close/>
              </a:path>
            </a:pathLst>
          </a:custGeom>
          <a:solidFill>
            <a:srgbClr val="CA0123"/>
          </a:solidFill>
        </p:spPr>
        <p:txBody>
          <a:bodyPr wrap="square" anchor="ctr" anchorCtr="0">
            <a:noAutofit/>
          </a:bodyPr>
          <a:lstStyle>
            <a:lvl1pPr marL="0" indent="0" algn="ctr">
              <a:spcBef>
                <a:spcPts val="0"/>
              </a:spcBef>
              <a:buFontTx/>
              <a:buNone/>
              <a:defRPr sz="800">
                <a:solidFill>
                  <a:srgbClr val="FFFFFF"/>
                </a:solidFill>
              </a:defRPr>
            </a:lvl1pPr>
          </a:lstStyle>
          <a:p>
            <a:r>
              <a:rPr lang="en-US"/>
              <a:t>Click icon to add picture</a:t>
            </a:r>
          </a:p>
        </p:txBody>
      </p:sp>
      <p:pic>
        <p:nvPicPr>
          <p:cNvPr id="7" name="UL Solutions" descr="UL Solutions">
            <a:extLst>
              <a:ext uri="{FF2B5EF4-FFF2-40B4-BE49-F238E27FC236}">
                <a16:creationId xmlns:a16="http://schemas.microsoft.com/office/drawing/2014/main" id="{28E6DAF6-19EB-E3E7-E96B-18BB05E9DCC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2"/>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94037981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over White Circle Straplin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0057C3A1-C288-4623-971F-816D37643B2B}"/>
              </a:ext>
              <a:ext uri="{C183D7F6-B498-43B3-948B-1728B52AA6E4}">
                <adec:decorative xmlns:adec="http://schemas.microsoft.com/office/drawing/2017/decorative" val="1"/>
              </a:ext>
            </a:extLst>
          </p:cNvPr>
          <p:cNvSpPr>
            <a:spLocks noGrp="1" noChangeAspect="1"/>
          </p:cNvSpPr>
          <p:nvPr>
            <p:ph type="pic" sz="quarter" idx="11"/>
          </p:nvPr>
        </p:nvSpPr>
        <p:spPr>
          <a:xfrm>
            <a:off x="5027930" y="719296"/>
            <a:ext cx="3704908" cy="3704908"/>
          </a:xfrm>
          <a:custGeom>
            <a:avLst/>
            <a:gdLst>
              <a:gd name="connsiteX0" fmla="*/ 1852454 w 3704908"/>
              <a:gd name="connsiteY0" fmla="*/ 0 h 3704908"/>
              <a:gd name="connsiteX1" fmla="*/ 3704908 w 3704908"/>
              <a:gd name="connsiteY1" fmla="*/ 1852454 h 3704908"/>
              <a:gd name="connsiteX2" fmla="*/ 1852454 w 3704908"/>
              <a:gd name="connsiteY2" fmla="*/ 3704908 h 3704908"/>
              <a:gd name="connsiteX3" fmla="*/ 0 w 3704908"/>
              <a:gd name="connsiteY3" fmla="*/ 1852454 h 3704908"/>
              <a:gd name="connsiteX4" fmla="*/ 1852454 w 3704908"/>
              <a:gd name="connsiteY4" fmla="*/ 0 h 370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908" h="3704908">
                <a:moveTo>
                  <a:pt x="1852454" y="0"/>
                </a:moveTo>
                <a:cubicBezTo>
                  <a:pt x="2875536" y="0"/>
                  <a:pt x="3704908" y="829372"/>
                  <a:pt x="3704908" y="1852454"/>
                </a:cubicBezTo>
                <a:cubicBezTo>
                  <a:pt x="3704908" y="2875536"/>
                  <a:pt x="2875536" y="3704908"/>
                  <a:pt x="1852454" y="3704908"/>
                </a:cubicBezTo>
                <a:cubicBezTo>
                  <a:pt x="829372" y="3704908"/>
                  <a:pt x="0" y="2875536"/>
                  <a:pt x="0" y="1852454"/>
                </a:cubicBezTo>
                <a:cubicBezTo>
                  <a:pt x="0" y="829372"/>
                  <a:pt x="829372" y="0"/>
                  <a:pt x="1852454" y="0"/>
                </a:cubicBezTo>
                <a:close/>
              </a:path>
            </a:pathLst>
          </a:custGeom>
          <a:solidFill>
            <a:srgbClr val="CA0123"/>
          </a:solidFill>
        </p:spPr>
        <p:txBody>
          <a:bodyPr wrap="square" anchor="ctr" anchorCtr="0">
            <a:noAutofit/>
          </a:bodyPr>
          <a:lstStyle>
            <a:lvl1pPr marL="0" indent="0" algn="ctr">
              <a:spcBef>
                <a:spcPts val="0"/>
              </a:spcBef>
              <a:buFontTx/>
              <a:buNone/>
              <a:defRPr sz="800">
                <a:solidFill>
                  <a:srgbClr val="FFFFFF"/>
                </a:solidFill>
              </a:defRPr>
            </a:lvl1pPr>
          </a:lstStyle>
          <a:p>
            <a:r>
              <a:rPr lang="en-US"/>
              <a:t>Click icon to add picture</a:t>
            </a:r>
          </a:p>
        </p:txBody>
      </p:sp>
      <p:pic>
        <p:nvPicPr>
          <p:cNvPr id="10" name="UL Solutions" descr="UL Solutions">
            <a:extLst>
              <a:ext uri="{FF2B5EF4-FFF2-40B4-BE49-F238E27FC236}">
                <a16:creationId xmlns:a16="http://schemas.microsoft.com/office/drawing/2014/main" id="{85F7CF6C-9DDE-5DBD-84F8-D1DC337AF99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2"/>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11" name="Safety. Science. Transformation." descr="Safety. Science. Transformation.">
            <a:extLst>
              <a:ext uri="{FF2B5EF4-FFF2-40B4-BE49-F238E27FC236}">
                <a16:creationId xmlns:a16="http://schemas.microsoft.com/office/drawing/2014/main" id="{97F09881-6DB1-BF52-6625-03B7291BB0CA}"/>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962564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Cover Red">
    <p:bg>
      <p:bgPr>
        <a:solidFill>
          <a:srgbClr val="CA0123"/>
        </a:solidFill>
        <a:effectLst/>
      </p:bgPr>
    </p:bg>
    <p:spTree>
      <p:nvGrpSpPr>
        <p:cNvPr id="1" name=""/>
        <p:cNvGrpSpPr/>
        <p:nvPr/>
      </p:nvGrpSpPr>
      <p:grpSpPr>
        <a:xfrm>
          <a:off x="0" y="0"/>
          <a:ext cx="0" cy="0"/>
          <a:chOff x="0" y="0"/>
          <a:chExt cx="0" cy="0"/>
        </a:xfrm>
      </p:grpSpPr>
      <p:pic>
        <p:nvPicPr>
          <p:cNvPr id="6" name="UL Solutions">
            <a:extLst>
              <a:ext uri="{FF2B5EF4-FFF2-40B4-BE49-F238E27FC236}">
                <a16:creationId xmlns:a16="http://schemas.microsoft.com/office/drawing/2014/main" id="{C1B31DE2-7206-6D76-2135-EBD3EBCD643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3469479787"/>
      </p:ext>
    </p:extLst>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Cover Red Strapline">
    <p:bg>
      <p:bgPr>
        <a:solidFill>
          <a:srgbClr val="CA0123"/>
        </a:solidFill>
        <a:effectLst/>
      </p:bgPr>
    </p:bg>
    <p:spTree>
      <p:nvGrpSpPr>
        <p:cNvPr id="1" name=""/>
        <p:cNvGrpSpPr/>
        <p:nvPr/>
      </p:nvGrpSpPr>
      <p:grpSpPr>
        <a:xfrm>
          <a:off x="0" y="0"/>
          <a:ext cx="0" cy="0"/>
          <a:chOff x="0" y="0"/>
          <a:chExt cx="0" cy="0"/>
        </a:xfrm>
      </p:grpSpPr>
      <p:pic>
        <p:nvPicPr>
          <p:cNvPr id="10" name="UL Solutions">
            <a:extLst>
              <a:ext uri="{FF2B5EF4-FFF2-40B4-BE49-F238E27FC236}">
                <a16:creationId xmlns:a16="http://schemas.microsoft.com/office/drawing/2014/main" id="{9401CFA1-1762-F6D4-F373-DEE16EA5DBC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2" name="Title 1"/>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2"/>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3">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7" name="Safety. Science. Transformation." descr="Safety. Science. Transformation.">
            <a:extLst>
              <a:ext uri="{FF2B5EF4-FFF2-40B4-BE49-F238E27FC236}">
                <a16:creationId xmlns:a16="http://schemas.microsoft.com/office/drawing/2014/main" id="{C745A2A5-DE4D-89BD-EB81-11B47A394B1F}"/>
              </a:ext>
            </a:extLst>
          </p:cNvPr>
          <p:cNvSpPr>
            <a:spLocks noChangeAspect="1" noEditPoints="1"/>
          </p:cNvSpPr>
          <p:nvPr/>
        </p:nvSpPr>
        <p:spPr bwMode="black">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234413660"/>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over Red Circle">
    <p:bg>
      <p:bgPr>
        <a:solidFill>
          <a:srgbClr val="CA0123"/>
        </a:solidFill>
        <a:effectLst/>
      </p:bgPr>
    </p:bg>
    <p:spTree>
      <p:nvGrpSpPr>
        <p:cNvPr id="1" name=""/>
        <p:cNvGrpSpPr/>
        <p:nvPr/>
      </p:nvGrpSpPr>
      <p:grpSpPr>
        <a:xfrm>
          <a:off x="0" y="0"/>
          <a:ext cx="0" cy="0"/>
          <a:chOff x="0" y="0"/>
          <a:chExt cx="0" cy="0"/>
        </a:xfrm>
      </p:grpSpPr>
      <p:pic>
        <p:nvPicPr>
          <p:cNvPr id="7" name="UL Solutions">
            <a:extLst>
              <a:ext uri="{FF2B5EF4-FFF2-40B4-BE49-F238E27FC236}">
                <a16:creationId xmlns:a16="http://schemas.microsoft.com/office/drawing/2014/main" id="{E0C7F6AC-231D-0453-B3F5-7D4B7D3DA7A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9" name="Picture Placeholder 1">
            <a:extLst>
              <a:ext uri="{FF2B5EF4-FFF2-40B4-BE49-F238E27FC236}">
                <a16:creationId xmlns:a16="http://schemas.microsoft.com/office/drawing/2014/main" id="{0057C3A1-C288-4623-971F-816D37643B2B}"/>
              </a:ext>
              <a:ext uri="{C183D7F6-B498-43B3-948B-1728B52AA6E4}">
                <adec:decorative xmlns:adec="http://schemas.microsoft.com/office/drawing/2017/decorative" val="1"/>
              </a:ext>
            </a:extLst>
          </p:cNvPr>
          <p:cNvSpPr>
            <a:spLocks noGrp="1" noChangeAspect="1"/>
          </p:cNvSpPr>
          <p:nvPr>
            <p:ph type="pic" sz="quarter" idx="11"/>
          </p:nvPr>
        </p:nvSpPr>
        <p:spPr>
          <a:xfrm>
            <a:off x="5027930" y="719296"/>
            <a:ext cx="3704908" cy="3704908"/>
          </a:xfrm>
          <a:custGeom>
            <a:avLst/>
            <a:gdLst>
              <a:gd name="connsiteX0" fmla="*/ 1852454 w 3704908"/>
              <a:gd name="connsiteY0" fmla="*/ 0 h 3704908"/>
              <a:gd name="connsiteX1" fmla="*/ 3704908 w 3704908"/>
              <a:gd name="connsiteY1" fmla="*/ 1852454 h 3704908"/>
              <a:gd name="connsiteX2" fmla="*/ 1852454 w 3704908"/>
              <a:gd name="connsiteY2" fmla="*/ 3704908 h 3704908"/>
              <a:gd name="connsiteX3" fmla="*/ 0 w 3704908"/>
              <a:gd name="connsiteY3" fmla="*/ 1852454 h 3704908"/>
              <a:gd name="connsiteX4" fmla="*/ 1852454 w 3704908"/>
              <a:gd name="connsiteY4" fmla="*/ 0 h 370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908" h="3704908">
                <a:moveTo>
                  <a:pt x="1852454" y="0"/>
                </a:moveTo>
                <a:cubicBezTo>
                  <a:pt x="2875536" y="0"/>
                  <a:pt x="3704908" y="829372"/>
                  <a:pt x="3704908" y="1852454"/>
                </a:cubicBezTo>
                <a:cubicBezTo>
                  <a:pt x="3704908" y="2875536"/>
                  <a:pt x="2875536" y="3704908"/>
                  <a:pt x="1852454" y="3704908"/>
                </a:cubicBezTo>
                <a:cubicBezTo>
                  <a:pt x="829372" y="3704908"/>
                  <a:pt x="0" y="2875536"/>
                  <a:pt x="0" y="1852454"/>
                </a:cubicBezTo>
                <a:cubicBezTo>
                  <a:pt x="0" y="829372"/>
                  <a:pt x="829372" y="0"/>
                  <a:pt x="1852454" y="0"/>
                </a:cubicBezTo>
                <a:close/>
              </a:path>
            </a:pathLst>
          </a:custGeom>
          <a:solidFill>
            <a:srgbClr val="5B0428"/>
          </a:solidFill>
        </p:spPr>
        <p:txBody>
          <a:bodyPr wrap="square" anchor="ctr" anchorCtr="0">
            <a:noAutofit/>
          </a:bodyPr>
          <a:lstStyle>
            <a:lvl1pPr marL="0" indent="0" algn="ctr">
              <a:spcBef>
                <a:spcPts val="0"/>
              </a:spcBef>
              <a:buFontTx/>
              <a:buNone/>
              <a:defRPr sz="800">
                <a:solidFill>
                  <a:srgbClr val="FFFFFF"/>
                </a:solidFill>
              </a:defRPr>
            </a:lvl1pPr>
          </a:lstStyle>
          <a:p>
            <a:r>
              <a:rPr lang="en-US"/>
              <a:t>Click icon to add picture</a:t>
            </a:r>
          </a:p>
        </p:txBody>
      </p:sp>
      <p:sp>
        <p:nvSpPr>
          <p:cNvPr id="2" name="Title 2"/>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635645386"/>
      </p:ext>
    </p:extLst>
  </p:cSld>
  <p:clrMapOvr>
    <a:overrideClrMapping bg1="dk1" tx1="lt1" bg2="dk2" tx2="lt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Cover Red Circle Strapline">
    <p:bg>
      <p:bgPr>
        <a:solidFill>
          <a:srgbClr val="CA0123"/>
        </a:solidFill>
        <a:effectLst/>
      </p:bgPr>
    </p:bg>
    <p:spTree>
      <p:nvGrpSpPr>
        <p:cNvPr id="1" name=""/>
        <p:cNvGrpSpPr/>
        <p:nvPr/>
      </p:nvGrpSpPr>
      <p:grpSpPr>
        <a:xfrm>
          <a:off x="0" y="0"/>
          <a:ext cx="0" cy="0"/>
          <a:chOff x="0" y="0"/>
          <a:chExt cx="0" cy="0"/>
        </a:xfrm>
      </p:grpSpPr>
      <p:pic>
        <p:nvPicPr>
          <p:cNvPr id="12" name="UL Solutions">
            <a:extLst>
              <a:ext uri="{FF2B5EF4-FFF2-40B4-BE49-F238E27FC236}">
                <a16:creationId xmlns:a16="http://schemas.microsoft.com/office/drawing/2014/main" id="{04ABC69D-E172-2759-6F24-F784D356641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9" name="Picture Placeholder 1">
            <a:extLst>
              <a:ext uri="{FF2B5EF4-FFF2-40B4-BE49-F238E27FC236}">
                <a16:creationId xmlns:a16="http://schemas.microsoft.com/office/drawing/2014/main" id="{0057C3A1-C288-4623-971F-816D37643B2B}"/>
              </a:ext>
              <a:ext uri="{C183D7F6-B498-43B3-948B-1728B52AA6E4}">
                <adec:decorative xmlns:adec="http://schemas.microsoft.com/office/drawing/2017/decorative" val="1"/>
              </a:ext>
            </a:extLst>
          </p:cNvPr>
          <p:cNvSpPr>
            <a:spLocks noGrp="1" noChangeAspect="1"/>
          </p:cNvSpPr>
          <p:nvPr>
            <p:ph type="pic" sz="quarter" idx="11"/>
          </p:nvPr>
        </p:nvSpPr>
        <p:spPr>
          <a:xfrm>
            <a:off x="5027930" y="719296"/>
            <a:ext cx="3704908" cy="3704908"/>
          </a:xfrm>
          <a:custGeom>
            <a:avLst/>
            <a:gdLst>
              <a:gd name="connsiteX0" fmla="*/ 1852454 w 3704908"/>
              <a:gd name="connsiteY0" fmla="*/ 0 h 3704908"/>
              <a:gd name="connsiteX1" fmla="*/ 3704908 w 3704908"/>
              <a:gd name="connsiteY1" fmla="*/ 1852454 h 3704908"/>
              <a:gd name="connsiteX2" fmla="*/ 1852454 w 3704908"/>
              <a:gd name="connsiteY2" fmla="*/ 3704908 h 3704908"/>
              <a:gd name="connsiteX3" fmla="*/ 0 w 3704908"/>
              <a:gd name="connsiteY3" fmla="*/ 1852454 h 3704908"/>
              <a:gd name="connsiteX4" fmla="*/ 1852454 w 3704908"/>
              <a:gd name="connsiteY4" fmla="*/ 0 h 370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908" h="3704908">
                <a:moveTo>
                  <a:pt x="1852454" y="0"/>
                </a:moveTo>
                <a:cubicBezTo>
                  <a:pt x="2875536" y="0"/>
                  <a:pt x="3704908" y="829372"/>
                  <a:pt x="3704908" y="1852454"/>
                </a:cubicBezTo>
                <a:cubicBezTo>
                  <a:pt x="3704908" y="2875536"/>
                  <a:pt x="2875536" y="3704908"/>
                  <a:pt x="1852454" y="3704908"/>
                </a:cubicBezTo>
                <a:cubicBezTo>
                  <a:pt x="829372" y="3704908"/>
                  <a:pt x="0" y="2875536"/>
                  <a:pt x="0" y="1852454"/>
                </a:cubicBezTo>
                <a:cubicBezTo>
                  <a:pt x="0" y="829372"/>
                  <a:pt x="829372" y="0"/>
                  <a:pt x="1852454" y="0"/>
                </a:cubicBezTo>
                <a:close/>
              </a:path>
            </a:pathLst>
          </a:custGeom>
          <a:solidFill>
            <a:srgbClr val="5B0428"/>
          </a:solidFill>
        </p:spPr>
        <p:txBody>
          <a:bodyPr wrap="square" anchor="ctr" anchorCtr="0">
            <a:noAutofit/>
          </a:bodyPr>
          <a:lstStyle>
            <a:lvl1pPr marL="0" indent="0" algn="ctr">
              <a:spcBef>
                <a:spcPts val="0"/>
              </a:spcBef>
              <a:buFontTx/>
              <a:buNone/>
              <a:defRPr sz="800">
                <a:solidFill>
                  <a:srgbClr val="FFFFFF"/>
                </a:solidFill>
              </a:defRPr>
            </a:lvl1pPr>
          </a:lstStyle>
          <a:p>
            <a:r>
              <a:rPr lang="en-US"/>
              <a:t>Click icon to add picture</a:t>
            </a:r>
          </a:p>
        </p:txBody>
      </p:sp>
      <p:sp>
        <p:nvSpPr>
          <p:cNvPr id="2" name="Title 2"/>
          <p:cNvSpPr>
            <a:spLocks noGrp="1"/>
          </p:cNvSpPr>
          <p:nvPr>
            <p:ph type="ctrTitle" hasCustomPrompt="1"/>
          </p:nvPr>
        </p:nvSpPr>
        <p:spPr>
          <a:xfrm>
            <a:off x="411480" y="1280160"/>
            <a:ext cx="4112895" cy="1554480"/>
          </a:xfrm>
        </p:spPr>
        <p:txBody>
          <a:bodyPr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11" name="Safety. Science. Transformation." descr="Safety. Science. Transformation.">
            <a:extLst>
              <a:ext uri="{FF2B5EF4-FFF2-40B4-BE49-F238E27FC236}">
                <a16:creationId xmlns:a16="http://schemas.microsoft.com/office/drawing/2014/main" id="{8E5DEFC6-4EAB-8A27-7FA3-79C7A890720F}"/>
              </a:ext>
            </a:extLst>
          </p:cNvPr>
          <p:cNvSpPr>
            <a:spLocks noChangeAspect="1" noEditPoints="1"/>
          </p:cNvSpPr>
          <p:nvPr/>
        </p:nvSpPr>
        <p:spPr bwMode="black">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51585765"/>
      </p:ext>
    </p:extLst>
  </p:cSld>
  <p:clrMapOvr>
    <a:overrideClrMapping bg1="dk1" tx1="lt1" bg2="dk2" tx2="lt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Cover White Half Image">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BD1BDBDC-7404-AF80-7E18-CBB8EB3346FB}"/>
              </a:ext>
              <a:ext uri="{C183D7F6-B498-43B3-948B-1728B52AA6E4}">
                <adec:decorative xmlns:adec="http://schemas.microsoft.com/office/drawing/2017/decorative" val="1"/>
              </a:ext>
            </a:extLst>
          </p:cNvPr>
          <p:cNvSpPr>
            <a:spLocks noGrp="1"/>
          </p:cNvSpPr>
          <p:nvPr>
            <p:ph type="pic" sz="quarter" idx="11"/>
          </p:nvPr>
        </p:nvSpPr>
        <p:spPr>
          <a:xfrm>
            <a:off x="4619628" y="0"/>
            <a:ext cx="4524372"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pic>
        <p:nvPicPr>
          <p:cNvPr id="7" name="UL Solutions" descr="UL Solutions">
            <a:extLst>
              <a:ext uri="{FF2B5EF4-FFF2-40B4-BE49-F238E27FC236}">
                <a16:creationId xmlns:a16="http://schemas.microsoft.com/office/drawing/2014/main" id="{20793EB0-1710-8E49-9D0B-DCC5D3AAE3E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2"/>
          <p:cNvSpPr>
            <a:spLocks noGrp="1"/>
          </p:cNvSpPr>
          <p:nvPr>
            <p:ph type="ctrTitle" hasCustomPrompt="1"/>
          </p:nvPr>
        </p:nvSpPr>
        <p:spPr>
          <a:xfrm>
            <a:off x="411480" y="1280160"/>
            <a:ext cx="4112895" cy="1554480"/>
          </a:xfrm>
        </p:spPr>
        <p:txBody>
          <a:bodyPr rIns="274320"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rIns="274320"/>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rIns="274320"/>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Tree>
    <p:extLst>
      <p:ext uri="{BB962C8B-B14F-4D97-AF65-F5344CB8AC3E}">
        <p14:creationId xmlns:p14="http://schemas.microsoft.com/office/powerpoint/2010/main" val="65335326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Cover White Half Image Strapline">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BD1BDBDC-7404-AF80-7E18-CBB8EB3346FB}"/>
              </a:ext>
              <a:ext uri="{C183D7F6-B498-43B3-948B-1728B52AA6E4}">
                <adec:decorative xmlns:adec="http://schemas.microsoft.com/office/drawing/2017/decorative" val="1"/>
              </a:ext>
            </a:extLst>
          </p:cNvPr>
          <p:cNvSpPr>
            <a:spLocks noGrp="1"/>
          </p:cNvSpPr>
          <p:nvPr>
            <p:ph type="pic" sz="quarter" idx="11"/>
          </p:nvPr>
        </p:nvSpPr>
        <p:spPr>
          <a:xfrm>
            <a:off x="4619628" y="0"/>
            <a:ext cx="4524372"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pic>
        <p:nvPicPr>
          <p:cNvPr id="10" name="UL Solutions" descr="UL Solutions">
            <a:extLst>
              <a:ext uri="{FF2B5EF4-FFF2-40B4-BE49-F238E27FC236}">
                <a16:creationId xmlns:a16="http://schemas.microsoft.com/office/drawing/2014/main" id="{8F1E1931-FDDA-1025-E673-52E0132EA1B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2" name="Title 2"/>
          <p:cNvSpPr>
            <a:spLocks noGrp="1"/>
          </p:cNvSpPr>
          <p:nvPr>
            <p:ph type="ctrTitle" hasCustomPrompt="1"/>
          </p:nvPr>
        </p:nvSpPr>
        <p:spPr>
          <a:xfrm>
            <a:off x="411480" y="1280160"/>
            <a:ext cx="4112895" cy="1554480"/>
          </a:xfrm>
        </p:spPr>
        <p:txBody>
          <a:bodyPr rIns="274320" anchor="b"/>
          <a:lstStyle>
            <a:lvl1pPr algn="l">
              <a:lnSpc>
                <a:spcPct val="85000"/>
              </a:lnSpc>
              <a:defRPr sz="3600" b="0"/>
            </a:lvl1pPr>
          </a:lstStyle>
          <a:p>
            <a:r>
              <a:rPr lang="en-US"/>
              <a:t>[Presentation title]</a:t>
            </a:r>
          </a:p>
        </p:txBody>
      </p:sp>
      <p:sp>
        <p:nvSpPr>
          <p:cNvPr id="3" name="Subtitle 3"/>
          <p:cNvSpPr>
            <a:spLocks noGrp="1"/>
          </p:cNvSpPr>
          <p:nvPr>
            <p:ph type="subTitle" idx="1" hasCustomPrompt="1"/>
          </p:nvPr>
        </p:nvSpPr>
        <p:spPr>
          <a:xfrm>
            <a:off x="411480" y="2926080"/>
            <a:ext cx="4112895" cy="548640"/>
          </a:xfrm>
        </p:spPr>
        <p:txBody>
          <a:bodyPr rIns="274320"/>
          <a:lstStyle>
            <a:lvl1pPr marL="0" indent="0" algn="l">
              <a:lnSpc>
                <a:spcPct val="90000"/>
              </a:lnSpc>
              <a:spcBef>
                <a:spcPts val="0"/>
              </a:spcBef>
              <a:buNone/>
              <a:defRPr sz="1800"/>
            </a:lvl1pPr>
            <a:lvl2pPr marL="0" indent="0" algn="l">
              <a:lnSpc>
                <a:spcPct val="90000"/>
              </a:lnSpc>
              <a:spcBef>
                <a:spcPts val="0"/>
              </a:spcBef>
              <a:buNone/>
              <a:defRPr sz="1800"/>
            </a:lvl2pPr>
            <a:lvl3pPr marL="0" indent="0" algn="l">
              <a:lnSpc>
                <a:spcPct val="90000"/>
              </a:lnSpc>
              <a:spcBef>
                <a:spcPts val="0"/>
              </a:spcBef>
              <a:buNone/>
              <a:defRPr sz="1800"/>
            </a:lvl3pPr>
            <a:lvl4pPr marL="0" indent="0" algn="l">
              <a:lnSpc>
                <a:spcPct val="90000"/>
              </a:lnSpc>
              <a:spcBef>
                <a:spcPts val="0"/>
              </a:spcBef>
              <a:buNone/>
              <a:defRPr sz="1800"/>
            </a:lvl4pPr>
            <a:lvl5pPr marL="0" indent="0" algn="l">
              <a:lnSpc>
                <a:spcPct val="90000"/>
              </a:lnSpc>
              <a:spcBef>
                <a:spcPts val="0"/>
              </a:spcBef>
              <a:buNone/>
              <a:defRPr sz="1800"/>
            </a:lvl5pPr>
            <a:lvl6pPr marL="0" indent="0" algn="l">
              <a:lnSpc>
                <a:spcPct val="90000"/>
              </a:lnSpc>
              <a:spcBef>
                <a:spcPts val="0"/>
              </a:spcBef>
              <a:buNone/>
              <a:defRPr sz="1800"/>
            </a:lvl6pPr>
            <a:lvl7pPr marL="0" indent="0" algn="l">
              <a:lnSpc>
                <a:spcPct val="90000"/>
              </a:lnSpc>
              <a:spcBef>
                <a:spcPts val="0"/>
              </a:spcBef>
              <a:buNone/>
              <a:defRPr sz="1800"/>
            </a:lvl7pPr>
            <a:lvl8pPr marL="0" indent="0" algn="l">
              <a:lnSpc>
                <a:spcPct val="90000"/>
              </a:lnSpc>
              <a:spcBef>
                <a:spcPts val="0"/>
              </a:spcBef>
              <a:buNone/>
              <a:defRPr sz="1800"/>
            </a:lvl8pPr>
            <a:lvl9pPr marL="0" indent="0" algn="l">
              <a:lnSpc>
                <a:spcPct val="90000"/>
              </a:lnSpc>
              <a:spcBef>
                <a:spcPts val="0"/>
              </a:spcBef>
              <a:buNone/>
              <a:defRPr sz="1800"/>
            </a:lvl9pPr>
          </a:lstStyle>
          <a:p>
            <a:r>
              <a:rPr lang="en-US"/>
              <a:t>[Presentation subtitle]</a:t>
            </a:r>
          </a:p>
        </p:txBody>
      </p:sp>
      <p:sp>
        <p:nvSpPr>
          <p:cNvPr id="8" name="Text Placeholder 4">
            <a:extLst>
              <a:ext uri="{FF2B5EF4-FFF2-40B4-BE49-F238E27FC236}">
                <a16:creationId xmlns:a16="http://schemas.microsoft.com/office/drawing/2014/main" id="{05A6E6F4-1D5B-D559-C2E7-C70CCCDA704F}"/>
              </a:ext>
            </a:extLst>
          </p:cNvPr>
          <p:cNvSpPr>
            <a:spLocks noGrp="1"/>
          </p:cNvSpPr>
          <p:nvPr>
            <p:ph type="body" sz="quarter" idx="10" hasCustomPrompt="1"/>
          </p:nvPr>
        </p:nvSpPr>
        <p:spPr>
          <a:xfrm>
            <a:off x="411163" y="3657600"/>
            <a:ext cx="4113212" cy="457200"/>
          </a:xfrm>
        </p:spPr>
        <p:txBody>
          <a:bodyPr rIns="274320"/>
          <a:lstStyle>
            <a:lvl1pPr marL="0" indent="0">
              <a:spcBef>
                <a:spcPts val="0"/>
              </a:spcBef>
              <a:buFontTx/>
              <a:buNone/>
              <a:defRPr sz="1100"/>
            </a:lvl1pPr>
            <a:lvl2pPr marL="0" indent="0">
              <a:spcBef>
                <a:spcPts val="0"/>
              </a:spcBef>
              <a:buFontTx/>
              <a:buNone/>
              <a:defRPr sz="1100"/>
            </a:lvl2pPr>
            <a:lvl3pPr marL="0" indent="0">
              <a:spcBef>
                <a:spcPts val="0"/>
              </a:spcBef>
              <a:buFontTx/>
              <a:buNone/>
              <a:defRPr sz="1100"/>
            </a:lvl3pPr>
            <a:lvl4pPr marL="0" indent="0">
              <a:spcBef>
                <a:spcPts val="0"/>
              </a:spcBef>
              <a:buFontTx/>
              <a:buNone/>
              <a:defRPr sz="1100"/>
            </a:lvl4pPr>
            <a:lvl5pPr marL="0" indent="0">
              <a:spcBef>
                <a:spcPts val="0"/>
              </a:spcBef>
              <a:buFontTx/>
              <a:buNone/>
              <a:defRPr sz="1100"/>
            </a:lvl5pPr>
            <a:lvl6pPr marL="0" indent="0">
              <a:spcBef>
                <a:spcPts val="0"/>
              </a:spcBef>
              <a:buFontTx/>
              <a:buNone/>
              <a:defRPr sz="1100"/>
            </a:lvl6pPr>
            <a:lvl7pPr marL="0" indent="0">
              <a:spcBef>
                <a:spcPts val="0"/>
              </a:spcBef>
              <a:buFontTx/>
              <a:buNone/>
              <a:defRPr sz="1100"/>
            </a:lvl7pPr>
            <a:lvl8pPr marL="0" indent="0">
              <a:spcBef>
                <a:spcPts val="0"/>
              </a:spcBef>
              <a:buFontTx/>
              <a:buNone/>
              <a:defRPr sz="1100"/>
            </a:lvl8pPr>
            <a:lvl9pPr marL="0" indent="0">
              <a:spcBef>
                <a:spcPts val="0"/>
              </a:spcBef>
              <a:buFontTx/>
              <a:buNone/>
              <a:defRPr sz="1100"/>
            </a:lvl9pPr>
          </a:lstStyle>
          <a:p>
            <a:pPr lvl="0"/>
            <a:r>
              <a:rPr lang="en-US"/>
              <a:t>[</a:t>
            </a:r>
            <a:r>
              <a:rPr lang="en-US" err="1"/>
              <a:t>Firstname</a:t>
            </a:r>
            <a:r>
              <a:rPr lang="en-US"/>
              <a:t> </a:t>
            </a:r>
            <a:r>
              <a:rPr lang="en-US" err="1"/>
              <a:t>Lastname</a:t>
            </a:r>
            <a:r>
              <a:rPr lang="en-US"/>
              <a:t>]</a:t>
            </a:r>
            <a:br>
              <a:rPr lang="en-US"/>
            </a:br>
            <a:r>
              <a:rPr lang="en-US"/>
              <a:t>[Month 00, 0000]</a:t>
            </a:r>
          </a:p>
        </p:txBody>
      </p:sp>
      <p:sp>
        <p:nvSpPr>
          <p:cNvPr id="12" name="Safety. Science. Transformation." descr="Safety. Science. Transformation.">
            <a:extLst>
              <a:ext uri="{FF2B5EF4-FFF2-40B4-BE49-F238E27FC236}">
                <a16:creationId xmlns:a16="http://schemas.microsoft.com/office/drawing/2014/main" id="{0367CDFB-3E72-435D-0672-0663B4FE2D13}"/>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256617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obj" preserve="1">
  <p:cSld name="Agenda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80"/>
            <a:ext cx="8321040" cy="685800"/>
          </a:xfrm>
        </p:spPr>
        <p:txBody>
          <a:bodyPr/>
          <a:lstStyle/>
          <a:p>
            <a:r>
              <a:rPr lang="en-US"/>
              <a:t>[Slide title]</a:t>
            </a:r>
          </a:p>
        </p:txBody>
      </p:sp>
      <p:sp>
        <p:nvSpPr>
          <p:cNvPr id="3" name="Content Placeholder 2"/>
          <p:cNvSpPr>
            <a:spLocks noGrp="1"/>
          </p:cNvSpPr>
          <p:nvPr>
            <p:ph idx="1"/>
          </p:nvPr>
        </p:nvSpPr>
        <p:spPr>
          <a:xfrm>
            <a:off x="411480" y="1279524"/>
            <a:ext cx="4114800" cy="3365627"/>
          </a:xfrm>
        </p:spPr>
        <p:txBody>
          <a:bodyPr/>
          <a:lstStyle>
            <a:lvl1pPr marL="320040" indent="-320040">
              <a:buFont typeface="+mj-lt"/>
              <a:buAutoNum type="arabicPeriod"/>
              <a:tabLst>
                <a:tab pos="4111625" algn="r"/>
              </a:tabLst>
              <a:defRPr/>
            </a:lvl1pPr>
            <a:lvl2pPr marL="457200">
              <a:defRPr/>
            </a:lvl2pPr>
            <a:lvl3pPr marL="594360">
              <a:defRPr/>
            </a:lvl3pPr>
            <a:lvl4pPr marL="731520">
              <a:defRPr/>
            </a:lvl4pPr>
            <a:lvl5pPr marL="868680">
              <a:defRPr/>
            </a:lvl5pPr>
            <a:lvl6pPr marL="1005840">
              <a:defRPr/>
            </a:lvl6pPr>
            <a:lvl7pPr marL="1143000">
              <a:defRPr/>
            </a:lvl7pPr>
            <a:lvl8pPr marL="1280160">
              <a:defRPr/>
            </a:lvl8pPr>
            <a:lvl9pPr marL="141732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descr="UL Solutions">
            <a:extLst>
              <a:ext uri="{FF2B5EF4-FFF2-40B4-BE49-F238E27FC236}">
                <a16:creationId xmlns:a16="http://schemas.microsoft.com/office/drawing/2014/main" id="{03E0033B-F521-5E9A-6DD3-608D205A8B4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82554911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obj" preserve="1">
  <p:cSld name="Agenda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80"/>
            <a:ext cx="4114800" cy="685800"/>
          </a:xfrm>
        </p:spPr>
        <p:txBody>
          <a:bodyPr/>
          <a:lstStyle/>
          <a:p>
            <a:r>
              <a:rPr lang="en-US"/>
              <a:t>[Slide title]</a:t>
            </a:r>
          </a:p>
        </p:txBody>
      </p:sp>
      <p:sp>
        <p:nvSpPr>
          <p:cNvPr id="3" name="Content Placeholder 2"/>
          <p:cNvSpPr>
            <a:spLocks noGrp="1"/>
          </p:cNvSpPr>
          <p:nvPr>
            <p:ph idx="1"/>
          </p:nvPr>
        </p:nvSpPr>
        <p:spPr>
          <a:xfrm>
            <a:off x="4617720" y="411480"/>
            <a:ext cx="4114800" cy="4233672"/>
          </a:xfrm>
        </p:spPr>
        <p:txBody>
          <a:bodyPr/>
          <a:lstStyle>
            <a:lvl1pPr marL="320040" indent="-320040">
              <a:buFont typeface="+mj-lt"/>
              <a:buAutoNum type="arabicPeriod"/>
              <a:tabLst>
                <a:tab pos="4111625" algn="r"/>
              </a:tabLst>
              <a:defRPr/>
            </a:lvl1pPr>
            <a:lvl2pPr marL="457200">
              <a:defRPr/>
            </a:lvl2pPr>
            <a:lvl3pPr marL="594360">
              <a:defRPr/>
            </a:lvl3pPr>
            <a:lvl4pPr marL="731520">
              <a:defRPr/>
            </a:lvl4pPr>
            <a:lvl5pPr marL="868680">
              <a:defRPr/>
            </a:lvl5pPr>
            <a:lvl6pPr marL="1005840">
              <a:defRPr/>
            </a:lvl6pPr>
            <a:lvl7pPr marL="1143000">
              <a:defRPr/>
            </a:lvl7pPr>
            <a:lvl8pPr marL="1280160">
              <a:defRPr/>
            </a:lvl8pPr>
            <a:lvl9pPr marL="141732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descr="UL Solutions">
            <a:extLst>
              <a:ext uri="{FF2B5EF4-FFF2-40B4-BE49-F238E27FC236}">
                <a16:creationId xmlns:a16="http://schemas.microsoft.com/office/drawing/2014/main" id="{03E0033B-F521-5E9A-6DD3-608D205A8B4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8619512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obj" preserve="1">
  <p:cSld name="Agenda Red Left">
    <p:bg>
      <p:bgPr>
        <a:solidFill>
          <a:srgbClr val="CA012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80"/>
            <a:ext cx="8321040" cy="685800"/>
          </a:xfrm>
        </p:spPr>
        <p:txBody>
          <a:bodyPr/>
          <a:lstStyle/>
          <a:p>
            <a:r>
              <a:rPr lang="en-US"/>
              <a:t>[Slide title]</a:t>
            </a:r>
          </a:p>
        </p:txBody>
      </p:sp>
      <p:sp>
        <p:nvSpPr>
          <p:cNvPr id="3" name="Content Placeholder 2"/>
          <p:cNvSpPr>
            <a:spLocks noGrp="1"/>
          </p:cNvSpPr>
          <p:nvPr>
            <p:ph idx="1"/>
          </p:nvPr>
        </p:nvSpPr>
        <p:spPr>
          <a:xfrm>
            <a:off x="411480" y="1279524"/>
            <a:ext cx="4114800" cy="3365627"/>
          </a:xfrm>
        </p:spPr>
        <p:txBody>
          <a:bodyPr/>
          <a:lstStyle>
            <a:lvl1pPr marL="319088" indent="-319088">
              <a:buClrTx/>
              <a:buFont typeface="+mj-lt"/>
              <a:buAutoNum type="arabicPeriod"/>
              <a:tabLst>
                <a:tab pos="4111625" algn="r"/>
              </a:tabLst>
              <a:defRPr/>
            </a:lvl1pPr>
            <a:lvl2pPr marL="457200">
              <a:defRPr/>
            </a:lvl2pPr>
            <a:lvl3pPr marL="594360">
              <a:defRPr/>
            </a:lvl3pPr>
            <a:lvl4pPr marL="731520">
              <a:defRPr/>
            </a:lvl4pPr>
            <a:lvl5pPr marL="868680">
              <a:defRPr/>
            </a:lvl5pPr>
            <a:lvl6pPr marL="1005840">
              <a:defRPr/>
            </a:lvl6pPr>
            <a:lvl7pPr marL="1143000">
              <a:defRPr/>
            </a:lvl7pPr>
            <a:lvl8pPr marL="1280160">
              <a:defRPr/>
            </a:lvl8pPr>
            <a:lvl9pPr marL="141732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a:extLst>
              <a:ext uri="{FF2B5EF4-FFF2-40B4-BE49-F238E27FC236}">
                <a16:creationId xmlns:a16="http://schemas.microsoft.com/office/drawing/2014/main" id="{C4978180-D222-7F04-340A-11A5EB5DE0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214799767"/>
      </p:ext>
    </p:extLst>
  </p:cSld>
  <p:clrMapOvr>
    <a:overrideClrMapping bg1="dk1" tx1="lt1" bg2="dk2" tx2="lt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obj" preserve="1">
  <p:cSld name="Agenda Red Right">
    <p:bg>
      <p:bgPr>
        <a:solidFill>
          <a:srgbClr val="CA012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80"/>
            <a:ext cx="4114800" cy="685800"/>
          </a:xfrm>
        </p:spPr>
        <p:txBody>
          <a:bodyPr/>
          <a:lstStyle/>
          <a:p>
            <a:r>
              <a:rPr lang="en-US"/>
              <a:t>[Slide title]</a:t>
            </a:r>
          </a:p>
        </p:txBody>
      </p:sp>
      <p:sp>
        <p:nvSpPr>
          <p:cNvPr id="3" name="Content Placeholder 2"/>
          <p:cNvSpPr>
            <a:spLocks noGrp="1"/>
          </p:cNvSpPr>
          <p:nvPr>
            <p:ph idx="1"/>
          </p:nvPr>
        </p:nvSpPr>
        <p:spPr>
          <a:xfrm>
            <a:off x="4616450" y="411480"/>
            <a:ext cx="4114800" cy="4233672"/>
          </a:xfrm>
        </p:spPr>
        <p:txBody>
          <a:bodyPr/>
          <a:lstStyle>
            <a:lvl1pPr marL="319088" indent="-319088">
              <a:buClrTx/>
              <a:buFont typeface="+mj-lt"/>
              <a:buAutoNum type="arabicPeriod"/>
              <a:tabLst>
                <a:tab pos="4111625" algn="r"/>
              </a:tabLst>
              <a:defRPr/>
            </a:lvl1pPr>
            <a:lvl2pPr marL="457200">
              <a:defRPr/>
            </a:lvl2pPr>
            <a:lvl3pPr marL="594360">
              <a:defRPr/>
            </a:lvl3pPr>
            <a:lvl4pPr marL="731520">
              <a:defRPr/>
            </a:lvl4pPr>
            <a:lvl5pPr marL="868680">
              <a:defRPr/>
            </a:lvl5pPr>
            <a:lvl6pPr marL="1005840">
              <a:defRPr/>
            </a:lvl6pPr>
            <a:lvl7pPr marL="1143000">
              <a:defRPr/>
            </a:lvl7pPr>
            <a:lvl8pPr marL="1280160">
              <a:defRPr/>
            </a:lvl8pPr>
            <a:lvl9pPr marL="141732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a:extLst>
              <a:ext uri="{FF2B5EF4-FFF2-40B4-BE49-F238E27FC236}">
                <a16:creationId xmlns:a16="http://schemas.microsoft.com/office/drawing/2014/main" id="{C4978180-D222-7F04-340A-11A5EB5DE0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431674441"/>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Divider White">
    <p:bg>
      <p:bgRef idx="1001">
        <a:schemeClr val="bg1"/>
      </p:bgRef>
    </p:bg>
    <p:spTree>
      <p:nvGrpSpPr>
        <p:cNvPr id="1" name=""/>
        <p:cNvGrpSpPr/>
        <p:nvPr/>
      </p:nvGrpSpPr>
      <p:grpSpPr>
        <a:xfrm>
          <a:off x="0" y="0"/>
          <a:ext cx="0" cy="0"/>
          <a:chOff x="0" y="0"/>
          <a:chExt cx="0" cy="0"/>
        </a:xfrm>
      </p:grpSpPr>
      <p:pic>
        <p:nvPicPr>
          <p:cNvPr id="10" name="Graphic">
            <a:extLst>
              <a:ext uri="{FF2B5EF4-FFF2-40B4-BE49-F238E27FC236}">
                <a16:creationId xmlns:a16="http://schemas.microsoft.com/office/drawing/2014/main" id="{86BEC377-228E-84A8-F7AA-8BD7497BD90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5314950" y="412750"/>
            <a:ext cx="3417570" cy="3417570"/>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Clr>
                <a:srgbClr val="CA0123"/>
              </a:buClr>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descr="UL Solutions">
            <a:extLst>
              <a:ext uri="{FF2B5EF4-FFF2-40B4-BE49-F238E27FC236}">
                <a16:creationId xmlns:a16="http://schemas.microsoft.com/office/drawing/2014/main" id="{15C8325F-449B-B238-DD53-BFC132410D4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33769494"/>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Divider White 2">
    <p:bg>
      <p:bgRef idx="1001">
        <a:schemeClr val="bg1"/>
      </p:bgRef>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F00D17CE-B495-2673-F4B5-42A333EC5616}"/>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4755199" y="582931"/>
            <a:ext cx="3977639" cy="3977639"/>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Clr>
                <a:srgbClr val="CA0123"/>
              </a:buClr>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descr="UL Solutions">
            <a:extLst>
              <a:ext uri="{FF2B5EF4-FFF2-40B4-BE49-F238E27FC236}">
                <a16:creationId xmlns:a16="http://schemas.microsoft.com/office/drawing/2014/main" id="{15C8325F-449B-B238-DD53-BFC132410D4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282360933"/>
      </p:ext>
    </p:extLst>
  </p:cSld>
  <p:clrMapOvr>
    <a:overrideClrMapping bg1="lt1" tx1="dk1" bg2="lt2" tx2="dk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Divider Midnight Blue">
    <p:bg>
      <p:bgPr>
        <a:solidFill>
          <a:srgbClr val="122C49"/>
        </a:solidFill>
        <a:effectLst/>
      </p:bgPr>
    </p:bg>
    <p:spTree>
      <p:nvGrpSpPr>
        <p:cNvPr id="1" name=""/>
        <p:cNvGrpSpPr/>
        <p:nvPr/>
      </p:nvGrpSpPr>
      <p:grpSpPr>
        <a:xfrm>
          <a:off x="0" y="0"/>
          <a:ext cx="0" cy="0"/>
          <a:chOff x="0" y="0"/>
          <a:chExt cx="0" cy="0"/>
        </a:xfrm>
      </p:grpSpPr>
      <p:pic>
        <p:nvPicPr>
          <p:cNvPr id="4" name="Graphic">
            <a:extLst>
              <a:ext uri="{FF2B5EF4-FFF2-40B4-BE49-F238E27FC236}">
                <a16:creationId xmlns:a16="http://schemas.microsoft.com/office/drawing/2014/main" id="{CA2FA39A-2E57-8F63-8121-1335EF25BB8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4709160" y="1170694"/>
            <a:ext cx="4434840" cy="2802113"/>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a:extLst>
              <a:ext uri="{FF2B5EF4-FFF2-40B4-BE49-F238E27FC236}">
                <a16:creationId xmlns:a16="http://schemas.microsoft.com/office/drawing/2014/main" id="{70EB08D7-D3A0-BCC3-E568-E271789F89A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098063068"/>
      </p:ext>
    </p:extLst>
  </p:cSld>
  <p:clrMapOvr>
    <a:overrideClrMapping bg1="dk1" tx1="lt1" bg2="dk2" tx2="lt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Divider Dark Red">
    <p:bg>
      <p:bgPr>
        <a:solidFill>
          <a:srgbClr val="5B0428"/>
        </a:solidFill>
        <a:effectLst/>
      </p:bgPr>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E8A648E8-9CAF-9D67-9DDC-8EB6863B8FC9}"/>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rot="16200000">
            <a:off x="4891407" y="1245871"/>
            <a:ext cx="3977639" cy="2651758"/>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a:extLst>
              <a:ext uri="{FF2B5EF4-FFF2-40B4-BE49-F238E27FC236}">
                <a16:creationId xmlns:a16="http://schemas.microsoft.com/office/drawing/2014/main" id="{140022B7-C2EE-915D-63A6-A8EB6DCEF8C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461652546"/>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Divider Pebble">
    <p:bg>
      <p:bgPr>
        <a:solidFill>
          <a:srgbClr val="E5DDCA"/>
        </a:solidFill>
        <a:effectLst/>
      </p:bgPr>
    </p:bg>
    <p:spTree>
      <p:nvGrpSpPr>
        <p:cNvPr id="1" name=""/>
        <p:cNvGrpSpPr/>
        <p:nvPr/>
      </p:nvGrpSpPr>
      <p:grpSpPr>
        <a:xfrm>
          <a:off x="0" y="0"/>
          <a:ext cx="0" cy="0"/>
          <a:chOff x="0" y="0"/>
          <a:chExt cx="0" cy="0"/>
        </a:xfrm>
      </p:grpSpPr>
      <p:pic>
        <p:nvPicPr>
          <p:cNvPr id="10" name="Graphic">
            <a:extLst>
              <a:ext uri="{FF2B5EF4-FFF2-40B4-BE49-F238E27FC236}">
                <a16:creationId xmlns:a16="http://schemas.microsoft.com/office/drawing/2014/main" id="{781801C2-011F-7964-050D-235C74A7D658}"/>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4755199" y="582931"/>
            <a:ext cx="3977639" cy="3977639"/>
          </a:xfrm>
          <a:prstGeom prst="rect">
            <a:avLst/>
          </a:prstGeom>
        </p:spPr>
      </p:pic>
      <p:sp>
        <p:nvSpPr>
          <p:cNvPr id="2" name="Title 1"/>
          <p:cNvSpPr>
            <a:spLocks noGrp="1"/>
          </p:cNvSpPr>
          <p:nvPr>
            <p:ph type="title" hasCustomPrompt="1"/>
          </p:nvPr>
        </p:nvSpPr>
        <p:spPr>
          <a:xfrm>
            <a:off x="411164" y="1279523"/>
            <a:ext cx="4113212" cy="1737360"/>
          </a:xfrm>
        </p:spPr>
        <p:txBody>
          <a:bodyPr anchor="t" anchorCtr="0"/>
          <a:lstStyle>
            <a:lvl1pPr>
              <a:lnSpc>
                <a:spcPct val="85000"/>
              </a:lnSpc>
              <a:defRPr sz="3200" b="0"/>
            </a:lvl1pPr>
          </a:lstStyle>
          <a:p>
            <a:r>
              <a:rPr lang="en-US"/>
              <a:t>[Divider title]</a:t>
            </a:r>
          </a:p>
        </p:txBody>
      </p:sp>
      <p:sp>
        <p:nvSpPr>
          <p:cNvPr id="3" name="Text Placeholder 2"/>
          <p:cNvSpPr>
            <a:spLocks noGrp="1"/>
          </p:cNvSpPr>
          <p:nvPr>
            <p:ph type="body" idx="1" hasCustomPrompt="1"/>
          </p:nvPr>
        </p:nvSpPr>
        <p:spPr>
          <a:xfrm>
            <a:off x="411164" y="3200400"/>
            <a:ext cx="4113211"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Clr>
                <a:srgbClr val="CA0123"/>
              </a:buClr>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7E15E2AE-BDBC-38FD-5E1D-04405E875A9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887133586"/>
      </p:ext>
    </p:extLst>
  </p:cSld>
  <p:clrMapOvr>
    <a:overrideClrMapping bg1="lt1" tx1="dk1" bg2="lt2" tx2="dk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Divider Midnight Blue Image">
    <p:bg>
      <p:bgPr>
        <a:solidFill>
          <a:srgbClr val="122C49"/>
        </a:solidFill>
        <a:effectLst/>
      </p:bgPr>
    </p:bg>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25AACA9F-30CA-B558-FBE4-1AC9B5A934FF}"/>
              </a:ext>
              <a:ext uri="{C183D7F6-B498-43B3-948B-1728B52AA6E4}">
                <adec:decorative xmlns:adec="http://schemas.microsoft.com/office/drawing/2017/decorative" val="1"/>
              </a:ext>
            </a:extLst>
          </p:cNvPr>
          <p:cNvSpPr>
            <a:spLocks noGrp="1"/>
          </p:cNvSpPr>
          <p:nvPr>
            <p:ph type="pic" sz="quarter" idx="11"/>
          </p:nvPr>
        </p:nvSpPr>
        <p:spPr>
          <a:xfrm>
            <a:off x="4273147" y="0"/>
            <a:ext cx="4870853"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164" y="1279523"/>
            <a:ext cx="3503611" cy="1737360"/>
          </a:xfrm>
        </p:spPr>
        <p:txBody>
          <a:bodyPr anchor="t" anchorCtr="0"/>
          <a:lstStyle>
            <a:lvl1pPr>
              <a:lnSpc>
                <a:spcPct val="85000"/>
              </a:lnSpc>
              <a:defRPr sz="3200" b="0"/>
            </a:lvl1pPr>
          </a:lstStyle>
          <a:p>
            <a:r>
              <a:rPr lang="en-US"/>
              <a:t>[Divider title]</a:t>
            </a:r>
          </a:p>
        </p:txBody>
      </p:sp>
      <p:sp>
        <p:nvSpPr>
          <p:cNvPr id="3" name="Text Placeholder 3"/>
          <p:cNvSpPr>
            <a:spLocks noGrp="1"/>
          </p:cNvSpPr>
          <p:nvPr>
            <p:ph type="body" idx="1" hasCustomPrompt="1"/>
          </p:nvPr>
        </p:nvSpPr>
        <p:spPr>
          <a:xfrm>
            <a:off x="411165" y="3200400"/>
            <a:ext cx="3503610"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a:extLst>
              <a:ext uri="{FF2B5EF4-FFF2-40B4-BE49-F238E27FC236}">
                <a16:creationId xmlns:a16="http://schemas.microsoft.com/office/drawing/2014/main" id="{DA33EB2F-32F2-2137-2BFF-11B4B962FBF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4"/>
          <p:cNvSpPr>
            <a:spLocks noGrp="1"/>
          </p:cNvSpPr>
          <p:nvPr>
            <p:ph type="sldNum" sz="quarter" idx="12"/>
          </p:nvPr>
        </p:nvSpPr>
        <p:spPr/>
        <p:txBody>
          <a:bodyPr/>
          <a:lstStyle>
            <a:lvl1pPr>
              <a:defRPr>
                <a:solidFill>
                  <a:schemeClr val="bg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1146428557"/>
      </p:ext>
    </p:extLst>
  </p:cSld>
  <p:clrMapOvr>
    <a:overrideClrMapping bg1="dk1" tx1="lt1" bg2="dk2" tx2="lt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Divider Pebble Image">
    <p:bg>
      <p:bgPr>
        <a:solidFill>
          <a:srgbClr val="E5DDCA"/>
        </a:solidFill>
        <a:effectLst/>
      </p:bgPr>
    </p:bg>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25AACA9F-30CA-B558-FBE4-1AC9B5A934FF}"/>
              </a:ext>
              <a:ext uri="{C183D7F6-B498-43B3-948B-1728B52AA6E4}">
                <adec:decorative xmlns:adec="http://schemas.microsoft.com/office/drawing/2017/decorative" val="1"/>
              </a:ext>
            </a:extLst>
          </p:cNvPr>
          <p:cNvSpPr>
            <a:spLocks noGrp="1"/>
          </p:cNvSpPr>
          <p:nvPr>
            <p:ph type="pic" sz="quarter" idx="11"/>
          </p:nvPr>
        </p:nvSpPr>
        <p:spPr>
          <a:xfrm>
            <a:off x="4273147" y="0"/>
            <a:ext cx="4870853" cy="5143500"/>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164" y="1279523"/>
            <a:ext cx="3503611" cy="1737360"/>
          </a:xfrm>
        </p:spPr>
        <p:txBody>
          <a:bodyPr anchor="t" anchorCtr="0"/>
          <a:lstStyle>
            <a:lvl1pPr>
              <a:lnSpc>
                <a:spcPct val="85000"/>
              </a:lnSpc>
              <a:defRPr sz="3200" b="0"/>
            </a:lvl1pPr>
          </a:lstStyle>
          <a:p>
            <a:r>
              <a:rPr lang="en-US"/>
              <a:t>[Divider title]</a:t>
            </a:r>
          </a:p>
        </p:txBody>
      </p:sp>
      <p:sp>
        <p:nvSpPr>
          <p:cNvPr id="3" name="Text Placeholder 3"/>
          <p:cNvSpPr>
            <a:spLocks noGrp="1"/>
          </p:cNvSpPr>
          <p:nvPr>
            <p:ph type="body" idx="1" hasCustomPrompt="1"/>
          </p:nvPr>
        </p:nvSpPr>
        <p:spPr>
          <a:xfrm>
            <a:off x="411165" y="3200400"/>
            <a:ext cx="3503610" cy="548640"/>
          </a:xfrm>
        </p:spPr>
        <p:txBody>
          <a:bodyPr/>
          <a:lstStyle>
            <a:lvl1pPr marL="0" indent="0">
              <a:lnSpc>
                <a:spcPct val="90000"/>
              </a:lnSpc>
              <a:spcBef>
                <a:spcPts val="0"/>
              </a:spcBef>
              <a:buNone/>
              <a:defRPr sz="1600">
                <a:solidFill>
                  <a:schemeClr val="tx1"/>
                </a:solidFill>
              </a:defRPr>
            </a:lvl1pPr>
            <a:lvl2pPr marL="137160" indent="-137160">
              <a:lnSpc>
                <a:spcPct val="100000"/>
              </a:lnSpc>
              <a:spcBef>
                <a:spcPts val="900"/>
              </a:spcBef>
              <a:buClr>
                <a:srgbClr val="CA0123"/>
              </a:buClr>
              <a:buFont typeface="Arial" panose="020B0604020202020204" pitchFamily="34" charset="0"/>
              <a:buChar char="•"/>
              <a:defRPr sz="1200">
                <a:solidFill>
                  <a:schemeClr val="tx1"/>
                </a:solidFill>
              </a:defRPr>
            </a:lvl2pPr>
            <a:lvl3pPr marL="274320" indent="-137160">
              <a:lnSpc>
                <a:spcPct val="100000"/>
              </a:lnSpc>
              <a:spcBef>
                <a:spcPts val="300"/>
              </a:spcBef>
              <a:buFont typeface="Arial" panose="020B0604020202020204" pitchFamily="34" charset="0"/>
              <a:buChar char="–"/>
              <a:defRPr sz="1200">
                <a:solidFill>
                  <a:schemeClr val="tx1"/>
                </a:solidFill>
              </a:defRPr>
            </a:lvl3pPr>
            <a:lvl4pPr marL="411480" indent="-137160">
              <a:lnSpc>
                <a:spcPct val="100000"/>
              </a:lnSpc>
              <a:spcBef>
                <a:spcPts val="300"/>
              </a:spcBef>
              <a:buFont typeface="Arial" panose="020B0604020202020204" pitchFamily="34" charset="0"/>
              <a:buChar char="–"/>
              <a:defRPr sz="1200">
                <a:solidFill>
                  <a:schemeClr val="tx1"/>
                </a:solidFill>
              </a:defRPr>
            </a:lvl4pPr>
            <a:lvl5pPr marL="548640" indent="-137160">
              <a:lnSpc>
                <a:spcPct val="100000"/>
              </a:lnSpc>
              <a:spcBef>
                <a:spcPts val="300"/>
              </a:spcBef>
              <a:buFont typeface="Arial" panose="020B0604020202020204" pitchFamily="34" charset="0"/>
              <a:buChar char="–"/>
              <a:defRPr sz="1200">
                <a:solidFill>
                  <a:schemeClr val="tx1"/>
                </a:solidFill>
              </a:defRPr>
            </a:lvl5pPr>
            <a:lvl6pPr marL="685800" indent="-137160">
              <a:lnSpc>
                <a:spcPct val="100000"/>
              </a:lnSpc>
              <a:spcBef>
                <a:spcPts val="300"/>
              </a:spcBef>
              <a:buFont typeface="Arial" panose="020B0604020202020204" pitchFamily="34" charset="0"/>
              <a:buChar char="–"/>
              <a:defRPr sz="1200">
                <a:solidFill>
                  <a:schemeClr val="tx1"/>
                </a:solidFill>
              </a:defRPr>
            </a:lvl6pPr>
            <a:lvl7pPr marL="822960" indent="-137160">
              <a:lnSpc>
                <a:spcPct val="100000"/>
              </a:lnSpc>
              <a:spcBef>
                <a:spcPts val="300"/>
              </a:spcBef>
              <a:buFont typeface="Arial" panose="020B0604020202020204" pitchFamily="34" charset="0"/>
              <a:buChar char="–"/>
              <a:defRPr sz="1200">
                <a:solidFill>
                  <a:schemeClr val="tx1"/>
                </a:solidFill>
              </a:defRPr>
            </a:lvl7pPr>
            <a:lvl8pPr marL="960120" indent="-137160">
              <a:lnSpc>
                <a:spcPct val="100000"/>
              </a:lnSpc>
              <a:spcBef>
                <a:spcPts val="300"/>
              </a:spcBef>
              <a:buFont typeface="Arial" panose="020B0604020202020204" pitchFamily="34" charset="0"/>
              <a:buChar char="–"/>
              <a:defRPr sz="1200">
                <a:solidFill>
                  <a:schemeClr val="tx1"/>
                </a:solidFill>
              </a:defRPr>
            </a:lvl8pPr>
            <a:lvl9pPr marL="1097280" indent="-137160">
              <a:lnSpc>
                <a:spcPct val="100000"/>
              </a:lnSpc>
              <a:spcBef>
                <a:spcPts val="300"/>
              </a:spcBef>
              <a:buFont typeface="Arial" panose="020B0604020202020204" pitchFamily="34" charset="0"/>
              <a:buChar char="–"/>
              <a:defRPr sz="1200">
                <a:solidFill>
                  <a:schemeClr val="tx1"/>
                </a:solidFill>
              </a:defRPr>
            </a:lvl9pPr>
          </a:lstStyle>
          <a:p>
            <a:pPr lvl="0"/>
            <a:r>
              <a:rPr lang="en-US"/>
              <a:t>[Divider subtitle]</a:t>
            </a:r>
          </a:p>
          <a:p>
            <a:pPr lvl="1"/>
            <a:r>
              <a:rPr lang="en-US"/>
              <a:t>Second level</a:t>
            </a:r>
          </a:p>
          <a:p>
            <a:pPr lvl="2"/>
            <a:r>
              <a:rPr lang="en-US"/>
              <a:t>Third level</a:t>
            </a:r>
          </a:p>
          <a:p>
            <a:pPr lvl="3"/>
            <a:r>
              <a:rPr lang="en-US"/>
              <a:t>Fourth level</a:t>
            </a:r>
          </a:p>
          <a:p>
            <a:pPr lvl="4"/>
            <a:r>
              <a:rPr lang="en-US"/>
              <a:t>Fifth level</a:t>
            </a:r>
          </a:p>
        </p:txBody>
      </p:sp>
      <p:pic>
        <p:nvPicPr>
          <p:cNvPr id="7" name="UL Solutions" descr="UL Solutions">
            <a:extLst>
              <a:ext uri="{FF2B5EF4-FFF2-40B4-BE49-F238E27FC236}">
                <a16:creationId xmlns:a16="http://schemas.microsoft.com/office/drawing/2014/main" id="{25A2C889-D79B-7493-EA28-5E5F422EB55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3593810263"/>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Questions">
    <p:bg>
      <p:bgRef idx="1001">
        <a:schemeClr val="bg1"/>
      </p:bgRef>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F00D17CE-B495-2673-F4B5-42A333EC5616}"/>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4755199" y="582931"/>
            <a:ext cx="3977639" cy="3977639"/>
          </a:xfrm>
          <a:prstGeom prst="rect">
            <a:avLst/>
          </a:prstGeom>
        </p:spPr>
      </p:pic>
      <p:sp>
        <p:nvSpPr>
          <p:cNvPr id="4" name="TextBox">
            <a:extLst>
              <a:ext uri="{FF2B5EF4-FFF2-40B4-BE49-F238E27FC236}">
                <a16:creationId xmlns:a16="http://schemas.microsoft.com/office/drawing/2014/main" id="{10D50D97-1DFA-3A95-75B3-4C19112A3432}"/>
              </a:ext>
            </a:extLst>
          </p:cNvPr>
          <p:cNvSpPr txBox="1"/>
          <p:nvPr/>
        </p:nvSpPr>
        <p:spPr>
          <a:xfrm>
            <a:off x="411163" y="1279522"/>
            <a:ext cx="4113211" cy="1737360"/>
          </a:xfrm>
          <a:prstGeom prst="rect">
            <a:avLst/>
          </a:prstGeom>
          <a:noFill/>
        </p:spPr>
        <p:txBody>
          <a:bodyPr wrap="square" lIns="0" tIns="0" rIns="0" bIns="0" rtlCol="0">
            <a:noAutofit/>
          </a:bodyPr>
          <a:lstStyle/>
          <a:p>
            <a:pPr marL="0" indent="0">
              <a:lnSpc>
                <a:spcPct val="85000"/>
              </a:lnSpc>
              <a:spcBef>
                <a:spcPts val="0"/>
              </a:spcBef>
              <a:buClr>
                <a:srgbClr val="CA0123"/>
              </a:buClr>
              <a:buSzPct val="100000"/>
              <a:buFontTx/>
              <a:buNone/>
            </a:pPr>
            <a:r>
              <a:rPr lang="en-US" sz="3200">
                <a:latin typeface="+mj-lt"/>
              </a:rPr>
              <a:t>Questions?</a:t>
            </a:r>
          </a:p>
        </p:txBody>
      </p:sp>
      <p:sp>
        <p:nvSpPr>
          <p:cNvPr id="12" name="Text Placeholder 1">
            <a:extLst>
              <a:ext uri="{FF2B5EF4-FFF2-40B4-BE49-F238E27FC236}">
                <a16:creationId xmlns:a16="http://schemas.microsoft.com/office/drawing/2014/main" id="{485A4969-6672-BC1B-3697-E80BDBDB21E1}"/>
              </a:ext>
            </a:extLst>
          </p:cNvPr>
          <p:cNvSpPr>
            <a:spLocks noGrp="1"/>
          </p:cNvSpPr>
          <p:nvPr>
            <p:ph type="body" sz="quarter" idx="13" hasCustomPrompt="1"/>
          </p:nvPr>
        </p:nvSpPr>
        <p:spPr>
          <a:xfrm>
            <a:off x="411163" y="3200400"/>
            <a:ext cx="4113212" cy="731520"/>
          </a:xfrm>
        </p:spPr>
        <p:txBody>
          <a:bodyPr anchor="b" anchorCtr="0"/>
          <a:lstStyle>
            <a:lvl1pPr marL="0" indent="0">
              <a:spcBef>
                <a:spcPts val="0"/>
              </a:spcBef>
              <a:buFontTx/>
              <a:buNone/>
              <a:defRPr sz="1000" b="1"/>
            </a:lvl1pPr>
            <a:lvl2pPr marL="0" indent="0">
              <a:spcBef>
                <a:spcPts val="0"/>
              </a:spcBef>
              <a:buFontTx/>
              <a:buNone/>
              <a:defRPr sz="1000" b="1"/>
            </a:lvl2pPr>
            <a:lvl3pPr marL="0" indent="0">
              <a:spcBef>
                <a:spcPts val="0"/>
              </a:spcBef>
              <a:buFontTx/>
              <a:buNone/>
              <a:defRPr sz="1000" b="1"/>
            </a:lvl3pPr>
            <a:lvl4pPr marL="0" indent="0">
              <a:spcBef>
                <a:spcPts val="0"/>
              </a:spcBef>
              <a:buFontTx/>
              <a:buNone/>
              <a:defRPr sz="1000" b="1"/>
            </a:lvl4pPr>
            <a:lvl5pPr marL="0" indent="0">
              <a:spcBef>
                <a:spcPts val="0"/>
              </a:spcBef>
              <a:buFontTx/>
              <a:buNone/>
              <a:defRPr sz="1000" b="1"/>
            </a:lvl5pPr>
            <a:lvl6pPr marL="0" indent="0">
              <a:spcBef>
                <a:spcPts val="0"/>
              </a:spcBef>
              <a:buFontTx/>
              <a:buNone/>
              <a:defRPr sz="1000" b="1"/>
            </a:lvl6pPr>
            <a:lvl7pPr marL="0" indent="0">
              <a:spcBef>
                <a:spcPts val="0"/>
              </a:spcBef>
              <a:buFontTx/>
              <a:buNone/>
              <a:defRPr sz="1000" b="1"/>
            </a:lvl7pPr>
            <a:lvl8pPr marL="0" indent="0">
              <a:spcBef>
                <a:spcPts val="0"/>
              </a:spcBef>
              <a:buFontTx/>
              <a:buNone/>
              <a:defRPr sz="1000" b="1"/>
            </a:lvl8pPr>
            <a:lvl9pPr marL="0" indent="0">
              <a:spcBef>
                <a:spcPts val="0"/>
              </a:spcBef>
              <a:buFontTx/>
              <a:buNone/>
              <a:defRPr sz="1000" b="1"/>
            </a:lvl9pPr>
          </a:lstStyle>
          <a:p>
            <a:pPr lvl="0"/>
            <a:r>
              <a:rPr lang="en-US"/>
              <a:t>[</a:t>
            </a:r>
            <a:r>
              <a:rPr lang="en-US" err="1"/>
              <a:t>Firstname</a:t>
            </a:r>
            <a:r>
              <a:rPr lang="en-US"/>
              <a:t> </a:t>
            </a:r>
            <a:r>
              <a:rPr lang="en-US" err="1"/>
              <a:t>Lastname</a:t>
            </a:r>
            <a:r>
              <a:rPr lang="en-US"/>
              <a:t>]</a:t>
            </a:r>
            <a:br>
              <a:rPr lang="en-US"/>
            </a:br>
            <a:r>
              <a:rPr lang="en-US"/>
              <a:t>[Title]</a:t>
            </a:r>
          </a:p>
        </p:txBody>
      </p:sp>
      <p:sp>
        <p:nvSpPr>
          <p:cNvPr id="5" name="TextBox">
            <a:extLst>
              <a:ext uri="{FF2B5EF4-FFF2-40B4-BE49-F238E27FC236}">
                <a16:creationId xmlns:a16="http://schemas.microsoft.com/office/drawing/2014/main" id="{A5C72FCF-2AD8-2FA5-1567-E4ABACDE5F63}"/>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pic>
        <p:nvPicPr>
          <p:cNvPr id="7" name="UL Solutions" descr="UL Solutions">
            <a:extLst>
              <a:ext uri="{FF2B5EF4-FFF2-40B4-BE49-F238E27FC236}">
                <a16:creationId xmlns:a16="http://schemas.microsoft.com/office/drawing/2014/main" id="{15C8325F-449B-B238-DD53-BFC132410D4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1924" y="4730243"/>
            <a:ext cx="712556" cy="292608"/>
          </a:xfrm>
          <a:prstGeom prst="rect">
            <a:avLst/>
          </a:prstGeom>
        </p:spPr>
      </p:pic>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154576222"/>
      </p:ext>
    </p:extLst>
  </p:cSld>
  <p:clrMapOvr>
    <a:overrideClrMapping bg1="lt1" tx1="dk1" bg2="lt2" tx2="dk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obj" preserve="1">
  <p:cSld name="On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[Slide title]</a:t>
            </a:r>
          </a:p>
        </p:txBody>
      </p:sp>
      <p:sp>
        <p:nvSpPr>
          <p:cNvPr id="3" name="Content Placeholder 2"/>
          <p:cNvSpPr>
            <a:spLocks noGrp="1"/>
          </p:cNvSpPr>
          <p:nvPr>
            <p:ph idx="1"/>
          </p:nvPr>
        </p:nvSpPr>
        <p:spPr>
          <a:xfrm>
            <a:off x="411480" y="1280158"/>
            <a:ext cx="5516245" cy="3364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69621997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Two Colum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50D576F-BAFA-C12A-1C92-6805F01E1EB7}"/>
              </a:ext>
            </a:extLst>
          </p:cNvPr>
          <p:cNvSpPr>
            <a:spLocks noGrp="1"/>
          </p:cNvSpPr>
          <p:nvPr>
            <p:ph type="title" hasCustomPrompt="1"/>
          </p:nvPr>
        </p:nvSpPr>
        <p:spPr>
          <a:xfrm>
            <a:off x="411479" y="411480"/>
            <a:ext cx="8321040" cy="685800"/>
          </a:xfrm>
        </p:spPr>
        <p:txBody>
          <a:bodyPr/>
          <a:lstStyle/>
          <a:p>
            <a:r>
              <a:rPr lang="en-US"/>
              <a:t>[Slide title]</a:t>
            </a:r>
          </a:p>
        </p:txBody>
      </p:sp>
      <p:sp>
        <p:nvSpPr>
          <p:cNvPr id="3" name="Content Placeholder 2"/>
          <p:cNvSpPr>
            <a:spLocks noGrp="1"/>
          </p:cNvSpPr>
          <p:nvPr>
            <p:ph sz="half" idx="1"/>
          </p:nvPr>
        </p:nvSpPr>
        <p:spPr>
          <a:xfrm>
            <a:off x="411479" y="1280159"/>
            <a:ext cx="3803904" cy="3364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7719" y="1280159"/>
            <a:ext cx="3803904" cy="3364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4BC2DEB8-9BFD-6FFA-16C9-484C4855A4F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8471629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Two Column with Heading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p:txBody>
          <a:bodyPr/>
          <a:lstStyle/>
          <a:p>
            <a:r>
              <a:rPr lang="en-US"/>
              <a:t>[Slide title]</a:t>
            </a:r>
          </a:p>
        </p:txBody>
      </p:sp>
      <p:cxnSp>
        <p:nvCxnSpPr>
          <p:cNvPr id="9" name="Line">
            <a:extLst>
              <a:ext uri="{FF2B5EF4-FFF2-40B4-BE49-F238E27FC236}">
                <a16:creationId xmlns:a16="http://schemas.microsoft.com/office/drawing/2014/main" id="{55296295-377E-CD23-B847-2B5AA0CF7A69}"/>
              </a:ext>
              <a:ext uri="{C183D7F6-B498-43B3-948B-1728B52AA6E4}">
                <adec:decorative xmlns:adec="http://schemas.microsoft.com/office/drawing/2017/decorative" val="1"/>
              </a:ext>
            </a:extLst>
          </p:cNvPr>
          <p:cNvCxnSpPr>
            <a:cxnSpLocks/>
          </p:cNvCxnSpPr>
          <p:nvPr/>
        </p:nvCxnSpPr>
        <p:spPr>
          <a:xfrm>
            <a:off x="411479" y="1280160"/>
            <a:ext cx="3803904"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a:xfrm>
            <a:off x="411163" y="1325880"/>
            <a:ext cx="3803904"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3" name="Content Placeholder 3"/>
          <p:cNvSpPr>
            <a:spLocks noGrp="1"/>
          </p:cNvSpPr>
          <p:nvPr>
            <p:ph sz="half" idx="1"/>
          </p:nvPr>
        </p:nvSpPr>
        <p:spPr>
          <a:xfrm>
            <a:off x="411479" y="1920240"/>
            <a:ext cx="3803904"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Line">
            <a:extLst>
              <a:ext uri="{FF2B5EF4-FFF2-40B4-BE49-F238E27FC236}">
                <a16:creationId xmlns:a16="http://schemas.microsoft.com/office/drawing/2014/main" id="{B42FDDB8-0927-C75B-EEB0-871CF9E2D958}"/>
              </a:ext>
              <a:ext uri="{C183D7F6-B498-43B3-948B-1728B52AA6E4}">
                <adec:decorative xmlns:adec="http://schemas.microsoft.com/office/drawing/2017/decorative" val="1"/>
              </a:ext>
            </a:extLst>
          </p:cNvPr>
          <p:cNvCxnSpPr>
            <a:cxnSpLocks/>
          </p:cNvCxnSpPr>
          <p:nvPr/>
        </p:nvCxnSpPr>
        <p:spPr>
          <a:xfrm>
            <a:off x="4617718" y="1280160"/>
            <a:ext cx="3803904"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a:xfrm>
            <a:off x="4617719" y="1325880"/>
            <a:ext cx="3803904"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4" name="Content Placeholder 5"/>
          <p:cNvSpPr>
            <a:spLocks noGrp="1"/>
          </p:cNvSpPr>
          <p:nvPr>
            <p:ph sz="half" idx="2"/>
          </p:nvPr>
        </p:nvSpPr>
        <p:spPr>
          <a:xfrm>
            <a:off x="4617719" y="1920239"/>
            <a:ext cx="3803904"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56567123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hree 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591DF36-EE34-3E5C-8364-70D7A1671DF5}"/>
              </a:ext>
            </a:extLst>
          </p:cNvPr>
          <p:cNvSpPr>
            <a:spLocks noGrp="1"/>
          </p:cNvSpPr>
          <p:nvPr>
            <p:ph type="title" hasCustomPrompt="1"/>
          </p:nvPr>
        </p:nvSpPr>
        <p:spPr>
          <a:xfrm>
            <a:off x="411479" y="411480"/>
            <a:ext cx="8321040" cy="685800"/>
          </a:xfrm>
        </p:spPr>
        <p:txBody>
          <a:bodyPr/>
          <a:lstStyle/>
          <a:p>
            <a:r>
              <a:rPr lang="en-US"/>
              <a:t>[Slide title]</a:t>
            </a:r>
          </a:p>
        </p:txBody>
      </p:sp>
      <p:sp>
        <p:nvSpPr>
          <p:cNvPr id="3" name="Content Placeholder 2"/>
          <p:cNvSpPr>
            <a:spLocks noGrp="1"/>
          </p:cNvSpPr>
          <p:nvPr>
            <p:ph sz="half" idx="1"/>
          </p:nvPr>
        </p:nvSpPr>
        <p:spPr>
          <a:xfrm>
            <a:off x="411479" y="1280159"/>
            <a:ext cx="2404872" cy="336499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213101" y="1280159"/>
            <a:ext cx="2404872" cy="336499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a:extLst>
              <a:ext uri="{FF2B5EF4-FFF2-40B4-BE49-F238E27FC236}">
                <a16:creationId xmlns:a16="http://schemas.microsoft.com/office/drawing/2014/main" id="{87B3509B-3D79-ECD2-5B02-BC1E0F0B4AFC}"/>
              </a:ext>
            </a:extLst>
          </p:cNvPr>
          <p:cNvSpPr>
            <a:spLocks noGrp="1"/>
          </p:cNvSpPr>
          <p:nvPr>
            <p:ph sz="half" idx="13"/>
          </p:nvPr>
        </p:nvSpPr>
        <p:spPr>
          <a:xfrm>
            <a:off x="6017895" y="1280159"/>
            <a:ext cx="2404872" cy="336499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A2AC8C6B-DC83-BBAB-9027-6E19A994925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5"/>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91706451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hree Column with Heading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CCD643B-1FB9-118A-25D7-E4C584E55BC9}"/>
              </a:ext>
            </a:extLst>
          </p:cNvPr>
          <p:cNvSpPr>
            <a:spLocks noGrp="1"/>
          </p:cNvSpPr>
          <p:nvPr>
            <p:ph type="title" hasCustomPrompt="1"/>
          </p:nvPr>
        </p:nvSpPr>
        <p:spPr/>
        <p:txBody>
          <a:bodyPr/>
          <a:lstStyle/>
          <a:p>
            <a:r>
              <a:rPr lang="en-US"/>
              <a:t>[Slide title]</a:t>
            </a:r>
          </a:p>
        </p:txBody>
      </p:sp>
      <p:cxnSp>
        <p:nvCxnSpPr>
          <p:cNvPr id="8" name="Line">
            <a:extLst>
              <a:ext uri="{FF2B5EF4-FFF2-40B4-BE49-F238E27FC236}">
                <a16:creationId xmlns:a16="http://schemas.microsoft.com/office/drawing/2014/main" id="{3EA55A60-5534-35A1-AD10-B25CEA74420E}"/>
              </a:ext>
              <a:ext uri="{C183D7F6-B498-43B3-948B-1728B52AA6E4}">
                <adec:decorative xmlns:adec="http://schemas.microsoft.com/office/drawing/2017/decorative" val="1"/>
              </a:ext>
            </a:extLst>
          </p:cNvPr>
          <p:cNvCxnSpPr>
            <a:cxnSpLocks/>
          </p:cNvCxnSpPr>
          <p:nvPr/>
        </p:nvCxnSpPr>
        <p:spPr>
          <a:xfrm>
            <a:off x="411480" y="1280160"/>
            <a:ext cx="2404872"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9" name="Text Placeholder 2">
            <a:extLst>
              <a:ext uri="{FF2B5EF4-FFF2-40B4-BE49-F238E27FC236}">
                <a16:creationId xmlns:a16="http://schemas.microsoft.com/office/drawing/2014/main" id="{02D155B5-FD23-07D9-113C-71980B5D5CBB}"/>
              </a:ext>
            </a:extLst>
          </p:cNvPr>
          <p:cNvSpPr>
            <a:spLocks noGrp="1"/>
          </p:cNvSpPr>
          <p:nvPr>
            <p:ph type="body" sz="quarter" idx="14" hasCustomPrompt="1"/>
          </p:nvPr>
        </p:nvSpPr>
        <p:spPr>
          <a:xfrm>
            <a:off x="411163" y="1325880"/>
            <a:ext cx="2404872"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3" name="Content Placeholder 3"/>
          <p:cNvSpPr>
            <a:spLocks noGrp="1"/>
          </p:cNvSpPr>
          <p:nvPr>
            <p:ph sz="half" idx="1"/>
          </p:nvPr>
        </p:nvSpPr>
        <p:spPr>
          <a:xfrm>
            <a:off x="411479" y="1920239"/>
            <a:ext cx="2404872"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Line">
            <a:extLst>
              <a:ext uri="{FF2B5EF4-FFF2-40B4-BE49-F238E27FC236}">
                <a16:creationId xmlns:a16="http://schemas.microsoft.com/office/drawing/2014/main" id="{6CD976CB-1E36-9B13-AA15-99AA99B94654}"/>
              </a:ext>
              <a:ext uri="{C183D7F6-B498-43B3-948B-1728B52AA6E4}">
                <adec:decorative xmlns:adec="http://schemas.microsoft.com/office/drawing/2017/decorative" val="1"/>
              </a:ext>
            </a:extLst>
          </p:cNvPr>
          <p:cNvCxnSpPr>
            <a:cxnSpLocks/>
          </p:cNvCxnSpPr>
          <p:nvPr/>
        </p:nvCxnSpPr>
        <p:spPr>
          <a:xfrm>
            <a:off x="3213101" y="1280160"/>
            <a:ext cx="2404872"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4">
            <a:extLst>
              <a:ext uri="{FF2B5EF4-FFF2-40B4-BE49-F238E27FC236}">
                <a16:creationId xmlns:a16="http://schemas.microsoft.com/office/drawing/2014/main" id="{FB42690E-CBBB-B5AF-B373-43671B4F5F55}"/>
              </a:ext>
            </a:extLst>
          </p:cNvPr>
          <p:cNvSpPr>
            <a:spLocks noGrp="1"/>
          </p:cNvSpPr>
          <p:nvPr>
            <p:ph type="body" sz="quarter" idx="15" hasCustomPrompt="1"/>
          </p:nvPr>
        </p:nvSpPr>
        <p:spPr>
          <a:xfrm>
            <a:off x="3213101" y="1325880"/>
            <a:ext cx="2404872"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4" name="Content Placeholder 5"/>
          <p:cNvSpPr>
            <a:spLocks noGrp="1"/>
          </p:cNvSpPr>
          <p:nvPr>
            <p:ph sz="half" idx="2"/>
          </p:nvPr>
        </p:nvSpPr>
        <p:spPr>
          <a:xfrm>
            <a:off x="3213101" y="1920239"/>
            <a:ext cx="2404872"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Line">
            <a:extLst>
              <a:ext uri="{FF2B5EF4-FFF2-40B4-BE49-F238E27FC236}">
                <a16:creationId xmlns:a16="http://schemas.microsoft.com/office/drawing/2014/main" id="{1459A3F2-32EB-2457-5BFC-EF6D673F7FFA}"/>
              </a:ext>
              <a:ext uri="{C183D7F6-B498-43B3-948B-1728B52AA6E4}">
                <adec:decorative xmlns:adec="http://schemas.microsoft.com/office/drawing/2017/decorative" val="1"/>
              </a:ext>
            </a:extLst>
          </p:cNvPr>
          <p:cNvCxnSpPr>
            <a:cxnSpLocks/>
          </p:cNvCxnSpPr>
          <p:nvPr/>
        </p:nvCxnSpPr>
        <p:spPr>
          <a:xfrm>
            <a:off x="6017895" y="1280160"/>
            <a:ext cx="2404872"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6">
            <a:extLst>
              <a:ext uri="{FF2B5EF4-FFF2-40B4-BE49-F238E27FC236}">
                <a16:creationId xmlns:a16="http://schemas.microsoft.com/office/drawing/2014/main" id="{6B5CA165-7261-655A-D28F-41F1CF09F4CC}"/>
              </a:ext>
            </a:extLst>
          </p:cNvPr>
          <p:cNvSpPr>
            <a:spLocks noGrp="1"/>
          </p:cNvSpPr>
          <p:nvPr>
            <p:ph type="body" sz="quarter" idx="16" hasCustomPrompt="1"/>
          </p:nvPr>
        </p:nvSpPr>
        <p:spPr>
          <a:xfrm>
            <a:off x="6017895" y="1325880"/>
            <a:ext cx="2404872"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p:nvPr>
        </p:nvSpPr>
        <p:spPr>
          <a:xfrm>
            <a:off x="6017895" y="1920239"/>
            <a:ext cx="2404872" cy="27249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UL Solutions" descr="UL Solutions">
            <a:extLst>
              <a:ext uri="{FF2B5EF4-FFF2-40B4-BE49-F238E27FC236}">
                <a16:creationId xmlns:a16="http://schemas.microsoft.com/office/drawing/2014/main" id="{15CCEDA9-BF27-9142-CB6D-D52ABA506C7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27335468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Four 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C737428-EF33-12C2-BA58-ED00E0752806}"/>
              </a:ext>
            </a:extLst>
          </p:cNvPr>
          <p:cNvSpPr>
            <a:spLocks noGrp="1"/>
          </p:cNvSpPr>
          <p:nvPr>
            <p:ph type="title" hasCustomPrompt="1"/>
          </p:nvPr>
        </p:nvSpPr>
        <p:spPr/>
        <p:txBody>
          <a:bodyPr/>
          <a:lstStyle/>
          <a:p>
            <a:r>
              <a:rPr lang="en-US"/>
              <a:t>[Slide title]</a:t>
            </a:r>
          </a:p>
        </p:txBody>
      </p:sp>
      <p:sp>
        <p:nvSpPr>
          <p:cNvPr id="3" name="Content Placeholder 2"/>
          <p:cNvSpPr>
            <a:spLocks noGrp="1"/>
          </p:cNvSpPr>
          <p:nvPr>
            <p:ph sz="half" idx="1"/>
          </p:nvPr>
        </p:nvSpPr>
        <p:spPr>
          <a:xfrm>
            <a:off x="411479" y="1280159"/>
            <a:ext cx="1709928" cy="336499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512695" y="1280159"/>
            <a:ext cx="1709928" cy="336499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a:extLst>
              <a:ext uri="{FF2B5EF4-FFF2-40B4-BE49-F238E27FC236}">
                <a16:creationId xmlns:a16="http://schemas.microsoft.com/office/drawing/2014/main" id="{87B3509B-3D79-ECD2-5B02-BC1E0F0B4AFC}"/>
              </a:ext>
            </a:extLst>
          </p:cNvPr>
          <p:cNvSpPr>
            <a:spLocks noGrp="1"/>
          </p:cNvSpPr>
          <p:nvPr>
            <p:ph sz="half" idx="13"/>
          </p:nvPr>
        </p:nvSpPr>
        <p:spPr>
          <a:xfrm>
            <a:off x="4616450" y="1280159"/>
            <a:ext cx="1709928" cy="336499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735AEAEE-4559-41C0-0932-55C2FCF2979B}"/>
              </a:ext>
            </a:extLst>
          </p:cNvPr>
          <p:cNvSpPr>
            <a:spLocks noGrp="1"/>
          </p:cNvSpPr>
          <p:nvPr>
            <p:ph sz="half" idx="14"/>
          </p:nvPr>
        </p:nvSpPr>
        <p:spPr>
          <a:xfrm>
            <a:off x="6720205" y="1280159"/>
            <a:ext cx="1709928" cy="336499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UL Solutions" descr="UL Solutions">
            <a:extLst>
              <a:ext uri="{FF2B5EF4-FFF2-40B4-BE49-F238E27FC236}">
                <a16:creationId xmlns:a16="http://schemas.microsoft.com/office/drawing/2014/main" id="{88F2ADC9-C47B-D2D0-662B-FB9513134DE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93488471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Four Column with Heading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DBC2551-90A7-193F-B553-D6F95FA4E308}"/>
              </a:ext>
            </a:extLst>
          </p:cNvPr>
          <p:cNvSpPr>
            <a:spLocks noGrp="1"/>
          </p:cNvSpPr>
          <p:nvPr>
            <p:ph type="title" hasCustomPrompt="1"/>
          </p:nvPr>
        </p:nvSpPr>
        <p:spPr/>
        <p:txBody>
          <a:bodyPr/>
          <a:lstStyle/>
          <a:p>
            <a:r>
              <a:rPr lang="en-US"/>
              <a:t>[Slide title]</a:t>
            </a:r>
          </a:p>
        </p:txBody>
      </p:sp>
      <p:cxnSp>
        <p:nvCxnSpPr>
          <p:cNvPr id="10" name="Line">
            <a:extLst>
              <a:ext uri="{FF2B5EF4-FFF2-40B4-BE49-F238E27FC236}">
                <a16:creationId xmlns:a16="http://schemas.microsoft.com/office/drawing/2014/main" id="{032B760A-E50F-E25B-3508-583C3BC755DC}"/>
              </a:ext>
              <a:ext uri="{C183D7F6-B498-43B3-948B-1728B52AA6E4}">
                <adec:decorative xmlns:adec="http://schemas.microsoft.com/office/drawing/2017/decorative" val="1"/>
              </a:ext>
            </a:extLst>
          </p:cNvPr>
          <p:cNvCxnSpPr>
            <a:cxnSpLocks/>
          </p:cNvCxnSpPr>
          <p:nvPr/>
        </p:nvCxnSpPr>
        <p:spPr>
          <a:xfrm>
            <a:off x="411480" y="1280160"/>
            <a:ext cx="170992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325880"/>
            <a:ext cx="1709928" cy="4114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3" name="Content Placeholder 3"/>
          <p:cNvSpPr>
            <a:spLocks noGrp="1"/>
          </p:cNvSpPr>
          <p:nvPr>
            <p:ph sz="half" idx="1"/>
          </p:nvPr>
        </p:nvSpPr>
        <p:spPr>
          <a:xfrm>
            <a:off x="411479" y="1828800"/>
            <a:ext cx="1709928" cy="281635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Line">
            <a:extLst>
              <a:ext uri="{FF2B5EF4-FFF2-40B4-BE49-F238E27FC236}">
                <a16:creationId xmlns:a16="http://schemas.microsoft.com/office/drawing/2014/main" id="{EEFED67B-961F-A2C3-3CE7-424FC1708611}"/>
              </a:ext>
              <a:ext uri="{C183D7F6-B498-43B3-948B-1728B52AA6E4}">
                <adec:decorative xmlns:adec="http://schemas.microsoft.com/office/drawing/2017/decorative" val="1"/>
              </a:ext>
            </a:extLst>
          </p:cNvPr>
          <p:cNvCxnSpPr>
            <a:cxnSpLocks/>
          </p:cNvCxnSpPr>
          <p:nvPr/>
        </p:nvCxnSpPr>
        <p:spPr>
          <a:xfrm>
            <a:off x="2512695" y="1280160"/>
            <a:ext cx="170992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2512695" y="1325880"/>
            <a:ext cx="1709928" cy="4114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4" name="Content Placeholder 5"/>
          <p:cNvSpPr>
            <a:spLocks noGrp="1"/>
          </p:cNvSpPr>
          <p:nvPr>
            <p:ph sz="half" idx="2"/>
          </p:nvPr>
        </p:nvSpPr>
        <p:spPr>
          <a:xfrm>
            <a:off x="2512695" y="1828800"/>
            <a:ext cx="1709928" cy="281635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Line">
            <a:extLst>
              <a:ext uri="{FF2B5EF4-FFF2-40B4-BE49-F238E27FC236}">
                <a16:creationId xmlns:a16="http://schemas.microsoft.com/office/drawing/2014/main" id="{EEF417DB-4D37-0127-48CE-E03CDF0B3754}"/>
              </a:ext>
              <a:ext uri="{C183D7F6-B498-43B3-948B-1728B52AA6E4}">
                <adec:decorative xmlns:adec="http://schemas.microsoft.com/office/drawing/2017/decorative" val="1"/>
              </a:ext>
            </a:extLst>
          </p:cNvPr>
          <p:cNvCxnSpPr>
            <a:cxnSpLocks/>
          </p:cNvCxnSpPr>
          <p:nvPr/>
        </p:nvCxnSpPr>
        <p:spPr>
          <a:xfrm>
            <a:off x="4616450" y="1280160"/>
            <a:ext cx="170992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4616450" y="1325880"/>
            <a:ext cx="1709928" cy="4114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p:nvPr>
        </p:nvSpPr>
        <p:spPr>
          <a:xfrm>
            <a:off x="4616450" y="1828800"/>
            <a:ext cx="1709928" cy="281635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Line">
            <a:extLst>
              <a:ext uri="{FF2B5EF4-FFF2-40B4-BE49-F238E27FC236}">
                <a16:creationId xmlns:a16="http://schemas.microsoft.com/office/drawing/2014/main" id="{12225921-4024-62C1-A3E3-0324ACF7F5F7}"/>
              </a:ext>
              <a:ext uri="{C183D7F6-B498-43B3-948B-1728B52AA6E4}">
                <adec:decorative xmlns:adec="http://schemas.microsoft.com/office/drawing/2017/decorative" val="1"/>
              </a:ext>
            </a:extLst>
          </p:cNvPr>
          <p:cNvCxnSpPr>
            <a:cxnSpLocks/>
          </p:cNvCxnSpPr>
          <p:nvPr/>
        </p:nvCxnSpPr>
        <p:spPr>
          <a:xfrm>
            <a:off x="6720205" y="1280160"/>
            <a:ext cx="170992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7" name="Text Placeholder 8">
            <a:extLst>
              <a:ext uri="{FF2B5EF4-FFF2-40B4-BE49-F238E27FC236}">
                <a16:creationId xmlns:a16="http://schemas.microsoft.com/office/drawing/2014/main" id="{2003BB9E-E230-0D44-17E0-2DF100D7FA35}"/>
              </a:ext>
            </a:extLst>
          </p:cNvPr>
          <p:cNvSpPr>
            <a:spLocks noGrp="1"/>
          </p:cNvSpPr>
          <p:nvPr>
            <p:ph type="body" sz="quarter" idx="18" hasCustomPrompt="1"/>
          </p:nvPr>
        </p:nvSpPr>
        <p:spPr>
          <a:xfrm>
            <a:off x="6720205" y="1325880"/>
            <a:ext cx="1709928" cy="4114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8" name="Content Placeholder 9">
            <a:extLst>
              <a:ext uri="{FF2B5EF4-FFF2-40B4-BE49-F238E27FC236}">
                <a16:creationId xmlns:a16="http://schemas.microsoft.com/office/drawing/2014/main" id="{735AEAEE-4559-41C0-0932-55C2FCF2979B}"/>
              </a:ext>
            </a:extLst>
          </p:cNvPr>
          <p:cNvSpPr>
            <a:spLocks noGrp="1"/>
          </p:cNvSpPr>
          <p:nvPr>
            <p:ph sz="half" idx="14"/>
          </p:nvPr>
        </p:nvSpPr>
        <p:spPr>
          <a:xfrm>
            <a:off x="6720205" y="1828800"/>
            <a:ext cx="1709928" cy="2816352"/>
          </a:xfrm>
        </p:spPr>
        <p:txBody>
          <a:bodyPr/>
          <a:lstStyle>
            <a:lvl1pPr>
              <a:defRPr sz="1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55476047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wo Image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70CF54E-B91D-AE0D-4EDD-0C91D051160E}"/>
              </a:ext>
            </a:extLst>
          </p:cNvPr>
          <p:cNvSpPr>
            <a:spLocks noGrp="1"/>
          </p:cNvSpPr>
          <p:nvPr>
            <p:ph type="title" hasCustomPrompt="1"/>
          </p:nvPr>
        </p:nvSpPr>
        <p:spPr/>
        <p:txBody>
          <a:bodyPr/>
          <a:lstStyle/>
          <a:p>
            <a:r>
              <a:rPr lang="en-US"/>
              <a:t>[Slide title]</a:t>
            </a:r>
          </a:p>
        </p:txBody>
      </p:sp>
      <p:sp>
        <p:nvSpPr>
          <p:cNvPr id="9" name="Picture Placeholder 2">
            <a:extLst>
              <a:ext uri="{FF2B5EF4-FFF2-40B4-BE49-F238E27FC236}">
                <a16:creationId xmlns:a16="http://schemas.microsoft.com/office/drawing/2014/main" id="{9FF65674-B006-7891-981A-1EE3551EABE6}"/>
              </a:ext>
              <a:ext uri="{C183D7F6-B498-43B3-948B-1728B52AA6E4}">
                <adec:decorative xmlns:adec="http://schemas.microsoft.com/office/drawing/2017/decorative" val="1"/>
              </a:ext>
            </a:extLst>
          </p:cNvPr>
          <p:cNvSpPr>
            <a:spLocks noGrp="1"/>
          </p:cNvSpPr>
          <p:nvPr>
            <p:ph type="pic" sz="quarter" idx="11"/>
          </p:nvPr>
        </p:nvSpPr>
        <p:spPr>
          <a:xfrm>
            <a:off x="411480" y="1280160"/>
            <a:ext cx="3414395" cy="20116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3" name="Content Placeholder 3"/>
          <p:cNvSpPr>
            <a:spLocks noGrp="1"/>
          </p:cNvSpPr>
          <p:nvPr>
            <p:ph sz="half" idx="1" hasCustomPrompt="1"/>
          </p:nvPr>
        </p:nvSpPr>
        <p:spPr>
          <a:xfrm>
            <a:off x="411479" y="3428999"/>
            <a:ext cx="3410712" cy="1216152"/>
          </a:xfrm>
        </p:spPr>
        <p:txBody>
          <a:bodyPr/>
          <a:lstStyle>
            <a:lvl1pPr marL="0" indent="0">
              <a:spcBef>
                <a:spcPts val="0"/>
              </a:spcBef>
              <a:spcAft>
                <a:spcPts val="0"/>
              </a:spcAft>
              <a:buFontTx/>
              <a:buNone/>
              <a:defRPr sz="1200" b="1"/>
            </a:lvl1pPr>
            <a:lvl2pPr marL="0" indent="0">
              <a:spcBef>
                <a:spcPts val="600"/>
              </a:spcBef>
              <a:buFontTx/>
              <a:buNone/>
              <a:defRPr sz="900"/>
            </a:lvl2pPr>
            <a:lvl3pPr marL="137160" indent="-137160">
              <a:spcBef>
                <a:spcPts val="600"/>
              </a:spcBef>
              <a:buClr>
                <a:srgbClr val="CA0123"/>
              </a:buClr>
              <a:buFont typeface="Arial" panose="020B0604020202020204" pitchFamily="34" charset="0"/>
              <a:buChar char="•"/>
              <a:defRPr sz="900"/>
            </a:lvl3pPr>
            <a:lvl4pPr marL="274320" indent="-137160">
              <a:spcBef>
                <a:spcPts val="0"/>
              </a:spcBef>
              <a:buFont typeface="Arial" panose="020B0604020202020204" pitchFamily="34" charset="0"/>
              <a:buChar char="–"/>
              <a:defRPr sz="900"/>
            </a:lvl4pPr>
            <a:lvl5pPr marL="411480" indent="-137160">
              <a:spcBef>
                <a:spcPts val="0"/>
              </a:spcBef>
              <a:buFont typeface="Arial" panose="020B0604020202020204" pitchFamily="34" charset="0"/>
              <a:buChar char="–"/>
              <a:defRPr sz="900"/>
            </a:lvl5pPr>
            <a:lvl6pPr marL="548640" indent="-137160">
              <a:spcBef>
                <a:spcPts val="0"/>
              </a:spcBef>
              <a:buFont typeface="Arial" panose="020B0604020202020204" pitchFamily="34" charset="0"/>
              <a:buChar char="–"/>
              <a:defRPr sz="900"/>
            </a:lvl6pPr>
            <a:lvl7pPr marL="685800" indent="-137160">
              <a:spcBef>
                <a:spcPts val="0"/>
              </a:spcBef>
              <a:buFont typeface="Arial" panose="020B0604020202020204" pitchFamily="34" charset="0"/>
              <a:buChar char="–"/>
              <a:defRPr sz="900"/>
            </a:lvl7pPr>
            <a:lvl8pPr marL="822960" indent="-137160">
              <a:spcBef>
                <a:spcPts val="0"/>
              </a:spcBef>
              <a:buFont typeface="Arial" panose="020B0604020202020204" pitchFamily="34" charset="0"/>
              <a:buChar char="–"/>
              <a:defRPr sz="900"/>
            </a:lvl8pPr>
            <a:lvl9pPr marL="960120" indent="-137160">
              <a:spcBef>
                <a:spcPts val="0"/>
              </a:spcBef>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p:txBody>
      </p:sp>
      <p:sp>
        <p:nvSpPr>
          <p:cNvPr id="11" name="Picture Placeholder 4">
            <a:extLst>
              <a:ext uri="{FF2B5EF4-FFF2-40B4-BE49-F238E27FC236}">
                <a16:creationId xmlns:a16="http://schemas.microsoft.com/office/drawing/2014/main" id="{F8D263F6-8A50-64C6-129C-46B77BBD81F4}"/>
              </a:ext>
              <a:ext uri="{C183D7F6-B498-43B3-948B-1728B52AA6E4}">
                <adec:decorative xmlns:adec="http://schemas.microsoft.com/office/drawing/2017/decorative" val="1"/>
              </a:ext>
            </a:extLst>
          </p:cNvPr>
          <p:cNvSpPr>
            <a:spLocks noGrp="1"/>
          </p:cNvSpPr>
          <p:nvPr>
            <p:ph type="pic" sz="quarter" idx="13"/>
          </p:nvPr>
        </p:nvSpPr>
        <p:spPr>
          <a:xfrm>
            <a:off x="4617719" y="1280160"/>
            <a:ext cx="3414395" cy="20116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4" name="Content Placeholder 5"/>
          <p:cNvSpPr>
            <a:spLocks noGrp="1"/>
          </p:cNvSpPr>
          <p:nvPr>
            <p:ph sz="half" idx="2" hasCustomPrompt="1"/>
          </p:nvPr>
        </p:nvSpPr>
        <p:spPr>
          <a:xfrm>
            <a:off x="4617719" y="3428999"/>
            <a:ext cx="3410712" cy="1216152"/>
          </a:xfrm>
        </p:spPr>
        <p:txBody>
          <a:bodyPr/>
          <a:lstStyle>
            <a:lvl1pPr marL="0" indent="0">
              <a:spcBef>
                <a:spcPts val="0"/>
              </a:spcBef>
              <a:spcAft>
                <a:spcPts val="0"/>
              </a:spcAft>
              <a:buFontTx/>
              <a:buNone/>
              <a:defRPr sz="1200" b="1"/>
            </a:lvl1pPr>
            <a:lvl2pPr marL="0" indent="0">
              <a:spcBef>
                <a:spcPts val="600"/>
              </a:spcBef>
              <a:buFontTx/>
              <a:buNone/>
              <a:defRPr sz="900"/>
            </a:lvl2pPr>
            <a:lvl3pPr marL="137160" indent="-137160">
              <a:spcBef>
                <a:spcPts val="600"/>
              </a:spcBef>
              <a:buClr>
                <a:srgbClr val="CA0123"/>
              </a:buClr>
              <a:buFont typeface="Arial" panose="020B0604020202020204" pitchFamily="34" charset="0"/>
              <a:buChar char="•"/>
              <a:defRPr sz="900"/>
            </a:lvl3pPr>
            <a:lvl4pPr marL="274320" indent="-137160">
              <a:spcBef>
                <a:spcPts val="0"/>
              </a:spcBef>
              <a:buFont typeface="Arial" panose="020B0604020202020204" pitchFamily="34" charset="0"/>
              <a:buChar char="–"/>
              <a:defRPr sz="900"/>
            </a:lvl4pPr>
            <a:lvl5pPr marL="411480" indent="-137160">
              <a:spcBef>
                <a:spcPts val="0"/>
              </a:spcBef>
              <a:buFont typeface="Arial" panose="020B0604020202020204" pitchFamily="34" charset="0"/>
              <a:buChar char="–"/>
              <a:defRPr sz="900"/>
            </a:lvl5pPr>
            <a:lvl6pPr marL="548640" indent="-137160">
              <a:spcBef>
                <a:spcPts val="0"/>
              </a:spcBef>
              <a:buFont typeface="Arial" panose="020B0604020202020204" pitchFamily="34" charset="0"/>
              <a:buChar char="–"/>
              <a:defRPr sz="900"/>
            </a:lvl6pPr>
            <a:lvl7pPr marL="685800" indent="-137160">
              <a:spcBef>
                <a:spcPts val="0"/>
              </a:spcBef>
              <a:buFont typeface="Arial" panose="020B0604020202020204" pitchFamily="34" charset="0"/>
              <a:buChar char="–"/>
              <a:defRPr sz="900"/>
            </a:lvl7pPr>
            <a:lvl8pPr marL="822960" indent="-137160">
              <a:spcBef>
                <a:spcPts val="0"/>
              </a:spcBef>
              <a:buFont typeface="Arial" panose="020B0604020202020204" pitchFamily="34" charset="0"/>
              <a:buChar char="–"/>
              <a:defRPr sz="900"/>
            </a:lvl8pPr>
            <a:lvl9pPr marL="960120" indent="-137160">
              <a:spcBef>
                <a:spcPts val="0"/>
              </a:spcBef>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4317A2D8-9AD3-D062-C702-19E1B04A730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95486826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hree Image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427AB3-78D5-EE8F-D3F1-EFBE1EAF741D}"/>
              </a:ext>
            </a:extLst>
          </p:cNvPr>
          <p:cNvSpPr>
            <a:spLocks noGrp="1"/>
          </p:cNvSpPr>
          <p:nvPr>
            <p:ph type="title" hasCustomPrompt="1"/>
          </p:nvPr>
        </p:nvSpPr>
        <p:spPr/>
        <p:txBody>
          <a:bodyPr/>
          <a:lstStyle/>
          <a:p>
            <a:r>
              <a:rPr lang="en-US"/>
              <a:t>[Slide title]</a:t>
            </a:r>
          </a:p>
        </p:txBody>
      </p:sp>
      <p:sp>
        <p:nvSpPr>
          <p:cNvPr id="9" name="Picture Placeholder 2">
            <a:extLst>
              <a:ext uri="{FF2B5EF4-FFF2-40B4-BE49-F238E27FC236}">
                <a16:creationId xmlns:a16="http://schemas.microsoft.com/office/drawing/2014/main" id="{9FF65674-B006-7891-981A-1EE3551EABE6}"/>
              </a:ext>
              <a:ext uri="{C183D7F6-B498-43B3-948B-1728B52AA6E4}">
                <adec:decorative xmlns:adec="http://schemas.microsoft.com/office/drawing/2017/decorative" val="1"/>
              </a:ext>
            </a:extLst>
          </p:cNvPr>
          <p:cNvSpPr>
            <a:spLocks noGrp="1"/>
          </p:cNvSpPr>
          <p:nvPr>
            <p:ph type="pic" sz="quarter" idx="11"/>
          </p:nvPr>
        </p:nvSpPr>
        <p:spPr>
          <a:xfrm>
            <a:off x="411480" y="1280160"/>
            <a:ext cx="2404872" cy="150876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3" name="Content Placeholder 3"/>
          <p:cNvSpPr>
            <a:spLocks noGrp="1"/>
          </p:cNvSpPr>
          <p:nvPr>
            <p:ph sz="half" idx="1" hasCustomPrompt="1"/>
          </p:nvPr>
        </p:nvSpPr>
        <p:spPr>
          <a:xfrm>
            <a:off x="411479" y="2926080"/>
            <a:ext cx="2404872" cy="171907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1" name="Picture Placeholder 4">
            <a:extLst>
              <a:ext uri="{FF2B5EF4-FFF2-40B4-BE49-F238E27FC236}">
                <a16:creationId xmlns:a16="http://schemas.microsoft.com/office/drawing/2014/main" id="{F8D263F6-8A50-64C6-129C-46B77BBD81F4}"/>
              </a:ext>
              <a:ext uri="{C183D7F6-B498-43B3-948B-1728B52AA6E4}">
                <adec:decorative xmlns:adec="http://schemas.microsoft.com/office/drawing/2017/decorative" val="1"/>
              </a:ext>
            </a:extLst>
          </p:cNvPr>
          <p:cNvSpPr>
            <a:spLocks noGrp="1"/>
          </p:cNvSpPr>
          <p:nvPr>
            <p:ph type="pic" sz="quarter" idx="13"/>
          </p:nvPr>
        </p:nvSpPr>
        <p:spPr>
          <a:xfrm>
            <a:off x="3213101" y="1280160"/>
            <a:ext cx="2404872" cy="150876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4" name="Content Placeholder 5"/>
          <p:cNvSpPr>
            <a:spLocks noGrp="1"/>
          </p:cNvSpPr>
          <p:nvPr>
            <p:ph sz="half" idx="2" hasCustomPrompt="1"/>
          </p:nvPr>
        </p:nvSpPr>
        <p:spPr>
          <a:xfrm>
            <a:off x="3213101" y="2926080"/>
            <a:ext cx="2404872" cy="171907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73152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8" name="Picture Placeholder 6">
            <a:extLst>
              <a:ext uri="{FF2B5EF4-FFF2-40B4-BE49-F238E27FC236}">
                <a16:creationId xmlns:a16="http://schemas.microsoft.com/office/drawing/2014/main" id="{A2D7C08B-2181-912A-4CB2-44F94951F17B}"/>
              </a:ext>
              <a:ext uri="{C183D7F6-B498-43B3-948B-1728B52AA6E4}">
                <adec:decorative xmlns:adec="http://schemas.microsoft.com/office/drawing/2017/decorative" val="1"/>
              </a:ext>
            </a:extLst>
          </p:cNvPr>
          <p:cNvSpPr>
            <a:spLocks noGrp="1"/>
          </p:cNvSpPr>
          <p:nvPr>
            <p:ph type="pic" sz="quarter" idx="14"/>
          </p:nvPr>
        </p:nvSpPr>
        <p:spPr>
          <a:xfrm>
            <a:off x="6017895" y="1280160"/>
            <a:ext cx="2404872" cy="150876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10" name="Content Placeholder 7">
            <a:extLst>
              <a:ext uri="{FF2B5EF4-FFF2-40B4-BE49-F238E27FC236}">
                <a16:creationId xmlns:a16="http://schemas.microsoft.com/office/drawing/2014/main" id="{779B6D3B-0380-383F-395E-0C17D2A7E98F}"/>
              </a:ext>
            </a:extLst>
          </p:cNvPr>
          <p:cNvSpPr>
            <a:spLocks noGrp="1"/>
          </p:cNvSpPr>
          <p:nvPr>
            <p:ph sz="half" idx="15" hasCustomPrompt="1"/>
          </p:nvPr>
        </p:nvSpPr>
        <p:spPr>
          <a:xfrm>
            <a:off x="6017895" y="2926080"/>
            <a:ext cx="2404872" cy="171907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pic>
        <p:nvPicPr>
          <p:cNvPr id="12" name="UL Solutions" descr="UL Solutions">
            <a:extLst>
              <a:ext uri="{FF2B5EF4-FFF2-40B4-BE49-F238E27FC236}">
                <a16:creationId xmlns:a16="http://schemas.microsoft.com/office/drawing/2014/main" id="{66C08AC7-A6A1-6501-31AE-D4194C9391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00508300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Four Image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4B560BC-5974-DABA-5FCD-52E528EDA7D4}"/>
              </a:ext>
            </a:extLst>
          </p:cNvPr>
          <p:cNvSpPr>
            <a:spLocks noGrp="1"/>
          </p:cNvSpPr>
          <p:nvPr>
            <p:ph type="title" hasCustomPrompt="1"/>
          </p:nvPr>
        </p:nvSpPr>
        <p:spPr/>
        <p:txBody>
          <a:bodyPr/>
          <a:lstStyle/>
          <a:p>
            <a:r>
              <a:rPr lang="en-US"/>
              <a:t>[Slide title]</a:t>
            </a:r>
          </a:p>
        </p:txBody>
      </p:sp>
      <p:sp>
        <p:nvSpPr>
          <p:cNvPr id="9" name="Picture Placeholder 2">
            <a:extLst>
              <a:ext uri="{FF2B5EF4-FFF2-40B4-BE49-F238E27FC236}">
                <a16:creationId xmlns:a16="http://schemas.microsoft.com/office/drawing/2014/main" id="{9FF65674-B006-7891-981A-1EE3551EABE6}"/>
              </a:ext>
              <a:ext uri="{C183D7F6-B498-43B3-948B-1728B52AA6E4}">
                <adec:decorative xmlns:adec="http://schemas.microsoft.com/office/drawing/2017/decorative" val="1"/>
              </a:ext>
            </a:extLst>
          </p:cNvPr>
          <p:cNvSpPr>
            <a:spLocks noGrp="1"/>
          </p:cNvSpPr>
          <p:nvPr>
            <p:ph type="pic" sz="quarter" idx="11"/>
          </p:nvPr>
        </p:nvSpPr>
        <p:spPr>
          <a:xfrm>
            <a:off x="411480" y="1280160"/>
            <a:ext cx="1709928" cy="1187787"/>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3" name="Content Placeholder 3"/>
          <p:cNvSpPr>
            <a:spLocks noGrp="1"/>
          </p:cNvSpPr>
          <p:nvPr>
            <p:ph sz="half" idx="1" hasCustomPrompt="1"/>
          </p:nvPr>
        </p:nvSpPr>
        <p:spPr>
          <a:xfrm>
            <a:off x="411479" y="2606039"/>
            <a:ext cx="1709928" cy="203911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1" name="Picture Placeholder 4">
            <a:extLst>
              <a:ext uri="{FF2B5EF4-FFF2-40B4-BE49-F238E27FC236}">
                <a16:creationId xmlns:a16="http://schemas.microsoft.com/office/drawing/2014/main" id="{F8D263F6-8A50-64C6-129C-46B77BBD81F4}"/>
              </a:ext>
              <a:ext uri="{C183D7F6-B498-43B3-948B-1728B52AA6E4}">
                <adec:decorative xmlns:adec="http://schemas.microsoft.com/office/drawing/2017/decorative" val="1"/>
              </a:ext>
            </a:extLst>
          </p:cNvPr>
          <p:cNvSpPr>
            <a:spLocks noGrp="1"/>
          </p:cNvSpPr>
          <p:nvPr>
            <p:ph type="pic" sz="quarter" idx="13"/>
          </p:nvPr>
        </p:nvSpPr>
        <p:spPr>
          <a:xfrm>
            <a:off x="2512695" y="1280160"/>
            <a:ext cx="1709928" cy="1187787"/>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4" name="Content Placeholder 5"/>
          <p:cNvSpPr>
            <a:spLocks noGrp="1"/>
          </p:cNvSpPr>
          <p:nvPr>
            <p:ph sz="half" idx="2" hasCustomPrompt="1"/>
          </p:nvPr>
        </p:nvSpPr>
        <p:spPr>
          <a:xfrm>
            <a:off x="2512695" y="2606039"/>
            <a:ext cx="1709928" cy="203911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8" name="Picture Placeholder 6">
            <a:extLst>
              <a:ext uri="{FF2B5EF4-FFF2-40B4-BE49-F238E27FC236}">
                <a16:creationId xmlns:a16="http://schemas.microsoft.com/office/drawing/2014/main" id="{A2D7C08B-2181-912A-4CB2-44F94951F17B}"/>
              </a:ext>
              <a:ext uri="{C183D7F6-B498-43B3-948B-1728B52AA6E4}">
                <adec:decorative xmlns:adec="http://schemas.microsoft.com/office/drawing/2017/decorative" val="1"/>
              </a:ext>
            </a:extLst>
          </p:cNvPr>
          <p:cNvSpPr>
            <a:spLocks noGrp="1"/>
          </p:cNvSpPr>
          <p:nvPr>
            <p:ph type="pic" sz="quarter" idx="14"/>
          </p:nvPr>
        </p:nvSpPr>
        <p:spPr>
          <a:xfrm>
            <a:off x="4616450" y="1280160"/>
            <a:ext cx="1709928" cy="1187787"/>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10" name="Content Placeholder 7">
            <a:extLst>
              <a:ext uri="{FF2B5EF4-FFF2-40B4-BE49-F238E27FC236}">
                <a16:creationId xmlns:a16="http://schemas.microsoft.com/office/drawing/2014/main" id="{779B6D3B-0380-383F-395E-0C17D2A7E98F}"/>
              </a:ext>
            </a:extLst>
          </p:cNvPr>
          <p:cNvSpPr>
            <a:spLocks noGrp="1"/>
          </p:cNvSpPr>
          <p:nvPr>
            <p:ph sz="half" idx="15" hasCustomPrompt="1"/>
          </p:nvPr>
        </p:nvSpPr>
        <p:spPr>
          <a:xfrm>
            <a:off x="4616450" y="2606039"/>
            <a:ext cx="1709928" cy="203911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6" name="Picture Placeholder 8">
            <a:extLst>
              <a:ext uri="{FF2B5EF4-FFF2-40B4-BE49-F238E27FC236}">
                <a16:creationId xmlns:a16="http://schemas.microsoft.com/office/drawing/2014/main" id="{48AC8CBB-E644-200F-7EE7-7DC38A0DA69F}"/>
              </a:ext>
              <a:ext uri="{C183D7F6-B498-43B3-948B-1728B52AA6E4}">
                <adec:decorative xmlns:adec="http://schemas.microsoft.com/office/drawing/2017/decorative" val="1"/>
              </a:ext>
            </a:extLst>
          </p:cNvPr>
          <p:cNvSpPr>
            <a:spLocks noGrp="1"/>
          </p:cNvSpPr>
          <p:nvPr>
            <p:ph type="pic" sz="quarter" idx="16"/>
          </p:nvPr>
        </p:nvSpPr>
        <p:spPr>
          <a:xfrm>
            <a:off x="6720205" y="1280160"/>
            <a:ext cx="1709928" cy="1187787"/>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17" name="Content Placeholder 9">
            <a:extLst>
              <a:ext uri="{FF2B5EF4-FFF2-40B4-BE49-F238E27FC236}">
                <a16:creationId xmlns:a16="http://schemas.microsoft.com/office/drawing/2014/main" id="{09F2FC0C-005C-B86A-3254-60ECC0DC63FA}"/>
              </a:ext>
            </a:extLst>
          </p:cNvPr>
          <p:cNvSpPr>
            <a:spLocks noGrp="1"/>
          </p:cNvSpPr>
          <p:nvPr>
            <p:ph sz="half" idx="17" hasCustomPrompt="1"/>
          </p:nvPr>
        </p:nvSpPr>
        <p:spPr>
          <a:xfrm>
            <a:off x="6720205" y="2606039"/>
            <a:ext cx="1709928" cy="2039112"/>
          </a:xfrm>
        </p:spPr>
        <p:txBody>
          <a:bodyPr/>
          <a:lstStyle>
            <a:lvl1pPr marL="0" indent="0">
              <a:spcBef>
                <a:spcPts val="0"/>
              </a:spcBef>
              <a:spcAft>
                <a:spcPts val="0"/>
              </a:spcAft>
              <a:buFontTx/>
              <a:buNone/>
              <a:defRPr sz="1200" b="1"/>
            </a:lvl1pPr>
            <a:lvl2pPr marL="0" indent="0">
              <a:spcBef>
                <a:spcPts val="600"/>
              </a:spcBef>
              <a:spcAft>
                <a:spcPts val="0"/>
              </a:spcAft>
              <a:buFontTx/>
              <a:buNone/>
              <a:defRPr sz="900"/>
            </a:lvl2pPr>
            <a:lvl3pPr marL="137160" indent="-137160">
              <a:spcBef>
                <a:spcPts val="600"/>
              </a:spcBef>
              <a:spcAft>
                <a:spcPts val="0"/>
              </a:spcAft>
              <a:buClr>
                <a:srgbClr val="CA0123"/>
              </a:buClr>
              <a:buFont typeface="Arial" panose="020B0604020202020204" pitchFamily="34" charset="0"/>
              <a:buChar char="•"/>
              <a:defRPr sz="900"/>
            </a:lvl3pPr>
            <a:lvl4pPr marL="274320" indent="-137160">
              <a:spcBef>
                <a:spcPts val="0"/>
              </a:spcBef>
              <a:spcAft>
                <a:spcPts val="0"/>
              </a:spcAft>
              <a:buFont typeface="Arial" panose="020B0604020202020204" pitchFamily="34" charset="0"/>
              <a:buChar char="–"/>
              <a:defRPr sz="900"/>
            </a:lvl4pPr>
            <a:lvl5pPr marL="411480" indent="-137160">
              <a:spcBef>
                <a:spcPts val="0"/>
              </a:spcBef>
              <a:spcAft>
                <a:spcPts val="0"/>
              </a:spcAft>
              <a:buFont typeface="Arial" panose="020B0604020202020204" pitchFamily="34" charset="0"/>
              <a:buChar char="–"/>
              <a:defRPr sz="900"/>
            </a:lvl5pPr>
            <a:lvl6pPr marL="548640" indent="-137160">
              <a:spcBef>
                <a:spcPts val="0"/>
              </a:spcBef>
              <a:spcAft>
                <a:spcPts val="0"/>
              </a:spcAft>
              <a:buFont typeface="Arial" panose="020B0604020202020204" pitchFamily="34" charset="0"/>
              <a:buChar char="–"/>
              <a:defRPr sz="900"/>
            </a:lvl6pPr>
            <a:lvl7pPr marL="685800" indent="-137160">
              <a:spcBef>
                <a:spcPts val="0"/>
              </a:spcBef>
              <a:spcAft>
                <a:spcPts val="0"/>
              </a:spcAft>
              <a:buFont typeface="Arial" panose="020B0604020202020204" pitchFamily="34" charset="0"/>
              <a:buChar char="–"/>
              <a:defRPr sz="900"/>
            </a:lvl7pPr>
            <a:lvl8pPr marL="822960" indent="-137160">
              <a:spcBef>
                <a:spcPts val="0"/>
              </a:spcBef>
              <a:spcAft>
                <a:spcPts val="0"/>
              </a:spcAft>
              <a:buFont typeface="Arial" panose="020B0604020202020204" pitchFamily="34" charset="0"/>
              <a:buChar char="–"/>
              <a:defRPr sz="900"/>
            </a:lvl8pPr>
            <a:lvl9pPr marL="960120" indent="-137160">
              <a:spcBef>
                <a:spcPts val="0"/>
              </a:spcBef>
              <a:spcAft>
                <a:spcPts val="0"/>
              </a:spcAft>
              <a:buFont typeface="Arial" panose="020B0604020202020204" pitchFamily="34" charset="0"/>
              <a:buChar char="–"/>
              <a:defRPr sz="900"/>
            </a:lvl9pPr>
          </a:lstStyle>
          <a:p>
            <a:pPr lvl="0"/>
            <a:r>
              <a:rPr lang="en-US"/>
              <a:t>[Heading]</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pic>
        <p:nvPicPr>
          <p:cNvPr id="12" name="UL Solutions" descr="UL Solutions">
            <a:extLst>
              <a:ext uri="{FF2B5EF4-FFF2-40B4-BE49-F238E27FC236}">
                <a16:creationId xmlns:a16="http://schemas.microsoft.com/office/drawing/2014/main" id="{41207CB4-2620-E22A-72D8-919955CC1C1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80718855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ontent Imag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15F71EC6-E9EB-06ED-0149-EB9CA34993BB}"/>
              </a:ext>
              <a:ext uri="{C183D7F6-B498-43B3-948B-1728B52AA6E4}">
                <adec:decorative xmlns:adec="http://schemas.microsoft.com/office/drawing/2017/decorative" val="1"/>
              </a:ext>
            </a:extLst>
          </p:cNvPr>
          <p:cNvSpPr>
            <a:spLocks noGrp="1"/>
          </p:cNvSpPr>
          <p:nvPr>
            <p:ph type="pic" sz="quarter" idx="11"/>
          </p:nvPr>
        </p:nvSpPr>
        <p:spPr>
          <a:xfrm>
            <a:off x="3914775" y="0"/>
            <a:ext cx="5229225"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79" y="411480"/>
            <a:ext cx="3414395" cy="685800"/>
          </a:xfrm>
        </p:spPr>
        <p:txBody>
          <a:bodyPr/>
          <a:lstStyle/>
          <a:p>
            <a:r>
              <a:rPr lang="en-US"/>
              <a:t>[Slide title]</a:t>
            </a:r>
          </a:p>
        </p:txBody>
      </p:sp>
      <p:sp>
        <p:nvSpPr>
          <p:cNvPr id="3" name="Content Placeholder 3"/>
          <p:cNvSpPr>
            <a:spLocks noGrp="1"/>
          </p:cNvSpPr>
          <p:nvPr>
            <p:ph idx="1"/>
          </p:nvPr>
        </p:nvSpPr>
        <p:spPr>
          <a:xfrm>
            <a:off x="411481" y="1280158"/>
            <a:ext cx="2712720" cy="3364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UL Solutions" descr="UL Solutions">
            <a:extLst>
              <a:ext uri="{FF2B5EF4-FFF2-40B4-BE49-F238E27FC236}">
                <a16:creationId xmlns:a16="http://schemas.microsoft.com/office/drawing/2014/main" id="{1889888F-4F49-CE12-B5D5-9BA4128F03F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04480439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Content Image Red">
    <p:bg>
      <p:bgPr>
        <a:solidFill>
          <a:srgbClr val="CA0123"/>
        </a:solidFill>
        <a:effectLst/>
      </p:bgPr>
    </p:bg>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15F71EC6-E9EB-06ED-0149-EB9CA34993BB}"/>
              </a:ext>
              <a:ext uri="{C183D7F6-B498-43B3-948B-1728B52AA6E4}">
                <adec:decorative xmlns:adec="http://schemas.microsoft.com/office/drawing/2017/decorative" val="1"/>
              </a:ext>
            </a:extLst>
          </p:cNvPr>
          <p:cNvSpPr>
            <a:spLocks noGrp="1"/>
          </p:cNvSpPr>
          <p:nvPr>
            <p:ph type="pic" sz="quarter" idx="11"/>
          </p:nvPr>
        </p:nvSpPr>
        <p:spPr>
          <a:xfrm>
            <a:off x="3914775" y="0"/>
            <a:ext cx="5229225"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79" y="411480"/>
            <a:ext cx="3414395" cy="685800"/>
          </a:xfrm>
        </p:spPr>
        <p:txBody>
          <a:bodyPr/>
          <a:lstStyle/>
          <a:p>
            <a:r>
              <a:rPr lang="en-US"/>
              <a:t>[Slide title]</a:t>
            </a:r>
          </a:p>
        </p:txBody>
      </p:sp>
      <p:sp>
        <p:nvSpPr>
          <p:cNvPr id="3" name="Content Placeholder 3"/>
          <p:cNvSpPr>
            <a:spLocks noGrp="1"/>
          </p:cNvSpPr>
          <p:nvPr>
            <p:ph idx="1"/>
          </p:nvPr>
        </p:nvSpPr>
        <p:spPr>
          <a:xfrm>
            <a:off x="411481" y="1280158"/>
            <a:ext cx="2712720" cy="3364992"/>
          </a:xfrm>
        </p:spPr>
        <p:txBody>
          <a:bodyPr/>
          <a:lstStyle>
            <a:lvl1pPr>
              <a:buClrTx/>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UL Solutions">
            <a:extLst>
              <a:ext uri="{FF2B5EF4-FFF2-40B4-BE49-F238E27FC236}">
                <a16:creationId xmlns:a16="http://schemas.microsoft.com/office/drawing/2014/main" id="{BB046A0D-330A-F62D-2076-8A70D07E8F3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4"/>
          <p:cNvSpPr>
            <a:spLocks noGrp="1"/>
          </p:cNvSpPr>
          <p:nvPr>
            <p:ph type="sldNum" sz="quarter" idx="12"/>
          </p:nvPr>
        </p:nvSpPr>
        <p:spPr/>
        <p:txBody>
          <a:bodyPr/>
          <a:lstStyle>
            <a:lvl1pPr>
              <a:defRPr>
                <a:solidFill>
                  <a:schemeClr val="bg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1425779468"/>
      </p:ext>
    </p:extLst>
  </p:cSld>
  <p:clrMapOvr>
    <a:overrideClrMapping bg1="dk1" tx1="lt1" bg2="dk2" tx2="lt2" accent1="accent1" accent2="accent2" accent3="accent3" accent4="accent4" accent5="accent5" accent6="accent6" hlink="hlink" folHlink="folHlink"/>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Full Imag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2980625D-9516-A511-9544-399DA8FB8F43}"/>
              </a:ext>
              <a:ext uri="{C183D7F6-B498-43B3-948B-1728B52AA6E4}">
                <adec:decorative xmlns:adec="http://schemas.microsoft.com/office/drawing/2017/decorative" val="1"/>
              </a:ext>
            </a:extLst>
          </p:cNvPr>
          <p:cNvSpPr>
            <a:spLocks noGrp="1"/>
          </p:cNvSpPr>
          <p:nvPr>
            <p:ph type="pic" sz="quarter" idx="11"/>
          </p:nvPr>
        </p:nvSpPr>
        <p:spPr>
          <a:xfrm>
            <a:off x="1" y="0"/>
            <a:ext cx="9144000"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p:txBody>
          <a:bodyPr/>
          <a:lstStyle/>
          <a:p>
            <a:r>
              <a:rPr lang="en-US"/>
              <a:t>[Optional slide title]</a:t>
            </a:r>
          </a:p>
        </p:txBody>
      </p:sp>
      <p:sp>
        <p:nvSpPr>
          <p:cNvPr id="5"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49728701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Full Image Quot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2980625D-9516-A511-9544-399DA8FB8F43}"/>
              </a:ext>
              <a:ext uri="{C183D7F6-B498-43B3-948B-1728B52AA6E4}">
                <adec:decorative xmlns:adec="http://schemas.microsoft.com/office/drawing/2017/decorative" val="1"/>
              </a:ext>
            </a:extLst>
          </p:cNvPr>
          <p:cNvSpPr>
            <a:spLocks noGrp="1"/>
          </p:cNvSpPr>
          <p:nvPr>
            <p:ph type="pic" sz="quarter" idx="11"/>
          </p:nvPr>
        </p:nvSpPr>
        <p:spPr>
          <a:xfrm>
            <a:off x="1" y="0"/>
            <a:ext cx="9144000"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411480"/>
            <a:ext cx="4112895" cy="685800"/>
          </a:xfrm>
        </p:spPr>
        <p:txBody>
          <a:bodyPr/>
          <a:lstStyle/>
          <a:p>
            <a:r>
              <a:rPr lang="en-US"/>
              <a:t>[Optional slide title]</a:t>
            </a:r>
          </a:p>
        </p:txBody>
      </p:sp>
      <p:sp>
        <p:nvSpPr>
          <p:cNvPr id="6" name="Text Placeholder 3">
            <a:extLst>
              <a:ext uri="{FF2B5EF4-FFF2-40B4-BE49-F238E27FC236}">
                <a16:creationId xmlns:a16="http://schemas.microsoft.com/office/drawing/2014/main" id="{29E01B28-EE08-ABBF-1EBC-DAE370A6265D}"/>
              </a:ext>
            </a:extLst>
          </p:cNvPr>
          <p:cNvSpPr>
            <a:spLocks noGrp="1"/>
          </p:cNvSpPr>
          <p:nvPr>
            <p:ph type="body" sz="quarter" idx="13" hasCustomPrompt="1"/>
          </p:nvPr>
        </p:nvSpPr>
        <p:spPr>
          <a:xfrm>
            <a:off x="4616450" y="0"/>
            <a:ext cx="4527550" cy="2011680"/>
          </a:xfrm>
          <a:solidFill>
            <a:srgbClr val="FFFFFF">
              <a:alpha val="90000"/>
            </a:srgbClr>
          </a:solidFill>
        </p:spPr>
        <p:txBody>
          <a:bodyPr lIns="301752" tIns="411480" rIns="411480"/>
          <a:lstStyle>
            <a:lvl1pPr marL="0" indent="0">
              <a:lnSpc>
                <a:spcPct val="90000"/>
              </a:lnSpc>
              <a:spcBef>
                <a:spcPts val="0"/>
              </a:spcBef>
              <a:buFontTx/>
              <a:buNone/>
              <a:defRPr sz="1600"/>
            </a:lvl1pPr>
            <a:lvl2pPr marL="137160" indent="-137160">
              <a:lnSpc>
                <a:spcPct val="100000"/>
              </a:lnSpc>
              <a:spcBef>
                <a:spcPts val="900"/>
              </a:spcBef>
              <a:buFont typeface="Arial" panose="020B0604020202020204" pitchFamily="34" charset="0"/>
              <a:buChar char="–"/>
              <a:defRPr sz="1200"/>
            </a:lvl2pPr>
            <a:lvl3pPr marL="274320" indent="-137160">
              <a:lnSpc>
                <a:spcPct val="100000"/>
              </a:lnSpc>
              <a:spcBef>
                <a:spcPts val="300"/>
              </a:spcBef>
              <a:buFont typeface="Arial" panose="020B0604020202020204" pitchFamily="34" charset="0"/>
              <a:buChar char="–"/>
              <a:defRPr sz="1200"/>
            </a:lvl3pPr>
            <a:lvl4pPr marL="411480" indent="-137160">
              <a:lnSpc>
                <a:spcPct val="100000"/>
              </a:lnSpc>
              <a:spcBef>
                <a:spcPts val="300"/>
              </a:spcBef>
              <a:buFont typeface="Arial" panose="020B0604020202020204" pitchFamily="34" charset="0"/>
              <a:buChar char="–"/>
              <a:defRPr sz="1200"/>
            </a:lvl4pPr>
            <a:lvl5pPr marL="548640" indent="-137160">
              <a:lnSpc>
                <a:spcPct val="100000"/>
              </a:lnSpc>
              <a:spcBef>
                <a:spcPts val="300"/>
              </a:spcBef>
              <a:buFont typeface="Arial" panose="020B0604020202020204" pitchFamily="34" charset="0"/>
              <a:buChar char="–"/>
              <a:defRPr sz="1200"/>
            </a:lvl5pPr>
            <a:lvl6pPr marL="685800" indent="-137160">
              <a:lnSpc>
                <a:spcPct val="100000"/>
              </a:lnSpc>
              <a:spcBef>
                <a:spcPts val="300"/>
              </a:spcBef>
              <a:buFont typeface="Arial" panose="020B0604020202020204" pitchFamily="34" charset="0"/>
              <a:buChar char="–"/>
              <a:defRPr sz="1200"/>
            </a:lvl6pPr>
            <a:lvl7pPr marL="822960" indent="-137160">
              <a:lnSpc>
                <a:spcPct val="100000"/>
              </a:lnSpc>
              <a:spcBef>
                <a:spcPts val="300"/>
              </a:spcBef>
              <a:buFont typeface="Arial" panose="020B0604020202020204" pitchFamily="34" charset="0"/>
              <a:buChar char="–"/>
              <a:defRPr sz="1200"/>
            </a:lvl7pPr>
            <a:lvl8pPr marL="960120" indent="-137160">
              <a:lnSpc>
                <a:spcPct val="100000"/>
              </a:lnSpc>
              <a:spcBef>
                <a:spcPts val="300"/>
              </a:spcBef>
              <a:buFont typeface="Arial" panose="020B0604020202020204" pitchFamily="34" charset="0"/>
              <a:buChar char="–"/>
              <a:defRPr sz="1200"/>
            </a:lvl8pPr>
            <a:lvl9pPr marL="1097280" indent="-137160">
              <a:lnSpc>
                <a:spcPct val="100000"/>
              </a:lnSpc>
              <a:spcBef>
                <a:spcPts val="300"/>
              </a:spcBef>
              <a:buFont typeface="Arial" panose="020B0604020202020204" pitchFamily="34" charset="0"/>
              <a:buChar char="–"/>
              <a:defRPr sz="1200"/>
            </a:lvl9pPr>
          </a:lstStyle>
          <a:p>
            <a:pPr lvl="0"/>
            <a:r>
              <a:rPr lang="en-US"/>
              <a:t>[Quote or statement. If needed, pull bottom edge of white box down to accommodate long text.]</a:t>
            </a:r>
          </a:p>
          <a:p>
            <a:pPr lvl="1"/>
            <a:r>
              <a:rPr lang="en-US"/>
              <a:t>[Attribution]</a:t>
            </a:r>
          </a:p>
        </p:txBody>
      </p:sp>
      <p:sp>
        <p:nvSpPr>
          <p:cNvPr id="5"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11893183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Quote">
    <p:bg>
      <p:bgPr>
        <a:solidFill>
          <a:srgbClr val="5B0428"/>
        </a:solidFill>
        <a:effectLst/>
      </p:bgPr>
    </p:bg>
    <p:spTree>
      <p:nvGrpSpPr>
        <p:cNvPr id="1" name=""/>
        <p:cNvGrpSpPr/>
        <p:nvPr/>
      </p:nvGrpSpPr>
      <p:grpSpPr>
        <a:xfrm>
          <a:off x="0" y="0"/>
          <a:ext cx="0" cy="0"/>
          <a:chOff x="0" y="0"/>
          <a:chExt cx="0" cy="0"/>
        </a:xfrm>
      </p:grpSpPr>
      <p:sp>
        <p:nvSpPr>
          <p:cNvPr id="7" name="Circle">
            <a:extLst>
              <a:ext uri="{FF2B5EF4-FFF2-40B4-BE49-F238E27FC236}">
                <a16:creationId xmlns:a16="http://schemas.microsoft.com/office/drawing/2014/main" id="{B578585F-A6D5-5020-1F27-FBE827D0C08C}"/>
              </a:ext>
              <a:ext uri="{C183D7F6-B498-43B3-948B-1728B52AA6E4}">
                <adec:decorative xmlns:adec="http://schemas.microsoft.com/office/drawing/2017/decorative" val="1"/>
              </a:ext>
            </a:extLst>
          </p:cNvPr>
          <p:cNvSpPr>
            <a:spLocks noChangeAspect="1"/>
          </p:cNvSpPr>
          <p:nvPr/>
        </p:nvSpPr>
        <p:spPr bwMode="hidden">
          <a:xfrm>
            <a:off x="411162" y="412750"/>
            <a:ext cx="365760" cy="365760"/>
          </a:xfrm>
          <a:prstGeom prst="ellipse">
            <a:avLst/>
          </a:prstGeom>
          <a:solidFill>
            <a:srgbClr val="CA0123"/>
          </a:solidFill>
          <a:ln w="6350" cap="sq">
            <a:miter lim="800000"/>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90000"/>
              </a:lnSpc>
            </a:pPr>
            <a:endParaRPr lang="en-US" sz="1400"/>
          </a:p>
        </p:txBody>
      </p:sp>
      <p:sp>
        <p:nvSpPr>
          <p:cNvPr id="6" name="Text Placeholder 1">
            <a:extLst>
              <a:ext uri="{FF2B5EF4-FFF2-40B4-BE49-F238E27FC236}">
                <a16:creationId xmlns:a16="http://schemas.microsoft.com/office/drawing/2014/main" id="{8F5DD07D-BC16-7B11-1883-7107E1E31DF4}"/>
              </a:ext>
            </a:extLst>
          </p:cNvPr>
          <p:cNvSpPr>
            <a:spLocks noGrp="1"/>
          </p:cNvSpPr>
          <p:nvPr>
            <p:ph type="body" sz="quarter" idx="13" hasCustomPrompt="1"/>
          </p:nvPr>
        </p:nvSpPr>
        <p:spPr>
          <a:xfrm>
            <a:off x="1809750" y="412749"/>
            <a:ext cx="6923088" cy="4233672"/>
          </a:xfrm>
        </p:spPr>
        <p:txBody>
          <a:bodyPr/>
          <a:lstStyle>
            <a:lvl1pPr marL="0" indent="0">
              <a:lnSpc>
                <a:spcPct val="90000"/>
              </a:lnSpc>
              <a:spcBef>
                <a:spcPts val="0"/>
              </a:spcBef>
              <a:buFontTx/>
              <a:buNone/>
              <a:defRPr sz="2400"/>
            </a:lvl1pPr>
            <a:lvl2pPr marL="137160">
              <a:spcBef>
                <a:spcPts val="900"/>
              </a:spcBef>
              <a:defRPr/>
            </a:lvl2pPr>
            <a:lvl3pPr marL="274320">
              <a:defRPr/>
            </a:lvl3pPr>
            <a:lvl4pPr marL="411480">
              <a:defRPr/>
            </a:lvl4pPr>
            <a:lvl5pPr marL="548640">
              <a:defRPr/>
            </a:lvl5pPr>
            <a:lvl6pPr marL="685800">
              <a:defRPr/>
            </a:lvl6pPr>
            <a:lvl7pPr marL="822960">
              <a:defRPr/>
            </a:lvl7pPr>
            <a:lvl8pPr marL="960120">
              <a:defRPr/>
            </a:lvl8pPr>
            <a:lvl9pPr marL="1097280">
              <a:defRPr/>
            </a:lvl9pPr>
          </a:lstStyle>
          <a:p>
            <a:pPr lvl="0"/>
            <a:r>
              <a:rPr lang="en-US"/>
              <a:t>[Quote or statement]</a:t>
            </a:r>
          </a:p>
          <a:p>
            <a:pPr lvl="1"/>
            <a:r>
              <a:rPr lang="en-US"/>
              <a:t>[Attribution]</a:t>
            </a:r>
          </a:p>
        </p:txBody>
      </p:sp>
      <p:pic>
        <p:nvPicPr>
          <p:cNvPr id="8" name="UL Solutions">
            <a:extLst>
              <a:ext uri="{FF2B5EF4-FFF2-40B4-BE49-F238E27FC236}">
                <a16:creationId xmlns:a16="http://schemas.microsoft.com/office/drawing/2014/main" id="{EA873EDB-0237-35F0-73E9-AB346A18689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354046596"/>
      </p:ext>
    </p:extLst>
  </p:cSld>
  <p:clrMapOvr>
    <a:overrideClrMapping bg1="dk1" tx1="lt1" bg2="dk2" tx2="lt2" accent1="accent1" accent2="accent2" accent3="accent3" accent4="accent4" accent5="accent5" accent6="accent6" hlink="hlink" folHlink="folHlink"/>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Single Bi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[Meet your team]</a:t>
            </a:r>
          </a:p>
        </p:txBody>
      </p:sp>
      <p:sp>
        <p:nvSpPr>
          <p:cNvPr id="7" name="Picture Placeholder 1">
            <a:extLst>
              <a:ext uri="{FF2B5EF4-FFF2-40B4-BE49-F238E27FC236}">
                <a16:creationId xmlns:a16="http://schemas.microsoft.com/office/drawing/2014/main" id="{522B4CFC-2E3D-4312-B3BC-8A2285DC9F5D}"/>
              </a:ext>
              <a:ext uri="{C183D7F6-B498-43B3-948B-1728B52AA6E4}">
                <adec:decorative xmlns:adec="http://schemas.microsoft.com/office/drawing/2017/decorative" val="1"/>
              </a:ext>
            </a:extLst>
          </p:cNvPr>
          <p:cNvSpPr>
            <a:spLocks noGrp="1" noChangeAspect="1"/>
          </p:cNvSpPr>
          <p:nvPr>
            <p:ph type="pic" sz="quarter" idx="11"/>
          </p:nvPr>
        </p:nvSpPr>
        <p:spPr>
          <a:xfrm>
            <a:off x="1114424" y="1279524"/>
            <a:ext cx="2009775" cy="2009775"/>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4" name="Text Placeholder 3">
            <a:extLst>
              <a:ext uri="{FF2B5EF4-FFF2-40B4-BE49-F238E27FC236}">
                <a16:creationId xmlns:a16="http://schemas.microsoft.com/office/drawing/2014/main" id="{BCA1440B-F74F-98BD-F567-0ACE02602BEE}"/>
              </a:ext>
            </a:extLst>
          </p:cNvPr>
          <p:cNvSpPr>
            <a:spLocks noGrp="1"/>
          </p:cNvSpPr>
          <p:nvPr>
            <p:ph type="body" sz="quarter" idx="13" hasCustomPrompt="1"/>
          </p:nvPr>
        </p:nvSpPr>
        <p:spPr>
          <a:xfrm>
            <a:off x="3914775" y="1279525"/>
            <a:ext cx="4114800" cy="3364992"/>
          </a:xfrm>
        </p:spPr>
        <p:txBody>
          <a:bodyPr/>
          <a:lstStyle>
            <a:lvl1pPr marL="0" indent="0" algn="l">
              <a:spcBef>
                <a:spcPts val="0"/>
              </a:spcBef>
              <a:spcAft>
                <a:spcPts val="0"/>
              </a:spcAft>
              <a:buFontTx/>
              <a:buNone/>
              <a:defRPr sz="1400" b="1"/>
            </a:lvl1pPr>
            <a:lvl2pPr marL="0" indent="0" algn="l">
              <a:spcBef>
                <a:spcPts val="300"/>
              </a:spcBef>
              <a:buFontTx/>
              <a:buNone/>
              <a:defRPr sz="1200"/>
            </a:lvl2pPr>
            <a:lvl3pPr marL="0" indent="0" algn="l">
              <a:spcBef>
                <a:spcPts val="900"/>
              </a:spcBef>
              <a:buFontTx/>
              <a:buNone/>
              <a:defRPr sz="1200"/>
            </a:lvl3pPr>
            <a:lvl4pPr marL="137160" indent="-137160" algn="l">
              <a:spcBef>
                <a:spcPts val="900"/>
              </a:spcBef>
              <a:buClr>
                <a:srgbClr val="CA0123"/>
              </a:buClr>
              <a:buFont typeface="Arial" panose="020B0604020202020204" pitchFamily="34" charset="0"/>
              <a:buChar char="•"/>
              <a:defRPr sz="1200"/>
            </a:lvl4pPr>
            <a:lvl5pPr marL="274320" indent="-137160" algn="l">
              <a:spcBef>
                <a:spcPts val="300"/>
              </a:spcBef>
              <a:buFont typeface="Arial" panose="020B0604020202020204" pitchFamily="34" charset="0"/>
              <a:buChar char="–"/>
              <a:defRPr sz="1200"/>
            </a:lvl5pPr>
            <a:lvl6pPr marL="411480" indent="-137160" algn="l">
              <a:spcBef>
                <a:spcPts val="300"/>
              </a:spcBef>
              <a:buFont typeface="Arial" panose="020B0604020202020204" pitchFamily="34" charset="0"/>
              <a:buChar char="–"/>
              <a:defRPr sz="1200"/>
            </a:lvl6pPr>
            <a:lvl7pPr marL="548640" indent="-137160" algn="l">
              <a:spcBef>
                <a:spcPts val="300"/>
              </a:spcBef>
              <a:buFont typeface="Arial" panose="020B0604020202020204" pitchFamily="34" charset="0"/>
              <a:buChar char="–"/>
              <a:defRPr sz="1200"/>
            </a:lvl7pPr>
            <a:lvl8pPr marL="685800" indent="-137160" algn="l">
              <a:spcBef>
                <a:spcPts val="300"/>
              </a:spcBef>
              <a:buFont typeface="Arial" panose="020B0604020202020204" pitchFamily="34" charset="0"/>
              <a:buChar char="–"/>
              <a:defRPr sz="1200"/>
            </a:lvl8pPr>
            <a:lvl9pPr marL="822960" indent="-137160" algn="l">
              <a:spcBef>
                <a:spcPts val="300"/>
              </a:spcBef>
              <a:buFont typeface="Arial" panose="020B0604020202020204" pitchFamily="34" charset="0"/>
              <a:buChar char="–"/>
              <a:defRPr sz="12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pic>
        <p:nvPicPr>
          <p:cNvPr id="6" name="UL Solutions" descr="UL Solutions">
            <a:extLst>
              <a:ext uri="{FF2B5EF4-FFF2-40B4-BE49-F238E27FC236}">
                <a16:creationId xmlns:a16="http://schemas.microsoft.com/office/drawing/2014/main" id="{2DB4AAAB-2212-6CF2-D343-CD3A7806B0B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35534923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Team Bios Four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[Meet your team]</a:t>
            </a:r>
          </a:p>
        </p:txBody>
      </p:sp>
      <p:sp>
        <p:nvSpPr>
          <p:cNvPr id="7" name="Picture Placeholder 1">
            <a:extLst>
              <a:ext uri="{FF2B5EF4-FFF2-40B4-BE49-F238E27FC236}">
                <a16:creationId xmlns:a16="http://schemas.microsoft.com/office/drawing/2014/main" id="{522B4CFC-2E3D-4312-B3BC-8A2285DC9F5D}"/>
              </a:ext>
              <a:ext uri="{C183D7F6-B498-43B3-948B-1728B52AA6E4}">
                <adec:decorative xmlns:adec="http://schemas.microsoft.com/office/drawing/2017/decorative" val="1"/>
              </a:ext>
            </a:extLst>
          </p:cNvPr>
          <p:cNvSpPr>
            <a:spLocks noGrp="1" noChangeAspect="1"/>
          </p:cNvSpPr>
          <p:nvPr>
            <p:ph type="pic" sz="quarter" idx="11"/>
          </p:nvPr>
        </p:nvSpPr>
        <p:spPr>
          <a:xfrm>
            <a:off x="411480" y="1279525"/>
            <a:ext cx="1709928" cy="170992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4" name="Text Placeholder 3">
            <a:extLst>
              <a:ext uri="{FF2B5EF4-FFF2-40B4-BE49-F238E27FC236}">
                <a16:creationId xmlns:a16="http://schemas.microsoft.com/office/drawing/2014/main" id="{BCA1440B-F74F-98BD-F567-0ACE02602BEE}"/>
              </a:ext>
            </a:extLst>
          </p:cNvPr>
          <p:cNvSpPr>
            <a:spLocks noGrp="1"/>
          </p:cNvSpPr>
          <p:nvPr>
            <p:ph type="body" sz="quarter" idx="13" hasCustomPrompt="1"/>
          </p:nvPr>
        </p:nvSpPr>
        <p:spPr>
          <a:xfrm>
            <a:off x="411163" y="3200400"/>
            <a:ext cx="1709928" cy="1444752"/>
          </a:xfrm>
        </p:spPr>
        <p:txBody>
          <a:bodyPr/>
          <a:lstStyle>
            <a:lvl1pPr marL="0" indent="0" algn="ctr">
              <a:spcBef>
                <a:spcPts val="0"/>
              </a:spcBef>
              <a:spcAft>
                <a:spcPts val="600"/>
              </a:spcAft>
              <a:buFontTx/>
              <a:buNone/>
              <a:defRPr sz="1200" b="1"/>
            </a:lvl1pPr>
            <a:lvl2pPr marL="0" indent="0" algn="ctr">
              <a:spcBef>
                <a:spcPts val="0"/>
              </a:spcBef>
              <a:buFontTx/>
              <a:buNone/>
              <a:defRPr sz="900"/>
            </a:lvl2pPr>
            <a:lvl3pPr marL="0" indent="0" algn="ctr">
              <a:spcBef>
                <a:spcPts val="0"/>
              </a:spcBef>
              <a:buFontTx/>
              <a:buNone/>
              <a:defRPr sz="900"/>
            </a:lvl3pPr>
            <a:lvl4pPr marL="0" indent="0" algn="ctr">
              <a:spcBef>
                <a:spcPts val="0"/>
              </a:spcBef>
              <a:buFontTx/>
              <a:buNone/>
              <a:defRPr sz="900"/>
            </a:lvl4pPr>
            <a:lvl5pPr marL="0" indent="0" algn="ctr">
              <a:spcBef>
                <a:spcPts val="0"/>
              </a:spcBef>
              <a:buFontTx/>
              <a:buNone/>
              <a:defRPr sz="900"/>
            </a:lvl5pPr>
            <a:lvl6pPr marL="0" indent="0" algn="ctr">
              <a:spcBef>
                <a:spcPts val="0"/>
              </a:spcBef>
              <a:buFontTx/>
              <a:buNone/>
              <a:defRPr sz="900"/>
            </a:lvl6pPr>
            <a:lvl7pPr marL="0" indent="0" algn="ctr">
              <a:spcBef>
                <a:spcPts val="0"/>
              </a:spcBef>
              <a:buFontTx/>
              <a:buNone/>
              <a:defRPr sz="900"/>
            </a:lvl7pPr>
            <a:lvl8pPr marL="0" indent="0" algn="ctr">
              <a:spcBef>
                <a:spcPts val="0"/>
              </a:spcBef>
              <a:buFontTx/>
              <a:buNone/>
              <a:defRPr sz="900"/>
            </a:lvl8pPr>
            <a:lvl9pPr marL="0" indent="0" algn="ctr">
              <a:spcBef>
                <a:spcPts val="0"/>
              </a:spcBef>
              <a:buFontTx/>
              <a:buNone/>
              <a:defRPr sz="9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9" name="Picture Placeholder 4">
            <a:extLst>
              <a:ext uri="{FF2B5EF4-FFF2-40B4-BE49-F238E27FC236}">
                <a16:creationId xmlns:a16="http://schemas.microsoft.com/office/drawing/2014/main" id="{21F463E9-5AC6-6466-78EE-CC83F7425766}"/>
              </a:ext>
              <a:ext uri="{C183D7F6-B498-43B3-948B-1728B52AA6E4}">
                <adec:decorative xmlns:adec="http://schemas.microsoft.com/office/drawing/2017/decorative" val="1"/>
              </a:ext>
            </a:extLst>
          </p:cNvPr>
          <p:cNvSpPr>
            <a:spLocks noGrp="1" noChangeAspect="1"/>
          </p:cNvSpPr>
          <p:nvPr>
            <p:ph type="pic" sz="quarter" idx="14"/>
          </p:nvPr>
        </p:nvSpPr>
        <p:spPr>
          <a:xfrm>
            <a:off x="2512695" y="1279525"/>
            <a:ext cx="1709928" cy="170992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0" name="Text Placeholder 5">
            <a:extLst>
              <a:ext uri="{FF2B5EF4-FFF2-40B4-BE49-F238E27FC236}">
                <a16:creationId xmlns:a16="http://schemas.microsoft.com/office/drawing/2014/main" id="{2753739F-DFF9-00BF-1C7F-19E7B86196A6}"/>
              </a:ext>
            </a:extLst>
          </p:cNvPr>
          <p:cNvSpPr>
            <a:spLocks noGrp="1"/>
          </p:cNvSpPr>
          <p:nvPr>
            <p:ph type="body" sz="quarter" idx="15" hasCustomPrompt="1"/>
          </p:nvPr>
        </p:nvSpPr>
        <p:spPr>
          <a:xfrm>
            <a:off x="2512695" y="3200400"/>
            <a:ext cx="1709928" cy="1444752"/>
          </a:xfrm>
        </p:spPr>
        <p:txBody>
          <a:bodyPr/>
          <a:lstStyle>
            <a:lvl1pPr marL="0" indent="0" algn="ctr">
              <a:spcBef>
                <a:spcPts val="0"/>
              </a:spcBef>
              <a:spcAft>
                <a:spcPts val="600"/>
              </a:spcAft>
              <a:buFontTx/>
              <a:buNone/>
              <a:defRPr sz="1200" b="1"/>
            </a:lvl1pPr>
            <a:lvl2pPr marL="0" indent="0" algn="ctr">
              <a:spcBef>
                <a:spcPts val="0"/>
              </a:spcBef>
              <a:buFontTx/>
              <a:buNone/>
              <a:defRPr sz="900"/>
            </a:lvl2pPr>
            <a:lvl3pPr marL="0" indent="0" algn="ctr">
              <a:spcBef>
                <a:spcPts val="0"/>
              </a:spcBef>
              <a:buFontTx/>
              <a:buNone/>
              <a:defRPr sz="900"/>
            </a:lvl3pPr>
            <a:lvl4pPr marL="0" indent="0" algn="ctr">
              <a:spcBef>
                <a:spcPts val="0"/>
              </a:spcBef>
              <a:buFontTx/>
              <a:buNone/>
              <a:defRPr sz="900"/>
            </a:lvl4pPr>
            <a:lvl5pPr marL="0" indent="0" algn="ctr">
              <a:spcBef>
                <a:spcPts val="0"/>
              </a:spcBef>
              <a:buFontTx/>
              <a:buNone/>
              <a:defRPr sz="900"/>
            </a:lvl5pPr>
            <a:lvl6pPr marL="0" indent="0" algn="ctr">
              <a:spcBef>
                <a:spcPts val="0"/>
              </a:spcBef>
              <a:buFontTx/>
              <a:buNone/>
              <a:defRPr sz="900"/>
            </a:lvl6pPr>
            <a:lvl7pPr marL="0" indent="0" algn="ctr">
              <a:spcBef>
                <a:spcPts val="0"/>
              </a:spcBef>
              <a:buFontTx/>
              <a:buNone/>
              <a:defRPr sz="900"/>
            </a:lvl7pPr>
            <a:lvl8pPr marL="0" indent="0" algn="ctr">
              <a:spcBef>
                <a:spcPts val="0"/>
              </a:spcBef>
              <a:buFontTx/>
              <a:buNone/>
              <a:defRPr sz="900"/>
            </a:lvl8pPr>
            <a:lvl9pPr marL="0" indent="0" algn="ctr">
              <a:spcBef>
                <a:spcPts val="0"/>
              </a:spcBef>
              <a:buFontTx/>
              <a:buNone/>
              <a:defRPr sz="9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1" name="Picture Placeholder 6">
            <a:extLst>
              <a:ext uri="{FF2B5EF4-FFF2-40B4-BE49-F238E27FC236}">
                <a16:creationId xmlns:a16="http://schemas.microsoft.com/office/drawing/2014/main" id="{E9B860CA-3A55-FA4B-9E59-15149091EF55}"/>
              </a:ext>
              <a:ext uri="{C183D7F6-B498-43B3-948B-1728B52AA6E4}">
                <adec:decorative xmlns:adec="http://schemas.microsoft.com/office/drawing/2017/decorative" val="1"/>
              </a:ext>
            </a:extLst>
          </p:cNvPr>
          <p:cNvSpPr>
            <a:spLocks noGrp="1" noChangeAspect="1"/>
          </p:cNvSpPr>
          <p:nvPr>
            <p:ph type="pic" sz="quarter" idx="16"/>
          </p:nvPr>
        </p:nvSpPr>
        <p:spPr>
          <a:xfrm>
            <a:off x="4616450" y="1279525"/>
            <a:ext cx="1709928" cy="170992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2" name="Text Placeholder 7">
            <a:extLst>
              <a:ext uri="{FF2B5EF4-FFF2-40B4-BE49-F238E27FC236}">
                <a16:creationId xmlns:a16="http://schemas.microsoft.com/office/drawing/2014/main" id="{DA38558A-2C99-0383-AD53-B1EAA98A3F1F}"/>
              </a:ext>
            </a:extLst>
          </p:cNvPr>
          <p:cNvSpPr>
            <a:spLocks noGrp="1"/>
          </p:cNvSpPr>
          <p:nvPr>
            <p:ph type="body" sz="quarter" idx="17" hasCustomPrompt="1"/>
          </p:nvPr>
        </p:nvSpPr>
        <p:spPr>
          <a:xfrm>
            <a:off x="4616450" y="3200400"/>
            <a:ext cx="1709928" cy="1444752"/>
          </a:xfrm>
        </p:spPr>
        <p:txBody>
          <a:bodyPr/>
          <a:lstStyle>
            <a:lvl1pPr marL="0" indent="0" algn="ctr">
              <a:spcBef>
                <a:spcPts val="0"/>
              </a:spcBef>
              <a:spcAft>
                <a:spcPts val="600"/>
              </a:spcAft>
              <a:buFontTx/>
              <a:buNone/>
              <a:defRPr sz="1200" b="1"/>
            </a:lvl1pPr>
            <a:lvl2pPr marL="0" indent="0" algn="ctr">
              <a:spcBef>
                <a:spcPts val="0"/>
              </a:spcBef>
              <a:buFontTx/>
              <a:buNone/>
              <a:defRPr sz="900"/>
            </a:lvl2pPr>
            <a:lvl3pPr marL="0" indent="0" algn="ctr">
              <a:spcBef>
                <a:spcPts val="0"/>
              </a:spcBef>
              <a:buFontTx/>
              <a:buNone/>
              <a:defRPr sz="900"/>
            </a:lvl3pPr>
            <a:lvl4pPr marL="0" indent="0" algn="ctr">
              <a:spcBef>
                <a:spcPts val="0"/>
              </a:spcBef>
              <a:buFontTx/>
              <a:buNone/>
              <a:defRPr sz="900"/>
            </a:lvl4pPr>
            <a:lvl5pPr marL="0" indent="0" algn="ctr">
              <a:spcBef>
                <a:spcPts val="0"/>
              </a:spcBef>
              <a:buFontTx/>
              <a:buNone/>
              <a:defRPr sz="900"/>
            </a:lvl5pPr>
            <a:lvl6pPr marL="0" indent="0" algn="ctr">
              <a:spcBef>
                <a:spcPts val="0"/>
              </a:spcBef>
              <a:buFontTx/>
              <a:buNone/>
              <a:defRPr sz="900"/>
            </a:lvl6pPr>
            <a:lvl7pPr marL="0" indent="0" algn="ctr">
              <a:spcBef>
                <a:spcPts val="0"/>
              </a:spcBef>
              <a:buFontTx/>
              <a:buNone/>
              <a:defRPr sz="900"/>
            </a:lvl7pPr>
            <a:lvl8pPr marL="0" indent="0" algn="ctr">
              <a:spcBef>
                <a:spcPts val="0"/>
              </a:spcBef>
              <a:buFontTx/>
              <a:buNone/>
              <a:defRPr sz="900"/>
            </a:lvl8pPr>
            <a:lvl9pPr marL="0" indent="0" algn="ctr">
              <a:spcBef>
                <a:spcPts val="0"/>
              </a:spcBef>
              <a:buFontTx/>
              <a:buNone/>
              <a:defRPr sz="9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3" name="Picture Placeholder 8">
            <a:extLst>
              <a:ext uri="{FF2B5EF4-FFF2-40B4-BE49-F238E27FC236}">
                <a16:creationId xmlns:a16="http://schemas.microsoft.com/office/drawing/2014/main" id="{33E0AB31-16B0-593B-F958-F65C110667EA}"/>
              </a:ext>
              <a:ext uri="{C183D7F6-B498-43B3-948B-1728B52AA6E4}">
                <adec:decorative xmlns:adec="http://schemas.microsoft.com/office/drawing/2017/decorative" val="1"/>
              </a:ext>
            </a:extLst>
          </p:cNvPr>
          <p:cNvSpPr>
            <a:spLocks noGrp="1" noChangeAspect="1"/>
          </p:cNvSpPr>
          <p:nvPr>
            <p:ph type="pic" sz="quarter" idx="18"/>
          </p:nvPr>
        </p:nvSpPr>
        <p:spPr>
          <a:xfrm>
            <a:off x="6720205" y="1279525"/>
            <a:ext cx="1709928" cy="170992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4" name="Text Placeholder 9">
            <a:extLst>
              <a:ext uri="{FF2B5EF4-FFF2-40B4-BE49-F238E27FC236}">
                <a16:creationId xmlns:a16="http://schemas.microsoft.com/office/drawing/2014/main" id="{3B9932E7-ADBC-42A4-847E-89B04AAFA24D}"/>
              </a:ext>
            </a:extLst>
          </p:cNvPr>
          <p:cNvSpPr>
            <a:spLocks noGrp="1"/>
          </p:cNvSpPr>
          <p:nvPr>
            <p:ph type="body" sz="quarter" idx="19" hasCustomPrompt="1"/>
          </p:nvPr>
        </p:nvSpPr>
        <p:spPr>
          <a:xfrm>
            <a:off x="6720205" y="3200400"/>
            <a:ext cx="1709928" cy="1444752"/>
          </a:xfrm>
        </p:spPr>
        <p:txBody>
          <a:bodyPr/>
          <a:lstStyle>
            <a:lvl1pPr marL="0" indent="0" algn="ctr">
              <a:spcBef>
                <a:spcPts val="0"/>
              </a:spcBef>
              <a:spcAft>
                <a:spcPts val="600"/>
              </a:spcAft>
              <a:buFontTx/>
              <a:buNone/>
              <a:defRPr sz="1200" b="1"/>
            </a:lvl1pPr>
            <a:lvl2pPr marL="0" indent="0" algn="ctr">
              <a:spcBef>
                <a:spcPts val="0"/>
              </a:spcBef>
              <a:buFontTx/>
              <a:buNone/>
              <a:defRPr sz="900"/>
            </a:lvl2pPr>
            <a:lvl3pPr marL="0" indent="0" algn="ctr">
              <a:spcBef>
                <a:spcPts val="0"/>
              </a:spcBef>
              <a:buFontTx/>
              <a:buNone/>
              <a:defRPr sz="900"/>
            </a:lvl3pPr>
            <a:lvl4pPr marL="0" indent="0" algn="ctr">
              <a:spcBef>
                <a:spcPts val="0"/>
              </a:spcBef>
              <a:buFontTx/>
              <a:buNone/>
              <a:defRPr sz="900"/>
            </a:lvl4pPr>
            <a:lvl5pPr marL="0" indent="0" algn="ctr">
              <a:spcBef>
                <a:spcPts val="0"/>
              </a:spcBef>
              <a:buFontTx/>
              <a:buNone/>
              <a:defRPr sz="900"/>
            </a:lvl5pPr>
            <a:lvl6pPr marL="0" indent="0" algn="ctr">
              <a:spcBef>
                <a:spcPts val="0"/>
              </a:spcBef>
              <a:buFontTx/>
              <a:buNone/>
              <a:defRPr sz="900"/>
            </a:lvl6pPr>
            <a:lvl7pPr marL="0" indent="0" algn="ctr">
              <a:spcBef>
                <a:spcPts val="0"/>
              </a:spcBef>
              <a:buFontTx/>
              <a:buNone/>
              <a:defRPr sz="900"/>
            </a:lvl7pPr>
            <a:lvl8pPr marL="0" indent="0" algn="ctr">
              <a:spcBef>
                <a:spcPts val="0"/>
              </a:spcBef>
              <a:buFontTx/>
              <a:buNone/>
              <a:defRPr sz="900"/>
            </a:lvl8pPr>
            <a:lvl9pPr marL="0" indent="0" algn="ctr">
              <a:spcBef>
                <a:spcPts val="0"/>
              </a:spcBef>
              <a:buFontTx/>
              <a:buNone/>
              <a:defRPr sz="900"/>
            </a:lvl9pPr>
          </a:lstStyle>
          <a:p>
            <a:pPr lvl="0"/>
            <a:r>
              <a:rPr lang="en-US"/>
              <a:t>[</a:t>
            </a:r>
            <a:r>
              <a:rPr lang="en-US" err="1"/>
              <a:t>Firstname</a:t>
            </a:r>
            <a:r>
              <a:rPr lang="en-US"/>
              <a:t> </a:t>
            </a:r>
            <a:r>
              <a:rPr lang="en-US" err="1"/>
              <a:t>Lastname</a:t>
            </a:r>
            <a:r>
              <a:rPr lang="en-US"/>
              <a: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pic>
        <p:nvPicPr>
          <p:cNvPr id="15" name="UL Solutions" descr="UL Solutions">
            <a:extLst>
              <a:ext uri="{FF2B5EF4-FFF2-40B4-BE49-F238E27FC236}">
                <a16:creationId xmlns:a16="http://schemas.microsoft.com/office/drawing/2014/main" id="{C12DA44E-8A38-011C-8C53-F38180525F1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18324100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p:cSld name="Team Bios Eight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[Meet your team]</a:t>
            </a:r>
          </a:p>
        </p:txBody>
      </p:sp>
      <p:sp>
        <p:nvSpPr>
          <p:cNvPr id="7" name="Picture Placeholder 2">
            <a:extLst>
              <a:ext uri="{FF2B5EF4-FFF2-40B4-BE49-F238E27FC236}">
                <a16:creationId xmlns:a16="http://schemas.microsoft.com/office/drawing/2014/main" id="{522B4CFC-2E3D-4312-B3BC-8A2285DC9F5D}"/>
              </a:ext>
              <a:ext uri="{C183D7F6-B498-43B3-948B-1728B52AA6E4}">
                <adec:decorative xmlns:adec="http://schemas.microsoft.com/office/drawing/2017/decorative" val="1"/>
              </a:ext>
            </a:extLst>
          </p:cNvPr>
          <p:cNvSpPr>
            <a:spLocks noGrp="1" noChangeAspect="1"/>
          </p:cNvSpPr>
          <p:nvPr>
            <p:ph type="pic" sz="quarter" idx="11"/>
          </p:nvPr>
        </p:nvSpPr>
        <p:spPr>
          <a:xfrm>
            <a:off x="763206" y="1279525"/>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4" name="Text Placeholder 3">
            <a:extLst>
              <a:ext uri="{FF2B5EF4-FFF2-40B4-BE49-F238E27FC236}">
                <a16:creationId xmlns:a16="http://schemas.microsoft.com/office/drawing/2014/main" id="{BCA1440B-F74F-98BD-F567-0ACE02602BEE}"/>
              </a:ext>
            </a:extLst>
          </p:cNvPr>
          <p:cNvSpPr>
            <a:spLocks noGrp="1"/>
          </p:cNvSpPr>
          <p:nvPr>
            <p:ph type="body" sz="quarter" idx="13" hasCustomPrompt="1"/>
          </p:nvPr>
        </p:nvSpPr>
        <p:spPr>
          <a:xfrm>
            <a:off x="411162" y="2377440"/>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9" name="Picture Placeholder 4">
            <a:extLst>
              <a:ext uri="{FF2B5EF4-FFF2-40B4-BE49-F238E27FC236}">
                <a16:creationId xmlns:a16="http://schemas.microsoft.com/office/drawing/2014/main" id="{21F463E9-5AC6-6466-78EE-CC83F7425766}"/>
              </a:ext>
              <a:ext uri="{C183D7F6-B498-43B3-948B-1728B52AA6E4}">
                <adec:decorative xmlns:adec="http://schemas.microsoft.com/office/drawing/2017/decorative" val="1"/>
              </a:ext>
            </a:extLst>
          </p:cNvPr>
          <p:cNvSpPr>
            <a:spLocks noGrp="1" noChangeAspect="1"/>
          </p:cNvSpPr>
          <p:nvPr>
            <p:ph type="pic" sz="quarter" idx="14"/>
          </p:nvPr>
        </p:nvSpPr>
        <p:spPr>
          <a:xfrm>
            <a:off x="2864739" y="1279525"/>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0" name="Text Placeholder 5">
            <a:extLst>
              <a:ext uri="{FF2B5EF4-FFF2-40B4-BE49-F238E27FC236}">
                <a16:creationId xmlns:a16="http://schemas.microsoft.com/office/drawing/2014/main" id="{2753739F-DFF9-00BF-1C7F-19E7B86196A6}"/>
              </a:ext>
            </a:extLst>
          </p:cNvPr>
          <p:cNvSpPr>
            <a:spLocks noGrp="1"/>
          </p:cNvSpPr>
          <p:nvPr>
            <p:ph type="body" sz="quarter" idx="15" hasCustomPrompt="1"/>
          </p:nvPr>
        </p:nvSpPr>
        <p:spPr>
          <a:xfrm>
            <a:off x="2512695" y="2377440"/>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11" name="Picture Placeholder 6">
            <a:extLst>
              <a:ext uri="{FF2B5EF4-FFF2-40B4-BE49-F238E27FC236}">
                <a16:creationId xmlns:a16="http://schemas.microsoft.com/office/drawing/2014/main" id="{E9B860CA-3A55-FA4B-9E59-15149091EF55}"/>
              </a:ext>
              <a:ext uri="{C183D7F6-B498-43B3-948B-1728B52AA6E4}">
                <adec:decorative xmlns:adec="http://schemas.microsoft.com/office/drawing/2017/decorative" val="1"/>
              </a:ext>
            </a:extLst>
          </p:cNvPr>
          <p:cNvSpPr>
            <a:spLocks noGrp="1" noChangeAspect="1"/>
          </p:cNvSpPr>
          <p:nvPr>
            <p:ph type="pic" sz="quarter" idx="16"/>
          </p:nvPr>
        </p:nvSpPr>
        <p:spPr>
          <a:xfrm>
            <a:off x="4968494" y="1279525"/>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2" name="Text Placeholder 7">
            <a:extLst>
              <a:ext uri="{FF2B5EF4-FFF2-40B4-BE49-F238E27FC236}">
                <a16:creationId xmlns:a16="http://schemas.microsoft.com/office/drawing/2014/main" id="{DA38558A-2C99-0383-AD53-B1EAA98A3F1F}"/>
              </a:ext>
            </a:extLst>
          </p:cNvPr>
          <p:cNvSpPr>
            <a:spLocks noGrp="1"/>
          </p:cNvSpPr>
          <p:nvPr>
            <p:ph type="body" sz="quarter" idx="17" hasCustomPrompt="1"/>
          </p:nvPr>
        </p:nvSpPr>
        <p:spPr>
          <a:xfrm>
            <a:off x="4616450" y="2377440"/>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13" name="Picture Placeholder 8">
            <a:extLst>
              <a:ext uri="{FF2B5EF4-FFF2-40B4-BE49-F238E27FC236}">
                <a16:creationId xmlns:a16="http://schemas.microsoft.com/office/drawing/2014/main" id="{33E0AB31-16B0-593B-F958-F65C110667EA}"/>
              </a:ext>
              <a:ext uri="{C183D7F6-B498-43B3-948B-1728B52AA6E4}">
                <adec:decorative xmlns:adec="http://schemas.microsoft.com/office/drawing/2017/decorative" val="1"/>
              </a:ext>
            </a:extLst>
          </p:cNvPr>
          <p:cNvSpPr>
            <a:spLocks noGrp="1" noChangeAspect="1"/>
          </p:cNvSpPr>
          <p:nvPr>
            <p:ph type="pic" sz="quarter" idx="18"/>
          </p:nvPr>
        </p:nvSpPr>
        <p:spPr>
          <a:xfrm>
            <a:off x="7072249" y="1279525"/>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14" name="Text Placeholder 9">
            <a:extLst>
              <a:ext uri="{FF2B5EF4-FFF2-40B4-BE49-F238E27FC236}">
                <a16:creationId xmlns:a16="http://schemas.microsoft.com/office/drawing/2014/main" id="{3B9932E7-ADBC-42A4-847E-89B04AAFA24D}"/>
              </a:ext>
            </a:extLst>
          </p:cNvPr>
          <p:cNvSpPr>
            <a:spLocks noGrp="1"/>
          </p:cNvSpPr>
          <p:nvPr>
            <p:ph type="body" sz="quarter" idx="19" hasCustomPrompt="1"/>
          </p:nvPr>
        </p:nvSpPr>
        <p:spPr>
          <a:xfrm>
            <a:off x="6720205" y="2377440"/>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19" name="Picture Placeholder 10">
            <a:extLst>
              <a:ext uri="{FF2B5EF4-FFF2-40B4-BE49-F238E27FC236}">
                <a16:creationId xmlns:a16="http://schemas.microsoft.com/office/drawing/2014/main" id="{61E50208-1CE9-CC00-D522-27D5776CA173}"/>
              </a:ext>
              <a:ext uri="{C183D7F6-B498-43B3-948B-1728B52AA6E4}">
                <adec:decorative xmlns:adec="http://schemas.microsoft.com/office/drawing/2017/decorative" val="1"/>
              </a:ext>
            </a:extLst>
          </p:cNvPr>
          <p:cNvSpPr>
            <a:spLocks noGrp="1" noChangeAspect="1"/>
          </p:cNvSpPr>
          <p:nvPr>
            <p:ph type="pic" sz="quarter" idx="20"/>
          </p:nvPr>
        </p:nvSpPr>
        <p:spPr>
          <a:xfrm>
            <a:off x="763206" y="3081528"/>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20" name="Text Placeholder 11">
            <a:extLst>
              <a:ext uri="{FF2B5EF4-FFF2-40B4-BE49-F238E27FC236}">
                <a16:creationId xmlns:a16="http://schemas.microsoft.com/office/drawing/2014/main" id="{3BA2A844-1E24-C551-582C-4AC419E2A648}"/>
              </a:ext>
            </a:extLst>
          </p:cNvPr>
          <p:cNvSpPr>
            <a:spLocks noGrp="1"/>
          </p:cNvSpPr>
          <p:nvPr>
            <p:ph type="body" sz="quarter" idx="21" hasCustomPrompt="1"/>
          </p:nvPr>
        </p:nvSpPr>
        <p:spPr>
          <a:xfrm>
            <a:off x="411480" y="4187952"/>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21" name="Picture Placeholder 12">
            <a:extLst>
              <a:ext uri="{FF2B5EF4-FFF2-40B4-BE49-F238E27FC236}">
                <a16:creationId xmlns:a16="http://schemas.microsoft.com/office/drawing/2014/main" id="{710737A8-0456-1FF2-4C13-274607E8BAB9}"/>
              </a:ext>
              <a:ext uri="{C183D7F6-B498-43B3-948B-1728B52AA6E4}">
                <adec:decorative xmlns:adec="http://schemas.microsoft.com/office/drawing/2017/decorative" val="1"/>
              </a:ext>
            </a:extLst>
          </p:cNvPr>
          <p:cNvSpPr>
            <a:spLocks noGrp="1" noChangeAspect="1"/>
          </p:cNvSpPr>
          <p:nvPr>
            <p:ph type="pic" sz="quarter" idx="22"/>
          </p:nvPr>
        </p:nvSpPr>
        <p:spPr>
          <a:xfrm>
            <a:off x="2864739" y="3081528"/>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22" name="Text Placeholder 13">
            <a:extLst>
              <a:ext uri="{FF2B5EF4-FFF2-40B4-BE49-F238E27FC236}">
                <a16:creationId xmlns:a16="http://schemas.microsoft.com/office/drawing/2014/main" id="{FB578FD8-BEA6-5D97-B8C8-DB63745FE18B}"/>
              </a:ext>
            </a:extLst>
          </p:cNvPr>
          <p:cNvSpPr>
            <a:spLocks noGrp="1"/>
          </p:cNvSpPr>
          <p:nvPr>
            <p:ph type="body" sz="quarter" idx="23" hasCustomPrompt="1"/>
          </p:nvPr>
        </p:nvSpPr>
        <p:spPr>
          <a:xfrm>
            <a:off x="2512695" y="4187952"/>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23" name="Picture Placeholder 14">
            <a:extLst>
              <a:ext uri="{FF2B5EF4-FFF2-40B4-BE49-F238E27FC236}">
                <a16:creationId xmlns:a16="http://schemas.microsoft.com/office/drawing/2014/main" id="{914DBDA3-1F27-F873-D825-2B219D4EF0D0}"/>
              </a:ext>
              <a:ext uri="{C183D7F6-B498-43B3-948B-1728B52AA6E4}">
                <adec:decorative xmlns:adec="http://schemas.microsoft.com/office/drawing/2017/decorative" val="1"/>
              </a:ext>
            </a:extLst>
          </p:cNvPr>
          <p:cNvSpPr>
            <a:spLocks noGrp="1" noChangeAspect="1"/>
          </p:cNvSpPr>
          <p:nvPr>
            <p:ph type="pic" sz="quarter" idx="24"/>
          </p:nvPr>
        </p:nvSpPr>
        <p:spPr>
          <a:xfrm>
            <a:off x="4968494" y="3081528"/>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24" name="Text Placeholder 15">
            <a:extLst>
              <a:ext uri="{FF2B5EF4-FFF2-40B4-BE49-F238E27FC236}">
                <a16:creationId xmlns:a16="http://schemas.microsoft.com/office/drawing/2014/main" id="{2186E951-8BC9-FFEB-AA93-9A42D882D8C5}"/>
              </a:ext>
            </a:extLst>
          </p:cNvPr>
          <p:cNvSpPr>
            <a:spLocks noGrp="1"/>
          </p:cNvSpPr>
          <p:nvPr>
            <p:ph type="body" sz="quarter" idx="25" hasCustomPrompt="1"/>
          </p:nvPr>
        </p:nvSpPr>
        <p:spPr>
          <a:xfrm>
            <a:off x="4616450" y="4187952"/>
            <a:ext cx="1709928" cy="457200"/>
          </a:xfrm>
        </p:spPr>
        <p:txBody>
          <a:bodyPr/>
          <a:lstStyle>
            <a:lvl1pPr marL="0" indent="0" algn="ctr">
              <a:spcBef>
                <a:spcPts val="0"/>
              </a:spcBef>
              <a:spcAft>
                <a:spcPts val="3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sp>
        <p:nvSpPr>
          <p:cNvPr id="25" name="Picture Placeholder 16">
            <a:extLst>
              <a:ext uri="{FF2B5EF4-FFF2-40B4-BE49-F238E27FC236}">
                <a16:creationId xmlns:a16="http://schemas.microsoft.com/office/drawing/2014/main" id="{C42C1799-CDC9-704B-55BD-A2C393E4F822}"/>
              </a:ext>
              <a:ext uri="{C183D7F6-B498-43B3-948B-1728B52AA6E4}">
                <adec:decorative xmlns:adec="http://schemas.microsoft.com/office/drawing/2017/decorative" val="1"/>
              </a:ext>
            </a:extLst>
          </p:cNvPr>
          <p:cNvSpPr>
            <a:spLocks noGrp="1" noChangeAspect="1"/>
          </p:cNvSpPr>
          <p:nvPr>
            <p:ph type="pic" sz="quarter" idx="26"/>
          </p:nvPr>
        </p:nvSpPr>
        <p:spPr>
          <a:xfrm>
            <a:off x="7072249" y="3081528"/>
            <a:ext cx="1005840" cy="1005840"/>
          </a:xfrm>
          <a:prstGeom prst="ellipse">
            <a:avLst/>
          </a:prstGeom>
          <a:solidFill>
            <a:srgbClr val="D8D9D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sp>
        <p:nvSpPr>
          <p:cNvPr id="26" name="Text Placeholder 17">
            <a:extLst>
              <a:ext uri="{FF2B5EF4-FFF2-40B4-BE49-F238E27FC236}">
                <a16:creationId xmlns:a16="http://schemas.microsoft.com/office/drawing/2014/main" id="{AF7D17DE-6A83-DAA6-8C0A-DEF67C14813E}"/>
              </a:ext>
            </a:extLst>
          </p:cNvPr>
          <p:cNvSpPr>
            <a:spLocks noGrp="1"/>
          </p:cNvSpPr>
          <p:nvPr>
            <p:ph type="body" sz="quarter" idx="27" hasCustomPrompt="1"/>
          </p:nvPr>
        </p:nvSpPr>
        <p:spPr>
          <a:xfrm>
            <a:off x="6720205" y="4187952"/>
            <a:ext cx="1709928" cy="457200"/>
          </a:xfrm>
        </p:spPr>
        <p:txBody>
          <a:bodyPr/>
          <a:lstStyle>
            <a:lvl1pPr marL="0" indent="0" algn="ctr">
              <a:spcBef>
                <a:spcPts val="0"/>
              </a:spcBef>
              <a:spcAft>
                <a:spcPts val="200"/>
              </a:spcAft>
              <a:buFontTx/>
              <a:buNone/>
              <a:defRPr sz="1000" b="1"/>
            </a:lvl1pPr>
            <a:lvl2pPr marL="0" indent="0" algn="ctr">
              <a:spcBef>
                <a:spcPts val="0"/>
              </a:spcBef>
              <a:buFontTx/>
              <a:buNone/>
              <a:defRPr sz="800"/>
            </a:lvl2pPr>
            <a:lvl3pPr marL="0" indent="0" algn="ctr">
              <a:spcBef>
                <a:spcPts val="0"/>
              </a:spcBef>
              <a:buFontTx/>
              <a:buNone/>
              <a:defRPr sz="800"/>
            </a:lvl3pPr>
            <a:lvl4pPr marL="0" indent="0" algn="ctr">
              <a:spcBef>
                <a:spcPts val="0"/>
              </a:spcBef>
              <a:buFontTx/>
              <a:buNone/>
              <a:defRPr sz="800"/>
            </a:lvl4pPr>
            <a:lvl5pPr marL="0" indent="0" algn="ctr">
              <a:spcBef>
                <a:spcPts val="0"/>
              </a:spcBef>
              <a:buFontTx/>
              <a:buNone/>
              <a:defRPr sz="800"/>
            </a:lvl5pPr>
            <a:lvl6pPr marL="0" indent="0" algn="ctr">
              <a:spcBef>
                <a:spcPts val="0"/>
              </a:spcBef>
              <a:buFontTx/>
              <a:buNone/>
              <a:defRPr sz="800"/>
            </a:lvl6pPr>
            <a:lvl7pPr marL="0" indent="0" algn="ctr">
              <a:spcBef>
                <a:spcPts val="0"/>
              </a:spcBef>
              <a:buFontTx/>
              <a:buNone/>
              <a:defRPr sz="800"/>
            </a:lvl7pPr>
            <a:lvl8pPr marL="0" indent="0" algn="ctr">
              <a:spcBef>
                <a:spcPts val="0"/>
              </a:spcBef>
              <a:buFontTx/>
              <a:buNone/>
              <a:defRPr sz="800"/>
            </a:lvl8pPr>
            <a:lvl9pPr marL="0" indent="0" algn="ctr">
              <a:spcBef>
                <a:spcPts val="0"/>
              </a:spcBef>
              <a:buFontTx/>
              <a:buNone/>
              <a:defRPr sz="800"/>
            </a:lvl9pPr>
          </a:lstStyle>
          <a:p>
            <a:pPr lvl="0"/>
            <a:r>
              <a:rPr lang="en-US"/>
              <a:t>[</a:t>
            </a:r>
            <a:r>
              <a:rPr lang="en-US" err="1"/>
              <a:t>Firstname</a:t>
            </a:r>
            <a:r>
              <a:rPr lang="en-US"/>
              <a:t> </a:t>
            </a:r>
            <a:r>
              <a:rPr lang="en-US" err="1"/>
              <a:t>Lastname</a:t>
            </a:r>
            <a:r>
              <a:rPr lang="en-US"/>
              <a:t>]</a:t>
            </a:r>
          </a:p>
          <a:p>
            <a:pPr lvl="1"/>
            <a:r>
              <a:rPr lang="en-US"/>
              <a:t>Second level</a:t>
            </a:r>
          </a:p>
        </p:txBody>
      </p:sp>
      <p:pic>
        <p:nvPicPr>
          <p:cNvPr id="27" name="UL Solutions" descr="UL Solutions">
            <a:extLst>
              <a:ext uri="{FF2B5EF4-FFF2-40B4-BE49-F238E27FC236}">
                <a16:creationId xmlns:a16="http://schemas.microsoft.com/office/drawing/2014/main" id="{0997CAFB-EC50-7D73-6243-A15501B67C5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1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21738046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p:cSld name="Big Data Point">
    <p:bg>
      <p:bgPr>
        <a:solidFill>
          <a:srgbClr val="5B042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1100" cap="all" spc="20" baseline="0"/>
            </a:lvl1pPr>
          </a:lstStyle>
          <a:p>
            <a:r>
              <a:rPr lang="en-US"/>
              <a:t>[OPTIONAL SLIDE TITLE/EYEBROW]</a:t>
            </a:r>
          </a:p>
        </p:txBody>
      </p:sp>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1279525"/>
            <a:ext cx="6217921" cy="1371600"/>
          </a:xfrm>
        </p:spPr>
        <p:txBody>
          <a:bodyPr/>
          <a:lstStyle>
            <a:lvl1pPr marL="0" indent="0">
              <a:lnSpc>
                <a:spcPct val="80000"/>
              </a:lnSpc>
              <a:spcBef>
                <a:spcPts val="0"/>
              </a:spcBef>
              <a:buFontTx/>
              <a:buNone/>
              <a:defRPr sz="11000" b="1" spc="-250" baseline="0"/>
            </a:lvl1pPr>
            <a:lvl2pPr marL="0" indent="0">
              <a:lnSpc>
                <a:spcPct val="80000"/>
              </a:lnSpc>
              <a:spcBef>
                <a:spcPts val="0"/>
              </a:spcBef>
              <a:buFontTx/>
              <a:buNone/>
              <a:defRPr sz="11000" b="1" spc="-250"/>
            </a:lvl2pPr>
            <a:lvl3pPr marL="0" indent="0">
              <a:lnSpc>
                <a:spcPct val="80000"/>
              </a:lnSpc>
              <a:spcBef>
                <a:spcPts val="0"/>
              </a:spcBef>
              <a:buFontTx/>
              <a:buNone/>
              <a:defRPr sz="11000" b="1" spc="-250"/>
            </a:lvl3pPr>
            <a:lvl4pPr marL="0" indent="0">
              <a:lnSpc>
                <a:spcPct val="80000"/>
              </a:lnSpc>
              <a:spcBef>
                <a:spcPts val="0"/>
              </a:spcBef>
              <a:buFontTx/>
              <a:buNone/>
              <a:defRPr sz="11000" b="1" spc="-250"/>
            </a:lvl4pPr>
            <a:lvl5pPr marL="0" indent="0">
              <a:lnSpc>
                <a:spcPct val="80000"/>
              </a:lnSpc>
              <a:spcBef>
                <a:spcPts val="0"/>
              </a:spcBef>
              <a:buFontTx/>
              <a:buNone/>
              <a:defRPr sz="11000" b="1" spc="-250"/>
            </a:lvl5pPr>
            <a:lvl6pPr marL="0" indent="0">
              <a:lnSpc>
                <a:spcPct val="80000"/>
              </a:lnSpc>
              <a:spcBef>
                <a:spcPts val="0"/>
              </a:spcBef>
              <a:buFontTx/>
              <a:buNone/>
              <a:defRPr sz="11000" b="1" spc="-250"/>
            </a:lvl6pPr>
            <a:lvl7pPr marL="0" indent="0">
              <a:lnSpc>
                <a:spcPct val="80000"/>
              </a:lnSpc>
              <a:spcBef>
                <a:spcPts val="0"/>
              </a:spcBef>
              <a:buFontTx/>
              <a:buNone/>
              <a:defRPr sz="11000" b="1" spc="-250"/>
            </a:lvl7pPr>
            <a:lvl8pPr marL="0" indent="0">
              <a:lnSpc>
                <a:spcPct val="80000"/>
              </a:lnSpc>
              <a:spcBef>
                <a:spcPts val="0"/>
              </a:spcBef>
              <a:buFontTx/>
              <a:buNone/>
              <a:defRPr sz="11000" b="1" spc="-250"/>
            </a:lvl8pPr>
            <a:lvl9pPr marL="0" indent="0">
              <a:lnSpc>
                <a:spcPct val="80000"/>
              </a:lnSpc>
              <a:spcBef>
                <a:spcPts val="0"/>
              </a:spcBef>
              <a:buFontTx/>
              <a:buNone/>
              <a:defRPr sz="11000" b="1" spc="-250"/>
            </a:lvl9pPr>
          </a:lstStyle>
          <a:p>
            <a:pPr lvl="0"/>
            <a:r>
              <a:rPr lang="en-US"/>
              <a:t>[000%]</a:t>
            </a:r>
          </a:p>
        </p:txBody>
      </p:sp>
      <p:sp>
        <p:nvSpPr>
          <p:cNvPr id="9" name="Text Placeholder 3">
            <a:extLst>
              <a:ext uri="{FF2B5EF4-FFF2-40B4-BE49-F238E27FC236}">
                <a16:creationId xmlns:a16="http://schemas.microsoft.com/office/drawing/2014/main" id="{817C99A8-FAF6-7670-F514-2D639847531B}"/>
              </a:ext>
            </a:extLst>
          </p:cNvPr>
          <p:cNvSpPr>
            <a:spLocks noGrp="1"/>
          </p:cNvSpPr>
          <p:nvPr>
            <p:ph type="body" sz="quarter" idx="10" hasCustomPrompt="1"/>
          </p:nvPr>
        </p:nvSpPr>
        <p:spPr>
          <a:xfrm>
            <a:off x="411162" y="2651760"/>
            <a:ext cx="6218237" cy="1996440"/>
          </a:xfrm>
        </p:spPr>
        <p:txBody>
          <a:bodyPr/>
          <a:lstStyle>
            <a:lvl1pPr marL="0" indent="0">
              <a:spcBef>
                <a:spcPts val="900"/>
              </a:spcBef>
              <a:buFontTx/>
              <a:buNone/>
              <a:defRPr sz="1600"/>
            </a:lvl1pPr>
            <a:lvl2pPr marL="0" indent="0">
              <a:spcBef>
                <a:spcPts val="900"/>
              </a:spcBef>
              <a:buClr>
                <a:srgbClr val="CA0123"/>
              </a:buClr>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1" name="UL Solutions">
            <a:extLst>
              <a:ext uri="{FF2B5EF4-FFF2-40B4-BE49-F238E27FC236}">
                <a16:creationId xmlns:a16="http://schemas.microsoft.com/office/drawing/2014/main" id="{1784F5D1-51F5-6361-2A9B-8C3A1861F6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176910516"/>
      </p:ext>
    </p:extLst>
  </p:cSld>
  <p:clrMapOvr>
    <a:overrideClrMapping bg1="dk1" tx1="lt1" bg2="dk2" tx2="lt2" accent1="accent1" accent2="accent2" accent3="accent3" accent4="accent4" accent5="accent5" accent6="accent6" hlink="hlink" folHlink="folHlink"/>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Statement Illustrati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CB5856-7A58-6677-AC45-6DA32F55FF6A}"/>
              </a:ext>
            </a:extLst>
          </p:cNvPr>
          <p:cNvPicPr>
            <a:picLocks noChangeAspect="1" noChangeArrowheads="1"/>
          </p:cNvPicPr>
          <p:nvPr/>
        </p:nvPicPr>
        <p:blipFill rotWithShape="1">
          <a:blip r:embed="rId2"/>
          <a:srcRect l="7636" t="10630" r="13131" b="16522"/>
          <a:stretch/>
        </p:blipFill>
        <p:spPr bwMode="auto">
          <a:xfrm>
            <a:off x="1276793" y="1458636"/>
            <a:ext cx="7677658" cy="3529484"/>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64401422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Statement Science Illustration">
    <p:spTree>
      <p:nvGrpSpPr>
        <p:cNvPr id="1" name=""/>
        <p:cNvGrpSpPr/>
        <p:nvPr/>
      </p:nvGrpSpPr>
      <p:grpSpPr>
        <a:xfrm>
          <a:off x="0" y="0"/>
          <a:ext cx="0" cy="0"/>
          <a:chOff x="0" y="0"/>
          <a:chExt cx="0" cy="0"/>
        </a:xfrm>
      </p:grpSpPr>
      <p:pic>
        <p:nvPicPr>
          <p:cNvPr id="3" name="Content Placeholder 5">
            <a:extLst>
              <a:ext uri="{FF2B5EF4-FFF2-40B4-BE49-F238E27FC236}">
                <a16:creationId xmlns:a16="http://schemas.microsoft.com/office/drawing/2014/main" id="{EE3586C7-6D4F-49FD-8FAA-0389BC7EFF3A}"/>
              </a:ext>
            </a:extLst>
          </p:cNvPr>
          <p:cNvPicPr>
            <a:picLocks noChangeAspect="1"/>
          </p:cNvPicPr>
          <p:nvPr/>
        </p:nvPicPr>
        <p:blipFill>
          <a:blip r:embed="rId2"/>
          <a:srcRect/>
          <a:stretch/>
        </p:blipFill>
        <p:spPr>
          <a:xfrm>
            <a:off x="1717432" y="1430216"/>
            <a:ext cx="7426567" cy="3713284"/>
          </a:xfrm>
          <a:prstGeom prst="rect">
            <a:avLst/>
          </a:prstGeom>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549597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p:cSld name="Statement Safety Illustration">
    <p:spTree>
      <p:nvGrpSpPr>
        <p:cNvPr id="1" name=""/>
        <p:cNvGrpSpPr/>
        <p:nvPr/>
      </p:nvGrpSpPr>
      <p:grpSpPr>
        <a:xfrm>
          <a:off x="0" y="0"/>
          <a:ext cx="0" cy="0"/>
          <a:chOff x="0" y="0"/>
          <a:chExt cx="0" cy="0"/>
        </a:xfrm>
      </p:grpSpPr>
      <p:pic>
        <p:nvPicPr>
          <p:cNvPr id="2" name="Content Placeholder 5">
            <a:extLst>
              <a:ext uri="{FF2B5EF4-FFF2-40B4-BE49-F238E27FC236}">
                <a16:creationId xmlns:a16="http://schemas.microsoft.com/office/drawing/2014/main" id="{16E0BCEB-687F-5933-7172-EE2E5C97BC03}"/>
              </a:ext>
            </a:extLst>
          </p:cNvPr>
          <p:cNvPicPr>
            <a:picLocks noChangeAspect="1"/>
          </p:cNvPicPr>
          <p:nvPr/>
        </p:nvPicPr>
        <p:blipFill>
          <a:blip r:embed="rId2"/>
          <a:srcRect/>
          <a:stretch/>
        </p:blipFill>
        <p:spPr>
          <a:xfrm>
            <a:off x="1148244" y="1289439"/>
            <a:ext cx="7748325" cy="3874163"/>
          </a:xfrm>
          <a:prstGeom prst="rect">
            <a:avLst/>
          </a:prstGeom>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66118398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Statement Innovation Illustration">
    <p:spTree>
      <p:nvGrpSpPr>
        <p:cNvPr id="1" name=""/>
        <p:cNvGrpSpPr/>
        <p:nvPr/>
      </p:nvGrpSpPr>
      <p:grpSpPr>
        <a:xfrm>
          <a:off x="0" y="0"/>
          <a:ext cx="0" cy="0"/>
          <a:chOff x="0" y="0"/>
          <a:chExt cx="0" cy="0"/>
        </a:xfrm>
      </p:grpSpPr>
      <p:pic>
        <p:nvPicPr>
          <p:cNvPr id="3" name="Content Placeholder 5">
            <a:extLst>
              <a:ext uri="{FF2B5EF4-FFF2-40B4-BE49-F238E27FC236}">
                <a16:creationId xmlns:a16="http://schemas.microsoft.com/office/drawing/2014/main" id="{9B75AADF-75F0-C3F9-9542-4A29E3679D3D}"/>
              </a:ext>
            </a:extLst>
          </p:cNvPr>
          <p:cNvPicPr>
            <a:picLocks noChangeAspect="1"/>
          </p:cNvPicPr>
          <p:nvPr/>
        </p:nvPicPr>
        <p:blipFill>
          <a:blip r:embed="rId2"/>
          <a:srcRect t="116" b="116"/>
          <a:stretch/>
        </p:blipFill>
        <p:spPr>
          <a:xfrm>
            <a:off x="1957754" y="1561083"/>
            <a:ext cx="6752453" cy="3368422"/>
          </a:xfrm>
          <a:prstGeom prst="rect">
            <a:avLst/>
          </a:prstGeom>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3529332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Statement Industry Illustration">
    <p:spTree>
      <p:nvGrpSpPr>
        <p:cNvPr id="1" name=""/>
        <p:cNvGrpSpPr/>
        <p:nvPr/>
      </p:nvGrpSpPr>
      <p:grpSpPr>
        <a:xfrm>
          <a:off x="0" y="0"/>
          <a:ext cx="0" cy="0"/>
          <a:chOff x="0" y="0"/>
          <a:chExt cx="0" cy="0"/>
        </a:xfrm>
      </p:grpSpPr>
      <p:pic>
        <p:nvPicPr>
          <p:cNvPr id="2" name="Content Placeholder 5">
            <a:extLst>
              <a:ext uri="{FF2B5EF4-FFF2-40B4-BE49-F238E27FC236}">
                <a16:creationId xmlns:a16="http://schemas.microsoft.com/office/drawing/2014/main" id="{1842762D-3D4A-8016-1806-199486521089}"/>
              </a:ext>
            </a:extLst>
          </p:cNvPr>
          <p:cNvPicPr>
            <a:picLocks noChangeAspect="1"/>
          </p:cNvPicPr>
          <p:nvPr/>
        </p:nvPicPr>
        <p:blipFill rotWithShape="1">
          <a:blip r:embed="rId2"/>
          <a:srcRect b="2553"/>
          <a:stretch/>
        </p:blipFill>
        <p:spPr>
          <a:xfrm>
            <a:off x="2076891" y="1735015"/>
            <a:ext cx="6995523" cy="3408485"/>
          </a:xfrm>
          <a:prstGeom prst="rect">
            <a:avLst/>
          </a:prstGeom>
        </p:spPr>
      </p:pic>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412750"/>
            <a:ext cx="8321039" cy="1322265"/>
          </a:xfrm>
        </p:spPr>
        <p:txBody>
          <a:bodyPr/>
          <a:lstStyle>
            <a:lvl1pPr marL="0" indent="0">
              <a:lnSpc>
                <a:spcPct val="90000"/>
              </a:lnSpc>
              <a:spcBef>
                <a:spcPts val="0"/>
              </a:spcBef>
              <a:buFontTx/>
              <a:buNone/>
              <a:defRPr sz="4400" b="0"/>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 no more than 7-10 words placeholder here]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87653996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Statement Whi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1100" cap="all" spc="20" baseline="0"/>
            </a:lvl1pPr>
          </a:lstStyle>
          <a:p>
            <a:r>
              <a:rPr lang="en-US"/>
              <a:t>[OPTIONAL SLIDE TITLE/EYEBROW]</a:t>
            </a:r>
          </a:p>
        </p:txBody>
      </p:sp>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1280160"/>
            <a:ext cx="832104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1371600"/>
            <a:ext cx="8321039" cy="1920240"/>
          </a:xfrm>
        </p:spPr>
        <p:txBody>
          <a:bodyPr/>
          <a:lstStyle>
            <a:lvl1pPr marL="0" indent="0">
              <a:lnSpc>
                <a:spcPct val="90000"/>
              </a:lnSpc>
              <a:spcBef>
                <a:spcPts val="0"/>
              </a:spcBef>
              <a:buFontTx/>
              <a:buNone/>
              <a:defRPr sz="4400" b="1"/>
            </a:lvl1pPr>
            <a:lvl2pPr marL="0" indent="0">
              <a:lnSpc>
                <a:spcPct val="90000"/>
              </a:lnSpc>
              <a:spcBef>
                <a:spcPts val="0"/>
              </a:spcBef>
              <a:buFontTx/>
              <a:buNone/>
              <a:defRPr sz="4400" b="1"/>
            </a:lvl2pPr>
            <a:lvl3pPr marL="0" indent="0">
              <a:lnSpc>
                <a:spcPct val="90000"/>
              </a:lnSpc>
              <a:spcBef>
                <a:spcPts val="0"/>
              </a:spcBef>
              <a:buFontTx/>
              <a:buNone/>
              <a:defRPr sz="4400" b="1"/>
            </a:lvl3pPr>
            <a:lvl4pPr marL="0" indent="0">
              <a:lnSpc>
                <a:spcPct val="90000"/>
              </a:lnSpc>
              <a:spcBef>
                <a:spcPts val="0"/>
              </a:spcBef>
              <a:buFontTx/>
              <a:buNone/>
              <a:defRPr sz="4400" b="1"/>
            </a:lvl4pPr>
            <a:lvl5pPr marL="0" indent="0">
              <a:lnSpc>
                <a:spcPct val="90000"/>
              </a:lnSpc>
              <a:spcBef>
                <a:spcPts val="0"/>
              </a:spcBef>
              <a:buFontTx/>
              <a:buNone/>
              <a:defRPr sz="4400" b="1"/>
            </a:lvl5pPr>
            <a:lvl6pPr marL="0" indent="0">
              <a:lnSpc>
                <a:spcPct val="90000"/>
              </a:lnSpc>
              <a:spcBef>
                <a:spcPts val="0"/>
              </a:spcBef>
              <a:buFontTx/>
              <a:buNone/>
              <a:defRPr sz="4400" b="1"/>
            </a:lvl6pPr>
            <a:lvl7pPr marL="0" indent="0">
              <a:lnSpc>
                <a:spcPct val="90000"/>
              </a:lnSpc>
              <a:spcBef>
                <a:spcPts val="0"/>
              </a:spcBef>
              <a:buFontTx/>
              <a:buNone/>
              <a:defRPr sz="4400" b="1"/>
            </a:lvl7pPr>
            <a:lvl8pPr marL="0" indent="0">
              <a:lnSpc>
                <a:spcPct val="90000"/>
              </a:lnSpc>
              <a:spcBef>
                <a:spcPts val="0"/>
              </a:spcBef>
              <a:buFontTx/>
              <a:buNone/>
              <a:defRPr sz="4400" b="1"/>
            </a:lvl8pPr>
            <a:lvl9pPr marL="0" indent="0">
              <a:lnSpc>
                <a:spcPct val="90000"/>
              </a:lnSpc>
              <a:spcBef>
                <a:spcPts val="0"/>
              </a:spcBef>
              <a:buFontTx/>
              <a:buNone/>
              <a:defRPr sz="4400" b="1"/>
            </a:lvl9pPr>
          </a:lstStyle>
          <a:p>
            <a:pPr lvl="0"/>
            <a:r>
              <a:rPr lang="en-US"/>
              <a:t>[Statement]</a:t>
            </a:r>
          </a:p>
        </p:txBody>
      </p:sp>
      <p:sp>
        <p:nvSpPr>
          <p:cNvPr id="12" name="Text Placeholder 3">
            <a:extLst>
              <a:ext uri="{FF2B5EF4-FFF2-40B4-BE49-F238E27FC236}">
                <a16:creationId xmlns:a16="http://schemas.microsoft.com/office/drawing/2014/main" id="{3D5535CE-2DD7-6689-4024-8A73CE1CD8BF}"/>
              </a:ext>
            </a:extLst>
          </p:cNvPr>
          <p:cNvSpPr>
            <a:spLocks noGrp="1"/>
          </p:cNvSpPr>
          <p:nvPr>
            <p:ph type="body" sz="quarter" idx="10" hasCustomPrompt="1"/>
          </p:nvPr>
        </p:nvSpPr>
        <p:spPr>
          <a:xfrm>
            <a:off x="411163" y="3387724"/>
            <a:ext cx="5516562" cy="1260475"/>
          </a:xfrm>
        </p:spPr>
        <p:txBody>
          <a:bodyPr/>
          <a:lstStyle>
            <a:lvl1pPr marL="0" indent="0">
              <a:spcBef>
                <a:spcPts val="900"/>
              </a:spcBef>
              <a:buFontTx/>
              <a:buNone/>
              <a:defRPr sz="1600"/>
            </a:lvl1pPr>
            <a:lvl2pPr marL="0" indent="0">
              <a:spcBef>
                <a:spcPts val="900"/>
              </a:spcBef>
              <a:buClr>
                <a:srgbClr val="CA0123"/>
              </a:buClr>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[Supporting 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84837409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Statement Red">
    <p:bg>
      <p:bgPr>
        <a:solidFill>
          <a:srgbClr val="CA012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1100" cap="all" spc="20" baseline="0"/>
            </a:lvl1pPr>
          </a:lstStyle>
          <a:p>
            <a:r>
              <a:rPr lang="en-US"/>
              <a:t>[OPTIONAL SLIDE TITLE/EYEBROW]</a:t>
            </a:r>
          </a:p>
        </p:txBody>
      </p:sp>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1280160"/>
            <a:ext cx="621792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0" name="Text Placeholder 2">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79" y="1417320"/>
            <a:ext cx="6217921" cy="3225747"/>
          </a:xfrm>
        </p:spPr>
        <p:txBody>
          <a:bodyPr/>
          <a:lstStyle>
            <a:lvl1pPr marL="0" indent="0">
              <a:lnSpc>
                <a:spcPct val="90000"/>
              </a:lnSpc>
              <a:spcBef>
                <a:spcPts val="0"/>
              </a:spcBef>
              <a:buFontTx/>
              <a:buNone/>
              <a:defRPr sz="2800" b="0"/>
            </a:lvl1pPr>
            <a:lvl2pPr marL="0" indent="0">
              <a:lnSpc>
                <a:spcPct val="90000"/>
              </a:lnSpc>
              <a:spcBef>
                <a:spcPts val="0"/>
              </a:spcBef>
              <a:buFontTx/>
              <a:buNone/>
              <a:defRPr sz="2800" b="0"/>
            </a:lvl2pPr>
            <a:lvl3pPr marL="0" indent="0">
              <a:lnSpc>
                <a:spcPct val="90000"/>
              </a:lnSpc>
              <a:spcBef>
                <a:spcPts val="0"/>
              </a:spcBef>
              <a:buFontTx/>
              <a:buNone/>
              <a:defRPr sz="2800" b="0"/>
            </a:lvl3pPr>
            <a:lvl4pPr marL="0" indent="0">
              <a:lnSpc>
                <a:spcPct val="90000"/>
              </a:lnSpc>
              <a:spcBef>
                <a:spcPts val="0"/>
              </a:spcBef>
              <a:buFontTx/>
              <a:buNone/>
              <a:defRPr sz="2800" b="0"/>
            </a:lvl4pPr>
            <a:lvl5pPr marL="0" indent="0">
              <a:lnSpc>
                <a:spcPct val="90000"/>
              </a:lnSpc>
              <a:spcBef>
                <a:spcPts val="0"/>
              </a:spcBef>
              <a:buFontTx/>
              <a:buNone/>
              <a:defRPr sz="2800" b="0"/>
            </a:lvl5pPr>
            <a:lvl6pPr marL="0" indent="0">
              <a:lnSpc>
                <a:spcPct val="90000"/>
              </a:lnSpc>
              <a:spcBef>
                <a:spcPts val="0"/>
              </a:spcBef>
              <a:buFontTx/>
              <a:buNone/>
              <a:defRPr sz="2800" b="0"/>
            </a:lvl6pPr>
            <a:lvl7pPr marL="0" indent="0">
              <a:lnSpc>
                <a:spcPct val="90000"/>
              </a:lnSpc>
              <a:spcBef>
                <a:spcPts val="0"/>
              </a:spcBef>
              <a:buFontTx/>
              <a:buNone/>
              <a:defRPr sz="2800" b="0"/>
            </a:lvl7pPr>
            <a:lvl8pPr marL="0" indent="0">
              <a:lnSpc>
                <a:spcPct val="90000"/>
              </a:lnSpc>
              <a:spcBef>
                <a:spcPts val="0"/>
              </a:spcBef>
              <a:buFontTx/>
              <a:buNone/>
              <a:defRPr sz="2800" b="0"/>
            </a:lvl8pPr>
            <a:lvl9pPr marL="0" indent="0">
              <a:lnSpc>
                <a:spcPct val="90000"/>
              </a:lnSpc>
              <a:spcBef>
                <a:spcPts val="0"/>
              </a:spcBef>
              <a:buFontTx/>
              <a:buNone/>
              <a:defRPr sz="2800" b="0"/>
            </a:lvl9pPr>
          </a:lstStyle>
          <a:p>
            <a:pPr lvl="0"/>
            <a:r>
              <a:rPr lang="en-US"/>
              <a:t>[Statement]</a:t>
            </a:r>
          </a:p>
        </p:txBody>
      </p:sp>
      <p:pic>
        <p:nvPicPr>
          <p:cNvPr id="11" name="UL Solutions">
            <a:extLst>
              <a:ext uri="{FF2B5EF4-FFF2-40B4-BE49-F238E27FC236}">
                <a16:creationId xmlns:a16="http://schemas.microsoft.com/office/drawing/2014/main" id="{1784F5D1-51F5-6361-2A9B-8C3A1861F6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919428438"/>
      </p:ext>
    </p:extLst>
  </p:cSld>
  <p:clrMapOvr>
    <a:overrideClrMapping bg1="dk1" tx1="lt1" bg2="dk2" tx2="lt2" accent1="accent1" accent2="accent2" accent3="accent3" accent4="accent4" accent5="accent5" accent6="accent6" hlink="hlink" folHlink="folHlink"/>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Quote Statement White">
    <p:spTree>
      <p:nvGrpSpPr>
        <p:cNvPr id="1" name=""/>
        <p:cNvGrpSpPr/>
        <p:nvPr/>
      </p:nvGrpSpPr>
      <p:grpSpPr>
        <a:xfrm>
          <a:off x="0" y="0"/>
          <a:ext cx="0" cy="0"/>
          <a:chOff x="0" y="0"/>
          <a:chExt cx="0" cy="0"/>
        </a:xfrm>
      </p:grpSpPr>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2514599" y="411480"/>
            <a:ext cx="621792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1">
            <a:extLst>
              <a:ext uri="{FF2B5EF4-FFF2-40B4-BE49-F238E27FC236}">
                <a16:creationId xmlns:a16="http://schemas.microsoft.com/office/drawing/2014/main" id="{85E57322-AF53-8597-B59E-D20B1AFD32DC}"/>
              </a:ext>
            </a:extLst>
          </p:cNvPr>
          <p:cNvSpPr>
            <a:spLocks noGrp="1"/>
          </p:cNvSpPr>
          <p:nvPr>
            <p:ph type="body" sz="quarter" idx="13" hasCustomPrompt="1"/>
          </p:nvPr>
        </p:nvSpPr>
        <p:spPr>
          <a:xfrm>
            <a:off x="2514599" y="548641"/>
            <a:ext cx="6217920" cy="4099560"/>
          </a:xfrm>
        </p:spPr>
        <p:txBody>
          <a:bodyPr/>
          <a:lstStyle>
            <a:lvl1pPr marL="0" indent="0">
              <a:lnSpc>
                <a:spcPct val="90000"/>
              </a:lnSpc>
              <a:spcBef>
                <a:spcPts val="0"/>
              </a:spcBef>
              <a:spcAft>
                <a:spcPts val="1200"/>
              </a:spcAft>
              <a:buFontTx/>
              <a:buNone/>
              <a:defRPr sz="2800"/>
            </a:lvl1pPr>
            <a:lvl2pPr marL="0" indent="0">
              <a:spcBef>
                <a:spcPts val="0"/>
              </a:spcBef>
              <a:buFontTx/>
              <a:buNone/>
              <a:defRPr sz="1100" b="1"/>
            </a:lvl2pPr>
            <a:lvl3pPr marL="0" indent="0">
              <a:spcBef>
                <a:spcPts val="0"/>
              </a:spcBef>
              <a:buFontTx/>
              <a:buNone/>
              <a:defRPr sz="1100" b="1"/>
            </a:lvl3pPr>
            <a:lvl4pPr marL="0" indent="0">
              <a:spcBef>
                <a:spcPts val="0"/>
              </a:spcBef>
              <a:buFontTx/>
              <a:buNone/>
              <a:defRPr sz="1100" b="1"/>
            </a:lvl4pPr>
            <a:lvl5pPr marL="0" indent="0">
              <a:spcBef>
                <a:spcPts val="0"/>
              </a:spcBef>
              <a:buFontTx/>
              <a:buNone/>
              <a:defRPr sz="1100" b="1"/>
            </a:lvl5pPr>
            <a:lvl6pPr marL="0" indent="0">
              <a:spcBef>
                <a:spcPts val="0"/>
              </a:spcBef>
              <a:buFontTx/>
              <a:buNone/>
              <a:defRPr sz="1100" b="1"/>
            </a:lvl6pPr>
            <a:lvl7pPr marL="0" indent="0">
              <a:spcBef>
                <a:spcPts val="0"/>
              </a:spcBef>
              <a:buFontTx/>
              <a:buNone/>
              <a:defRPr sz="1100" b="1"/>
            </a:lvl7pPr>
            <a:lvl8pPr marL="0" indent="0">
              <a:spcBef>
                <a:spcPts val="0"/>
              </a:spcBef>
              <a:buFontTx/>
              <a:buNone/>
              <a:defRPr sz="1100" b="1"/>
            </a:lvl8pPr>
            <a:lvl9pPr marL="0" indent="0">
              <a:spcBef>
                <a:spcPts val="0"/>
              </a:spcBef>
              <a:buFontTx/>
              <a:buNone/>
              <a:defRPr sz="1100" b="1"/>
            </a:lvl9pPr>
          </a:lstStyle>
          <a:p>
            <a:pPr lvl="0"/>
            <a:r>
              <a:rPr lang="en-US"/>
              <a:t>[Quote or statement]</a:t>
            </a:r>
          </a:p>
          <a:p>
            <a:pPr lvl="1"/>
            <a:r>
              <a:rPr lang="en-US"/>
              <a:t>[Attribution]</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1780043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Quote Statement Light Blue">
    <p:bg>
      <p:bgPr>
        <a:solidFill>
          <a:srgbClr val="BCE4F7"/>
        </a:solidFill>
        <a:effectLst/>
      </p:bgPr>
    </p:bg>
    <p:spTree>
      <p:nvGrpSpPr>
        <p:cNvPr id="1" name=""/>
        <p:cNvGrpSpPr/>
        <p:nvPr/>
      </p:nvGrpSpPr>
      <p:grpSpPr>
        <a:xfrm>
          <a:off x="0" y="0"/>
          <a:ext cx="0" cy="0"/>
          <a:chOff x="0" y="0"/>
          <a:chExt cx="0" cy="0"/>
        </a:xfrm>
      </p:grpSpPr>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2514599" y="411480"/>
            <a:ext cx="621792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1">
            <a:extLst>
              <a:ext uri="{FF2B5EF4-FFF2-40B4-BE49-F238E27FC236}">
                <a16:creationId xmlns:a16="http://schemas.microsoft.com/office/drawing/2014/main" id="{85E57322-AF53-8597-B59E-D20B1AFD32DC}"/>
              </a:ext>
            </a:extLst>
          </p:cNvPr>
          <p:cNvSpPr>
            <a:spLocks noGrp="1"/>
          </p:cNvSpPr>
          <p:nvPr>
            <p:ph type="body" sz="quarter" idx="13" hasCustomPrompt="1"/>
          </p:nvPr>
        </p:nvSpPr>
        <p:spPr>
          <a:xfrm>
            <a:off x="2514599" y="548641"/>
            <a:ext cx="6217920" cy="4099560"/>
          </a:xfrm>
        </p:spPr>
        <p:txBody>
          <a:bodyPr/>
          <a:lstStyle>
            <a:lvl1pPr marL="0" indent="0">
              <a:lnSpc>
                <a:spcPct val="90000"/>
              </a:lnSpc>
              <a:spcBef>
                <a:spcPts val="0"/>
              </a:spcBef>
              <a:spcAft>
                <a:spcPts val="1200"/>
              </a:spcAft>
              <a:buFontTx/>
              <a:buNone/>
              <a:defRPr sz="2800"/>
            </a:lvl1pPr>
            <a:lvl2pPr marL="0" indent="0">
              <a:spcBef>
                <a:spcPts val="0"/>
              </a:spcBef>
              <a:buFontTx/>
              <a:buNone/>
              <a:defRPr sz="1100" b="1"/>
            </a:lvl2pPr>
            <a:lvl3pPr marL="0" indent="0">
              <a:spcBef>
                <a:spcPts val="0"/>
              </a:spcBef>
              <a:buFontTx/>
              <a:buNone/>
              <a:defRPr sz="1100" b="1"/>
            </a:lvl3pPr>
            <a:lvl4pPr marL="0" indent="0">
              <a:spcBef>
                <a:spcPts val="0"/>
              </a:spcBef>
              <a:buFontTx/>
              <a:buNone/>
              <a:defRPr sz="1100" b="1"/>
            </a:lvl4pPr>
            <a:lvl5pPr marL="0" indent="0">
              <a:spcBef>
                <a:spcPts val="0"/>
              </a:spcBef>
              <a:buFontTx/>
              <a:buNone/>
              <a:defRPr sz="1100" b="1"/>
            </a:lvl5pPr>
            <a:lvl6pPr marL="0" indent="0">
              <a:spcBef>
                <a:spcPts val="0"/>
              </a:spcBef>
              <a:buFontTx/>
              <a:buNone/>
              <a:defRPr sz="1100" b="1"/>
            </a:lvl6pPr>
            <a:lvl7pPr marL="0" indent="0">
              <a:spcBef>
                <a:spcPts val="0"/>
              </a:spcBef>
              <a:buFontTx/>
              <a:buNone/>
              <a:defRPr sz="1100" b="1"/>
            </a:lvl7pPr>
            <a:lvl8pPr marL="0" indent="0">
              <a:spcBef>
                <a:spcPts val="0"/>
              </a:spcBef>
              <a:buFontTx/>
              <a:buNone/>
              <a:defRPr sz="1100" b="1"/>
            </a:lvl8pPr>
            <a:lvl9pPr marL="0" indent="0">
              <a:spcBef>
                <a:spcPts val="0"/>
              </a:spcBef>
              <a:buFontTx/>
              <a:buNone/>
              <a:defRPr sz="1100" b="1"/>
            </a:lvl9pPr>
          </a:lstStyle>
          <a:p>
            <a:pPr lvl="0"/>
            <a:r>
              <a:rPr lang="en-US"/>
              <a:t>[Quote or statement]</a:t>
            </a:r>
          </a:p>
          <a:p>
            <a:pPr lvl="1"/>
            <a:r>
              <a:rPr lang="en-US"/>
              <a:t>[Attribution]</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43167767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Quote Statement Red Circle">
    <p:bg>
      <p:bgPr>
        <a:solidFill>
          <a:srgbClr val="CA0123"/>
        </a:solidFill>
        <a:effectLst/>
      </p:bgPr>
    </p:bg>
    <p:spTree>
      <p:nvGrpSpPr>
        <p:cNvPr id="1" name=""/>
        <p:cNvGrpSpPr/>
        <p:nvPr/>
      </p:nvGrpSpPr>
      <p:grpSpPr>
        <a:xfrm>
          <a:off x="0" y="0"/>
          <a:ext cx="0" cy="0"/>
          <a:chOff x="0" y="0"/>
          <a:chExt cx="0" cy="0"/>
        </a:xfrm>
      </p:grpSpPr>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1280160"/>
            <a:ext cx="4114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1">
            <a:extLst>
              <a:ext uri="{FF2B5EF4-FFF2-40B4-BE49-F238E27FC236}">
                <a16:creationId xmlns:a16="http://schemas.microsoft.com/office/drawing/2014/main" id="{85E57322-AF53-8597-B59E-D20B1AFD32DC}"/>
              </a:ext>
            </a:extLst>
          </p:cNvPr>
          <p:cNvSpPr>
            <a:spLocks noGrp="1"/>
          </p:cNvSpPr>
          <p:nvPr>
            <p:ph type="body" sz="quarter" idx="13" hasCustomPrompt="1"/>
          </p:nvPr>
        </p:nvSpPr>
        <p:spPr>
          <a:xfrm>
            <a:off x="411479" y="1417321"/>
            <a:ext cx="4114800" cy="3230880"/>
          </a:xfrm>
        </p:spPr>
        <p:txBody>
          <a:bodyPr/>
          <a:lstStyle>
            <a:lvl1pPr marL="0" indent="0">
              <a:lnSpc>
                <a:spcPct val="90000"/>
              </a:lnSpc>
              <a:spcBef>
                <a:spcPts val="0"/>
              </a:spcBef>
              <a:spcAft>
                <a:spcPts val="1200"/>
              </a:spcAft>
              <a:buFontTx/>
              <a:buNone/>
              <a:defRPr sz="2400"/>
            </a:lvl1pPr>
            <a:lvl2pPr marL="0" indent="0">
              <a:spcBef>
                <a:spcPts val="0"/>
              </a:spcBef>
              <a:buFontTx/>
              <a:buNone/>
              <a:defRPr sz="1100" b="1"/>
            </a:lvl2pPr>
            <a:lvl3pPr marL="0" indent="0">
              <a:spcBef>
                <a:spcPts val="0"/>
              </a:spcBef>
              <a:buFontTx/>
              <a:buNone/>
              <a:defRPr sz="1100" b="1"/>
            </a:lvl3pPr>
            <a:lvl4pPr marL="0" indent="0">
              <a:spcBef>
                <a:spcPts val="0"/>
              </a:spcBef>
              <a:buFontTx/>
              <a:buNone/>
              <a:defRPr sz="1100" b="1"/>
            </a:lvl4pPr>
            <a:lvl5pPr marL="0" indent="0">
              <a:spcBef>
                <a:spcPts val="0"/>
              </a:spcBef>
              <a:buFontTx/>
              <a:buNone/>
              <a:defRPr sz="1100" b="1"/>
            </a:lvl5pPr>
            <a:lvl6pPr marL="0" indent="0">
              <a:spcBef>
                <a:spcPts val="0"/>
              </a:spcBef>
              <a:buFontTx/>
              <a:buNone/>
              <a:defRPr sz="1100" b="1"/>
            </a:lvl6pPr>
            <a:lvl7pPr marL="0" indent="0">
              <a:spcBef>
                <a:spcPts val="0"/>
              </a:spcBef>
              <a:buFontTx/>
              <a:buNone/>
              <a:defRPr sz="1100" b="1"/>
            </a:lvl7pPr>
            <a:lvl8pPr marL="0" indent="0">
              <a:spcBef>
                <a:spcPts val="0"/>
              </a:spcBef>
              <a:buFontTx/>
              <a:buNone/>
              <a:defRPr sz="1100" b="1"/>
            </a:lvl8pPr>
            <a:lvl9pPr marL="0" indent="0">
              <a:spcBef>
                <a:spcPts val="0"/>
              </a:spcBef>
              <a:buFontTx/>
              <a:buNone/>
              <a:defRPr sz="1100" b="1"/>
            </a:lvl9pPr>
          </a:lstStyle>
          <a:p>
            <a:pPr lvl="0"/>
            <a:r>
              <a:rPr lang="en-US"/>
              <a:t>[Quote or statement]</a:t>
            </a:r>
          </a:p>
          <a:p>
            <a:pPr lvl="1"/>
            <a:r>
              <a:rPr lang="en-US"/>
              <a:t>[Attribution]</a:t>
            </a:r>
          </a:p>
        </p:txBody>
      </p:sp>
      <p:sp>
        <p:nvSpPr>
          <p:cNvPr id="11" name="Picture Placeholder 2">
            <a:extLst>
              <a:ext uri="{FF2B5EF4-FFF2-40B4-BE49-F238E27FC236}">
                <a16:creationId xmlns:a16="http://schemas.microsoft.com/office/drawing/2014/main" id="{1A10E811-72B3-6D1D-7759-27F7B8A397CE}"/>
              </a:ext>
              <a:ext uri="{C183D7F6-B498-43B3-948B-1728B52AA6E4}">
                <adec:decorative xmlns:adec="http://schemas.microsoft.com/office/drawing/2017/decorative" val="1"/>
              </a:ext>
            </a:extLst>
          </p:cNvPr>
          <p:cNvSpPr>
            <a:spLocks noGrp="1" noChangeAspect="1"/>
          </p:cNvSpPr>
          <p:nvPr>
            <p:ph type="pic" sz="quarter" idx="11"/>
          </p:nvPr>
        </p:nvSpPr>
        <p:spPr>
          <a:xfrm>
            <a:off x="4921885" y="685800"/>
            <a:ext cx="3506788" cy="3506788"/>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E5DDCA"/>
          </a:solidFill>
        </p:spPr>
        <p:txBody>
          <a:bodyPr wrap="square" anchor="ctr" anchorCtr="0">
            <a:noAutofit/>
          </a:bodyPr>
          <a:lstStyle>
            <a:lvl1pPr marL="0" indent="0" algn="ctr">
              <a:spcBef>
                <a:spcPts val="0"/>
              </a:spcBef>
              <a:buNone/>
              <a:defRPr sz="800">
                <a:solidFill>
                  <a:srgbClr val="000000"/>
                </a:solidFill>
              </a:defRPr>
            </a:lvl1pPr>
          </a:lstStyle>
          <a:p>
            <a:r>
              <a:rPr lang="en-US"/>
              <a:t>Click icon to add picture</a:t>
            </a:r>
          </a:p>
        </p:txBody>
      </p:sp>
      <p:pic>
        <p:nvPicPr>
          <p:cNvPr id="8" name="UL Solutions">
            <a:extLst>
              <a:ext uri="{FF2B5EF4-FFF2-40B4-BE49-F238E27FC236}">
                <a16:creationId xmlns:a16="http://schemas.microsoft.com/office/drawing/2014/main" id="{124BE0B1-CE28-5380-C82E-54CCDD00EF3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262355470"/>
      </p:ext>
    </p:extLst>
  </p:cSld>
  <p:clrMapOvr>
    <a:overrideClrMapping bg1="dk1" tx1="lt1" bg2="dk2" tx2="lt2" accent1="accent1" accent2="accent2" accent3="accent3" accent4="accent4" accent5="accent5" accent6="accent6" hlink="hlink" folHlink="folHlink"/>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Quote Statement White Circle">
    <p:bg>
      <p:bgRef idx="1001">
        <a:schemeClr val="bg1"/>
      </p:bgRef>
    </p:bg>
    <p:spTree>
      <p:nvGrpSpPr>
        <p:cNvPr id="1" name=""/>
        <p:cNvGrpSpPr/>
        <p:nvPr/>
      </p:nvGrpSpPr>
      <p:grpSpPr>
        <a:xfrm>
          <a:off x="0" y="0"/>
          <a:ext cx="0" cy="0"/>
          <a:chOff x="0" y="0"/>
          <a:chExt cx="0" cy="0"/>
        </a:xfrm>
      </p:grpSpPr>
      <p:sp>
        <p:nvSpPr>
          <p:cNvPr id="8" name="Oval">
            <a:extLst>
              <a:ext uri="{FF2B5EF4-FFF2-40B4-BE49-F238E27FC236}">
                <a16:creationId xmlns:a16="http://schemas.microsoft.com/office/drawing/2014/main" id="{1D7B0A16-D61B-5101-9D64-BCFEB88458ED}"/>
              </a:ext>
              <a:ext uri="{C183D7F6-B498-43B3-948B-1728B52AA6E4}">
                <adec:decorative xmlns:adec="http://schemas.microsoft.com/office/drawing/2017/decorative" val="1"/>
              </a:ext>
            </a:extLst>
          </p:cNvPr>
          <p:cNvSpPr>
            <a:spLocks/>
          </p:cNvSpPr>
          <p:nvPr/>
        </p:nvSpPr>
        <p:spPr>
          <a:xfrm>
            <a:off x="4917377" y="818356"/>
            <a:ext cx="3511296" cy="3519334"/>
          </a:xfrm>
          <a:prstGeom prst="ellipse">
            <a:avLst/>
          </a:prstGeom>
          <a:solidFill>
            <a:srgbClr val="577E9E"/>
          </a:solidFill>
          <a:ln w="19050" cap="flat">
            <a:noFill/>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endParaRPr>
          </a:p>
        </p:txBody>
      </p:sp>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411480"/>
            <a:ext cx="411480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1">
            <a:extLst>
              <a:ext uri="{FF2B5EF4-FFF2-40B4-BE49-F238E27FC236}">
                <a16:creationId xmlns:a16="http://schemas.microsoft.com/office/drawing/2014/main" id="{85E57322-AF53-8597-B59E-D20B1AFD32DC}"/>
              </a:ext>
            </a:extLst>
          </p:cNvPr>
          <p:cNvSpPr>
            <a:spLocks noGrp="1"/>
          </p:cNvSpPr>
          <p:nvPr>
            <p:ph type="body" sz="quarter" idx="13" hasCustomPrompt="1"/>
          </p:nvPr>
        </p:nvSpPr>
        <p:spPr>
          <a:xfrm>
            <a:off x="411479" y="548641"/>
            <a:ext cx="4114800" cy="4099560"/>
          </a:xfrm>
        </p:spPr>
        <p:txBody>
          <a:bodyPr/>
          <a:lstStyle>
            <a:lvl1pPr marL="0" indent="0">
              <a:lnSpc>
                <a:spcPct val="90000"/>
              </a:lnSpc>
              <a:spcBef>
                <a:spcPts val="0"/>
              </a:spcBef>
              <a:spcAft>
                <a:spcPts val="1200"/>
              </a:spcAft>
              <a:buFontTx/>
              <a:buNone/>
              <a:defRPr sz="2400"/>
            </a:lvl1pPr>
            <a:lvl2pPr marL="0" indent="0">
              <a:spcBef>
                <a:spcPts val="0"/>
              </a:spcBef>
              <a:buFontTx/>
              <a:buNone/>
              <a:defRPr sz="1100" b="1"/>
            </a:lvl2pPr>
            <a:lvl3pPr marL="0" indent="0">
              <a:spcBef>
                <a:spcPts val="0"/>
              </a:spcBef>
              <a:buFontTx/>
              <a:buNone/>
              <a:defRPr sz="1100" b="1"/>
            </a:lvl3pPr>
            <a:lvl4pPr marL="0" indent="0">
              <a:spcBef>
                <a:spcPts val="0"/>
              </a:spcBef>
              <a:buFontTx/>
              <a:buNone/>
              <a:defRPr sz="1100" b="1"/>
            </a:lvl4pPr>
            <a:lvl5pPr marL="0" indent="0">
              <a:spcBef>
                <a:spcPts val="0"/>
              </a:spcBef>
              <a:buFontTx/>
              <a:buNone/>
              <a:defRPr sz="1100" b="1"/>
            </a:lvl5pPr>
            <a:lvl6pPr marL="0" indent="0">
              <a:spcBef>
                <a:spcPts val="0"/>
              </a:spcBef>
              <a:buFontTx/>
              <a:buNone/>
              <a:defRPr sz="1100" b="1"/>
            </a:lvl6pPr>
            <a:lvl7pPr marL="0" indent="0">
              <a:spcBef>
                <a:spcPts val="0"/>
              </a:spcBef>
              <a:buFontTx/>
              <a:buNone/>
              <a:defRPr sz="1100" b="1"/>
            </a:lvl7pPr>
            <a:lvl8pPr marL="0" indent="0">
              <a:spcBef>
                <a:spcPts val="0"/>
              </a:spcBef>
              <a:buFontTx/>
              <a:buNone/>
              <a:defRPr sz="1100" b="1"/>
            </a:lvl8pPr>
            <a:lvl9pPr marL="0" indent="0">
              <a:spcBef>
                <a:spcPts val="0"/>
              </a:spcBef>
              <a:buFontTx/>
              <a:buNone/>
              <a:defRPr sz="1100" b="1"/>
            </a:lvl9pPr>
          </a:lstStyle>
          <a:p>
            <a:pPr lvl="0"/>
            <a:r>
              <a:rPr lang="en-US"/>
              <a:t>[Quote or statement]</a:t>
            </a:r>
          </a:p>
          <a:p>
            <a:pPr lvl="1"/>
            <a:r>
              <a:rPr lang="en-US"/>
              <a:t>[Attribution]</a:t>
            </a:r>
          </a:p>
        </p:txBody>
      </p:sp>
      <p:pic>
        <p:nvPicPr>
          <p:cNvPr id="9" name="UL Solutions" descr="UL Solutions">
            <a:extLst>
              <a:ext uri="{FF2B5EF4-FFF2-40B4-BE49-F238E27FC236}">
                <a16:creationId xmlns:a16="http://schemas.microsoft.com/office/drawing/2014/main" id="{EA4A855D-5F8E-C0F7-0E59-E207FDDF462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40333982"/>
      </p:ext>
    </p:extLst>
  </p:cSld>
  <p:clrMapOvr>
    <a:overrideClrMapping bg1="lt1" tx1="dk1" bg2="lt2" tx2="dk2" accent1="accent1" accent2="accent2" accent3="accent3" accent4="accent4" accent5="accent5" accent6="accent6" hlink="hlink" folHlink="folHlink"/>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Big Red 01">
    <p:bg>
      <p:bgPr>
        <a:solidFill>
          <a:srgbClr val="5B0428"/>
        </a:solidFill>
        <a:effectLst/>
      </p:bgPr>
    </p:bg>
    <p:spTree>
      <p:nvGrpSpPr>
        <p:cNvPr id="1" name=""/>
        <p:cNvGrpSpPr/>
        <p:nvPr/>
      </p:nvGrpSpPr>
      <p:grpSpPr>
        <a:xfrm>
          <a:off x="0" y="0"/>
          <a:ext cx="0" cy="0"/>
          <a:chOff x="0" y="0"/>
          <a:chExt cx="0" cy="0"/>
        </a:xfrm>
      </p:grpSpPr>
      <p:sp>
        <p:nvSpPr>
          <p:cNvPr id="8" name="Shape">
            <a:extLst>
              <a:ext uri="{FF2B5EF4-FFF2-40B4-BE49-F238E27FC236}">
                <a16:creationId xmlns:a16="http://schemas.microsoft.com/office/drawing/2014/main" id="{17D2600A-C8F0-00E1-0077-599219AA5EEF}"/>
              </a:ext>
              <a:ext uri="{C183D7F6-B498-43B3-948B-1728B52AA6E4}">
                <adec:decorative xmlns:adec="http://schemas.microsoft.com/office/drawing/2017/decorative" val="1"/>
              </a:ext>
            </a:extLst>
          </p:cNvPr>
          <p:cNvSpPr>
            <a:spLocks noChangeAspect="1"/>
          </p:cNvSpPr>
          <p:nvPr/>
        </p:nvSpPr>
        <p:spPr bwMode="hidden">
          <a:xfrm>
            <a:off x="0" y="0"/>
            <a:ext cx="7419975" cy="5143500"/>
          </a:xfrm>
          <a:custGeom>
            <a:avLst/>
            <a:gdLst>
              <a:gd name="connsiteX0" fmla="*/ 0 w 7419975"/>
              <a:gd name="connsiteY0" fmla="*/ 0 h 5143500"/>
              <a:gd name="connsiteX1" fmla="*/ 6791309 w 7419975"/>
              <a:gd name="connsiteY1" fmla="*/ 0 h 5143500"/>
              <a:gd name="connsiteX2" fmla="*/ 6869940 w 7419975"/>
              <a:gd name="connsiteY2" fmla="*/ 153526 h 5143500"/>
              <a:gd name="connsiteX3" fmla="*/ 7419975 w 7419975"/>
              <a:gd name="connsiteY3" fmla="*/ 2571750 h 5143500"/>
              <a:gd name="connsiteX4" fmla="*/ 6869940 w 7419975"/>
              <a:gd name="connsiteY4" fmla="*/ 4989975 h 5143500"/>
              <a:gd name="connsiteX5" fmla="*/ 6791309 w 7419975"/>
              <a:gd name="connsiteY5" fmla="*/ 5143500 h 5143500"/>
              <a:gd name="connsiteX6" fmla="*/ 0 w 741997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9975" h="5143500">
                <a:moveTo>
                  <a:pt x="0" y="0"/>
                </a:moveTo>
                <a:lnTo>
                  <a:pt x="6791309" y="0"/>
                </a:lnTo>
                <a:lnTo>
                  <a:pt x="6869940" y="153526"/>
                </a:lnTo>
                <a:cubicBezTo>
                  <a:pt x="7222436" y="885075"/>
                  <a:pt x="7419975" y="1705344"/>
                  <a:pt x="7419975" y="2571750"/>
                </a:cubicBezTo>
                <a:cubicBezTo>
                  <a:pt x="7419975" y="3438156"/>
                  <a:pt x="7222436" y="4258425"/>
                  <a:pt x="6869940" y="4989975"/>
                </a:cubicBezTo>
                <a:lnTo>
                  <a:pt x="6791309" y="5143500"/>
                </a:lnTo>
                <a:lnTo>
                  <a:pt x="0" y="5143500"/>
                </a:lnTo>
                <a:close/>
              </a:path>
            </a:pathLst>
          </a:custGeom>
          <a:gradFill>
            <a:gsLst>
              <a:gs pos="0">
                <a:srgbClr val="C30123"/>
              </a:gs>
              <a:gs pos="100000">
                <a:srgbClr val="910326"/>
              </a:gs>
            </a:gsLst>
            <a:lin ang="5400000" scaled="1"/>
          </a:gra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sp>
        <p:nvSpPr>
          <p:cNvPr id="2" name="Title 1">
            <a:extLst>
              <a:ext uri="{FF2B5EF4-FFF2-40B4-BE49-F238E27FC236}">
                <a16:creationId xmlns:a16="http://schemas.microsoft.com/office/drawing/2014/main" id="{80267DB1-23CA-9F2B-10BC-8BB93AB41FD4}"/>
              </a:ext>
            </a:extLst>
          </p:cNvPr>
          <p:cNvSpPr>
            <a:spLocks noGrp="1"/>
          </p:cNvSpPr>
          <p:nvPr>
            <p:ph type="title" hasCustomPrompt="1"/>
          </p:nvPr>
        </p:nvSpPr>
        <p:spPr>
          <a:xfrm>
            <a:off x="411480" y="1554480"/>
            <a:ext cx="6217920" cy="2011680"/>
          </a:xfrm>
        </p:spPr>
        <p:txBody>
          <a:bodyPr anchor="ctr" anchorCtr="0"/>
          <a:lstStyle>
            <a:lvl1pPr>
              <a:lnSpc>
                <a:spcPct val="90000"/>
              </a:lnSpc>
              <a:defRPr sz="4800" spc="-100" baseline="0"/>
            </a:lvl1pPr>
          </a:lstStyle>
          <a:p>
            <a:r>
              <a:rPr lang="en-US"/>
              <a:t>[Big text or statement]</a:t>
            </a:r>
          </a:p>
        </p:txBody>
      </p:sp>
      <p:sp>
        <p:nvSpPr>
          <p:cNvPr id="5" name="Text Placeholder 2">
            <a:extLst>
              <a:ext uri="{FF2B5EF4-FFF2-40B4-BE49-F238E27FC236}">
                <a16:creationId xmlns:a16="http://schemas.microsoft.com/office/drawing/2014/main" id="{E49E59EE-9419-6139-69AC-29E7BC966EA3}"/>
              </a:ext>
            </a:extLst>
          </p:cNvPr>
          <p:cNvSpPr>
            <a:spLocks noGrp="1"/>
          </p:cNvSpPr>
          <p:nvPr>
            <p:ph type="body" sz="quarter" idx="11" hasCustomPrompt="1"/>
          </p:nvPr>
        </p:nvSpPr>
        <p:spPr>
          <a:xfrm>
            <a:off x="411480" y="3657600"/>
            <a:ext cx="6217920" cy="990600"/>
          </a:xfrm>
        </p:spPr>
        <p:txBody>
          <a:bodyPr anchor="t" anchorCtr="0"/>
          <a:lstStyle>
            <a:lvl1pPr marL="0" indent="0" algn="l">
              <a:spcBef>
                <a:spcPts val="0"/>
              </a:spcBef>
              <a:buFontTx/>
              <a:buNone/>
              <a:defRPr sz="2000"/>
            </a:lvl1pPr>
            <a:lvl2pPr marL="0" indent="0" algn="l">
              <a:spcBef>
                <a:spcPts val="0"/>
              </a:spcBef>
              <a:buFontTx/>
              <a:buNone/>
              <a:defRPr sz="2000"/>
            </a:lvl2pPr>
            <a:lvl3pPr marL="0" indent="0" algn="l">
              <a:spcBef>
                <a:spcPts val="0"/>
              </a:spcBef>
              <a:buFontTx/>
              <a:buNone/>
              <a:defRPr sz="2000"/>
            </a:lvl3pPr>
            <a:lvl4pPr marL="0" indent="0" algn="l">
              <a:spcBef>
                <a:spcPts val="0"/>
              </a:spcBef>
              <a:buFontTx/>
              <a:buNone/>
              <a:defRPr sz="2000"/>
            </a:lvl4pPr>
            <a:lvl5pPr marL="0" indent="0" algn="l">
              <a:spcBef>
                <a:spcPts val="0"/>
              </a:spcBef>
              <a:buFontTx/>
              <a:buNone/>
              <a:defRPr sz="2000"/>
            </a:lvl5pPr>
            <a:lvl6pPr marL="0" indent="0" algn="l">
              <a:spcBef>
                <a:spcPts val="0"/>
              </a:spcBef>
              <a:buFontTx/>
              <a:buNone/>
              <a:defRPr sz="2000"/>
            </a:lvl6pPr>
            <a:lvl7pPr marL="0" indent="0" algn="l">
              <a:spcBef>
                <a:spcPts val="0"/>
              </a:spcBef>
              <a:buFontTx/>
              <a:buNone/>
              <a:defRPr sz="2000"/>
            </a:lvl7pPr>
            <a:lvl8pPr marL="0" indent="0" algn="l">
              <a:spcBef>
                <a:spcPts val="0"/>
              </a:spcBef>
              <a:buFontTx/>
              <a:buNone/>
              <a:defRPr sz="2000"/>
            </a:lvl8pPr>
            <a:lvl9pPr marL="0" indent="0" algn="l">
              <a:spcBef>
                <a:spcPts val="0"/>
              </a:spcBef>
              <a:buFontTx/>
              <a:buNone/>
              <a:defRPr sz="2000"/>
            </a:lvl9pPr>
          </a:lstStyle>
          <a:p>
            <a:pPr lvl="0"/>
            <a:r>
              <a:rPr lang="en-US"/>
              <a:t>[Optional support text]</a:t>
            </a:r>
          </a:p>
        </p:txBody>
      </p:sp>
      <p:pic>
        <p:nvPicPr>
          <p:cNvPr id="7" name="UL Solutions">
            <a:extLst>
              <a:ext uri="{FF2B5EF4-FFF2-40B4-BE49-F238E27FC236}">
                <a16:creationId xmlns:a16="http://schemas.microsoft.com/office/drawing/2014/main" id="{254A0419-9CDF-135D-B6BA-3E8FD889BB1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4" y="4730243"/>
            <a:ext cx="712555" cy="292608"/>
          </a:xfrm>
          <a:prstGeom prst="rect">
            <a:avLst/>
          </a:prstGeom>
        </p:spPr>
      </p:pic>
      <p:sp>
        <p:nvSpPr>
          <p:cNvPr id="3" name="Slide Number Placeholder 3">
            <a:extLst>
              <a:ext uri="{FF2B5EF4-FFF2-40B4-BE49-F238E27FC236}">
                <a16:creationId xmlns:a16="http://schemas.microsoft.com/office/drawing/2014/main" id="{4787DAEB-34A2-00D9-287B-AF6AAB386414}"/>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3902456292"/>
      </p:ext>
    </p:extLst>
  </p:cSld>
  <p:clrMapOvr>
    <a:overrideClrMapping bg1="dk1" tx1="lt1" bg2="dk2" tx2="lt2" accent1="accent1" accent2="accent2" accent3="accent3" accent4="accent4" accent5="accent5" accent6="accent6" hlink="hlink" folHlink="folHlink"/>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Big Red 02">
    <p:bg>
      <p:bgPr>
        <a:solidFill>
          <a:srgbClr val="5B0428"/>
        </a:solidFill>
        <a:effectLst/>
      </p:bgPr>
    </p:bg>
    <p:spTree>
      <p:nvGrpSpPr>
        <p:cNvPr id="1" name=""/>
        <p:cNvGrpSpPr/>
        <p:nvPr/>
      </p:nvGrpSpPr>
      <p:grpSpPr>
        <a:xfrm>
          <a:off x="0" y="0"/>
          <a:ext cx="0" cy="0"/>
          <a:chOff x="0" y="0"/>
          <a:chExt cx="0" cy="0"/>
        </a:xfrm>
      </p:grpSpPr>
      <p:sp>
        <p:nvSpPr>
          <p:cNvPr id="9" name="Shape">
            <a:extLst>
              <a:ext uri="{FF2B5EF4-FFF2-40B4-BE49-F238E27FC236}">
                <a16:creationId xmlns:a16="http://schemas.microsoft.com/office/drawing/2014/main" id="{31188D34-CA4F-35C8-F16A-00D20887D629}"/>
              </a:ext>
              <a:ext uri="{C183D7F6-B498-43B3-948B-1728B52AA6E4}">
                <adec:decorative xmlns:adec="http://schemas.microsoft.com/office/drawing/2017/decorative" val="1"/>
              </a:ext>
            </a:extLst>
          </p:cNvPr>
          <p:cNvSpPr>
            <a:spLocks noChangeAspect="1"/>
          </p:cNvSpPr>
          <p:nvPr/>
        </p:nvSpPr>
        <p:spPr bwMode="hidden">
          <a:xfrm>
            <a:off x="0" y="0"/>
            <a:ext cx="9144000" cy="4648200"/>
          </a:xfrm>
          <a:custGeom>
            <a:avLst/>
            <a:gdLst>
              <a:gd name="connsiteX0" fmla="*/ 0 w 9144000"/>
              <a:gd name="connsiteY0" fmla="*/ 0 h 4648200"/>
              <a:gd name="connsiteX1" fmla="*/ 9144000 w 9144000"/>
              <a:gd name="connsiteY1" fmla="*/ 0 h 4648200"/>
              <a:gd name="connsiteX2" fmla="*/ 9144000 w 9144000"/>
              <a:gd name="connsiteY2" fmla="*/ 2362287 h 4648200"/>
              <a:gd name="connsiteX3" fmla="*/ 8981972 w 9144000"/>
              <a:gd name="connsiteY3" fmla="*/ 2568471 h 4648200"/>
              <a:gd name="connsiteX4" fmla="*/ 4572000 w 9144000"/>
              <a:gd name="connsiteY4" fmla="*/ 4648200 h 4648200"/>
              <a:gd name="connsiteX5" fmla="*/ 162029 w 9144000"/>
              <a:gd name="connsiteY5" fmla="*/ 2568471 h 4648200"/>
              <a:gd name="connsiteX6" fmla="*/ 0 w 9144000"/>
              <a:gd name="connsiteY6" fmla="*/ 2362287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4648200">
                <a:moveTo>
                  <a:pt x="0" y="0"/>
                </a:moveTo>
                <a:lnTo>
                  <a:pt x="9144000" y="0"/>
                </a:lnTo>
                <a:lnTo>
                  <a:pt x="9144000" y="2362287"/>
                </a:lnTo>
                <a:lnTo>
                  <a:pt x="8981972" y="2568471"/>
                </a:lnTo>
                <a:cubicBezTo>
                  <a:pt x="7933757" y="3838614"/>
                  <a:pt x="6347423" y="4648200"/>
                  <a:pt x="4572000" y="4648200"/>
                </a:cubicBezTo>
                <a:cubicBezTo>
                  <a:pt x="2796578" y="4648200"/>
                  <a:pt x="1210244" y="3838614"/>
                  <a:pt x="162029" y="2568471"/>
                </a:cubicBezTo>
                <a:lnTo>
                  <a:pt x="0" y="2362287"/>
                </a:lnTo>
                <a:close/>
              </a:path>
            </a:pathLst>
          </a:custGeom>
          <a:gradFill>
            <a:gsLst>
              <a:gs pos="0">
                <a:srgbClr val="CA0123"/>
              </a:gs>
              <a:gs pos="100000">
                <a:srgbClr val="730428"/>
              </a:gs>
            </a:gsLst>
            <a:lin ang="0" scaled="0"/>
          </a:gra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sp>
        <p:nvSpPr>
          <p:cNvPr id="2" name="Title 1">
            <a:extLst>
              <a:ext uri="{FF2B5EF4-FFF2-40B4-BE49-F238E27FC236}">
                <a16:creationId xmlns:a16="http://schemas.microsoft.com/office/drawing/2014/main" id="{ADBC47B6-291D-93DF-FF84-E413B3F3706D}"/>
              </a:ext>
            </a:extLst>
          </p:cNvPr>
          <p:cNvSpPr>
            <a:spLocks noGrp="1"/>
          </p:cNvSpPr>
          <p:nvPr>
            <p:ph type="title" hasCustomPrompt="1"/>
          </p:nvPr>
        </p:nvSpPr>
        <p:spPr>
          <a:xfrm>
            <a:off x="411480" y="411479"/>
            <a:ext cx="8321358" cy="2331721"/>
          </a:xfrm>
        </p:spPr>
        <p:txBody>
          <a:bodyPr anchor="b" anchorCtr="0"/>
          <a:lstStyle>
            <a:lvl1pPr algn="ctr">
              <a:lnSpc>
                <a:spcPct val="85000"/>
              </a:lnSpc>
              <a:defRPr sz="5400" spc="-100" baseline="0"/>
            </a:lvl1pPr>
          </a:lstStyle>
          <a:p>
            <a:r>
              <a:rPr lang="en-US"/>
              <a:t>[Big text or statement]</a:t>
            </a:r>
          </a:p>
        </p:txBody>
      </p:sp>
      <p:sp>
        <p:nvSpPr>
          <p:cNvPr id="7" name="Text Placeholder 2">
            <a:extLst>
              <a:ext uri="{FF2B5EF4-FFF2-40B4-BE49-F238E27FC236}">
                <a16:creationId xmlns:a16="http://schemas.microsoft.com/office/drawing/2014/main" id="{58587151-D03F-3223-AC8C-567C6A98FED3}"/>
              </a:ext>
            </a:extLst>
          </p:cNvPr>
          <p:cNvSpPr>
            <a:spLocks noGrp="1"/>
          </p:cNvSpPr>
          <p:nvPr>
            <p:ph type="body" sz="quarter" idx="10" hasCustomPrompt="1"/>
          </p:nvPr>
        </p:nvSpPr>
        <p:spPr>
          <a:xfrm>
            <a:off x="2514600" y="2834640"/>
            <a:ext cx="4114800" cy="914400"/>
          </a:xfrm>
        </p:spPr>
        <p:txBody>
          <a:bodyPr/>
          <a:lstStyle>
            <a:lvl1pPr marL="0" indent="0" algn="ctr">
              <a:spcBef>
                <a:spcPts val="900"/>
              </a:spcBef>
              <a:buFontTx/>
              <a:buNone/>
              <a:defRPr sz="2000"/>
            </a:lvl1pPr>
            <a:lvl2pPr marL="0" indent="0" algn="ctr">
              <a:spcBef>
                <a:spcPts val="900"/>
              </a:spcBef>
              <a:buFontTx/>
              <a:buNone/>
              <a:defRPr sz="2000"/>
            </a:lvl2pPr>
            <a:lvl3pPr marL="0" indent="0" algn="ctr">
              <a:spcBef>
                <a:spcPts val="900"/>
              </a:spcBef>
              <a:buFontTx/>
              <a:buNone/>
              <a:defRPr sz="2000"/>
            </a:lvl3pPr>
            <a:lvl4pPr marL="0" indent="0" algn="ctr">
              <a:spcBef>
                <a:spcPts val="900"/>
              </a:spcBef>
              <a:buFontTx/>
              <a:buNone/>
              <a:defRPr sz="2000"/>
            </a:lvl4pPr>
            <a:lvl5pPr marL="0" indent="0" algn="ctr">
              <a:spcBef>
                <a:spcPts val="900"/>
              </a:spcBef>
              <a:buFontTx/>
              <a:buNone/>
              <a:defRPr sz="2000"/>
            </a:lvl5pPr>
            <a:lvl6pPr marL="0" indent="0" algn="ctr">
              <a:spcBef>
                <a:spcPts val="900"/>
              </a:spcBef>
              <a:buFontTx/>
              <a:buNone/>
              <a:defRPr sz="2000"/>
            </a:lvl6pPr>
            <a:lvl7pPr marL="0" indent="0" algn="ctr">
              <a:spcBef>
                <a:spcPts val="900"/>
              </a:spcBef>
              <a:buFontTx/>
              <a:buNone/>
              <a:defRPr sz="2000"/>
            </a:lvl7pPr>
            <a:lvl8pPr marL="0" indent="0" algn="ctr">
              <a:spcBef>
                <a:spcPts val="900"/>
              </a:spcBef>
              <a:buFontTx/>
              <a:buNone/>
              <a:defRPr sz="2000"/>
            </a:lvl8pPr>
            <a:lvl9pPr marL="0" indent="0" algn="ctr">
              <a:spcBef>
                <a:spcPts val="900"/>
              </a:spcBef>
              <a:buFontTx/>
              <a:buNone/>
              <a:defRPr sz="2000"/>
            </a:lvl9pPr>
          </a:lstStyle>
          <a:p>
            <a:pPr lvl="0"/>
            <a:r>
              <a:rPr lang="en-US"/>
              <a:t>[Optional support text]</a:t>
            </a:r>
          </a:p>
        </p:txBody>
      </p:sp>
      <p:pic>
        <p:nvPicPr>
          <p:cNvPr id="5" name="UL Solutions">
            <a:extLst>
              <a:ext uri="{FF2B5EF4-FFF2-40B4-BE49-F238E27FC236}">
                <a16:creationId xmlns:a16="http://schemas.microsoft.com/office/drawing/2014/main" id="{8AF68A7E-4F4C-A294-8E8C-BF5FDC8051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4" y="4730243"/>
            <a:ext cx="712555" cy="292608"/>
          </a:xfrm>
          <a:prstGeom prst="rect">
            <a:avLst/>
          </a:prstGeom>
        </p:spPr>
      </p:pic>
      <p:sp>
        <p:nvSpPr>
          <p:cNvPr id="6" name="Slide Number Placeholder 3"/>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504776620"/>
      </p:ext>
    </p:extLst>
  </p:cSld>
  <p:clrMapOvr>
    <a:overrideClrMapping bg1="dk1" tx1="lt1" bg2="dk2" tx2="lt2" accent1="accent1" accent2="accent2" accent3="accent3" accent4="accent4" accent5="accent5" accent6="accent6" hlink="hlink" folHlink="folHlink"/>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Big Red 03">
    <p:bg>
      <p:bgPr>
        <a:solidFill>
          <a:srgbClr val="CA0123"/>
        </a:solidFill>
        <a:effectLst/>
      </p:bgPr>
    </p:bg>
    <p:spTree>
      <p:nvGrpSpPr>
        <p:cNvPr id="1" name=""/>
        <p:cNvGrpSpPr/>
        <p:nvPr/>
      </p:nvGrpSpPr>
      <p:grpSpPr>
        <a:xfrm>
          <a:off x="0" y="0"/>
          <a:ext cx="0" cy="0"/>
          <a:chOff x="0" y="0"/>
          <a:chExt cx="0" cy="0"/>
        </a:xfrm>
      </p:grpSpPr>
      <p:sp>
        <p:nvSpPr>
          <p:cNvPr id="9" name="Shape">
            <a:extLst>
              <a:ext uri="{FF2B5EF4-FFF2-40B4-BE49-F238E27FC236}">
                <a16:creationId xmlns:a16="http://schemas.microsoft.com/office/drawing/2014/main" id="{943F4AB5-51EB-8FE9-7995-156EFD4C2661}"/>
              </a:ext>
              <a:ext uri="{C183D7F6-B498-43B3-948B-1728B52AA6E4}">
                <adec:decorative xmlns:adec="http://schemas.microsoft.com/office/drawing/2017/decorative" val="1"/>
              </a:ext>
            </a:extLst>
          </p:cNvPr>
          <p:cNvSpPr>
            <a:spLocks noChangeAspect="1"/>
          </p:cNvSpPr>
          <p:nvPr/>
        </p:nvSpPr>
        <p:spPr bwMode="hidden">
          <a:xfrm>
            <a:off x="823001" y="0"/>
            <a:ext cx="8320999" cy="5143474"/>
          </a:xfrm>
          <a:custGeom>
            <a:avLst/>
            <a:gdLst>
              <a:gd name="connsiteX0" fmla="*/ 628667 w 8321041"/>
              <a:gd name="connsiteY0" fmla="*/ 0 h 5143500"/>
              <a:gd name="connsiteX1" fmla="*/ 8321041 w 8321041"/>
              <a:gd name="connsiteY1" fmla="*/ 0 h 5143500"/>
              <a:gd name="connsiteX2" fmla="*/ 8321041 w 8321041"/>
              <a:gd name="connsiteY2" fmla="*/ 5143500 h 5143500"/>
              <a:gd name="connsiteX3" fmla="*/ 628667 w 8321041"/>
              <a:gd name="connsiteY3" fmla="*/ 5143500 h 5143500"/>
              <a:gd name="connsiteX4" fmla="*/ 550036 w 8321041"/>
              <a:gd name="connsiteY4" fmla="*/ 4989975 h 5143500"/>
              <a:gd name="connsiteX5" fmla="*/ 0 w 8321041"/>
              <a:gd name="connsiteY5" fmla="*/ 2571750 h 5143500"/>
              <a:gd name="connsiteX6" fmla="*/ 550036 w 8321041"/>
              <a:gd name="connsiteY6" fmla="*/ 153526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1041" h="5143500">
                <a:moveTo>
                  <a:pt x="628667" y="0"/>
                </a:moveTo>
                <a:lnTo>
                  <a:pt x="8321041" y="0"/>
                </a:lnTo>
                <a:lnTo>
                  <a:pt x="8321041" y="5143500"/>
                </a:lnTo>
                <a:lnTo>
                  <a:pt x="628667" y="5143500"/>
                </a:lnTo>
                <a:lnTo>
                  <a:pt x="550036" y="4989975"/>
                </a:lnTo>
                <a:cubicBezTo>
                  <a:pt x="197539" y="4258425"/>
                  <a:pt x="0" y="3438156"/>
                  <a:pt x="0" y="2571750"/>
                </a:cubicBezTo>
                <a:cubicBezTo>
                  <a:pt x="0" y="1705344"/>
                  <a:pt x="197539" y="885075"/>
                  <a:pt x="550036" y="153526"/>
                </a:cubicBezTo>
                <a:close/>
              </a:path>
            </a:pathLst>
          </a:custGeom>
          <a:gradFill>
            <a:gsLst>
              <a:gs pos="0">
                <a:srgbClr val="5B0428"/>
              </a:gs>
              <a:gs pos="100000">
                <a:srgbClr val="CA0123"/>
              </a:gs>
            </a:gsLst>
            <a:lin ang="0" scaled="0"/>
          </a:gra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cxnSp>
        <p:nvCxnSpPr>
          <p:cNvPr id="5" name="Line">
            <a:extLst>
              <a:ext uri="{FF2B5EF4-FFF2-40B4-BE49-F238E27FC236}">
                <a16:creationId xmlns:a16="http://schemas.microsoft.com/office/drawing/2014/main" id="{0DB90835-D8A6-722E-A61E-5A9D6DDB659F}"/>
              </a:ext>
              <a:ext uri="{C183D7F6-B498-43B3-948B-1728B52AA6E4}">
                <adec:decorative xmlns:adec="http://schemas.microsoft.com/office/drawing/2017/decorative" val="1"/>
              </a:ext>
            </a:extLst>
          </p:cNvPr>
          <p:cNvCxnSpPr>
            <a:cxnSpLocks/>
          </p:cNvCxnSpPr>
          <p:nvPr/>
        </p:nvCxnSpPr>
        <p:spPr>
          <a:xfrm>
            <a:off x="1814830" y="425450"/>
            <a:ext cx="55162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3" name="Title 1">
            <a:extLst>
              <a:ext uri="{FF2B5EF4-FFF2-40B4-BE49-F238E27FC236}">
                <a16:creationId xmlns:a16="http://schemas.microsoft.com/office/drawing/2014/main" id="{F13753DE-5CAE-18E8-D6C3-B63BF25FE142}"/>
              </a:ext>
            </a:extLst>
          </p:cNvPr>
          <p:cNvSpPr>
            <a:spLocks noGrp="1"/>
          </p:cNvSpPr>
          <p:nvPr>
            <p:ph type="title" hasCustomPrompt="1"/>
          </p:nvPr>
        </p:nvSpPr>
        <p:spPr>
          <a:xfrm>
            <a:off x="1814831" y="548640"/>
            <a:ext cx="5516244" cy="2011680"/>
          </a:xfrm>
        </p:spPr>
        <p:txBody>
          <a:bodyPr/>
          <a:lstStyle>
            <a:lvl1pPr>
              <a:defRPr sz="4000" spc="-100" baseline="0"/>
            </a:lvl1pPr>
          </a:lstStyle>
          <a:p>
            <a:r>
              <a:rPr lang="en-US"/>
              <a:t>[Big text or statement]</a:t>
            </a:r>
          </a:p>
        </p:txBody>
      </p:sp>
      <p:sp>
        <p:nvSpPr>
          <p:cNvPr id="6"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554470283"/>
      </p:ext>
    </p:extLst>
  </p:cSld>
  <p:clrMapOvr>
    <a:overrideClrMapping bg1="dk1" tx1="lt1" bg2="dk2" tx2="lt2" accent1="accent1" accent2="accent2" accent3="accent3" accent4="accent4" accent5="accent5" accent6="accent6" hlink="hlink" folHlink="folHlink"/>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Big Red 04">
    <p:spTree>
      <p:nvGrpSpPr>
        <p:cNvPr id="1" name=""/>
        <p:cNvGrpSpPr/>
        <p:nvPr/>
      </p:nvGrpSpPr>
      <p:grpSpPr>
        <a:xfrm>
          <a:off x="0" y="0"/>
          <a:ext cx="0" cy="0"/>
          <a:chOff x="0" y="0"/>
          <a:chExt cx="0" cy="0"/>
        </a:xfrm>
      </p:grpSpPr>
      <p:sp>
        <p:nvSpPr>
          <p:cNvPr id="6" name="Shape">
            <a:extLst>
              <a:ext uri="{FF2B5EF4-FFF2-40B4-BE49-F238E27FC236}">
                <a16:creationId xmlns:a16="http://schemas.microsoft.com/office/drawing/2014/main" id="{0F93AF6D-6866-2279-20E8-D5054C9A647D}"/>
              </a:ext>
              <a:ext uri="{C183D7F6-B498-43B3-948B-1728B52AA6E4}">
                <adec:decorative xmlns:adec="http://schemas.microsoft.com/office/drawing/2017/decorative" val="1"/>
              </a:ext>
            </a:extLst>
          </p:cNvPr>
          <p:cNvSpPr>
            <a:spLocks noChangeAspect="1"/>
          </p:cNvSpPr>
          <p:nvPr/>
        </p:nvSpPr>
        <p:spPr bwMode="hidden">
          <a:xfrm>
            <a:off x="0" y="0"/>
            <a:ext cx="6318377" cy="5143500"/>
          </a:xfrm>
          <a:custGeom>
            <a:avLst/>
            <a:gdLst>
              <a:gd name="connsiteX0" fmla="*/ 0 w 6318377"/>
              <a:gd name="connsiteY0" fmla="*/ 0 h 5143500"/>
              <a:gd name="connsiteX1" fmla="*/ 5739008 w 6318377"/>
              <a:gd name="connsiteY1" fmla="*/ 0 h 5143500"/>
              <a:gd name="connsiteX2" fmla="*/ 5847707 w 6318377"/>
              <a:gd name="connsiteY2" fmla="*/ 240436 h 5143500"/>
              <a:gd name="connsiteX3" fmla="*/ 6318377 w 6318377"/>
              <a:gd name="connsiteY3" fmla="*/ 2571750 h 5143500"/>
              <a:gd name="connsiteX4" fmla="*/ 5847707 w 6318377"/>
              <a:gd name="connsiteY4" fmla="*/ 4903064 h 5143500"/>
              <a:gd name="connsiteX5" fmla="*/ 5739008 w 6318377"/>
              <a:gd name="connsiteY5" fmla="*/ 5143500 h 5143500"/>
              <a:gd name="connsiteX6" fmla="*/ 0 w 6318377"/>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8377" h="5143500">
                <a:moveTo>
                  <a:pt x="0" y="0"/>
                </a:moveTo>
                <a:lnTo>
                  <a:pt x="5739008" y="0"/>
                </a:lnTo>
                <a:lnTo>
                  <a:pt x="5847707" y="240436"/>
                </a:lnTo>
                <a:cubicBezTo>
                  <a:pt x="6150783" y="956989"/>
                  <a:pt x="6318377" y="1744798"/>
                  <a:pt x="6318377" y="2571750"/>
                </a:cubicBezTo>
                <a:cubicBezTo>
                  <a:pt x="6318377" y="3398703"/>
                  <a:pt x="6150783" y="4186511"/>
                  <a:pt x="5847707" y="4903064"/>
                </a:cubicBezTo>
                <a:lnTo>
                  <a:pt x="5739008" y="5143500"/>
                </a:lnTo>
                <a:lnTo>
                  <a:pt x="0" y="5143500"/>
                </a:lnTo>
                <a:close/>
              </a:path>
            </a:pathLst>
          </a:cu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sp>
        <p:nvSpPr>
          <p:cNvPr id="8" name="Shape">
            <a:extLst>
              <a:ext uri="{FF2B5EF4-FFF2-40B4-BE49-F238E27FC236}">
                <a16:creationId xmlns:a16="http://schemas.microsoft.com/office/drawing/2014/main" id="{8EE090FB-6191-1E0D-BDE3-1C5D1799B9CF}"/>
              </a:ext>
              <a:ext uri="{C183D7F6-B498-43B3-948B-1728B52AA6E4}">
                <adec:decorative xmlns:adec="http://schemas.microsoft.com/office/drawing/2017/decorative" val="1"/>
              </a:ext>
            </a:extLst>
          </p:cNvPr>
          <p:cNvSpPr>
            <a:spLocks noChangeAspect="1"/>
          </p:cNvSpPr>
          <p:nvPr/>
        </p:nvSpPr>
        <p:spPr bwMode="hidden">
          <a:xfrm>
            <a:off x="0" y="0"/>
            <a:ext cx="3124200" cy="5143500"/>
          </a:xfrm>
          <a:custGeom>
            <a:avLst/>
            <a:gdLst>
              <a:gd name="connsiteX0" fmla="*/ 0 w 3124200"/>
              <a:gd name="connsiteY0" fmla="*/ 0 h 5143500"/>
              <a:gd name="connsiteX1" fmla="*/ 2544831 w 3124200"/>
              <a:gd name="connsiteY1" fmla="*/ 0 h 5143500"/>
              <a:gd name="connsiteX2" fmla="*/ 2653530 w 3124200"/>
              <a:gd name="connsiteY2" fmla="*/ 240436 h 5143500"/>
              <a:gd name="connsiteX3" fmla="*/ 3124200 w 3124200"/>
              <a:gd name="connsiteY3" fmla="*/ 2571750 h 5143500"/>
              <a:gd name="connsiteX4" fmla="*/ 2653530 w 3124200"/>
              <a:gd name="connsiteY4" fmla="*/ 4903064 h 5143500"/>
              <a:gd name="connsiteX5" fmla="*/ 2544831 w 3124200"/>
              <a:gd name="connsiteY5" fmla="*/ 5143500 h 5143500"/>
              <a:gd name="connsiteX6" fmla="*/ 0 w 312420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200" h="5143500">
                <a:moveTo>
                  <a:pt x="0" y="0"/>
                </a:moveTo>
                <a:lnTo>
                  <a:pt x="2544831" y="0"/>
                </a:lnTo>
                <a:lnTo>
                  <a:pt x="2653530" y="240436"/>
                </a:lnTo>
                <a:cubicBezTo>
                  <a:pt x="2956606" y="956989"/>
                  <a:pt x="3124200" y="1744798"/>
                  <a:pt x="3124200" y="2571750"/>
                </a:cubicBezTo>
                <a:cubicBezTo>
                  <a:pt x="3124200" y="3398703"/>
                  <a:pt x="2956606" y="4186511"/>
                  <a:pt x="2653530" y="4903064"/>
                </a:cubicBezTo>
                <a:lnTo>
                  <a:pt x="2544831" y="5143500"/>
                </a:lnTo>
                <a:lnTo>
                  <a:pt x="0" y="5143500"/>
                </a:lnTo>
                <a:close/>
              </a:path>
            </a:pathLst>
          </a:cu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wrap="square" rtlCol="0" anchor="ctr">
            <a:noAutofit/>
          </a:bodyPr>
          <a:lstStyle/>
          <a:p>
            <a:pPr algn="ctr">
              <a:lnSpc>
                <a:spcPct val="100000"/>
              </a:lnSpc>
            </a:pPr>
            <a:endParaRPr lang="en-US" sz="1400"/>
          </a:p>
        </p:txBody>
      </p:sp>
      <p:sp>
        <p:nvSpPr>
          <p:cNvPr id="2" name="Text Placeholder 1">
            <a:extLst>
              <a:ext uri="{FF2B5EF4-FFF2-40B4-BE49-F238E27FC236}">
                <a16:creationId xmlns:a16="http://schemas.microsoft.com/office/drawing/2014/main" id="{1D903EC8-F42D-19D8-6C36-0A03BC38D3DA}"/>
              </a:ext>
            </a:extLst>
          </p:cNvPr>
          <p:cNvSpPr>
            <a:spLocks noGrp="1"/>
          </p:cNvSpPr>
          <p:nvPr>
            <p:ph type="body" sz="quarter" idx="11" hasCustomPrompt="1"/>
          </p:nvPr>
        </p:nvSpPr>
        <p:spPr>
          <a:xfrm>
            <a:off x="411163" y="1279525"/>
            <a:ext cx="2011362" cy="1737360"/>
          </a:xfrm>
        </p:spPr>
        <p:txBody>
          <a:bodyPr anchor="t" anchorCtr="0"/>
          <a:lstStyle>
            <a:lvl1pPr marL="0" indent="0">
              <a:lnSpc>
                <a:spcPct val="80000"/>
              </a:lnSpc>
              <a:spcBef>
                <a:spcPts val="0"/>
              </a:spcBef>
              <a:buFontTx/>
              <a:buNone/>
              <a:defRPr sz="13500" b="1" spc="-250" baseline="0">
                <a:solidFill>
                  <a:srgbClr val="FFFFFF"/>
                </a:solidFill>
              </a:defRPr>
            </a:lvl1pPr>
            <a:lvl2pPr marL="0" indent="0">
              <a:lnSpc>
                <a:spcPct val="80000"/>
              </a:lnSpc>
              <a:spcBef>
                <a:spcPts val="0"/>
              </a:spcBef>
              <a:buFontTx/>
              <a:buNone/>
              <a:defRPr sz="13500" b="1" spc="-250" baseline="0">
                <a:solidFill>
                  <a:srgbClr val="FFFFFF"/>
                </a:solidFill>
              </a:defRPr>
            </a:lvl2pPr>
            <a:lvl3pPr marL="0" indent="0">
              <a:lnSpc>
                <a:spcPct val="80000"/>
              </a:lnSpc>
              <a:spcBef>
                <a:spcPts val="0"/>
              </a:spcBef>
              <a:buFontTx/>
              <a:buNone/>
              <a:defRPr sz="13500" b="1" spc="-250" baseline="0">
                <a:solidFill>
                  <a:srgbClr val="FFFFFF"/>
                </a:solidFill>
              </a:defRPr>
            </a:lvl3pPr>
            <a:lvl4pPr marL="0" indent="0">
              <a:lnSpc>
                <a:spcPct val="80000"/>
              </a:lnSpc>
              <a:spcBef>
                <a:spcPts val="0"/>
              </a:spcBef>
              <a:buFontTx/>
              <a:buNone/>
              <a:defRPr sz="13500" b="1" spc="-250" baseline="0">
                <a:solidFill>
                  <a:srgbClr val="FFFFFF"/>
                </a:solidFill>
              </a:defRPr>
            </a:lvl4pPr>
            <a:lvl5pPr marL="0" indent="0">
              <a:lnSpc>
                <a:spcPct val="80000"/>
              </a:lnSpc>
              <a:spcBef>
                <a:spcPts val="0"/>
              </a:spcBef>
              <a:buFontTx/>
              <a:buNone/>
              <a:defRPr sz="13500" b="1" spc="-250" baseline="0">
                <a:solidFill>
                  <a:srgbClr val="FFFFFF"/>
                </a:solidFill>
              </a:defRPr>
            </a:lvl5pPr>
            <a:lvl6pPr marL="0" indent="0">
              <a:lnSpc>
                <a:spcPct val="80000"/>
              </a:lnSpc>
              <a:spcBef>
                <a:spcPts val="0"/>
              </a:spcBef>
              <a:buFontTx/>
              <a:buNone/>
              <a:defRPr sz="13500" b="1" spc="-250" baseline="0">
                <a:solidFill>
                  <a:srgbClr val="FFFFFF"/>
                </a:solidFill>
              </a:defRPr>
            </a:lvl6pPr>
            <a:lvl7pPr marL="0" indent="0">
              <a:lnSpc>
                <a:spcPct val="80000"/>
              </a:lnSpc>
              <a:spcBef>
                <a:spcPts val="0"/>
              </a:spcBef>
              <a:buFontTx/>
              <a:buNone/>
              <a:defRPr sz="13500" b="1" spc="-250" baseline="0">
                <a:solidFill>
                  <a:srgbClr val="FFFFFF"/>
                </a:solidFill>
              </a:defRPr>
            </a:lvl7pPr>
            <a:lvl8pPr marL="0" indent="0">
              <a:lnSpc>
                <a:spcPct val="80000"/>
              </a:lnSpc>
              <a:spcBef>
                <a:spcPts val="0"/>
              </a:spcBef>
              <a:buFontTx/>
              <a:buNone/>
              <a:defRPr sz="13500" b="1" spc="-250" baseline="0">
                <a:solidFill>
                  <a:srgbClr val="FFFFFF"/>
                </a:solidFill>
              </a:defRPr>
            </a:lvl8pPr>
            <a:lvl9pPr marL="0" indent="0">
              <a:lnSpc>
                <a:spcPct val="80000"/>
              </a:lnSpc>
              <a:spcBef>
                <a:spcPts val="0"/>
              </a:spcBef>
              <a:buFontTx/>
              <a:buNone/>
              <a:defRPr sz="13500" b="1" spc="-250" baseline="0">
                <a:solidFill>
                  <a:srgbClr val="FFFFFF"/>
                </a:solidFill>
              </a:defRPr>
            </a:lvl9pPr>
          </a:lstStyle>
          <a:p>
            <a:pPr lvl="0"/>
            <a:r>
              <a:rPr lang="en-US"/>
              <a:t>0</a:t>
            </a:r>
          </a:p>
        </p:txBody>
      </p:sp>
      <p:sp>
        <p:nvSpPr>
          <p:cNvPr id="9" name="Content Placeholder 2">
            <a:extLst>
              <a:ext uri="{FF2B5EF4-FFF2-40B4-BE49-F238E27FC236}">
                <a16:creationId xmlns:a16="http://schemas.microsoft.com/office/drawing/2014/main" id="{F1D09626-A47A-71EC-3E2C-A797682A02B6}"/>
              </a:ext>
            </a:extLst>
          </p:cNvPr>
          <p:cNvSpPr>
            <a:spLocks noGrp="1"/>
          </p:cNvSpPr>
          <p:nvPr>
            <p:ph sz="quarter" idx="14"/>
          </p:nvPr>
        </p:nvSpPr>
        <p:spPr>
          <a:xfrm>
            <a:off x="411163" y="3016885"/>
            <a:ext cx="2011362" cy="1631315"/>
          </a:xfrm>
        </p:spPr>
        <p:txBody>
          <a:bodyPr/>
          <a:lstStyle>
            <a:lvl1pPr marL="0" indent="0">
              <a:spcBef>
                <a:spcPts val="900"/>
              </a:spcBef>
              <a:buFontTx/>
              <a:buNone/>
              <a:defRPr>
                <a:solidFill>
                  <a:schemeClr val="bg1"/>
                </a:solidFill>
              </a:defRPr>
            </a:lvl1pPr>
            <a:lvl2pPr marL="137160" indent="-137160">
              <a:spcBef>
                <a:spcPts val="900"/>
              </a:spcBef>
              <a:buFont typeface="Arial" panose="020B0604020202020204" pitchFamily="34" charset="0"/>
              <a:buChar char="•"/>
              <a:defRPr>
                <a:solidFill>
                  <a:schemeClr val="bg1"/>
                </a:solidFill>
              </a:defRPr>
            </a:lvl2pPr>
            <a:lvl3pPr marL="274320">
              <a:defRPr>
                <a:solidFill>
                  <a:schemeClr val="bg1"/>
                </a:solidFill>
              </a:defRPr>
            </a:lvl3pPr>
            <a:lvl4pPr marL="411480">
              <a:defRPr>
                <a:solidFill>
                  <a:schemeClr val="bg1"/>
                </a:solidFill>
              </a:defRPr>
            </a:lvl4pPr>
            <a:lvl5pPr marL="548640">
              <a:defRPr>
                <a:solidFill>
                  <a:schemeClr val="bg1"/>
                </a:solidFill>
              </a:defRPr>
            </a:lvl5pPr>
            <a:lvl6pPr marL="685800">
              <a:defRPr>
                <a:solidFill>
                  <a:schemeClr val="bg1"/>
                </a:solidFill>
              </a:defRPr>
            </a:lvl6pPr>
            <a:lvl7pPr marL="822960">
              <a:defRPr>
                <a:solidFill>
                  <a:schemeClr val="bg1"/>
                </a:solidFill>
              </a:defRPr>
            </a:lvl7pPr>
            <a:lvl8pPr marL="960120">
              <a:defRPr>
                <a:solidFill>
                  <a:schemeClr val="bg1"/>
                </a:solidFill>
              </a:defRPr>
            </a:lvl8pPr>
            <a:lvl9pPr marL="1097280">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7715B19D-0CAE-D455-8AF3-6413CBA8DD33}"/>
              </a:ext>
            </a:extLst>
          </p:cNvPr>
          <p:cNvSpPr>
            <a:spLocks noGrp="1"/>
          </p:cNvSpPr>
          <p:nvPr>
            <p:ph type="body" sz="quarter" idx="12" hasCustomPrompt="1"/>
          </p:nvPr>
        </p:nvSpPr>
        <p:spPr>
          <a:xfrm>
            <a:off x="3564731" y="1279525"/>
            <a:ext cx="2011362" cy="1737360"/>
          </a:xfrm>
        </p:spPr>
        <p:txBody>
          <a:bodyPr anchor="t" anchorCtr="0"/>
          <a:lstStyle>
            <a:lvl1pPr marL="0" indent="0">
              <a:lnSpc>
                <a:spcPct val="80000"/>
              </a:lnSpc>
              <a:spcBef>
                <a:spcPts val="0"/>
              </a:spcBef>
              <a:buFontTx/>
              <a:buNone/>
              <a:defRPr sz="13500" b="1">
                <a:solidFill>
                  <a:srgbClr val="FFFFFF"/>
                </a:solidFill>
              </a:defRPr>
            </a:lvl1pPr>
            <a:lvl2pPr marL="0" indent="0">
              <a:lnSpc>
                <a:spcPct val="80000"/>
              </a:lnSpc>
              <a:spcBef>
                <a:spcPts val="0"/>
              </a:spcBef>
              <a:buFontTx/>
              <a:buNone/>
              <a:defRPr sz="13500" b="1">
                <a:solidFill>
                  <a:srgbClr val="FFFFFF"/>
                </a:solidFill>
              </a:defRPr>
            </a:lvl2pPr>
            <a:lvl3pPr marL="0" indent="0">
              <a:lnSpc>
                <a:spcPct val="80000"/>
              </a:lnSpc>
              <a:spcBef>
                <a:spcPts val="0"/>
              </a:spcBef>
              <a:buFontTx/>
              <a:buNone/>
              <a:defRPr sz="13500" b="1">
                <a:solidFill>
                  <a:srgbClr val="FFFFFF"/>
                </a:solidFill>
              </a:defRPr>
            </a:lvl3pPr>
            <a:lvl4pPr marL="0" indent="0">
              <a:lnSpc>
                <a:spcPct val="80000"/>
              </a:lnSpc>
              <a:spcBef>
                <a:spcPts val="0"/>
              </a:spcBef>
              <a:buFontTx/>
              <a:buNone/>
              <a:defRPr sz="13500" b="1">
                <a:solidFill>
                  <a:srgbClr val="FFFFFF"/>
                </a:solidFill>
              </a:defRPr>
            </a:lvl4pPr>
            <a:lvl5pPr marL="0" indent="0">
              <a:lnSpc>
                <a:spcPct val="80000"/>
              </a:lnSpc>
              <a:spcBef>
                <a:spcPts val="0"/>
              </a:spcBef>
              <a:buFontTx/>
              <a:buNone/>
              <a:defRPr sz="13500" b="1">
                <a:solidFill>
                  <a:srgbClr val="FFFFFF"/>
                </a:solidFill>
              </a:defRPr>
            </a:lvl5pPr>
            <a:lvl6pPr marL="0" indent="0">
              <a:lnSpc>
                <a:spcPct val="80000"/>
              </a:lnSpc>
              <a:spcBef>
                <a:spcPts val="0"/>
              </a:spcBef>
              <a:buFontTx/>
              <a:buNone/>
              <a:defRPr sz="13500" b="1">
                <a:solidFill>
                  <a:srgbClr val="FFFFFF"/>
                </a:solidFill>
              </a:defRPr>
            </a:lvl6pPr>
            <a:lvl7pPr marL="0" indent="0">
              <a:lnSpc>
                <a:spcPct val="80000"/>
              </a:lnSpc>
              <a:spcBef>
                <a:spcPts val="0"/>
              </a:spcBef>
              <a:buFontTx/>
              <a:buNone/>
              <a:defRPr sz="13500" b="1">
                <a:solidFill>
                  <a:srgbClr val="FFFFFF"/>
                </a:solidFill>
              </a:defRPr>
            </a:lvl7pPr>
            <a:lvl8pPr marL="0" indent="0">
              <a:lnSpc>
                <a:spcPct val="80000"/>
              </a:lnSpc>
              <a:spcBef>
                <a:spcPts val="0"/>
              </a:spcBef>
              <a:buFontTx/>
              <a:buNone/>
              <a:defRPr sz="13500" b="1">
                <a:solidFill>
                  <a:srgbClr val="FFFFFF"/>
                </a:solidFill>
              </a:defRPr>
            </a:lvl8pPr>
            <a:lvl9pPr marL="0" indent="0">
              <a:lnSpc>
                <a:spcPct val="80000"/>
              </a:lnSpc>
              <a:spcBef>
                <a:spcPts val="0"/>
              </a:spcBef>
              <a:buFontTx/>
              <a:buNone/>
              <a:defRPr sz="13500" b="1">
                <a:solidFill>
                  <a:srgbClr val="FFFFFF"/>
                </a:solidFill>
              </a:defRPr>
            </a:lvl9pPr>
          </a:lstStyle>
          <a:p>
            <a:pPr lvl="0"/>
            <a:r>
              <a:rPr lang="en-US"/>
              <a:t>0</a:t>
            </a:r>
          </a:p>
        </p:txBody>
      </p:sp>
      <p:sp>
        <p:nvSpPr>
          <p:cNvPr id="4" name="Content Placeholder 4">
            <a:extLst>
              <a:ext uri="{FF2B5EF4-FFF2-40B4-BE49-F238E27FC236}">
                <a16:creationId xmlns:a16="http://schemas.microsoft.com/office/drawing/2014/main" id="{2561F28B-9729-BBB9-FDB0-4D9D7DD9DFC2}"/>
              </a:ext>
            </a:extLst>
          </p:cNvPr>
          <p:cNvSpPr>
            <a:spLocks noGrp="1"/>
          </p:cNvSpPr>
          <p:nvPr>
            <p:ph sz="quarter" idx="15"/>
          </p:nvPr>
        </p:nvSpPr>
        <p:spPr>
          <a:xfrm>
            <a:off x="3564731" y="3016885"/>
            <a:ext cx="2011362" cy="1631315"/>
          </a:xfrm>
        </p:spPr>
        <p:txBody>
          <a:bodyPr/>
          <a:lstStyle>
            <a:lvl1pPr marL="0" indent="0">
              <a:spcBef>
                <a:spcPts val="900"/>
              </a:spcBef>
              <a:buFontTx/>
              <a:buNone/>
              <a:defRPr>
                <a:solidFill>
                  <a:schemeClr val="bg1"/>
                </a:solidFill>
              </a:defRPr>
            </a:lvl1pPr>
            <a:lvl2pPr marL="137160" indent="-137160">
              <a:spcBef>
                <a:spcPts val="900"/>
              </a:spcBef>
              <a:buFont typeface="Arial" panose="020B0604020202020204" pitchFamily="34" charset="0"/>
              <a:buChar char="•"/>
              <a:defRPr>
                <a:solidFill>
                  <a:schemeClr val="bg1"/>
                </a:solidFill>
              </a:defRPr>
            </a:lvl2pPr>
            <a:lvl3pPr marL="274320">
              <a:defRPr>
                <a:solidFill>
                  <a:schemeClr val="bg1"/>
                </a:solidFill>
              </a:defRPr>
            </a:lvl3pPr>
            <a:lvl4pPr marL="411480">
              <a:defRPr>
                <a:solidFill>
                  <a:schemeClr val="bg1"/>
                </a:solidFill>
              </a:defRPr>
            </a:lvl4pPr>
            <a:lvl5pPr marL="548640">
              <a:defRPr>
                <a:solidFill>
                  <a:schemeClr val="bg1"/>
                </a:solidFill>
              </a:defRPr>
            </a:lvl5pPr>
            <a:lvl6pPr marL="685800">
              <a:defRPr>
                <a:solidFill>
                  <a:schemeClr val="bg1"/>
                </a:solidFill>
              </a:defRPr>
            </a:lvl6pPr>
            <a:lvl7pPr marL="822960">
              <a:defRPr>
                <a:solidFill>
                  <a:schemeClr val="bg1"/>
                </a:solidFill>
              </a:defRPr>
            </a:lvl7pPr>
            <a:lvl8pPr marL="960120">
              <a:defRPr>
                <a:solidFill>
                  <a:schemeClr val="bg1"/>
                </a:solidFill>
              </a:defRPr>
            </a:lvl8pPr>
            <a:lvl9pPr marL="1097280">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1B7AB9A8-858D-DB72-36ED-E2806AC87735}"/>
              </a:ext>
            </a:extLst>
          </p:cNvPr>
          <p:cNvSpPr>
            <a:spLocks noGrp="1"/>
          </p:cNvSpPr>
          <p:nvPr>
            <p:ph type="body" sz="quarter" idx="13" hasCustomPrompt="1"/>
          </p:nvPr>
        </p:nvSpPr>
        <p:spPr>
          <a:xfrm>
            <a:off x="6718300" y="1279525"/>
            <a:ext cx="2014538" cy="1737360"/>
          </a:xfrm>
        </p:spPr>
        <p:txBody>
          <a:bodyPr anchor="t" anchorCtr="0"/>
          <a:lstStyle>
            <a:lvl1pPr marL="0" indent="0">
              <a:lnSpc>
                <a:spcPct val="80000"/>
              </a:lnSpc>
              <a:spcBef>
                <a:spcPts val="0"/>
              </a:spcBef>
              <a:buFontTx/>
              <a:buNone/>
              <a:defRPr sz="13500" b="1">
                <a:solidFill>
                  <a:srgbClr val="CA0123"/>
                </a:solidFill>
              </a:defRPr>
            </a:lvl1pPr>
            <a:lvl2pPr marL="0" indent="0">
              <a:lnSpc>
                <a:spcPct val="80000"/>
              </a:lnSpc>
              <a:spcBef>
                <a:spcPts val="0"/>
              </a:spcBef>
              <a:buFontTx/>
              <a:buNone/>
              <a:defRPr sz="13500" b="1">
                <a:solidFill>
                  <a:srgbClr val="CA0123"/>
                </a:solidFill>
              </a:defRPr>
            </a:lvl2pPr>
            <a:lvl3pPr marL="0" indent="0">
              <a:lnSpc>
                <a:spcPct val="80000"/>
              </a:lnSpc>
              <a:spcBef>
                <a:spcPts val="0"/>
              </a:spcBef>
              <a:buFontTx/>
              <a:buNone/>
              <a:defRPr sz="13500" b="1">
                <a:solidFill>
                  <a:srgbClr val="CA0123"/>
                </a:solidFill>
              </a:defRPr>
            </a:lvl3pPr>
            <a:lvl4pPr marL="0" indent="0">
              <a:lnSpc>
                <a:spcPct val="80000"/>
              </a:lnSpc>
              <a:spcBef>
                <a:spcPts val="0"/>
              </a:spcBef>
              <a:buFontTx/>
              <a:buNone/>
              <a:defRPr sz="13500" b="1">
                <a:solidFill>
                  <a:srgbClr val="CA0123"/>
                </a:solidFill>
              </a:defRPr>
            </a:lvl4pPr>
            <a:lvl5pPr marL="0" indent="0">
              <a:lnSpc>
                <a:spcPct val="80000"/>
              </a:lnSpc>
              <a:spcBef>
                <a:spcPts val="0"/>
              </a:spcBef>
              <a:buFontTx/>
              <a:buNone/>
              <a:defRPr sz="13500" b="1">
                <a:solidFill>
                  <a:srgbClr val="CA0123"/>
                </a:solidFill>
              </a:defRPr>
            </a:lvl5pPr>
            <a:lvl6pPr marL="0" indent="0">
              <a:lnSpc>
                <a:spcPct val="80000"/>
              </a:lnSpc>
              <a:spcBef>
                <a:spcPts val="0"/>
              </a:spcBef>
              <a:buFontTx/>
              <a:buNone/>
              <a:defRPr sz="13500" b="1">
                <a:solidFill>
                  <a:srgbClr val="CA0123"/>
                </a:solidFill>
              </a:defRPr>
            </a:lvl6pPr>
            <a:lvl7pPr marL="0" indent="0">
              <a:lnSpc>
                <a:spcPct val="80000"/>
              </a:lnSpc>
              <a:spcBef>
                <a:spcPts val="0"/>
              </a:spcBef>
              <a:buFontTx/>
              <a:buNone/>
              <a:defRPr sz="13500" b="1">
                <a:solidFill>
                  <a:srgbClr val="CA0123"/>
                </a:solidFill>
              </a:defRPr>
            </a:lvl7pPr>
            <a:lvl8pPr marL="0" indent="0">
              <a:lnSpc>
                <a:spcPct val="80000"/>
              </a:lnSpc>
              <a:spcBef>
                <a:spcPts val="0"/>
              </a:spcBef>
              <a:buFontTx/>
              <a:buNone/>
              <a:defRPr sz="13500" b="1">
                <a:solidFill>
                  <a:srgbClr val="CA0123"/>
                </a:solidFill>
              </a:defRPr>
            </a:lvl8pPr>
            <a:lvl9pPr marL="0" indent="0">
              <a:lnSpc>
                <a:spcPct val="80000"/>
              </a:lnSpc>
              <a:spcBef>
                <a:spcPts val="0"/>
              </a:spcBef>
              <a:buFontTx/>
              <a:buNone/>
              <a:defRPr sz="13500" b="1">
                <a:solidFill>
                  <a:srgbClr val="CA0123"/>
                </a:solidFill>
              </a:defRPr>
            </a:lvl9pPr>
          </a:lstStyle>
          <a:p>
            <a:pPr lvl="0"/>
            <a:r>
              <a:rPr lang="en-US"/>
              <a:t>0</a:t>
            </a:r>
          </a:p>
        </p:txBody>
      </p:sp>
      <p:sp>
        <p:nvSpPr>
          <p:cNvPr id="10" name="Content Placeholder 6">
            <a:extLst>
              <a:ext uri="{FF2B5EF4-FFF2-40B4-BE49-F238E27FC236}">
                <a16:creationId xmlns:a16="http://schemas.microsoft.com/office/drawing/2014/main" id="{B4B99996-F348-0D32-46FB-E74081538643}"/>
              </a:ext>
            </a:extLst>
          </p:cNvPr>
          <p:cNvSpPr>
            <a:spLocks noGrp="1"/>
          </p:cNvSpPr>
          <p:nvPr>
            <p:ph sz="quarter" idx="16"/>
          </p:nvPr>
        </p:nvSpPr>
        <p:spPr>
          <a:xfrm>
            <a:off x="6718300" y="3016885"/>
            <a:ext cx="2011362" cy="1631315"/>
          </a:xfrm>
        </p:spPr>
        <p:txBody>
          <a:bodyPr/>
          <a:lstStyle>
            <a:lvl1pPr marL="0" indent="0">
              <a:spcBef>
                <a:spcPts val="900"/>
              </a:spcBef>
              <a:buFontTx/>
              <a:buNone/>
              <a:defRPr>
                <a:solidFill>
                  <a:schemeClr val="tx1"/>
                </a:solidFill>
              </a:defRPr>
            </a:lvl1pPr>
            <a:lvl2pPr marL="137160" indent="-137160">
              <a:spcBef>
                <a:spcPts val="900"/>
              </a:spcBef>
              <a:buFont typeface="Arial" panose="020B0604020202020204" pitchFamily="34" charset="0"/>
              <a:buChar char="•"/>
              <a:defRPr>
                <a:solidFill>
                  <a:schemeClr val="tx1"/>
                </a:solidFill>
              </a:defRPr>
            </a:lvl2pPr>
            <a:lvl3pPr marL="274320">
              <a:defRPr>
                <a:solidFill>
                  <a:schemeClr val="tx1"/>
                </a:solidFill>
              </a:defRPr>
            </a:lvl3pPr>
            <a:lvl4pPr marL="411480">
              <a:defRPr>
                <a:solidFill>
                  <a:schemeClr val="tx1"/>
                </a:solidFill>
              </a:defRPr>
            </a:lvl4pPr>
            <a:lvl5pPr marL="548640">
              <a:defRPr>
                <a:solidFill>
                  <a:schemeClr val="tx1"/>
                </a:solidFill>
              </a:defRPr>
            </a:lvl5pPr>
            <a:lvl6pPr marL="685800">
              <a:defRPr>
                <a:solidFill>
                  <a:schemeClr val="tx1"/>
                </a:solidFill>
              </a:defRPr>
            </a:lvl6pPr>
            <a:lvl7pPr marL="822960">
              <a:defRPr>
                <a:solidFill>
                  <a:schemeClr val="tx1"/>
                </a:solidFill>
              </a:defRPr>
            </a:lvl7pPr>
            <a:lvl8pPr marL="960120">
              <a:defRPr>
                <a:solidFill>
                  <a:schemeClr val="tx1"/>
                </a:solidFill>
              </a:defRPr>
            </a:lvl8pPr>
            <a:lvl9pPr marL="1097280">
              <a:defRPr>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7">
            <a:extLst>
              <a:ext uri="{FF2B5EF4-FFF2-40B4-BE49-F238E27FC236}">
                <a16:creationId xmlns:a16="http://schemas.microsoft.com/office/drawing/2014/main" id="{1B91B7C1-CC2B-7C07-6E5A-52B7F4380008}"/>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259408101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Image Gray 01">
    <p:bg>
      <p:bgPr>
        <a:solidFill>
          <a:srgbClr val="EBEBEB"/>
        </a:solidFill>
        <a:effectLst/>
      </p:bgPr>
    </p:bg>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00300358-0267-6F17-9BDD-B076A7164C57}"/>
              </a:ext>
              <a:ext uri="{C183D7F6-B498-43B3-948B-1728B52AA6E4}">
                <adec:decorative xmlns:adec="http://schemas.microsoft.com/office/drawing/2017/decorative" val="1"/>
              </a:ext>
            </a:extLst>
          </p:cNvPr>
          <p:cNvSpPr>
            <a:spLocks noGrp="1" noChangeAspect="1"/>
          </p:cNvSpPr>
          <p:nvPr>
            <p:ph type="pic" sz="quarter" idx="11"/>
          </p:nvPr>
        </p:nvSpPr>
        <p:spPr>
          <a:xfrm>
            <a:off x="3514851" y="0"/>
            <a:ext cx="5629150" cy="5143500"/>
          </a:xfrm>
          <a:custGeom>
            <a:avLst/>
            <a:gdLst>
              <a:gd name="connsiteX0" fmla="*/ 946110 w 5629149"/>
              <a:gd name="connsiteY0" fmla="*/ 0 h 5143499"/>
              <a:gd name="connsiteX1" fmla="*/ 5629149 w 5629149"/>
              <a:gd name="connsiteY1" fmla="*/ 0 h 5143499"/>
              <a:gd name="connsiteX2" fmla="*/ 5629149 w 5629149"/>
              <a:gd name="connsiteY2" fmla="*/ 5143499 h 5143499"/>
              <a:gd name="connsiteX3" fmla="*/ 946109 w 5629149"/>
              <a:gd name="connsiteY3" fmla="*/ 5143499 h 5143499"/>
              <a:gd name="connsiteX4" fmla="*/ 908300 w 5629149"/>
              <a:gd name="connsiteY4" fmla="*/ 5101899 h 5143499"/>
              <a:gd name="connsiteX5" fmla="*/ 0 w 5629149"/>
              <a:gd name="connsiteY5" fmla="*/ 2571750 h 5143499"/>
              <a:gd name="connsiteX6" fmla="*/ 908300 w 5629149"/>
              <a:gd name="connsiteY6" fmla="*/ 41602 h 514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29149" h="5143499">
                <a:moveTo>
                  <a:pt x="946110" y="0"/>
                </a:moveTo>
                <a:lnTo>
                  <a:pt x="5629149" y="0"/>
                </a:lnTo>
                <a:lnTo>
                  <a:pt x="5629149" y="5143499"/>
                </a:lnTo>
                <a:lnTo>
                  <a:pt x="946109" y="5143499"/>
                </a:lnTo>
                <a:lnTo>
                  <a:pt x="908300" y="5101899"/>
                </a:lnTo>
                <a:cubicBezTo>
                  <a:pt x="340866" y="4414328"/>
                  <a:pt x="0" y="3532846"/>
                  <a:pt x="0" y="2571750"/>
                </a:cubicBezTo>
                <a:cubicBezTo>
                  <a:pt x="0" y="1610654"/>
                  <a:pt x="340866" y="729172"/>
                  <a:pt x="908300" y="41602"/>
                </a:cubicBezTo>
                <a:close/>
              </a:path>
            </a:pathLst>
          </a:custGeom>
          <a:solidFill>
            <a:srgbClr val="BCBEC0"/>
          </a:solidFill>
        </p:spPr>
        <p:txBody>
          <a:bodyPr wrap="square" anchor="ctr" anchorCtr="0">
            <a:noAutofit/>
          </a:bodyPr>
          <a:lstStyle>
            <a:lvl1pPr marL="0" indent="0" algn="ctr">
              <a:spcBef>
                <a:spcPts val="0"/>
              </a:spcBef>
              <a:buFontTx/>
              <a:buNone/>
              <a:defRPr sz="800"/>
            </a:lvl1pPr>
          </a:lstStyle>
          <a:p>
            <a:r>
              <a:rPr lang="en-US"/>
              <a:t>Click icon to add picture</a:t>
            </a:r>
          </a:p>
        </p:txBody>
      </p:sp>
      <p:sp>
        <p:nvSpPr>
          <p:cNvPr id="2" name="Title 2">
            <a:extLst>
              <a:ext uri="{FF2B5EF4-FFF2-40B4-BE49-F238E27FC236}">
                <a16:creationId xmlns:a16="http://schemas.microsoft.com/office/drawing/2014/main" id="{D0C33506-3B2A-725F-634D-DABBFC2DBB26}"/>
              </a:ext>
            </a:extLst>
          </p:cNvPr>
          <p:cNvSpPr>
            <a:spLocks noGrp="1"/>
          </p:cNvSpPr>
          <p:nvPr>
            <p:ph type="title" hasCustomPrompt="1"/>
          </p:nvPr>
        </p:nvSpPr>
        <p:spPr>
          <a:xfrm>
            <a:off x="411481" y="411480"/>
            <a:ext cx="2712720" cy="685800"/>
          </a:xfrm>
        </p:spPr>
        <p:txBody>
          <a:bodyPr/>
          <a:lstStyle>
            <a:lvl1pPr>
              <a:defRPr sz="1600"/>
            </a:lvl1pPr>
          </a:lstStyle>
          <a:p>
            <a:r>
              <a:rPr lang="en-US"/>
              <a:t>[Optional slide title</a:t>
            </a:r>
          </a:p>
        </p:txBody>
      </p:sp>
      <p:sp>
        <p:nvSpPr>
          <p:cNvPr id="6" name="Content Placeholder 3">
            <a:extLst>
              <a:ext uri="{FF2B5EF4-FFF2-40B4-BE49-F238E27FC236}">
                <a16:creationId xmlns:a16="http://schemas.microsoft.com/office/drawing/2014/main" id="{0E3B46C6-B11C-2846-C849-7BD6E9107130}"/>
              </a:ext>
            </a:extLst>
          </p:cNvPr>
          <p:cNvSpPr>
            <a:spLocks noGrp="1"/>
          </p:cNvSpPr>
          <p:nvPr>
            <p:ph sz="quarter" idx="12"/>
          </p:nvPr>
        </p:nvSpPr>
        <p:spPr>
          <a:xfrm>
            <a:off x="411162" y="1279525"/>
            <a:ext cx="2712719" cy="2606040"/>
          </a:xfrm>
        </p:spPr>
        <p:txBody>
          <a:bodyPr anchor="ctr" anchorCtr="0"/>
          <a:lstStyle>
            <a:lvl1pPr marL="0" indent="0">
              <a:lnSpc>
                <a:spcPct val="90000"/>
              </a:lnSpc>
              <a:spcBef>
                <a:spcPts val="0"/>
              </a:spcBef>
              <a:buNone/>
              <a:defRPr sz="2000"/>
            </a:lvl1pPr>
            <a:lvl2pPr marL="137160" indent="-137160">
              <a:spcBef>
                <a:spcPts val="900"/>
              </a:spcBef>
              <a:buFont typeface="Arial" panose="020B0604020202020204" pitchFamily="34" charset="0"/>
              <a:buChar char="•"/>
              <a:defRPr/>
            </a:lvl2pPr>
            <a:lvl3pPr marL="274320">
              <a:defRPr/>
            </a:lvl3pPr>
            <a:lvl4pPr marL="411480">
              <a:defRPr/>
            </a:lvl4pPr>
            <a:lvl5pPr marL="548640">
              <a:defRPr/>
            </a:lvl5pPr>
            <a:lvl6pPr marL="685800">
              <a:defRPr/>
            </a:lvl6pPr>
            <a:lvl7pPr marL="822960">
              <a:defRPr/>
            </a:lvl7pPr>
            <a:lvl8pPr marL="960120">
              <a:defRPr/>
            </a:lvl8pPr>
            <a:lvl9pPr marL="109728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UL Solutions" descr="UL Solutions">
            <a:extLst>
              <a:ext uri="{FF2B5EF4-FFF2-40B4-BE49-F238E27FC236}">
                <a16:creationId xmlns:a16="http://schemas.microsoft.com/office/drawing/2014/main" id="{7BEBD4DF-49DD-FD86-85B1-7D592CA5646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3" name="Slide Number Placeholder 4">
            <a:extLst>
              <a:ext uri="{FF2B5EF4-FFF2-40B4-BE49-F238E27FC236}">
                <a16:creationId xmlns:a16="http://schemas.microsoft.com/office/drawing/2014/main" id="{2FB2C4D3-4705-5546-74A0-78FF265F57FE}"/>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91757489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Image Gray 02">
    <p:bg>
      <p:bgPr>
        <a:solidFill>
          <a:srgbClr val="EBEBEB"/>
        </a:solidFill>
        <a:effectLst/>
      </p:bgPr>
    </p:bg>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DE5D2EB2-10D7-AAC7-BDA0-06737C5A00D7}"/>
              </a:ext>
              <a:ext uri="{C183D7F6-B498-43B3-948B-1728B52AA6E4}">
                <adec:decorative xmlns:adec="http://schemas.microsoft.com/office/drawing/2017/decorative" val="1"/>
              </a:ext>
            </a:extLst>
          </p:cNvPr>
          <p:cNvSpPr>
            <a:spLocks noGrp="1" noChangeAspect="1"/>
          </p:cNvSpPr>
          <p:nvPr>
            <p:ph type="pic" sz="quarter" idx="14"/>
          </p:nvPr>
        </p:nvSpPr>
        <p:spPr>
          <a:xfrm>
            <a:off x="0" y="0"/>
            <a:ext cx="5629150" cy="5143500"/>
          </a:xfrm>
          <a:custGeom>
            <a:avLst/>
            <a:gdLst>
              <a:gd name="connsiteX0" fmla="*/ 0 w 5629150"/>
              <a:gd name="connsiteY0" fmla="*/ 0 h 5143500"/>
              <a:gd name="connsiteX1" fmla="*/ 4683041 w 5629150"/>
              <a:gd name="connsiteY1" fmla="*/ 0 h 5143500"/>
              <a:gd name="connsiteX2" fmla="*/ 4720851 w 5629150"/>
              <a:gd name="connsiteY2" fmla="*/ 41602 h 5143500"/>
              <a:gd name="connsiteX3" fmla="*/ 5629150 w 5629150"/>
              <a:gd name="connsiteY3" fmla="*/ 2571750 h 5143500"/>
              <a:gd name="connsiteX4" fmla="*/ 4720851 w 5629150"/>
              <a:gd name="connsiteY4" fmla="*/ 5101899 h 5143500"/>
              <a:gd name="connsiteX5" fmla="*/ 4683041 w 5629150"/>
              <a:gd name="connsiteY5" fmla="*/ 5143500 h 5143500"/>
              <a:gd name="connsiteX6" fmla="*/ 0 w 562915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29150" h="5143500">
                <a:moveTo>
                  <a:pt x="0" y="0"/>
                </a:moveTo>
                <a:lnTo>
                  <a:pt x="4683041" y="0"/>
                </a:lnTo>
                <a:lnTo>
                  <a:pt x="4720851" y="41602"/>
                </a:lnTo>
                <a:cubicBezTo>
                  <a:pt x="5288284" y="729172"/>
                  <a:pt x="5629150" y="1610654"/>
                  <a:pt x="5629150" y="2571750"/>
                </a:cubicBezTo>
                <a:cubicBezTo>
                  <a:pt x="5629150" y="3532846"/>
                  <a:pt x="5288284" y="4414328"/>
                  <a:pt x="4720851" y="5101899"/>
                </a:cubicBezTo>
                <a:lnTo>
                  <a:pt x="4683041" y="5143500"/>
                </a:lnTo>
                <a:lnTo>
                  <a:pt x="0" y="5143500"/>
                </a:lnTo>
                <a:close/>
              </a:path>
            </a:pathLst>
          </a:custGeom>
          <a:solidFill>
            <a:srgbClr val="BCBEC0"/>
          </a:solidFill>
        </p:spPr>
        <p:txBody>
          <a:bodyPr wrap="square" anchor="ctr" anchorCtr="0">
            <a:noAutofit/>
          </a:bodyPr>
          <a:lstStyle>
            <a:lvl1pPr marL="0" indent="0" algn="ctr">
              <a:spcBef>
                <a:spcPts val="0"/>
              </a:spcBef>
              <a:buFontTx/>
              <a:buNone/>
              <a:defRPr sz="800"/>
            </a:lvl1pPr>
          </a:lstStyle>
          <a:p>
            <a:r>
              <a:rPr lang="en-US"/>
              <a:t>Click icon to add picture</a:t>
            </a:r>
          </a:p>
        </p:txBody>
      </p:sp>
      <p:sp>
        <p:nvSpPr>
          <p:cNvPr id="2" name="Title 2">
            <a:extLst>
              <a:ext uri="{FF2B5EF4-FFF2-40B4-BE49-F238E27FC236}">
                <a16:creationId xmlns:a16="http://schemas.microsoft.com/office/drawing/2014/main" id="{D0C33506-3B2A-725F-634D-DABBFC2DBB26}"/>
              </a:ext>
            </a:extLst>
          </p:cNvPr>
          <p:cNvSpPr>
            <a:spLocks noGrp="1"/>
          </p:cNvSpPr>
          <p:nvPr>
            <p:ph type="title" hasCustomPrompt="1"/>
          </p:nvPr>
        </p:nvSpPr>
        <p:spPr>
          <a:xfrm>
            <a:off x="6020438" y="411480"/>
            <a:ext cx="2712720" cy="685800"/>
          </a:xfrm>
        </p:spPr>
        <p:txBody>
          <a:bodyPr/>
          <a:lstStyle>
            <a:lvl1pPr>
              <a:defRPr sz="2400"/>
            </a:lvl1pPr>
          </a:lstStyle>
          <a:p>
            <a:r>
              <a:rPr lang="en-US"/>
              <a:t>[Slide title</a:t>
            </a:r>
          </a:p>
        </p:txBody>
      </p:sp>
      <p:sp>
        <p:nvSpPr>
          <p:cNvPr id="10" name="Content Placeholder 3">
            <a:extLst>
              <a:ext uri="{FF2B5EF4-FFF2-40B4-BE49-F238E27FC236}">
                <a16:creationId xmlns:a16="http://schemas.microsoft.com/office/drawing/2014/main" id="{A955825A-49E0-BC05-3C7A-DACC6BF12579}"/>
              </a:ext>
            </a:extLst>
          </p:cNvPr>
          <p:cNvSpPr>
            <a:spLocks noGrp="1"/>
          </p:cNvSpPr>
          <p:nvPr>
            <p:ph sz="quarter" idx="13"/>
          </p:nvPr>
        </p:nvSpPr>
        <p:spPr>
          <a:xfrm>
            <a:off x="6020118" y="1279525"/>
            <a:ext cx="2712719" cy="336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2FB2C4D3-4705-5546-74A0-78FF265F57FE}"/>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12567299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hree Word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DBC2551-90A7-193F-B553-D6F95FA4E308}"/>
              </a:ext>
            </a:extLst>
          </p:cNvPr>
          <p:cNvSpPr>
            <a:spLocks noGrp="1"/>
          </p:cNvSpPr>
          <p:nvPr>
            <p:ph type="title" hasCustomPrompt="1"/>
          </p:nvPr>
        </p:nvSpPr>
        <p:spPr/>
        <p:txBody>
          <a:bodyPr/>
          <a:lstStyle>
            <a:lvl1pPr>
              <a:defRPr sz="1100" cap="all" spc="20" baseline="0"/>
            </a:lvl1pPr>
          </a:lstStyle>
          <a:p>
            <a:r>
              <a:rPr lang="en-US"/>
              <a:t>[OPTIONAL SLIDE TITLE/EYEBROW]</a:t>
            </a:r>
          </a:p>
        </p:txBody>
      </p:sp>
      <p:cxnSp>
        <p:nvCxnSpPr>
          <p:cNvPr id="10" name="Line">
            <a:extLst>
              <a:ext uri="{FF2B5EF4-FFF2-40B4-BE49-F238E27FC236}">
                <a16:creationId xmlns:a16="http://schemas.microsoft.com/office/drawing/2014/main" id="{032B760A-E50F-E25B-3508-583C3BC755DC}"/>
              </a:ext>
              <a:ext uri="{C183D7F6-B498-43B3-948B-1728B52AA6E4}">
                <adec:decorative xmlns:adec="http://schemas.microsoft.com/office/drawing/2017/decorative" val="1"/>
              </a:ext>
            </a:extLst>
          </p:cNvPr>
          <p:cNvCxnSpPr>
            <a:cxnSpLocks/>
          </p:cNvCxnSpPr>
          <p:nvPr/>
        </p:nvCxnSpPr>
        <p:spPr>
          <a:xfrm>
            <a:off x="411480" y="1280160"/>
            <a:ext cx="271576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371600"/>
            <a:ext cx="2715768" cy="731520"/>
          </a:xfrm>
        </p:spPr>
        <p:txBody>
          <a:bodyPr/>
          <a:lstStyle>
            <a:lvl1pPr marL="0" indent="0">
              <a:lnSpc>
                <a:spcPct val="90000"/>
              </a:lnSpc>
              <a:spcBef>
                <a:spcPts val="0"/>
              </a:spcBef>
              <a:buFontTx/>
              <a:buNone/>
              <a:defRPr sz="3600" b="1"/>
            </a:lvl1pPr>
            <a:lvl2pPr marL="0" indent="0">
              <a:lnSpc>
                <a:spcPct val="90000"/>
              </a:lnSpc>
              <a:spcBef>
                <a:spcPts val="0"/>
              </a:spcBef>
              <a:buFontTx/>
              <a:buNone/>
              <a:defRPr sz="3600" b="1"/>
            </a:lvl2pPr>
            <a:lvl3pPr marL="0" indent="0">
              <a:lnSpc>
                <a:spcPct val="90000"/>
              </a:lnSpc>
              <a:spcBef>
                <a:spcPts val="0"/>
              </a:spcBef>
              <a:buFontTx/>
              <a:buNone/>
              <a:defRPr sz="3600" b="1"/>
            </a:lvl3pPr>
            <a:lvl4pPr marL="0" indent="0">
              <a:lnSpc>
                <a:spcPct val="90000"/>
              </a:lnSpc>
              <a:spcBef>
                <a:spcPts val="0"/>
              </a:spcBef>
              <a:buFontTx/>
              <a:buNone/>
              <a:defRPr sz="3600" b="1"/>
            </a:lvl4pPr>
            <a:lvl5pPr marL="0" indent="0">
              <a:lnSpc>
                <a:spcPct val="90000"/>
              </a:lnSpc>
              <a:spcBef>
                <a:spcPts val="0"/>
              </a:spcBef>
              <a:buFontTx/>
              <a:buNone/>
              <a:defRPr sz="3600" b="1"/>
            </a:lvl5pPr>
            <a:lvl6pPr marL="0" indent="0">
              <a:lnSpc>
                <a:spcPct val="90000"/>
              </a:lnSpc>
              <a:spcBef>
                <a:spcPts val="0"/>
              </a:spcBef>
              <a:buFontTx/>
              <a:buNone/>
              <a:defRPr sz="3600" b="1"/>
            </a:lvl6pPr>
            <a:lvl7pPr marL="0" indent="0">
              <a:lnSpc>
                <a:spcPct val="90000"/>
              </a:lnSpc>
              <a:spcBef>
                <a:spcPts val="0"/>
              </a:spcBef>
              <a:buFontTx/>
              <a:buNone/>
              <a:defRPr sz="3600" b="1"/>
            </a:lvl7pPr>
            <a:lvl8pPr marL="0" indent="0">
              <a:lnSpc>
                <a:spcPct val="90000"/>
              </a:lnSpc>
              <a:spcBef>
                <a:spcPts val="0"/>
              </a:spcBef>
              <a:buFontTx/>
              <a:buNone/>
              <a:defRPr sz="3600" b="1"/>
            </a:lvl8pPr>
            <a:lvl9pPr marL="0" indent="0">
              <a:lnSpc>
                <a:spcPct val="90000"/>
              </a:lnSpc>
              <a:spcBef>
                <a:spcPts val="0"/>
              </a:spcBef>
              <a:buFontTx/>
              <a:buNone/>
              <a:defRPr sz="3600" b="1"/>
            </a:lvl9pPr>
          </a:lstStyle>
          <a:p>
            <a:pPr lvl="0"/>
            <a:r>
              <a:rPr lang="en-US"/>
              <a:t>[Heading]</a:t>
            </a:r>
          </a:p>
        </p:txBody>
      </p:sp>
      <p:sp>
        <p:nvSpPr>
          <p:cNvPr id="3" name="Content Placeholder 3"/>
          <p:cNvSpPr>
            <a:spLocks noGrp="1"/>
          </p:cNvSpPr>
          <p:nvPr>
            <p:ph sz="half" idx="1" hasCustomPrompt="1"/>
          </p:nvPr>
        </p:nvSpPr>
        <p:spPr>
          <a:xfrm>
            <a:off x="411479" y="2194560"/>
            <a:ext cx="2715768" cy="24536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2" name="Line">
            <a:extLst>
              <a:ext uri="{FF2B5EF4-FFF2-40B4-BE49-F238E27FC236}">
                <a16:creationId xmlns:a16="http://schemas.microsoft.com/office/drawing/2014/main" id="{EEFED67B-961F-A2C3-3CE7-424FC1708611}"/>
              </a:ext>
              <a:ext uri="{C183D7F6-B498-43B3-948B-1728B52AA6E4}">
                <adec:decorative xmlns:adec="http://schemas.microsoft.com/office/drawing/2017/decorative" val="1"/>
              </a:ext>
            </a:extLst>
          </p:cNvPr>
          <p:cNvCxnSpPr>
            <a:cxnSpLocks/>
          </p:cNvCxnSpPr>
          <p:nvPr/>
        </p:nvCxnSpPr>
        <p:spPr>
          <a:xfrm>
            <a:off x="3214116" y="1280160"/>
            <a:ext cx="271576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3214116" y="1371600"/>
            <a:ext cx="2715768" cy="731520"/>
          </a:xfrm>
        </p:spPr>
        <p:txBody>
          <a:bodyPr/>
          <a:lstStyle>
            <a:lvl1pPr marL="0" indent="0">
              <a:lnSpc>
                <a:spcPct val="89000"/>
              </a:lnSpc>
              <a:spcBef>
                <a:spcPts val="0"/>
              </a:spcBef>
              <a:buFontTx/>
              <a:buNone/>
              <a:defRPr sz="3600" b="1"/>
            </a:lvl1pPr>
            <a:lvl2pPr marL="0" indent="0">
              <a:lnSpc>
                <a:spcPct val="89000"/>
              </a:lnSpc>
              <a:spcBef>
                <a:spcPts val="0"/>
              </a:spcBef>
              <a:buFontTx/>
              <a:buNone/>
              <a:defRPr sz="3600" b="1"/>
            </a:lvl2pPr>
            <a:lvl3pPr marL="0" indent="0">
              <a:lnSpc>
                <a:spcPct val="89000"/>
              </a:lnSpc>
              <a:spcBef>
                <a:spcPts val="0"/>
              </a:spcBef>
              <a:buFontTx/>
              <a:buNone/>
              <a:defRPr sz="3600" b="1"/>
            </a:lvl3pPr>
            <a:lvl4pPr marL="0" indent="0">
              <a:lnSpc>
                <a:spcPct val="89000"/>
              </a:lnSpc>
              <a:spcBef>
                <a:spcPts val="0"/>
              </a:spcBef>
              <a:buFontTx/>
              <a:buNone/>
              <a:defRPr sz="3600" b="1"/>
            </a:lvl4pPr>
            <a:lvl5pPr marL="0" indent="0">
              <a:lnSpc>
                <a:spcPct val="89000"/>
              </a:lnSpc>
              <a:spcBef>
                <a:spcPts val="0"/>
              </a:spcBef>
              <a:buFontTx/>
              <a:buNone/>
              <a:defRPr sz="3600" b="1"/>
            </a:lvl5pPr>
            <a:lvl6pPr marL="0" indent="0">
              <a:lnSpc>
                <a:spcPct val="89000"/>
              </a:lnSpc>
              <a:spcBef>
                <a:spcPts val="0"/>
              </a:spcBef>
              <a:buFontTx/>
              <a:buNone/>
              <a:defRPr sz="3600" b="1"/>
            </a:lvl6pPr>
            <a:lvl7pPr marL="0" indent="0">
              <a:lnSpc>
                <a:spcPct val="89000"/>
              </a:lnSpc>
              <a:spcBef>
                <a:spcPts val="0"/>
              </a:spcBef>
              <a:buFontTx/>
              <a:buNone/>
              <a:defRPr sz="3600" b="1"/>
            </a:lvl7pPr>
            <a:lvl8pPr marL="0" indent="0">
              <a:lnSpc>
                <a:spcPct val="89000"/>
              </a:lnSpc>
              <a:spcBef>
                <a:spcPts val="0"/>
              </a:spcBef>
              <a:buFontTx/>
              <a:buNone/>
              <a:defRPr sz="3600" b="1"/>
            </a:lvl8pPr>
            <a:lvl9pPr marL="0" indent="0">
              <a:lnSpc>
                <a:spcPct val="89000"/>
              </a:lnSpc>
              <a:spcBef>
                <a:spcPts val="0"/>
              </a:spcBef>
              <a:buFontTx/>
              <a:buNone/>
              <a:defRPr sz="3600" b="1"/>
            </a:lvl9pPr>
          </a:lstStyle>
          <a:p>
            <a:pPr lvl="0"/>
            <a:r>
              <a:rPr lang="en-US"/>
              <a:t>[Heading]</a:t>
            </a:r>
          </a:p>
        </p:txBody>
      </p:sp>
      <p:sp>
        <p:nvSpPr>
          <p:cNvPr id="4" name="Content Placeholder 5"/>
          <p:cNvSpPr>
            <a:spLocks noGrp="1"/>
          </p:cNvSpPr>
          <p:nvPr>
            <p:ph sz="half" idx="2" hasCustomPrompt="1"/>
          </p:nvPr>
        </p:nvSpPr>
        <p:spPr>
          <a:xfrm>
            <a:off x="3214116" y="2194560"/>
            <a:ext cx="2715768" cy="24536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4" name="Line">
            <a:extLst>
              <a:ext uri="{FF2B5EF4-FFF2-40B4-BE49-F238E27FC236}">
                <a16:creationId xmlns:a16="http://schemas.microsoft.com/office/drawing/2014/main" id="{EEF417DB-4D37-0127-48CE-E03CDF0B3754}"/>
              </a:ext>
              <a:ext uri="{C183D7F6-B498-43B3-948B-1728B52AA6E4}">
                <adec:decorative xmlns:adec="http://schemas.microsoft.com/office/drawing/2017/decorative" val="1"/>
              </a:ext>
            </a:extLst>
          </p:cNvPr>
          <p:cNvCxnSpPr>
            <a:cxnSpLocks/>
          </p:cNvCxnSpPr>
          <p:nvPr/>
        </p:nvCxnSpPr>
        <p:spPr>
          <a:xfrm>
            <a:off x="6016117" y="1280160"/>
            <a:ext cx="271576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6016117" y="1371600"/>
            <a:ext cx="2715768" cy="731520"/>
          </a:xfrm>
        </p:spPr>
        <p:txBody>
          <a:bodyPr/>
          <a:lstStyle>
            <a:lvl1pPr marL="0" indent="0">
              <a:lnSpc>
                <a:spcPct val="89000"/>
              </a:lnSpc>
              <a:spcBef>
                <a:spcPts val="0"/>
              </a:spcBef>
              <a:buFontTx/>
              <a:buNone/>
              <a:defRPr sz="3600" b="1">
                <a:solidFill>
                  <a:srgbClr val="CA0123"/>
                </a:solidFill>
              </a:defRPr>
            </a:lvl1pPr>
            <a:lvl2pPr marL="0" indent="0">
              <a:lnSpc>
                <a:spcPct val="89000"/>
              </a:lnSpc>
              <a:spcBef>
                <a:spcPts val="0"/>
              </a:spcBef>
              <a:buFontTx/>
              <a:buNone/>
              <a:defRPr sz="3600" b="1">
                <a:solidFill>
                  <a:srgbClr val="CA0123"/>
                </a:solidFill>
              </a:defRPr>
            </a:lvl2pPr>
            <a:lvl3pPr marL="0" indent="0">
              <a:lnSpc>
                <a:spcPct val="89000"/>
              </a:lnSpc>
              <a:spcBef>
                <a:spcPts val="0"/>
              </a:spcBef>
              <a:buFontTx/>
              <a:buNone/>
              <a:defRPr sz="3600" b="1">
                <a:solidFill>
                  <a:srgbClr val="CA0123"/>
                </a:solidFill>
              </a:defRPr>
            </a:lvl3pPr>
            <a:lvl4pPr marL="0" indent="0">
              <a:lnSpc>
                <a:spcPct val="89000"/>
              </a:lnSpc>
              <a:spcBef>
                <a:spcPts val="0"/>
              </a:spcBef>
              <a:buFontTx/>
              <a:buNone/>
              <a:defRPr sz="3600" b="1">
                <a:solidFill>
                  <a:srgbClr val="CA0123"/>
                </a:solidFill>
              </a:defRPr>
            </a:lvl4pPr>
            <a:lvl5pPr marL="0" indent="0">
              <a:lnSpc>
                <a:spcPct val="89000"/>
              </a:lnSpc>
              <a:spcBef>
                <a:spcPts val="0"/>
              </a:spcBef>
              <a:buFontTx/>
              <a:buNone/>
              <a:defRPr sz="3600" b="1">
                <a:solidFill>
                  <a:srgbClr val="CA0123"/>
                </a:solidFill>
              </a:defRPr>
            </a:lvl5pPr>
            <a:lvl6pPr marL="0" indent="0">
              <a:lnSpc>
                <a:spcPct val="89000"/>
              </a:lnSpc>
              <a:spcBef>
                <a:spcPts val="0"/>
              </a:spcBef>
              <a:buFontTx/>
              <a:buNone/>
              <a:defRPr sz="3600" b="1">
                <a:solidFill>
                  <a:srgbClr val="CA0123"/>
                </a:solidFill>
              </a:defRPr>
            </a:lvl6pPr>
            <a:lvl7pPr marL="0" indent="0">
              <a:lnSpc>
                <a:spcPct val="89000"/>
              </a:lnSpc>
              <a:spcBef>
                <a:spcPts val="0"/>
              </a:spcBef>
              <a:buFontTx/>
              <a:buNone/>
              <a:defRPr sz="3600" b="1">
                <a:solidFill>
                  <a:srgbClr val="CA0123"/>
                </a:solidFill>
              </a:defRPr>
            </a:lvl7pPr>
            <a:lvl8pPr marL="0" indent="0">
              <a:lnSpc>
                <a:spcPct val="89000"/>
              </a:lnSpc>
              <a:spcBef>
                <a:spcPts val="0"/>
              </a:spcBef>
              <a:buFontTx/>
              <a:buNone/>
              <a:defRPr sz="3600" b="1">
                <a:solidFill>
                  <a:srgbClr val="CA0123"/>
                </a:solidFill>
              </a:defRPr>
            </a:lvl8pPr>
            <a:lvl9pPr marL="0" indent="0">
              <a:lnSpc>
                <a:spcPct val="89000"/>
              </a:lnSpc>
              <a:spcBef>
                <a:spcPts val="0"/>
              </a:spcBef>
              <a:buFontTx/>
              <a:buNone/>
              <a:defRPr sz="3600" b="1">
                <a:solidFill>
                  <a:srgbClr val="CA0123"/>
                </a:solidFill>
              </a:defRPr>
            </a:lvl9pPr>
          </a:lstStyle>
          <a:p>
            <a:pPr lvl="0"/>
            <a:r>
              <a:rPr lang="en-US"/>
              <a:t>[Heading]</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hasCustomPrompt="1"/>
          </p:nvPr>
        </p:nvSpPr>
        <p:spPr>
          <a:xfrm>
            <a:off x="6016117" y="2194560"/>
            <a:ext cx="2715768" cy="24536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48665693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Three Number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DBC2551-90A7-193F-B553-D6F95FA4E308}"/>
              </a:ext>
            </a:extLst>
          </p:cNvPr>
          <p:cNvSpPr>
            <a:spLocks noGrp="1"/>
          </p:cNvSpPr>
          <p:nvPr>
            <p:ph type="title" hasCustomPrompt="1"/>
          </p:nvPr>
        </p:nvSpPr>
        <p:spPr/>
        <p:txBody>
          <a:bodyPr/>
          <a:lstStyle>
            <a:lvl1pPr>
              <a:defRPr sz="1100" cap="all" spc="20" baseline="0"/>
            </a:lvl1pPr>
          </a:lstStyle>
          <a:p>
            <a:r>
              <a:rPr lang="en-US"/>
              <a:t>[OPTIONAL SLIDE TITLE/EYEBROW]</a:t>
            </a:r>
          </a:p>
        </p:txBody>
      </p: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279525"/>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3" name="Content Placeholder 3"/>
          <p:cNvSpPr>
            <a:spLocks noGrp="1"/>
          </p:cNvSpPr>
          <p:nvPr>
            <p:ph sz="half" idx="1" hasCustomPrompt="1"/>
          </p:nvPr>
        </p:nvSpPr>
        <p:spPr>
          <a:xfrm>
            <a:off x="411479" y="2193926"/>
            <a:ext cx="2011680" cy="12344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9" name="Line">
            <a:extLst>
              <a:ext uri="{FF2B5EF4-FFF2-40B4-BE49-F238E27FC236}">
                <a16:creationId xmlns:a16="http://schemas.microsoft.com/office/drawing/2014/main" id="{D51166C6-AB1D-5E70-17DC-8078717EEB52}"/>
              </a:ext>
              <a:ext uri="{C183D7F6-B498-43B3-948B-1728B52AA6E4}">
                <adec:decorative xmlns:adec="http://schemas.microsoft.com/office/drawing/2017/decorative" val="1"/>
              </a:ext>
            </a:extLst>
          </p:cNvPr>
          <p:cNvCxnSpPr>
            <a:cxnSpLocks/>
          </p:cNvCxnSpPr>
          <p:nvPr/>
        </p:nvCxnSpPr>
        <p:spPr>
          <a:xfrm>
            <a:off x="2818844" y="1279525"/>
            <a:ext cx="0" cy="2148840"/>
          </a:xfrm>
          <a:prstGeom prst="line">
            <a:avLst/>
          </a:prstGeom>
          <a:ln w="19050" cap="flat">
            <a:solidFill>
              <a:srgbClr val="CA0123"/>
            </a:solidFill>
            <a:miter lim="800000"/>
          </a:ln>
        </p:spPr>
        <p:style>
          <a:lnRef idx="1">
            <a:schemeClr val="tx1"/>
          </a:lnRef>
          <a:fillRef idx="0">
            <a:schemeClr val="accent1"/>
          </a:fillRef>
          <a:effectRef idx="0">
            <a:srgbClr val="000000"/>
          </a:effectRef>
          <a:fontRef idx="minor">
            <a:schemeClr val="tx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3214529" y="1279525"/>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4" name="Content Placeholder 5"/>
          <p:cNvSpPr>
            <a:spLocks noGrp="1"/>
          </p:cNvSpPr>
          <p:nvPr>
            <p:ph sz="half" idx="2" hasCustomPrompt="1"/>
          </p:nvPr>
        </p:nvSpPr>
        <p:spPr>
          <a:xfrm>
            <a:off x="3214529" y="2193926"/>
            <a:ext cx="2011680" cy="12344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22" name="Line">
            <a:extLst>
              <a:ext uri="{FF2B5EF4-FFF2-40B4-BE49-F238E27FC236}">
                <a16:creationId xmlns:a16="http://schemas.microsoft.com/office/drawing/2014/main" id="{1CADF247-3F64-73F9-F1E2-DDE9E6215558}"/>
              </a:ext>
              <a:ext uri="{C183D7F6-B498-43B3-948B-1728B52AA6E4}">
                <adec:decorative xmlns:adec="http://schemas.microsoft.com/office/drawing/2017/decorative" val="1"/>
              </a:ext>
            </a:extLst>
          </p:cNvPr>
          <p:cNvCxnSpPr>
            <a:cxnSpLocks/>
          </p:cNvCxnSpPr>
          <p:nvPr/>
        </p:nvCxnSpPr>
        <p:spPr>
          <a:xfrm>
            <a:off x="5622052" y="1279525"/>
            <a:ext cx="0" cy="2148840"/>
          </a:xfrm>
          <a:prstGeom prst="line">
            <a:avLst/>
          </a:prstGeom>
          <a:ln w="19050" cap="flat">
            <a:solidFill>
              <a:srgbClr val="CA0123"/>
            </a:solidFill>
            <a:miter lim="800000"/>
          </a:ln>
        </p:spPr>
        <p:style>
          <a:lnRef idx="1">
            <a:schemeClr val="tx1"/>
          </a:lnRef>
          <a:fillRef idx="0">
            <a:schemeClr val="accent1"/>
          </a:fillRef>
          <a:effectRef idx="0">
            <a:srgbClr val="000000"/>
          </a:effectRef>
          <a:fontRef idx="minor">
            <a:schemeClr val="tx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6017895" y="1279525"/>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hasCustomPrompt="1"/>
          </p:nvPr>
        </p:nvSpPr>
        <p:spPr>
          <a:xfrm>
            <a:off x="6017895" y="2193926"/>
            <a:ext cx="2011680" cy="123444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84007544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Four Number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DBC2551-90A7-193F-B553-D6F95FA4E308}"/>
              </a:ext>
            </a:extLst>
          </p:cNvPr>
          <p:cNvSpPr>
            <a:spLocks noGrp="1"/>
          </p:cNvSpPr>
          <p:nvPr>
            <p:ph type="title" hasCustomPrompt="1"/>
          </p:nvPr>
        </p:nvSpPr>
        <p:spPr/>
        <p:txBody>
          <a:bodyPr/>
          <a:lstStyle>
            <a:lvl1pPr>
              <a:defRPr sz="1100" cap="all" spc="20" baseline="0"/>
            </a:lvl1pPr>
          </a:lstStyle>
          <a:p>
            <a:r>
              <a:rPr lang="en-US"/>
              <a:t>[OPTIONAL SLIDE TITLE/EYEBROW]</a:t>
            </a:r>
          </a:p>
        </p:txBody>
      </p:sp>
      <p:cxnSp>
        <p:nvCxnSpPr>
          <p:cNvPr id="10" name="Line">
            <a:extLst>
              <a:ext uri="{FF2B5EF4-FFF2-40B4-BE49-F238E27FC236}">
                <a16:creationId xmlns:a16="http://schemas.microsoft.com/office/drawing/2014/main" id="{032B760A-E50F-E25B-3508-583C3BC755DC}"/>
              </a:ext>
              <a:ext uri="{C183D7F6-B498-43B3-948B-1728B52AA6E4}">
                <adec:decorative xmlns:adec="http://schemas.microsoft.com/office/drawing/2017/decorative" val="1"/>
              </a:ext>
            </a:extLst>
          </p:cNvPr>
          <p:cNvCxnSpPr>
            <a:cxnSpLocks/>
          </p:cNvCxnSpPr>
          <p:nvPr/>
        </p:nvCxnSpPr>
        <p:spPr>
          <a:xfrm>
            <a:off x="411480" y="1280160"/>
            <a:ext cx="201168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371600"/>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3" name="Content Placeholder 3"/>
          <p:cNvSpPr>
            <a:spLocks noGrp="1"/>
          </p:cNvSpPr>
          <p:nvPr>
            <p:ph sz="half" idx="1" hasCustomPrompt="1"/>
          </p:nvPr>
        </p:nvSpPr>
        <p:spPr>
          <a:xfrm>
            <a:off x="411479" y="2286000"/>
            <a:ext cx="2011680" cy="2362189"/>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2" name="Line">
            <a:extLst>
              <a:ext uri="{FF2B5EF4-FFF2-40B4-BE49-F238E27FC236}">
                <a16:creationId xmlns:a16="http://schemas.microsoft.com/office/drawing/2014/main" id="{EEFED67B-961F-A2C3-3CE7-424FC1708611}"/>
              </a:ext>
              <a:ext uri="{C183D7F6-B498-43B3-948B-1728B52AA6E4}">
                <adec:decorative xmlns:adec="http://schemas.microsoft.com/office/drawing/2017/decorative" val="1"/>
              </a:ext>
            </a:extLst>
          </p:cNvPr>
          <p:cNvCxnSpPr>
            <a:cxnSpLocks/>
          </p:cNvCxnSpPr>
          <p:nvPr/>
        </p:nvCxnSpPr>
        <p:spPr>
          <a:xfrm>
            <a:off x="2512695" y="1280160"/>
            <a:ext cx="201168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2512695" y="1371600"/>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4" name="Content Placeholder 5"/>
          <p:cNvSpPr>
            <a:spLocks noGrp="1"/>
          </p:cNvSpPr>
          <p:nvPr>
            <p:ph sz="half" idx="2" hasCustomPrompt="1"/>
          </p:nvPr>
        </p:nvSpPr>
        <p:spPr>
          <a:xfrm>
            <a:off x="2512695" y="2286000"/>
            <a:ext cx="2011680" cy="2362189"/>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4" name="Line">
            <a:extLst>
              <a:ext uri="{FF2B5EF4-FFF2-40B4-BE49-F238E27FC236}">
                <a16:creationId xmlns:a16="http://schemas.microsoft.com/office/drawing/2014/main" id="{EEF417DB-4D37-0127-48CE-E03CDF0B3754}"/>
              </a:ext>
              <a:ext uri="{C183D7F6-B498-43B3-948B-1728B52AA6E4}">
                <adec:decorative xmlns:adec="http://schemas.microsoft.com/office/drawing/2017/decorative" val="1"/>
              </a:ext>
            </a:extLst>
          </p:cNvPr>
          <p:cNvCxnSpPr>
            <a:cxnSpLocks/>
          </p:cNvCxnSpPr>
          <p:nvPr/>
        </p:nvCxnSpPr>
        <p:spPr>
          <a:xfrm>
            <a:off x="4616450" y="1280160"/>
            <a:ext cx="201168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4616450" y="1371600"/>
            <a:ext cx="2011680"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hasCustomPrompt="1"/>
          </p:nvPr>
        </p:nvSpPr>
        <p:spPr>
          <a:xfrm>
            <a:off x="4616450" y="2286000"/>
            <a:ext cx="2011680" cy="2362189"/>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cxnSp>
        <p:nvCxnSpPr>
          <p:cNvPr id="16" name="Line">
            <a:extLst>
              <a:ext uri="{FF2B5EF4-FFF2-40B4-BE49-F238E27FC236}">
                <a16:creationId xmlns:a16="http://schemas.microsoft.com/office/drawing/2014/main" id="{12225921-4024-62C1-A3E3-0324ACF7F5F7}"/>
              </a:ext>
              <a:ext uri="{C183D7F6-B498-43B3-948B-1728B52AA6E4}">
                <adec:decorative xmlns:adec="http://schemas.microsoft.com/office/drawing/2017/decorative" val="1"/>
              </a:ext>
            </a:extLst>
          </p:cNvPr>
          <p:cNvCxnSpPr>
            <a:cxnSpLocks/>
          </p:cNvCxnSpPr>
          <p:nvPr/>
        </p:nvCxnSpPr>
        <p:spPr>
          <a:xfrm>
            <a:off x="6720205" y="1280160"/>
            <a:ext cx="201168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7" name="Text Placeholder 8">
            <a:extLst>
              <a:ext uri="{FF2B5EF4-FFF2-40B4-BE49-F238E27FC236}">
                <a16:creationId xmlns:a16="http://schemas.microsoft.com/office/drawing/2014/main" id="{2003BB9E-E230-0D44-17E0-2DF100D7FA35}"/>
              </a:ext>
            </a:extLst>
          </p:cNvPr>
          <p:cNvSpPr>
            <a:spLocks noGrp="1"/>
          </p:cNvSpPr>
          <p:nvPr>
            <p:ph type="body" sz="quarter" idx="18" hasCustomPrompt="1"/>
          </p:nvPr>
        </p:nvSpPr>
        <p:spPr>
          <a:xfrm>
            <a:off x="6720205" y="1371600"/>
            <a:ext cx="2011680" cy="914400"/>
          </a:xfrm>
        </p:spPr>
        <p:txBody>
          <a:bodyPr/>
          <a:lstStyle>
            <a:lvl1pPr marL="0" indent="0">
              <a:lnSpc>
                <a:spcPct val="80000"/>
              </a:lnSpc>
              <a:spcBef>
                <a:spcPts val="0"/>
              </a:spcBef>
              <a:buFontTx/>
              <a:buNone/>
              <a:defRPr sz="7200" b="1">
                <a:solidFill>
                  <a:srgbClr val="CA0123"/>
                </a:solidFill>
              </a:defRPr>
            </a:lvl1pPr>
            <a:lvl2pPr marL="0" indent="0">
              <a:lnSpc>
                <a:spcPct val="80000"/>
              </a:lnSpc>
              <a:spcBef>
                <a:spcPts val="0"/>
              </a:spcBef>
              <a:buFontTx/>
              <a:buNone/>
              <a:defRPr sz="7200" b="1">
                <a:solidFill>
                  <a:srgbClr val="CA0123"/>
                </a:solidFill>
              </a:defRPr>
            </a:lvl2pPr>
            <a:lvl3pPr marL="0" indent="0">
              <a:lnSpc>
                <a:spcPct val="80000"/>
              </a:lnSpc>
              <a:spcBef>
                <a:spcPts val="0"/>
              </a:spcBef>
              <a:buFontTx/>
              <a:buNone/>
              <a:defRPr sz="7200" b="1">
                <a:solidFill>
                  <a:srgbClr val="CA0123"/>
                </a:solidFill>
              </a:defRPr>
            </a:lvl3pPr>
            <a:lvl4pPr marL="0" indent="0">
              <a:lnSpc>
                <a:spcPct val="80000"/>
              </a:lnSpc>
              <a:spcBef>
                <a:spcPts val="0"/>
              </a:spcBef>
              <a:buFontTx/>
              <a:buNone/>
              <a:defRPr sz="7200" b="1">
                <a:solidFill>
                  <a:srgbClr val="CA0123"/>
                </a:solidFill>
              </a:defRPr>
            </a:lvl4pPr>
            <a:lvl5pPr marL="0" indent="0">
              <a:lnSpc>
                <a:spcPct val="80000"/>
              </a:lnSpc>
              <a:spcBef>
                <a:spcPts val="0"/>
              </a:spcBef>
              <a:buFontTx/>
              <a:buNone/>
              <a:defRPr sz="7200" b="1">
                <a:solidFill>
                  <a:srgbClr val="CA0123"/>
                </a:solidFill>
              </a:defRPr>
            </a:lvl5pPr>
            <a:lvl6pPr marL="0" indent="0">
              <a:lnSpc>
                <a:spcPct val="80000"/>
              </a:lnSpc>
              <a:spcBef>
                <a:spcPts val="0"/>
              </a:spcBef>
              <a:buFontTx/>
              <a:buNone/>
              <a:defRPr sz="7200" b="1">
                <a:solidFill>
                  <a:srgbClr val="CA0123"/>
                </a:solidFill>
              </a:defRPr>
            </a:lvl6pPr>
            <a:lvl7pPr marL="0" indent="0">
              <a:lnSpc>
                <a:spcPct val="80000"/>
              </a:lnSpc>
              <a:spcBef>
                <a:spcPts val="0"/>
              </a:spcBef>
              <a:buFontTx/>
              <a:buNone/>
              <a:defRPr sz="7200" b="1">
                <a:solidFill>
                  <a:srgbClr val="CA0123"/>
                </a:solidFill>
              </a:defRPr>
            </a:lvl7pPr>
            <a:lvl8pPr marL="0" indent="0">
              <a:lnSpc>
                <a:spcPct val="80000"/>
              </a:lnSpc>
              <a:spcBef>
                <a:spcPts val="0"/>
              </a:spcBef>
              <a:buFontTx/>
              <a:buNone/>
              <a:defRPr sz="7200" b="1">
                <a:solidFill>
                  <a:srgbClr val="CA0123"/>
                </a:solidFill>
              </a:defRPr>
            </a:lvl8pPr>
            <a:lvl9pPr marL="0" indent="0">
              <a:lnSpc>
                <a:spcPct val="80000"/>
              </a:lnSpc>
              <a:spcBef>
                <a:spcPts val="0"/>
              </a:spcBef>
              <a:buFontTx/>
              <a:buNone/>
              <a:defRPr sz="7200" b="1">
                <a:solidFill>
                  <a:srgbClr val="CA0123"/>
                </a:solidFill>
              </a:defRPr>
            </a:lvl9pPr>
          </a:lstStyle>
          <a:p>
            <a:pPr lvl="0"/>
            <a:r>
              <a:rPr lang="en-US"/>
              <a:t>0</a:t>
            </a:r>
          </a:p>
        </p:txBody>
      </p:sp>
      <p:sp>
        <p:nvSpPr>
          <p:cNvPr id="8" name="Content Placeholder 9">
            <a:extLst>
              <a:ext uri="{FF2B5EF4-FFF2-40B4-BE49-F238E27FC236}">
                <a16:creationId xmlns:a16="http://schemas.microsoft.com/office/drawing/2014/main" id="{735AEAEE-4559-41C0-0932-55C2FCF2979B}"/>
              </a:ext>
            </a:extLst>
          </p:cNvPr>
          <p:cNvSpPr>
            <a:spLocks noGrp="1"/>
          </p:cNvSpPr>
          <p:nvPr>
            <p:ph sz="half" idx="14" hasCustomPrompt="1"/>
          </p:nvPr>
        </p:nvSpPr>
        <p:spPr>
          <a:xfrm>
            <a:off x="6720205" y="2286000"/>
            <a:ext cx="2011680" cy="2362189"/>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74942599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Four Numbers Blue">
    <p:bg>
      <p:bgPr>
        <a:solidFill>
          <a:srgbClr val="BCE4F7"/>
        </a:solidFill>
        <a:effectLst/>
      </p:bgPr>
    </p:bg>
    <p:spTree>
      <p:nvGrpSpPr>
        <p:cNvPr id="1" name=""/>
        <p:cNvGrpSpPr/>
        <p:nvPr/>
      </p:nvGrpSpPr>
      <p:grpSpPr>
        <a:xfrm>
          <a:off x="0" y="0"/>
          <a:ext cx="0" cy="0"/>
          <a:chOff x="0" y="0"/>
          <a:chExt cx="0" cy="0"/>
        </a:xfrm>
      </p:grpSpPr>
      <p:sp>
        <p:nvSpPr>
          <p:cNvPr id="4" name="Rectangle">
            <a:extLst>
              <a:ext uri="{FF2B5EF4-FFF2-40B4-BE49-F238E27FC236}">
                <a16:creationId xmlns:a16="http://schemas.microsoft.com/office/drawing/2014/main" id="{A8406C48-E97B-0D89-83BC-A4B4FB48549A}"/>
              </a:ext>
              <a:ext uri="{C183D7F6-B498-43B3-948B-1728B52AA6E4}">
                <adec:decorative xmlns:adec="http://schemas.microsoft.com/office/drawing/2017/decorative" val="1"/>
              </a:ext>
            </a:extLst>
          </p:cNvPr>
          <p:cNvSpPr/>
          <p:nvPr/>
        </p:nvSpPr>
        <p:spPr bwMode="hidden">
          <a:xfrm>
            <a:off x="0" y="0"/>
            <a:ext cx="3213100" cy="5143500"/>
          </a:xfrm>
          <a:prstGeom prst="rect">
            <a:avLst/>
          </a:prstGeom>
          <a:solidFill>
            <a:srgbClr val="122C49"/>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2" name="Title 1"/>
          <p:cNvSpPr>
            <a:spLocks noGrp="1"/>
          </p:cNvSpPr>
          <p:nvPr>
            <p:ph type="title" hasCustomPrompt="1"/>
          </p:nvPr>
        </p:nvSpPr>
        <p:spPr>
          <a:xfrm>
            <a:off x="411480" y="411480"/>
            <a:ext cx="2712720" cy="4236720"/>
          </a:xfrm>
        </p:spPr>
        <p:txBody>
          <a:bodyPr rIns="91440"/>
          <a:lstStyle>
            <a:lvl1pPr>
              <a:defRPr sz="2800">
                <a:solidFill>
                  <a:schemeClr val="bg1"/>
                </a:solidFill>
              </a:defRPr>
            </a:lvl1pPr>
          </a:lstStyle>
          <a:p>
            <a:r>
              <a:rPr lang="en-US"/>
              <a:t>[Slide title or statement]</a:t>
            </a:r>
          </a:p>
        </p:txBody>
      </p:sp>
      <p:cxnSp>
        <p:nvCxnSpPr>
          <p:cNvPr id="8" name="Line">
            <a:extLst>
              <a:ext uri="{FF2B5EF4-FFF2-40B4-BE49-F238E27FC236}">
                <a16:creationId xmlns:a16="http://schemas.microsoft.com/office/drawing/2014/main" id="{BD0E9FDC-629A-87CD-B99A-3730C62AF792}"/>
              </a:ext>
              <a:ext uri="{C183D7F6-B498-43B3-948B-1728B52AA6E4}">
                <adec:decorative xmlns:adec="http://schemas.microsoft.com/office/drawing/2017/decorative" val="1"/>
              </a:ext>
            </a:extLst>
          </p:cNvPr>
          <p:cNvCxnSpPr>
            <a:cxnSpLocks/>
          </p:cNvCxnSpPr>
          <p:nvPr/>
        </p:nvCxnSpPr>
        <p:spPr>
          <a:xfrm>
            <a:off x="3914775" y="412750"/>
            <a:ext cx="48177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2">
            <a:extLst>
              <a:ext uri="{FF2B5EF4-FFF2-40B4-BE49-F238E27FC236}">
                <a16:creationId xmlns:a16="http://schemas.microsoft.com/office/drawing/2014/main" id="{757FD278-3B66-C9B6-FE02-C48A630C29EE}"/>
              </a:ext>
            </a:extLst>
          </p:cNvPr>
          <p:cNvSpPr>
            <a:spLocks noGrp="1"/>
          </p:cNvSpPr>
          <p:nvPr>
            <p:ph type="body" sz="quarter" idx="15" hasCustomPrompt="1"/>
          </p:nvPr>
        </p:nvSpPr>
        <p:spPr>
          <a:xfrm>
            <a:off x="3914776" y="502920"/>
            <a:ext cx="609600" cy="77724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18" name="Text Placeholder 3">
            <a:extLst>
              <a:ext uri="{FF2B5EF4-FFF2-40B4-BE49-F238E27FC236}">
                <a16:creationId xmlns:a16="http://schemas.microsoft.com/office/drawing/2014/main" id="{8BAF42FC-4213-E207-E35F-579F4D779DA0}"/>
              </a:ext>
            </a:extLst>
          </p:cNvPr>
          <p:cNvSpPr>
            <a:spLocks noGrp="1"/>
          </p:cNvSpPr>
          <p:nvPr>
            <p:ph type="body" sz="quarter" idx="16" hasCustomPrompt="1"/>
          </p:nvPr>
        </p:nvSpPr>
        <p:spPr>
          <a:xfrm>
            <a:off x="4919472" y="502920"/>
            <a:ext cx="3813366" cy="77724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3" name="Line">
            <a:extLst>
              <a:ext uri="{FF2B5EF4-FFF2-40B4-BE49-F238E27FC236}">
                <a16:creationId xmlns:a16="http://schemas.microsoft.com/office/drawing/2014/main" id="{F2DB1599-E5B6-D209-1E82-4350F65DE839}"/>
              </a:ext>
              <a:ext uri="{C183D7F6-B498-43B3-948B-1728B52AA6E4}">
                <adec:decorative xmlns:adec="http://schemas.microsoft.com/office/drawing/2017/decorative" val="1"/>
              </a:ext>
            </a:extLst>
          </p:cNvPr>
          <p:cNvCxnSpPr>
            <a:cxnSpLocks/>
          </p:cNvCxnSpPr>
          <p:nvPr/>
        </p:nvCxnSpPr>
        <p:spPr>
          <a:xfrm>
            <a:off x="3914775" y="1508760"/>
            <a:ext cx="48177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9" name="Text Placeholder 4">
            <a:extLst>
              <a:ext uri="{FF2B5EF4-FFF2-40B4-BE49-F238E27FC236}">
                <a16:creationId xmlns:a16="http://schemas.microsoft.com/office/drawing/2014/main" id="{805CFA0D-D01E-34C3-4D7D-648C7F2BDC83}"/>
              </a:ext>
            </a:extLst>
          </p:cNvPr>
          <p:cNvSpPr>
            <a:spLocks noGrp="1"/>
          </p:cNvSpPr>
          <p:nvPr>
            <p:ph type="body" sz="quarter" idx="17" hasCustomPrompt="1"/>
          </p:nvPr>
        </p:nvSpPr>
        <p:spPr>
          <a:xfrm>
            <a:off x="3914776" y="1600200"/>
            <a:ext cx="609600" cy="77724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0" name="Text Placeholder 5">
            <a:extLst>
              <a:ext uri="{FF2B5EF4-FFF2-40B4-BE49-F238E27FC236}">
                <a16:creationId xmlns:a16="http://schemas.microsoft.com/office/drawing/2014/main" id="{BF4FA2CC-4925-F0A7-CD95-8F8CA39F84E0}"/>
              </a:ext>
            </a:extLst>
          </p:cNvPr>
          <p:cNvSpPr>
            <a:spLocks noGrp="1"/>
          </p:cNvSpPr>
          <p:nvPr>
            <p:ph type="body" sz="quarter" idx="18" hasCustomPrompt="1"/>
          </p:nvPr>
        </p:nvSpPr>
        <p:spPr>
          <a:xfrm>
            <a:off x="4919472" y="1600200"/>
            <a:ext cx="3813366" cy="77724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4" name="Line">
            <a:extLst>
              <a:ext uri="{FF2B5EF4-FFF2-40B4-BE49-F238E27FC236}">
                <a16:creationId xmlns:a16="http://schemas.microsoft.com/office/drawing/2014/main" id="{FA216048-F4AE-3D5D-743E-C28384B81AF1}"/>
              </a:ext>
              <a:ext uri="{C183D7F6-B498-43B3-948B-1728B52AA6E4}">
                <adec:decorative xmlns:adec="http://schemas.microsoft.com/office/drawing/2017/decorative" val="1"/>
              </a:ext>
            </a:extLst>
          </p:cNvPr>
          <p:cNvCxnSpPr>
            <a:cxnSpLocks/>
          </p:cNvCxnSpPr>
          <p:nvPr/>
        </p:nvCxnSpPr>
        <p:spPr>
          <a:xfrm>
            <a:off x="3914775" y="2606040"/>
            <a:ext cx="48177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1" name="Text Placeholder 6">
            <a:extLst>
              <a:ext uri="{FF2B5EF4-FFF2-40B4-BE49-F238E27FC236}">
                <a16:creationId xmlns:a16="http://schemas.microsoft.com/office/drawing/2014/main" id="{76B35AE7-B374-CF3B-A387-861DE388A505}"/>
              </a:ext>
            </a:extLst>
          </p:cNvPr>
          <p:cNvSpPr>
            <a:spLocks noGrp="1"/>
          </p:cNvSpPr>
          <p:nvPr>
            <p:ph type="body" sz="quarter" idx="19" hasCustomPrompt="1"/>
          </p:nvPr>
        </p:nvSpPr>
        <p:spPr>
          <a:xfrm>
            <a:off x="3914776" y="2697480"/>
            <a:ext cx="609600" cy="77724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2" name="Text Placeholder 7">
            <a:extLst>
              <a:ext uri="{FF2B5EF4-FFF2-40B4-BE49-F238E27FC236}">
                <a16:creationId xmlns:a16="http://schemas.microsoft.com/office/drawing/2014/main" id="{F0AB060C-F3B9-484A-B148-6DC28A4C9B31}"/>
              </a:ext>
            </a:extLst>
          </p:cNvPr>
          <p:cNvSpPr>
            <a:spLocks noGrp="1"/>
          </p:cNvSpPr>
          <p:nvPr>
            <p:ph type="body" sz="quarter" idx="20" hasCustomPrompt="1"/>
          </p:nvPr>
        </p:nvSpPr>
        <p:spPr>
          <a:xfrm>
            <a:off x="4919472" y="2697480"/>
            <a:ext cx="3813366" cy="77724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5" name="Line">
            <a:extLst>
              <a:ext uri="{FF2B5EF4-FFF2-40B4-BE49-F238E27FC236}">
                <a16:creationId xmlns:a16="http://schemas.microsoft.com/office/drawing/2014/main" id="{EF870320-F1CE-FE61-EC7A-C99ABA223C41}"/>
              </a:ext>
              <a:ext uri="{C183D7F6-B498-43B3-948B-1728B52AA6E4}">
                <adec:decorative xmlns:adec="http://schemas.microsoft.com/office/drawing/2017/decorative" val="1"/>
              </a:ext>
            </a:extLst>
          </p:cNvPr>
          <p:cNvCxnSpPr>
            <a:cxnSpLocks/>
          </p:cNvCxnSpPr>
          <p:nvPr/>
        </p:nvCxnSpPr>
        <p:spPr>
          <a:xfrm>
            <a:off x="3914775" y="3703320"/>
            <a:ext cx="4817745"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3" name="Text Placeholder 8">
            <a:extLst>
              <a:ext uri="{FF2B5EF4-FFF2-40B4-BE49-F238E27FC236}">
                <a16:creationId xmlns:a16="http://schemas.microsoft.com/office/drawing/2014/main" id="{7C1455EB-5B26-575D-DB32-F6DE87120E08}"/>
              </a:ext>
            </a:extLst>
          </p:cNvPr>
          <p:cNvSpPr>
            <a:spLocks noGrp="1"/>
          </p:cNvSpPr>
          <p:nvPr>
            <p:ph type="body" sz="quarter" idx="21" hasCustomPrompt="1"/>
          </p:nvPr>
        </p:nvSpPr>
        <p:spPr>
          <a:xfrm>
            <a:off x="3914776" y="3794760"/>
            <a:ext cx="609600" cy="85344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4" name="Text Placeholder 9">
            <a:extLst>
              <a:ext uri="{FF2B5EF4-FFF2-40B4-BE49-F238E27FC236}">
                <a16:creationId xmlns:a16="http://schemas.microsoft.com/office/drawing/2014/main" id="{064C75ED-335E-E4C5-A3CA-5D574BE62C2B}"/>
              </a:ext>
            </a:extLst>
          </p:cNvPr>
          <p:cNvSpPr>
            <a:spLocks noGrp="1"/>
          </p:cNvSpPr>
          <p:nvPr>
            <p:ph type="body" sz="quarter" idx="22" hasCustomPrompt="1"/>
          </p:nvPr>
        </p:nvSpPr>
        <p:spPr>
          <a:xfrm>
            <a:off x="4919472" y="3794760"/>
            <a:ext cx="3813366" cy="85344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pic>
        <p:nvPicPr>
          <p:cNvPr id="7" name="UL Solutions">
            <a:extLst>
              <a:ext uri="{FF2B5EF4-FFF2-40B4-BE49-F238E27FC236}">
                <a16:creationId xmlns:a16="http://schemas.microsoft.com/office/drawing/2014/main" id="{BB046A0D-330A-F62D-2076-8A70D07E8F3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10"/>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1558344176"/>
      </p:ext>
    </p:extLst>
  </p:cSld>
  <p:clrMapOvr>
    <a:overrideClrMapping bg1="lt1" tx1="dk1" bg2="lt2" tx2="dk2" accent1="accent1" accent2="accent2" accent3="accent3" accent4="accent4" accent5="accent5" accent6="accent6" hlink="hlink" folHlink="folHlink"/>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Six Nu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48149-288D-B9B1-8122-6D6FC279266B}"/>
              </a:ext>
            </a:extLst>
          </p:cNvPr>
          <p:cNvSpPr>
            <a:spLocks noGrp="1"/>
          </p:cNvSpPr>
          <p:nvPr>
            <p:ph type="title" hasCustomPrompt="1"/>
          </p:nvPr>
        </p:nvSpPr>
        <p:spPr/>
        <p:txBody>
          <a:bodyPr/>
          <a:lstStyle/>
          <a:p>
            <a:r>
              <a:rPr lang="en-US"/>
              <a:t>[Optional slide title]</a:t>
            </a:r>
          </a:p>
        </p:txBody>
      </p:sp>
      <p:cxnSp>
        <p:nvCxnSpPr>
          <p:cNvPr id="10" name="Line">
            <a:extLst>
              <a:ext uri="{FF2B5EF4-FFF2-40B4-BE49-F238E27FC236}">
                <a16:creationId xmlns:a16="http://schemas.microsoft.com/office/drawing/2014/main" id="{032B760A-E50F-E25B-3508-583C3BC755DC}"/>
              </a:ext>
              <a:ext uri="{C183D7F6-B498-43B3-948B-1728B52AA6E4}">
                <adec:decorative xmlns:adec="http://schemas.microsoft.com/office/drawing/2017/decorative" val="1"/>
              </a:ext>
            </a:extLst>
          </p:cNvPr>
          <p:cNvCxnSpPr>
            <a:cxnSpLocks/>
          </p:cNvCxnSpPr>
          <p:nvPr/>
        </p:nvCxnSpPr>
        <p:spPr>
          <a:xfrm>
            <a:off x="411480" y="128016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1" name="Text Placeholder 2">
            <a:extLst>
              <a:ext uri="{FF2B5EF4-FFF2-40B4-BE49-F238E27FC236}">
                <a16:creationId xmlns:a16="http://schemas.microsoft.com/office/drawing/2014/main" id="{F2A9B0B1-E83C-48C2-0292-E1C897BD4577}"/>
              </a:ext>
            </a:extLst>
          </p:cNvPr>
          <p:cNvSpPr>
            <a:spLocks noGrp="1"/>
          </p:cNvSpPr>
          <p:nvPr>
            <p:ph type="body" sz="quarter" idx="15" hasCustomPrompt="1"/>
          </p:nvPr>
        </p:nvSpPr>
        <p:spPr>
          <a:xfrm>
            <a:off x="411163" y="137160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3" name="Content Placeholder 3"/>
          <p:cNvSpPr>
            <a:spLocks noGrp="1"/>
          </p:cNvSpPr>
          <p:nvPr>
            <p:ph sz="half" idx="1" hasCustomPrompt="1"/>
          </p:nvPr>
        </p:nvSpPr>
        <p:spPr>
          <a:xfrm>
            <a:off x="1111249" y="137160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2" name="Line">
            <a:extLst>
              <a:ext uri="{FF2B5EF4-FFF2-40B4-BE49-F238E27FC236}">
                <a16:creationId xmlns:a16="http://schemas.microsoft.com/office/drawing/2014/main" id="{EEFED67B-961F-A2C3-3CE7-424FC1708611}"/>
              </a:ext>
              <a:ext uri="{C183D7F6-B498-43B3-948B-1728B52AA6E4}">
                <adec:decorative xmlns:adec="http://schemas.microsoft.com/office/drawing/2017/decorative" val="1"/>
              </a:ext>
            </a:extLst>
          </p:cNvPr>
          <p:cNvCxnSpPr>
            <a:cxnSpLocks/>
          </p:cNvCxnSpPr>
          <p:nvPr/>
        </p:nvCxnSpPr>
        <p:spPr>
          <a:xfrm>
            <a:off x="3214116" y="128016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4">
            <a:extLst>
              <a:ext uri="{FF2B5EF4-FFF2-40B4-BE49-F238E27FC236}">
                <a16:creationId xmlns:a16="http://schemas.microsoft.com/office/drawing/2014/main" id="{6BCE7084-89AB-BBE8-C02F-6C5675190BBE}"/>
              </a:ext>
            </a:extLst>
          </p:cNvPr>
          <p:cNvSpPr>
            <a:spLocks noGrp="1"/>
          </p:cNvSpPr>
          <p:nvPr>
            <p:ph type="body" sz="quarter" idx="16" hasCustomPrompt="1"/>
          </p:nvPr>
        </p:nvSpPr>
        <p:spPr>
          <a:xfrm>
            <a:off x="3214115" y="137160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4" name="Content Placeholder 5"/>
          <p:cNvSpPr>
            <a:spLocks noGrp="1"/>
          </p:cNvSpPr>
          <p:nvPr>
            <p:ph sz="half" idx="2" hasCustomPrompt="1"/>
          </p:nvPr>
        </p:nvSpPr>
        <p:spPr>
          <a:xfrm>
            <a:off x="3916045" y="137160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4" name="Line">
            <a:extLst>
              <a:ext uri="{FF2B5EF4-FFF2-40B4-BE49-F238E27FC236}">
                <a16:creationId xmlns:a16="http://schemas.microsoft.com/office/drawing/2014/main" id="{EEF417DB-4D37-0127-48CE-E03CDF0B3754}"/>
              </a:ext>
              <a:ext uri="{C183D7F6-B498-43B3-948B-1728B52AA6E4}">
                <adec:decorative xmlns:adec="http://schemas.microsoft.com/office/drawing/2017/decorative" val="1"/>
              </a:ext>
            </a:extLst>
          </p:cNvPr>
          <p:cNvCxnSpPr>
            <a:cxnSpLocks/>
          </p:cNvCxnSpPr>
          <p:nvPr/>
        </p:nvCxnSpPr>
        <p:spPr>
          <a:xfrm>
            <a:off x="6016117" y="128016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6">
            <a:extLst>
              <a:ext uri="{FF2B5EF4-FFF2-40B4-BE49-F238E27FC236}">
                <a16:creationId xmlns:a16="http://schemas.microsoft.com/office/drawing/2014/main" id="{043C39E5-D474-202F-723B-0B1D4B1414E8}"/>
              </a:ext>
            </a:extLst>
          </p:cNvPr>
          <p:cNvSpPr>
            <a:spLocks noGrp="1"/>
          </p:cNvSpPr>
          <p:nvPr>
            <p:ph type="body" sz="quarter" idx="17" hasCustomPrompt="1"/>
          </p:nvPr>
        </p:nvSpPr>
        <p:spPr>
          <a:xfrm>
            <a:off x="6016117" y="137160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6" name="Content Placeholder 7">
            <a:extLst>
              <a:ext uri="{FF2B5EF4-FFF2-40B4-BE49-F238E27FC236}">
                <a16:creationId xmlns:a16="http://schemas.microsoft.com/office/drawing/2014/main" id="{87B3509B-3D79-ECD2-5B02-BC1E0F0B4AFC}"/>
              </a:ext>
            </a:extLst>
          </p:cNvPr>
          <p:cNvSpPr>
            <a:spLocks noGrp="1"/>
          </p:cNvSpPr>
          <p:nvPr>
            <p:ph sz="half" idx="13" hasCustomPrompt="1"/>
          </p:nvPr>
        </p:nvSpPr>
        <p:spPr>
          <a:xfrm>
            <a:off x="6720205" y="137160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7" name="Line">
            <a:extLst>
              <a:ext uri="{FF2B5EF4-FFF2-40B4-BE49-F238E27FC236}">
                <a16:creationId xmlns:a16="http://schemas.microsoft.com/office/drawing/2014/main" id="{A2E5A445-9921-81B5-3D1A-C59D90B820D2}"/>
              </a:ext>
              <a:ext uri="{C183D7F6-B498-43B3-948B-1728B52AA6E4}">
                <adec:decorative xmlns:adec="http://schemas.microsoft.com/office/drawing/2017/decorative" val="1"/>
              </a:ext>
            </a:extLst>
          </p:cNvPr>
          <p:cNvCxnSpPr>
            <a:cxnSpLocks/>
          </p:cNvCxnSpPr>
          <p:nvPr/>
        </p:nvCxnSpPr>
        <p:spPr>
          <a:xfrm>
            <a:off x="411480" y="283464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1" name="Text Placeholder 8">
            <a:extLst>
              <a:ext uri="{FF2B5EF4-FFF2-40B4-BE49-F238E27FC236}">
                <a16:creationId xmlns:a16="http://schemas.microsoft.com/office/drawing/2014/main" id="{DBD9B60D-AF96-E34C-DEE9-C411D3C06F40}"/>
              </a:ext>
            </a:extLst>
          </p:cNvPr>
          <p:cNvSpPr>
            <a:spLocks noGrp="1"/>
          </p:cNvSpPr>
          <p:nvPr>
            <p:ph type="body" sz="quarter" idx="18" hasCustomPrompt="1"/>
          </p:nvPr>
        </p:nvSpPr>
        <p:spPr>
          <a:xfrm>
            <a:off x="411163" y="292608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2" name="Content Placeholder 9">
            <a:extLst>
              <a:ext uri="{FF2B5EF4-FFF2-40B4-BE49-F238E27FC236}">
                <a16:creationId xmlns:a16="http://schemas.microsoft.com/office/drawing/2014/main" id="{BBAABEB5-5517-8DFE-BF89-28E5848138A5}"/>
              </a:ext>
            </a:extLst>
          </p:cNvPr>
          <p:cNvSpPr>
            <a:spLocks noGrp="1"/>
          </p:cNvSpPr>
          <p:nvPr>
            <p:ph sz="half" idx="19" hasCustomPrompt="1"/>
          </p:nvPr>
        </p:nvSpPr>
        <p:spPr>
          <a:xfrm>
            <a:off x="1111249" y="292608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9" name="Line">
            <a:extLst>
              <a:ext uri="{FF2B5EF4-FFF2-40B4-BE49-F238E27FC236}">
                <a16:creationId xmlns:a16="http://schemas.microsoft.com/office/drawing/2014/main" id="{D3BBBD03-63A9-5680-A668-AD734D9AC579}"/>
              </a:ext>
              <a:ext uri="{C183D7F6-B498-43B3-948B-1728B52AA6E4}">
                <adec:decorative xmlns:adec="http://schemas.microsoft.com/office/drawing/2017/decorative" val="1"/>
              </a:ext>
            </a:extLst>
          </p:cNvPr>
          <p:cNvCxnSpPr>
            <a:cxnSpLocks/>
          </p:cNvCxnSpPr>
          <p:nvPr/>
        </p:nvCxnSpPr>
        <p:spPr>
          <a:xfrm>
            <a:off x="3214116" y="283464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3" name="Text Placeholder 10">
            <a:extLst>
              <a:ext uri="{FF2B5EF4-FFF2-40B4-BE49-F238E27FC236}">
                <a16:creationId xmlns:a16="http://schemas.microsoft.com/office/drawing/2014/main" id="{BFCAC2B4-2A12-AC71-D2FF-A47B1A7F475B}"/>
              </a:ext>
            </a:extLst>
          </p:cNvPr>
          <p:cNvSpPr>
            <a:spLocks noGrp="1"/>
          </p:cNvSpPr>
          <p:nvPr>
            <p:ph type="body" sz="quarter" idx="20" hasCustomPrompt="1"/>
          </p:nvPr>
        </p:nvSpPr>
        <p:spPr>
          <a:xfrm>
            <a:off x="3214115" y="292608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4" name="Content Placeholder 11">
            <a:extLst>
              <a:ext uri="{FF2B5EF4-FFF2-40B4-BE49-F238E27FC236}">
                <a16:creationId xmlns:a16="http://schemas.microsoft.com/office/drawing/2014/main" id="{48253893-B570-7293-17A1-71E27CB3F1F1}"/>
              </a:ext>
            </a:extLst>
          </p:cNvPr>
          <p:cNvSpPr>
            <a:spLocks noGrp="1"/>
          </p:cNvSpPr>
          <p:nvPr>
            <p:ph sz="half" idx="21" hasCustomPrompt="1"/>
          </p:nvPr>
        </p:nvSpPr>
        <p:spPr>
          <a:xfrm>
            <a:off x="3916045" y="292608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20" name="Line">
            <a:extLst>
              <a:ext uri="{FF2B5EF4-FFF2-40B4-BE49-F238E27FC236}">
                <a16:creationId xmlns:a16="http://schemas.microsoft.com/office/drawing/2014/main" id="{E68F0E95-0F10-85D0-3F82-18B46C62FF92}"/>
              </a:ext>
              <a:ext uri="{C183D7F6-B498-43B3-948B-1728B52AA6E4}">
                <adec:decorative xmlns:adec="http://schemas.microsoft.com/office/drawing/2017/decorative" val="1"/>
              </a:ext>
            </a:extLst>
          </p:cNvPr>
          <p:cNvCxnSpPr>
            <a:cxnSpLocks/>
          </p:cNvCxnSpPr>
          <p:nvPr/>
        </p:nvCxnSpPr>
        <p:spPr>
          <a:xfrm>
            <a:off x="6016117" y="2834640"/>
            <a:ext cx="262432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5" name="Text Placeholder 12">
            <a:extLst>
              <a:ext uri="{FF2B5EF4-FFF2-40B4-BE49-F238E27FC236}">
                <a16:creationId xmlns:a16="http://schemas.microsoft.com/office/drawing/2014/main" id="{06FE20AB-0650-08D3-7059-A9237D1EC5FB}"/>
              </a:ext>
            </a:extLst>
          </p:cNvPr>
          <p:cNvSpPr>
            <a:spLocks noGrp="1"/>
          </p:cNvSpPr>
          <p:nvPr>
            <p:ph type="body" sz="quarter" idx="22" hasCustomPrompt="1"/>
          </p:nvPr>
        </p:nvSpPr>
        <p:spPr>
          <a:xfrm>
            <a:off x="6016117" y="2926080"/>
            <a:ext cx="612648" cy="12801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0</a:t>
            </a:r>
          </a:p>
        </p:txBody>
      </p:sp>
      <p:sp>
        <p:nvSpPr>
          <p:cNvPr id="26" name="Content Placeholder 13">
            <a:extLst>
              <a:ext uri="{FF2B5EF4-FFF2-40B4-BE49-F238E27FC236}">
                <a16:creationId xmlns:a16="http://schemas.microsoft.com/office/drawing/2014/main" id="{57C5898C-7B53-1B70-97CE-C94C8933378D}"/>
              </a:ext>
            </a:extLst>
          </p:cNvPr>
          <p:cNvSpPr>
            <a:spLocks noGrp="1"/>
          </p:cNvSpPr>
          <p:nvPr>
            <p:ph sz="half" idx="23" hasCustomPrompt="1"/>
          </p:nvPr>
        </p:nvSpPr>
        <p:spPr>
          <a:xfrm>
            <a:off x="6720205" y="2926080"/>
            <a:ext cx="1920240" cy="128016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pic>
        <p:nvPicPr>
          <p:cNvPr id="18" name="UL Solutions" descr="UL Solutions">
            <a:extLst>
              <a:ext uri="{FF2B5EF4-FFF2-40B4-BE49-F238E27FC236}">
                <a16:creationId xmlns:a16="http://schemas.microsoft.com/office/drawing/2014/main" id="{9C350064-048B-3797-4B4B-29D978BA0A4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4"/>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66103714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Statement Image">
    <p:bg>
      <p:bgPr>
        <a:solidFill>
          <a:srgbClr val="CA0123"/>
        </a:solidFill>
        <a:effectLst/>
      </p:bgPr>
    </p:bg>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594D873B-19E9-7716-12D6-EC3B1319DA78}"/>
              </a:ext>
              <a:ext uri="{C183D7F6-B498-43B3-948B-1728B52AA6E4}">
                <adec:decorative xmlns:adec="http://schemas.microsoft.com/office/drawing/2017/decorative" val="1"/>
              </a:ext>
            </a:extLst>
          </p:cNvPr>
          <p:cNvSpPr>
            <a:spLocks noGrp="1"/>
          </p:cNvSpPr>
          <p:nvPr>
            <p:ph type="pic" sz="quarter" idx="11"/>
          </p:nvPr>
        </p:nvSpPr>
        <p:spPr>
          <a:xfrm>
            <a:off x="4918202" y="0"/>
            <a:ext cx="4225798"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1" y="411480"/>
            <a:ext cx="3803904" cy="685800"/>
          </a:xfrm>
        </p:spPr>
        <p:txBody>
          <a:bodyPr/>
          <a:lstStyle>
            <a:lvl1pPr>
              <a:defRPr sz="1100" cap="all" spc="20" baseline="0"/>
            </a:lvl1pPr>
          </a:lstStyle>
          <a:p>
            <a:r>
              <a:rPr lang="en-US"/>
              <a:t>[OPTIONAL SLIDE TITLE/EYEBROW]</a:t>
            </a:r>
          </a:p>
        </p:txBody>
      </p:sp>
      <p:cxnSp>
        <p:nvCxnSpPr>
          <p:cNvPr id="7" name="Line">
            <a:extLst>
              <a:ext uri="{FF2B5EF4-FFF2-40B4-BE49-F238E27FC236}">
                <a16:creationId xmlns:a16="http://schemas.microsoft.com/office/drawing/2014/main" id="{4A181CAC-CFA4-9D8F-C8D2-36FAD53E11EA}"/>
              </a:ext>
              <a:ext uri="{C183D7F6-B498-43B3-948B-1728B52AA6E4}">
                <adec:decorative xmlns:adec="http://schemas.microsoft.com/office/drawing/2017/decorative" val="1"/>
              </a:ext>
            </a:extLst>
          </p:cNvPr>
          <p:cNvCxnSpPr>
            <a:cxnSpLocks/>
          </p:cNvCxnSpPr>
          <p:nvPr/>
        </p:nvCxnSpPr>
        <p:spPr>
          <a:xfrm>
            <a:off x="411480" y="1280160"/>
            <a:ext cx="3803904"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0" name="Text Placeholder 3">
            <a:extLst>
              <a:ext uri="{FF2B5EF4-FFF2-40B4-BE49-F238E27FC236}">
                <a16:creationId xmlns:a16="http://schemas.microsoft.com/office/drawing/2014/main" id="{6DC2985D-6568-E842-6143-6B36C39831EA}"/>
              </a:ext>
            </a:extLst>
          </p:cNvPr>
          <p:cNvSpPr>
            <a:spLocks noGrp="1"/>
          </p:cNvSpPr>
          <p:nvPr>
            <p:ph type="body" sz="quarter" idx="13" hasCustomPrompt="1"/>
          </p:nvPr>
        </p:nvSpPr>
        <p:spPr>
          <a:xfrm>
            <a:off x="411480" y="1417320"/>
            <a:ext cx="3803904" cy="3225747"/>
          </a:xfrm>
        </p:spPr>
        <p:txBody>
          <a:bodyPr/>
          <a:lstStyle>
            <a:lvl1pPr marL="0" indent="0">
              <a:lnSpc>
                <a:spcPct val="90000"/>
              </a:lnSpc>
              <a:spcBef>
                <a:spcPts val="0"/>
              </a:spcBef>
              <a:buFontTx/>
              <a:buNone/>
              <a:defRPr sz="2400" b="0"/>
            </a:lvl1pPr>
            <a:lvl2pPr marL="0" indent="0">
              <a:lnSpc>
                <a:spcPct val="90000"/>
              </a:lnSpc>
              <a:spcBef>
                <a:spcPts val="0"/>
              </a:spcBef>
              <a:buFontTx/>
              <a:buNone/>
              <a:defRPr sz="2400" b="0"/>
            </a:lvl2pPr>
            <a:lvl3pPr marL="0" indent="0">
              <a:lnSpc>
                <a:spcPct val="90000"/>
              </a:lnSpc>
              <a:spcBef>
                <a:spcPts val="0"/>
              </a:spcBef>
              <a:buFontTx/>
              <a:buNone/>
              <a:defRPr sz="2400" b="0"/>
            </a:lvl3pPr>
            <a:lvl4pPr marL="0" indent="0">
              <a:lnSpc>
                <a:spcPct val="90000"/>
              </a:lnSpc>
              <a:spcBef>
                <a:spcPts val="0"/>
              </a:spcBef>
              <a:buFontTx/>
              <a:buNone/>
              <a:defRPr sz="2400" b="0"/>
            </a:lvl4pPr>
            <a:lvl5pPr marL="0" indent="0">
              <a:lnSpc>
                <a:spcPct val="90000"/>
              </a:lnSpc>
              <a:spcBef>
                <a:spcPts val="0"/>
              </a:spcBef>
              <a:buFontTx/>
              <a:buNone/>
              <a:defRPr sz="2400" b="0"/>
            </a:lvl5pPr>
            <a:lvl6pPr marL="0" indent="0">
              <a:lnSpc>
                <a:spcPct val="90000"/>
              </a:lnSpc>
              <a:spcBef>
                <a:spcPts val="0"/>
              </a:spcBef>
              <a:buFontTx/>
              <a:buNone/>
              <a:defRPr sz="2400" b="0"/>
            </a:lvl6pPr>
            <a:lvl7pPr marL="0" indent="0">
              <a:lnSpc>
                <a:spcPct val="90000"/>
              </a:lnSpc>
              <a:spcBef>
                <a:spcPts val="0"/>
              </a:spcBef>
              <a:buFontTx/>
              <a:buNone/>
              <a:defRPr sz="2400" b="0"/>
            </a:lvl7pPr>
            <a:lvl8pPr marL="0" indent="0">
              <a:lnSpc>
                <a:spcPct val="90000"/>
              </a:lnSpc>
              <a:spcBef>
                <a:spcPts val="0"/>
              </a:spcBef>
              <a:buFontTx/>
              <a:buNone/>
              <a:defRPr sz="2400" b="0"/>
            </a:lvl8pPr>
            <a:lvl9pPr marL="0" indent="0">
              <a:lnSpc>
                <a:spcPct val="90000"/>
              </a:lnSpc>
              <a:spcBef>
                <a:spcPts val="0"/>
              </a:spcBef>
              <a:buFontTx/>
              <a:buNone/>
              <a:defRPr sz="2400" b="0"/>
            </a:lvl9pPr>
          </a:lstStyle>
          <a:p>
            <a:pPr lvl="0"/>
            <a:r>
              <a:rPr lang="en-US"/>
              <a:t>[Statement]</a:t>
            </a:r>
          </a:p>
        </p:txBody>
      </p:sp>
      <p:pic>
        <p:nvPicPr>
          <p:cNvPr id="11" name="UL Solutions">
            <a:extLst>
              <a:ext uri="{FF2B5EF4-FFF2-40B4-BE49-F238E27FC236}">
                <a16:creationId xmlns:a16="http://schemas.microsoft.com/office/drawing/2014/main" id="{1784F5D1-51F5-6361-2A9B-8C3A1861F6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6" name="Slide Number Placeholder 4"/>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1608524334"/>
      </p:ext>
    </p:extLst>
  </p:cSld>
  <p:clrMapOvr>
    <a:overrideClrMapping bg1="dk1" tx1="lt1" bg2="dk2" tx2="lt2" accent1="accent1" accent2="accent2" accent3="accent3" accent4="accent4" accent5="accent5" accent6="accent6" hlink="hlink" folHlink="folHlink"/>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Two Boxes Sm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4114800" cy="9144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4616450" y="1279523"/>
            <a:ext cx="4114800" cy="9144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48640" y="1416683"/>
            <a:ext cx="3840480" cy="64008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48640" y="2331720"/>
            <a:ext cx="3840480"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4754880" y="1416683"/>
            <a:ext cx="3840480" cy="64008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4754880" y="2331720"/>
            <a:ext cx="3840480"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72211076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Three Boxes Sm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715768" cy="9144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3214116" y="1279523"/>
            <a:ext cx="2715768" cy="9144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EC8DABD9-0903-42DA-E802-AA4DBD0C11A7}"/>
              </a:ext>
              <a:ext uri="{C183D7F6-B498-43B3-948B-1728B52AA6E4}">
                <adec:decorative xmlns:adec="http://schemas.microsoft.com/office/drawing/2017/decorative" val="1"/>
              </a:ext>
            </a:extLst>
          </p:cNvPr>
          <p:cNvSpPr/>
          <p:nvPr/>
        </p:nvSpPr>
        <p:spPr>
          <a:xfrm>
            <a:off x="6016752" y="1279523"/>
            <a:ext cx="2715768" cy="91440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48640" y="1416683"/>
            <a:ext cx="2441448" cy="64008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48640" y="2331720"/>
            <a:ext cx="2441448"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3351276" y="1416683"/>
            <a:ext cx="2441448" cy="64008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3351276" y="2331720"/>
            <a:ext cx="2441448"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sp>
        <p:nvSpPr>
          <p:cNvPr id="14" name="Text Placeholder 6">
            <a:extLst>
              <a:ext uri="{FF2B5EF4-FFF2-40B4-BE49-F238E27FC236}">
                <a16:creationId xmlns:a16="http://schemas.microsoft.com/office/drawing/2014/main" id="{0B80CCE7-DA13-C32F-71C6-2F6881960326}"/>
              </a:ext>
            </a:extLst>
          </p:cNvPr>
          <p:cNvSpPr>
            <a:spLocks noGrp="1"/>
          </p:cNvSpPr>
          <p:nvPr>
            <p:ph type="body" sz="quarter" idx="15" hasCustomPrompt="1"/>
          </p:nvPr>
        </p:nvSpPr>
        <p:spPr bwMode="gray">
          <a:xfrm>
            <a:off x="6153912" y="1416683"/>
            <a:ext cx="2441448" cy="64008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6" name="Content Placeholder 7">
            <a:extLst>
              <a:ext uri="{FF2B5EF4-FFF2-40B4-BE49-F238E27FC236}">
                <a16:creationId xmlns:a16="http://schemas.microsoft.com/office/drawing/2014/main" id="{434EA740-024C-94E3-A7F1-E1648E067B51}"/>
              </a:ext>
            </a:extLst>
          </p:cNvPr>
          <p:cNvSpPr>
            <a:spLocks noGrp="1"/>
          </p:cNvSpPr>
          <p:nvPr>
            <p:ph sz="half" idx="16" hasCustomPrompt="1"/>
          </p:nvPr>
        </p:nvSpPr>
        <p:spPr>
          <a:xfrm>
            <a:off x="6153912" y="2331720"/>
            <a:ext cx="2441448" cy="2316479"/>
          </a:xfrm>
        </p:spPr>
        <p:txBody>
          <a:bodyPr/>
          <a:lstStyle>
            <a:lvl1pPr marL="0" indent="0">
              <a:spcBef>
                <a:spcPts val="1200"/>
              </a:spcBef>
              <a:buFontTx/>
              <a:buNone/>
              <a:defRPr sz="1600"/>
            </a:lvl1pPr>
            <a:lvl2pPr marL="0" indent="0">
              <a:spcBef>
                <a:spcPts val="1200"/>
              </a:spcBef>
              <a:buFontTx/>
              <a:buNone/>
              <a:defRPr sz="1600"/>
            </a:lvl2pPr>
            <a:lvl3pPr marL="0" indent="0">
              <a:spcBef>
                <a:spcPts val="1200"/>
              </a:spcBef>
              <a:buFontTx/>
              <a:buNone/>
              <a:defRPr sz="1600"/>
            </a:lvl3pPr>
            <a:lvl4pPr marL="0" indent="0">
              <a:spcBef>
                <a:spcPts val="1200"/>
              </a:spcBef>
              <a:buFontTx/>
              <a:buNone/>
              <a:defRPr sz="1600"/>
            </a:lvl4pPr>
            <a:lvl5pPr marL="0" indent="0">
              <a:spcBef>
                <a:spcPts val="1200"/>
              </a:spcBef>
              <a:buFontTx/>
              <a:buNone/>
              <a:defRPr sz="1600"/>
            </a:lvl5pPr>
            <a:lvl6pPr marL="0" indent="0">
              <a:spcBef>
                <a:spcPts val="1200"/>
              </a:spcBef>
              <a:buFontTx/>
              <a:buNone/>
              <a:defRPr sz="1600"/>
            </a:lvl6pPr>
            <a:lvl7pPr marL="0" indent="0">
              <a:spcBef>
                <a:spcPts val="1200"/>
              </a:spcBef>
              <a:buFontTx/>
              <a:buNone/>
              <a:defRPr sz="1600"/>
            </a:lvl7pPr>
            <a:lvl8pPr marL="0" indent="0">
              <a:spcBef>
                <a:spcPts val="1200"/>
              </a:spcBef>
              <a:buFontTx/>
              <a:buNone/>
              <a:defRPr sz="1600"/>
            </a:lvl8pPr>
            <a:lvl9pPr marL="0" indent="0">
              <a:spcBef>
                <a:spcPts val="1200"/>
              </a:spcBef>
              <a:buFontTx/>
              <a:buNone/>
              <a:defRPr sz="1600"/>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86719922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Four Boxes Sm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011680" cy="9144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2514600" y="1279523"/>
            <a:ext cx="2011680" cy="9144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EC8DABD9-0903-42DA-E802-AA4DBD0C11A7}"/>
              </a:ext>
              <a:ext uri="{C183D7F6-B498-43B3-948B-1728B52AA6E4}">
                <adec:decorative xmlns:adec="http://schemas.microsoft.com/office/drawing/2017/decorative" val="1"/>
              </a:ext>
            </a:extLst>
          </p:cNvPr>
          <p:cNvSpPr/>
          <p:nvPr/>
        </p:nvSpPr>
        <p:spPr>
          <a:xfrm>
            <a:off x="4617720" y="1279523"/>
            <a:ext cx="2011680" cy="91440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8" name="Rectangle">
            <a:extLst>
              <a:ext uri="{FF2B5EF4-FFF2-40B4-BE49-F238E27FC236}">
                <a16:creationId xmlns:a16="http://schemas.microsoft.com/office/drawing/2014/main" id="{DD1F431A-0341-172E-B28C-85CB518E8619}"/>
              </a:ext>
              <a:ext uri="{C183D7F6-B498-43B3-948B-1728B52AA6E4}">
                <adec:decorative xmlns:adec="http://schemas.microsoft.com/office/drawing/2017/decorative" val="1"/>
              </a:ext>
            </a:extLst>
          </p:cNvPr>
          <p:cNvSpPr/>
          <p:nvPr/>
        </p:nvSpPr>
        <p:spPr>
          <a:xfrm>
            <a:off x="6720840" y="1279523"/>
            <a:ext cx="2011680" cy="914400"/>
          </a:xfrm>
          <a:prstGeom prst="rect">
            <a:avLst/>
          </a:prstGeom>
          <a:solidFill>
            <a:srgbClr val="BCE4F7"/>
          </a:solidFill>
          <a:ln w="19050" cap="flat">
            <a:noFill/>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48640" y="1416683"/>
            <a:ext cx="1737360" cy="685800"/>
          </a:xfrm>
        </p:spPr>
        <p:txBody>
          <a:bodyPr/>
          <a:lstStyle>
            <a:lvl1pPr marL="0" indent="0">
              <a:lnSpc>
                <a:spcPct val="90000"/>
              </a:lnSpc>
              <a:spcBef>
                <a:spcPts val="0"/>
              </a:spcBef>
              <a:buFontTx/>
              <a:buNone/>
              <a:defRPr sz="1600" b="1">
                <a:solidFill>
                  <a:schemeClr val="bg1"/>
                </a:solidFill>
              </a:defRPr>
            </a:lvl1pPr>
            <a:lvl2pPr marL="0" indent="0">
              <a:lnSpc>
                <a:spcPct val="90000"/>
              </a:lnSpc>
              <a:spcBef>
                <a:spcPts val="0"/>
              </a:spcBef>
              <a:buFontTx/>
              <a:buNone/>
              <a:defRPr sz="1600" b="1">
                <a:solidFill>
                  <a:schemeClr val="bg1"/>
                </a:solidFill>
              </a:defRPr>
            </a:lvl2pPr>
            <a:lvl3pPr marL="0" indent="0">
              <a:lnSpc>
                <a:spcPct val="90000"/>
              </a:lnSpc>
              <a:spcBef>
                <a:spcPts val="0"/>
              </a:spcBef>
              <a:buFontTx/>
              <a:buNone/>
              <a:defRPr sz="1600" b="1">
                <a:solidFill>
                  <a:schemeClr val="bg1"/>
                </a:solidFill>
              </a:defRPr>
            </a:lvl3pPr>
            <a:lvl4pPr marL="0" indent="0">
              <a:lnSpc>
                <a:spcPct val="90000"/>
              </a:lnSpc>
              <a:spcBef>
                <a:spcPts val="0"/>
              </a:spcBef>
              <a:buFontTx/>
              <a:buNone/>
              <a:defRPr sz="1600" b="1">
                <a:solidFill>
                  <a:schemeClr val="bg1"/>
                </a:solidFill>
              </a:defRPr>
            </a:lvl4pPr>
            <a:lvl5pPr marL="0" indent="0">
              <a:lnSpc>
                <a:spcPct val="90000"/>
              </a:lnSpc>
              <a:spcBef>
                <a:spcPts val="0"/>
              </a:spcBef>
              <a:buFontTx/>
              <a:buNone/>
              <a:defRPr sz="1600" b="1">
                <a:solidFill>
                  <a:schemeClr val="bg1"/>
                </a:solidFill>
              </a:defRPr>
            </a:lvl5pPr>
            <a:lvl6pPr marL="0" indent="0">
              <a:lnSpc>
                <a:spcPct val="90000"/>
              </a:lnSpc>
              <a:spcBef>
                <a:spcPts val="0"/>
              </a:spcBef>
              <a:buFontTx/>
              <a:buNone/>
              <a:defRPr sz="1600" b="1">
                <a:solidFill>
                  <a:schemeClr val="bg1"/>
                </a:solidFill>
              </a:defRPr>
            </a:lvl6pPr>
            <a:lvl7pPr marL="0" indent="0">
              <a:lnSpc>
                <a:spcPct val="90000"/>
              </a:lnSpc>
              <a:spcBef>
                <a:spcPts val="0"/>
              </a:spcBef>
              <a:buFontTx/>
              <a:buNone/>
              <a:defRPr sz="1600" b="1">
                <a:solidFill>
                  <a:schemeClr val="bg1"/>
                </a:solidFill>
              </a:defRPr>
            </a:lvl7pPr>
            <a:lvl8pPr marL="0" indent="0">
              <a:lnSpc>
                <a:spcPct val="90000"/>
              </a:lnSpc>
              <a:spcBef>
                <a:spcPts val="0"/>
              </a:spcBef>
              <a:buFontTx/>
              <a:buNone/>
              <a:defRPr sz="1600" b="1">
                <a:solidFill>
                  <a:schemeClr val="bg1"/>
                </a:solidFill>
              </a:defRPr>
            </a:lvl8pPr>
            <a:lvl9pPr marL="0" indent="0">
              <a:lnSpc>
                <a:spcPct val="90000"/>
              </a:lnSpc>
              <a:spcBef>
                <a:spcPts val="0"/>
              </a:spcBef>
              <a:buFontTx/>
              <a:buNone/>
              <a:defRPr sz="1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48640" y="2331720"/>
            <a:ext cx="1737360" cy="2316479"/>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2651760" y="1416683"/>
            <a:ext cx="1737360" cy="685800"/>
          </a:xfrm>
        </p:spPr>
        <p:txBody>
          <a:bodyPr/>
          <a:lstStyle>
            <a:lvl1pPr marL="0" indent="0">
              <a:lnSpc>
                <a:spcPct val="90000"/>
              </a:lnSpc>
              <a:spcBef>
                <a:spcPts val="0"/>
              </a:spcBef>
              <a:buFontTx/>
              <a:buNone/>
              <a:defRPr sz="1600" b="1">
                <a:solidFill>
                  <a:schemeClr val="bg1"/>
                </a:solidFill>
              </a:defRPr>
            </a:lvl1pPr>
            <a:lvl2pPr marL="0" indent="0">
              <a:lnSpc>
                <a:spcPct val="90000"/>
              </a:lnSpc>
              <a:spcBef>
                <a:spcPts val="0"/>
              </a:spcBef>
              <a:buFontTx/>
              <a:buNone/>
              <a:defRPr sz="1600" b="1">
                <a:solidFill>
                  <a:schemeClr val="bg1"/>
                </a:solidFill>
              </a:defRPr>
            </a:lvl2pPr>
            <a:lvl3pPr marL="0" indent="0">
              <a:lnSpc>
                <a:spcPct val="90000"/>
              </a:lnSpc>
              <a:spcBef>
                <a:spcPts val="0"/>
              </a:spcBef>
              <a:buFontTx/>
              <a:buNone/>
              <a:defRPr sz="1600" b="1">
                <a:solidFill>
                  <a:schemeClr val="bg1"/>
                </a:solidFill>
              </a:defRPr>
            </a:lvl3pPr>
            <a:lvl4pPr marL="0" indent="0">
              <a:lnSpc>
                <a:spcPct val="90000"/>
              </a:lnSpc>
              <a:spcBef>
                <a:spcPts val="0"/>
              </a:spcBef>
              <a:buFontTx/>
              <a:buNone/>
              <a:defRPr sz="1600" b="1">
                <a:solidFill>
                  <a:schemeClr val="bg1"/>
                </a:solidFill>
              </a:defRPr>
            </a:lvl4pPr>
            <a:lvl5pPr marL="0" indent="0">
              <a:lnSpc>
                <a:spcPct val="90000"/>
              </a:lnSpc>
              <a:spcBef>
                <a:spcPts val="0"/>
              </a:spcBef>
              <a:buFontTx/>
              <a:buNone/>
              <a:defRPr sz="1600" b="1">
                <a:solidFill>
                  <a:schemeClr val="bg1"/>
                </a:solidFill>
              </a:defRPr>
            </a:lvl5pPr>
            <a:lvl6pPr marL="0" indent="0">
              <a:lnSpc>
                <a:spcPct val="90000"/>
              </a:lnSpc>
              <a:spcBef>
                <a:spcPts val="0"/>
              </a:spcBef>
              <a:buFontTx/>
              <a:buNone/>
              <a:defRPr sz="1600" b="1">
                <a:solidFill>
                  <a:schemeClr val="bg1"/>
                </a:solidFill>
              </a:defRPr>
            </a:lvl6pPr>
            <a:lvl7pPr marL="0" indent="0">
              <a:lnSpc>
                <a:spcPct val="90000"/>
              </a:lnSpc>
              <a:spcBef>
                <a:spcPts val="0"/>
              </a:spcBef>
              <a:buFontTx/>
              <a:buNone/>
              <a:defRPr sz="1600" b="1">
                <a:solidFill>
                  <a:schemeClr val="bg1"/>
                </a:solidFill>
              </a:defRPr>
            </a:lvl7pPr>
            <a:lvl8pPr marL="0" indent="0">
              <a:lnSpc>
                <a:spcPct val="90000"/>
              </a:lnSpc>
              <a:spcBef>
                <a:spcPts val="0"/>
              </a:spcBef>
              <a:buFontTx/>
              <a:buNone/>
              <a:defRPr sz="1600" b="1">
                <a:solidFill>
                  <a:schemeClr val="bg1"/>
                </a:solidFill>
              </a:defRPr>
            </a:lvl8pPr>
            <a:lvl9pPr marL="0" indent="0">
              <a:lnSpc>
                <a:spcPct val="90000"/>
              </a:lnSpc>
              <a:spcBef>
                <a:spcPts val="0"/>
              </a:spcBef>
              <a:buFontTx/>
              <a:buNone/>
              <a:defRPr sz="1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2651760" y="2331720"/>
            <a:ext cx="1737360" cy="2316479"/>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sp>
        <p:nvSpPr>
          <p:cNvPr id="14" name="Text Placeholder 6">
            <a:extLst>
              <a:ext uri="{FF2B5EF4-FFF2-40B4-BE49-F238E27FC236}">
                <a16:creationId xmlns:a16="http://schemas.microsoft.com/office/drawing/2014/main" id="{0B80CCE7-DA13-C32F-71C6-2F6881960326}"/>
              </a:ext>
            </a:extLst>
          </p:cNvPr>
          <p:cNvSpPr>
            <a:spLocks noGrp="1"/>
          </p:cNvSpPr>
          <p:nvPr>
            <p:ph type="body" sz="quarter" idx="15" hasCustomPrompt="1"/>
          </p:nvPr>
        </p:nvSpPr>
        <p:spPr bwMode="gray">
          <a:xfrm>
            <a:off x="4754880" y="1416683"/>
            <a:ext cx="1737360" cy="685800"/>
          </a:xfrm>
        </p:spPr>
        <p:txBody>
          <a:bodyPr/>
          <a:lstStyle>
            <a:lvl1pPr marL="0" indent="0">
              <a:lnSpc>
                <a:spcPct val="90000"/>
              </a:lnSpc>
              <a:spcBef>
                <a:spcPts val="0"/>
              </a:spcBef>
              <a:buFontTx/>
              <a:buNone/>
              <a:defRPr sz="1600" b="1">
                <a:solidFill>
                  <a:schemeClr val="tx1"/>
                </a:solidFill>
              </a:defRPr>
            </a:lvl1pPr>
            <a:lvl2pPr marL="0" indent="0">
              <a:lnSpc>
                <a:spcPct val="90000"/>
              </a:lnSpc>
              <a:spcBef>
                <a:spcPts val="0"/>
              </a:spcBef>
              <a:buFontTx/>
              <a:buNone/>
              <a:defRPr sz="1600" b="1">
                <a:solidFill>
                  <a:schemeClr val="tx1"/>
                </a:solidFill>
              </a:defRPr>
            </a:lvl2pPr>
            <a:lvl3pPr marL="0" indent="0">
              <a:lnSpc>
                <a:spcPct val="90000"/>
              </a:lnSpc>
              <a:spcBef>
                <a:spcPts val="0"/>
              </a:spcBef>
              <a:buFontTx/>
              <a:buNone/>
              <a:defRPr sz="1600" b="1">
                <a:solidFill>
                  <a:schemeClr val="tx1"/>
                </a:solidFill>
              </a:defRPr>
            </a:lvl3pPr>
            <a:lvl4pPr marL="0" indent="0">
              <a:lnSpc>
                <a:spcPct val="90000"/>
              </a:lnSpc>
              <a:spcBef>
                <a:spcPts val="0"/>
              </a:spcBef>
              <a:buFontTx/>
              <a:buNone/>
              <a:defRPr sz="1600" b="1">
                <a:solidFill>
                  <a:schemeClr val="tx1"/>
                </a:solidFill>
              </a:defRPr>
            </a:lvl4pPr>
            <a:lvl5pPr marL="0" indent="0">
              <a:lnSpc>
                <a:spcPct val="90000"/>
              </a:lnSpc>
              <a:spcBef>
                <a:spcPts val="0"/>
              </a:spcBef>
              <a:buFontTx/>
              <a:buNone/>
              <a:defRPr sz="1600" b="1">
                <a:solidFill>
                  <a:schemeClr val="tx1"/>
                </a:solidFill>
              </a:defRPr>
            </a:lvl5pPr>
            <a:lvl6pPr marL="0" indent="0">
              <a:lnSpc>
                <a:spcPct val="90000"/>
              </a:lnSpc>
              <a:spcBef>
                <a:spcPts val="0"/>
              </a:spcBef>
              <a:buFontTx/>
              <a:buNone/>
              <a:defRPr sz="1600" b="1">
                <a:solidFill>
                  <a:schemeClr val="tx1"/>
                </a:solidFill>
              </a:defRPr>
            </a:lvl6pPr>
            <a:lvl7pPr marL="0" indent="0">
              <a:lnSpc>
                <a:spcPct val="90000"/>
              </a:lnSpc>
              <a:spcBef>
                <a:spcPts val="0"/>
              </a:spcBef>
              <a:buFontTx/>
              <a:buNone/>
              <a:defRPr sz="1600" b="1">
                <a:solidFill>
                  <a:schemeClr val="tx1"/>
                </a:solidFill>
              </a:defRPr>
            </a:lvl7pPr>
            <a:lvl8pPr marL="0" indent="0">
              <a:lnSpc>
                <a:spcPct val="90000"/>
              </a:lnSpc>
              <a:spcBef>
                <a:spcPts val="0"/>
              </a:spcBef>
              <a:buFontTx/>
              <a:buNone/>
              <a:defRPr sz="1600" b="1">
                <a:solidFill>
                  <a:schemeClr val="tx1"/>
                </a:solidFill>
              </a:defRPr>
            </a:lvl8pPr>
            <a:lvl9pPr marL="0" indent="0">
              <a:lnSpc>
                <a:spcPct val="90000"/>
              </a:lnSpc>
              <a:spcBef>
                <a:spcPts val="0"/>
              </a:spcBef>
              <a:buFontTx/>
              <a:buNone/>
              <a:defRPr sz="1600" b="1">
                <a:solidFill>
                  <a:schemeClr val="tx1"/>
                </a:solidFill>
              </a:defRPr>
            </a:lvl9pPr>
          </a:lstStyle>
          <a:p>
            <a:pPr lvl="0"/>
            <a:r>
              <a:rPr lang="en-US"/>
              <a:t>[Heading]</a:t>
            </a:r>
          </a:p>
        </p:txBody>
      </p:sp>
      <p:sp>
        <p:nvSpPr>
          <p:cNvPr id="16" name="Content Placeholder 7">
            <a:extLst>
              <a:ext uri="{FF2B5EF4-FFF2-40B4-BE49-F238E27FC236}">
                <a16:creationId xmlns:a16="http://schemas.microsoft.com/office/drawing/2014/main" id="{434EA740-024C-94E3-A7F1-E1648E067B51}"/>
              </a:ext>
            </a:extLst>
          </p:cNvPr>
          <p:cNvSpPr>
            <a:spLocks noGrp="1"/>
          </p:cNvSpPr>
          <p:nvPr>
            <p:ph sz="half" idx="16" hasCustomPrompt="1"/>
          </p:nvPr>
        </p:nvSpPr>
        <p:spPr>
          <a:xfrm>
            <a:off x="4754880" y="2331720"/>
            <a:ext cx="1737360" cy="2316479"/>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sp>
        <p:nvSpPr>
          <p:cNvPr id="19" name="Text Placeholder 8">
            <a:extLst>
              <a:ext uri="{FF2B5EF4-FFF2-40B4-BE49-F238E27FC236}">
                <a16:creationId xmlns:a16="http://schemas.microsoft.com/office/drawing/2014/main" id="{28792819-EBC9-9659-F3E9-C008809BE06D}"/>
              </a:ext>
            </a:extLst>
          </p:cNvPr>
          <p:cNvSpPr>
            <a:spLocks noGrp="1"/>
          </p:cNvSpPr>
          <p:nvPr>
            <p:ph type="body" sz="quarter" idx="17" hasCustomPrompt="1"/>
          </p:nvPr>
        </p:nvSpPr>
        <p:spPr bwMode="gray">
          <a:xfrm>
            <a:off x="6858000" y="1416683"/>
            <a:ext cx="1737360" cy="685800"/>
          </a:xfrm>
        </p:spPr>
        <p:txBody>
          <a:bodyPr/>
          <a:lstStyle>
            <a:lvl1pPr marL="0" indent="0">
              <a:lnSpc>
                <a:spcPct val="90000"/>
              </a:lnSpc>
              <a:spcBef>
                <a:spcPts val="0"/>
              </a:spcBef>
              <a:buFontTx/>
              <a:buNone/>
              <a:defRPr sz="1600" b="1">
                <a:solidFill>
                  <a:schemeClr val="tx1"/>
                </a:solidFill>
              </a:defRPr>
            </a:lvl1pPr>
            <a:lvl2pPr marL="0" indent="0">
              <a:lnSpc>
                <a:spcPct val="90000"/>
              </a:lnSpc>
              <a:spcBef>
                <a:spcPts val="0"/>
              </a:spcBef>
              <a:buFontTx/>
              <a:buNone/>
              <a:defRPr sz="1600" b="1">
                <a:solidFill>
                  <a:schemeClr val="tx1"/>
                </a:solidFill>
              </a:defRPr>
            </a:lvl2pPr>
            <a:lvl3pPr marL="0" indent="0">
              <a:lnSpc>
                <a:spcPct val="90000"/>
              </a:lnSpc>
              <a:spcBef>
                <a:spcPts val="0"/>
              </a:spcBef>
              <a:buFontTx/>
              <a:buNone/>
              <a:defRPr sz="1600" b="1">
                <a:solidFill>
                  <a:schemeClr val="tx1"/>
                </a:solidFill>
              </a:defRPr>
            </a:lvl3pPr>
            <a:lvl4pPr marL="0" indent="0">
              <a:lnSpc>
                <a:spcPct val="90000"/>
              </a:lnSpc>
              <a:spcBef>
                <a:spcPts val="0"/>
              </a:spcBef>
              <a:buFontTx/>
              <a:buNone/>
              <a:defRPr sz="1600" b="1">
                <a:solidFill>
                  <a:schemeClr val="tx1"/>
                </a:solidFill>
              </a:defRPr>
            </a:lvl4pPr>
            <a:lvl5pPr marL="0" indent="0">
              <a:lnSpc>
                <a:spcPct val="90000"/>
              </a:lnSpc>
              <a:spcBef>
                <a:spcPts val="0"/>
              </a:spcBef>
              <a:buFontTx/>
              <a:buNone/>
              <a:defRPr sz="1600" b="1">
                <a:solidFill>
                  <a:schemeClr val="tx1"/>
                </a:solidFill>
              </a:defRPr>
            </a:lvl5pPr>
            <a:lvl6pPr marL="0" indent="0">
              <a:lnSpc>
                <a:spcPct val="90000"/>
              </a:lnSpc>
              <a:spcBef>
                <a:spcPts val="0"/>
              </a:spcBef>
              <a:buFontTx/>
              <a:buNone/>
              <a:defRPr sz="1600" b="1">
                <a:solidFill>
                  <a:schemeClr val="tx1"/>
                </a:solidFill>
              </a:defRPr>
            </a:lvl6pPr>
            <a:lvl7pPr marL="0" indent="0">
              <a:lnSpc>
                <a:spcPct val="90000"/>
              </a:lnSpc>
              <a:spcBef>
                <a:spcPts val="0"/>
              </a:spcBef>
              <a:buFontTx/>
              <a:buNone/>
              <a:defRPr sz="1600" b="1">
                <a:solidFill>
                  <a:schemeClr val="tx1"/>
                </a:solidFill>
              </a:defRPr>
            </a:lvl7pPr>
            <a:lvl8pPr marL="0" indent="0">
              <a:lnSpc>
                <a:spcPct val="90000"/>
              </a:lnSpc>
              <a:spcBef>
                <a:spcPts val="0"/>
              </a:spcBef>
              <a:buFontTx/>
              <a:buNone/>
              <a:defRPr sz="1600" b="1">
                <a:solidFill>
                  <a:schemeClr val="tx1"/>
                </a:solidFill>
              </a:defRPr>
            </a:lvl8pPr>
            <a:lvl9pPr marL="0" indent="0">
              <a:lnSpc>
                <a:spcPct val="90000"/>
              </a:lnSpc>
              <a:spcBef>
                <a:spcPts val="0"/>
              </a:spcBef>
              <a:buFontTx/>
              <a:buNone/>
              <a:defRPr sz="1600" b="1">
                <a:solidFill>
                  <a:schemeClr val="tx1"/>
                </a:solidFill>
              </a:defRPr>
            </a:lvl9pPr>
          </a:lstStyle>
          <a:p>
            <a:pPr lvl="0"/>
            <a:r>
              <a:rPr lang="en-US"/>
              <a:t>[Heading]</a:t>
            </a:r>
          </a:p>
        </p:txBody>
      </p:sp>
      <p:sp>
        <p:nvSpPr>
          <p:cNvPr id="20" name="Content Placeholder 9">
            <a:extLst>
              <a:ext uri="{FF2B5EF4-FFF2-40B4-BE49-F238E27FC236}">
                <a16:creationId xmlns:a16="http://schemas.microsoft.com/office/drawing/2014/main" id="{556C798A-4B62-3EF8-C56D-E91F6E87A6FD}"/>
              </a:ext>
            </a:extLst>
          </p:cNvPr>
          <p:cNvSpPr>
            <a:spLocks noGrp="1"/>
          </p:cNvSpPr>
          <p:nvPr>
            <p:ph sz="half" idx="18" hasCustomPrompt="1"/>
          </p:nvPr>
        </p:nvSpPr>
        <p:spPr>
          <a:xfrm>
            <a:off x="6858000" y="2331720"/>
            <a:ext cx="1737360" cy="2316479"/>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16686453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p:cSld name="Two Boxes T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4114800" cy="29718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4616450" y="1279523"/>
            <a:ext cx="4114800" cy="29718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463040"/>
            <a:ext cx="3749040" cy="914400"/>
          </a:xfrm>
        </p:spPr>
        <p:txBody>
          <a:bodyPr/>
          <a:lstStyle>
            <a:lvl1pPr marL="0" indent="0">
              <a:lnSpc>
                <a:spcPct val="90000"/>
              </a:lnSpc>
              <a:spcBef>
                <a:spcPts val="0"/>
              </a:spcBef>
              <a:buFontTx/>
              <a:buNone/>
              <a:defRPr sz="2600" b="1">
                <a:solidFill>
                  <a:schemeClr val="bg1"/>
                </a:solidFill>
              </a:defRPr>
            </a:lvl1pPr>
            <a:lvl2pPr marL="0" indent="0">
              <a:lnSpc>
                <a:spcPct val="90000"/>
              </a:lnSpc>
              <a:spcBef>
                <a:spcPts val="0"/>
              </a:spcBef>
              <a:buFontTx/>
              <a:buNone/>
              <a:defRPr sz="2600" b="1">
                <a:solidFill>
                  <a:schemeClr val="bg1"/>
                </a:solidFill>
              </a:defRPr>
            </a:lvl2pPr>
            <a:lvl3pPr marL="0" indent="0">
              <a:lnSpc>
                <a:spcPct val="90000"/>
              </a:lnSpc>
              <a:spcBef>
                <a:spcPts val="0"/>
              </a:spcBef>
              <a:buFontTx/>
              <a:buNone/>
              <a:defRPr sz="2600" b="1">
                <a:solidFill>
                  <a:schemeClr val="bg1"/>
                </a:solidFill>
              </a:defRPr>
            </a:lvl3pPr>
            <a:lvl4pPr marL="0" indent="0">
              <a:lnSpc>
                <a:spcPct val="90000"/>
              </a:lnSpc>
              <a:spcBef>
                <a:spcPts val="0"/>
              </a:spcBef>
              <a:buFontTx/>
              <a:buNone/>
              <a:defRPr sz="2600" b="1">
                <a:solidFill>
                  <a:schemeClr val="bg1"/>
                </a:solidFill>
              </a:defRPr>
            </a:lvl4pPr>
            <a:lvl5pPr marL="0" indent="0">
              <a:lnSpc>
                <a:spcPct val="90000"/>
              </a:lnSpc>
              <a:spcBef>
                <a:spcPts val="0"/>
              </a:spcBef>
              <a:buFontTx/>
              <a:buNone/>
              <a:defRPr sz="2600" b="1">
                <a:solidFill>
                  <a:schemeClr val="bg1"/>
                </a:solidFill>
              </a:defRPr>
            </a:lvl5pPr>
            <a:lvl6pPr marL="0" indent="0">
              <a:lnSpc>
                <a:spcPct val="90000"/>
              </a:lnSpc>
              <a:spcBef>
                <a:spcPts val="0"/>
              </a:spcBef>
              <a:buFontTx/>
              <a:buNone/>
              <a:defRPr sz="2600" b="1">
                <a:solidFill>
                  <a:schemeClr val="bg1"/>
                </a:solidFill>
              </a:defRPr>
            </a:lvl6pPr>
            <a:lvl7pPr marL="0" indent="0">
              <a:lnSpc>
                <a:spcPct val="90000"/>
              </a:lnSpc>
              <a:spcBef>
                <a:spcPts val="0"/>
              </a:spcBef>
              <a:buFontTx/>
              <a:buNone/>
              <a:defRPr sz="2600" b="1">
                <a:solidFill>
                  <a:schemeClr val="bg1"/>
                </a:solidFill>
              </a:defRPr>
            </a:lvl7pPr>
            <a:lvl8pPr marL="0" indent="0">
              <a:lnSpc>
                <a:spcPct val="90000"/>
              </a:lnSpc>
              <a:spcBef>
                <a:spcPts val="0"/>
              </a:spcBef>
              <a:buFontTx/>
              <a:buNone/>
              <a:defRPr sz="2600" b="1">
                <a:solidFill>
                  <a:schemeClr val="bg1"/>
                </a:solidFill>
              </a:defRPr>
            </a:lvl8pPr>
            <a:lvl9pPr marL="0" indent="0">
              <a:lnSpc>
                <a:spcPct val="90000"/>
              </a:lnSpc>
              <a:spcBef>
                <a:spcPts val="0"/>
              </a:spcBef>
              <a:buFontTx/>
              <a:buNone/>
              <a:defRPr sz="2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651760"/>
            <a:ext cx="3749040" cy="1417320"/>
          </a:xfrm>
        </p:spPr>
        <p:txBody>
          <a:bodyPr/>
          <a:lstStyle>
            <a:lvl1pPr marL="0" indent="0">
              <a:spcBef>
                <a:spcPts val="900"/>
              </a:spcBef>
              <a:buFontTx/>
              <a:buNone/>
              <a:defRPr sz="1400">
                <a:solidFill>
                  <a:schemeClr val="bg1"/>
                </a:solidFill>
              </a:defRPr>
            </a:lvl1pPr>
            <a:lvl2pPr marL="0" indent="0">
              <a:spcBef>
                <a:spcPts val="900"/>
              </a:spcBef>
              <a:buFontTx/>
              <a:buNone/>
              <a:defRPr sz="1400">
                <a:solidFill>
                  <a:schemeClr val="bg1"/>
                </a:solidFill>
              </a:defRPr>
            </a:lvl2pPr>
            <a:lvl3pPr marL="0" indent="0">
              <a:spcBef>
                <a:spcPts val="900"/>
              </a:spcBef>
              <a:buFontTx/>
              <a:buNone/>
              <a:defRPr sz="1400">
                <a:solidFill>
                  <a:schemeClr val="bg1"/>
                </a:solidFill>
              </a:defRPr>
            </a:lvl3pPr>
            <a:lvl4pPr marL="0" indent="0">
              <a:spcBef>
                <a:spcPts val="900"/>
              </a:spcBef>
              <a:buFontTx/>
              <a:buNone/>
              <a:defRPr sz="1400">
                <a:solidFill>
                  <a:schemeClr val="bg1"/>
                </a:solidFill>
              </a:defRPr>
            </a:lvl4pPr>
            <a:lvl5pPr marL="0" indent="0">
              <a:spcBef>
                <a:spcPts val="900"/>
              </a:spcBef>
              <a:buFontTx/>
              <a:buNone/>
              <a:defRPr sz="1400">
                <a:solidFill>
                  <a:schemeClr val="bg1"/>
                </a:solidFill>
              </a:defRPr>
            </a:lvl5pPr>
            <a:lvl6pPr marL="0" indent="0">
              <a:spcBef>
                <a:spcPts val="900"/>
              </a:spcBef>
              <a:buFontTx/>
              <a:buNone/>
              <a:defRPr sz="1400">
                <a:solidFill>
                  <a:schemeClr val="bg1"/>
                </a:solidFill>
              </a:defRPr>
            </a:lvl6pPr>
            <a:lvl7pPr marL="0" indent="0">
              <a:spcBef>
                <a:spcPts val="900"/>
              </a:spcBef>
              <a:buFontTx/>
              <a:buNone/>
              <a:defRPr sz="1400">
                <a:solidFill>
                  <a:schemeClr val="bg1"/>
                </a:solidFill>
              </a:defRPr>
            </a:lvl7pPr>
            <a:lvl8pPr marL="0" indent="0">
              <a:spcBef>
                <a:spcPts val="900"/>
              </a:spcBef>
              <a:buFontTx/>
              <a:buNone/>
              <a:defRPr sz="1400">
                <a:solidFill>
                  <a:schemeClr val="bg1"/>
                </a:solidFill>
              </a:defRPr>
            </a:lvl8pPr>
            <a:lvl9pPr marL="0" indent="0">
              <a:spcBef>
                <a:spcPts val="900"/>
              </a:spcBef>
              <a:buFontTx/>
              <a:buNone/>
              <a:defRPr sz="1400">
                <a:solidFill>
                  <a:schemeClr val="bg1"/>
                </a:solidFill>
              </a:defRPr>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4800600" y="1463040"/>
            <a:ext cx="3749040" cy="914400"/>
          </a:xfrm>
        </p:spPr>
        <p:txBody>
          <a:bodyPr/>
          <a:lstStyle>
            <a:lvl1pPr marL="0" indent="0">
              <a:lnSpc>
                <a:spcPct val="90000"/>
              </a:lnSpc>
              <a:spcBef>
                <a:spcPts val="0"/>
              </a:spcBef>
              <a:buFontTx/>
              <a:buNone/>
              <a:defRPr sz="2600" b="1">
                <a:solidFill>
                  <a:schemeClr val="bg1"/>
                </a:solidFill>
              </a:defRPr>
            </a:lvl1pPr>
            <a:lvl2pPr marL="0" indent="0">
              <a:lnSpc>
                <a:spcPct val="90000"/>
              </a:lnSpc>
              <a:spcBef>
                <a:spcPts val="0"/>
              </a:spcBef>
              <a:buFontTx/>
              <a:buNone/>
              <a:defRPr sz="2600" b="1">
                <a:solidFill>
                  <a:schemeClr val="bg1"/>
                </a:solidFill>
              </a:defRPr>
            </a:lvl2pPr>
            <a:lvl3pPr marL="0" indent="0">
              <a:lnSpc>
                <a:spcPct val="90000"/>
              </a:lnSpc>
              <a:spcBef>
                <a:spcPts val="0"/>
              </a:spcBef>
              <a:buFontTx/>
              <a:buNone/>
              <a:defRPr sz="2600" b="1">
                <a:solidFill>
                  <a:schemeClr val="bg1"/>
                </a:solidFill>
              </a:defRPr>
            </a:lvl3pPr>
            <a:lvl4pPr marL="0" indent="0">
              <a:lnSpc>
                <a:spcPct val="90000"/>
              </a:lnSpc>
              <a:spcBef>
                <a:spcPts val="0"/>
              </a:spcBef>
              <a:buFontTx/>
              <a:buNone/>
              <a:defRPr sz="2600" b="1">
                <a:solidFill>
                  <a:schemeClr val="bg1"/>
                </a:solidFill>
              </a:defRPr>
            </a:lvl4pPr>
            <a:lvl5pPr marL="0" indent="0">
              <a:lnSpc>
                <a:spcPct val="90000"/>
              </a:lnSpc>
              <a:spcBef>
                <a:spcPts val="0"/>
              </a:spcBef>
              <a:buFontTx/>
              <a:buNone/>
              <a:defRPr sz="2600" b="1">
                <a:solidFill>
                  <a:schemeClr val="bg1"/>
                </a:solidFill>
              </a:defRPr>
            </a:lvl5pPr>
            <a:lvl6pPr marL="0" indent="0">
              <a:lnSpc>
                <a:spcPct val="90000"/>
              </a:lnSpc>
              <a:spcBef>
                <a:spcPts val="0"/>
              </a:spcBef>
              <a:buFontTx/>
              <a:buNone/>
              <a:defRPr sz="2600" b="1">
                <a:solidFill>
                  <a:schemeClr val="bg1"/>
                </a:solidFill>
              </a:defRPr>
            </a:lvl6pPr>
            <a:lvl7pPr marL="0" indent="0">
              <a:lnSpc>
                <a:spcPct val="90000"/>
              </a:lnSpc>
              <a:spcBef>
                <a:spcPts val="0"/>
              </a:spcBef>
              <a:buFontTx/>
              <a:buNone/>
              <a:defRPr sz="2600" b="1">
                <a:solidFill>
                  <a:schemeClr val="bg1"/>
                </a:solidFill>
              </a:defRPr>
            </a:lvl7pPr>
            <a:lvl8pPr marL="0" indent="0">
              <a:lnSpc>
                <a:spcPct val="90000"/>
              </a:lnSpc>
              <a:spcBef>
                <a:spcPts val="0"/>
              </a:spcBef>
              <a:buFontTx/>
              <a:buNone/>
              <a:defRPr sz="2600" b="1">
                <a:solidFill>
                  <a:schemeClr val="bg1"/>
                </a:solidFill>
              </a:defRPr>
            </a:lvl8pPr>
            <a:lvl9pPr marL="0" indent="0">
              <a:lnSpc>
                <a:spcPct val="90000"/>
              </a:lnSpc>
              <a:spcBef>
                <a:spcPts val="0"/>
              </a:spcBef>
              <a:buFontTx/>
              <a:buNone/>
              <a:defRPr sz="2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4800600" y="2651760"/>
            <a:ext cx="3749040" cy="1417320"/>
          </a:xfrm>
        </p:spPr>
        <p:txBody>
          <a:bodyPr/>
          <a:lstStyle>
            <a:lvl1pPr marL="0" indent="0">
              <a:spcBef>
                <a:spcPts val="900"/>
              </a:spcBef>
              <a:buFontTx/>
              <a:buNone/>
              <a:defRPr sz="1400">
                <a:solidFill>
                  <a:schemeClr val="bg1"/>
                </a:solidFill>
              </a:defRPr>
            </a:lvl1pPr>
            <a:lvl2pPr marL="0" indent="0">
              <a:spcBef>
                <a:spcPts val="900"/>
              </a:spcBef>
              <a:buFontTx/>
              <a:buNone/>
              <a:defRPr sz="1400">
                <a:solidFill>
                  <a:schemeClr val="bg1"/>
                </a:solidFill>
              </a:defRPr>
            </a:lvl2pPr>
            <a:lvl3pPr marL="0" indent="0">
              <a:spcBef>
                <a:spcPts val="900"/>
              </a:spcBef>
              <a:buFontTx/>
              <a:buNone/>
              <a:defRPr sz="1400">
                <a:solidFill>
                  <a:schemeClr val="bg1"/>
                </a:solidFill>
              </a:defRPr>
            </a:lvl3pPr>
            <a:lvl4pPr marL="0" indent="0">
              <a:spcBef>
                <a:spcPts val="900"/>
              </a:spcBef>
              <a:buFontTx/>
              <a:buNone/>
              <a:defRPr sz="1400">
                <a:solidFill>
                  <a:schemeClr val="bg1"/>
                </a:solidFill>
              </a:defRPr>
            </a:lvl4pPr>
            <a:lvl5pPr marL="0" indent="0">
              <a:spcBef>
                <a:spcPts val="900"/>
              </a:spcBef>
              <a:buFontTx/>
              <a:buNone/>
              <a:defRPr sz="1400">
                <a:solidFill>
                  <a:schemeClr val="bg1"/>
                </a:solidFill>
              </a:defRPr>
            </a:lvl5pPr>
            <a:lvl6pPr marL="0" indent="0">
              <a:spcBef>
                <a:spcPts val="900"/>
              </a:spcBef>
              <a:buFontTx/>
              <a:buNone/>
              <a:defRPr sz="1400">
                <a:solidFill>
                  <a:schemeClr val="bg1"/>
                </a:solidFill>
              </a:defRPr>
            </a:lvl6pPr>
            <a:lvl7pPr marL="0" indent="0">
              <a:spcBef>
                <a:spcPts val="900"/>
              </a:spcBef>
              <a:buFontTx/>
              <a:buNone/>
              <a:defRPr sz="1400">
                <a:solidFill>
                  <a:schemeClr val="bg1"/>
                </a:solidFill>
              </a:defRPr>
            </a:lvl7pPr>
            <a:lvl8pPr marL="0" indent="0">
              <a:spcBef>
                <a:spcPts val="900"/>
              </a:spcBef>
              <a:buFontTx/>
              <a:buNone/>
              <a:defRPr sz="1400">
                <a:solidFill>
                  <a:schemeClr val="bg1"/>
                </a:solidFill>
              </a:defRPr>
            </a:lvl8pPr>
            <a:lvl9pPr marL="0" indent="0">
              <a:spcBef>
                <a:spcPts val="900"/>
              </a:spcBef>
              <a:buFontTx/>
              <a:buNone/>
              <a:defRPr sz="1400">
                <a:solidFill>
                  <a:schemeClr val="bg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81620926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p:cSld name="Two Boxes Tall Lines">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4114800" cy="310896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4616450" y="1279523"/>
            <a:ext cx="4114800" cy="310896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cxnSp>
        <p:nvCxnSpPr>
          <p:cNvPr id="12" name="Line">
            <a:extLst>
              <a:ext uri="{FF2B5EF4-FFF2-40B4-BE49-F238E27FC236}">
                <a16:creationId xmlns:a16="http://schemas.microsoft.com/office/drawing/2014/main" id="{67172C6C-385E-93D1-829B-FF5069783B24}"/>
              </a:ext>
              <a:ext uri="{C183D7F6-B498-43B3-948B-1728B52AA6E4}">
                <adec:decorative xmlns:adec="http://schemas.microsoft.com/office/drawing/2017/decorative" val="1"/>
              </a:ext>
            </a:extLst>
          </p:cNvPr>
          <p:cNvCxnSpPr>
            <a:cxnSpLocks/>
          </p:cNvCxnSpPr>
          <p:nvPr/>
        </p:nvCxnSpPr>
        <p:spPr>
          <a:xfrm>
            <a:off x="594360" y="1463040"/>
            <a:ext cx="3749040"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600200"/>
            <a:ext cx="3749040" cy="914400"/>
          </a:xfrm>
        </p:spPr>
        <p:txBody>
          <a:bodyPr/>
          <a:lstStyle>
            <a:lvl1pPr marL="0" indent="0">
              <a:lnSpc>
                <a:spcPct val="90000"/>
              </a:lnSpc>
              <a:spcBef>
                <a:spcPts val="0"/>
              </a:spcBef>
              <a:buFontTx/>
              <a:buNone/>
              <a:defRPr sz="2600" b="1">
                <a:solidFill>
                  <a:schemeClr val="bg1"/>
                </a:solidFill>
              </a:defRPr>
            </a:lvl1pPr>
            <a:lvl2pPr marL="0" indent="0">
              <a:lnSpc>
                <a:spcPct val="90000"/>
              </a:lnSpc>
              <a:spcBef>
                <a:spcPts val="0"/>
              </a:spcBef>
              <a:buFontTx/>
              <a:buNone/>
              <a:defRPr sz="2600" b="1">
                <a:solidFill>
                  <a:schemeClr val="bg1"/>
                </a:solidFill>
              </a:defRPr>
            </a:lvl2pPr>
            <a:lvl3pPr marL="0" indent="0">
              <a:lnSpc>
                <a:spcPct val="90000"/>
              </a:lnSpc>
              <a:spcBef>
                <a:spcPts val="0"/>
              </a:spcBef>
              <a:buFontTx/>
              <a:buNone/>
              <a:defRPr sz="2600" b="1">
                <a:solidFill>
                  <a:schemeClr val="bg1"/>
                </a:solidFill>
              </a:defRPr>
            </a:lvl3pPr>
            <a:lvl4pPr marL="0" indent="0">
              <a:lnSpc>
                <a:spcPct val="90000"/>
              </a:lnSpc>
              <a:spcBef>
                <a:spcPts val="0"/>
              </a:spcBef>
              <a:buFontTx/>
              <a:buNone/>
              <a:defRPr sz="2600" b="1">
                <a:solidFill>
                  <a:schemeClr val="bg1"/>
                </a:solidFill>
              </a:defRPr>
            </a:lvl4pPr>
            <a:lvl5pPr marL="0" indent="0">
              <a:lnSpc>
                <a:spcPct val="90000"/>
              </a:lnSpc>
              <a:spcBef>
                <a:spcPts val="0"/>
              </a:spcBef>
              <a:buFontTx/>
              <a:buNone/>
              <a:defRPr sz="2600" b="1">
                <a:solidFill>
                  <a:schemeClr val="bg1"/>
                </a:solidFill>
              </a:defRPr>
            </a:lvl5pPr>
            <a:lvl6pPr marL="0" indent="0">
              <a:lnSpc>
                <a:spcPct val="90000"/>
              </a:lnSpc>
              <a:spcBef>
                <a:spcPts val="0"/>
              </a:spcBef>
              <a:buFontTx/>
              <a:buNone/>
              <a:defRPr sz="2600" b="1">
                <a:solidFill>
                  <a:schemeClr val="bg1"/>
                </a:solidFill>
              </a:defRPr>
            </a:lvl6pPr>
            <a:lvl7pPr marL="0" indent="0">
              <a:lnSpc>
                <a:spcPct val="90000"/>
              </a:lnSpc>
              <a:spcBef>
                <a:spcPts val="0"/>
              </a:spcBef>
              <a:buFontTx/>
              <a:buNone/>
              <a:defRPr sz="2600" b="1">
                <a:solidFill>
                  <a:schemeClr val="bg1"/>
                </a:solidFill>
              </a:defRPr>
            </a:lvl7pPr>
            <a:lvl8pPr marL="0" indent="0">
              <a:lnSpc>
                <a:spcPct val="90000"/>
              </a:lnSpc>
              <a:spcBef>
                <a:spcPts val="0"/>
              </a:spcBef>
              <a:buFontTx/>
              <a:buNone/>
              <a:defRPr sz="2600" b="1">
                <a:solidFill>
                  <a:schemeClr val="bg1"/>
                </a:solidFill>
              </a:defRPr>
            </a:lvl8pPr>
            <a:lvl9pPr marL="0" indent="0">
              <a:lnSpc>
                <a:spcPct val="90000"/>
              </a:lnSpc>
              <a:spcBef>
                <a:spcPts val="0"/>
              </a:spcBef>
              <a:buFontTx/>
              <a:buNone/>
              <a:defRPr sz="2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788920"/>
            <a:ext cx="3749040" cy="1417320"/>
          </a:xfrm>
        </p:spPr>
        <p:txBody>
          <a:bodyPr/>
          <a:lstStyle>
            <a:lvl1pPr marL="0" indent="0">
              <a:spcBef>
                <a:spcPts val="900"/>
              </a:spcBef>
              <a:buFontTx/>
              <a:buNone/>
              <a:defRPr sz="1400">
                <a:solidFill>
                  <a:schemeClr val="bg1"/>
                </a:solidFill>
              </a:defRPr>
            </a:lvl1pPr>
            <a:lvl2pPr marL="0" indent="0">
              <a:spcBef>
                <a:spcPts val="900"/>
              </a:spcBef>
              <a:buFontTx/>
              <a:buNone/>
              <a:defRPr sz="1400">
                <a:solidFill>
                  <a:schemeClr val="bg1"/>
                </a:solidFill>
              </a:defRPr>
            </a:lvl2pPr>
            <a:lvl3pPr marL="0" indent="0">
              <a:spcBef>
                <a:spcPts val="900"/>
              </a:spcBef>
              <a:buFontTx/>
              <a:buNone/>
              <a:defRPr sz="1400">
                <a:solidFill>
                  <a:schemeClr val="bg1"/>
                </a:solidFill>
              </a:defRPr>
            </a:lvl3pPr>
            <a:lvl4pPr marL="0" indent="0">
              <a:spcBef>
                <a:spcPts val="900"/>
              </a:spcBef>
              <a:buFontTx/>
              <a:buNone/>
              <a:defRPr sz="1400">
                <a:solidFill>
                  <a:schemeClr val="bg1"/>
                </a:solidFill>
              </a:defRPr>
            </a:lvl4pPr>
            <a:lvl5pPr marL="0" indent="0">
              <a:spcBef>
                <a:spcPts val="900"/>
              </a:spcBef>
              <a:buFontTx/>
              <a:buNone/>
              <a:defRPr sz="1400">
                <a:solidFill>
                  <a:schemeClr val="bg1"/>
                </a:solidFill>
              </a:defRPr>
            </a:lvl5pPr>
            <a:lvl6pPr marL="0" indent="0">
              <a:spcBef>
                <a:spcPts val="900"/>
              </a:spcBef>
              <a:buFontTx/>
              <a:buNone/>
              <a:defRPr sz="1400">
                <a:solidFill>
                  <a:schemeClr val="bg1"/>
                </a:solidFill>
              </a:defRPr>
            </a:lvl6pPr>
            <a:lvl7pPr marL="0" indent="0">
              <a:spcBef>
                <a:spcPts val="900"/>
              </a:spcBef>
              <a:buFontTx/>
              <a:buNone/>
              <a:defRPr sz="1400">
                <a:solidFill>
                  <a:schemeClr val="bg1"/>
                </a:solidFill>
              </a:defRPr>
            </a:lvl7pPr>
            <a:lvl8pPr marL="0" indent="0">
              <a:spcBef>
                <a:spcPts val="900"/>
              </a:spcBef>
              <a:buFontTx/>
              <a:buNone/>
              <a:defRPr sz="1400">
                <a:solidFill>
                  <a:schemeClr val="bg1"/>
                </a:solidFill>
              </a:defRPr>
            </a:lvl8pPr>
            <a:lvl9pPr marL="0" indent="0">
              <a:spcBef>
                <a:spcPts val="900"/>
              </a:spcBef>
              <a:buFontTx/>
              <a:buNone/>
              <a:defRPr sz="1400">
                <a:solidFill>
                  <a:schemeClr val="bg1"/>
                </a:solidFill>
              </a:defRPr>
            </a:lvl9pPr>
          </a:lstStyle>
          <a:p>
            <a:pPr lvl="0"/>
            <a:r>
              <a:rPr lang="en-US"/>
              <a:t>[Text]</a:t>
            </a:r>
          </a:p>
        </p:txBody>
      </p:sp>
      <p:cxnSp>
        <p:nvCxnSpPr>
          <p:cNvPr id="13" name="Line">
            <a:extLst>
              <a:ext uri="{FF2B5EF4-FFF2-40B4-BE49-F238E27FC236}">
                <a16:creationId xmlns:a16="http://schemas.microsoft.com/office/drawing/2014/main" id="{1ACC422A-790B-ECC4-67E8-2464F414C027}"/>
              </a:ext>
              <a:ext uri="{C183D7F6-B498-43B3-948B-1728B52AA6E4}">
                <adec:decorative xmlns:adec="http://schemas.microsoft.com/office/drawing/2017/decorative" val="1"/>
              </a:ext>
            </a:extLst>
          </p:cNvPr>
          <p:cNvCxnSpPr>
            <a:cxnSpLocks/>
          </p:cNvCxnSpPr>
          <p:nvPr/>
        </p:nvCxnSpPr>
        <p:spPr>
          <a:xfrm>
            <a:off x="4800600" y="1463040"/>
            <a:ext cx="3749040"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4800600" y="1600200"/>
            <a:ext cx="3749040" cy="914400"/>
          </a:xfrm>
        </p:spPr>
        <p:txBody>
          <a:bodyPr/>
          <a:lstStyle>
            <a:lvl1pPr marL="0" indent="0">
              <a:lnSpc>
                <a:spcPct val="90000"/>
              </a:lnSpc>
              <a:spcBef>
                <a:spcPts val="0"/>
              </a:spcBef>
              <a:buFontTx/>
              <a:buNone/>
              <a:defRPr sz="2600" b="1">
                <a:solidFill>
                  <a:schemeClr val="bg1"/>
                </a:solidFill>
              </a:defRPr>
            </a:lvl1pPr>
            <a:lvl2pPr marL="0" indent="0">
              <a:lnSpc>
                <a:spcPct val="90000"/>
              </a:lnSpc>
              <a:spcBef>
                <a:spcPts val="0"/>
              </a:spcBef>
              <a:buFontTx/>
              <a:buNone/>
              <a:defRPr sz="2600" b="1">
                <a:solidFill>
                  <a:schemeClr val="bg1"/>
                </a:solidFill>
              </a:defRPr>
            </a:lvl2pPr>
            <a:lvl3pPr marL="0" indent="0">
              <a:lnSpc>
                <a:spcPct val="90000"/>
              </a:lnSpc>
              <a:spcBef>
                <a:spcPts val="0"/>
              </a:spcBef>
              <a:buFontTx/>
              <a:buNone/>
              <a:defRPr sz="2600" b="1">
                <a:solidFill>
                  <a:schemeClr val="bg1"/>
                </a:solidFill>
              </a:defRPr>
            </a:lvl3pPr>
            <a:lvl4pPr marL="0" indent="0">
              <a:lnSpc>
                <a:spcPct val="90000"/>
              </a:lnSpc>
              <a:spcBef>
                <a:spcPts val="0"/>
              </a:spcBef>
              <a:buFontTx/>
              <a:buNone/>
              <a:defRPr sz="2600" b="1">
                <a:solidFill>
                  <a:schemeClr val="bg1"/>
                </a:solidFill>
              </a:defRPr>
            </a:lvl4pPr>
            <a:lvl5pPr marL="0" indent="0">
              <a:lnSpc>
                <a:spcPct val="90000"/>
              </a:lnSpc>
              <a:spcBef>
                <a:spcPts val="0"/>
              </a:spcBef>
              <a:buFontTx/>
              <a:buNone/>
              <a:defRPr sz="2600" b="1">
                <a:solidFill>
                  <a:schemeClr val="bg1"/>
                </a:solidFill>
              </a:defRPr>
            </a:lvl5pPr>
            <a:lvl6pPr marL="0" indent="0">
              <a:lnSpc>
                <a:spcPct val="90000"/>
              </a:lnSpc>
              <a:spcBef>
                <a:spcPts val="0"/>
              </a:spcBef>
              <a:buFontTx/>
              <a:buNone/>
              <a:defRPr sz="2600" b="1">
                <a:solidFill>
                  <a:schemeClr val="bg1"/>
                </a:solidFill>
              </a:defRPr>
            </a:lvl6pPr>
            <a:lvl7pPr marL="0" indent="0">
              <a:lnSpc>
                <a:spcPct val="90000"/>
              </a:lnSpc>
              <a:spcBef>
                <a:spcPts val="0"/>
              </a:spcBef>
              <a:buFontTx/>
              <a:buNone/>
              <a:defRPr sz="2600" b="1">
                <a:solidFill>
                  <a:schemeClr val="bg1"/>
                </a:solidFill>
              </a:defRPr>
            </a:lvl7pPr>
            <a:lvl8pPr marL="0" indent="0">
              <a:lnSpc>
                <a:spcPct val="90000"/>
              </a:lnSpc>
              <a:spcBef>
                <a:spcPts val="0"/>
              </a:spcBef>
              <a:buFontTx/>
              <a:buNone/>
              <a:defRPr sz="2600" b="1">
                <a:solidFill>
                  <a:schemeClr val="bg1"/>
                </a:solidFill>
              </a:defRPr>
            </a:lvl8pPr>
            <a:lvl9pPr marL="0" indent="0">
              <a:lnSpc>
                <a:spcPct val="90000"/>
              </a:lnSpc>
              <a:spcBef>
                <a:spcPts val="0"/>
              </a:spcBef>
              <a:buFontTx/>
              <a:buNone/>
              <a:defRPr sz="2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4800600" y="2788920"/>
            <a:ext cx="3749040" cy="1417320"/>
          </a:xfrm>
        </p:spPr>
        <p:txBody>
          <a:bodyPr/>
          <a:lstStyle>
            <a:lvl1pPr marL="0" indent="0">
              <a:spcBef>
                <a:spcPts val="900"/>
              </a:spcBef>
              <a:buFontTx/>
              <a:buNone/>
              <a:defRPr sz="1400">
                <a:solidFill>
                  <a:schemeClr val="bg1"/>
                </a:solidFill>
              </a:defRPr>
            </a:lvl1pPr>
            <a:lvl2pPr marL="0" indent="0">
              <a:spcBef>
                <a:spcPts val="900"/>
              </a:spcBef>
              <a:buFontTx/>
              <a:buNone/>
              <a:defRPr sz="1400">
                <a:solidFill>
                  <a:schemeClr val="bg1"/>
                </a:solidFill>
              </a:defRPr>
            </a:lvl2pPr>
            <a:lvl3pPr marL="0" indent="0">
              <a:spcBef>
                <a:spcPts val="900"/>
              </a:spcBef>
              <a:buFontTx/>
              <a:buNone/>
              <a:defRPr sz="1400">
                <a:solidFill>
                  <a:schemeClr val="bg1"/>
                </a:solidFill>
              </a:defRPr>
            </a:lvl3pPr>
            <a:lvl4pPr marL="0" indent="0">
              <a:spcBef>
                <a:spcPts val="900"/>
              </a:spcBef>
              <a:buFontTx/>
              <a:buNone/>
              <a:defRPr sz="1400">
                <a:solidFill>
                  <a:schemeClr val="bg1"/>
                </a:solidFill>
              </a:defRPr>
            </a:lvl4pPr>
            <a:lvl5pPr marL="0" indent="0">
              <a:spcBef>
                <a:spcPts val="900"/>
              </a:spcBef>
              <a:buFontTx/>
              <a:buNone/>
              <a:defRPr sz="1400">
                <a:solidFill>
                  <a:schemeClr val="bg1"/>
                </a:solidFill>
              </a:defRPr>
            </a:lvl5pPr>
            <a:lvl6pPr marL="0" indent="0">
              <a:spcBef>
                <a:spcPts val="900"/>
              </a:spcBef>
              <a:buFontTx/>
              <a:buNone/>
              <a:defRPr sz="1400">
                <a:solidFill>
                  <a:schemeClr val="bg1"/>
                </a:solidFill>
              </a:defRPr>
            </a:lvl6pPr>
            <a:lvl7pPr marL="0" indent="0">
              <a:spcBef>
                <a:spcPts val="900"/>
              </a:spcBef>
              <a:buFontTx/>
              <a:buNone/>
              <a:defRPr sz="1400">
                <a:solidFill>
                  <a:schemeClr val="bg1"/>
                </a:solidFill>
              </a:defRPr>
            </a:lvl7pPr>
            <a:lvl8pPr marL="0" indent="0">
              <a:spcBef>
                <a:spcPts val="900"/>
              </a:spcBef>
              <a:buFontTx/>
              <a:buNone/>
              <a:defRPr sz="1400">
                <a:solidFill>
                  <a:schemeClr val="bg1"/>
                </a:solidFill>
              </a:defRPr>
            </a:lvl8pPr>
            <a:lvl9pPr marL="0" indent="0">
              <a:spcBef>
                <a:spcPts val="900"/>
              </a:spcBef>
              <a:buFontTx/>
              <a:buNone/>
              <a:defRPr sz="1400">
                <a:solidFill>
                  <a:schemeClr val="bg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09216755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p:cSld name="Three Boxes T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715768" cy="29718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3214116" y="1279523"/>
            <a:ext cx="2715768" cy="29718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33B4CEB8-39ED-9EBC-4781-F712A248342D}"/>
              </a:ext>
              <a:ext uri="{C183D7F6-B498-43B3-948B-1728B52AA6E4}">
                <adec:decorative xmlns:adec="http://schemas.microsoft.com/office/drawing/2017/decorative" val="1"/>
              </a:ext>
            </a:extLst>
          </p:cNvPr>
          <p:cNvSpPr/>
          <p:nvPr/>
        </p:nvSpPr>
        <p:spPr>
          <a:xfrm>
            <a:off x="6016752" y="1279522"/>
            <a:ext cx="2715768" cy="297180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463040"/>
            <a:ext cx="2350008" cy="91440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651760"/>
            <a:ext cx="2350008" cy="1417320"/>
          </a:xfrm>
        </p:spPr>
        <p:txBody>
          <a:bodyPr/>
          <a:lstStyle>
            <a:lvl1pPr marL="0" indent="0">
              <a:spcBef>
                <a:spcPts val="900"/>
              </a:spcBef>
              <a:buFontTx/>
              <a:buNone/>
              <a:defRPr sz="1200">
                <a:solidFill>
                  <a:schemeClr val="bg1"/>
                </a:solidFill>
              </a:defRPr>
            </a:lvl1pPr>
            <a:lvl2pPr marL="0" indent="0">
              <a:spcBef>
                <a:spcPts val="900"/>
              </a:spcBef>
              <a:buFontTx/>
              <a:buNone/>
              <a:defRPr sz="1200">
                <a:solidFill>
                  <a:schemeClr val="bg1"/>
                </a:solidFill>
              </a:defRPr>
            </a:lvl2pPr>
            <a:lvl3pPr marL="0" indent="0">
              <a:spcBef>
                <a:spcPts val="900"/>
              </a:spcBef>
              <a:buFontTx/>
              <a:buNone/>
              <a:defRPr sz="1200">
                <a:solidFill>
                  <a:schemeClr val="bg1"/>
                </a:solidFill>
              </a:defRPr>
            </a:lvl3pPr>
            <a:lvl4pPr marL="0" indent="0">
              <a:spcBef>
                <a:spcPts val="900"/>
              </a:spcBef>
              <a:buFontTx/>
              <a:buNone/>
              <a:defRPr sz="1200">
                <a:solidFill>
                  <a:schemeClr val="bg1"/>
                </a:solidFill>
              </a:defRPr>
            </a:lvl4pPr>
            <a:lvl5pPr marL="0" indent="0">
              <a:spcBef>
                <a:spcPts val="900"/>
              </a:spcBef>
              <a:buFontTx/>
              <a:buNone/>
              <a:defRPr sz="1200">
                <a:solidFill>
                  <a:schemeClr val="bg1"/>
                </a:solidFill>
              </a:defRPr>
            </a:lvl5pPr>
            <a:lvl6pPr marL="0" indent="0">
              <a:spcBef>
                <a:spcPts val="900"/>
              </a:spcBef>
              <a:buFontTx/>
              <a:buNone/>
              <a:defRPr sz="1200">
                <a:solidFill>
                  <a:schemeClr val="bg1"/>
                </a:solidFill>
              </a:defRPr>
            </a:lvl6pPr>
            <a:lvl7pPr marL="0" indent="0">
              <a:spcBef>
                <a:spcPts val="900"/>
              </a:spcBef>
              <a:buFontTx/>
              <a:buNone/>
              <a:defRPr sz="1200">
                <a:solidFill>
                  <a:schemeClr val="bg1"/>
                </a:solidFill>
              </a:defRPr>
            </a:lvl7pPr>
            <a:lvl8pPr marL="0" indent="0">
              <a:spcBef>
                <a:spcPts val="900"/>
              </a:spcBef>
              <a:buFontTx/>
              <a:buNone/>
              <a:defRPr sz="1200">
                <a:solidFill>
                  <a:schemeClr val="bg1"/>
                </a:solidFill>
              </a:defRPr>
            </a:lvl8pPr>
            <a:lvl9pPr marL="0" indent="0">
              <a:spcBef>
                <a:spcPts val="900"/>
              </a:spcBef>
              <a:buFontTx/>
              <a:buNone/>
              <a:defRPr sz="1200">
                <a:solidFill>
                  <a:schemeClr val="bg1"/>
                </a:solidFill>
              </a:defRPr>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3396996" y="1463040"/>
            <a:ext cx="2350008" cy="91440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3396996" y="2651760"/>
            <a:ext cx="2350008" cy="1417320"/>
          </a:xfrm>
        </p:spPr>
        <p:txBody>
          <a:bodyPr/>
          <a:lstStyle>
            <a:lvl1pPr marL="0" indent="0">
              <a:spcBef>
                <a:spcPts val="900"/>
              </a:spcBef>
              <a:buFontTx/>
              <a:buNone/>
              <a:defRPr sz="1200">
                <a:solidFill>
                  <a:schemeClr val="bg1"/>
                </a:solidFill>
              </a:defRPr>
            </a:lvl1pPr>
            <a:lvl2pPr marL="0" indent="0">
              <a:spcBef>
                <a:spcPts val="900"/>
              </a:spcBef>
              <a:buFontTx/>
              <a:buNone/>
              <a:defRPr sz="1200">
                <a:solidFill>
                  <a:schemeClr val="bg1"/>
                </a:solidFill>
              </a:defRPr>
            </a:lvl2pPr>
            <a:lvl3pPr marL="0" indent="0">
              <a:spcBef>
                <a:spcPts val="900"/>
              </a:spcBef>
              <a:buFontTx/>
              <a:buNone/>
              <a:defRPr sz="1200">
                <a:solidFill>
                  <a:schemeClr val="bg1"/>
                </a:solidFill>
              </a:defRPr>
            </a:lvl3pPr>
            <a:lvl4pPr marL="0" indent="0">
              <a:spcBef>
                <a:spcPts val="900"/>
              </a:spcBef>
              <a:buFontTx/>
              <a:buNone/>
              <a:defRPr sz="1200">
                <a:solidFill>
                  <a:schemeClr val="bg1"/>
                </a:solidFill>
              </a:defRPr>
            </a:lvl4pPr>
            <a:lvl5pPr marL="0" indent="0">
              <a:spcBef>
                <a:spcPts val="900"/>
              </a:spcBef>
              <a:buFontTx/>
              <a:buNone/>
              <a:defRPr sz="1200">
                <a:solidFill>
                  <a:schemeClr val="bg1"/>
                </a:solidFill>
              </a:defRPr>
            </a:lvl5pPr>
            <a:lvl6pPr marL="0" indent="0">
              <a:spcBef>
                <a:spcPts val="900"/>
              </a:spcBef>
              <a:buFontTx/>
              <a:buNone/>
              <a:defRPr sz="1200">
                <a:solidFill>
                  <a:schemeClr val="bg1"/>
                </a:solidFill>
              </a:defRPr>
            </a:lvl6pPr>
            <a:lvl7pPr marL="0" indent="0">
              <a:spcBef>
                <a:spcPts val="900"/>
              </a:spcBef>
              <a:buFontTx/>
              <a:buNone/>
              <a:defRPr sz="1200">
                <a:solidFill>
                  <a:schemeClr val="bg1"/>
                </a:solidFill>
              </a:defRPr>
            </a:lvl7pPr>
            <a:lvl8pPr marL="0" indent="0">
              <a:spcBef>
                <a:spcPts val="900"/>
              </a:spcBef>
              <a:buFontTx/>
              <a:buNone/>
              <a:defRPr sz="1200">
                <a:solidFill>
                  <a:schemeClr val="bg1"/>
                </a:solidFill>
              </a:defRPr>
            </a:lvl8pPr>
            <a:lvl9pPr marL="0" indent="0">
              <a:spcBef>
                <a:spcPts val="900"/>
              </a:spcBef>
              <a:buFontTx/>
              <a:buNone/>
              <a:defRPr sz="1200">
                <a:solidFill>
                  <a:schemeClr val="bg1"/>
                </a:solidFill>
              </a:defRPr>
            </a:lvl9pPr>
          </a:lstStyle>
          <a:p>
            <a:pPr lvl="0"/>
            <a:r>
              <a:rPr lang="en-US"/>
              <a:t>[Text]</a:t>
            </a:r>
          </a:p>
        </p:txBody>
      </p:sp>
      <p:sp>
        <p:nvSpPr>
          <p:cNvPr id="13" name="Text Placeholder 6">
            <a:extLst>
              <a:ext uri="{FF2B5EF4-FFF2-40B4-BE49-F238E27FC236}">
                <a16:creationId xmlns:a16="http://schemas.microsoft.com/office/drawing/2014/main" id="{4317A05C-0F69-F05E-D0F2-870512D7D48C}"/>
              </a:ext>
            </a:extLst>
          </p:cNvPr>
          <p:cNvSpPr>
            <a:spLocks noGrp="1"/>
          </p:cNvSpPr>
          <p:nvPr>
            <p:ph type="body" sz="quarter" idx="15" hasCustomPrompt="1"/>
          </p:nvPr>
        </p:nvSpPr>
        <p:spPr bwMode="gray">
          <a:xfrm>
            <a:off x="6199632" y="1463040"/>
            <a:ext cx="2350008" cy="91440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4" name="Content Placeholder 7">
            <a:extLst>
              <a:ext uri="{FF2B5EF4-FFF2-40B4-BE49-F238E27FC236}">
                <a16:creationId xmlns:a16="http://schemas.microsoft.com/office/drawing/2014/main" id="{68B790F2-E1C5-F9A9-0108-06A2C652F239}"/>
              </a:ext>
            </a:extLst>
          </p:cNvPr>
          <p:cNvSpPr>
            <a:spLocks noGrp="1"/>
          </p:cNvSpPr>
          <p:nvPr>
            <p:ph sz="half" idx="16" hasCustomPrompt="1"/>
          </p:nvPr>
        </p:nvSpPr>
        <p:spPr>
          <a:xfrm>
            <a:off x="6199632" y="2651760"/>
            <a:ext cx="2350008" cy="1417320"/>
          </a:xfrm>
        </p:spPr>
        <p:txBody>
          <a:bodyPr/>
          <a:lstStyle>
            <a:lvl1pPr marL="0" indent="0">
              <a:spcBef>
                <a:spcPts val="900"/>
              </a:spcBef>
              <a:buFontTx/>
              <a:buNone/>
              <a:defRPr sz="1200">
                <a:solidFill>
                  <a:schemeClr val="tx1"/>
                </a:solidFill>
              </a:defRPr>
            </a:lvl1pPr>
            <a:lvl2pPr marL="0" indent="0">
              <a:spcBef>
                <a:spcPts val="900"/>
              </a:spcBef>
              <a:buFontTx/>
              <a:buNone/>
              <a:defRPr sz="1200">
                <a:solidFill>
                  <a:schemeClr val="tx1"/>
                </a:solidFill>
              </a:defRPr>
            </a:lvl2pPr>
            <a:lvl3pPr marL="0" indent="0">
              <a:spcBef>
                <a:spcPts val="900"/>
              </a:spcBef>
              <a:buFontTx/>
              <a:buNone/>
              <a:defRPr sz="1200">
                <a:solidFill>
                  <a:schemeClr val="tx1"/>
                </a:solidFill>
              </a:defRPr>
            </a:lvl3pPr>
            <a:lvl4pPr marL="0" indent="0">
              <a:spcBef>
                <a:spcPts val="900"/>
              </a:spcBef>
              <a:buFontTx/>
              <a:buNone/>
              <a:defRPr sz="1200">
                <a:solidFill>
                  <a:schemeClr val="tx1"/>
                </a:solidFill>
              </a:defRPr>
            </a:lvl4pPr>
            <a:lvl5pPr marL="0" indent="0">
              <a:spcBef>
                <a:spcPts val="900"/>
              </a:spcBef>
              <a:buFontTx/>
              <a:buNone/>
              <a:defRPr sz="1200">
                <a:solidFill>
                  <a:schemeClr val="tx1"/>
                </a:solidFill>
              </a:defRPr>
            </a:lvl5pPr>
            <a:lvl6pPr marL="0" indent="0">
              <a:spcBef>
                <a:spcPts val="900"/>
              </a:spcBef>
              <a:buFontTx/>
              <a:buNone/>
              <a:defRPr sz="1200">
                <a:solidFill>
                  <a:schemeClr val="tx1"/>
                </a:solidFill>
              </a:defRPr>
            </a:lvl6pPr>
            <a:lvl7pPr marL="0" indent="0">
              <a:spcBef>
                <a:spcPts val="900"/>
              </a:spcBef>
              <a:buFontTx/>
              <a:buNone/>
              <a:defRPr sz="1200">
                <a:solidFill>
                  <a:schemeClr val="tx1"/>
                </a:solidFill>
              </a:defRPr>
            </a:lvl7pPr>
            <a:lvl8pPr marL="0" indent="0">
              <a:spcBef>
                <a:spcPts val="900"/>
              </a:spcBef>
              <a:buFontTx/>
              <a:buNone/>
              <a:defRPr sz="1200">
                <a:solidFill>
                  <a:schemeClr val="tx1"/>
                </a:solidFill>
              </a:defRPr>
            </a:lvl8pPr>
            <a:lvl9pPr marL="0" indent="0">
              <a:spcBef>
                <a:spcPts val="900"/>
              </a:spcBef>
              <a:buFontTx/>
              <a:buNone/>
              <a:defRPr sz="1200">
                <a:solidFill>
                  <a:schemeClr val="tx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79419909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p:cSld name="Three Boxes Tall Lines">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715768" cy="310896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3214116" y="1279523"/>
            <a:ext cx="2715768" cy="310896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33B4CEB8-39ED-9EBC-4781-F712A248342D}"/>
              </a:ext>
              <a:ext uri="{C183D7F6-B498-43B3-948B-1728B52AA6E4}">
                <adec:decorative xmlns:adec="http://schemas.microsoft.com/office/drawing/2017/decorative" val="1"/>
              </a:ext>
            </a:extLst>
          </p:cNvPr>
          <p:cNvSpPr/>
          <p:nvPr/>
        </p:nvSpPr>
        <p:spPr>
          <a:xfrm>
            <a:off x="6016752" y="1279521"/>
            <a:ext cx="2715768" cy="310896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cxnSp>
        <p:nvCxnSpPr>
          <p:cNvPr id="16" name="Line">
            <a:extLst>
              <a:ext uri="{FF2B5EF4-FFF2-40B4-BE49-F238E27FC236}">
                <a16:creationId xmlns:a16="http://schemas.microsoft.com/office/drawing/2014/main" id="{45C712C8-771E-7626-CE58-B49EC160ACA6}"/>
              </a:ext>
              <a:ext uri="{C183D7F6-B498-43B3-948B-1728B52AA6E4}">
                <adec:decorative xmlns:adec="http://schemas.microsoft.com/office/drawing/2017/decorative" val="1"/>
              </a:ext>
            </a:extLst>
          </p:cNvPr>
          <p:cNvCxnSpPr>
            <a:cxnSpLocks/>
          </p:cNvCxnSpPr>
          <p:nvPr/>
        </p:nvCxnSpPr>
        <p:spPr>
          <a:xfrm>
            <a:off x="594360" y="1463040"/>
            <a:ext cx="2350008"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600200"/>
            <a:ext cx="2350008" cy="91440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788920"/>
            <a:ext cx="2350008" cy="1417320"/>
          </a:xfrm>
        </p:spPr>
        <p:txBody>
          <a:bodyPr/>
          <a:lstStyle>
            <a:lvl1pPr marL="0" indent="0">
              <a:spcBef>
                <a:spcPts val="900"/>
              </a:spcBef>
              <a:buFontTx/>
              <a:buNone/>
              <a:defRPr sz="1200">
                <a:solidFill>
                  <a:schemeClr val="bg1"/>
                </a:solidFill>
              </a:defRPr>
            </a:lvl1pPr>
            <a:lvl2pPr marL="0" indent="0">
              <a:spcBef>
                <a:spcPts val="900"/>
              </a:spcBef>
              <a:buFontTx/>
              <a:buNone/>
              <a:defRPr sz="1200">
                <a:solidFill>
                  <a:schemeClr val="bg1"/>
                </a:solidFill>
              </a:defRPr>
            </a:lvl2pPr>
            <a:lvl3pPr marL="0" indent="0">
              <a:spcBef>
                <a:spcPts val="900"/>
              </a:spcBef>
              <a:buFontTx/>
              <a:buNone/>
              <a:defRPr sz="1200">
                <a:solidFill>
                  <a:schemeClr val="bg1"/>
                </a:solidFill>
              </a:defRPr>
            </a:lvl3pPr>
            <a:lvl4pPr marL="0" indent="0">
              <a:spcBef>
                <a:spcPts val="900"/>
              </a:spcBef>
              <a:buFontTx/>
              <a:buNone/>
              <a:defRPr sz="1200">
                <a:solidFill>
                  <a:schemeClr val="bg1"/>
                </a:solidFill>
              </a:defRPr>
            </a:lvl4pPr>
            <a:lvl5pPr marL="0" indent="0">
              <a:spcBef>
                <a:spcPts val="900"/>
              </a:spcBef>
              <a:buFontTx/>
              <a:buNone/>
              <a:defRPr sz="1200">
                <a:solidFill>
                  <a:schemeClr val="bg1"/>
                </a:solidFill>
              </a:defRPr>
            </a:lvl5pPr>
            <a:lvl6pPr marL="0" indent="0">
              <a:spcBef>
                <a:spcPts val="900"/>
              </a:spcBef>
              <a:buFontTx/>
              <a:buNone/>
              <a:defRPr sz="1200">
                <a:solidFill>
                  <a:schemeClr val="bg1"/>
                </a:solidFill>
              </a:defRPr>
            </a:lvl6pPr>
            <a:lvl7pPr marL="0" indent="0">
              <a:spcBef>
                <a:spcPts val="900"/>
              </a:spcBef>
              <a:buFontTx/>
              <a:buNone/>
              <a:defRPr sz="1200">
                <a:solidFill>
                  <a:schemeClr val="bg1"/>
                </a:solidFill>
              </a:defRPr>
            </a:lvl7pPr>
            <a:lvl8pPr marL="0" indent="0">
              <a:spcBef>
                <a:spcPts val="900"/>
              </a:spcBef>
              <a:buFontTx/>
              <a:buNone/>
              <a:defRPr sz="1200">
                <a:solidFill>
                  <a:schemeClr val="bg1"/>
                </a:solidFill>
              </a:defRPr>
            </a:lvl8pPr>
            <a:lvl9pPr marL="0" indent="0">
              <a:spcBef>
                <a:spcPts val="900"/>
              </a:spcBef>
              <a:buFontTx/>
              <a:buNone/>
              <a:defRPr sz="1200">
                <a:solidFill>
                  <a:schemeClr val="bg1"/>
                </a:solidFill>
              </a:defRPr>
            </a:lvl9pPr>
          </a:lstStyle>
          <a:p>
            <a:pPr lvl="0"/>
            <a:r>
              <a:rPr lang="en-US"/>
              <a:t>[Text]</a:t>
            </a:r>
          </a:p>
        </p:txBody>
      </p:sp>
      <p:cxnSp>
        <p:nvCxnSpPr>
          <p:cNvPr id="17" name="Line">
            <a:extLst>
              <a:ext uri="{FF2B5EF4-FFF2-40B4-BE49-F238E27FC236}">
                <a16:creationId xmlns:a16="http://schemas.microsoft.com/office/drawing/2014/main" id="{3B7C83D9-CDEE-E86A-98C9-BA492416B522}"/>
              </a:ext>
              <a:ext uri="{C183D7F6-B498-43B3-948B-1728B52AA6E4}">
                <adec:decorative xmlns:adec="http://schemas.microsoft.com/office/drawing/2017/decorative" val="1"/>
              </a:ext>
            </a:extLst>
          </p:cNvPr>
          <p:cNvCxnSpPr>
            <a:cxnSpLocks/>
          </p:cNvCxnSpPr>
          <p:nvPr/>
        </p:nvCxnSpPr>
        <p:spPr>
          <a:xfrm>
            <a:off x="3396996" y="1463040"/>
            <a:ext cx="2350008"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3396996" y="1600200"/>
            <a:ext cx="2350008" cy="914400"/>
          </a:xfrm>
        </p:spPr>
        <p:txBody>
          <a:bodyPr/>
          <a:lstStyle>
            <a:lvl1pPr marL="0" indent="0">
              <a:lnSpc>
                <a:spcPct val="90000"/>
              </a:lnSpc>
              <a:spcBef>
                <a:spcPts val="0"/>
              </a:spcBef>
              <a:buFontTx/>
              <a:buNone/>
              <a:defRPr sz="2200" b="1">
                <a:solidFill>
                  <a:schemeClr val="bg1"/>
                </a:solidFill>
              </a:defRPr>
            </a:lvl1pPr>
            <a:lvl2pPr marL="0" indent="0">
              <a:lnSpc>
                <a:spcPct val="90000"/>
              </a:lnSpc>
              <a:spcBef>
                <a:spcPts val="0"/>
              </a:spcBef>
              <a:buFontTx/>
              <a:buNone/>
              <a:defRPr sz="2200" b="1">
                <a:solidFill>
                  <a:schemeClr val="bg1"/>
                </a:solidFill>
              </a:defRPr>
            </a:lvl2pPr>
            <a:lvl3pPr marL="0" indent="0">
              <a:lnSpc>
                <a:spcPct val="90000"/>
              </a:lnSpc>
              <a:spcBef>
                <a:spcPts val="0"/>
              </a:spcBef>
              <a:buFontTx/>
              <a:buNone/>
              <a:defRPr sz="2200" b="1">
                <a:solidFill>
                  <a:schemeClr val="bg1"/>
                </a:solidFill>
              </a:defRPr>
            </a:lvl3pPr>
            <a:lvl4pPr marL="0" indent="0">
              <a:lnSpc>
                <a:spcPct val="90000"/>
              </a:lnSpc>
              <a:spcBef>
                <a:spcPts val="0"/>
              </a:spcBef>
              <a:buFontTx/>
              <a:buNone/>
              <a:defRPr sz="2200" b="1">
                <a:solidFill>
                  <a:schemeClr val="bg1"/>
                </a:solidFill>
              </a:defRPr>
            </a:lvl4pPr>
            <a:lvl5pPr marL="0" indent="0">
              <a:lnSpc>
                <a:spcPct val="90000"/>
              </a:lnSpc>
              <a:spcBef>
                <a:spcPts val="0"/>
              </a:spcBef>
              <a:buFontTx/>
              <a:buNone/>
              <a:defRPr sz="22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90000"/>
              </a:lnSpc>
              <a:spcBef>
                <a:spcPts val="0"/>
              </a:spcBef>
              <a:buFontTx/>
              <a:buNone/>
              <a:defRPr sz="2200" b="1">
                <a:solidFill>
                  <a:schemeClr val="bg1"/>
                </a:solidFill>
              </a:defRPr>
            </a:lvl7pPr>
            <a:lvl8pPr marL="0" indent="0">
              <a:lnSpc>
                <a:spcPct val="90000"/>
              </a:lnSpc>
              <a:spcBef>
                <a:spcPts val="0"/>
              </a:spcBef>
              <a:buFontTx/>
              <a:buNone/>
              <a:defRPr sz="2200" b="1">
                <a:solidFill>
                  <a:schemeClr val="bg1"/>
                </a:solidFill>
              </a:defRPr>
            </a:lvl8pPr>
            <a:lvl9pPr marL="0" indent="0">
              <a:lnSpc>
                <a:spcPct val="90000"/>
              </a:lnSpc>
              <a:spcBef>
                <a:spcPts val="0"/>
              </a:spcBef>
              <a:buFontTx/>
              <a:buNone/>
              <a:defRPr sz="22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3396996" y="2788920"/>
            <a:ext cx="2350008" cy="1417320"/>
          </a:xfrm>
        </p:spPr>
        <p:txBody>
          <a:bodyPr/>
          <a:lstStyle>
            <a:lvl1pPr marL="0" indent="0">
              <a:spcBef>
                <a:spcPts val="900"/>
              </a:spcBef>
              <a:buFontTx/>
              <a:buNone/>
              <a:defRPr sz="1200">
                <a:solidFill>
                  <a:schemeClr val="bg1"/>
                </a:solidFill>
              </a:defRPr>
            </a:lvl1pPr>
            <a:lvl2pPr marL="0" indent="0">
              <a:spcBef>
                <a:spcPts val="900"/>
              </a:spcBef>
              <a:buFontTx/>
              <a:buNone/>
              <a:defRPr sz="1200">
                <a:solidFill>
                  <a:schemeClr val="bg1"/>
                </a:solidFill>
              </a:defRPr>
            </a:lvl2pPr>
            <a:lvl3pPr marL="0" indent="0">
              <a:spcBef>
                <a:spcPts val="900"/>
              </a:spcBef>
              <a:buFontTx/>
              <a:buNone/>
              <a:defRPr sz="1200">
                <a:solidFill>
                  <a:schemeClr val="bg1"/>
                </a:solidFill>
              </a:defRPr>
            </a:lvl3pPr>
            <a:lvl4pPr marL="0" indent="0">
              <a:spcBef>
                <a:spcPts val="900"/>
              </a:spcBef>
              <a:buFontTx/>
              <a:buNone/>
              <a:defRPr sz="1200">
                <a:solidFill>
                  <a:schemeClr val="bg1"/>
                </a:solidFill>
              </a:defRPr>
            </a:lvl4pPr>
            <a:lvl5pPr marL="0" indent="0">
              <a:spcBef>
                <a:spcPts val="900"/>
              </a:spcBef>
              <a:buFontTx/>
              <a:buNone/>
              <a:defRPr sz="1200">
                <a:solidFill>
                  <a:schemeClr val="bg1"/>
                </a:solidFill>
              </a:defRPr>
            </a:lvl5pPr>
            <a:lvl6pPr marL="0" indent="0">
              <a:spcBef>
                <a:spcPts val="900"/>
              </a:spcBef>
              <a:buFontTx/>
              <a:buNone/>
              <a:defRPr sz="1200">
                <a:solidFill>
                  <a:schemeClr val="bg1"/>
                </a:solidFill>
              </a:defRPr>
            </a:lvl6pPr>
            <a:lvl7pPr marL="0" indent="0">
              <a:spcBef>
                <a:spcPts val="900"/>
              </a:spcBef>
              <a:buFontTx/>
              <a:buNone/>
              <a:defRPr sz="1200">
                <a:solidFill>
                  <a:schemeClr val="bg1"/>
                </a:solidFill>
              </a:defRPr>
            </a:lvl7pPr>
            <a:lvl8pPr marL="0" indent="0">
              <a:spcBef>
                <a:spcPts val="900"/>
              </a:spcBef>
              <a:buFontTx/>
              <a:buNone/>
              <a:defRPr sz="1200">
                <a:solidFill>
                  <a:schemeClr val="bg1"/>
                </a:solidFill>
              </a:defRPr>
            </a:lvl8pPr>
            <a:lvl9pPr marL="0" indent="0">
              <a:spcBef>
                <a:spcPts val="900"/>
              </a:spcBef>
              <a:buFontTx/>
              <a:buNone/>
              <a:defRPr sz="1200">
                <a:solidFill>
                  <a:schemeClr val="bg1"/>
                </a:solidFill>
              </a:defRPr>
            </a:lvl9pPr>
          </a:lstStyle>
          <a:p>
            <a:pPr lvl="0"/>
            <a:r>
              <a:rPr lang="en-US"/>
              <a:t>[Text]</a:t>
            </a:r>
          </a:p>
        </p:txBody>
      </p:sp>
      <p:cxnSp>
        <p:nvCxnSpPr>
          <p:cNvPr id="18" name="Line">
            <a:extLst>
              <a:ext uri="{FF2B5EF4-FFF2-40B4-BE49-F238E27FC236}">
                <a16:creationId xmlns:a16="http://schemas.microsoft.com/office/drawing/2014/main" id="{F1762E8D-F27D-AFA3-F0B6-034D7611913F}"/>
              </a:ext>
              <a:ext uri="{C183D7F6-B498-43B3-948B-1728B52AA6E4}">
                <adec:decorative xmlns:adec="http://schemas.microsoft.com/office/drawing/2017/decorative" val="1"/>
              </a:ext>
            </a:extLst>
          </p:cNvPr>
          <p:cNvCxnSpPr>
            <a:cxnSpLocks/>
          </p:cNvCxnSpPr>
          <p:nvPr/>
        </p:nvCxnSpPr>
        <p:spPr>
          <a:xfrm>
            <a:off x="6199632" y="1463040"/>
            <a:ext cx="235000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6">
            <a:extLst>
              <a:ext uri="{FF2B5EF4-FFF2-40B4-BE49-F238E27FC236}">
                <a16:creationId xmlns:a16="http://schemas.microsoft.com/office/drawing/2014/main" id="{4317A05C-0F69-F05E-D0F2-870512D7D48C}"/>
              </a:ext>
            </a:extLst>
          </p:cNvPr>
          <p:cNvSpPr>
            <a:spLocks noGrp="1"/>
          </p:cNvSpPr>
          <p:nvPr>
            <p:ph type="body" sz="quarter" idx="15" hasCustomPrompt="1"/>
          </p:nvPr>
        </p:nvSpPr>
        <p:spPr bwMode="gray">
          <a:xfrm>
            <a:off x="6199632" y="1600200"/>
            <a:ext cx="2350008" cy="91440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4" name="Content Placeholder 7">
            <a:extLst>
              <a:ext uri="{FF2B5EF4-FFF2-40B4-BE49-F238E27FC236}">
                <a16:creationId xmlns:a16="http://schemas.microsoft.com/office/drawing/2014/main" id="{68B790F2-E1C5-F9A9-0108-06A2C652F239}"/>
              </a:ext>
            </a:extLst>
          </p:cNvPr>
          <p:cNvSpPr>
            <a:spLocks noGrp="1"/>
          </p:cNvSpPr>
          <p:nvPr>
            <p:ph sz="half" idx="16" hasCustomPrompt="1"/>
          </p:nvPr>
        </p:nvSpPr>
        <p:spPr>
          <a:xfrm>
            <a:off x="6199632" y="2788920"/>
            <a:ext cx="2350008" cy="1417320"/>
          </a:xfrm>
        </p:spPr>
        <p:txBody>
          <a:bodyPr/>
          <a:lstStyle>
            <a:lvl1pPr marL="0" indent="0">
              <a:spcBef>
                <a:spcPts val="900"/>
              </a:spcBef>
              <a:buFontTx/>
              <a:buNone/>
              <a:defRPr sz="1200">
                <a:solidFill>
                  <a:schemeClr val="tx1"/>
                </a:solidFill>
              </a:defRPr>
            </a:lvl1pPr>
            <a:lvl2pPr marL="0" indent="0">
              <a:spcBef>
                <a:spcPts val="900"/>
              </a:spcBef>
              <a:buFontTx/>
              <a:buNone/>
              <a:defRPr sz="1200">
                <a:solidFill>
                  <a:schemeClr val="tx1"/>
                </a:solidFill>
              </a:defRPr>
            </a:lvl2pPr>
            <a:lvl3pPr marL="0" indent="0">
              <a:spcBef>
                <a:spcPts val="900"/>
              </a:spcBef>
              <a:buFontTx/>
              <a:buNone/>
              <a:defRPr sz="1200">
                <a:solidFill>
                  <a:schemeClr val="tx1"/>
                </a:solidFill>
              </a:defRPr>
            </a:lvl3pPr>
            <a:lvl4pPr marL="0" indent="0">
              <a:spcBef>
                <a:spcPts val="900"/>
              </a:spcBef>
              <a:buFontTx/>
              <a:buNone/>
              <a:defRPr sz="1200">
                <a:solidFill>
                  <a:schemeClr val="tx1"/>
                </a:solidFill>
              </a:defRPr>
            </a:lvl4pPr>
            <a:lvl5pPr marL="0" indent="0">
              <a:spcBef>
                <a:spcPts val="900"/>
              </a:spcBef>
              <a:buFontTx/>
              <a:buNone/>
              <a:defRPr sz="1200">
                <a:solidFill>
                  <a:schemeClr val="tx1"/>
                </a:solidFill>
              </a:defRPr>
            </a:lvl5pPr>
            <a:lvl6pPr marL="0" indent="0">
              <a:spcBef>
                <a:spcPts val="900"/>
              </a:spcBef>
              <a:buFontTx/>
              <a:buNone/>
              <a:defRPr sz="1200">
                <a:solidFill>
                  <a:schemeClr val="tx1"/>
                </a:solidFill>
              </a:defRPr>
            </a:lvl6pPr>
            <a:lvl7pPr marL="0" indent="0">
              <a:spcBef>
                <a:spcPts val="900"/>
              </a:spcBef>
              <a:buFontTx/>
              <a:buNone/>
              <a:defRPr sz="1200">
                <a:solidFill>
                  <a:schemeClr val="tx1"/>
                </a:solidFill>
              </a:defRPr>
            </a:lvl7pPr>
            <a:lvl8pPr marL="0" indent="0">
              <a:spcBef>
                <a:spcPts val="900"/>
              </a:spcBef>
              <a:buFontTx/>
              <a:buNone/>
              <a:defRPr sz="1200">
                <a:solidFill>
                  <a:schemeClr val="tx1"/>
                </a:solidFill>
              </a:defRPr>
            </a:lvl8pPr>
            <a:lvl9pPr marL="0" indent="0">
              <a:spcBef>
                <a:spcPts val="900"/>
              </a:spcBef>
              <a:buFontTx/>
              <a:buNone/>
              <a:defRPr sz="1200">
                <a:solidFill>
                  <a:schemeClr val="tx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32938151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p:cSld name="Four Boxes Tall">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011680" cy="297180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2514600" y="1279523"/>
            <a:ext cx="2011680" cy="297180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33B4CEB8-39ED-9EBC-4781-F712A248342D}"/>
              </a:ext>
              <a:ext uri="{C183D7F6-B498-43B3-948B-1728B52AA6E4}">
                <adec:decorative xmlns:adec="http://schemas.microsoft.com/office/drawing/2017/decorative" val="1"/>
              </a:ext>
            </a:extLst>
          </p:cNvPr>
          <p:cNvSpPr/>
          <p:nvPr/>
        </p:nvSpPr>
        <p:spPr>
          <a:xfrm>
            <a:off x="4617720" y="1279521"/>
            <a:ext cx="2011680" cy="297180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9" name="Rectangle">
            <a:extLst>
              <a:ext uri="{FF2B5EF4-FFF2-40B4-BE49-F238E27FC236}">
                <a16:creationId xmlns:a16="http://schemas.microsoft.com/office/drawing/2014/main" id="{211A375E-89EA-9107-EA7C-57F1905359F1}"/>
              </a:ext>
              <a:ext uri="{C183D7F6-B498-43B3-948B-1728B52AA6E4}">
                <adec:decorative xmlns:adec="http://schemas.microsoft.com/office/drawing/2017/decorative" val="1"/>
              </a:ext>
            </a:extLst>
          </p:cNvPr>
          <p:cNvSpPr/>
          <p:nvPr/>
        </p:nvSpPr>
        <p:spPr>
          <a:xfrm>
            <a:off x="6720840" y="1279523"/>
            <a:ext cx="2011680" cy="2971800"/>
          </a:xfrm>
          <a:prstGeom prst="rect">
            <a:avLst/>
          </a:prstGeom>
          <a:solidFill>
            <a:srgbClr val="BCE4F7"/>
          </a:solidFill>
          <a:ln w="19050" cap="flat">
            <a:noFill/>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463040"/>
            <a:ext cx="1645920" cy="822960"/>
          </a:xfrm>
        </p:spPr>
        <p:txBody>
          <a:bodyPr/>
          <a:lstStyle>
            <a:lvl1pPr marL="0" indent="0">
              <a:lnSpc>
                <a:spcPct val="100000"/>
              </a:lnSpc>
              <a:spcBef>
                <a:spcPts val="0"/>
              </a:spcBef>
              <a:buFontTx/>
              <a:buNone/>
              <a:defRPr sz="1600" b="1">
                <a:solidFill>
                  <a:schemeClr val="bg1"/>
                </a:solidFill>
              </a:defRPr>
            </a:lvl1pPr>
            <a:lvl2pPr marL="0" indent="0">
              <a:lnSpc>
                <a:spcPct val="100000"/>
              </a:lnSpc>
              <a:spcBef>
                <a:spcPts val="0"/>
              </a:spcBef>
              <a:buFontTx/>
              <a:buNone/>
              <a:defRPr sz="1600" b="1">
                <a:solidFill>
                  <a:schemeClr val="bg1"/>
                </a:solidFill>
              </a:defRPr>
            </a:lvl2pPr>
            <a:lvl3pPr marL="0" indent="0">
              <a:lnSpc>
                <a:spcPct val="100000"/>
              </a:lnSpc>
              <a:spcBef>
                <a:spcPts val="0"/>
              </a:spcBef>
              <a:buFontTx/>
              <a:buNone/>
              <a:defRPr sz="1600" b="1">
                <a:solidFill>
                  <a:schemeClr val="bg1"/>
                </a:solidFill>
              </a:defRPr>
            </a:lvl3pPr>
            <a:lvl4pPr marL="0" indent="0">
              <a:lnSpc>
                <a:spcPct val="100000"/>
              </a:lnSpc>
              <a:spcBef>
                <a:spcPts val="0"/>
              </a:spcBef>
              <a:buFontTx/>
              <a:buNone/>
              <a:defRPr sz="1600" b="1">
                <a:solidFill>
                  <a:schemeClr val="bg1"/>
                </a:solidFill>
              </a:defRPr>
            </a:lvl4pPr>
            <a:lvl5pPr marL="0" indent="0">
              <a:lnSpc>
                <a:spcPct val="100000"/>
              </a:lnSpc>
              <a:spcBef>
                <a:spcPts val="0"/>
              </a:spcBef>
              <a:buFontTx/>
              <a:buNone/>
              <a:defRPr sz="16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100000"/>
              </a:lnSpc>
              <a:spcBef>
                <a:spcPts val="0"/>
              </a:spcBef>
              <a:buFontTx/>
              <a:buNone/>
              <a:defRPr sz="1600" b="1">
                <a:solidFill>
                  <a:schemeClr val="bg1"/>
                </a:solidFill>
              </a:defRPr>
            </a:lvl7pPr>
            <a:lvl8pPr marL="0" indent="0">
              <a:lnSpc>
                <a:spcPct val="100000"/>
              </a:lnSpc>
              <a:spcBef>
                <a:spcPts val="0"/>
              </a:spcBef>
              <a:buFontTx/>
              <a:buNone/>
              <a:defRPr sz="1600" b="1">
                <a:solidFill>
                  <a:schemeClr val="bg1"/>
                </a:solidFill>
              </a:defRPr>
            </a:lvl8pPr>
            <a:lvl9pPr marL="0" indent="0">
              <a:lnSpc>
                <a:spcPct val="100000"/>
              </a:lnSpc>
              <a:spcBef>
                <a:spcPts val="0"/>
              </a:spcBef>
              <a:buFontTx/>
              <a:buNone/>
              <a:defRPr sz="1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468880"/>
            <a:ext cx="1645920" cy="1600200"/>
          </a:xfrm>
        </p:spPr>
        <p:txBody>
          <a:bodyPr/>
          <a:lstStyle>
            <a:lvl1pPr marL="0" indent="0">
              <a:spcBef>
                <a:spcPts val="600"/>
              </a:spcBef>
              <a:buFontTx/>
              <a:buNone/>
              <a:defRPr sz="1100">
                <a:solidFill>
                  <a:schemeClr val="bg1"/>
                </a:solidFill>
              </a:defRPr>
            </a:lvl1pPr>
            <a:lvl2pPr marL="0" indent="0">
              <a:spcBef>
                <a:spcPts val="600"/>
              </a:spcBef>
              <a:buFontTx/>
              <a:buNone/>
              <a:defRPr sz="1100">
                <a:solidFill>
                  <a:schemeClr val="bg1"/>
                </a:solidFill>
              </a:defRPr>
            </a:lvl2pPr>
            <a:lvl3pPr marL="0" indent="0">
              <a:spcBef>
                <a:spcPts val="600"/>
              </a:spcBef>
              <a:buFontTx/>
              <a:buNone/>
              <a:defRPr sz="1100">
                <a:solidFill>
                  <a:schemeClr val="bg1"/>
                </a:solidFill>
              </a:defRPr>
            </a:lvl3pPr>
            <a:lvl4pPr marL="0" indent="0">
              <a:spcBef>
                <a:spcPts val="600"/>
              </a:spcBef>
              <a:buFontTx/>
              <a:buNone/>
              <a:defRPr sz="1100">
                <a:solidFill>
                  <a:schemeClr val="bg1"/>
                </a:solidFill>
              </a:defRPr>
            </a:lvl4pPr>
            <a:lvl5pPr marL="0" indent="0">
              <a:spcBef>
                <a:spcPts val="600"/>
              </a:spcBef>
              <a:buFontTx/>
              <a:buNone/>
              <a:defRPr sz="1100">
                <a:solidFill>
                  <a:schemeClr val="bg1"/>
                </a:solidFill>
              </a:defRPr>
            </a:lvl5pPr>
            <a:lvl6pPr marL="0" indent="0">
              <a:spcBef>
                <a:spcPts val="600"/>
              </a:spcBef>
              <a:buFontTx/>
              <a:buNone/>
              <a:defRPr sz="1100">
                <a:solidFill>
                  <a:schemeClr val="bg1"/>
                </a:solidFill>
              </a:defRPr>
            </a:lvl6pPr>
            <a:lvl7pPr marL="0" indent="0">
              <a:spcBef>
                <a:spcPts val="600"/>
              </a:spcBef>
              <a:buFontTx/>
              <a:buNone/>
              <a:defRPr sz="1100">
                <a:solidFill>
                  <a:schemeClr val="bg1"/>
                </a:solidFill>
              </a:defRPr>
            </a:lvl7pPr>
            <a:lvl8pPr marL="0" indent="0">
              <a:spcBef>
                <a:spcPts val="600"/>
              </a:spcBef>
              <a:buFontTx/>
              <a:buNone/>
              <a:defRPr sz="1100">
                <a:solidFill>
                  <a:schemeClr val="bg1"/>
                </a:solidFill>
              </a:defRPr>
            </a:lvl8pPr>
            <a:lvl9pPr marL="0" indent="0">
              <a:spcBef>
                <a:spcPts val="600"/>
              </a:spcBef>
              <a:buFontTx/>
              <a:buNone/>
              <a:defRPr sz="1100">
                <a:solidFill>
                  <a:schemeClr val="bg1"/>
                </a:solidFill>
              </a:defRPr>
            </a:lvl9pPr>
          </a:lstStyle>
          <a:p>
            <a:pPr lvl="0"/>
            <a:r>
              <a:rPr lang="en-US"/>
              <a:t>[Text]</a:t>
            </a:r>
          </a:p>
        </p:txBody>
      </p: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2697480" y="1463040"/>
            <a:ext cx="1645920" cy="822960"/>
          </a:xfrm>
        </p:spPr>
        <p:txBody>
          <a:bodyPr/>
          <a:lstStyle>
            <a:lvl1pPr marL="0" indent="0">
              <a:lnSpc>
                <a:spcPct val="100000"/>
              </a:lnSpc>
              <a:spcBef>
                <a:spcPts val="0"/>
              </a:spcBef>
              <a:buFontTx/>
              <a:buNone/>
              <a:defRPr sz="1600" b="1">
                <a:solidFill>
                  <a:schemeClr val="bg1"/>
                </a:solidFill>
              </a:defRPr>
            </a:lvl1pPr>
            <a:lvl2pPr marL="0" indent="0">
              <a:lnSpc>
                <a:spcPct val="100000"/>
              </a:lnSpc>
              <a:spcBef>
                <a:spcPts val="0"/>
              </a:spcBef>
              <a:buFontTx/>
              <a:buNone/>
              <a:defRPr sz="1600" b="1">
                <a:solidFill>
                  <a:schemeClr val="bg1"/>
                </a:solidFill>
              </a:defRPr>
            </a:lvl2pPr>
            <a:lvl3pPr marL="0" indent="0">
              <a:lnSpc>
                <a:spcPct val="100000"/>
              </a:lnSpc>
              <a:spcBef>
                <a:spcPts val="0"/>
              </a:spcBef>
              <a:buFontTx/>
              <a:buNone/>
              <a:defRPr sz="1600" b="1">
                <a:solidFill>
                  <a:schemeClr val="bg1"/>
                </a:solidFill>
              </a:defRPr>
            </a:lvl3pPr>
            <a:lvl4pPr marL="0" indent="0">
              <a:lnSpc>
                <a:spcPct val="100000"/>
              </a:lnSpc>
              <a:spcBef>
                <a:spcPts val="0"/>
              </a:spcBef>
              <a:buFontTx/>
              <a:buNone/>
              <a:defRPr sz="1600" b="1">
                <a:solidFill>
                  <a:schemeClr val="bg1"/>
                </a:solidFill>
              </a:defRPr>
            </a:lvl4pPr>
            <a:lvl5pPr marL="0" indent="0">
              <a:lnSpc>
                <a:spcPct val="100000"/>
              </a:lnSpc>
              <a:spcBef>
                <a:spcPts val="0"/>
              </a:spcBef>
              <a:buFontTx/>
              <a:buNone/>
              <a:defRPr sz="16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100000"/>
              </a:lnSpc>
              <a:spcBef>
                <a:spcPts val="0"/>
              </a:spcBef>
              <a:buFontTx/>
              <a:buNone/>
              <a:defRPr sz="1600" b="1">
                <a:solidFill>
                  <a:schemeClr val="bg1"/>
                </a:solidFill>
              </a:defRPr>
            </a:lvl7pPr>
            <a:lvl8pPr marL="0" indent="0">
              <a:lnSpc>
                <a:spcPct val="100000"/>
              </a:lnSpc>
              <a:spcBef>
                <a:spcPts val="0"/>
              </a:spcBef>
              <a:buFontTx/>
              <a:buNone/>
              <a:defRPr sz="1600" b="1">
                <a:solidFill>
                  <a:schemeClr val="bg1"/>
                </a:solidFill>
              </a:defRPr>
            </a:lvl8pPr>
            <a:lvl9pPr marL="0" indent="0">
              <a:lnSpc>
                <a:spcPct val="100000"/>
              </a:lnSpc>
              <a:spcBef>
                <a:spcPts val="0"/>
              </a:spcBef>
              <a:buFontTx/>
              <a:buNone/>
              <a:defRPr sz="1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2697480" y="2468880"/>
            <a:ext cx="1645920" cy="1600200"/>
          </a:xfrm>
        </p:spPr>
        <p:txBody>
          <a:bodyPr/>
          <a:lstStyle>
            <a:lvl1pPr marL="0" indent="0">
              <a:spcBef>
                <a:spcPts val="600"/>
              </a:spcBef>
              <a:buFontTx/>
              <a:buNone/>
              <a:defRPr sz="1100">
                <a:solidFill>
                  <a:schemeClr val="bg1"/>
                </a:solidFill>
              </a:defRPr>
            </a:lvl1pPr>
            <a:lvl2pPr marL="0" indent="0">
              <a:spcBef>
                <a:spcPts val="600"/>
              </a:spcBef>
              <a:buFontTx/>
              <a:buNone/>
              <a:defRPr sz="1100">
                <a:solidFill>
                  <a:schemeClr val="bg1"/>
                </a:solidFill>
              </a:defRPr>
            </a:lvl2pPr>
            <a:lvl3pPr marL="0" indent="0">
              <a:spcBef>
                <a:spcPts val="600"/>
              </a:spcBef>
              <a:buFontTx/>
              <a:buNone/>
              <a:defRPr sz="1100">
                <a:solidFill>
                  <a:schemeClr val="bg1"/>
                </a:solidFill>
              </a:defRPr>
            </a:lvl3pPr>
            <a:lvl4pPr marL="0" indent="0">
              <a:spcBef>
                <a:spcPts val="600"/>
              </a:spcBef>
              <a:buFontTx/>
              <a:buNone/>
              <a:defRPr sz="1100">
                <a:solidFill>
                  <a:schemeClr val="bg1"/>
                </a:solidFill>
              </a:defRPr>
            </a:lvl4pPr>
            <a:lvl5pPr marL="0" indent="0">
              <a:spcBef>
                <a:spcPts val="600"/>
              </a:spcBef>
              <a:buFontTx/>
              <a:buNone/>
              <a:defRPr sz="1100">
                <a:solidFill>
                  <a:schemeClr val="bg1"/>
                </a:solidFill>
              </a:defRPr>
            </a:lvl5pPr>
            <a:lvl6pPr marL="0" indent="0">
              <a:spcBef>
                <a:spcPts val="600"/>
              </a:spcBef>
              <a:buFontTx/>
              <a:buNone/>
              <a:defRPr sz="1100">
                <a:solidFill>
                  <a:schemeClr val="bg1"/>
                </a:solidFill>
              </a:defRPr>
            </a:lvl6pPr>
            <a:lvl7pPr marL="0" indent="0">
              <a:spcBef>
                <a:spcPts val="600"/>
              </a:spcBef>
              <a:buFontTx/>
              <a:buNone/>
              <a:defRPr sz="1100">
                <a:solidFill>
                  <a:schemeClr val="bg1"/>
                </a:solidFill>
              </a:defRPr>
            </a:lvl7pPr>
            <a:lvl8pPr marL="0" indent="0">
              <a:spcBef>
                <a:spcPts val="600"/>
              </a:spcBef>
              <a:buFontTx/>
              <a:buNone/>
              <a:defRPr sz="1100">
                <a:solidFill>
                  <a:schemeClr val="bg1"/>
                </a:solidFill>
              </a:defRPr>
            </a:lvl8pPr>
            <a:lvl9pPr marL="0" indent="0">
              <a:spcBef>
                <a:spcPts val="600"/>
              </a:spcBef>
              <a:buFontTx/>
              <a:buNone/>
              <a:defRPr sz="1100">
                <a:solidFill>
                  <a:schemeClr val="bg1"/>
                </a:solidFill>
              </a:defRPr>
            </a:lvl9pPr>
          </a:lstStyle>
          <a:p>
            <a:pPr lvl="0"/>
            <a:r>
              <a:rPr lang="en-US"/>
              <a:t>[Text]</a:t>
            </a:r>
          </a:p>
        </p:txBody>
      </p:sp>
      <p:sp>
        <p:nvSpPr>
          <p:cNvPr id="13" name="Text Placeholder 6">
            <a:extLst>
              <a:ext uri="{FF2B5EF4-FFF2-40B4-BE49-F238E27FC236}">
                <a16:creationId xmlns:a16="http://schemas.microsoft.com/office/drawing/2014/main" id="{4317A05C-0F69-F05E-D0F2-870512D7D48C}"/>
              </a:ext>
            </a:extLst>
          </p:cNvPr>
          <p:cNvSpPr>
            <a:spLocks noGrp="1"/>
          </p:cNvSpPr>
          <p:nvPr>
            <p:ph type="body" sz="quarter" idx="15" hasCustomPrompt="1"/>
          </p:nvPr>
        </p:nvSpPr>
        <p:spPr bwMode="gray">
          <a:xfrm>
            <a:off x="4800600" y="1463040"/>
            <a:ext cx="1645920" cy="822960"/>
          </a:xfrm>
        </p:spPr>
        <p:txBody>
          <a:bodyPr/>
          <a:lstStyle>
            <a:lvl1pPr marL="0" indent="0">
              <a:lnSpc>
                <a:spcPct val="100000"/>
              </a:lnSpc>
              <a:spcBef>
                <a:spcPts val="0"/>
              </a:spcBef>
              <a:buFontTx/>
              <a:buNone/>
              <a:defRPr sz="1600" b="1">
                <a:solidFill>
                  <a:schemeClr val="tx1"/>
                </a:solidFill>
              </a:defRPr>
            </a:lvl1pPr>
            <a:lvl2pPr marL="0" indent="0">
              <a:lnSpc>
                <a:spcPct val="100000"/>
              </a:lnSpc>
              <a:spcBef>
                <a:spcPts val="0"/>
              </a:spcBef>
              <a:buFontTx/>
              <a:buNone/>
              <a:defRPr sz="1600" b="1">
                <a:solidFill>
                  <a:schemeClr val="tx1"/>
                </a:solidFill>
              </a:defRPr>
            </a:lvl2pPr>
            <a:lvl3pPr marL="0" indent="0">
              <a:lnSpc>
                <a:spcPct val="100000"/>
              </a:lnSpc>
              <a:spcBef>
                <a:spcPts val="0"/>
              </a:spcBef>
              <a:buFontTx/>
              <a:buNone/>
              <a:defRPr sz="1600" b="1">
                <a:solidFill>
                  <a:schemeClr val="tx1"/>
                </a:solidFill>
              </a:defRPr>
            </a:lvl3pPr>
            <a:lvl4pPr marL="0" indent="0">
              <a:lnSpc>
                <a:spcPct val="100000"/>
              </a:lnSpc>
              <a:spcBef>
                <a:spcPts val="0"/>
              </a:spcBef>
              <a:buFontTx/>
              <a:buNone/>
              <a:defRPr sz="1600" b="1">
                <a:solidFill>
                  <a:schemeClr val="tx1"/>
                </a:solidFill>
              </a:defRPr>
            </a:lvl4pPr>
            <a:lvl5pPr marL="0" indent="0">
              <a:lnSpc>
                <a:spcPct val="100000"/>
              </a:lnSpc>
              <a:spcBef>
                <a:spcPts val="0"/>
              </a:spcBef>
              <a:buFontTx/>
              <a:buNone/>
              <a:defRPr sz="16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100000"/>
              </a:lnSpc>
              <a:spcBef>
                <a:spcPts val="0"/>
              </a:spcBef>
              <a:buFontTx/>
              <a:buNone/>
              <a:defRPr sz="1600" b="1">
                <a:solidFill>
                  <a:schemeClr val="tx1"/>
                </a:solidFill>
              </a:defRPr>
            </a:lvl7pPr>
            <a:lvl8pPr marL="0" indent="0">
              <a:lnSpc>
                <a:spcPct val="100000"/>
              </a:lnSpc>
              <a:spcBef>
                <a:spcPts val="0"/>
              </a:spcBef>
              <a:buFontTx/>
              <a:buNone/>
              <a:defRPr sz="1600" b="1">
                <a:solidFill>
                  <a:schemeClr val="tx1"/>
                </a:solidFill>
              </a:defRPr>
            </a:lvl8pPr>
            <a:lvl9pPr marL="0" indent="0">
              <a:lnSpc>
                <a:spcPct val="100000"/>
              </a:lnSpc>
              <a:spcBef>
                <a:spcPts val="0"/>
              </a:spcBef>
              <a:buFontTx/>
              <a:buNone/>
              <a:defRPr sz="1600" b="1">
                <a:solidFill>
                  <a:schemeClr val="tx1"/>
                </a:solidFill>
              </a:defRPr>
            </a:lvl9pPr>
          </a:lstStyle>
          <a:p>
            <a:pPr lvl="0"/>
            <a:r>
              <a:rPr lang="en-US"/>
              <a:t>[Heading]</a:t>
            </a:r>
          </a:p>
        </p:txBody>
      </p:sp>
      <p:sp>
        <p:nvSpPr>
          <p:cNvPr id="14" name="Content Placeholder 7">
            <a:extLst>
              <a:ext uri="{FF2B5EF4-FFF2-40B4-BE49-F238E27FC236}">
                <a16:creationId xmlns:a16="http://schemas.microsoft.com/office/drawing/2014/main" id="{68B790F2-E1C5-F9A9-0108-06A2C652F239}"/>
              </a:ext>
            </a:extLst>
          </p:cNvPr>
          <p:cNvSpPr>
            <a:spLocks noGrp="1"/>
          </p:cNvSpPr>
          <p:nvPr>
            <p:ph sz="half" idx="16" hasCustomPrompt="1"/>
          </p:nvPr>
        </p:nvSpPr>
        <p:spPr>
          <a:xfrm>
            <a:off x="4800600" y="2468880"/>
            <a:ext cx="1645920" cy="1600200"/>
          </a:xfrm>
        </p:spPr>
        <p:txBody>
          <a:bodyPr/>
          <a:lstStyle>
            <a:lvl1pPr marL="0" indent="0">
              <a:spcBef>
                <a:spcPts val="600"/>
              </a:spcBef>
              <a:buFontTx/>
              <a:buNone/>
              <a:defRPr sz="1100">
                <a:solidFill>
                  <a:schemeClr val="tx1"/>
                </a:solidFill>
              </a:defRPr>
            </a:lvl1pPr>
            <a:lvl2pPr marL="0" indent="0">
              <a:spcBef>
                <a:spcPts val="600"/>
              </a:spcBef>
              <a:buFontTx/>
              <a:buNone/>
              <a:defRPr sz="1100">
                <a:solidFill>
                  <a:schemeClr val="tx1"/>
                </a:solidFill>
              </a:defRPr>
            </a:lvl2pPr>
            <a:lvl3pPr marL="0" indent="0">
              <a:spcBef>
                <a:spcPts val="600"/>
              </a:spcBef>
              <a:buFontTx/>
              <a:buNone/>
              <a:defRPr sz="1100">
                <a:solidFill>
                  <a:schemeClr val="tx1"/>
                </a:solidFill>
              </a:defRPr>
            </a:lvl3pPr>
            <a:lvl4pPr marL="0" indent="0">
              <a:spcBef>
                <a:spcPts val="600"/>
              </a:spcBef>
              <a:buFontTx/>
              <a:buNone/>
              <a:defRPr sz="1100">
                <a:solidFill>
                  <a:schemeClr val="tx1"/>
                </a:solidFill>
              </a:defRPr>
            </a:lvl4pPr>
            <a:lvl5pPr marL="0" indent="0">
              <a:spcBef>
                <a:spcPts val="600"/>
              </a:spcBef>
              <a:buFontTx/>
              <a:buNone/>
              <a:defRPr sz="1100">
                <a:solidFill>
                  <a:schemeClr val="tx1"/>
                </a:solidFill>
              </a:defRPr>
            </a:lvl5pPr>
            <a:lvl6pPr marL="0" indent="0">
              <a:spcBef>
                <a:spcPts val="600"/>
              </a:spcBef>
              <a:buFontTx/>
              <a:buNone/>
              <a:defRPr sz="1100">
                <a:solidFill>
                  <a:schemeClr val="tx1"/>
                </a:solidFill>
              </a:defRPr>
            </a:lvl6pPr>
            <a:lvl7pPr marL="0" indent="0">
              <a:spcBef>
                <a:spcPts val="600"/>
              </a:spcBef>
              <a:buFontTx/>
              <a:buNone/>
              <a:defRPr sz="1100">
                <a:solidFill>
                  <a:schemeClr val="tx1"/>
                </a:solidFill>
              </a:defRPr>
            </a:lvl7pPr>
            <a:lvl8pPr marL="0" indent="0">
              <a:spcBef>
                <a:spcPts val="600"/>
              </a:spcBef>
              <a:buFontTx/>
              <a:buNone/>
              <a:defRPr sz="1100">
                <a:solidFill>
                  <a:schemeClr val="tx1"/>
                </a:solidFill>
              </a:defRPr>
            </a:lvl8pPr>
            <a:lvl9pPr marL="0" indent="0">
              <a:spcBef>
                <a:spcPts val="600"/>
              </a:spcBef>
              <a:buFontTx/>
              <a:buNone/>
              <a:defRPr sz="1100">
                <a:solidFill>
                  <a:schemeClr val="tx1"/>
                </a:solidFill>
              </a:defRPr>
            </a:lvl9pPr>
          </a:lstStyle>
          <a:p>
            <a:pPr lvl="0"/>
            <a:r>
              <a:rPr lang="en-US"/>
              <a:t>[Text]</a:t>
            </a:r>
          </a:p>
        </p:txBody>
      </p:sp>
      <p:sp>
        <p:nvSpPr>
          <p:cNvPr id="17" name="Text Placeholder 8">
            <a:extLst>
              <a:ext uri="{FF2B5EF4-FFF2-40B4-BE49-F238E27FC236}">
                <a16:creationId xmlns:a16="http://schemas.microsoft.com/office/drawing/2014/main" id="{DA12488C-CA11-B17A-D388-811A0FF5E26A}"/>
              </a:ext>
            </a:extLst>
          </p:cNvPr>
          <p:cNvSpPr>
            <a:spLocks noGrp="1"/>
          </p:cNvSpPr>
          <p:nvPr>
            <p:ph type="body" sz="quarter" idx="17" hasCustomPrompt="1"/>
          </p:nvPr>
        </p:nvSpPr>
        <p:spPr bwMode="gray">
          <a:xfrm>
            <a:off x="6903720" y="1463040"/>
            <a:ext cx="1645920" cy="822960"/>
          </a:xfrm>
        </p:spPr>
        <p:txBody>
          <a:bodyPr/>
          <a:lstStyle>
            <a:lvl1pPr marL="0" indent="0">
              <a:lnSpc>
                <a:spcPct val="100000"/>
              </a:lnSpc>
              <a:spcBef>
                <a:spcPts val="0"/>
              </a:spcBef>
              <a:buFontTx/>
              <a:buNone/>
              <a:defRPr sz="1600" b="1">
                <a:solidFill>
                  <a:schemeClr val="tx1"/>
                </a:solidFill>
              </a:defRPr>
            </a:lvl1pPr>
            <a:lvl2pPr marL="0" indent="0">
              <a:lnSpc>
                <a:spcPct val="100000"/>
              </a:lnSpc>
              <a:spcBef>
                <a:spcPts val="0"/>
              </a:spcBef>
              <a:buFontTx/>
              <a:buNone/>
              <a:defRPr sz="1600" b="1">
                <a:solidFill>
                  <a:schemeClr val="tx1"/>
                </a:solidFill>
              </a:defRPr>
            </a:lvl2pPr>
            <a:lvl3pPr marL="0" indent="0">
              <a:lnSpc>
                <a:spcPct val="100000"/>
              </a:lnSpc>
              <a:spcBef>
                <a:spcPts val="0"/>
              </a:spcBef>
              <a:buFontTx/>
              <a:buNone/>
              <a:defRPr sz="1600" b="1">
                <a:solidFill>
                  <a:schemeClr val="tx1"/>
                </a:solidFill>
              </a:defRPr>
            </a:lvl3pPr>
            <a:lvl4pPr marL="0" indent="0">
              <a:lnSpc>
                <a:spcPct val="100000"/>
              </a:lnSpc>
              <a:spcBef>
                <a:spcPts val="0"/>
              </a:spcBef>
              <a:buFontTx/>
              <a:buNone/>
              <a:defRPr sz="1600" b="1">
                <a:solidFill>
                  <a:schemeClr val="tx1"/>
                </a:solidFill>
              </a:defRPr>
            </a:lvl4pPr>
            <a:lvl5pPr marL="0" indent="0">
              <a:lnSpc>
                <a:spcPct val="100000"/>
              </a:lnSpc>
              <a:spcBef>
                <a:spcPts val="0"/>
              </a:spcBef>
              <a:buFontTx/>
              <a:buNone/>
              <a:defRPr sz="1600" b="1">
                <a:solidFill>
                  <a:schemeClr val="tx1"/>
                </a:solidFill>
              </a:defRPr>
            </a:lvl5pPr>
            <a:lvl6pPr marL="0" indent="0">
              <a:lnSpc>
                <a:spcPct val="90000"/>
              </a:lnSpc>
              <a:spcBef>
                <a:spcPts val="0"/>
              </a:spcBef>
              <a:buFontTx/>
              <a:buNone/>
              <a:defRPr sz="1600" b="1">
                <a:solidFill>
                  <a:schemeClr val="tx1"/>
                </a:solidFill>
              </a:defRPr>
            </a:lvl6pPr>
            <a:lvl7pPr marL="0" indent="0">
              <a:lnSpc>
                <a:spcPct val="100000"/>
              </a:lnSpc>
              <a:spcBef>
                <a:spcPts val="0"/>
              </a:spcBef>
              <a:buFontTx/>
              <a:buNone/>
              <a:defRPr sz="1600" b="1">
                <a:solidFill>
                  <a:schemeClr val="tx1"/>
                </a:solidFill>
              </a:defRPr>
            </a:lvl7pPr>
            <a:lvl8pPr marL="0" indent="0">
              <a:lnSpc>
                <a:spcPct val="100000"/>
              </a:lnSpc>
              <a:spcBef>
                <a:spcPts val="0"/>
              </a:spcBef>
              <a:buFontTx/>
              <a:buNone/>
              <a:defRPr sz="1600" b="1">
                <a:solidFill>
                  <a:schemeClr val="tx1"/>
                </a:solidFill>
              </a:defRPr>
            </a:lvl8pPr>
            <a:lvl9pPr marL="0" indent="0">
              <a:lnSpc>
                <a:spcPct val="100000"/>
              </a:lnSpc>
              <a:spcBef>
                <a:spcPts val="0"/>
              </a:spcBef>
              <a:buFontTx/>
              <a:buNone/>
              <a:defRPr sz="1600" b="1">
                <a:solidFill>
                  <a:schemeClr val="tx1"/>
                </a:solidFill>
              </a:defRPr>
            </a:lvl9pPr>
          </a:lstStyle>
          <a:p>
            <a:pPr lvl="0"/>
            <a:r>
              <a:rPr lang="en-US"/>
              <a:t>[Heading]</a:t>
            </a:r>
          </a:p>
        </p:txBody>
      </p:sp>
      <p:sp>
        <p:nvSpPr>
          <p:cNvPr id="18" name="Content Placeholder 9">
            <a:extLst>
              <a:ext uri="{FF2B5EF4-FFF2-40B4-BE49-F238E27FC236}">
                <a16:creationId xmlns:a16="http://schemas.microsoft.com/office/drawing/2014/main" id="{84BAE372-6078-E81D-C926-C7FDFEC1B0C8}"/>
              </a:ext>
            </a:extLst>
          </p:cNvPr>
          <p:cNvSpPr>
            <a:spLocks noGrp="1"/>
          </p:cNvSpPr>
          <p:nvPr>
            <p:ph sz="half" idx="18" hasCustomPrompt="1"/>
          </p:nvPr>
        </p:nvSpPr>
        <p:spPr>
          <a:xfrm>
            <a:off x="6903720" y="2468880"/>
            <a:ext cx="1645920" cy="1600200"/>
          </a:xfrm>
        </p:spPr>
        <p:txBody>
          <a:bodyPr/>
          <a:lstStyle>
            <a:lvl1pPr marL="0" indent="0">
              <a:spcBef>
                <a:spcPts val="600"/>
              </a:spcBef>
              <a:buFontTx/>
              <a:buNone/>
              <a:defRPr sz="1100">
                <a:solidFill>
                  <a:schemeClr val="tx1"/>
                </a:solidFill>
              </a:defRPr>
            </a:lvl1pPr>
            <a:lvl2pPr marL="0" indent="0">
              <a:spcBef>
                <a:spcPts val="600"/>
              </a:spcBef>
              <a:buFontTx/>
              <a:buNone/>
              <a:defRPr sz="1100">
                <a:solidFill>
                  <a:schemeClr val="tx1"/>
                </a:solidFill>
              </a:defRPr>
            </a:lvl2pPr>
            <a:lvl3pPr marL="0" indent="0">
              <a:spcBef>
                <a:spcPts val="600"/>
              </a:spcBef>
              <a:buFontTx/>
              <a:buNone/>
              <a:defRPr sz="1100">
                <a:solidFill>
                  <a:schemeClr val="tx1"/>
                </a:solidFill>
              </a:defRPr>
            </a:lvl3pPr>
            <a:lvl4pPr marL="0" indent="0">
              <a:spcBef>
                <a:spcPts val="600"/>
              </a:spcBef>
              <a:buFontTx/>
              <a:buNone/>
              <a:defRPr sz="1100">
                <a:solidFill>
                  <a:schemeClr val="tx1"/>
                </a:solidFill>
              </a:defRPr>
            </a:lvl4pPr>
            <a:lvl5pPr marL="0" indent="0">
              <a:spcBef>
                <a:spcPts val="600"/>
              </a:spcBef>
              <a:buFontTx/>
              <a:buNone/>
              <a:defRPr sz="1100">
                <a:solidFill>
                  <a:schemeClr val="tx1"/>
                </a:solidFill>
              </a:defRPr>
            </a:lvl5pPr>
            <a:lvl6pPr marL="0" indent="0">
              <a:spcBef>
                <a:spcPts val="600"/>
              </a:spcBef>
              <a:buFontTx/>
              <a:buNone/>
              <a:defRPr sz="1100">
                <a:solidFill>
                  <a:schemeClr val="tx1"/>
                </a:solidFill>
              </a:defRPr>
            </a:lvl6pPr>
            <a:lvl7pPr marL="0" indent="0">
              <a:spcBef>
                <a:spcPts val="600"/>
              </a:spcBef>
              <a:buFontTx/>
              <a:buNone/>
              <a:defRPr sz="1100">
                <a:solidFill>
                  <a:schemeClr val="tx1"/>
                </a:solidFill>
              </a:defRPr>
            </a:lvl7pPr>
            <a:lvl8pPr marL="0" indent="0">
              <a:spcBef>
                <a:spcPts val="600"/>
              </a:spcBef>
              <a:buFontTx/>
              <a:buNone/>
              <a:defRPr sz="1100">
                <a:solidFill>
                  <a:schemeClr val="tx1"/>
                </a:solidFill>
              </a:defRPr>
            </a:lvl8pPr>
            <a:lvl9pPr marL="0" indent="0">
              <a:spcBef>
                <a:spcPts val="600"/>
              </a:spcBef>
              <a:buFontTx/>
              <a:buNone/>
              <a:defRPr sz="1100">
                <a:solidFill>
                  <a:schemeClr val="tx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95741537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Four Boxes Tall Lines">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86B91B5-07E3-AC57-4C8F-41D0A22AB704}"/>
              </a:ext>
              <a:ext uri="{C183D7F6-B498-43B3-948B-1728B52AA6E4}">
                <adec:decorative xmlns:adec="http://schemas.microsoft.com/office/drawing/2017/decorative" val="1"/>
              </a:ext>
            </a:extLst>
          </p:cNvPr>
          <p:cNvSpPr/>
          <p:nvPr/>
        </p:nvSpPr>
        <p:spPr>
          <a:xfrm>
            <a:off x="411480" y="1279523"/>
            <a:ext cx="2011680" cy="3108960"/>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1" name="Rectangle">
            <a:extLst>
              <a:ext uri="{FF2B5EF4-FFF2-40B4-BE49-F238E27FC236}">
                <a16:creationId xmlns:a16="http://schemas.microsoft.com/office/drawing/2014/main" id="{F9661630-825C-E6BA-3402-584150214D21}"/>
              </a:ext>
              <a:ext uri="{C183D7F6-B498-43B3-948B-1728B52AA6E4}">
                <adec:decorative xmlns:adec="http://schemas.microsoft.com/office/drawing/2017/decorative" val="1"/>
              </a:ext>
            </a:extLst>
          </p:cNvPr>
          <p:cNvSpPr/>
          <p:nvPr/>
        </p:nvSpPr>
        <p:spPr>
          <a:xfrm>
            <a:off x="2514600" y="1279523"/>
            <a:ext cx="2011680" cy="310896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12" name="Rectangle">
            <a:extLst>
              <a:ext uri="{FF2B5EF4-FFF2-40B4-BE49-F238E27FC236}">
                <a16:creationId xmlns:a16="http://schemas.microsoft.com/office/drawing/2014/main" id="{33B4CEB8-39ED-9EBC-4781-F712A248342D}"/>
              </a:ext>
              <a:ext uri="{C183D7F6-B498-43B3-948B-1728B52AA6E4}">
                <adec:decorative xmlns:adec="http://schemas.microsoft.com/office/drawing/2017/decorative" val="1"/>
              </a:ext>
            </a:extLst>
          </p:cNvPr>
          <p:cNvSpPr/>
          <p:nvPr/>
        </p:nvSpPr>
        <p:spPr>
          <a:xfrm>
            <a:off x="4617720" y="1279521"/>
            <a:ext cx="2011680" cy="3108960"/>
          </a:xfrm>
          <a:prstGeom prst="rect">
            <a:avLst/>
          </a:prstGeom>
          <a:solidFill>
            <a:srgbClr val="E5DDCA"/>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23" name="Rectangle">
            <a:extLst>
              <a:ext uri="{FF2B5EF4-FFF2-40B4-BE49-F238E27FC236}">
                <a16:creationId xmlns:a16="http://schemas.microsoft.com/office/drawing/2014/main" id="{20CD3442-3352-7BE9-8F4D-9D5FEBF88577}"/>
              </a:ext>
              <a:ext uri="{C183D7F6-B498-43B3-948B-1728B52AA6E4}">
                <adec:decorative xmlns:adec="http://schemas.microsoft.com/office/drawing/2017/decorative" val="1"/>
              </a:ext>
            </a:extLst>
          </p:cNvPr>
          <p:cNvSpPr/>
          <p:nvPr/>
        </p:nvSpPr>
        <p:spPr>
          <a:xfrm>
            <a:off x="6720840" y="1279523"/>
            <a:ext cx="2011680" cy="3108960"/>
          </a:xfrm>
          <a:prstGeom prst="rect">
            <a:avLst/>
          </a:prstGeom>
          <a:solidFill>
            <a:srgbClr val="BCE4F7"/>
          </a:solidFill>
          <a:ln w="19050" cap="flat">
            <a:noFill/>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p:txBody>
      </p:sp>
      <p:sp>
        <p:nvSpPr>
          <p:cNvPr id="5" name="Title 1">
            <a:extLst>
              <a:ext uri="{FF2B5EF4-FFF2-40B4-BE49-F238E27FC236}">
                <a16:creationId xmlns:a16="http://schemas.microsoft.com/office/drawing/2014/main" id="{8E4123F2-12EB-3B7C-52AE-3F5EB6AE7806}"/>
              </a:ext>
            </a:extLst>
          </p:cNvPr>
          <p:cNvSpPr>
            <a:spLocks noGrp="1"/>
          </p:cNvSpPr>
          <p:nvPr>
            <p:ph type="title" hasCustomPrompt="1"/>
          </p:nvPr>
        </p:nvSpPr>
        <p:spPr>
          <a:xfrm>
            <a:off x="411479" y="411480"/>
            <a:ext cx="8321040" cy="685800"/>
          </a:xfrm>
        </p:spPr>
        <p:txBody>
          <a:bodyPr/>
          <a:lstStyle/>
          <a:p>
            <a:r>
              <a:rPr lang="en-US"/>
              <a:t>[Optional slide title]</a:t>
            </a:r>
          </a:p>
        </p:txBody>
      </p:sp>
      <p:cxnSp>
        <p:nvCxnSpPr>
          <p:cNvPr id="19" name="Line">
            <a:extLst>
              <a:ext uri="{FF2B5EF4-FFF2-40B4-BE49-F238E27FC236}">
                <a16:creationId xmlns:a16="http://schemas.microsoft.com/office/drawing/2014/main" id="{CF7DADE1-C3EF-BB88-5CD6-B46AC03EA41F}"/>
              </a:ext>
              <a:ext uri="{C183D7F6-B498-43B3-948B-1728B52AA6E4}">
                <adec:decorative xmlns:adec="http://schemas.microsoft.com/office/drawing/2017/decorative" val="1"/>
              </a:ext>
            </a:extLst>
          </p:cNvPr>
          <p:cNvCxnSpPr>
            <a:cxnSpLocks/>
          </p:cNvCxnSpPr>
          <p:nvPr/>
        </p:nvCxnSpPr>
        <p:spPr>
          <a:xfrm>
            <a:off x="594360" y="1463040"/>
            <a:ext cx="1645920"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6" name="Text Placeholder 2">
            <a:extLst>
              <a:ext uri="{FF2B5EF4-FFF2-40B4-BE49-F238E27FC236}">
                <a16:creationId xmlns:a16="http://schemas.microsoft.com/office/drawing/2014/main" id="{D2F9F1F6-03E1-D06C-AD65-0FED52E095C6}"/>
              </a:ext>
            </a:extLst>
          </p:cNvPr>
          <p:cNvSpPr>
            <a:spLocks noGrp="1"/>
          </p:cNvSpPr>
          <p:nvPr>
            <p:ph type="body" sz="quarter" idx="13" hasCustomPrompt="1"/>
          </p:nvPr>
        </p:nvSpPr>
        <p:spPr bwMode="gray">
          <a:xfrm>
            <a:off x="594360" y="1600200"/>
            <a:ext cx="1645920" cy="822960"/>
          </a:xfrm>
        </p:spPr>
        <p:txBody>
          <a:bodyPr/>
          <a:lstStyle>
            <a:lvl1pPr marL="0" indent="0">
              <a:lnSpc>
                <a:spcPct val="100000"/>
              </a:lnSpc>
              <a:spcBef>
                <a:spcPts val="0"/>
              </a:spcBef>
              <a:buFontTx/>
              <a:buNone/>
              <a:defRPr sz="1600" b="1">
                <a:solidFill>
                  <a:schemeClr val="bg1"/>
                </a:solidFill>
              </a:defRPr>
            </a:lvl1pPr>
            <a:lvl2pPr marL="0" indent="0">
              <a:lnSpc>
                <a:spcPct val="100000"/>
              </a:lnSpc>
              <a:spcBef>
                <a:spcPts val="0"/>
              </a:spcBef>
              <a:buFontTx/>
              <a:buNone/>
              <a:defRPr sz="1600" b="1">
                <a:solidFill>
                  <a:schemeClr val="bg1"/>
                </a:solidFill>
              </a:defRPr>
            </a:lvl2pPr>
            <a:lvl3pPr marL="0" indent="0">
              <a:lnSpc>
                <a:spcPct val="100000"/>
              </a:lnSpc>
              <a:spcBef>
                <a:spcPts val="0"/>
              </a:spcBef>
              <a:buFontTx/>
              <a:buNone/>
              <a:defRPr sz="1600" b="1">
                <a:solidFill>
                  <a:schemeClr val="bg1"/>
                </a:solidFill>
              </a:defRPr>
            </a:lvl3pPr>
            <a:lvl4pPr marL="0" indent="0">
              <a:lnSpc>
                <a:spcPct val="100000"/>
              </a:lnSpc>
              <a:spcBef>
                <a:spcPts val="0"/>
              </a:spcBef>
              <a:buFontTx/>
              <a:buNone/>
              <a:defRPr sz="1600" b="1">
                <a:solidFill>
                  <a:schemeClr val="bg1"/>
                </a:solidFill>
              </a:defRPr>
            </a:lvl4pPr>
            <a:lvl5pPr marL="0" indent="0">
              <a:lnSpc>
                <a:spcPct val="100000"/>
              </a:lnSpc>
              <a:spcBef>
                <a:spcPts val="0"/>
              </a:spcBef>
              <a:buFontTx/>
              <a:buNone/>
              <a:defRPr sz="16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100000"/>
              </a:lnSpc>
              <a:spcBef>
                <a:spcPts val="0"/>
              </a:spcBef>
              <a:buFontTx/>
              <a:buNone/>
              <a:defRPr sz="1600" b="1">
                <a:solidFill>
                  <a:schemeClr val="bg1"/>
                </a:solidFill>
              </a:defRPr>
            </a:lvl7pPr>
            <a:lvl8pPr marL="0" indent="0">
              <a:lnSpc>
                <a:spcPct val="100000"/>
              </a:lnSpc>
              <a:spcBef>
                <a:spcPts val="0"/>
              </a:spcBef>
              <a:buFontTx/>
              <a:buNone/>
              <a:defRPr sz="1600" b="1">
                <a:solidFill>
                  <a:schemeClr val="bg1"/>
                </a:solidFill>
              </a:defRPr>
            </a:lvl8pPr>
            <a:lvl9pPr marL="0" indent="0">
              <a:lnSpc>
                <a:spcPct val="100000"/>
              </a:lnSpc>
              <a:spcBef>
                <a:spcPts val="0"/>
              </a:spcBef>
              <a:buFontTx/>
              <a:buNone/>
              <a:defRPr sz="1600" b="1">
                <a:solidFill>
                  <a:schemeClr val="bg1"/>
                </a:solidFill>
              </a:defRPr>
            </a:lvl9pPr>
          </a:lstStyle>
          <a:p>
            <a:pPr lvl="0"/>
            <a:r>
              <a:rPr lang="en-US"/>
              <a:t>[Heading]</a:t>
            </a:r>
          </a:p>
        </p:txBody>
      </p:sp>
      <p:sp>
        <p:nvSpPr>
          <p:cNvPr id="3" name="Content Placeholder 3"/>
          <p:cNvSpPr>
            <a:spLocks noGrp="1"/>
          </p:cNvSpPr>
          <p:nvPr>
            <p:ph sz="half" idx="1" hasCustomPrompt="1"/>
          </p:nvPr>
        </p:nvSpPr>
        <p:spPr>
          <a:xfrm>
            <a:off x="594360" y="2606040"/>
            <a:ext cx="1645920" cy="1600200"/>
          </a:xfrm>
        </p:spPr>
        <p:txBody>
          <a:bodyPr/>
          <a:lstStyle>
            <a:lvl1pPr marL="0" indent="0">
              <a:spcBef>
                <a:spcPts val="600"/>
              </a:spcBef>
              <a:buFontTx/>
              <a:buNone/>
              <a:defRPr sz="1100">
                <a:solidFill>
                  <a:schemeClr val="bg1"/>
                </a:solidFill>
              </a:defRPr>
            </a:lvl1pPr>
            <a:lvl2pPr marL="0" indent="0">
              <a:spcBef>
                <a:spcPts val="600"/>
              </a:spcBef>
              <a:buFontTx/>
              <a:buNone/>
              <a:defRPr sz="1100">
                <a:solidFill>
                  <a:schemeClr val="bg1"/>
                </a:solidFill>
              </a:defRPr>
            </a:lvl2pPr>
            <a:lvl3pPr marL="0" indent="0">
              <a:spcBef>
                <a:spcPts val="600"/>
              </a:spcBef>
              <a:buFontTx/>
              <a:buNone/>
              <a:defRPr sz="1100">
                <a:solidFill>
                  <a:schemeClr val="bg1"/>
                </a:solidFill>
              </a:defRPr>
            </a:lvl3pPr>
            <a:lvl4pPr marL="0" indent="0">
              <a:spcBef>
                <a:spcPts val="600"/>
              </a:spcBef>
              <a:buFontTx/>
              <a:buNone/>
              <a:defRPr sz="1100">
                <a:solidFill>
                  <a:schemeClr val="bg1"/>
                </a:solidFill>
              </a:defRPr>
            </a:lvl4pPr>
            <a:lvl5pPr marL="0" indent="0">
              <a:spcBef>
                <a:spcPts val="600"/>
              </a:spcBef>
              <a:buFontTx/>
              <a:buNone/>
              <a:defRPr sz="1100">
                <a:solidFill>
                  <a:schemeClr val="bg1"/>
                </a:solidFill>
              </a:defRPr>
            </a:lvl5pPr>
            <a:lvl6pPr marL="0" indent="0">
              <a:spcBef>
                <a:spcPts val="600"/>
              </a:spcBef>
              <a:buFontTx/>
              <a:buNone/>
              <a:defRPr sz="1100">
                <a:solidFill>
                  <a:schemeClr val="bg1"/>
                </a:solidFill>
              </a:defRPr>
            </a:lvl6pPr>
            <a:lvl7pPr marL="0" indent="0">
              <a:spcBef>
                <a:spcPts val="600"/>
              </a:spcBef>
              <a:buFontTx/>
              <a:buNone/>
              <a:defRPr sz="1100">
                <a:solidFill>
                  <a:schemeClr val="bg1"/>
                </a:solidFill>
              </a:defRPr>
            </a:lvl7pPr>
            <a:lvl8pPr marL="0" indent="0">
              <a:spcBef>
                <a:spcPts val="600"/>
              </a:spcBef>
              <a:buFontTx/>
              <a:buNone/>
              <a:defRPr sz="1100">
                <a:solidFill>
                  <a:schemeClr val="bg1"/>
                </a:solidFill>
              </a:defRPr>
            </a:lvl8pPr>
            <a:lvl9pPr marL="0" indent="0">
              <a:spcBef>
                <a:spcPts val="600"/>
              </a:spcBef>
              <a:buFontTx/>
              <a:buNone/>
              <a:defRPr sz="1100">
                <a:solidFill>
                  <a:schemeClr val="bg1"/>
                </a:solidFill>
              </a:defRPr>
            </a:lvl9pPr>
          </a:lstStyle>
          <a:p>
            <a:pPr lvl="0"/>
            <a:r>
              <a:rPr lang="en-US"/>
              <a:t>[Text]</a:t>
            </a:r>
          </a:p>
        </p:txBody>
      </p:sp>
      <p:cxnSp>
        <p:nvCxnSpPr>
          <p:cNvPr id="20" name="Line">
            <a:extLst>
              <a:ext uri="{FF2B5EF4-FFF2-40B4-BE49-F238E27FC236}">
                <a16:creationId xmlns:a16="http://schemas.microsoft.com/office/drawing/2014/main" id="{68D95A14-E1E9-6B79-39D6-D59DC7397F4A}"/>
              </a:ext>
              <a:ext uri="{C183D7F6-B498-43B3-948B-1728B52AA6E4}">
                <adec:decorative xmlns:adec="http://schemas.microsoft.com/office/drawing/2017/decorative" val="1"/>
              </a:ext>
            </a:extLst>
          </p:cNvPr>
          <p:cNvCxnSpPr>
            <a:cxnSpLocks/>
          </p:cNvCxnSpPr>
          <p:nvPr/>
        </p:nvCxnSpPr>
        <p:spPr>
          <a:xfrm>
            <a:off x="2697480" y="1463040"/>
            <a:ext cx="1645920"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B49B07D4-7E8D-77F2-8EFA-83A5D46D509B}"/>
              </a:ext>
            </a:extLst>
          </p:cNvPr>
          <p:cNvSpPr>
            <a:spLocks noGrp="1"/>
          </p:cNvSpPr>
          <p:nvPr>
            <p:ph type="body" sz="quarter" idx="14" hasCustomPrompt="1"/>
          </p:nvPr>
        </p:nvSpPr>
        <p:spPr bwMode="gray">
          <a:xfrm>
            <a:off x="2697480" y="1600200"/>
            <a:ext cx="1645920" cy="822960"/>
          </a:xfrm>
        </p:spPr>
        <p:txBody>
          <a:bodyPr/>
          <a:lstStyle>
            <a:lvl1pPr marL="0" indent="0">
              <a:lnSpc>
                <a:spcPct val="100000"/>
              </a:lnSpc>
              <a:spcBef>
                <a:spcPts val="0"/>
              </a:spcBef>
              <a:buFontTx/>
              <a:buNone/>
              <a:defRPr sz="1600" b="1">
                <a:solidFill>
                  <a:schemeClr val="bg1"/>
                </a:solidFill>
              </a:defRPr>
            </a:lvl1pPr>
            <a:lvl2pPr marL="0" indent="0">
              <a:lnSpc>
                <a:spcPct val="100000"/>
              </a:lnSpc>
              <a:spcBef>
                <a:spcPts val="0"/>
              </a:spcBef>
              <a:buFontTx/>
              <a:buNone/>
              <a:defRPr sz="1600" b="1">
                <a:solidFill>
                  <a:schemeClr val="bg1"/>
                </a:solidFill>
              </a:defRPr>
            </a:lvl2pPr>
            <a:lvl3pPr marL="0" indent="0">
              <a:lnSpc>
                <a:spcPct val="100000"/>
              </a:lnSpc>
              <a:spcBef>
                <a:spcPts val="0"/>
              </a:spcBef>
              <a:buFontTx/>
              <a:buNone/>
              <a:defRPr sz="1600" b="1">
                <a:solidFill>
                  <a:schemeClr val="bg1"/>
                </a:solidFill>
              </a:defRPr>
            </a:lvl3pPr>
            <a:lvl4pPr marL="0" indent="0">
              <a:lnSpc>
                <a:spcPct val="100000"/>
              </a:lnSpc>
              <a:spcBef>
                <a:spcPts val="0"/>
              </a:spcBef>
              <a:buFontTx/>
              <a:buNone/>
              <a:defRPr sz="1600" b="1">
                <a:solidFill>
                  <a:schemeClr val="bg1"/>
                </a:solidFill>
              </a:defRPr>
            </a:lvl4pPr>
            <a:lvl5pPr marL="0" indent="0">
              <a:lnSpc>
                <a:spcPct val="100000"/>
              </a:lnSpc>
              <a:spcBef>
                <a:spcPts val="0"/>
              </a:spcBef>
              <a:buFontTx/>
              <a:buNone/>
              <a:defRPr sz="1600" b="1">
                <a:solidFill>
                  <a:schemeClr val="bg1"/>
                </a:solidFill>
              </a:defRPr>
            </a:lvl5pPr>
            <a:lvl6pPr marL="0" indent="0">
              <a:lnSpc>
                <a:spcPct val="90000"/>
              </a:lnSpc>
              <a:spcBef>
                <a:spcPts val="0"/>
              </a:spcBef>
              <a:buFontTx/>
              <a:buNone/>
              <a:defRPr sz="2200" b="1">
                <a:solidFill>
                  <a:schemeClr val="bg1"/>
                </a:solidFill>
              </a:defRPr>
            </a:lvl6pPr>
            <a:lvl7pPr marL="0" indent="0">
              <a:lnSpc>
                <a:spcPct val="100000"/>
              </a:lnSpc>
              <a:spcBef>
                <a:spcPts val="0"/>
              </a:spcBef>
              <a:buFontTx/>
              <a:buNone/>
              <a:defRPr sz="1600" b="1">
                <a:solidFill>
                  <a:schemeClr val="bg1"/>
                </a:solidFill>
              </a:defRPr>
            </a:lvl7pPr>
            <a:lvl8pPr marL="0" indent="0">
              <a:lnSpc>
                <a:spcPct val="100000"/>
              </a:lnSpc>
              <a:spcBef>
                <a:spcPts val="0"/>
              </a:spcBef>
              <a:buFontTx/>
              <a:buNone/>
              <a:defRPr sz="1600" b="1">
                <a:solidFill>
                  <a:schemeClr val="bg1"/>
                </a:solidFill>
              </a:defRPr>
            </a:lvl8pPr>
            <a:lvl9pPr marL="0" indent="0">
              <a:lnSpc>
                <a:spcPct val="100000"/>
              </a:lnSpc>
              <a:spcBef>
                <a:spcPts val="0"/>
              </a:spcBef>
              <a:buFontTx/>
              <a:buNone/>
              <a:defRPr sz="1600" b="1">
                <a:solidFill>
                  <a:schemeClr val="bg1"/>
                </a:solidFill>
              </a:defRPr>
            </a:lvl9pPr>
          </a:lstStyle>
          <a:p>
            <a:pPr lvl="0"/>
            <a:r>
              <a:rPr lang="en-US"/>
              <a:t>[Heading]</a:t>
            </a:r>
          </a:p>
        </p:txBody>
      </p:sp>
      <p:sp>
        <p:nvSpPr>
          <p:cNvPr id="4" name="Content Placeholder 5"/>
          <p:cNvSpPr>
            <a:spLocks noGrp="1"/>
          </p:cNvSpPr>
          <p:nvPr>
            <p:ph sz="half" idx="2" hasCustomPrompt="1"/>
          </p:nvPr>
        </p:nvSpPr>
        <p:spPr>
          <a:xfrm>
            <a:off x="2697480" y="2606040"/>
            <a:ext cx="1645920" cy="1600200"/>
          </a:xfrm>
        </p:spPr>
        <p:txBody>
          <a:bodyPr/>
          <a:lstStyle>
            <a:lvl1pPr marL="0" indent="0">
              <a:spcBef>
                <a:spcPts val="600"/>
              </a:spcBef>
              <a:buFontTx/>
              <a:buNone/>
              <a:defRPr sz="1100">
                <a:solidFill>
                  <a:schemeClr val="bg1"/>
                </a:solidFill>
              </a:defRPr>
            </a:lvl1pPr>
            <a:lvl2pPr marL="0" indent="0">
              <a:spcBef>
                <a:spcPts val="600"/>
              </a:spcBef>
              <a:buFontTx/>
              <a:buNone/>
              <a:defRPr sz="1100">
                <a:solidFill>
                  <a:schemeClr val="bg1"/>
                </a:solidFill>
              </a:defRPr>
            </a:lvl2pPr>
            <a:lvl3pPr marL="0" indent="0">
              <a:spcBef>
                <a:spcPts val="600"/>
              </a:spcBef>
              <a:buFontTx/>
              <a:buNone/>
              <a:defRPr sz="1100">
                <a:solidFill>
                  <a:schemeClr val="bg1"/>
                </a:solidFill>
              </a:defRPr>
            </a:lvl3pPr>
            <a:lvl4pPr marL="0" indent="0">
              <a:spcBef>
                <a:spcPts val="600"/>
              </a:spcBef>
              <a:buFontTx/>
              <a:buNone/>
              <a:defRPr sz="1100">
                <a:solidFill>
                  <a:schemeClr val="bg1"/>
                </a:solidFill>
              </a:defRPr>
            </a:lvl4pPr>
            <a:lvl5pPr marL="0" indent="0">
              <a:spcBef>
                <a:spcPts val="600"/>
              </a:spcBef>
              <a:buFontTx/>
              <a:buNone/>
              <a:defRPr sz="1100">
                <a:solidFill>
                  <a:schemeClr val="bg1"/>
                </a:solidFill>
              </a:defRPr>
            </a:lvl5pPr>
            <a:lvl6pPr marL="0" indent="0">
              <a:spcBef>
                <a:spcPts val="600"/>
              </a:spcBef>
              <a:buFontTx/>
              <a:buNone/>
              <a:defRPr sz="1100">
                <a:solidFill>
                  <a:schemeClr val="bg1"/>
                </a:solidFill>
              </a:defRPr>
            </a:lvl6pPr>
            <a:lvl7pPr marL="0" indent="0">
              <a:spcBef>
                <a:spcPts val="600"/>
              </a:spcBef>
              <a:buFontTx/>
              <a:buNone/>
              <a:defRPr sz="1100">
                <a:solidFill>
                  <a:schemeClr val="bg1"/>
                </a:solidFill>
              </a:defRPr>
            </a:lvl7pPr>
            <a:lvl8pPr marL="0" indent="0">
              <a:spcBef>
                <a:spcPts val="600"/>
              </a:spcBef>
              <a:buFontTx/>
              <a:buNone/>
              <a:defRPr sz="1100">
                <a:solidFill>
                  <a:schemeClr val="bg1"/>
                </a:solidFill>
              </a:defRPr>
            </a:lvl8pPr>
            <a:lvl9pPr marL="0" indent="0">
              <a:spcBef>
                <a:spcPts val="600"/>
              </a:spcBef>
              <a:buFontTx/>
              <a:buNone/>
              <a:defRPr sz="1100">
                <a:solidFill>
                  <a:schemeClr val="bg1"/>
                </a:solidFill>
              </a:defRPr>
            </a:lvl9pPr>
          </a:lstStyle>
          <a:p>
            <a:pPr lvl="0"/>
            <a:r>
              <a:rPr lang="en-US"/>
              <a:t>[Text]</a:t>
            </a:r>
          </a:p>
        </p:txBody>
      </p:sp>
      <p:cxnSp>
        <p:nvCxnSpPr>
          <p:cNvPr id="21" name="Line">
            <a:extLst>
              <a:ext uri="{FF2B5EF4-FFF2-40B4-BE49-F238E27FC236}">
                <a16:creationId xmlns:a16="http://schemas.microsoft.com/office/drawing/2014/main" id="{5C8215A8-C4F9-71B8-465D-6C92ACA05B7A}"/>
              </a:ext>
              <a:ext uri="{C183D7F6-B498-43B3-948B-1728B52AA6E4}">
                <adec:decorative xmlns:adec="http://schemas.microsoft.com/office/drawing/2017/decorative" val="1"/>
              </a:ext>
            </a:extLst>
          </p:cNvPr>
          <p:cNvCxnSpPr>
            <a:cxnSpLocks/>
          </p:cNvCxnSpPr>
          <p:nvPr/>
        </p:nvCxnSpPr>
        <p:spPr>
          <a:xfrm>
            <a:off x="4800600" y="1463040"/>
            <a:ext cx="164592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3" name="Text Placeholder 6">
            <a:extLst>
              <a:ext uri="{FF2B5EF4-FFF2-40B4-BE49-F238E27FC236}">
                <a16:creationId xmlns:a16="http://schemas.microsoft.com/office/drawing/2014/main" id="{4317A05C-0F69-F05E-D0F2-870512D7D48C}"/>
              </a:ext>
            </a:extLst>
          </p:cNvPr>
          <p:cNvSpPr>
            <a:spLocks noGrp="1"/>
          </p:cNvSpPr>
          <p:nvPr>
            <p:ph type="body" sz="quarter" idx="15" hasCustomPrompt="1"/>
          </p:nvPr>
        </p:nvSpPr>
        <p:spPr bwMode="gray">
          <a:xfrm>
            <a:off x="4800600" y="1600200"/>
            <a:ext cx="1645920" cy="822960"/>
          </a:xfrm>
        </p:spPr>
        <p:txBody>
          <a:bodyPr/>
          <a:lstStyle>
            <a:lvl1pPr marL="0" indent="0">
              <a:lnSpc>
                <a:spcPct val="100000"/>
              </a:lnSpc>
              <a:spcBef>
                <a:spcPts val="0"/>
              </a:spcBef>
              <a:buFontTx/>
              <a:buNone/>
              <a:defRPr sz="1600" b="1">
                <a:solidFill>
                  <a:schemeClr val="tx1"/>
                </a:solidFill>
              </a:defRPr>
            </a:lvl1pPr>
            <a:lvl2pPr marL="0" indent="0">
              <a:lnSpc>
                <a:spcPct val="100000"/>
              </a:lnSpc>
              <a:spcBef>
                <a:spcPts val="0"/>
              </a:spcBef>
              <a:buFontTx/>
              <a:buNone/>
              <a:defRPr sz="1600" b="1">
                <a:solidFill>
                  <a:schemeClr val="tx1"/>
                </a:solidFill>
              </a:defRPr>
            </a:lvl2pPr>
            <a:lvl3pPr marL="0" indent="0">
              <a:lnSpc>
                <a:spcPct val="100000"/>
              </a:lnSpc>
              <a:spcBef>
                <a:spcPts val="0"/>
              </a:spcBef>
              <a:buFontTx/>
              <a:buNone/>
              <a:defRPr sz="1600" b="1">
                <a:solidFill>
                  <a:schemeClr val="tx1"/>
                </a:solidFill>
              </a:defRPr>
            </a:lvl3pPr>
            <a:lvl4pPr marL="0" indent="0">
              <a:lnSpc>
                <a:spcPct val="100000"/>
              </a:lnSpc>
              <a:spcBef>
                <a:spcPts val="0"/>
              </a:spcBef>
              <a:buFontTx/>
              <a:buNone/>
              <a:defRPr sz="1600" b="1">
                <a:solidFill>
                  <a:schemeClr val="tx1"/>
                </a:solidFill>
              </a:defRPr>
            </a:lvl4pPr>
            <a:lvl5pPr marL="0" indent="0">
              <a:lnSpc>
                <a:spcPct val="100000"/>
              </a:lnSpc>
              <a:spcBef>
                <a:spcPts val="0"/>
              </a:spcBef>
              <a:buFontTx/>
              <a:buNone/>
              <a:defRPr sz="16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100000"/>
              </a:lnSpc>
              <a:spcBef>
                <a:spcPts val="0"/>
              </a:spcBef>
              <a:buFontTx/>
              <a:buNone/>
              <a:defRPr sz="1600" b="1">
                <a:solidFill>
                  <a:schemeClr val="tx1"/>
                </a:solidFill>
              </a:defRPr>
            </a:lvl7pPr>
            <a:lvl8pPr marL="0" indent="0">
              <a:lnSpc>
                <a:spcPct val="100000"/>
              </a:lnSpc>
              <a:spcBef>
                <a:spcPts val="0"/>
              </a:spcBef>
              <a:buFontTx/>
              <a:buNone/>
              <a:defRPr sz="1600" b="1">
                <a:solidFill>
                  <a:schemeClr val="tx1"/>
                </a:solidFill>
              </a:defRPr>
            </a:lvl8pPr>
            <a:lvl9pPr marL="0" indent="0">
              <a:lnSpc>
                <a:spcPct val="100000"/>
              </a:lnSpc>
              <a:spcBef>
                <a:spcPts val="0"/>
              </a:spcBef>
              <a:buFontTx/>
              <a:buNone/>
              <a:defRPr sz="1600" b="1">
                <a:solidFill>
                  <a:schemeClr val="tx1"/>
                </a:solidFill>
              </a:defRPr>
            </a:lvl9pPr>
          </a:lstStyle>
          <a:p>
            <a:pPr lvl="0"/>
            <a:r>
              <a:rPr lang="en-US"/>
              <a:t>[Heading]</a:t>
            </a:r>
          </a:p>
        </p:txBody>
      </p:sp>
      <p:sp>
        <p:nvSpPr>
          <p:cNvPr id="14" name="Content Placeholder 7">
            <a:extLst>
              <a:ext uri="{FF2B5EF4-FFF2-40B4-BE49-F238E27FC236}">
                <a16:creationId xmlns:a16="http://schemas.microsoft.com/office/drawing/2014/main" id="{68B790F2-E1C5-F9A9-0108-06A2C652F239}"/>
              </a:ext>
            </a:extLst>
          </p:cNvPr>
          <p:cNvSpPr>
            <a:spLocks noGrp="1"/>
          </p:cNvSpPr>
          <p:nvPr>
            <p:ph sz="half" idx="16" hasCustomPrompt="1"/>
          </p:nvPr>
        </p:nvSpPr>
        <p:spPr>
          <a:xfrm>
            <a:off x="4800600" y="2606040"/>
            <a:ext cx="1645920" cy="1600200"/>
          </a:xfrm>
        </p:spPr>
        <p:txBody>
          <a:bodyPr/>
          <a:lstStyle>
            <a:lvl1pPr marL="0" indent="0">
              <a:spcBef>
                <a:spcPts val="600"/>
              </a:spcBef>
              <a:buFontTx/>
              <a:buNone/>
              <a:defRPr sz="1100">
                <a:solidFill>
                  <a:schemeClr val="tx1"/>
                </a:solidFill>
              </a:defRPr>
            </a:lvl1pPr>
            <a:lvl2pPr marL="0" indent="0">
              <a:spcBef>
                <a:spcPts val="600"/>
              </a:spcBef>
              <a:buFontTx/>
              <a:buNone/>
              <a:defRPr sz="1100">
                <a:solidFill>
                  <a:schemeClr val="tx1"/>
                </a:solidFill>
              </a:defRPr>
            </a:lvl2pPr>
            <a:lvl3pPr marL="0" indent="0">
              <a:spcBef>
                <a:spcPts val="600"/>
              </a:spcBef>
              <a:buFontTx/>
              <a:buNone/>
              <a:defRPr sz="1100">
                <a:solidFill>
                  <a:schemeClr val="tx1"/>
                </a:solidFill>
              </a:defRPr>
            </a:lvl3pPr>
            <a:lvl4pPr marL="0" indent="0">
              <a:spcBef>
                <a:spcPts val="600"/>
              </a:spcBef>
              <a:buFontTx/>
              <a:buNone/>
              <a:defRPr sz="1100">
                <a:solidFill>
                  <a:schemeClr val="tx1"/>
                </a:solidFill>
              </a:defRPr>
            </a:lvl4pPr>
            <a:lvl5pPr marL="0" indent="0">
              <a:spcBef>
                <a:spcPts val="600"/>
              </a:spcBef>
              <a:buFontTx/>
              <a:buNone/>
              <a:defRPr sz="1100">
                <a:solidFill>
                  <a:schemeClr val="tx1"/>
                </a:solidFill>
              </a:defRPr>
            </a:lvl5pPr>
            <a:lvl6pPr marL="0" indent="0">
              <a:spcBef>
                <a:spcPts val="600"/>
              </a:spcBef>
              <a:buFontTx/>
              <a:buNone/>
              <a:defRPr sz="1100">
                <a:solidFill>
                  <a:schemeClr val="tx1"/>
                </a:solidFill>
              </a:defRPr>
            </a:lvl6pPr>
            <a:lvl7pPr marL="0" indent="0">
              <a:spcBef>
                <a:spcPts val="600"/>
              </a:spcBef>
              <a:buFontTx/>
              <a:buNone/>
              <a:defRPr sz="1100">
                <a:solidFill>
                  <a:schemeClr val="tx1"/>
                </a:solidFill>
              </a:defRPr>
            </a:lvl7pPr>
            <a:lvl8pPr marL="0" indent="0">
              <a:spcBef>
                <a:spcPts val="600"/>
              </a:spcBef>
              <a:buFontTx/>
              <a:buNone/>
              <a:defRPr sz="1100">
                <a:solidFill>
                  <a:schemeClr val="tx1"/>
                </a:solidFill>
              </a:defRPr>
            </a:lvl8pPr>
            <a:lvl9pPr marL="0" indent="0">
              <a:spcBef>
                <a:spcPts val="600"/>
              </a:spcBef>
              <a:buFontTx/>
              <a:buNone/>
              <a:defRPr sz="1100">
                <a:solidFill>
                  <a:schemeClr val="tx1"/>
                </a:solidFill>
              </a:defRPr>
            </a:lvl9pPr>
          </a:lstStyle>
          <a:p>
            <a:pPr lvl="0"/>
            <a:r>
              <a:rPr lang="en-US"/>
              <a:t>[Text]</a:t>
            </a:r>
          </a:p>
        </p:txBody>
      </p:sp>
      <p:cxnSp>
        <p:nvCxnSpPr>
          <p:cNvPr id="22" name="Line">
            <a:extLst>
              <a:ext uri="{FF2B5EF4-FFF2-40B4-BE49-F238E27FC236}">
                <a16:creationId xmlns:a16="http://schemas.microsoft.com/office/drawing/2014/main" id="{54C0BBA5-F632-0222-767D-7050465DC7E7}"/>
              </a:ext>
              <a:ext uri="{C183D7F6-B498-43B3-948B-1728B52AA6E4}">
                <adec:decorative xmlns:adec="http://schemas.microsoft.com/office/drawing/2017/decorative" val="1"/>
              </a:ext>
            </a:extLst>
          </p:cNvPr>
          <p:cNvCxnSpPr>
            <a:cxnSpLocks/>
          </p:cNvCxnSpPr>
          <p:nvPr/>
        </p:nvCxnSpPr>
        <p:spPr>
          <a:xfrm>
            <a:off x="6903720" y="1463040"/>
            <a:ext cx="164592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7" name="Text Placeholder 8">
            <a:extLst>
              <a:ext uri="{FF2B5EF4-FFF2-40B4-BE49-F238E27FC236}">
                <a16:creationId xmlns:a16="http://schemas.microsoft.com/office/drawing/2014/main" id="{DA12488C-CA11-B17A-D388-811A0FF5E26A}"/>
              </a:ext>
            </a:extLst>
          </p:cNvPr>
          <p:cNvSpPr>
            <a:spLocks noGrp="1"/>
          </p:cNvSpPr>
          <p:nvPr>
            <p:ph type="body" sz="quarter" idx="17" hasCustomPrompt="1"/>
          </p:nvPr>
        </p:nvSpPr>
        <p:spPr bwMode="gray">
          <a:xfrm>
            <a:off x="6903720" y="1600200"/>
            <a:ext cx="1645920" cy="822960"/>
          </a:xfrm>
        </p:spPr>
        <p:txBody>
          <a:bodyPr/>
          <a:lstStyle>
            <a:lvl1pPr marL="0" indent="0">
              <a:lnSpc>
                <a:spcPct val="100000"/>
              </a:lnSpc>
              <a:spcBef>
                <a:spcPts val="0"/>
              </a:spcBef>
              <a:buFontTx/>
              <a:buNone/>
              <a:defRPr sz="1600" b="1">
                <a:solidFill>
                  <a:schemeClr val="tx1"/>
                </a:solidFill>
              </a:defRPr>
            </a:lvl1pPr>
            <a:lvl2pPr marL="0" indent="0">
              <a:lnSpc>
                <a:spcPct val="100000"/>
              </a:lnSpc>
              <a:spcBef>
                <a:spcPts val="0"/>
              </a:spcBef>
              <a:buFontTx/>
              <a:buNone/>
              <a:defRPr sz="1600" b="1">
                <a:solidFill>
                  <a:schemeClr val="tx1"/>
                </a:solidFill>
              </a:defRPr>
            </a:lvl2pPr>
            <a:lvl3pPr marL="0" indent="0">
              <a:lnSpc>
                <a:spcPct val="100000"/>
              </a:lnSpc>
              <a:spcBef>
                <a:spcPts val="0"/>
              </a:spcBef>
              <a:buFontTx/>
              <a:buNone/>
              <a:defRPr sz="1600" b="1">
                <a:solidFill>
                  <a:schemeClr val="tx1"/>
                </a:solidFill>
              </a:defRPr>
            </a:lvl3pPr>
            <a:lvl4pPr marL="0" indent="0">
              <a:lnSpc>
                <a:spcPct val="100000"/>
              </a:lnSpc>
              <a:spcBef>
                <a:spcPts val="0"/>
              </a:spcBef>
              <a:buFontTx/>
              <a:buNone/>
              <a:defRPr sz="1600" b="1">
                <a:solidFill>
                  <a:schemeClr val="tx1"/>
                </a:solidFill>
              </a:defRPr>
            </a:lvl4pPr>
            <a:lvl5pPr marL="0" indent="0">
              <a:lnSpc>
                <a:spcPct val="100000"/>
              </a:lnSpc>
              <a:spcBef>
                <a:spcPts val="0"/>
              </a:spcBef>
              <a:buFontTx/>
              <a:buNone/>
              <a:defRPr sz="1600" b="1">
                <a:solidFill>
                  <a:schemeClr val="tx1"/>
                </a:solidFill>
              </a:defRPr>
            </a:lvl5pPr>
            <a:lvl6pPr marL="0" indent="0">
              <a:lnSpc>
                <a:spcPct val="90000"/>
              </a:lnSpc>
              <a:spcBef>
                <a:spcPts val="0"/>
              </a:spcBef>
              <a:buFontTx/>
              <a:buNone/>
              <a:defRPr sz="1600" b="1">
                <a:solidFill>
                  <a:schemeClr val="tx1"/>
                </a:solidFill>
              </a:defRPr>
            </a:lvl6pPr>
            <a:lvl7pPr marL="0" indent="0">
              <a:lnSpc>
                <a:spcPct val="100000"/>
              </a:lnSpc>
              <a:spcBef>
                <a:spcPts val="0"/>
              </a:spcBef>
              <a:buFontTx/>
              <a:buNone/>
              <a:defRPr sz="1600" b="1">
                <a:solidFill>
                  <a:schemeClr val="tx1"/>
                </a:solidFill>
              </a:defRPr>
            </a:lvl7pPr>
            <a:lvl8pPr marL="0" indent="0">
              <a:lnSpc>
                <a:spcPct val="100000"/>
              </a:lnSpc>
              <a:spcBef>
                <a:spcPts val="0"/>
              </a:spcBef>
              <a:buFontTx/>
              <a:buNone/>
              <a:defRPr sz="1600" b="1">
                <a:solidFill>
                  <a:schemeClr val="tx1"/>
                </a:solidFill>
              </a:defRPr>
            </a:lvl8pPr>
            <a:lvl9pPr marL="0" indent="0">
              <a:lnSpc>
                <a:spcPct val="100000"/>
              </a:lnSpc>
              <a:spcBef>
                <a:spcPts val="0"/>
              </a:spcBef>
              <a:buFontTx/>
              <a:buNone/>
              <a:defRPr sz="1600" b="1">
                <a:solidFill>
                  <a:schemeClr val="tx1"/>
                </a:solidFill>
              </a:defRPr>
            </a:lvl9pPr>
          </a:lstStyle>
          <a:p>
            <a:pPr lvl="0"/>
            <a:r>
              <a:rPr lang="en-US"/>
              <a:t>[Heading]</a:t>
            </a:r>
          </a:p>
        </p:txBody>
      </p:sp>
      <p:sp>
        <p:nvSpPr>
          <p:cNvPr id="18" name="Content Placeholder 9">
            <a:extLst>
              <a:ext uri="{FF2B5EF4-FFF2-40B4-BE49-F238E27FC236}">
                <a16:creationId xmlns:a16="http://schemas.microsoft.com/office/drawing/2014/main" id="{84BAE372-6078-E81D-C926-C7FDFEC1B0C8}"/>
              </a:ext>
            </a:extLst>
          </p:cNvPr>
          <p:cNvSpPr>
            <a:spLocks noGrp="1"/>
          </p:cNvSpPr>
          <p:nvPr>
            <p:ph sz="half" idx="18" hasCustomPrompt="1"/>
          </p:nvPr>
        </p:nvSpPr>
        <p:spPr>
          <a:xfrm>
            <a:off x="6903720" y="2606040"/>
            <a:ext cx="1645920" cy="1600200"/>
          </a:xfrm>
        </p:spPr>
        <p:txBody>
          <a:bodyPr/>
          <a:lstStyle>
            <a:lvl1pPr marL="0" indent="0">
              <a:spcBef>
                <a:spcPts val="600"/>
              </a:spcBef>
              <a:buFontTx/>
              <a:buNone/>
              <a:defRPr sz="1100">
                <a:solidFill>
                  <a:schemeClr val="tx1"/>
                </a:solidFill>
              </a:defRPr>
            </a:lvl1pPr>
            <a:lvl2pPr marL="0" indent="0">
              <a:spcBef>
                <a:spcPts val="600"/>
              </a:spcBef>
              <a:buFontTx/>
              <a:buNone/>
              <a:defRPr sz="1100">
                <a:solidFill>
                  <a:schemeClr val="tx1"/>
                </a:solidFill>
              </a:defRPr>
            </a:lvl2pPr>
            <a:lvl3pPr marL="0" indent="0">
              <a:spcBef>
                <a:spcPts val="600"/>
              </a:spcBef>
              <a:buFontTx/>
              <a:buNone/>
              <a:defRPr sz="1100">
                <a:solidFill>
                  <a:schemeClr val="tx1"/>
                </a:solidFill>
              </a:defRPr>
            </a:lvl3pPr>
            <a:lvl4pPr marL="0" indent="0">
              <a:spcBef>
                <a:spcPts val="600"/>
              </a:spcBef>
              <a:buFontTx/>
              <a:buNone/>
              <a:defRPr sz="1100">
                <a:solidFill>
                  <a:schemeClr val="tx1"/>
                </a:solidFill>
              </a:defRPr>
            </a:lvl4pPr>
            <a:lvl5pPr marL="0" indent="0">
              <a:spcBef>
                <a:spcPts val="600"/>
              </a:spcBef>
              <a:buFontTx/>
              <a:buNone/>
              <a:defRPr sz="1100">
                <a:solidFill>
                  <a:schemeClr val="tx1"/>
                </a:solidFill>
              </a:defRPr>
            </a:lvl5pPr>
            <a:lvl6pPr marL="0" indent="0">
              <a:spcBef>
                <a:spcPts val="600"/>
              </a:spcBef>
              <a:buFontTx/>
              <a:buNone/>
              <a:defRPr sz="1100">
                <a:solidFill>
                  <a:schemeClr val="tx1"/>
                </a:solidFill>
              </a:defRPr>
            </a:lvl6pPr>
            <a:lvl7pPr marL="0" indent="0">
              <a:spcBef>
                <a:spcPts val="600"/>
              </a:spcBef>
              <a:buFontTx/>
              <a:buNone/>
              <a:defRPr sz="1100">
                <a:solidFill>
                  <a:schemeClr val="tx1"/>
                </a:solidFill>
              </a:defRPr>
            </a:lvl7pPr>
            <a:lvl8pPr marL="0" indent="0">
              <a:spcBef>
                <a:spcPts val="600"/>
              </a:spcBef>
              <a:buFontTx/>
              <a:buNone/>
              <a:defRPr sz="1100">
                <a:solidFill>
                  <a:schemeClr val="tx1"/>
                </a:solidFill>
              </a:defRPr>
            </a:lvl8pPr>
            <a:lvl9pPr marL="0" indent="0">
              <a:spcBef>
                <a:spcPts val="600"/>
              </a:spcBef>
              <a:buFontTx/>
              <a:buNone/>
              <a:defRPr sz="1100">
                <a:solidFill>
                  <a:schemeClr val="tx1"/>
                </a:solidFill>
              </a:defRPr>
            </a:lvl9pPr>
          </a:lstStyle>
          <a:p>
            <a:pPr lvl="0"/>
            <a:r>
              <a:rPr lang="en-US"/>
              <a:t>[Text]</a:t>
            </a:r>
          </a:p>
        </p:txBody>
      </p:sp>
      <p:pic>
        <p:nvPicPr>
          <p:cNvPr id="10" name="UL Solutions" descr="UL Solutions">
            <a:extLst>
              <a:ext uri="{FF2B5EF4-FFF2-40B4-BE49-F238E27FC236}">
                <a16:creationId xmlns:a16="http://schemas.microsoft.com/office/drawing/2014/main" id="{9AC22A1B-5854-FB74-7FD9-8821EEB6DE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7" name="Slide Number Placeholder 10"/>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80778918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p:cSld name="Two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79"/>
            <a:ext cx="4112895" cy="1371600"/>
          </a:xfrm>
        </p:spPr>
        <p:txBody>
          <a:bodyPr/>
          <a:lstStyle>
            <a:lvl1pPr>
              <a:defRPr sz="2800"/>
            </a:lvl1pPr>
          </a:lstStyle>
          <a:p>
            <a:r>
              <a:rPr lang="en-US"/>
              <a:t>[Slide title or statement]</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2468880"/>
            <a:ext cx="3803904"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2">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2560320"/>
            <a:ext cx="3803904" cy="73152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5" name="Content Placeholder 3">
            <a:extLst>
              <a:ext uri="{FF2B5EF4-FFF2-40B4-BE49-F238E27FC236}">
                <a16:creationId xmlns:a16="http://schemas.microsoft.com/office/drawing/2014/main" id="{8434B936-E687-474E-50E0-DCADF219959B}"/>
              </a:ext>
            </a:extLst>
          </p:cNvPr>
          <p:cNvSpPr>
            <a:spLocks noGrp="1"/>
          </p:cNvSpPr>
          <p:nvPr>
            <p:ph sz="half" idx="1" hasCustomPrompt="1"/>
          </p:nvPr>
        </p:nvSpPr>
        <p:spPr>
          <a:xfrm>
            <a:off x="411479" y="3383280"/>
            <a:ext cx="3803904"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4617719" y="2468880"/>
            <a:ext cx="3803904"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4">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4617719" y="2560320"/>
            <a:ext cx="3803904" cy="731520"/>
          </a:xfrm>
        </p:spPr>
        <p:txBody>
          <a:bodyPr/>
          <a:lstStyle>
            <a:lvl1pPr marL="0" indent="0">
              <a:lnSpc>
                <a:spcPct val="90000"/>
              </a:lnSpc>
              <a:spcBef>
                <a:spcPts val="0"/>
              </a:spcBef>
              <a:buFontTx/>
              <a:buNone/>
              <a:defRPr sz="2200" b="1">
                <a:solidFill>
                  <a:schemeClr val="tx1"/>
                </a:solidFill>
              </a:defRPr>
            </a:lvl1pPr>
            <a:lvl2pPr marL="0" indent="0">
              <a:lnSpc>
                <a:spcPct val="90000"/>
              </a:lnSpc>
              <a:spcBef>
                <a:spcPts val="0"/>
              </a:spcBef>
              <a:buFontTx/>
              <a:buNone/>
              <a:defRPr sz="2200" b="1">
                <a:solidFill>
                  <a:schemeClr val="tx1"/>
                </a:solidFill>
              </a:defRPr>
            </a:lvl2pPr>
            <a:lvl3pPr marL="0" indent="0">
              <a:lnSpc>
                <a:spcPct val="90000"/>
              </a:lnSpc>
              <a:spcBef>
                <a:spcPts val="0"/>
              </a:spcBef>
              <a:buFontTx/>
              <a:buNone/>
              <a:defRPr sz="2200" b="1">
                <a:solidFill>
                  <a:schemeClr val="tx1"/>
                </a:solidFill>
              </a:defRPr>
            </a:lvl3pPr>
            <a:lvl4pPr marL="0" indent="0">
              <a:lnSpc>
                <a:spcPct val="90000"/>
              </a:lnSpc>
              <a:spcBef>
                <a:spcPts val="0"/>
              </a:spcBef>
              <a:buFontTx/>
              <a:buNone/>
              <a:defRPr sz="2200" b="1">
                <a:solidFill>
                  <a:schemeClr val="tx1"/>
                </a:solidFill>
              </a:defRPr>
            </a:lvl4pPr>
            <a:lvl5pPr marL="0" indent="0">
              <a:lnSpc>
                <a:spcPct val="90000"/>
              </a:lnSpc>
              <a:spcBef>
                <a:spcPts val="0"/>
              </a:spcBef>
              <a:buFontTx/>
              <a:buNone/>
              <a:defRPr sz="2200" b="1">
                <a:solidFill>
                  <a:schemeClr val="tx1"/>
                </a:solidFill>
              </a:defRPr>
            </a:lvl5pPr>
            <a:lvl6pPr marL="0" indent="0">
              <a:lnSpc>
                <a:spcPct val="90000"/>
              </a:lnSpc>
              <a:spcBef>
                <a:spcPts val="0"/>
              </a:spcBef>
              <a:buFontTx/>
              <a:buNone/>
              <a:defRPr sz="2200" b="1">
                <a:solidFill>
                  <a:schemeClr val="tx1"/>
                </a:solidFill>
              </a:defRPr>
            </a:lvl6pPr>
            <a:lvl7pPr marL="0" indent="0">
              <a:lnSpc>
                <a:spcPct val="90000"/>
              </a:lnSpc>
              <a:spcBef>
                <a:spcPts val="0"/>
              </a:spcBef>
              <a:buFontTx/>
              <a:buNone/>
              <a:defRPr sz="2200" b="1">
                <a:solidFill>
                  <a:schemeClr val="tx1"/>
                </a:solidFill>
              </a:defRPr>
            </a:lvl7pPr>
            <a:lvl8pPr marL="0" indent="0">
              <a:lnSpc>
                <a:spcPct val="90000"/>
              </a:lnSpc>
              <a:spcBef>
                <a:spcPts val="0"/>
              </a:spcBef>
              <a:buFontTx/>
              <a:buNone/>
              <a:defRPr sz="2200" b="1">
                <a:solidFill>
                  <a:schemeClr val="tx1"/>
                </a:solidFill>
              </a:defRPr>
            </a:lvl8pPr>
            <a:lvl9pPr marL="0" indent="0">
              <a:lnSpc>
                <a:spcPct val="90000"/>
              </a:lnSpc>
              <a:spcBef>
                <a:spcPts val="0"/>
              </a:spcBef>
              <a:buFontTx/>
              <a:buNone/>
              <a:defRPr sz="2200" b="1">
                <a:solidFill>
                  <a:schemeClr val="tx1"/>
                </a:solidFill>
              </a:defRPr>
            </a:lvl9pPr>
          </a:lstStyle>
          <a:p>
            <a:pPr lvl="0"/>
            <a:r>
              <a:rPr lang="en-US"/>
              <a:t>[Heading]</a:t>
            </a:r>
          </a:p>
        </p:txBody>
      </p:sp>
      <p:sp>
        <p:nvSpPr>
          <p:cNvPr id="17" name="Content Placeholder 5">
            <a:extLst>
              <a:ext uri="{FF2B5EF4-FFF2-40B4-BE49-F238E27FC236}">
                <a16:creationId xmlns:a16="http://schemas.microsoft.com/office/drawing/2014/main" id="{29B89E1F-7FC3-8E69-1063-7D80A178D85A}"/>
              </a:ext>
            </a:extLst>
          </p:cNvPr>
          <p:cNvSpPr>
            <a:spLocks noGrp="1"/>
          </p:cNvSpPr>
          <p:nvPr>
            <p:ph sz="half" idx="15" hasCustomPrompt="1"/>
          </p:nvPr>
        </p:nvSpPr>
        <p:spPr>
          <a:xfrm>
            <a:off x="4617719" y="3383280"/>
            <a:ext cx="3803904"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pic>
        <p:nvPicPr>
          <p:cNvPr id="13" name="UL Solutions" descr="UL Solutions">
            <a:extLst>
              <a:ext uri="{FF2B5EF4-FFF2-40B4-BE49-F238E27FC236}">
                <a16:creationId xmlns:a16="http://schemas.microsoft.com/office/drawing/2014/main" id="{D62F3A89-CC23-6A64-4FE3-BC55D074E45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6"/>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01013098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p:cSld name="Two Points Image">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42EA9144-5373-7BAA-E41E-77C3C399B621}"/>
              </a:ext>
              <a:ext uri="{C183D7F6-B498-43B3-948B-1728B52AA6E4}">
                <adec:decorative xmlns:adec="http://schemas.microsoft.com/office/drawing/2017/decorative" val="1"/>
              </a:ext>
            </a:extLst>
          </p:cNvPr>
          <p:cNvSpPr>
            <a:spLocks noGrp="1"/>
          </p:cNvSpPr>
          <p:nvPr>
            <p:ph type="pic" sz="quarter" idx="11"/>
          </p:nvPr>
        </p:nvSpPr>
        <p:spPr>
          <a:xfrm>
            <a:off x="5314950" y="0"/>
            <a:ext cx="3829050"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411479"/>
            <a:ext cx="4112895" cy="1371600"/>
          </a:xfrm>
        </p:spPr>
        <p:txBody>
          <a:bodyPr/>
          <a:lstStyle>
            <a:lvl1pPr>
              <a:defRPr sz="2800"/>
            </a:lvl1pPr>
          </a:lstStyle>
          <a:p>
            <a:r>
              <a:rPr lang="en-US"/>
              <a:t>[Slide title or statement]</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2468880"/>
            <a:ext cx="182880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3">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15" name="Content Placeholder 4">
            <a:extLst>
              <a:ext uri="{FF2B5EF4-FFF2-40B4-BE49-F238E27FC236}">
                <a16:creationId xmlns:a16="http://schemas.microsoft.com/office/drawing/2014/main" id="{8434B936-E687-474E-50E0-DCADF219959B}"/>
              </a:ext>
            </a:extLst>
          </p:cNvPr>
          <p:cNvSpPr>
            <a:spLocks noGrp="1"/>
          </p:cNvSpPr>
          <p:nvPr>
            <p:ph sz="half" idx="1" hasCustomPrompt="1"/>
          </p:nvPr>
        </p:nvSpPr>
        <p:spPr>
          <a:xfrm>
            <a:off x="411479"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2511425" y="2468880"/>
            <a:ext cx="1828800"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5">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2511425"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17" name="Content Placeholder 6">
            <a:extLst>
              <a:ext uri="{FF2B5EF4-FFF2-40B4-BE49-F238E27FC236}">
                <a16:creationId xmlns:a16="http://schemas.microsoft.com/office/drawing/2014/main" id="{29B89E1F-7FC3-8E69-1063-7D80A178D85A}"/>
              </a:ext>
            </a:extLst>
          </p:cNvPr>
          <p:cNvSpPr>
            <a:spLocks noGrp="1"/>
          </p:cNvSpPr>
          <p:nvPr>
            <p:ph sz="half" idx="15" hasCustomPrompt="1"/>
          </p:nvPr>
        </p:nvSpPr>
        <p:spPr>
          <a:xfrm>
            <a:off x="2511425"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7"/>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90928720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Two Points Data">
    <p:bg>
      <p:bgPr>
        <a:solidFill>
          <a:srgbClr val="CA0123"/>
        </a:solidFill>
        <a:effectLst/>
      </p:bgPr>
    </p:bg>
    <p:spTree>
      <p:nvGrpSpPr>
        <p:cNvPr id="1" name=""/>
        <p:cNvGrpSpPr/>
        <p:nvPr/>
      </p:nvGrpSpPr>
      <p:grpSpPr>
        <a:xfrm>
          <a:off x="0" y="0"/>
          <a:ext cx="0" cy="0"/>
          <a:chOff x="0" y="0"/>
          <a:chExt cx="0" cy="0"/>
        </a:xfrm>
      </p:grpSpPr>
      <p:sp>
        <p:nvSpPr>
          <p:cNvPr id="18" name="Rectangle">
            <a:extLst>
              <a:ext uri="{FF2B5EF4-FFF2-40B4-BE49-F238E27FC236}">
                <a16:creationId xmlns:a16="http://schemas.microsoft.com/office/drawing/2014/main" id="{4B3917AC-923A-89FA-37CD-07399579DD09}"/>
              </a:ext>
              <a:ext uri="{C183D7F6-B498-43B3-948B-1728B52AA6E4}">
                <adec:decorative xmlns:adec="http://schemas.microsoft.com/office/drawing/2017/decorative" val="1"/>
              </a:ext>
            </a:extLst>
          </p:cNvPr>
          <p:cNvSpPr/>
          <p:nvPr/>
        </p:nvSpPr>
        <p:spPr bwMode="hidden">
          <a:xfrm>
            <a:off x="0" y="0"/>
            <a:ext cx="6318376" cy="5143500"/>
          </a:xfrm>
          <a:prstGeom prst="rect">
            <a:avLst/>
          </a:prstGeom>
          <a:solidFill>
            <a:srgbClr val="FFFFFF"/>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3" name="Title 1">
            <a:extLst>
              <a:ext uri="{FF2B5EF4-FFF2-40B4-BE49-F238E27FC236}">
                <a16:creationId xmlns:a16="http://schemas.microsoft.com/office/drawing/2014/main" id="{913A219B-8D99-C000-CE54-7909ED2FC55D}"/>
              </a:ext>
            </a:extLst>
          </p:cNvPr>
          <p:cNvSpPr>
            <a:spLocks noGrp="1"/>
          </p:cNvSpPr>
          <p:nvPr>
            <p:ph type="title" hasCustomPrompt="1"/>
          </p:nvPr>
        </p:nvSpPr>
        <p:spPr>
          <a:xfrm>
            <a:off x="411479" y="411480"/>
            <a:ext cx="5516246" cy="685800"/>
          </a:xfrm>
        </p:spPr>
        <p:txBody>
          <a:bodyPr/>
          <a:lstStyle>
            <a:lvl1pPr>
              <a:defRPr>
                <a:solidFill>
                  <a:schemeClr val="bg1"/>
                </a:solidFill>
              </a:defRPr>
            </a:lvl1pPr>
          </a:lstStyle>
          <a:p>
            <a:r>
              <a:rPr lang="en-US"/>
              <a:t>[Slide title]</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1279525"/>
            <a:ext cx="2404872"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2">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1370963"/>
            <a:ext cx="2404872" cy="731520"/>
          </a:xfrm>
        </p:spPr>
        <p:txBody>
          <a:bodyPr/>
          <a:lstStyle>
            <a:lvl1pPr marL="0" indent="0">
              <a:spcBef>
                <a:spcPts val="0"/>
              </a:spcBef>
              <a:buFontTx/>
              <a:buNone/>
              <a:defRPr sz="2200" b="1">
                <a:solidFill>
                  <a:schemeClr val="bg1"/>
                </a:solidFill>
              </a:defRPr>
            </a:lvl1pPr>
            <a:lvl2pPr marL="0" indent="0">
              <a:spcBef>
                <a:spcPts val="0"/>
              </a:spcBef>
              <a:buFontTx/>
              <a:buNone/>
              <a:defRPr sz="2200" b="1">
                <a:solidFill>
                  <a:schemeClr val="bg1"/>
                </a:solidFill>
              </a:defRPr>
            </a:lvl2pPr>
            <a:lvl3pPr marL="0" indent="0">
              <a:spcBef>
                <a:spcPts val="0"/>
              </a:spcBef>
              <a:buFontTx/>
              <a:buNone/>
              <a:defRPr sz="2200" b="1">
                <a:solidFill>
                  <a:schemeClr val="bg1"/>
                </a:solidFill>
              </a:defRPr>
            </a:lvl3pPr>
            <a:lvl4pPr marL="0" indent="0">
              <a:spcBef>
                <a:spcPts val="0"/>
              </a:spcBef>
              <a:buFontTx/>
              <a:buNone/>
              <a:defRPr sz="2200" b="1">
                <a:solidFill>
                  <a:schemeClr val="bg1"/>
                </a:solidFill>
              </a:defRPr>
            </a:lvl4pPr>
            <a:lvl5pPr marL="0" indent="0">
              <a:spcBef>
                <a:spcPts val="0"/>
              </a:spcBef>
              <a:buFontTx/>
              <a:buNone/>
              <a:defRPr sz="2200" b="1">
                <a:solidFill>
                  <a:schemeClr val="bg1"/>
                </a:solidFill>
              </a:defRPr>
            </a:lvl5pPr>
            <a:lvl6pPr marL="0" indent="0">
              <a:spcBef>
                <a:spcPts val="0"/>
              </a:spcBef>
              <a:buFontTx/>
              <a:buNone/>
              <a:defRPr sz="2200" b="1">
                <a:solidFill>
                  <a:schemeClr val="bg1"/>
                </a:solidFill>
              </a:defRPr>
            </a:lvl6pPr>
            <a:lvl7pPr marL="0" indent="0">
              <a:spcBef>
                <a:spcPts val="0"/>
              </a:spcBef>
              <a:buFontTx/>
              <a:buNone/>
              <a:defRPr sz="2200" b="1">
                <a:solidFill>
                  <a:schemeClr val="bg1"/>
                </a:solidFill>
              </a:defRPr>
            </a:lvl7pPr>
            <a:lvl8pPr marL="0" indent="0">
              <a:spcBef>
                <a:spcPts val="0"/>
              </a:spcBef>
              <a:buFontTx/>
              <a:buNone/>
              <a:defRPr sz="2200" b="1">
                <a:solidFill>
                  <a:schemeClr val="bg1"/>
                </a:solidFill>
              </a:defRPr>
            </a:lvl8pPr>
            <a:lvl9pPr marL="0" indent="0">
              <a:spcBef>
                <a:spcPts val="0"/>
              </a:spcBef>
              <a:buFontTx/>
              <a:buNone/>
              <a:defRPr sz="2200" b="1">
                <a:solidFill>
                  <a:schemeClr val="bg1"/>
                </a:solidFill>
              </a:defRPr>
            </a:lvl9pPr>
          </a:lstStyle>
          <a:p>
            <a:pPr lvl="0"/>
            <a:r>
              <a:rPr lang="en-US"/>
              <a:t>[Heading]</a:t>
            </a:r>
          </a:p>
        </p:txBody>
      </p:sp>
      <p:sp>
        <p:nvSpPr>
          <p:cNvPr id="19" name="Content Placeholder 3">
            <a:extLst>
              <a:ext uri="{FF2B5EF4-FFF2-40B4-BE49-F238E27FC236}">
                <a16:creationId xmlns:a16="http://schemas.microsoft.com/office/drawing/2014/main" id="{C9E52634-3878-4103-9FC6-C1B19D858798}"/>
              </a:ext>
            </a:extLst>
          </p:cNvPr>
          <p:cNvSpPr>
            <a:spLocks noGrp="1"/>
          </p:cNvSpPr>
          <p:nvPr>
            <p:ph sz="quarter" idx="16" hasCustomPrompt="1"/>
          </p:nvPr>
        </p:nvSpPr>
        <p:spPr>
          <a:xfrm>
            <a:off x="411163" y="2331720"/>
            <a:ext cx="2404872" cy="231648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[Text]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3213100" y="1279525"/>
            <a:ext cx="2404872"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4">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3213100" y="1370963"/>
            <a:ext cx="2404872" cy="731520"/>
          </a:xfrm>
        </p:spPr>
        <p:txBody>
          <a:bodyPr/>
          <a:lstStyle>
            <a:lvl1pPr marL="0" indent="0">
              <a:spcBef>
                <a:spcPts val="0"/>
              </a:spcBef>
              <a:buFontTx/>
              <a:buNone/>
              <a:defRPr sz="2200" b="1">
                <a:solidFill>
                  <a:schemeClr val="bg1"/>
                </a:solidFill>
              </a:defRPr>
            </a:lvl1pPr>
            <a:lvl2pPr marL="0" indent="0">
              <a:spcBef>
                <a:spcPts val="0"/>
              </a:spcBef>
              <a:buFontTx/>
              <a:buNone/>
              <a:defRPr sz="2200" b="1">
                <a:solidFill>
                  <a:schemeClr val="bg1"/>
                </a:solidFill>
              </a:defRPr>
            </a:lvl2pPr>
            <a:lvl3pPr marL="0" indent="0">
              <a:spcBef>
                <a:spcPts val="0"/>
              </a:spcBef>
              <a:buFontTx/>
              <a:buNone/>
              <a:defRPr sz="2200" b="1">
                <a:solidFill>
                  <a:schemeClr val="bg1"/>
                </a:solidFill>
              </a:defRPr>
            </a:lvl3pPr>
            <a:lvl4pPr marL="0" indent="0">
              <a:spcBef>
                <a:spcPts val="0"/>
              </a:spcBef>
              <a:buFontTx/>
              <a:buNone/>
              <a:defRPr sz="2200" b="1">
                <a:solidFill>
                  <a:schemeClr val="bg1"/>
                </a:solidFill>
              </a:defRPr>
            </a:lvl4pPr>
            <a:lvl5pPr marL="0" indent="0">
              <a:spcBef>
                <a:spcPts val="0"/>
              </a:spcBef>
              <a:buFontTx/>
              <a:buNone/>
              <a:defRPr sz="2200" b="1">
                <a:solidFill>
                  <a:schemeClr val="bg1"/>
                </a:solidFill>
              </a:defRPr>
            </a:lvl5pPr>
            <a:lvl6pPr marL="0" indent="0">
              <a:spcBef>
                <a:spcPts val="0"/>
              </a:spcBef>
              <a:buFontTx/>
              <a:buNone/>
              <a:defRPr sz="2200" b="1">
                <a:solidFill>
                  <a:schemeClr val="bg1"/>
                </a:solidFill>
              </a:defRPr>
            </a:lvl6pPr>
            <a:lvl7pPr marL="0" indent="0">
              <a:spcBef>
                <a:spcPts val="0"/>
              </a:spcBef>
              <a:buFontTx/>
              <a:buNone/>
              <a:defRPr sz="2200" b="1">
                <a:solidFill>
                  <a:schemeClr val="bg1"/>
                </a:solidFill>
              </a:defRPr>
            </a:lvl7pPr>
            <a:lvl8pPr marL="0" indent="0">
              <a:spcBef>
                <a:spcPts val="0"/>
              </a:spcBef>
              <a:buFontTx/>
              <a:buNone/>
              <a:defRPr sz="2200" b="1">
                <a:solidFill>
                  <a:schemeClr val="bg1"/>
                </a:solidFill>
              </a:defRPr>
            </a:lvl8pPr>
            <a:lvl9pPr marL="0" indent="0">
              <a:spcBef>
                <a:spcPts val="0"/>
              </a:spcBef>
              <a:buFontTx/>
              <a:buNone/>
              <a:defRPr sz="2200" b="1">
                <a:solidFill>
                  <a:schemeClr val="bg1"/>
                </a:solidFill>
              </a:defRPr>
            </a:lvl9pPr>
          </a:lstStyle>
          <a:p>
            <a:pPr lvl="0"/>
            <a:r>
              <a:rPr lang="en-US"/>
              <a:t>[Heading]</a:t>
            </a:r>
          </a:p>
        </p:txBody>
      </p:sp>
      <p:sp>
        <p:nvSpPr>
          <p:cNvPr id="20" name="Content Placeholder 5">
            <a:extLst>
              <a:ext uri="{FF2B5EF4-FFF2-40B4-BE49-F238E27FC236}">
                <a16:creationId xmlns:a16="http://schemas.microsoft.com/office/drawing/2014/main" id="{68B1C423-24D4-DD4C-5194-CB6316A01CD2}"/>
              </a:ext>
            </a:extLst>
          </p:cNvPr>
          <p:cNvSpPr>
            <a:spLocks noGrp="1"/>
          </p:cNvSpPr>
          <p:nvPr>
            <p:ph sz="quarter" idx="17" hasCustomPrompt="1"/>
          </p:nvPr>
        </p:nvSpPr>
        <p:spPr>
          <a:xfrm>
            <a:off x="3213100" y="2331720"/>
            <a:ext cx="2404872" cy="231648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[Text]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13" name="Text Placeholder 6">
            <a:extLst>
              <a:ext uri="{FF2B5EF4-FFF2-40B4-BE49-F238E27FC236}">
                <a16:creationId xmlns:a16="http://schemas.microsoft.com/office/drawing/2014/main" id="{99207DE8-7A54-A2DE-C9DA-AAE09EFE4211}"/>
              </a:ext>
            </a:extLst>
          </p:cNvPr>
          <p:cNvSpPr>
            <a:spLocks noGrp="1"/>
          </p:cNvSpPr>
          <p:nvPr>
            <p:ph type="body" sz="quarter" idx="15" hasCustomPrompt="1"/>
          </p:nvPr>
        </p:nvSpPr>
        <p:spPr>
          <a:xfrm>
            <a:off x="6715441" y="1279525"/>
            <a:ext cx="2017397" cy="1005840"/>
          </a:xfrm>
        </p:spPr>
        <p:txBody>
          <a:bodyPr/>
          <a:lstStyle>
            <a:lvl1pPr marL="0" indent="0">
              <a:lnSpc>
                <a:spcPct val="90000"/>
              </a:lnSpc>
              <a:spcBef>
                <a:spcPts val="0"/>
              </a:spcBef>
              <a:buFontTx/>
              <a:buNone/>
              <a:defRPr sz="7200" b="1"/>
            </a:lvl1pPr>
            <a:lvl2pPr marL="0" indent="0">
              <a:lnSpc>
                <a:spcPct val="90000"/>
              </a:lnSpc>
              <a:spcBef>
                <a:spcPts val="0"/>
              </a:spcBef>
              <a:buFontTx/>
              <a:buNone/>
              <a:defRPr sz="7200" b="1"/>
            </a:lvl2pPr>
            <a:lvl3pPr marL="0" indent="0">
              <a:lnSpc>
                <a:spcPct val="90000"/>
              </a:lnSpc>
              <a:spcBef>
                <a:spcPts val="0"/>
              </a:spcBef>
              <a:buFontTx/>
              <a:buNone/>
              <a:defRPr sz="7200" b="1"/>
            </a:lvl3pPr>
            <a:lvl4pPr marL="0" indent="0">
              <a:lnSpc>
                <a:spcPct val="90000"/>
              </a:lnSpc>
              <a:spcBef>
                <a:spcPts val="0"/>
              </a:spcBef>
              <a:buFontTx/>
              <a:buNone/>
              <a:defRPr sz="7200" b="1"/>
            </a:lvl4pPr>
            <a:lvl5pPr marL="0" indent="0">
              <a:lnSpc>
                <a:spcPct val="90000"/>
              </a:lnSpc>
              <a:spcBef>
                <a:spcPts val="0"/>
              </a:spcBef>
              <a:buFontTx/>
              <a:buNone/>
              <a:defRPr sz="7200" b="1"/>
            </a:lvl5pPr>
            <a:lvl6pPr marL="0" indent="0">
              <a:lnSpc>
                <a:spcPct val="90000"/>
              </a:lnSpc>
              <a:spcBef>
                <a:spcPts val="0"/>
              </a:spcBef>
              <a:buFontTx/>
              <a:buNone/>
              <a:defRPr sz="7200" b="1"/>
            </a:lvl6pPr>
            <a:lvl7pPr marL="0" indent="0">
              <a:lnSpc>
                <a:spcPct val="90000"/>
              </a:lnSpc>
              <a:spcBef>
                <a:spcPts val="0"/>
              </a:spcBef>
              <a:buFontTx/>
              <a:buNone/>
              <a:defRPr sz="7200" b="1"/>
            </a:lvl7pPr>
            <a:lvl8pPr marL="0" indent="0">
              <a:lnSpc>
                <a:spcPct val="90000"/>
              </a:lnSpc>
              <a:spcBef>
                <a:spcPts val="0"/>
              </a:spcBef>
              <a:buFontTx/>
              <a:buNone/>
              <a:defRPr sz="7200" b="1"/>
            </a:lvl8pPr>
            <a:lvl9pPr marL="0" indent="0">
              <a:lnSpc>
                <a:spcPct val="90000"/>
              </a:lnSpc>
              <a:spcBef>
                <a:spcPts val="0"/>
              </a:spcBef>
              <a:buFontTx/>
              <a:buNone/>
              <a:defRPr sz="7200" b="1"/>
            </a:lvl9pPr>
          </a:lstStyle>
          <a:p>
            <a:pPr lvl="0"/>
            <a:r>
              <a:rPr lang="en-US"/>
              <a:t>00%</a:t>
            </a:r>
          </a:p>
        </p:txBody>
      </p:sp>
      <p:sp>
        <p:nvSpPr>
          <p:cNvPr id="15" name="Text Placeholder 7">
            <a:extLst>
              <a:ext uri="{FF2B5EF4-FFF2-40B4-BE49-F238E27FC236}">
                <a16:creationId xmlns:a16="http://schemas.microsoft.com/office/drawing/2014/main" id="{7E5C7EA8-6425-0221-33B2-2F97EE063EA8}"/>
              </a:ext>
            </a:extLst>
          </p:cNvPr>
          <p:cNvSpPr>
            <a:spLocks noGrp="1"/>
          </p:cNvSpPr>
          <p:nvPr>
            <p:ph type="body" sz="quarter" idx="18" hasCustomPrompt="1"/>
          </p:nvPr>
        </p:nvSpPr>
        <p:spPr>
          <a:xfrm>
            <a:off x="6715441" y="2331720"/>
            <a:ext cx="2017079" cy="2316480"/>
          </a:xfrm>
        </p:spPr>
        <p:txBody>
          <a:bodyPr/>
          <a:lstStyle>
            <a:lvl1pPr marL="0" indent="0">
              <a:spcBef>
                <a:spcPts val="0"/>
              </a:spcBef>
              <a:buFontTx/>
              <a:buNone/>
              <a:defRPr sz="2200" b="0">
                <a:solidFill>
                  <a:schemeClr val="tx1"/>
                </a:solidFill>
              </a:defRPr>
            </a:lvl1pPr>
            <a:lvl2pPr marL="0" indent="0">
              <a:spcBef>
                <a:spcPts val="0"/>
              </a:spcBef>
              <a:buFontTx/>
              <a:buNone/>
              <a:defRPr sz="2200" b="0">
                <a:solidFill>
                  <a:schemeClr val="tx1"/>
                </a:solidFill>
              </a:defRPr>
            </a:lvl2pPr>
            <a:lvl3pPr marL="0" indent="0">
              <a:spcBef>
                <a:spcPts val="0"/>
              </a:spcBef>
              <a:buFontTx/>
              <a:buNone/>
              <a:defRPr sz="2200" b="0">
                <a:solidFill>
                  <a:schemeClr val="tx1"/>
                </a:solidFill>
              </a:defRPr>
            </a:lvl3pPr>
            <a:lvl4pPr marL="0" indent="0">
              <a:spcBef>
                <a:spcPts val="0"/>
              </a:spcBef>
              <a:buFontTx/>
              <a:buNone/>
              <a:defRPr sz="2200" b="0">
                <a:solidFill>
                  <a:schemeClr val="tx1"/>
                </a:solidFill>
              </a:defRPr>
            </a:lvl4pPr>
            <a:lvl5pPr marL="0" indent="0">
              <a:spcBef>
                <a:spcPts val="0"/>
              </a:spcBef>
              <a:buFontTx/>
              <a:buNone/>
              <a:defRPr sz="2200" b="0">
                <a:solidFill>
                  <a:schemeClr val="tx1"/>
                </a:solidFill>
              </a:defRPr>
            </a:lvl5pPr>
            <a:lvl6pPr marL="0" indent="0">
              <a:spcBef>
                <a:spcPts val="0"/>
              </a:spcBef>
              <a:buFontTx/>
              <a:buNone/>
              <a:defRPr sz="2200" b="0">
                <a:solidFill>
                  <a:schemeClr val="tx1"/>
                </a:solidFill>
              </a:defRPr>
            </a:lvl6pPr>
            <a:lvl7pPr marL="0" indent="0">
              <a:spcBef>
                <a:spcPts val="0"/>
              </a:spcBef>
              <a:buFontTx/>
              <a:buNone/>
              <a:defRPr sz="2200" b="0">
                <a:solidFill>
                  <a:schemeClr val="tx1"/>
                </a:solidFill>
              </a:defRPr>
            </a:lvl7pPr>
            <a:lvl8pPr marL="0" indent="0">
              <a:spcBef>
                <a:spcPts val="0"/>
              </a:spcBef>
              <a:buFontTx/>
              <a:buNone/>
              <a:defRPr sz="2200" b="0">
                <a:solidFill>
                  <a:schemeClr val="tx1"/>
                </a:solidFill>
              </a:defRPr>
            </a:lvl8pPr>
            <a:lvl9pPr marL="0" indent="0">
              <a:spcBef>
                <a:spcPts val="0"/>
              </a:spcBef>
              <a:buFontTx/>
              <a:buNone/>
              <a:defRPr sz="2200" b="0">
                <a:solidFill>
                  <a:schemeClr val="tx1"/>
                </a:solidFill>
              </a:defRPr>
            </a:lvl9pPr>
          </a:lstStyle>
          <a:p>
            <a:pPr lvl="0"/>
            <a:r>
              <a:rPr lang="en-US"/>
              <a:t>[Text]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958099009"/>
      </p:ext>
    </p:extLst>
  </p:cSld>
  <p:clrMapOvr>
    <a:overrideClrMapping bg1="dk1" tx1="lt1" bg2="dk2" tx2="lt2" accent1="accent1" accent2="accent2" accent3="accent3" accent4="accent4" accent5="accent5" accent6="accent6" hlink="hlink" folHlink="folHlink"/>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p:cSld name="Three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411479"/>
            <a:ext cx="4112895" cy="1371600"/>
          </a:xfrm>
        </p:spPr>
        <p:txBody>
          <a:bodyPr/>
          <a:lstStyle>
            <a:lvl1pPr>
              <a:defRPr sz="2800"/>
            </a:lvl1pPr>
          </a:lstStyle>
          <a:p>
            <a:r>
              <a:rPr lang="en-US"/>
              <a:t>[Slide title or statement]</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2468880"/>
            <a:ext cx="253288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2">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2560320"/>
            <a:ext cx="2532888" cy="731520"/>
          </a:xfrm>
        </p:spPr>
        <p:txBody>
          <a:bodyPr/>
          <a:lstStyle>
            <a:lvl1pPr marL="0" indent="0">
              <a:lnSpc>
                <a:spcPct val="90000"/>
              </a:lnSpc>
              <a:spcBef>
                <a:spcPts val="0"/>
              </a:spcBef>
              <a:buFontTx/>
              <a:buNone/>
              <a:defRPr sz="2200" b="1"/>
            </a:lvl1pPr>
            <a:lvl2pPr marL="0" indent="0">
              <a:lnSpc>
                <a:spcPct val="90000"/>
              </a:lnSpc>
              <a:spcBef>
                <a:spcPts val="0"/>
              </a:spcBef>
              <a:buFontTx/>
              <a:buNone/>
              <a:defRPr sz="2200" b="1"/>
            </a:lvl2pPr>
            <a:lvl3pPr marL="0" indent="0">
              <a:lnSpc>
                <a:spcPct val="90000"/>
              </a:lnSpc>
              <a:spcBef>
                <a:spcPts val="0"/>
              </a:spcBef>
              <a:buFontTx/>
              <a:buNone/>
              <a:defRPr sz="2200" b="1"/>
            </a:lvl3pPr>
            <a:lvl4pPr marL="0" indent="0">
              <a:lnSpc>
                <a:spcPct val="90000"/>
              </a:lnSpc>
              <a:spcBef>
                <a:spcPts val="0"/>
              </a:spcBef>
              <a:buFontTx/>
              <a:buNone/>
              <a:defRPr sz="2200" b="1"/>
            </a:lvl4pPr>
            <a:lvl5pPr marL="0" indent="0">
              <a:lnSpc>
                <a:spcPct val="90000"/>
              </a:lnSpc>
              <a:spcBef>
                <a:spcPts val="0"/>
              </a:spcBef>
              <a:buFontTx/>
              <a:buNone/>
              <a:defRPr sz="2200" b="1"/>
            </a:lvl5pPr>
            <a:lvl6pPr marL="0" indent="0">
              <a:lnSpc>
                <a:spcPct val="90000"/>
              </a:lnSpc>
              <a:spcBef>
                <a:spcPts val="0"/>
              </a:spcBef>
              <a:buFontTx/>
              <a:buNone/>
              <a:defRPr sz="2200" b="1"/>
            </a:lvl6pPr>
            <a:lvl7pPr marL="0" indent="0">
              <a:lnSpc>
                <a:spcPct val="90000"/>
              </a:lnSpc>
              <a:spcBef>
                <a:spcPts val="0"/>
              </a:spcBef>
              <a:buFontTx/>
              <a:buNone/>
              <a:defRPr sz="2200" b="1"/>
            </a:lvl7pPr>
            <a:lvl8pPr marL="0" indent="0">
              <a:lnSpc>
                <a:spcPct val="90000"/>
              </a:lnSpc>
              <a:spcBef>
                <a:spcPts val="0"/>
              </a:spcBef>
              <a:buFontTx/>
              <a:buNone/>
              <a:defRPr sz="2200" b="1"/>
            </a:lvl8pPr>
            <a:lvl9pPr marL="0" indent="0">
              <a:lnSpc>
                <a:spcPct val="90000"/>
              </a:lnSpc>
              <a:spcBef>
                <a:spcPts val="0"/>
              </a:spcBef>
              <a:buFontTx/>
              <a:buNone/>
              <a:defRPr sz="2200" b="1"/>
            </a:lvl9pPr>
          </a:lstStyle>
          <a:p>
            <a:pPr lvl="0"/>
            <a:r>
              <a:rPr lang="en-US"/>
              <a:t>[Heading]</a:t>
            </a:r>
          </a:p>
        </p:txBody>
      </p:sp>
      <p:sp>
        <p:nvSpPr>
          <p:cNvPr id="15" name="Content Placeholder 3">
            <a:extLst>
              <a:ext uri="{FF2B5EF4-FFF2-40B4-BE49-F238E27FC236}">
                <a16:creationId xmlns:a16="http://schemas.microsoft.com/office/drawing/2014/main" id="{8434B936-E687-474E-50E0-DCADF219959B}"/>
              </a:ext>
            </a:extLst>
          </p:cNvPr>
          <p:cNvSpPr>
            <a:spLocks noGrp="1"/>
          </p:cNvSpPr>
          <p:nvPr>
            <p:ph sz="half" idx="1" hasCustomPrompt="1"/>
          </p:nvPr>
        </p:nvSpPr>
        <p:spPr>
          <a:xfrm>
            <a:off x="411479" y="3383280"/>
            <a:ext cx="2532888"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3213100" y="2468880"/>
            <a:ext cx="253288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4">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3213100" y="2560320"/>
            <a:ext cx="2532888" cy="731520"/>
          </a:xfrm>
        </p:spPr>
        <p:txBody>
          <a:bodyPr/>
          <a:lstStyle>
            <a:lvl1pPr marL="0" indent="0">
              <a:lnSpc>
                <a:spcPct val="90000"/>
              </a:lnSpc>
              <a:spcBef>
                <a:spcPts val="0"/>
              </a:spcBef>
              <a:buFontTx/>
              <a:buNone/>
              <a:defRPr sz="2200" b="1"/>
            </a:lvl1pPr>
            <a:lvl2pPr marL="0" indent="0">
              <a:lnSpc>
                <a:spcPct val="90000"/>
              </a:lnSpc>
              <a:spcBef>
                <a:spcPts val="0"/>
              </a:spcBef>
              <a:buFontTx/>
              <a:buNone/>
              <a:defRPr sz="2200" b="1"/>
            </a:lvl2pPr>
            <a:lvl3pPr marL="0" indent="0">
              <a:lnSpc>
                <a:spcPct val="90000"/>
              </a:lnSpc>
              <a:spcBef>
                <a:spcPts val="0"/>
              </a:spcBef>
              <a:buFontTx/>
              <a:buNone/>
              <a:defRPr sz="2200" b="1"/>
            </a:lvl3pPr>
            <a:lvl4pPr marL="0" indent="0">
              <a:lnSpc>
                <a:spcPct val="90000"/>
              </a:lnSpc>
              <a:spcBef>
                <a:spcPts val="0"/>
              </a:spcBef>
              <a:buFontTx/>
              <a:buNone/>
              <a:defRPr sz="2200" b="1"/>
            </a:lvl4pPr>
            <a:lvl5pPr marL="0" indent="0">
              <a:lnSpc>
                <a:spcPct val="90000"/>
              </a:lnSpc>
              <a:spcBef>
                <a:spcPts val="0"/>
              </a:spcBef>
              <a:buFontTx/>
              <a:buNone/>
              <a:defRPr sz="2200" b="1"/>
            </a:lvl5pPr>
            <a:lvl6pPr marL="0" indent="0">
              <a:lnSpc>
                <a:spcPct val="90000"/>
              </a:lnSpc>
              <a:spcBef>
                <a:spcPts val="0"/>
              </a:spcBef>
              <a:buFontTx/>
              <a:buNone/>
              <a:defRPr sz="2200" b="1"/>
            </a:lvl6pPr>
            <a:lvl7pPr marL="0" indent="0">
              <a:lnSpc>
                <a:spcPct val="90000"/>
              </a:lnSpc>
              <a:spcBef>
                <a:spcPts val="0"/>
              </a:spcBef>
              <a:buFontTx/>
              <a:buNone/>
              <a:defRPr sz="2200" b="1"/>
            </a:lvl7pPr>
            <a:lvl8pPr marL="0" indent="0">
              <a:lnSpc>
                <a:spcPct val="90000"/>
              </a:lnSpc>
              <a:spcBef>
                <a:spcPts val="0"/>
              </a:spcBef>
              <a:buFontTx/>
              <a:buNone/>
              <a:defRPr sz="2200" b="1"/>
            </a:lvl8pPr>
            <a:lvl9pPr marL="0" indent="0">
              <a:lnSpc>
                <a:spcPct val="90000"/>
              </a:lnSpc>
              <a:spcBef>
                <a:spcPts val="0"/>
              </a:spcBef>
              <a:buFontTx/>
              <a:buNone/>
              <a:defRPr sz="2200" b="1"/>
            </a:lvl9pPr>
          </a:lstStyle>
          <a:p>
            <a:pPr lvl="0"/>
            <a:r>
              <a:rPr lang="en-US"/>
              <a:t>[Heading]</a:t>
            </a:r>
          </a:p>
        </p:txBody>
      </p:sp>
      <p:sp>
        <p:nvSpPr>
          <p:cNvPr id="17" name="Content Placeholder 5">
            <a:extLst>
              <a:ext uri="{FF2B5EF4-FFF2-40B4-BE49-F238E27FC236}">
                <a16:creationId xmlns:a16="http://schemas.microsoft.com/office/drawing/2014/main" id="{29B89E1F-7FC3-8E69-1063-7D80A178D85A}"/>
              </a:ext>
            </a:extLst>
          </p:cNvPr>
          <p:cNvSpPr>
            <a:spLocks noGrp="1"/>
          </p:cNvSpPr>
          <p:nvPr>
            <p:ph sz="half" idx="15" hasCustomPrompt="1"/>
          </p:nvPr>
        </p:nvSpPr>
        <p:spPr>
          <a:xfrm>
            <a:off x="3213100" y="3383280"/>
            <a:ext cx="2532888"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21" name="Line">
            <a:extLst>
              <a:ext uri="{FF2B5EF4-FFF2-40B4-BE49-F238E27FC236}">
                <a16:creationId xmlns:a16="http://schemas.microsoft.com/office/drawing/2014/main" id="{4B423371-4EEB-1647-F8AC-BE37D259F89F}"/>
              </a:ext>
              <a:ext uri="{C183D7F6-B498-43B3-948B-1728B52AA6E4}">
                <adec:decorative xmlns:adec="http://schemas.microsoft.com/office/drawing/2017/decorative" val="1"/>
              </a:ext>
            </a:extLst>
          </p:cNvPr>
          <p:cNvCxnSpPr>
            <a:cxnSpLocks/>
          </p:cNvCxnSpPr>
          <p:nvPr/>
        </p:nvCxnSpPr>
        <p:spPr>
          <a:xfrm>
            <a:off x="6016625" y="2468880"/>
            <a:ext cx="253288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2" name="Text Placeholder 6">
            <a:extLst>
              <a:ext uri="{FF2B5EF4-FFF2-40B4-BE49-F238E27FC236}">
                <a16:creationId xmlns:a16="http://schemas.microsoft.com/office/drawing/2014/main" id="{F6F5FC24-92AD-FDC2-FD82-D127ADE638E7}"/>
              </a:ext>
            </a:extLst>
          </p:cNvPr>
          <p:cNvSpPr>
            <a:spLocks noGrp="1"/>
          </p:cNvSpPr>
          <p:nvPr>
            <p:ph type="body" sz="quarter" idx="16" hasCustomPrompt="1"/>
          </p:nvPr>
        </p:nvSpPr>
        <p:spPr>
          <a:xfrm>
            <a:off x="6016625" y="2560320"/>
            <a:ext cx="2532888" cy="731520"/>
          </a:xfrm>
        </p:spPr>
        <p:txBody>
          <a:bodyPr/>
          <a:lstStyle>
            <a:lvl1pPr marL="0" indent="0">
              <a:lnSpc>
                <a:spcPct val="90000"/>
              </a:lnSpc>
              <a:spcBef>
                <a:spcPts val="0"/>
              </a:spcBef>
              <a:buFontTx/>
              <a:buNone/>
              <a:defRPr sz="2200" b="1"/>
            </a:lvl1pPr>
            <a:lvl2pPr marL="0" indent="0">
              <a:lnSpc>
                <a:spcPct val="90000"/>
              </a:lnSpc>
              <a:spcBef>
                <a:spcPts val="0"/>
              </a:spcBef>
              <a:buFontTx/>
              <a:buNone/>
              <a:defRPr sz="2200" b="1"/>
            </a:lvl2pPr>
            <a:lvl3pPr marL="0" indent="0">
              <a:lnSpc>
                <a:spcPct val="90000"/>
              </a:lnSpc>
              <a:spcBef>
                <a:spcPts val="0"/>
              </a:spcBef>
              <a:buFontTx/>
              <a:buNone/>
              <a:defRPr sz="2200" b="1"/>
            </a:lvl3pPr>
            <a:lvl4pPr marL="0" indent="0">
              <a:lnSpc>
                <a:spcPct val="90000"/>
              </a:lnSpc>
              <a:spcBef>
                <a:spcPts val="0"/>
              </a:spcBef>
              <a:buFontTx/>
              <a:buNone/>
              <a:defRPr sz="2200" b="1"/>
            </a:lvl4pPr>
            <a:lvl5pPr marL="0" indent="0">
              <a:lnSpc>
                <a:spcPct val="90000"/>
              </a:lnSpc>
              <a:spcBef>
                <a:spcPts val="0"/>
              </a:spcBef>
              <a:buFontTx/>
              <a:buNone/>
              <a:defRPr sz="2200" b="1"/>
            </a:lvl5pPr>
            <a:lvl6pPr marL="0" indent="0">
              <a:lnSpc>
                <a:spcPct val="90000"/>
              </a:lnSpc>
              <a:spcBef>
                <a:spcPts val="0"/>
              </a:spcBef>
              <a:buFontTx/>
              <a:buNone/>
              <a:defRPr sz="2200" b="1"/>
            </a:lvl6pPr>
            <a:lvl7pPr marL="0" indent="0">
              <a:lnSpc>
                <a:spcPct val="90000"/>
              </a:lnSpc>
              <a:spcBef>
                <a:spcPts val="0"/>
              </a:spcBef>
              <a:buFontTx/>
              <a:buNone/>
              <a:defRPr sz="2200" b="1"/>
            </a:lvl7pPr>
            <a:lvl8pPr marL="0" indent="0">
              <a:lnSpc>
                <a:spcPct val="90000"/>
              </a:lnSpc>
              <a:spcBef>
                <a:spcPts val="0"/>
              </a:spcBef>
              <a:buFontTx/>
              <a:buNone/>
              <a:defRPr sz="2200" b="1"/>
            </a:lvl8pPr>
            <a:lvl9pPr marL="0" indent="0">
              <a:lnSpc>
                <a:spcPct val="90000"/>
              </a:lnSpc>
              <a:spcBef>
                <a:spcPts val="0"/>
              </a:spcBef>
              <a:buFontTx/>
              <a:buNone/>
              <a:defRPr sz="2200" b="1"/>
            </a:lvl9pPr>
          </a:lstStyle>
          <a:p>
            <a:pPr lvl="0"/>
            <a:r>
              <a:rPr lang="en-US"/>
              <a:t>[Heading]</a:t>
            </a:r>
          </a:p>
        </p:txBody>
      </p:sp>
      <p:sp>
        <p:nvSpPr>
          <p:cNvPr id="23" name="Content Placeholder 7">
            <a:extLst>
              <a:ext uri="{FF2B5EF4-FFF2-40B4-BE49-F238E27FC236}">
                <a16:creationId xmlns:a16="http://schemas.microsoft.com/office/drawing/2014/main" id="{69A1AD93-A4A6-876F-66B8-D6FA4988595B}"/>
              </a:ext>
            </a:extLst>
          </p:cNvPr>
          <p:cNvSpPr>
            <a:spLocks noGrp="1"/>
          </p:cNvSpPr>
          <p:nvPr>
            <p:ph sz="half" idx="17" hasCustomPrompt="1"/>
          </p:nvPr>
        </p:nvSpPr>
        <p:spPr>
          <a:xfrm>
            <a:off x="6016625" y="3383280"/>
            <a:ext cx="2532888" cy="126492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8"/>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71134704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p:cSld name="Three Points Imag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5EF8FA2-5DBA-03BF-350B-1AF47AFF5A1D}"/>
              </a:ext>
            </a:extLst>
          </p:cNvPr>
          <p:cNvSpPr>
            <a:spLocks noGrp="1"/>
          </p:cNvSpPr>
          <p:nvPr>
            <p:ph type="title" hasCustomPrompt="1"/>
          </p:nvPr>
        </p:nvSpPr>
        <p:spPr/>
        <p:txBody>
          <a:bodyPr/>
          <a:lstStyle/>
          <a:p>
            <a:r>
              <a:rPr lang="en-US"/>
              <a:t>[Slide title]</a:t>
            </a:r>
          </a:p>
        </p:txBody>
      </p:sp>
      <p:cxnSp>
        <p:nvCxnSpPr>
          <p:cNvPr id="11" name="Line">
            <a:extLst>
              <a:ext uri="{FF2B5EF4-FFF2-40B4-BE49-F238E27FC236}">
                <a16:creationId xmlns:a16="http://schemas.microsoft.com/office/drawing/2014/main" id="{C58C9E06-4AEF-DA65-311E-BEFB8C9C5F61}"/>
              </a:ext>
              <a:ext uri="{C183D7F6-B498-43B3-948B-1728B52AA6E4}">
                <adec:decorative xmlns:adec="http://schemas.microsoft.com/office/drawing/2017/decorative" val="1"/>
              </a:ext>
            </a:extLst>
          </p:cNvPr>
          <p:cNvCxnSpPr>
            <a:cxnSpLocks/>
          </p:cNvCxnSpPr>
          <p:nvPr/>
        </p:nvCxnSpPr>
        <p:spPr>
          <a:xfrm>
            <a:off x="411479" y="1279525"/>
            <a:ext cx="271576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4" name="Text Placeholder 2">
            <a:extLst>
              <a:ext uri="{FF2B5EF4-FFF2-40B4-BE49-F238E27FC236}">
                <a16:creationId xmlns:a16="http://schemas.microsoft.com/office/drawing/2014/main" id="{65160E9B-B4EB-B766-4FC6-296C5DD18815}"/>
              </a:ext>
            </a:extLst>
          </p:cNvPr>
          <p:cNvSpPr>
            <a:spLocks noGrp="1"/>
          </p:cNvSpPr>
          <p:nvPr>
            <p:ph type="body" sz="quarter" idx="13" hasCustomPrompt="1"/>
          </p:nvPr>
        </p:nvSpPr>
        <p:spPr>
          <a:xfrm>
            <a:off x="411479" y="1370965"/>
            <a:ext cx="2715768" cy="548640"/>
          </a:xfrm>
        </p:spPr>
        <p:txBody>
          <a:bodyPr/>
          <a:lstStyle>
            <a:lvl1pPr marL="0" indent="0">
              <a:lnSpc>
                <a:spcPct val="100000"/>
              </a:lnSpc>
              <a:spcBef>
                <a:spcPts val="0"/>
              </a:spcBef>
              <a:buFontTx/>
              <a:buNone/>
              <a:defRPr sz="16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15" name="Content Placeholder 3">
            <a:extLst>
              <a:ext uri="{FF2B5EF4-FFF2-40B4-BE49-F238E27FC236}">
                <a16:creationId xmlns:a16="http://schemas.microsoft.com/office/drawing/2014/main" id="{8434B936-E687-474E-50E0-DCADF219959B}"/>
              </a:ext>
            </a:extLst>
          </p:cNvPr>
          <p:cNvSpPr>
            <a:spLocks noGrp="1"/>
          </p:cNvSpPr>
          <p:nvPr>
            <p:ph sz="half" idx="1" hasCustomPrompt="1"/>
          </p:nvPr>
        </p:nvSpPr>
        <p:spPr>
          <a:xfrm>
            <a:off x="411479" y="1965960"/>
            <a:ext cx="2715768" cy="59436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sp>
        <p:nvSpPr>
          <p:cNvPr id="19" name="Picture Placeholder 4">
            <a:extLst>
              <a:ext uri="{FF2B5EF4-FFF2-40B4-BE49-F238E27FC236}">
                <a16:creationId xmlns:a16="http://schemas.microsoft.com/office/drawing/2014/main" id="{2C34CC0F-06CB-59EA-6E96-A3D191379448}"/>
              </a:ext>
              <a:ext uri="{C183D7F6-B498-43B3-948B-1728B52AA6E4}">
                <adec:decorative xmlns:adec="http://schemas.microsoft.com/office/drawing/2017/decorative" val="1"/>
              </a:ext>
            </a:extLst>
          </p:cNvPr>
          <p:cNvSpPr>
            <a:spLocks noGrp="1"/>
          </p:cNvSpPr>
          <p:nvPr>
            <p:ph type="pic" sz="quarter" idx="11"/>
          </p:nvPr>
        </p:nvSpPr>
        <p:spPr>
          <a:xfrm>
            <a:off x="411479" y="2697480"/>
            <a:ext cx="2715768" cy="15544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cxnSp>
        <p:nvCxnSpPr>
          <p:cNvPr id="12" name="Line">
            <a:extLst>
              <a:ext uri="{FF2B5EF4-FFF2-40B4-BE49-F238E27FC236}">
                <a16:creationId xmlns:a16="http://schemas.microsoft.com/office/drawing/2014/main" id="{8E965249-130A-8530-D378-40B17EFD88BF}"/>
              </a:ext>
              <a:ext uri="{C183D7F6-B498-43B3-948B-1728B52AA6E4}">
                <adec:decorative xmlns:adec="http://schemas.microsoft.com/office/drawing/2017/decorative" val="1"/>
              </a:ext>
            </a:extLst>
          </p:cNvPr>
          <p:cNvCxnSpPr>
            <a:cxnSpLocks/>
          </p:cNvCxnSpPr>
          <p:nvPr/>
        </p:nvCxnSpPr>
        <p:spPr>
          <a:xfrm>
            <a:off x="3213100" y="1279525"/>
            <a:ext cx="271576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16" name="Text Placeholder 5">
            <a:extLst>
              <a:ext uri="{FF2B5EF4-FFF2-40B4-BE49-F238E27FC236}">
                <a16:creationId xmlns:a16="http://schemas.microsoft.com/office/drawing/2014/main" id="{1AA15A12-C8DC-9D74-7F77-CDB32CB5D338}"/>
              </a:ext>
            </a:extLst>
          </p:cNvPr>
          <p:cNvSpPr>
            <a:spLocks noGrp="1"/>
          </p:cNvSpPr>
          <p:nvPr>
            <p:ph type="body" sz="quarter" idx="14" hasCustomPrompt="1"/>
          </p:nvPr>
        </p:nvSpPr>
        <p:spPr>
          <a:xfrm>
            <a:off x="3213100" y="1370965"/>
            <a:ext cx="2715768" cy="548640"/>
          </a:xfrm>
        </p:spPr>
        <p:txBody>
          <a:bodyPr/>
          <a:lstStyle>
            <a:lvl1pPr marL="0" indent="0">
              <a:lnSpc>
                <a:spcPct val="100000"/>
              </a:lnSpc>
              <a:spcBef>
                <a:spcPts val="0"/>
              </a:spcBef>
              <a:buFontTx/>
              <a:buNone/>
              <a:defRPr sz="16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17" name="Content Placeholder 6">
            <a:extLst>
              <a:ext uri="{FF2B5EF4-FFF2-40B4-BE49-F238E27FC236}">
                <a16:creationId xmlns:a16="http://schemas.microsoft.com/office/drawing/2014/main" id="{29B89E1F-7FC3-8E69-1063-7D80A178D85A}"/>
              </a:ext>
            </a:extLst>
          </p:cNvPr>
          <p:cNvSpPr>
            <a:spLocks noGrp="1"/>
          </p:cNvSpPr>
          <p:nvPr>
            <p:ph sz="half" idx="15" hasCustomPrompt="1"/>
          </p:nvPr>
        </p:nvSpPr>
        <p:spPr>
          <a:xfrm>
            <a:off x="3213100" y="1965960"/>
            <a:ext cx="2715768" cy="59436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sp>
        <p:nvSpPr>
          <p:cNvPr id="20" name="Picture Placeholder 7">
            <a:extLst>
              <a:ext uri="{FF2B5EF4-FFF2-40B4-BE49-F238E27FC236}">
                <a16:creationId xmlns:a16="http://schemas.microsoft.com/office/drawing/2014/main" id="{9B6F9D6D-1285-51F7-638B-2327058D952F}"/>
              </a:ext>
              <a:ext uri="{C183D7F6-B498-43B3-948B-1728B52AA6E4}">
                <adec:decorative xmlns:adec="http://schemas.microsoft.com/office/drawing/2017/decorative" val="1"/>
              </a:ext>
            </a:extLst>
          </p:cNvPr>
          <p:cNvSpPr>
            <a:spLocks noGrp="1"/>
          </p:cNvSpPr>
          <p:nvPr>
            <p:ph type="pic" sz="quarter" idx="18"/>
          </p:nvPr>
        </p:nvSpPr>
        <p:spPr>
          <a:xfrm>
            <a:off x="3213100" y="2697480"/>
            <a:ext cx="2715768" cy="15544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cxnSp>
        <p:nvCxnSpPr>
          <p:cNvPr id="21" name="Line">
            <a:extLst>
              <a:ext uri="{FF2B5EF4-FFF2-40B4-BE49-F238E27FC236}">
                <a16:creationId xmlns:a16="http://schemas.microsoft.com/office/drawing/2014/main" id="{4B423371-4EEB-1647-F8AC-BE37D259F89F}"/>
              </a:ext>
              <a:ext uri="{C183D7F6-B498-43B3-948B-1728B52AA6E4}">
                <adec:decorative xmlns:adec="http://schemas.microsoft.com/office/drawing/2017/decorative" val="1"/>
              </a:ext>
            </a:extLst>
          </p:cNvPr>
          <p:cNvCxnSpPr>
            <a:cxnSpLocks/>
          </p:cNvCxnSpPr>
          <p:nvPr/>
        </p:nvCxnSpPr>
        <p:spPr>
          <a:xfrm>
            <a:off x="6016625" y="1279525"/>
            <a:ext cx="2715768" cy="0"/>
          </a:xfrm>
          <a:prstGeom prst="line">
            <a:avLst/>
          </a:prstGeom>
          <a:ln w="19050" cap="flat">
            <a:solidFill>
              <a:srgbClr val="CA0123"/>
            </a:solidFill>
            <a:miter lim="800000"/>
          </a:ln>
        </p:spPr>
        <p:style>
          <a:lnRef idx="1">
            <a:schemeClr val="accent1"/>
          </a:lnRef>
          <a:fillRef idx="0">
            <a:schemeClr val="accent1"/>
          </a:fillRef>
          <a:effectRef idx="0">
            <a:srgbClr val="000000"/>
          </a:effectRef>
          <a:fontRef idx="minor">
            <a:schemeClr val="bg1"/>
          </a:fontRef>
        </p:style>
      </p:cxnSp>
      <p:sp>
        <p:nvSpPr>
          <p:cNvPr id="22" name="Text Placeholder 8">
            <a:extLst>
              <a:ext uri="{FF2B5EF4-FFF2-40B4-BE49-F238E27FC236}">
                <a16:creationId xmlns:a16="http://schemas.microsoft.com/office/drawing/2014/main" id="{F6F5FC24-92AD-FDC2-FD82-D127ADE638E7}"/>
              </a:ext>
            </a:extLst>
          </p:cNvPr>
          <p:cNvSpPr>
            <a:spLocks noGrp="1"/>
          </p:cNvSpPr>
          <p:nvPr>
            <p:ph type="body" sz="quarter" idx="16" hasCustomPrompt="1"/>
          </p:nvPr>
        </p:nvSpPr>
        <p:spPr>
          <a:xfrm>
            <a:off x="6016625" y="1370965"/>
            <a:ext cx="2715768" cy="548640"/>
          </a:xfrm>
        </p:spPr>
        <p:txBody>
          <a:bodyPr/>
          <a:lstStyle>
            <a:lvl1pPr marL="0" indent="0">
              <a:lnSpc>
                <a:spcPct val="100000"/>
              </a:lnSpc>
              <a:spcBef>
                <a:spcPts val="0"/>
              </a:spcBef>
              <a:buFontTx/>
              <a:buNone/>
              <a:defRPr sz="16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23" name="Content Placeholder 9">
            <a:extLst>
              <a:ext uri="{FF2B5EF4-FFF2-40B4-BE49-F238E27FC236}">
                <a16:creationId xmlns:a16="http://schemas.microsoft.com/office/drawing/2014/main" id="{69A1AD93-A4A6-876F-66B8-D6FA4988595B}"/>
              </a:ext>
            </a:extLst>
          </p:cNvPr>
          <p:cNvSpPr>
            <a:spLocks noGrp="1"/>
          </p:cNvSpPr>
          <p:nvPr>
            <p:ph sz="half" idx="17" hasCustomPrompt="1"/>
          </p:nvPr>
        </p:nvSpPr>
        <p:spPr>
          <a:xfrm>
            <a:off x="6016625" y="1965960"/>
            <a:ext cx="2715768" cy="59436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sp>
        <p:nvSpPr>
          <p:cNvPr id="24" name="Picture Placeholder 10">
            <a:extLst>
              <a:ext uri="{FF2B5EF4-FFF2-40B4-BE49-F238E27FC236}">
                <a16:creationId xmlns:a16="http://schemas.microsoft.com/office/drawing/2014/main" id="{90151EF7-99D4-9093-F374-919C26A59B2F}"/>
              </a:ext>
              <a:ext uri="{C183D7F6-B498-43B3-948B-1728B52AA6E4}">
                <adec:decorative xmlns:adec="http://schemas.microsoft.com/office/drawing/2017/decorative" val="1"/>
              </a:ext>
            </a:extLst>
          </p:cNvPr>
          <p:cNvSpPr>
            <a:spLocks noGrp="1"/>
          </p:cNvSpPr>
          <p:nvPr>
            <p:ph type="pic" sz="quarter" idx="19"/>
          </p:nvPr>
        </p:nvSpPr>
        <p:spPr>
          <a:xfrm>
            <a:off x="6016625" y="2697480"/>
            <a:ext cx="2715768" cy="155448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11"/>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133698862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p:cSld name="Four Points">
    <p:bg>
      <p:bgPr>
        <a:solidFill>
          <a:srgbClr val="E5DDCA"/>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15DB677-4182-8A8A-A686-2BC02FDAB669}"/>
              </a:ext>
            </a:extLst>
          </p:cNvPr>
          <p:cNvSpPr>
            <a:spLocks noGrp="1"/>
          </p:cNvSpPr>
          <p:nvPr>
            <p:ph type="title" hasCustomPrompt="1"/>
          </p:nvPr>
        </p:nvSpPr>
        <p:spPr/>
        <p:txBody>
          <a:bodyPr/>
          <a:lstStyle>
            <a:lvl1pPr>
              <a:defRPr sz="1100" cap="all" spc="20" baseline="0"/>
            </a:lvl1pPr>
          </a:lstStyle>
          <a:p>
            <a:r>
              <a:rPr lang="en-US"/>
              <a:t>[OPTIONAL SLIDE TITLE/EYEBROW]</a:t>
            </a:r>
          </a:p>
        </p:txBody>
      </p:sp>
      <p:sp>
        <p:nvSpPr>
          <p:cNvPr id="7" name="Text Placeholder 2">
            <a:extLst>
              <a:ext uri="{FF2B5EF4-FFF2-40B4-BE49-F238E27FC236}">
                <a16:creationId xmlns:a16="http://schemas.microsoft.com/office/drawing/2014/main" id="{FFD34425-6723-ADCC-9251-106A0D988517}"/>
              </a:ext>
            </a:extLst>
          </p:cNvPr>
          <p:cNvSpPr>
            <a:spLocks noGrp="1"/>
          </p:cNvSpPr>
          <p:nvPr>
            <p:ph type="body" sz="quarter" idx="20" hasCustomPrompt="1"/>
          </p:nvPr>
        </p:nvSpPr>
        <p:spPr>
          <a:xfrm>
            <a:off x="411162" y="1279525"/>
            <a:ext cx="6034088" cy="914400"/>
          </a:xfrm>
        </p:spPr>
        <p:txBody>
          <a:bodyPr/>
          <a:lstStyle>
            <a:lvl1pPr marL="0" indent="0">
              <a:lnSpc>
                <a:spcPct val="90000"/>
              </a:lnSpc>
              <a:spcBef>
                <a:spcPts val="0"/>
              </a:spcBef>
              <a:buFontTx/>
              <a:buNone/>
              <a:defRPr sz="2200"/>
            </a:lvl1pPr>
            <a:lvl2pPr marL="0" indent="0">
              <a:lnSpc>
                <a:spcPct val="90000"/>
              </a:lnSpc>
              <a:spcBef>
                <a:spcPts val="0"/>
              </a:spcBef>
              <a:buFontTx/>
              <a:buNone/>
              <a:defRPr sz="2200"/>
            </a:lvl2pPr>
            <a:lvl3pPr marL="0" indent="0">
              <a:lnSpc>
                <a:spcPct val="90000"/>
              </a:lnSpc>
              <a:spcBef>
                <a:spcPts val="0"/>
              </a:spcBef>
              <a:buFontTx/>
              <a:buNone/>
              <a:defRPr sz="2200"/>
            </a:lvl3pPr>
            <a:lvl4pPr marL="0" indent="0">
              <a:lnSpc>
                <a:spcPct val="90000"/>
              </a:lnSpc>
              <a:spcBef>
                <a:spcPts val="0"/>
              </a:spcBef>
              <a:buFontTx/>
              <a:buNone/>
              <a:defRPr sz="2200"/>
            </a:lvl4pPr>
            <a:lvl5pPr marL="0" indent="0">
              <a:lnSpc>
                <a:spcPct val="90000"/>
              </a:lnSpc>
              <a:spcBef>
                <a:spcPts val="0"/>
              </a:spcBef>
              <a:buFontTx/>
              <a:buNone/>
              <a:defRPr sz="2200"/>
            </a:lvl5pPr>
            <a:lvl6pPr marL="0" indent="0">
              <a:lnSpc>
                <a:spcPct val="90000"/>
              </a:lnSpc>
              <a:spcBef>
                <a:spcPts val="0"/>
              </a:spcBef>
              <a:buFontTx/>
              <a:buNone/>
              <a:defRPr sz="2200"/>
            </a:lvl6pPr>
            <a:lvl7pPr marL="0" indent="0">
              <a:lnSpc>
                <a:spcPct val="90000"/>
              </a:lnSpc>
              <a:spcBef>
                <a:spcPts val="0"/>
              </a:spcBef>
              <a:buFontTx/>
              <a:buNone/>
              <a:defRPr sz="2200"/>
            </a:lvl7pPr>
            <a:lvl8pPr marL="0" indent="0">
              <a:lnSpc>
                <a:spcPct val="90000"/>
              </a:lnSpc>
              <a:spcBef>
                <a:spcPts val="0"/>
              </a:spcBef>
              <a:buFontTx/>
              <a:buNone/>
              <a:defRPr sz="2200"/>
            </a:lvl8pPr>
            <a:lvl9pPr marL="0" indent="0">
              <a:lnSpc>
                <a:spcPct val="90000"/>
              </a:lnSpc>
              <a:spcBef>
                <a:spcPts val="0"/>
              </a:spcBef>
              <a:buFontTx/>
              <a:buNone/>
              <a:defRPr sz="2200"/>
            </a:lvl9pPr>
          </a:lstStyle>
          <a:p>
            <a:pPr lvl="0"/>
            <a:r>
              <a:rPr lang="en-US"/>
              <a:t>[Statement]</a:t>
            </a:r>
          </a:p>
        </p:txBody>
      </p:sp>
      <p:cxnSp>
        <p:nvCxnSpPr>
          <p:cNvPr id="18" name="Line">
            <a:extLst>
              <a:ext uri="{FF2B5EF4-FFF2-40B4-BE49-F238E27FC236}">
                <a16:creationId xmlns:a16="http://schemas.microsoft.com/office/drawing/2014/main" id="{461C5959-4737-763A-FD5A-9658DD405971}"/>
              </a:ext>
              <a:ext uri="{C183D7F6-B498-43B3-948B-1728B52AA6E4}">
                <adec:decorative xmlns:adec="http://schemas.microsoft.com/office/drawing/2017/decorative" val="1"/>
              </a:ext>
            </a:extLst>
          </p:cNvPr>
          <p:cNvCxnSpPr>
            <a:cxnSpLocks/>
          </p:cNvCxnSpPr>
          <p:nvPr/>
        </p:nvCxnSpPr>
        <p:spPr>
          <a:xfrm>
            <a:off x="411479" y="2468880"/>
            <a:ext cx="1828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9" name="Text Placeholder 3">
            <a:extLst>
              <a:ext uri="{FF2B5EF4-FFF2-40B4-BE49-F238E27FC236}">
                <a16:creationId xmlns:a16="http://schemas.microsoft.com/office/drawing/2014/main" id="{3E601BF4-DAEF-133B-EE30-3239C5863E35}"/>
              </a:ext>
            </a:extLst>
          </p:cNvPr>
          <p:cNvSpPr>
            <a:spLocks noGrp="1"/>
          </p:cNvSpPr>
          <p:nvPr>
            <p:ph type="body" sz="quarter" idx="13" hasCustomPrompt="1"/>
          </p:nvPr>
        </p:nvSpPr>
        <p:spPr>
          <a:xfrm>
            <a:off x="411479"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20" name="Content Placeholder 4">
            <a:extLst>
              <a:ext uri="{FF2B5EF4-FFF2-40B4-BE49-F238E27FC236}">
                <a16:creationId xmlns:a16="http://schemas.microsoft.com/office/drawing/2014/main" id="{7C90670E-AE06-3C75-5492-E891C2E29434}"/>
              </a:ext>
            </a:extLst>
          </p:cNvPr>
          <p:cNvSpPr>
            <a:spLocks noGrp="1"/>
          </p:cNvSpPr>
          <p:nvPr>
            <p:ph sz="half" idx="1" hasCustomPrompt="1"/>
          </p:nvPr>
        </p:nvSpPr>
        <p:spPr>
          <a:xfrm>
            <a:off x="411479"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24" name="Line">
            <a:extLst>
              <a:ext uri="{FF2B5EF4-FFF2-40B4-BE49-F238E27FC236}">
                <a16:creationId xmlns:a16="http://schemas.microsoft.com/office/drawing/2014/main" id="{63C6B581-253E-219F-92B7-D3A6352F31AD}"/>
              </a:ext>
              <a:ext uri="{C183D7F6-B498-43B3-948B-1728B52AA6E4}">
                <adec:decorative xmlns:adec="http://schemas.microsoft.com/office/drawing/2017/decorative" val="1"/>
              </a:ext>
            </a:extLst>
          </p:cNvPr>
          <p:cNvCxnSpPr>
            <a:cxnSpLocks/>
          </p:cNvCxnSpPr>
          <p:nvPr/>
        </p:nvCxnSpPr>
        <p:spPr>
          <a:xfrm>
            <a:off x="2511425" y="2468880"/>
            <a:ext cx="1828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5" name="Text Placeholder 5">
            <a:extLst>
              <a:ext uri="{FF2B5EF4-FFF2-40B4-BE49-F238E27FC236}">
                <a16:creationId xmlns:a16="http://schemas.microsoft.com/office/drawing/2014/main" id="{E65EF0A5-3D33-4238-5195-34801B66BE7F}"/>
              </a:ext>
            </a:extLst>
          </p:cNvPr>
          <p:cNvSpPr>
            <a:spLocks noGrp="1"/>
          </p:cNvSpPr>
          <p:nvPr>
            <p:ph type="body" sz="quarter" idx="14" hasCustomPrompt="1"/>
          </p:nvPr>
        </p:nvSpPr>
        <p:spPr>
          <a:xfrm>
            <a:off x="2511425"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26" name="Content Placeholder 6">
            <a:extLst>
              <a:ext uri="{FF2B5EF4-FFF2-40B4-BE49-F238E27FC236}">
                <a16:creationId xmlns:a16="http://schemas.microsoft.com/office/drawing/2014/main" id="{C38CB995-C913-3728-3008-ADFFA2ACECB5}"/>
              </a:ext>
            </a:extLst>
          </p:cNvPr>
          <p:cNvSpPr>
            <a:spLocks noGrp="1"/>
          </p:cNvSpPr>
          <p:nvPr>
            <p:ph sz="half" idx="15" hasCustomPrompt="1"/>
          </p:nvPr>
        </p:nvSpPr>
        <p:spPr>
          <a:xfrm>
            <a:off x="2511425"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27" name="Line">
            <a:extLst>
              <a:ext uri="{FF2B5EF4-FFF2-40B4-BE49-F238E27FC236}">
                <a16:creationId xmlns:a16="http://schemas.microsoft.com/office/drawing/2014/main" id="{FF52919A-3538-27C6-49FF-7336E74CABFD}"/>
              </a:ext>
              <a:ext uri="{C183D7F6-B498-43B3-948B-1728B52AA6E4}">
                <adec:decorative xmlns:adec="http://schemas.microsoft.com/office/drawing/2017/decorative" val="1"/>
              </a:ext>
            </a:extLst>
          </p:cNvPr>
          <p:cNvCxnSpPr>
            <a:cxnSpLocks/>
          </p:cNvCxnSpPr>
          <p:nvPr/>
        </p:nvCxnSpPr>
        <p:spPr>
          <a:xfrm>
            <a:off x="4616450" y="2468880"/>
            <a:ext cx="1828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8" name="Text Placeholder 7">
            <a:extLst>
              <a:ext uri="{FF2B5EF4-FFF2-40B4-BE49-F238E27FC236}">
                <a16:creationId xmlns:a16="http://schemas.microsoft.com/office/drawing/2014/main" id="{1F41111F-69DE-7800-1A30-A77264CFCD07}"/>
              </a:ext>
            </a:extLst>
          </p:cNvPr>
          <p:cNvSpPr>
            <a:spLocks noGrp="1"/>
          </p:cNvSpPr>
          <p:nvPr>
            <p:ph type="body" sz="quarter" idx="16" hasCustomPrompt="1"/>
          </p:nvPr>
        </p:nvSpPr>
        <p:spPr>
          <a:xfrm>
            <a:off x="4616450"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29" name="Content Placeholder 8">
            <a:extLst>
              <a:ext uri="{FF2B5EF4-FFF2-40B4-BE49-F238E27FC236}">
                <a16:creationId xmlns:a16="http://schemas.microsoft.com/office/drawing/2014/main" id="{5CCB6FBB-870D-DCCA-7330-04B4FFE57954}"/>
              </a:ext>
            </a:extLst>
          </p:cNvPr>
          <p:cNvSpPr>
            <a:spLocks noGrp="1"/>
          </p:cNvSpPr>
          <p:nvPr>
            <p:ph sz="half" idx="17" hasCustomPrompt="1"/>
          </p:nvPr>
        </p:nvSpPr>
        <p:spPr>
          <a:xfrm>
            <a:off x="4616450"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cxnSp>
        <p:nvCxnSpPr>
          <p:cNvPr id="30" name="Line">
            <a:extLst>
              <a:ext uri="{FF2B5EF4-FFF2-40B4-BE49-F238E27FC236}">
                <a16:creationId xmlns:a16="http://schemas.microsoft.com/office/drawing/2014/main" id="{5685B4FA-34F7-B692-3FD7-327581E6391A}"/>
              </a:ext>
              <a:ext uri="{C183D7F6-B498-43B3-948B-1728B52AA6E4}">
                <adec:decorative xmlns:adec="http://schemas.microsoft.com/office/drawing/2017/decorative" val="1"/>
              </a:ext>
            </a:extLst>
          </p:cNvPr>
          <p:cNvCxnSpPr>
            <a:cxnSpLocks/>
          </p:cNvCxnSpPr>
          <p:nvPr/>
        </p:nvCxnSpPr>
        <p:spPr>
          <a:xfrm>
            <a:off x="6716396" y="2468880"/>
            <a:ext cx="1828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31" name="Text Placeholder 9">
            <a:extLst>
              <a:ext uri="{FF2B5EF4-FFF2-40B4-BE49-F238E27FC236}">
                <a16:creationId xmlns:a16="http://schemas.microsoft.com/office/drawing/2014/main" id="{65AEA5A7-5C89-BF37-6984-D405C321793D}"/>
              </a:ext>
            </a:extLst>
          </p:cNvPr>
          <p:cNvSpPr>
            <a:spLocks noGrp="1"/>
          </p:cNvSpPr>
          <p:nvPr>
            <p:ph type="body" sz="quarter" idx="18" hasCustomPrompt="1"/>
          </p:nvPr>
        </p:nvSpPr>
        <p:spPr>
          <a:xfrm>
            <a:off x="6716396" y="2560320"/>
            <a:ext cx="1828800" cy="502920"/>
          </a:xfrm>
        </p:spPr>
        <p:txBody>
          <a:bodyPr/>
          <a:lstStyle>
            <a:lvl1pPr marL="0" indent="0">
              <a:spcBef>
                <a:spcPts val="0"/>
              </a:spcBef>
              <a:buFontTx/>
              <a:buNone/>
              <a:defRPr sz="1400" b="1"/>
            </a:lvl1pPr>
            <a:lvl2pPr marL="0" indent="0">
              <a:spcBef>
                <a:spcPts val="0"/>
              </a:spcBef>
              <a:buFontTx/>
              <a:buNone/>
              <a:defRPr sz="1400" b="1"/>
            </a:lvl2pPr>
            <a:lvl3pPr marL="0" indent="0">
              <a:spcBef>
                <a:spcPts val="0"/>
              </a:spcBef>
              <a:buFontTx/>
              <a:buNone/>
              <a:defRPr sz="1400" b="1"/>
            </a:lvl3pPr>
            <a:lvl4pPr marL="0" indent="0">
              <a:spcBef>
                <a:spcPts val="0"/>
              </a:spcBef>
              <a:buFontTx/>
              <a:buNone/>
              <a:defRPr sz="1400" b="1"/>
            </a:lvl4pPr>
            <a:lvl5pPr marL="0" indent="0">
              <a:spcBef>
                <a:spcPts val="0"/>
              </a:spcBef>
              <a:buFontTx/>
              <a:buNone/>
              <a:defRPr sz="1400" b="1"/>
            </a:lvl5pPr>
            <a:lvl6pPr marL="0" indent="0">
              <a:spcBef>
                <a:spcPts val="0"/>
              </a:spcBef>
              <a:buFontTx/>
              <a:buNone/>
              <a:defRPr sz="1400" b="1"/>
            </a:lvl6pPr>
            <a:lvl7pPr marL="0" indent="0">
              <a:spcBef>
                <a:spcPts val="0"/>
              </a:spcBef>
              <a:buFontTx/>
              <a:buNone/>
              <a:defRPr sz="1400" b="1"/>
            </a:lvl7pPr>
            <a:lvl8pPr marL="0" indent="0">
              <a:spcBef>
                <a:spcPts val="0"/>
              </a:spcBef>
              <a:buFontTx/>
              <a:buNone/>
              <a:defRPr sz="1400" b="1"/>
            </a:lvl8pPr>
            <a:lvl9pPr marL="0" indent="0">
              <a:spcBef>
                <a:spcPts val="0"/>
              </a:spcBef>
              <a:buFontTx/>
              <a:buNone/>
              <a:defRPr sz="1400" b="1"/>
            </a:lvl9pPr>
          </a:lstStyle>
          <a:p>
            <a:pPr lvl="0"/>
            <a:r>
              <a:rPr lang="en-US"/>
              <a:t>[Heading]</a:t>
            </a:r>
          </a:p>
        </p:txBody>
      </p:sp>
      <p:sp>
        <p:nvSpPr>
          <p:cNvPr id="32" name="Content Placeholder 10">
            <a:extLst>
              <a:ext uri="{FF2B5EF4-FFF2-40B4-BE49-F238E27FC236}">
                <a16:creationId xmlns:a16="http://schemas.microsoft.com/office/drawing/2014/main" id="{F550F705-B329-2D27-76CF-ABB5C9A5C49F}"/>
              </a:ext>
            </a:extLst>
          </p:cNvPr>
          <p:cNvSpPr>
            <a:spLocks noGrp="1"/>
          </p:cNvSpPr>
          <p:nvPr>
            <p:ph sz="half" idx="19" hasCustomPrompt="1"/>
          </p:nvPr>
        </p:nvSpPr>
        <p:spPr>
          <a:xfrm>
            <a:off x="6716396" y="3108960"/>
            <a:ext cx="1828800" cy="1539240"/>
          </a:xfrm>
        </p:spPr>
        <p:txBody>
          <a:bodyPr/>
          <a:lstStyle>
            <a:lvl1pPr marL="0" indent="0">
              <a:spcBef>
                <a:spcPts val="900"/>
              </a:spcBef>
              <a:buFontTx/>
              <a:buNone/>
              <a:defRPr sz="1200"/>
            </a:lvl1pPr>
            <a:lvl2pPr marL="0" indent="0">
              <a:spcBef>
                <a:spcPts val="900"/>
              </a:spcBef>
              <a:buFontTx/>
              <a:buNone/>
              <a:defRPr sz="1200"/>
            </a:lvl2pPr>
            <a:lvl3pPr marL="0" indent="0">
              <a:spcBef>
                <a:spcPts val="900"/>
              </a:spcBef>
              <a:buFontTx/>
              <a:buNone/>
              <a:defRPr sz="1200"/>
            </a:lvl3pPr>
            <a:lvl4pPr marL="0" indent="0">
              <a:spcBef>
                <a:spcPts val="900"/>
              </a:spcBef>
              <a:buFontTx/>
              <a:buNone/>
              <a:defRPr sz="1200"/>
            </a:lvl4pPr>
            <a:lvl5pPr marL="0" indent="0">
              <a:spcBef>
                <a:spcPts val="900"/>
              </a:spcBef>
              <a:buFontTx/>
              <a:buNone/>
              <a:defRPr sz="1200"/>
            </a:lvl5pPr>
            <a:lvl6pPr marL="0" indent="0">
              <a:spcBef>
                <a:spcPts val="900"/>
              </a:spcBef>
              <a:buFontTx/>
              <a:buNone/>
              <a:defRPr sz="1200"/>
            </a:lvl6pPr>
            <a:lvl7pPr marL="0" indent="0">
              <a:spcBef>
                <a:spcPts val="900"/>
              </a:spcBef>
              <a:buFontTx/>
              <a:buNone/>
              <a:defRPr sz="1200"/>
            </a:lvl7pPr>
            <a:lvl8pPr marL="0" indent="0">
              <a:spcBef>
                <a:spcPts val="900"/>
              </a:spcBef>
              <a:buFontTx/>
              <a:buNone/>
              <a:defRPr sz="1200"/>
            </a:lvl8pPr>
            <a:lvl9pPr marL="0" indent="0">
              <a:spcBef>
                <a:spcPts val="900"/>
              </a:spcBef>
              <a:buFontTx/>
              <a:buNone/>
              <a:defRPr sz="1200"/>
            </a:lvl9pPr>
          </a:lstStyle>
          <a:p>
            <a:pPr lvl="0"/>
            <a:r>
              <a:rPr lang="en-US"/>
              <a:t>[Text]</a:t>
            </a:r>
          </a:p>
        </p:txBody>
      </p:sp>
      <p:pic>
        <p:nvPicPr>
          <p:cNvPr id="5" name="UL Solutions" descr="UL Solutions">
            <a:extLst>
              <a:ext uri="{FF2B5EF4-FFF2-40B4-BE49-F238E27FC236}">
                <a16:creationId xmlns:a16="http://schemas.microsoft.com/office/drawing/2014/main" id="{7FA5B137-5018-9271-F696-4844A6A5FA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6" name="Slide Number Placeholder 11"/>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54931896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p:cSld name="Collage 01">
    <p:bg>
      <p:bgPr>
        <a:solidFill>
          <a:srgbClr val="122C49"/>
        </a:solidFill>
        <a:effectLst/>
      </p:bgPr>
    </p:bg>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C5748F38-9D08-2B92-960F-D12D75240B49}"/>
              </a:ext>
              <a:ext uri="{C183D7F6-B498-43B3-948B-1728B52AA6E4}">
                <adec:decorative xmlns:adec="http://schemas.microsoft.com/office/drawing/2017/decorative" val="1"/>
              </a:ext>
            </a:extLst>
          </p:cNvPr>
          <p:cNvSpPr/>
          <p:nvPr/>
        </p:nvSpPr>
        <p:spPr bwMode="hidden">
          <a:xfrm>
            <a:off x="0" y="2766060"/>
            <a:ext cx="5314950" cy="2377440"/>
          </a:xfrm>
          <a:prstGeom prst="rect">
            <a:avLst/>
          </a:prstGeom>
          <a:solidFill>
            <a:srgbClr val="5B0428"/>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8" name="Picture Placeholder 1">
            <a:extLst>
              <a:ext uri="{FF2B5EF4-FFF2-40B4-BE49-F238E27FC236}">
                <a16:creationId xmlns:a16="http://schemas.microsoft.com/office/drawing/2014/main" id="{13C55073-B850-8FDD-06A4-411315BDAAC3}"/>
              </a:ext>
              <a:ext uri="{C183D7F6-B498-43B3-948B-1728B52AA6E4}">
                <adec:decorative xmlns:adec="http://schemas.microsoft.com/office/drawing/2017/decorative" val="1"/>
              </a:ext>
            </a:extLst>
          </p:cNvPr>
          <p:cNvSpPr>
            <a:spLocks noGrp="1"/>
          </p:cNvSpPr>
          <p:nvPr>
            <p:ph type="pic" sz="quarter" idx="11"/>
          </p:nvPr>
        </p:nvSpPr>
        <p:spPr>
          <a:xfrm>
            <a:off x="5314950" y="2766060"/>
            <a:ext cx="3829050" cy="237744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p:txBody>
          <a:bodyPr/>
          <a:lstStyle>
            <a:lvl1pPr>
              <a:defRPr sz="1100" cap="all" spc="20" baseline="0"/>
            </a:lvl1pPr>
          </a:lstStyle>
          <a:p>
            <a:r>
              <a:rPr lang="en-US"/>
              <a:t>[OPTIONAL SLIDE TITLE/EYEBROW]</a:t>
            </a:r>
          </a:p>
        </p:txBody>
      </p:sp>
      <p:sp>
        <p:nvSpPr>
          <p:cNvPr id="6" name="Text Placeholder 3">
            <a:extLst>
              <a:ext uri="{FF2B5EF4-FFF2-40B4-BE49-F238E27FC236}">
                <a16:creationId xmlns:a16="http://schemas.microsoft.com/office/drawing/2014/main" id="{B7C0214A-1F74-44C9-F8C0-8FFAE6154D85}"/>
              </a:ext>
            </a:extLst>
          </p:cNvPr>
          <p:cNvSpPr>
            <a:spLocks noGrp="1"/>
          </p:cNvSpPr>
          <p:nvPr>
            <p:ph type="body" sz="quarter" idx="20" hasCustomPrompt="1"/>
          </p:nvPr>
        </p:nvSpPr>
        <p:spPr>
          <a:xfrm>
            <a:off x="411162" y="1279525"/>
            <a:ext cx="8321676" cy="914400"/>
          </a:xfrm>
        </p:spPr>
        <p:txBody>
          <a:bodyPr/>
          <a:lstStyle>
            <a:lvl1pPr marL="0" indent="0">
              <a:lnSpc>
                <a:spcPct val="90000"/>
              </a:lnSpc>
              <a:spcBef>
                <a:spcPts val="0"/>
              </a:spcBef>
              <a:buFontTx/>
              <a:buNone/>
              <a:defRPr sz="2200" b="1"/>
            </a:lvl1pPr>
            <a:lvl2pPr marL="0" indent="0">
              <a:lnSpc>
                <a:spcPct val="90000"/>
              </a:lnSpc>
              <a:spcBef>
                <a:spcPts val="0"/>
              </a:spcBef>
              <a:buFontTx/>
              <a:buNone/>
              <a:defRPr sz="2200" b="1"/>
            </a:lvl2pPr>
            <a:lvl3pPr marL="0" indent="0">
              <a:lnSpc>
                <a:spcPct val="90000"/>
              </a:lnSpc>
              <a:spcBef>
                <a:spcPts val="0"/>
              </a:spcBef>
              <a:buFontTx/>
              <a:buNone/>
              <a:defRPr sz="2200" b="1"/>
            </a:lvl3pPr>
            <a:lvl4pPr marL="0" indent="0">
              <a:lnSpc>
                <a:spcPct val="90000"/>
              </a:lnSpc>
              <a:spcBef>
                <a:spcPts val="0"/>
              </a:spcBef>
              <a:buFontTx/>
              <a:buNone/>
              <a:defRPr sz="2200" b="1"/>
            </a:lvl4pPr>
            <a:lvl5pPr marL="0" indent="0">
              <a:lnSpc>
                <a:spcPct val="90000"/>
              </a:lnSpc>
              <a:spcBef>
                <a:spcPts val="0"/>
              </a:spcBef>
              <a:buFontTx/>
              <a:buNone/>
              <a:defRPr sz="2200" b="1"/>
            </a:lvl5pPr>
            <a:lvl6pPr marL="0" indent="0">
              <a:lnSpc>
                <a:spcPct val="90000"/>
              </a:lnSpc>
              <a:spcBef>
                <a:spcPts val="0"/>
              </a:spcBef>
              <a:buFontTx/>
              <a:buNone/>
              <a:defRPr sz="2200" b="1"/>
            </a:lvl6pPr>
            <a:lvl7pPr marL="0" indent="0">
              <a:lnSpc>
                <a:spcPct val="90000"/>
              </a:lnSpc>
              <a:spcBef>
                <a:spcPts val="0"/>
              </a:spcBef>
              <a:buFontTx/>
              <a:buNone/>
              <a:defRPr sz="2200" b="1"/>
            </a:lvl7pPr>
            <a:lvl8pPr marL="0" indent="0">
              <a:lnSpc>
                <a:spcPct val="90000"/>
              </a:lnSpc>
              <a:spcBef>
                <a:spcPts val="0"/>
              </a:spcBef>
              <a:buFontTx/>
              <a:buNone/>
              <a:defRPr sz="2200" b="1"/>
            </a:lvl8pPr>
            <a:lvl9pPr marL="0" indent="0">
              <a:lnSpc>
                <a:spcPct val="90000"/>
              </a:lnSpc>
              <a:spcBef>
                <a:spcPts val="0"/>
              </a:spcBef>
              <a:buFontTx/>
              <a:buNone/>
              <a:defRPr sz="2200" b="1"/>
            </a:lvl9pPr>
          </a:lstStyle>
          <a:p>
            <a:pPr lvl="0"/>
            <a:r>
              <a:rPr lang="en-US"/>
              <a:t>[Statement]</a:t>
            </a:r>
          </a:p>
        </p:txBody>
      </p:sp>
      <p:cxnSp>
        <p:nvCxnSpPr>
          <p:cNvPr id="9" name="Line">
            <a:extLst>
              <a:ext uri="{FF2B5EF4-FFF2-40B4-BE49-F238E27FC236}">
                <a16:creationId xmlns:a16="http://schemas.microsoft.com/office/drawing/2014/main" id="{D00C2A02-8E52-208C-4764-B30149B54880}"/>
              </a:ext>
              <a:ext uri="{C183D7F6-B498-43B3-948B-1728B52AA6E4}">
                <adec:decorative xmlns:adec="http://schemas.microsoft.com/office/drawing/2017/decorative" val="1"/>
              </a:ext>
            </a:extLst>
          </p:cNvPr>
          <p:cNvCxnSpPr>
            <a:cxnSpLocks/>
          </p:cNvCxnSpPr>
          <p:nvPr/>
        </p:nvCxnSpPr>
        <p:spPr>
          <a:xfrm>
            <a:off x="712914" y="3291840"/>
            <a:ext cx="3503613"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A5234115-8955-619E-ECC9-B610BE9A2174}"/>
              </a:ext>
            </a:extLst>
          </p:cNvPr>
          <p:cNvSpPr>
            <a:spLocks noGrp="1"/>
          </p:cNvSpPr>
          <p:nvPr>
            <p:ph type="body" sz="quarter" idx="15" hasCustomPrompt="1"/>
          </p:nvPr>
        </p:nvSpPr>
        <p:spPr>
          <a:xfrm>
            <a:off x="712914" y="3429000"/>
            <a:ext cx="2109534" cy="914400"/>
          </a:xfrm>
        </p:spPr>
        <p:txBody>
          <a:bodyPr/>
          <a:lstStyle>
            <a:lvl1pPr marL="0" indent="0">
              <a:lnSpc>
                <a:spcPct val="80000"/>
              </a:lnSpc>
              <a:spcBef>
                <a:spcPts val="0"/>
              </a:spcBef>
              <a:buFontTx/>
              <a:buNone/>
              <a:defRPr sz="7200" b="1"/>
            </a:lvl1pPr>
            <a:lvl2pPr marL="0" indent="0">
              <a:lnSpc>
                <a:spcPct val="80000"/>
              </a:lnSpc>
              <a:spcBef>
                <a:spcPts val="0"/>
              </a:spcBef>
              <a:buFontTx/>
              <a:buNone/>
              <a:defRPr sz="7200" b="1"/>
            </a:lvl2pPr>
            <a:lvl3pPr marL="0" indent="0">
              <a:lnSpc>
                <a:spcPct val="80000"/>
              </a:lnSpc>
              <a:spcBef>
                <a:spcPts val="0"/>
              </a:spcBef>
              <a:buFontTx/>
              <a:buNone/>
              <a:defRPr sz="7200" b="1"/>
            </a:lvl3pPr>
            <a:lvl4pPr marL="0" indent="0">
              <a:lnSpc>
                <a:spcPct val="80000"/>
              </a:lnSpc>
              <a:spcBef>
                <a:spcPts val="0"/>
              </a:spcBef>
              <a:buFontTx/>
              <a:buNone/>
              <a:defRPr sz="7200" b="1"/>
            </a:lvl4pPr>
            <a:lvl5pPr marL="0" indent="0">
              <a:lnSpc>
                <a:spcPct val="80000"/>
              </a:lnSpc>
              <a:spcBef>
                <a:spcPts val="0"/>
              </a:spcBef>
              <a:buFontTx/>
              <a:buNone/>
              <a:defRPr sz="7200" b="1"/>
            </a:lvl5pPr>
            <a:lvl6pPr marL="0" indent="0">
              <a:lnSpc>
                <a:spcPct val="80000"/>
              </a:lnSpc>
              <a:spcBef>
                <a:spcPts val="0"/>
              </a:spcBef>
              <a:buFontTx/>
              <a:buNone/>
              <a:defRPr sz="7200" b="1"/>
            </a:lvl6pPr>
            <a:lvl7pPr marL="0" indent="0">
              <a:lnSpc>
                <a:spcPct val="80000"/>
              </a:lnSpc>
              <a:spcBef>
                <a:spcPts val="0"/>
              </a:spcBef>
              <a:buFontTx/>
              <a:buNone/>
              <a:defRPr sz="7200" b="1"/>
            </a:lvl7pPr>
            <a:lvl8pPr marL="0" indent="0">
              <a:lnSpc>
                <a:spcPct val="80000"/>
              </a:lnSpc>
              <a:spcBef>
                <a:spcPts val="0"/>
              </a:spcBef>
              <a:buFontTx/>
              <a:buNone/>
              <a:defRPr sz="7200" b="1"/>
            </a:lvl8pPr>
            <a:lvl9pPr marL="0" indent="0">
              <a:lnSpc>
                <a:spcPct val="80000"/>
              </a:lnSpc>
              <a:spcBef>
                <a:spcPts val="0"/>
              </a:spcBef>
              <a:buFontTx/>
              <a:buNone/>
              <a:defRPr sz="7200" b="1"/>
            </a:lvl9pPr>
          </a:lstStyle>
          <a:p>
            <a:pPr lvl="0"/>
            <a:r>
              <a:rPr lang="en-US"/>
              <a:t>00%</a:t>
            </a:r>
          </a:p>
        </p:txBody>
      </p:sp>
      <p:sp>
        <p:nvSpPr>
          <p:cNvPr id="16" name="Content Placeholder 5">
            <a:extLst>
              <a:ext uri="{FF2B5EF4-FFF2-40B4-BE49-F238E27FC236}">
                <a16:creationId xmlns:a16="http://schemas.microsoft.com/office/drawing/2014/main" id="{1DA57281-0B97-D604-AC46-2A843B548961}"/>
              </a:ext>
            </a:extLst>
          </p:cNvPr>
          <p:cNvSpPr>
            <a:spLocks noGrp="1"/>
          </p:cNvSpPr>
          <p:nvPr>
            <p:ph sz="half" idx="1" hasCustomPrompt="1"/>
          </p:nvPr>
        </p:nvSpPr>
        <p:spPr>
          <a:xfrm>
            <a:off x="2822448" y="3429000"/>
            <a:ext cx="1394079" cy="91440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4" name="UL Solutions">
            <a:extLst>
              <a:ext uri="{FF2B5EF4-FFF2-40B4-BE49-F238E27FC236}">
                <a16:creationId xmlns:a16="http://schemas.microsoft.com/office/drawing/2014/main" id="{05B0C065-F543-AC41-14D4-93810D0CAD7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6"/>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2340874707"/>
      </p:ext>
    </p:extLst>
  </p:cSld>
  <p:clrMapOvr>
    <a:overrideClrMapping bg1="dk1" tx1="lt1" bg2="dk2" tx2="lt2" accent1="accent1" accent2="accent2" accent3="accent3" accent4="accent4" accent5="accent5" accent6="accent6" hlink="hlink" folHlink="folHlink"/>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p:cSld name="Collage 02">
    <p:bg>
      <p:bgPr>
        <a:solidFill>
          <a:srgbClr val="E5DDCA"/>
        </a:solidFill>
        <a:effectLst/>
      </p:bgPr>
    </p:bg>
    <p:spTree>
      <p:nvGrpSpPr>
        <p:cNvPr id="1" name=""/>
        <p:cNvGrpSpPr/>
        <p:nvPr/>
      </p:nvGrpSpPr>
      <p:grpSpPr>
        <a:xfrm>
          <a:off x="0" y="0"/>
          <a:ext cx="0" cy="0"/>
          <a:chOff x="0" y="0"/>
          <a:chExt cx="0" cy="0"/>
        </a:xfrm>
      </p:grpSpPr>
      <p:sp>
        <p:nvSpPr>
          <p:cNvPr id="19" name="Rectangle">
            <a:extLst>
              <a:ext uri="{FF2B5EF4-FFF2-40B4-BE49-F238E27FC236}">
                <a16:creationId xmlns:a16="http://schemas.microsoft.com/office/drawing/2014/main" id="{1916F76D-DD49-1113-0C41-8C0357541CEC}"/>
              </a:ext>
              <a:ext uri="{C183D7F6-B498-43B3-948B-1728B52AA6E4}">
                <adec:decorative xmlns:adec="http://schemas.microsoft.com/office/drawing/2017/decorative" val="1"/>
              </a:ext>
            </a:extLst>
          </p:cNvPr>
          <p:cNvSpPr/>
          <p:nvPr/>
        </p:nvSpPr>
        <p:spPr bwMode="hidden">
          <a:xfrm>
            <a:off x="0" y="0"/>
            <a:ext cx="9144000" cy="1279525"/>
          </a:xfrm>
          <a:prstGeom prst="rect">
            <a:avLst/>
          </a:prstGeom>
          <a:solidFill>
            <a:srgbClr val="CA0123"/>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8" name="Picture Placeholder 1">
            <a:extLst>
              <a:ext uri="{FF2B5EF4-FFF2-40B4-BE49-F238E27FC236}">
                <a16:creationId xmlns:a16="http://schemas.microsoft.com/office/drawing/2014/main" id="{A97BC7FD-E8D3-4F77-E75D-CCCEE8686454}"/>
              </a:ext>
              <a:ext uri="{C183D7F6-B498-43B3-948B-1728B52AA6E4}">
                <adec:decorative xmlns:adec="http://schemas.microsoft.com/office/drawing/2017/decorative" val="1"/>
              </a:ext>
            </a:extLst>
          </p:cNvPr>
          <p:cNvSpPr>
            <a:spLocks noGrp="1"/>
          </p:cNvSpPr>
          <p:nvPr>
            <p:ph type="pic" sz="quarter" idx="11"/>
          </p:nvPr>
        </p:nvSpPr>
        <p:spPr>
          <a:xfrm>
            <a:off x="5314950" y="1279525"/>
            <a:ext cx="3829050" cy="3863975"/>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411480"/>
            <a:ext cx="8321358" cy="685800"/>
          </a:xfrm>
        </p:spPr>
        <p:txBody>
          <a:bodyPr/>
          <a:lstStyle>
            <a:lvl1pPr>
              <a:defRPr>
                <a:solidFill>
                  <a:schemeClr val="bg1"/>
                </a:solidFill>
              </a:defRPr>
            </a:lvl1pPr>
          </a:lstStyle>
          <a:p>
            <a:r>
              <a:rPr lang="en-US"/>
              <a:t>[Slide title or statement]</a:t>
            </a:r>
          </a:p>
        </p:txBody>
      </p:sp>
      <p:cxnSp>
        <p:nvCxnSpPr>
          <p:cNvPr id="9" name="Line">
            <a:extLst>
              <a:ext uri="{FF2B5EF4-FFF2-40B4-BE49-F238E27FC236}">
                <a16:creationId xmlns:a16="http://schemas.microsoft.com/office/drawing/2014/main" id="{2EF9056F-E9BF-3433-D3D7-95475CFBF9ED}"/>
              </a:ext>
              <a:ext uri="{C183D7F6-B498-43B3-948B-1728B52AA6E4}">
                <adec:decorative xmlns:adec="http://schemas.microsoft.com/office/drawing/2017/decorative" val="1"/>
              </a:ext>
            </a:extLst>
          </p:cNvPr>
          <p:cNvCxnSpPr>
            <a:cxnSpLocks/>
          </p:cNvCxnSpPr>
          <p:nvPr/>
        </p:nvCxnSpPr>
        <p:spPr>
          <a:xfrm>
            <a:off x="411480" y="1828800"/>
            <a:ext cx="4114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0" name="Text Placeholder 3">
            <a:extLst>
              <a:ext uri="{FF2B5EF4-FFF2-40B4-BE49-F238E27FC236}">
                <a16:creationId xmlns:a16="http://schemas.microsoft.com/office/drawing/2014/main" id="{5E99C21A-E90A-6F23-3825-23860F497493}"/>
              </a:ext>
            </a:extLst>
          </p:cNvPr>
          <p:cNvSpPr>
            <a:spLocks noGrp="1"/>
          </p:cNvSpPr>
          <p:nvPr>
            <p:ph type="body" sz="quarter" idx="21" hasCustomPrompt="1"/>
          </p:nvPr>
        </p:nvSpPr>
        <p:spPr>
          <a:xfrm>
            <a:off x="411480" y="1920240"/>
            <a:ext cx="1309370" cy="6400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10" name="Text Placeholder 4">
            <a:extLst>
              <a:ext uri="{FF2B5EF4-FFF2-40B4-BE49-F238E27FC236}">
                <a16:creationId xmlns:a16="http://schemas.microsoft.com/office/drawing/2014/main" id="{608263E5-72CC-A3FF-EA5B-2A0BA5C0942E}"/>
              </a:ext>
            </a:extLst>
          </p:cNvPr>
          <p:cNvSpPr>
            <a:spLocks noGrp="1"/>
          </p:cNvSpPr>
          <p:nvPr>
            <p:ph type="body" sz="quarter" idx="16" hasCustomPrompt="1"/>
          </p:nvPr>
        </p:nvSpPr>
        <p:spPr>
          <a:xfrm>
            <a:off x="2111502" y="1920240"/>
            <a:ext cx="2412872" cy="64008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1" name="Line">
            <a:extLst>
              <a:ext uri="{FF2B5EF4-FFF2-40B4-BE49-F238E27FC236}">
                <a16:creationId xmlns:a16="http://schemas.microsoft.com/office/drawing/2014/main" id="{4441901B-312A-2F3A-D305-D3F964549B04}"/>
              </a:ext>
              <a:ext uri="{C183D7F6-B498-43B3-948B-1728B52AA6E4}">
                <adec:decorative xmlns:adec="http://schemas.microsoft.com/office/drawing/2017/decorative" val="1"/>
              </a:ext>
            </a:extLst>
          </p:cNvPr>
          <p:cNvCxnSpPr>
            <a:cxnSpLocks/>
          </p:cNvCxnSpPr>
          <p:nvPr/>
        </p:nvCxnSpPr>
        <p:spPr>
          <a:xfrm>
            <a:off x="411480" y="2742293"/>
            <a:ext cx="4114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1" name="Text Placeholder 5">
            <a:extLst>
              <a:ext uri="{FF2B5EF4-FFF2-40B4-BE49-F238E27FC236}">
                <a16:creationId xmlns:a16="http://schemas.microsoft.com/office/drawing/2014/main" id="{128F46EA-4F21-19B5-DFFF-353C9C40EB99}"/>
              </a:ext>
            </a:extLst>
          </p:cNvPr>
          <p:cNvSpPr>
            <a:spLocks noGrp="1"/>
          </p:cNvSpPr>
          <p:nvPr>
            <p:ph type="body" sz="quarter" idx="22" hasCustomPrompt="1"/>
          </p:nvPr>
        </p:nvSpPr>
        <p:spPr>
          <a:xfrm>
            <a:off x="411480" y="2834640"/>
            <a:ext cx="1309370" cy="6400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12" name="Text Placeholder 6">
            <a:extLst>
              <a:ext uri="{FF2B5EF4-FFF2-40B4-BE49-F238E27FC236}">
                <a16:creationId xmlns:a16="http://schemas.microsoft.com/office/drawing/2014/main" id="{02D29268-DC46-1E23-8D73-343A45EB1039}"/>
              </a:ext>
            </a:extLst>
          </p:cNvPr>
          <p:cNvSpPr>
            <a:spLocks noGrp="1"/>
          </p:cNvSpPr>
          <p:nvPr>
            <p:ph type="body" sz="quarter" idx="18" hasCustomPrompt="1"/>
          </p:nvPr>
        </p:nvSpPr>
        <p:spPr>
          <a:xfrm>
            <a:off x="2111502" y="2834640"/>
            <a:ext cx="2412872" cy="64008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cxnSp>
        <p:nvCxnSpPr>
          <p:cNvPr id="13" name="Line">
            <a:extLst>
              <a:ext uri="{FF2B5EF4-FFF2-40B4-BE49-F238E27FC236}">
                <a16:creationId xmlns:a16="http://schemas.microsoft.com/office/drawing/2014/main" id="{458339CC-E97A-E65F-4872-4DDC1EEA3978}"/>
              </a:ext>
              <a:ext uri="{C183D7F6-B498-43B3-948B-1728B52AA6E4}">
                <adec:decorative xmlns:adec="http://schemas.microsoft.com/office/drawing/2017/decorative" val="1"/>
              </a:ext>
            </a:extLst>
          </p:cNvPr>
          <p:cNvCxnSpPr>
            <a:cxnSpLocks/>
          </p:cNvCxnSpPr>
          <p:nvPr/>
        </p:nvCxnSpPr>
        <p:spPr>
          <a:xfrm>
            <a:off x="411480" y="3657600"/>
            <a:ext cx="4114800"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2" name="Text Placeholder 7">
            <a:extLst>
              <a:ext uri="{FF2B5EF4-FFF2-40B4-BE49-F238E27FC236}">
                <a16:creationId xmlns:a16="http://schemas.microsoft.com/office/drawing/2014/main" id="{5CCBADD2-4D09-4DAD-019A-BF71EE22B22A}"/>
              </a:ext>
            </a:extLst>
          </p:cNvPr>
          <p:cNvSpPr>
            <a:spLocks noGrp="1"/>
          </p:cNvSpPr>
          <p:nvPr>
            <p:ph type="body" sz="quarter" idx="23" hasCustomPrompt="1"/>
          </p:nvPr>
        </p:nvSpPr>
        <p:spPr>
          <a:xfrm>
            <a:off x="411480" y="3749040"/>
            <a:ext cx="1309370" cy="640080"/>
          </a:xfrm>
        </p:spPr>
        <p:txBody>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[Heading]</a:t>
            </a:r>
          </a:p>
        </p:txBody>
      </p:sp>
      <p:sp>
        <p:nvSpPr>
          <p:cNvPr id="14" name="Text Placeholder 8">
            <a:extLst>
              <a:ext uri="{FF2B5EF4-FFF2-40B4-BE49-F238E27FC236}">
                <a16:creationId xmlns:a16="http://schemas.microsoft.com/office/drawing/2014/main" id="{A99ED109-9CA8-2632-1D16-D567A9B0E71B}"/>
              </a:ext>
            </a:extLst>
          </p:cNvPr>
          <p:cNvSpPr>
            <a:spLocks noGrp="1"/>
          </p:cNvSpPr>
          <p:nvPr>
            <p:ph type="body" sz="quarter" idx="20" hasCustomPrompt="1"/>
          </p:nvPr>
        </p:nvSpPr>
        <p:spPr>
          <a:xfrm>
            <a:off x="2111502" y="3749040"/>
            <a:ext cx="2412872" cy="640080"/>
          </a:xfrm>
        </p:spPr>
        <p:txBody>
          <a:bodyPr/>
          <a:lstStyle>
            <a:lvl1pPr marL="0" indent="0">
              <a:spcBef>
                <a:spcPts val="0"/>
              </a:spcBef>
              <a:buFontTx/>
              <a:buNone/>
              <a:defRPr sz="1200"/>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a:t>[Text]</a:t>
            </a:r>
          </a:p>
        </p:txBody>
      </p:sp>
      <p:pic>
        <p:nvPicPr>
          <p:cNvPr id="7" name="UL Solutions" descr="UL Solutions">
            <a:extLst>
              <a:ext uri="{FF2B5EF4-FFF2-40B4-BE49-F238E27FC236}">
                <a16:creationId xmlns:a16="http://schemas.microsoft.com/office/drawing/2014/main" id="{590AC614-2B1B-D61E-3CB7-BAD5065BF02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9"/>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199933132"/>
      </p:ext>
    </p:extLst>
  </p:cSld>
  <p:clrMapOvr>
    <a:overrideClrMapping bg1="lt1" tx1="dk1" bg2="lt2" tx2="dk2" accent1="accent1" accent2="accent2" accent3="accent3" accent4="accent4" accent5="accent5" accent6="accent6" hlink="hlink" folHlink="folHlink"/>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p:cSld name="Collage 03">
    <p:bg>
      <p:bgPr>
        <a:solidFill>
          <a:srgbClr val="CA0123"/>
        </a:solidFill>
        <a:effectLst/>
      </p:bgPr>
    </p:bg>
    <p:spTree>
      <p:nvGrpSpPr>
        <p:cNvPr id="1" name=""/>
        <p:cNvGrpSpPr/>
        <p:nvPr/>
      </p:nvGrpSpPr>
      <p:grpSpPr>
        <a:xfrm>
          <a:off x="0" y="0"/>
          <a:ext cx="0" cy="0"/>
          <a:chOff x="0" y="0"/>
          <a:chExt cx="0" cy="0"/>
        </a:xfrm>
      </p:grpSpPr>
      <p:sp>
        <p:nvSpPr>
          <p:cNvPr id="6" name="Rectangle">
            <a:extLst>
              <a:ext uri="{FF2B5EF4-FFF2-40B4-BE49-F238E27FC236}">
                <a16:creationId xmlns:a16="http://schemas.microsoft.com/office/drawing/2014/main" id="{91088585-4FE4-9AE8-7638-F5E30671C357}"/>
              </a:ext>
              <a:ext uri="{C183D7F6-B498-43B3-948B-1728B52AA6E4}">
                <adec:decorative xmlns:adec="http://schemas.microsoft.com/office/drawing/2017/decorative" val="1"/>
              </a:ext>
            </a:extLst>
          </p:cNvPr>
          <p:cNvSpPr/>
          <p:nvPr/>
        </p:nvSpPr>
        <p:spPr bwMode="hidden">
          <a:xfrm>
            <a:off x="0" y="0"/>
            <a:ext cx="4616450" cy="5143500"/>
          </a:xfrm>
          <a:prstGeom prst="rect">
            <a:avLst/>
          </a:prstGeom>
          <a:solidFill>
            <a:srgbClr val="BCE4F7"/>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7" name="Picture Placeholder 1">
            <a:extLst>
              <a:ext uri="{FF2B5EF4-FFF2-40B4-BE49-F238E27FC236}">
                <a16:creationId xmlns:a16="http://schemas.microsoft.com/office/drawing/2014/main" id="{D88A166F-9AE9-E3FE-AD53-0952B92DE1CC}"/>
              </a:ext>
              <a:ext uri="{C183D7F6-B498-43B3-948B-1728B52AA6E4}">
                <adec:decorative xmlns:adec="http://schemas.microsoft.com/office/drawing/2017/decorative" val="1"/>
              </a:ext>
            </a:extLst>
          </p:cNvPr>
          <p:cNvSpPr>
            <a:spLocks noGrp="1"/>
          </p:cNvSpPr>
          <p:nvPr>
            <p:ph type="pic" sz="quarter" idx="11"/>
          </p:nvPr>
        </p:nvSpPr>
        <p:spPr>
          <a:xfrm>
            <a:off x="0" y="0"/>
            <a:ext cx="4616450" cy="2569464"/>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2834639"/>
            <a:ext cx="3805047" cy="911601"/>
          </a:xfrm>
        </p:spPr>
        <p:txBody>
          <a:bodyPr/>
          <a:lstStyle>
            <a:lvl1pPr>
              <a:lnSpc>
                <a:spcPct val="100000"/>
              </a:lnSpc>
              <a:defRPr sz="1600" b="0">
                <a:solidFill>
                  <a:schemeClr val="bg1"/>
                </a:solidFill>
              </a:defRPr>
            </a:lvl1pPr>
          </a:lstStyle>
          <a:p>
            <a:r>
              <a:rPr lang="en-US"/>
              <a:t>[Slide title or statement]</a:t>
            </a:r>
          </a:p>
        </p:txBody>
      </p:sp>
      <p:cxnSp>
        <p:nvCxnSpPr>
          <p:cNvPr id="11" name="Line">
            <a:extLst>
              <a:ext uri="{FF2B5EF4-FFF2-40B4-BE49-F238E27FC236}">
                <a16:creationId xmlns:a16="http://schemas.microsoft.com/office/drawing/2014/main" id="{A3E17121-5847-4188-4F6C-41D50FA0C35B}"/>
              </a:ext>
              <a:ext uri="{C183D7F6-B498-43B3-948B-1728B52AA6E4}">
                <adec:decorative xmlns:adec="http://schemas.microsoft.com/office/drawing/2017/decorative" val="1"/>
              </a:ext>
            </a:extLst>
          </p:cNvPr>
          <p:cNvCxnSpPr>
            <a:cxnSpLocks/>
          </p:cNvCxnSpPr>
          <p:nvPr/>
        </p:nvCxnSpPr>
        <p:spPr>
          <a:xfrm>
            <a:off x="5314950" y="1284190"/>
            <a:ext cx="2715768"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3">
            <a:extLst>
              <a:ext uri="{FF2B5EF4-FFF2-40B4-BE49-F238E27FC236}">
                <a16:creationId xmlns:a16="http://schemas.microsoft.com/office/drawing/2014/main" id="{68E2CBC8-88CD-1CB8-C93E-67D43C818100}"/>
              </a:ext>
            </a:extLst>
          </p:cNvPr>
          <p:cNvSpPr>
            <a:spLocks noGrp="1"/>
          </p:cNvSpPr>
          <p:nvPr>
            <p:ph type="body" sz="quarter" idx="21" hasCustomPrompt="1"/>
          </p:nvPr>
        </p:nvSpPr>
        <p:spPr>
          <a:xfrm>
            <a:off x="5314949" y="1417319"/>
            <a:ext cx="2715768" cy="822960"/>
          </a:xfrm>
        </p:spPr>
        <p:txBody>
          <a:bodyPr/>
          <a:lstStyle>
            <a:lvl1pPr marL="0" indent="0">
              <a:lnSpc>
                <a:spcPct val="90000"/>
              </a:lnSpc>
              <a:spcBef>
                <a:spcPts val="0"/>
              </a:spcBef>
              <a:buFontTx/>
              <a:buNone/>
              <a:defRPr sz="2800" b="1"/>
            </a:lvl1pPr>
            <a:lvl2pPr marL="0" indent="0">
              <a:lnSpc>
                <a:spcPct val="90000"/>
              </a:lnSpc>
              <a:spcBef>
                <a:spcPts val="0"/>
              </a:spcBef>
              <a:buFontTx/>
              <a:buNone/>
              <a:defRPr sz="2800" b="1"/>
            </a:lvl2pPr>
            <a:lvl3pPr marL="0" indent="0">
              <a:lnSpc>
                <a:spcPct val="90000"/>
              </a:lnSpc>
              <a:spcBef>
                <a:spcPts val="0"/>
              </a:spcBef>
              <a:buFontTx/>
              <a:buNone/>
              <a:defRPr sz="2800" b="1"/>
            </a:lvl3pPr>
            <a:lvl4pPr marL="0" indent="0">
              <a:lnSpc>
                <a:spcPct val="90000"/>
              </a:lnSpc>
              <a:spcBef>
                <a:spcPts val="0"/>
              </a:spcBef>
              <a:buFontTx/>
              <a:buNone/>
              <a:defRPr sz="2800" b="1"/>
            </a:lvl4pPr>
            <a:lvl5pPr marL="0" indent="0">
              <a:lnSpc>
                <a:spcPct val="90000"/>
              </a:lnSpc>
              <a:spcBef>
                <a:spcPts val="0"/>
              </a:spcBef>
              <a:buFontTx/>
              <a:buNone/>
              <a:defRPr sz="2800" b="1"/>
            </a:lvl5pPr>
            <a:lvl6pPr marL="0" indent="0">
              <a:lnSpc>
                <a:spcPct val="90000"/>
              </a:lnSpc>
              <a:spcBef>
                <a:spcPts val="0"/>
              </a:spcBef>
              <a:buFontTx/>
              <a:buNone/>
              <a:defRPr sz="2800" b="1"/>
            </a:lvl6pPr>
            <a:lvl7pPr marL="0" indent="0">
              <a:lnSpc>
                <a:spcPct val="90000"/>
              </a:lnSpc>
              <a:spcBef>
                <a:spcPts val="0"/>
              </a:spcBef>
              <a:buFontTx/>
              <a:buNone/>
              <a:defRPr sz="2800" b="1"/>
            </a:lvl7pPr>
            <a:lvl8pPr marL="0" indent="0">
              <a:lnSpc>
                <a:spcPct val="90000"/>
              </a:lnSpc>
              <a:spcBef>
                <a:spcPts val="0"/>
              </a:spcBef>
              <a:buFontTx/>
              <a:buNone/>
              <a:defRPr sz="2800" b="1"/>
            </a:lvl8pPr>
            <a:lvl9pPr marL="0" indent="0">
              <a:lnSpc>
                <a:spcPct val="90000"/>
              </a:lnSpc>
              <a:spcBef>
                <a:spcPts val="0"/>
              </a:spcBef>
              <a:buFontTx/>
              <a:buNone/>
              <a:defRPr sz="2800" b="1"/>
            </a:lvl9pPr>
          </a:lstStyle>
          <a:p>
            <a:pPr lvl="0"/>
            <a:r>
              <a:rPr lang="en-US"/>
              <a:t>[Heading]</a:t>
            </a:r>
          </a:p>
        </p:txBody>
      </p:sp>
      <p:sp>
        <p:nvSpPr>
          <p:cNvPr id="19" name="Text Placeholder 4">
            <a:extLst>
              <a:ext uri="{FF2B5EF4-FFF2-40B4-BE49-F238E27FC236}">
                <a16:creationId xmlns:a16="http://schemas.microsoft.com/office/drawing/2014/main" id="{B6891CBF-8718-4124-AA14-6DA6121F5C31}"/>
              </a:ext>
            </a:extLst>
          </p:cNvPr>
          <p:cNvSpPr>
            <a:spLocks noGrp="1"/>
          </p:cNvSpPr>
          <p:nvPr>
            <p:ph type="body" sz="quarter" idx="16" hasCustomPrompt="1"/>
          </p:nvPr>
        </p:nvSpPr>
        <p:spPr>
          <a:xfrm>
            <a:off x="5314950" y="2377440"/>
            <a:ext cx="2715768" cy="227076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10" name="UL Solutions" descr="UL Solutions">
            <a:extLst>
              <a:ext uri="{FF2B5EF4-FFF2-40B4-BE49-F238E27FC236}">
                <a16:creationId xmlns:a16="http://schemas.microsoft.com/office/drawing/2014/main" id="{C1BC0507-2B60-6AEB-EE25-C1CD1B56EBD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5"/>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75217728"/>
      </p:ext>
    </p:extLst>
  </p:cSld>
  <p:clrMapOvr>
    <a:overrideClrMapping bg1="dk1" tx1="lt1" bg2="dk2" tx2="lt2" accent1="accent1" accent2="accent2" accent3="accent3" accent4="accent4" accent5="accent5" accent6="accent6" hlink="hlink" folHlink="folHlink"/>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p:cSld name="Collage 04">
    <p:bg>
      <p:bgPr>
        <a:solidFill>
          <a:srgbClr val="CA0123"/>
        </a:solidFill>
        <a:effectLst/>
      </p:bgPr>
    </p:bg>
    <p:spTree>
      <p:nvGrpSpPr>
        <p:cNvPr id="1" name=""/>
        <p:cNvGrpSpPr/>
        <p:nvPr/>
      </p:nvGrpSpPr>
      <p:grpSpPr>
        <a:xfrm>
          <a:off x="0" y="0"/>
          <a:ext cx="0" cy="0"/>
          <a:chOff x="0" y="0"/>
          <a:chExt cx="0" cy="0"/>
        </a:xfrm>
      </p:grpSpPr>
      <p:sp>
        <p:nvSpPr>
          <p:cNvPr id="6" name="Rectangle">
            <a:extLst>
              <a:ext uri="{FF2B5EF4-FFF2-40B4-BE49-F238E27FC236}">
                <a16:creationId xmlns:a16="http://schemas.microsoft.com/office/drawing/2014/main" id="{91088585-4FE4-9AE8-7638-F5E30671C357}"/>
              </a:ext>
              <a:ext uri="{C183D7F6-B498-43B3-948B-1728B52AA6E4}">
                <adec:decorative xmlns:adec="http://schemas.microsoft.com/office/drawing/2017/decorative" val="1"/>
              </a:ext>
            </a:extLst>
          </p:cNvPr>
          <p:cNvSpPr/>
          <p:nvPr/>
        </p:nvSpPr>
        <p:spPr bwMode="hidden">
          <a:xfrm>
            <a:off x="4527550" y="0"/>
            <a:ext cx="4616450" cy="5143500"/>
          </a:xfrm>
          <a:prstGeom prst="rect">
            <a:avLst/>
          </a:prstGeom>
          <a:solidFill>
            <a:srgbClr val="BCE4F7"/>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7" name="Picture Placeholder 1">
            <a:extLst>
              <a:ext uri="{FF2B5EF4-FFF2-40B4-BE49-F238E27FC236}">
                <a16:creationId xmlns:a16="http://schemas.microsoft.com/office/drawing/2014/main" id="{D88A166F-9AE9-E3FE-AD53-0952B92DE1CC}"/>
              </a:ext>
              <a:ext uri="{C183D7F6-B498-43B3-948B-1728B52AA6E4}">
                <adec:decorative xmlns:adec="http://schemas.microsoft.com/office/drawing/2017/decorative" val="1"/>
              </a:ext>
            </a:extLst>
          </p:cNvPr>
          <p:cNvSpPr>
            <a:spLocks noGrp="1"/>
          </p:cNvSpPr>
          <p:nvPr>
            <p:ph type="pic" sz="quarter" idx="11"/>
          </p:nvPr>
        </p:nvSpPr>
        <p:spPr>
          <a:xfrm>
            <a:off x="4527550" y="2574036"/>
            <a:ext cx="4616450" cy="2569464"/>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3" name="Title 2">
            <a:extLst>
              <a:ext uri="{FF2B5EF4-FFF2-40B4-BE49-F238E27FC236}">
                <a16:creationId xmlns:a16="http://schemas.microsoft.com/office/drawing/2014/main" id="{4AD32676-E35C-A086-E70D-94BD4ECA94C1}"/>
              </a:ext>
            </a:extLst>
          </p:cNvPr>
          <p:cNvSpPr>
            <a:spLocks noGrp="1"/>
          </p:cNvSpPr>
          <p:nvPr>
            <p:ph type="title" hasCustomPrompt="1"/>
          </p:nvPr>
        </p:nvSpPr>
        <p:spPr>
          <a:xfrm>
            <a:off x="411480" y="411480"/>
            <a:ext cx="3805047" cy="1371600"/>
          </a:xfrm>
        </p:spPr>
        <p:txBody>
          <a:bodyPr/>
          <a:lstStyle>
            <a:lvl1pPr>
              <a:defRPr b="0"/>
            </a:lvl1pPr>
          </a:lstStyle>
          <a:p>
            <a:r>
              <a:rPr lang="en-US"/>
              <a:t>[Slide title or statement]</a:t>
            </a:r>
          </a:p>
        </p:txBody>
      </p:sp>
      <p:sp>
        <p:nvSpPr>
          <p:cNvPr id="13" name="Text Placeholder 3">
            <a:extLst>
              <a:ext uri="{FF2B5EF4-FFF2-40B4-BE49-F238E27FC236}">
                <a16:creationId xmlns:a16="http://schemas.microsoft.com/office/drawing/2014/main" id="{E3B73AA4-C30B-BD5F-9D90-FBF17BBC92A3}"/>
              </a:ext>
            </a:extLst>
          </p:cNvPr>
          <p:cNvSpPr>
            <a:spLocks noGrp="1"/>
          </p:cNvSpPr>
          <p:nvPr>
            <p:ph type="body" sz="quarter" idx="16" hasCustomPrompt="1"/>
          </p:nvPr>
        </p:nvSpPr>
        <p:spPr>
          <a:xfrm>
            <a:off x="411479" y="2571750"/>
            <a:ext cx="3805047" cy="1371600"/>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[Text]</a:t>
            </a:r>
          </a:p>
        </p:txBody>
      </p:sp>
      <p:cxnSp>
        <p:nvCxnSpPr>
          <p:cNvPr id="11" name="Line">
            <a:extLst>
              <a:ext uri="{FF2B5EF4-FFF2-40B4-BE49-F238E27FC236}">
                <a16:creationId xmlns:a16="http://schemas.microsoft.com/office/drawing/2014/main" id="{A3E17121-5847-4188-4F6C-41D50FA0C35B}"/>
              </a:ext>
              <a:ext uri="{C183D7F6-B498-43B3-948B-1728B52AA6E4}">
                <adec:decorative xmlns:adec="http://schemas.microsoft.com/office/drawing/2017/decorative" val="1"/>
              </a:ext>
            </a:extLst>
          </p:cNvPr>
          <p:cNvCxnSpPr>
            <a:cxnSpLocks/>
          </p:cNvCxnSpPr>
          <p:nvPr/>
        </p:nvCxnSpPr>
        <p:spPr>
          <a:xfrm>
            <a:off x="4918202" y="411480"/>
            <a:ext cx="3814636" cy="0"/>
          </a:xfrm>
          <a:prstGeom prst="line">
            <a:avLst/>
          </a:prstGeom>
          <a:ln w="19050" cap="flat">
            <a:solidFill>
              <a:schemeClr val="bg1"/>
            </a:solidFill>
            <a:miter lim="800000"/>
          </a:ln>
        </p:spPr>
        <p:style>
          <a:lnRef idx="1">
            <a:schemeClr val="accent1"/>
          </a:lnRef>
          <a:fillRef idx="0">
            <a:schemeClr val="accent1"/>
          </a:fillRef>
          <a:effectRef idx="0">
            <a:srgbClr val="000000"/>
          </a:effectRef>
          <a:fontRef idx="minor">
            <a:schemeClr val="bg1"/>
          </a:fontRef>
        </p:style>
      </p:cxnSp>
      <p:sp>
        <p:nvSpPr>
          <p:cNvPr id="15" name="Text Placeholder 4">
            <a:extLst>
              <a:ext uri="{FF2B5EF4-FFF2-40B4-BE49-F238E27FC236}">
                <a16:creationId xmlns:a16="http://schemas.microsoft.com/office/drawing/2014/main" id="{68E2CBC8-88CD-1CB8-C93E-67D43C818100}"/>
              </a:ext>
            </a:extLst>
          </p:cNvPr>
          <p:cNvSpPr>
            <a:spLocks noGrp="1"/>
          </p:cNvSpPr>
          <p:nvPr>
            <p:ph type="body" sz="quarter" idx="21" hasCustomPrompt="1"/>
          </p:nvPr>
        </p:nvSpPr>
        <p:spPr>
          <a:xfrm>
            <a:off x="4918202" y="548639"/>
            <a:ext cx="3814318" cy="1371600"/>
          </a:xfrm>
        </p:spPr>
        <p:txBody>
          <a:bodyPr/>
          <a:lstStyle>
            <a:lvl1pPr marL="0" indent="0">
              <a:lnSpc>
                <a:spcPct val="90000"/>
              </a:lnSpc>
              <a:spcBef>
                <a:spcPts val="0"/>
              </a:spcBef>
              <a:buFontTx/>
              <a:buNone/>
              <a:defRPr sz="3200" b="1">
                <a:solidFill>
                  <a:schemeClr val="bg1"/>
                </a:solidFill>
              </a:defRPr>
            </a:lvl1pPr>
            <a:lvl2pPr marL="0" indent="0">
              <a:lnSpc>
                <a:spcPct val="90000"/>
              </a:lnSpc>
              <a:spcBef>
                <a:spcPts val="0"/>
              </a:spcBef>
              <a:buFontTx/>
              <a:buNone/>
              <a:defRPr sz="3200" b="1">
                <a:solidFill>
                  <a:schemeClr val="bg1"/>
                </a:solidFill>
              </a:defRPr>
            </a:lvl2pPr>
            <a:lvl3pPr marL="0" indent="0">
              <a:lnSpc>
                <a:spcPct val="90000"/>
              </a:lnSpc>
              <a:spcBef>
                <a:spcPts val="0"/>
              </a:spcBef>
              <a:buFontTx/>
              <a:buNone/>
              <a:defRPr sz="3200" b="1">
                <a:solidFill>
                  <a:schemeClr val="bg1"/>
                </a:solidFill>
              </a:defRPr>
            </a:lvl3pPr>
            <a:lvl4pPr marL="0" indent="0">
              <a:lnSpc>
                <a:spcPct val="90000"/>
              </a:lnSpc>
              <a:spcBef>
                <a:spcPts val="0"/>
              </a:spcBef>
              <a:buFontTx/>
              <a:buNone/>
              <a:defRPr sz="3200" b="1">
                <a:solidFill>
                  <a:schemeClr val="bg1"/>
                </a:solidFill>
              </a:defRPr>
            </a:lvl4pPr>
            <a:lvl5pPr marL="0" indent="0">
              <a:lnSpc>
                <a:spcPct val="90000"/>
              </a:lnSpc>
              <a:spcBef>
                <a:spcPts val="0"/>
              </a:spcBef>
              <a:buFontTx/>
              <a:buNone/>
              <a:defRPr sz="3200" b="1">
                <a:solidFill>
                  <a:schemeClr val="bg1"/>
                </a:solidFill>
              </a:defRPr>
            </a:lvl5pPr>
            <a:lvl6pPr marL="0" indent="0">
              <a:lnSpc>
                <a:spcPct val="90000"/>
              </a:lnSpc>
              <a:spcBef>
                <a:spcPts val="0"/>
              </a:spcBef>
              <a:buFontTx/>
              <a:buNone/>
              <a:defRPr sz="3200" b="1">
                <a:solidFill>
                  <a:schemeClr val="bg1"/>
                </a:solidFill>
              </a:defRPr>
            </a:lvl6pPr>
            <a:lvl7pPr marL="0" indent="0">
              <a:lnSpc>
                <a:spcPct val="90000"/>
              </a:lnSpc>
              <a:spcBef>
                <a:spcPts val="0"/>
              </a:spcBef>
              <a:buFontTx/>
              <a:buNone/>
              <a:defRPr sz="3200" b="1">
                <a:solidFill>
                  <a:schemeClr val="bg1"/>
                </a:solidFill>
              </a:defRPr>
            </a:lvl7pPr>
            <a:lvl8pPr marL="0" indent="0">
              <a:lnSpc>
                <a:spcPct val="90000"/>
              </a:lnSpc>
              <a:spcBef>
                <a:spcPts val="0"/>
              </a:spcBef>
              <a:buFontTx/>
              <a:buNone/>
              <a:defRPr sz="3200" b="1">
                <a:solidFill>
                  <a:schemeClr val="bg1"/>
                </a:solidFill>
              </a:defRPr>
            </a:lvl8pPr>
            <a:lvl9pPr marL="0" indent="0">
              <a:lnSpc>
                <a:spcPct val="90000"/>
              </a:lnSpc>
              <a:spcBef>
                <a:spcPts val="0"/>
              </a:spcBef>
              <a:buFontTx/>
              <a:buNone/>
              <a:defRPr sz="3200" b="1">
                <a:solidFill>
                  <a:schemeClr val="bg1"/>
                </a:solidFill>
              </a:defRPr>
            </a:lvl9pPr>
          </a:lstStyle>
          <a:p>
            <a:pPr lvl="0"/>
            <a:r>
              <a:rPr lang="en-US"/>
              <a:t>[Statement]</a:t>
            </a:r>
          </a:p>
        </p:txBody>
      </p:sp>
      <p:pic>
        <p:nvPicPr>
          <p:cNvPr id="12" name="UL Solutions">
            <a:extLst>
              <a:ext uri="{FF2B5EF4-FFF2-40B4-BE49-F238E27FC236}">
                <a16:creationId xmlns:a16="http://schemas.microsoft.com/office/drawing/2014/main" id="{3F844194-8D33-1E18-92F4-9DE994B0CB3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5"/>
          <p:cNvSpPr>
            <a:spLocks noGrp="1"/>
          </p:cNvSpPr>
          <p:nvPr>
            <p:ph type="sldNum" sz="quarter" idx="12"/>
          </p:nvPr>
        </p:nvSpPr>
        <p:spPr/>
        <p:txBody>
          <a:bodyPr/>
          <a:lstStyle>
            <a:lvl1pPr>
              <a:defRPr>
                <a:solidFill>
                  <a:schemeClr val="tx1"/>
                </a:solidFill>
              </a:defRPr>
            </a:lvl1pPr>
          </a:lstStyle>
          <a:p>
            <a:fld id="{0FB653A9-F313-624D-BF6F-1C4E70BAF06A}" type="slidenum">
              <a:rPr lang="en-US" smtClean="0"/>
              <a:pPr/>
              <a:t>‹#›</a:t>
            </a:fld>
            <a:endParaRPr lang="en-US"/>
          </a:p>
        </p:txBody>
      </p:sp>
    </p:spTree>
    <p:extLst>
      <p:ext uri="{BB962C8B-B14F-4D97-AF65-F5344CB8AC3E}">
        <p14:creationId xmlns:p14="http://schemas.microsoft.com/office/powerpoint/2010/main" val="3398488942"/>
      </p:ext>
    </p:extLst>
  </p:cSld>
  <p:clrMapOvr>
    <a:overrideClrMapping bg1="dk1" tx1="lt1" bg2="dk2" tx2="lt2" accent1="accent1" accent2="accent2" accent3="accent3" accent4="accent4" accent5="accent5" accent6="accent6" hlink="hlink" folHlink="folHlink"/>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p:cSld name="Collage 05">
    <p:bg>
      <p:bgPr>
        <a:solidFill>
          <a:srgbClr val="E5DDCA"/>
        </a:solidFill>
        <a:effectLst/>
      </p:bgPr>
    </p:bg>
    <p:spTree>
      <p:nvGrpSpPr>
        <p:cNvPr id="1" name=""/>
        <p:cNvGrpSpPr/>
        <p:nvPr/>
      </p:nvGrpSpPr>
      <p:grpSpPr>
        <a:xfrm>
          <a:off x="0" y="0"/>
          <a:ext cx="0" cy="0"/>
          <a:chOff x="0" y="0"/>
          <a:chExt cx="0" cy="0"/>
        </a:xfrm>
      </p:grpSpPr>
      <p:sp>
        <p:nvSpPr>
          <p:cNvPr id="6" name="Picture Placeholder 1">
            <a:extLst>
              <a:ext uri="{FF2B5EF4-FFF2-40B4-BE49-F238E27FC236}">
                <a16:creationId xmlns:a16="http://schemas.microsoft.com/office/drawing/2014/main" id="{805EB92D-3A37-0CF0-B7A2-6071D4DB7E9C}"/>
              </a:ext>
              <a:ext uri="{C183D7F6-B498-43B3-948B-1728B52AA6E4}">
                <adec:decorative xmlns:adec="http://schemas.microsoft.com/office/drawing/2017/decorative" val="1"/>
              </a:ext>
            </a:extLst>
          </p:cNvPr>
          <p:cNvSpPr>
            <a:spLocks noGrp="1"/>
          </p:cNvSpPr>
          <p:nvPr>
            <p:ph type="pic" sz="quarter" idx="11"/>
          </p:nvPr>
        </p:nvSpPr>
        <p:spPr>
          <a:xfrm>
            <a:off x="4616450" y="1"/>
            <a:ext cx="4527550" cy="5143500"/>
          </a:xfrm>
          <a:solidFill>
            <a:srgbClr val="BCBEC0"/>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2" name="Title 2"/>
          <p:cNvSpPr>
            <a:spLocks noGrp="1"/>
          </p:cNvSpPr>
          <p:nvPr>
            <p:ph type="title" hasCustomPrompt="1"/>
          </p:nvPr>
        </p:nvSpPr>
        <p:spPr>
          <a:xfrm>
            <a:off x="411480" y="411480"/>
            <a:ext cx="3414395" cy="685800"/>
          </a:xfrm>
        </p:spPr>
        <p:txBody>
          <a:bodyPr/>
          <a:lstStyle>
            <a:lvl1pPr marL="0" marR="0" indent="0" algn="l" defTabSz="685800" rtl="0" eaLnBrk="1" fontAlgn="auto" latinLnBrk="0" hangingPunct="1">
              <a:lnSpc>
                <a:spcPct val="90000"/>
              </a:lnSpc>
              <a:spcBef>
                <a:spcPct val="0"/>
              </a:spcBef>
              <a:spcAft>
                <a:spcPts val="0"/>
              </a:spcAft>
              <a:buClrTx/>
              <a:buSzTx/>
              <a:buFontTx/>
              <a:buNone/>
              <a:tabLst/>
              <a:defRPr sz="1100" cap="all" spc="20" baseline="0"/>
            </a:lvl1pPr>
          </a:lstStyle>
          <a:p>
            <a:r>
              <a:rPr lang="en-US"/>
              <a:t>[OPTIONAL SLIDE TITLE/EYEBROW]</a:t>
            </a:r>
          </a:p>
        </p:txBody>
      </p:sp>
      <p:cxnSp>
        <p:nvCxnSpPr>
          <p:cNvPr id="7" name="Line">
            <a:extLst>
              <a:ext uri="{FF2B5EF4-FFF2-40B4-BE49-F238E27FC236}">
                <a16:creationId xmlns:a16="http://schemas.microsoft.com/office/drawing/2014/main" id="{EF35DCB6-E00B-EA3F-E4B2-0E2FA3AEFD79}"/>
              </a:ext>
              <a:ext uri="{C183D7F6-B498-43B3-948B-1728B52AA6E4}">
                <adec:decorative xmlns:adec="http://schemas.microsoft.com/office/drawing/2017/decorative" val="1"/>
              </a:ext>
            </a:extLst>
          </p:cNvPr>
          <p:cNvCxnSpPr>
            <a:cxnSpLocks/>
          </p:cNvCxnSpPr>
          <p:nvPr/>
        </p:nvCxnSpPr>
        <p:spPr>
          <a:xfrm>
            <a:off x="411480" y="1876684"/>
            <a:ext cx="3410712"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8" name="Text Placeholder 3">
            <a:extLst>
              <a:ext uri="{FF2B5EF4-FFF2-40B4-BE49-F238E27FC236}">
                <a16:creationId xmlns:a16="http://schemas.microsoft.com/office/drawing/2014/main" id="{B07DE6A9-ED6D-C9A6-1BC7-25C20B2144DE}"/>
              </a:ext>
            </a:extLst>
          </p:cNvPr>
          <p:cNvSpPr>
            <a:spLocks noGrp="1"/>
          </p:cNvSpPr>
          <p:nvPr>
            <p:ph type="body" sz="quarter" idx="21" hasCustomPrompt="1"/>
          </p:nvPr>
        </p:nvSpPr>
        <p:spPr>
          <a:xfrm>
            <a:off x="411480" y="2009813"/>
            <a:ext cx="3410712" cy="914400"/>
          </a:xfrm>
        </p:spPr>
        <p:txBody>
          <a:bodyPr/>
          <a:lstStyle>
            <a:lvl1pPr marL="0" indent="0">
              <a:lnSpc>
                <a:spcPct val="90000"/>
              </a:lnSpc>
              <a:spcBef>
                <a:spcPts val="0"/>
              </a:spcBef>
              <a:buFontTx/>
              <a:buNone/>
              <a:defRPr sz="3200" b="1"/>
            </a:lvl1pPr>
            <a:lvl2pPr marL="0" indent="0">
              <a:lnSpc>
                <a:spcPct val="90000"/>
              </a:lnSpc>
              <a:spcBef>
                <a:spcPts val="0"/>
              </a:spcBef>
              <a:buFontTx/>
              <a:buNone/>
              <a:defRPr sz="3200" b="1"/>
            </a:lvl2pPr>
            <a:lvl3pPr marL="0" indent="0">
              <a:lnSpc>
                <a:spcPct val="90000"/>
              </a:lnSpc>
              <a:spcBef>
                <a:spcPts val="0"/>
              </a:spcBef>
              <a:buFontTx/>
              <a:buNone/>
              <a:defRPr sz="3200" b="1"/>
            </a:lvl3pPr>
            <a:lvl4pPr marL="0" indent="0">
              <a:lnSpc>
                <a:spcPct val="90000"/>
              </a:lnSpc>
              <a:spcBef>
                <a:spcPts val="0"/>
              </a:spcBef>
              <a:buFontTx/>
              <a:buNone/>
              <a:defRPr sz="3200" b="1"/>
            </a:lvl4pPr>
            <a:lvl5pPr marL="0" indent="0">
              <a:lnSpc>
                <a:spcPct val="90000"/>
              </a:lnSpc>
              <a:spcBef>
                <a:spcPts val="0"/>
              </a:spcBef>
              <a:buFontTx/>
              <a:buNone/>
              <a:defRPr sz="3200" b="1"/>
            </a:lvl5pPr>
            <a:lvl6pPr marL="0" indent="0">
              <a:lnSpc>
                <a:spcPct val="90000"/>
              </a:lnSpc>
              <a:spcBef>
                <a:spcPts val="0"/>
              </a:spcBef>
              <a:buFontTx/>
              <a:buNone/>
              <a:defRPr sz="3200" b="1"/>
            </a:lvl6pPr>
            <a:lvl7pPr marL="0" indent="0">
              <a:lnSpc>
                <a:spcPct val="90000"/>
              </a:lnSpc>
              <a:spcBef>
                <a:spcPts val="0"/>
              </a:spcBef>
              <a:buFontTx/>
              <a:buNone/>
              <a:defRPr sz="3200" b="1"/>
            </a:lvl7pPr>
            <a:lvl8pPr marL="0" indent="0">
              <a:lnSpc>
                <a:spcPct val="90000"/>
              </a:lnSpc>
              <a:spcBef>
                <a:spcPts val="0"/>
              </a:spcBef>
              <a:buFontTx/>
              <a:buNone/>
              <a:defRPr sz="3200" b="1"/>
            </a:lvl8pPr>
            <a:lvl9pPr marL="0" indent="0">
              <a:lnSpc>
                <a:spcPct val="90000"/>
              </a:lnSpc>
              <a:spcBef>
                <a:spcPts val="0"/>
              </a:spcBef>
              <a:buFontTx/>
              <a:buNone/>
              <a:defRPr sz="3200" b="1"/>
            </a:lvl9pPr>
          </a:lstStyle>
          <a:p>
            <a:pPr lvl="0"/>
            <a:r>
              <a:rPr lang="en-US"/>
              <a:t>[Heading]</a:t>
            </a:r>
          </a:p>
        </p:txBody>
      </p:sp>
      <p:sp>
        <p:nvSpPr>
          <p:cNvPr id="10" name="Text Placeholder 4">
            <a:extLst>
              <a:ext uri="{FF2B5EF4-FFF2-40B4-BE49-F238E27FC236}">
                <a16:creationId xmlns:a16="http://schemas.microsoft.com/office/drawing/2014/main" id="{986E79B1-B898-7313-C7D0-B891897DFAFF}"/>
              </a:ext>
            </a:extLst>
          </p:cNvPr>
          <p:cNvSpPr>
            <a:spLocks noGrp="1"/>
          </p:cNvSpPr>
          <p:nvPr>
            <p:ph type="body" sz="quarter" idx="16" hasCustomPrompt="1"/>
          </p:nvPr>
        </p:nvSpPr>
        <p:spPr>
          <a:xfrm>
            <a:off x="411480" y="3017520"/>
            <a:ext cx="3410712" cy="1630680"/>
          </a:xfrm>
        </p:spPr>
        <p:txBody>
          <a:bodyPr/>
          <a:lstStyle>
            <a:lvl1pPr marL="0" indent="0">
              <a:spcBef>
                <a:spcPts val="900"/>
              </a:spcBef>
              <a:buFontTx/>
              <a:buNone/>
              <a:defRPr sz="1600"/>
            </a:lvl1pPr>
            <a:lvl2pPr marL="0" indent="0">
              <a:spcBef>
                <a:spcPts val="900"/>
              </a:spcBef>
              <a:buFontTx/>
              <a:buNone/>
              <a:defRPr sz="1600"/>
            </a:lvl2pPr>
            <a:lvl3pPr marL="0" indent="0">
              <a:spcBef>
                <a:spcPts val="900"/>
              </a:spcBef>
              <a:buFontTx/>
              <a:buNone/>
              <a:defRPr sz="1600"/>
            </a:lvl3pPr>
            <a:lvl4pPr marL="0" indent="0">
              <a:spcBef>
                <a:spcPts val="900"/>
              </a:spcBef>
              <a:buFontTx/>
              <a:buNone/>
              <a:defRPr sz="1600"/>
            </a:lvl4pPr>
            <a:lvl5pPr marL="0" indent="0">
              <a:spcBef>
                <a:spcPts val="900"/>
              </a:spcBef>
              <a:buFontTx/>
              <a:buNone/>
              <a:defRPr sz="1600"/>
            </a:lvl5pPr>
            <a:lvl6pPr marL="0" indent="0">
              <a:spcBef>
                <a:spcPts val="900"/>
              </a:spcBef>
              <a:buFontTx/>
              <a:buNone/>
              <a:defRPr sz="1600"/>
            </a:lvl6pPr>
            <a:lvl7pPr marL="0" indent="0">
              <a:spcBef>
                <a:spcPts val="900"/>
              </a:spcBef>
              <a:buFontTx/>
              <a:buNone/>
              <a:defRPr sz="1600"/>
            </a:lvl7pPr>
            <a:lvl8pPr marL="0" indent="0">
              <a:spcBef>
                <a:spcPts val="900"/>
              </a:spcBef>
              <a:buFontTx/>
              <a:buNone/>
              <a:defRPr sz="1600"/>
            </a:lvl8pPr>
            <a:lvl9pPr marL="0" indent="0">
              <a:spcBef>
                <a:spcPts val="900"/>
              </a:spcBef>
              <a:buFontTx/>
              <a:buNone/>
              <a:defRPr sz="1600"/>
            </a:lvl9pPr>
          </a:lstStyle>
          <a:p>
            <a:pPr lvl="0"/>
            <a:r>
              <a:rPr lang="en-US"/>
              <a:t>[Text]</a:t>
            </a:r>
          </a:p>
        </p:txBody>
      </p:sp>
      <p:pic>
        <p:nvPicPr>
          <p:cNvPr id="4" name="UL Solutions" descr="UL Solutions">
            <a:extLst>
              <a:ext uri="{FF2B5EF4-FFF2-40B4-BE49-F238E27FC236}">
                <a16:creationId xmlns:a16="http://schemas.microsoft.com/office/drawing/2014/main" id="{1CB8A258-A53D-F625-E0AF-CE9A641A025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5"/>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22614816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p:cSld name="Collage 06">
    <p:bg>
      <p:bgPr>
        <a:solidFill>
          <a:srgbClr val="EBEBEB"/>
        </a:solidFill>
        <a:effectLst/>
      </p:bgPr>
    </p:bg>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FD136E6F-7EBA-C0F8-4E83-D0423008636E}"/>
              </a:ext>
              <a:ext uri="{C183D7F6-B498-43B3-948B-1728B52AA6E4}">
                <adec:decorative xmlns:adec="http://schemas.microsoft.com/office/drawing/2017/decorative" val="1"/>
              </a:ext>
            </a:extLst>
          </p:cNvPr>
          <p:cNvSpPr/>
          <p:nvPr/>
        </p:nvSpPr>
        <p:spPr bwMode="hidden">
          <a:xfrm>
            <a:off x="4616450" y="0"/>
            <a:ext cx="4527550" cy="5143500"/>
          </a:xfrm>
          <a:prstGeom prst="rect">
            <a:avLst/>
          </a:prstGeom>
          <a:solidFill>
            <a:srgbClr val="BCBEC0"/>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4" name="Picture Placeholder 1">
            <a:extLst>
              <a:ext uri="{FF2B5EF4-FFF2-40B4-BE49-F238E27FC236}">
                <a16:creationId xmlns:a16="http://schemas.microsoft.com/office/drawing/2014/main" id="{B909AD7D-8DD5-379C-4018-DD4726DCDF5B}"/>
              </a:ext>
              <a:ext uri="{C183D7F6-B498-43B3-948B-1728B52AA6E4}">
                <adec:decorative xmlns:adec="http://schemas.microsoft.com/office/drawing/2017/decorative" val="1"/>
              </a:ext>
            </a:extLst>
          </p:cNvPr>
          <p:cNvSpPr>
            <a:spLocks noGrp="1"/>
          </p:cNvSpPr>
          <p:nvPr>
            <p:ph type="pic" sz="quarter" idx="11"/>
          </p:nvPr>
        </p:nvSpPr>
        <p:spPr>
          <a:xfrm>
            <a:off x="4616450" y="0"/>
            <a:ext cx="4527550" cy="2569464"/>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5" name="Title 2">
            <a:extLst>
              <a:ext uri="{FF2B5EF4-FFF2-40B4-BE49-F238E27FC236}">
                <a16:creationId xmlns:a16="http://schemas.microsoft.com/office/drawing/2014/main" id="{E01C4B4E-A8D6-4FCA-7DEE-07966164146F}"/>
              </a:ext>
            </a:extLst>
          </p:cNvPr>
          <p:cNvSpPr>
            <a:spLocks noGrp="1"/>
          </p:cNvSpPr>
          <p:nvPr>
            <p:ph type="title" hasCustomPrompt="1"/>
          </p:nvPr>
        </p:nvSpPr>
        <p:spPr>
          <a:xfrm>
            <a:off x="411480" y="411480"/>
            <a:ext cx="3805047" cy="685800"/>
          </a:xfrm>
        </p:spPr>
        <p:txBody>
          <a:bodyPr/>
          <a:lstStyle/>
          <a:p>
            <a:r>
              <a:rPr lang="en-US"/>
              <a:t>[Slide title]</a:t>
            </a:r>
          </a:p>
        </p:txBody>
      </p:sp>
      <p:sp>
        <p:nvSpPr>
          <p:cNvPr id="10" name="Content Placeholder 3">
            <a:extLst>
              <a:ext uri="{FF2B5EF4-FFF2-40B4-BE49-F238E27FC236}">
                <a16:creationId xmlns:a16="http://schemas.microsoft.com/office/drawing/2014/main" id="{A955825A-49E0-BC05-3C7A-DACC6BF12579}"/>
              </a:ext>
            </a:extLst>
          </p:cNvPr>
          <p:cNvSpPr>
            <a:spLocks noGrp="1"/>
          </p:cNvSpPr>
          <p:nvPr>
            <p:ph sz="quarter" idx="13"/>
          </p:nvPr>
        </p:nvSpPr>
        <p:spPr>
          <a:xfrm>
            <a:off x="411480" y="1279525"/>
            <a:ext cx="3805047" cy="336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47730DC0-223C-2B58-8EF7-4A0C518173A9}"/>
              </a:ext>
            </a:extLst>
          </p:cNvPr>
          <p:cNvSpPr>
            <a:spLocks noGrp="1"/>
          </p:cNvSpPr>
          <p:nvPr>
            <p:ph type="body" sz="quarter" idx="22" hasCustomPrompt="1"/>
          </p:nvPr>
        </p:nvSpPr>
        <p:spPr>
          <a:xfrm>
            <a:off x="5029200" y="2803849"/>
            <a:ext cx="3703319" cy="1828799"/>
          </a:xfrm>
        </p:spPr>
        <p:txBody>
          <a:bodyPr/>
          <a:lstStyle>
            <a:lvl1pPr marL="0" indent="0">
              <a:lnSpc>
                <a:spcPct val="90000"/>
              </a:lnSpc>
              <a:spcBef>
                <a:spcPts val="0"/>
              </a:spcBef>
              <a:buFontTx/>
              <a:buNone/>
              <a:defRPr sz="2000" b="0">
                <a:solidFill>
                  <a:schemeClr val="tx1"/>
                </a:solidFill>
              </a:defRPr>
            </a:lvl1pPr>
            <a:lvl2pPr marL="0" indent="0">
              <a:lnSpc>
                <a:spcPct val="90000"/>
              </a:lnSpc>
              <a:spcBef>
                <a:spcPts val="0"/>
              </a:spcBef>
              <a:buFontTx/>
              <a:buNone/>
              <a:defRPr sz="2000" b="0">
                <a:solidFill>
                  <a:schemeClr val="tx1"/>
                </a:solidFill>
              </a:defRPr>
            </a:lvl2pPr>
            <a:lvl3pPr marL="0" indent="0">
              <a:lnSpc>
                <a:spcPct val="90000"/>
              </a:lnSpc>
              <a:spcBef>
                <a:spcPts val="0"/>
              </a:spcBef>
              <a:buFontTx/>
              <a:buNone/>
              <a:defRPr sz="2000" b="0">
                <a:solidFill>
                  <a:schemeClr val="tx1"/>
                </a:solidFill>
              </a:defRPr>
            </a:lvl3pPr>
            <a:lvl4pPr marL="0" indent="0">
              <a:lnSpc>
                <a:spcPct val="90000"/>
              </a:lnSpc>
              <a:spcBef>
                <a:spcPts val="0"/>
              </a:spcBef>
              <a:buFontTx/>
              <a:buNone/>
              <a:defRPr sz="2000" b="0">
                <a:solidFill>
                  <a:schemeClr val="tx1"/>
                </a:solidFill>
              </a:defRPr>
            </a:lvl4pPr>
            <a:lvl5pPr marL="0" indent="0">
              <a:lnSpc>
                <a:spcPct val="90000"/>
              </a:lnSpc>
              <a:spcBef>
                <a:spcPts val="0"/>
              </a:spcBef>
              <a:buFontTx/>
              <a:buNone/>
              <a:defRPr sz="2000" b="0">
                <a:solidFill>
                  <a:schemeClr val="tx1"/>
                </a:solidFill>
              </a:defRPr>
            </a:lvl5pPr>
            <a:lvl6pPr marL="0" indent="0">
              <a:lnSpc>
                <a:spcPct val="90000"/>
              </a:lnSpc>
              <a:spcBef>
                <a:spcPts val="0"/>
              </a:spcBef>
              <a:buFontTx/>
              <a:buNone/>
              <a:defRPr sz="2000" b="0">
                <a:solidFill>
                  <a:schemeClr val="tx1"/>
                </a:solidFill>
              </a:defRPr>
            </a:lvl6pPr>
            <a:lvl7pPr marL="0" indent="0">
              <a:lnSpc>
                <a:spcPct val="90000"/>
              </a:lnSpc>
              <a:spcBef>
                <a:spcPts val="0"/>
              </a:spcBef>
              <a:buFontTx/>
              <a:buNone/>
              <a:defRPr sz="2000" b="0">
                <a:solidFill>
                  <a:schemeClr val="tx1"/>
                </a:solidFill>
              </a:defRPr>
            </a:lvl7pPr>
            <a:lvl8pPr marL="0" indent="0">
              <a:lnSpc>
                <a:spcPct val="90000"/>
              </a:lnSpc>
              <a:spcBef>
                <a:spcPts val="0"/>
              </a:spcBef>
              <a:buFontTx/>
              <a:buNone/>
              <a:defRPr sz="2000" b="0">
                <a:solidFill>
                  <a:schemeClr val="tx1"/>
                </a:solidFill>
              </a:defRPr>
            </a:lvl8pPr>
            <a:lvl9pPr marL="0" indent="0">
              <a:lnSpc>
                <a:spcPct val="90000"/>
              </a:lnSpc>
              <a:spcBef>
                <a:spcPts val="0"/>
              </a:spcBef>
              <a:buFontTx/>
              <a:buNone/>
              <a:defRPr sz="2000" b="0">
                <a:solidFill>
                  <a:schemeClr val="tx1"/>
                </a:solidFill>
              </a:defRPr>
            </a:lvl9pPr>
          </a:lstStyle>
          <a:p>
            <a:pPr lvl="0"/>
            <a:r>
              <a:rPr lang="en-US"/>
              <a:t>[Statement]</a:t>
            </a:r>
          </a:p>
        </p:txBody>
      </p:sp>
      <p:pic>
        <p:nvPicPr>
          <p:cNvPr id="11" name="UL Solutions" descr="UL Solutions">
            <a:extLst>
              <a:ext uri="{FF2B5EF4-FFF2-40B4-BE49-F238E27FC236}">
                <a16:creationId xmlns:a16="http://schemas.microsoft.com/office/drawing/2014/main" id="{1B3CD329-93B3-8AD1-4887-5F6E83383B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3" name="Slide Number Placeholder 5">
            <a:extLst>
              <a:ext uri="{FF2B5EF4-FFF2-40B4-BE49-F238E27FC236}">
                <a16:creationId xmlns:a16="http://schemas.microsoft.com/office/drawing/2014/main" id="{2FB2C4D3-4705-5546-74A0-78FF265F57FE}"/>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165026716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p:cSld name="Collage 07">
    <p:bg>
      <p:bgPr>
        <a:solidFill>
          <a:srgbClr val="EBEBEB"/>
        </a:solidFill>
        <a:effectLst/>
      </p:bgPr>
    </p:bg>
    <p:spTree>
      <p:nvGrpSpPr>
        <p:cNvPr id="1" name=""/>
        <p:cNvGrpSpPr/>
        <p:nvPr/>
      </p:nvGrpSpPr>
      <p:grpSpPr>
        <a:xfrm>
          <a:off x="0" y="0"/>
          <a:ext cx="0" cy="0"/>
          <a:chOff x="0" y="0"/>
          <a:chExt cx="0" cy="0"/>
        </a:xfrm>
      </p:grpSpPr>
      <p:sp>
        <p:nvSpPr>
          <p:cNvPr id="2" name="Rectangle">
            <a:extLst>
              <a:ext uri="{FF2B5EF4-FFF2-40B4-BE49-F238E27FC236}">
                <a16:creationId xmlns:a16="http://schemas.microsoft.com/office/drawing/2014/main" id="{A78B66E6-8FDB-374D-68C5-AE0E871FB54E}"/>
              </a:ext>
              <a:ext uri="{C183D7F6-B498-43B3-948B-1728B52AA6E4}">
                <adec:decorative xmlns:adec="http://schemas.microsoft.com/office/drawing/2017/decorative" val="1"/>
              </a:ext>
            </a:extLst>
          </p:cNvPr>
          <p:cNvSpPr/>
          <p:nvPr/>
        </p:nvSpPr>
        <p:spPr bwMode="hidden">
          <a:xfrm>
            <a:off x="-1" y="0"/>
            <a:ext cx="9144001" cy="2103120"/>
          </a:xfrm>
          <a:prstGeom prst="rect">
            <a:avLst/>
          </a:prstGeom>
          <a:solidFill>
            <a:srgbClr val="BCBEC0"/>
          </a:solidFill>
          <a:ln w="19050" cap="flat">
            <a:miter lim="800000"/>
          </a:ln>
        </p:spPr>
        <p:style>
          <a:lnRef idx="0">
            <a:schemeClr val="tx1"/>
          </a:lnRef>
          <a:fillRef idx="1">
            <a:schemeClr val="accent1"/>
          </a:fillRef>
          <a:effectRef idx="0">
            <a:srgbClr val="000000"/>
          </a:effectRef>
          <a:fontRef idx="minor">
            <a:schemeClr val="tx1"/>
          </a:fontRef>
        </p:style>
        <p:txBody>
          <a:bodyPr rtlCol="0" anchor="ctr"/>
          <a:lstStyle/>
          <a:p>
            <a:pPr algn="ctr">
              <a:lnSpc>
                <a:spcPct val="100000"/>
              </a:lnSpc>
            </a:pPr>
            <a:endParaRPr lang="en-US" sz="1400"/>
          </a:p>
        </p:txBody>
      </p:sp>
      <p:sp>
        <p:nvSpPr>
          <p:cNvPr id="4" name="Picture Placeholder 1">
            <a:extLst>
              <a:ext uri="{FF2B5EF4-FFF2-40B4-BE49-F238E27FC236}">
                <a16:creationId xmlns:a16="http://schemas.microsoft.com/office/drawing/2014/main" id="{B909AD7D-8DD5-379C-4018-DD4726DCDF5B}"/>
              </a:ext>
              <a:ext uri="{C183D7F6-B498-43B3-948B-1728B52AA6E4}">
                <adec:decorative xmlns:adec="http://schemas.microsoft.com/office/drawing/2017/decorative" val="1"/>
              </a:ext>
            </a:extLst>
          </p:cNvPr>
          <p:cNvSpPr>
            <a:spLocks noGrp="1"/>
          </p:cNvSpPr>
          <p:nvPr>
            <p:ph type="pic" sz="quarter" idx="11"/>
          </p:nvPr>
        </p:nvSpPr>
        <p:spPr>
          <a:xfrm>
            <a:off x="5226050" y="0"/>
            <a:ext cx="3917950" cy="5143500"/>
          </a:xfrm>
          <a:solidFill>
            <a:srgbClr val="D8D9DA"/>
          </a:solidFill>
        </p:spPr>
        <p:txBody>
          <a:bodyPr anchor="ctr" anchorCtr="0"/>
          <a:lstStyle>
            <a:lvl1pPr marL="0" indent="0" algn="ctr">
              <a:spcBef>
                <a:spcPts val="0"/>
              </a:spcBef>
              <a:buNone/>
              <a:defRPr sz="800">
                <a:solidFill>
                  <a:srgbClr val="000000"/>
                </a:solidFill>
              </a:defRPr>
            </a:lvl1pPr>
          </a:lstStyle>
          <a:p>
            <a:r>
              <a:rPr lang="en-US"/>
              <a:t>Click icon to add picture</a:t>
            </a:r>
          </a:p>
        </p:txBody>
      </p:sp>
      <p:sp>
        <p:nvSpPr>
          <p:cNvPr id="5" name="Title 2">
            <a:extLst>
              <a:ext uri="{FF2B5EF4-FFF2-40B4-BE49-F238E27FC236}">
                <a16:creationId xmlns:a16="http://schemas.microsoft.com/office/drawing/2014/main" id="{E01C4B4E-A8D6-4FCA-7DEE-07966164146F}"/>
              </a:ext>
            </a:extLst>
          </p:cNvPr>
          <p:cNvSpPr>
            <a:spLocks noGrp="1"/>
          </p:cNvSpPr>
          <p:nvPr>
            <p:ph type="title" hasCustomPrompt="1"/>
          </p:nvPr>
        </p:nvSpPr>
        <p:spPr>
          <a:xfrm>
            <a:off x="411481" y="411478"/>
            <a:ext cx="3928744" cy="1371600"/>
          </a:xfrm>
        </p:spPr>
        <p:txBody>
          <a:bodyPr/>
          <a:lstStyle>
            <a:lvl1pPr>
              <a:defRPr sz="3200"/>
            </a:lvl1pPr>
          </a:lstStyle>
          <a:p>
            <a:r>
              <a:rPr lang="en-US"/>
              <a:t>[Slide title </a:t>
            </a:r>
            <a:br>
              <a:rPr lang="en-US"/>
            </a:br>
            <a:r>
              <a:rPr lang="en-US"/>
              <a:t>or statement]</a:t>
            </a:r>
          </a:p>
        </p:txBody>
      </p:sp>
      <p:cxnSp>
        <p:nvCxnSpPr>
          <p:cNvPr id="12" name="Line">
            <a:extLst>
              <a:ext uri="{FF2B5EF4-FFF2-40B4-BE49-F238E27FC236}">
                <a16:creationId xmlns:a16="http://schemas.microsoft.com/office/drawing/2014/main" id="{5A66D3A3-34B7-FEE0-AEB1-BE50FE81EFCF}"/>
              </a:ext>
              <a:ext uri="{C183D7F6-B498-43B3-948B-1728B52AA6E4}">
                <adec:decorative xmlns:adec="http://schemas.microsoft.com/office/drawing/2017/decorative" val="1"/>
              </a:ext>
            </a:extLst>
          </p:cNvPr>
          <p:cNvCxnSpPr>
            <a:cxnSpLocks/>
          </p:cNvCxnSpPr>
          <p:nvPr/>
        </p:nvCxnSpPr>
        <p:spPr>
          <a:xfrm>
            <a:off x="411480" y="2468880"/>
            <a:ext cx="1828799"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17" name="Text Placeholder 2">
            <a:extLst>
              <a:ext uri="{FF2B5EF4-FFF2-40B4-BE49-F238E27FC236}">
                <a16:creationId xmlns:a16="http://schemas.microsoft.com/office/drawing/2014/main" id="{7978DF2F-4068-63F7-7480-EB0179D4798B}"/>
              </a:ext>
            </a:extLst>
          </p:cNvPr>
          <p:cNvSpPr>
            <a:spLocks noGrp="1"/>
          </p:cNvSpPr>
          <p:nvPr>
            <p:ph type="body" sz="quarter" idx="14" hasCustomPrompt="1"/>
          </p:nvPr>
        </p:nvSpPr>
        <p:spPr>
          <a:xfrm>
            <a:off x="411480" y="2514600"/>
            <a:ext cx="1828799" cy="457200"/>
          </a:xfrm>
        </p:spPr>
        <p:txBody>
          <a:bodyPr/>
          <a:lstStyle>
            <a:lvl1pPr marL="0" indent="0">
              <a:lnSpc>
                <a:spcPct val="100000"/>
              </a:lnSpc>
              <a:spcBef>
                <a:spcPts val="0"/>
              </a:spcBef>
              <a:buFontTx/>
              <a:buNone/>
              <a:defRPr sz="14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10" name="Content Placeholder 3">
            <a:extLst>
              <a:ext uri="{FF2B5EF4-FFF2-40B4-BE49-F238E27FC236}">
                <a16:creationId xmlns:a16="http://schemas.microsoft.com/office/drawing/2014/main" id="{A955825A-49E0-BC05-3C7A-DACC6BF12579}"/>
              </a:ext>
            </a:extLst>
          </p:cNvPr>
          <p:cNvSpPr>
            <a:spLocks noGrp="1"/>
          </p:cNvSpPr>
          <p:nvPr>
            <p:ph sz="quarter" idx="13"/>
          </p:nvPr>
        </p:nvSpPr>
        <p:spPr>
          <a:xfrm>
            <a:off x="411480" y="3017520"/>
            <a:ext cx="1828799" cy="1630680"/>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Click to edit Master text styles</a:t>
            </a:r>
          </a:p>
        </p:txBody>
      </p:sp>
      <p:cxnSp>
        <p:nvCxnSpPr>
          <p:cNvPr id="19" name="Line">
            <a:extLst>
              <a:ext uri="{FF2B5EF4-FFF2-40B4-BE49-F238E27FC236}">
                <a16:creationId xmlns:a16="http://schemas.microsoft.com/office/drawing/2014/main" id="{ADC84B74-CF8A-96DE-0CB6-466040D15676}"/>
              </a:ext>
              <a:ext uri="{C183D7F6-B498-43B3-948B-1728B52AA6E4}">
                <adec:decorative xmlns:adec="http://schemas.microsoft.com/office/drawing/2017/decorative" val="1"/>
              </a:ext>
            </a:extLst>
          </p:cNvPr>
          <p:cNvCxnSpPr>
            <a:cxnSpLocks/>
          </p:cNvCxnSpPr>
          <p:nvPr/>
        </p:nvCxnSpPr>
        <p:spPr>
          <a:xfrm>
            <a:off x="2511425" y="2468880"/>
            <a:ext cx="1828799" cy="0"/>
          </a:xfrm>
          <a:prstGeom prst="line">
            <a:avLst/>
          </a:prstGeom>
          <a:ln w="19050" cap="flat">
            <a:solidFill>
              <a:schemeClr val="tx1"/>
            </a:solidFill>
            <a:miter lim="800000"/>
          </a:ln>
        </p:spPr>
        <p:style>
          <a:lnRef idx="1">
            <a:schemeClr val="accent1"/>
          </a:lnRef>
          <a:fillRef idx="0">
            <a:schemeClr val="accent1"/>
          </a:fillRef>
          <a:effectRef idx="0">
            <a:srgbClr val="000000"/>
          </a:effectRef>
          <a:fontRef idx="minor">
            <a:schemeClr val="bg1"/>
          </a:fontRef>
        </p:style>
      </p:cxnSp>
      <p:sp>
        <p:nvSpPr>
          <p:cNvPr id="20" name="Text Placeholder 2">
            <a:extLst>
              <a:ext uri="{FF2B5EF4-FFF2-40B4-BE49-F238E27FC236}">
                <a16:creationId xmlns:a16="http://schemas.microsoft.com/office/drawing/2014/main" id="{4173C230-5337-3A33-7043-2F5C8DB037FD}"/>
              </a:ext>
            </a:extLst>
          </p:cNvPr>
          <p:cNvSpPr>
            <a:spLocks noGrp="1"/>
          </p:cNvSpPr>
          <p:nvPr>
            <p:ph type="body" sz="quarter" idx="16" hasCustomPrompt="1"/>
          </p:nvPr>
        </p:nvSpPr>
        <p:spPr>
          <a:xfrm>
            <a:off x="2511425" y="2514600"/>
            <a:ext cx="1828799" cy="457200"/>
          </a:xfrm>
        </p:spPr>
        <p:txBody>
          <a:bodyPr/>
          <a:lstStyle>
            <a:lvl1pPr marL="0" indent="0">
              <a:lnSpc>
                <a:spcPct val="100000"/>
              </a:lnSpc>
              <a:spcBef>
                <a:spcPts val="0"/>
              </a:spcBef>
              <a:buFontTx/>
              <a:buNone/>
              <a:defRPr sz="1400" b="1"/>
            </a:lvl1pPr>
            <a:lvl2pPr marL="0" indent="0">
              <a:lnSpc>
                <a:spcPct val="100000"/>
              </a:lnSpc>
              <a:spcBef>
                <a:spcPts val="0"/>
              </a:spcBef>
              <a:buFontTx/>
              <a:buNone/>
              <a:defRPr sz="1600" b="1"/>
            </a:lvl2pPr>
            <a:lvl3pPr marL="0" indent="0">
              <a:lnSpc>
                <a:spcPct val="100000"/>
              </a:lnSpc>
              <a:spcBef>
                <a:spcPts val="0"/>
              </a:spcBef>
              <a:buFontTx/>
              <a:buNone/>
              <a:defRPr sz="1600" b="1"/>
            </a:lvl3pPr>
            <a:lvl4pPr marL="0" indent="0">
              <a:lnSpc>
                <a:spcPct val="100000"/>
              </a:lnSpc>
              <a:spcBef>
                <a:spcPts val="0"/>
              </a:spcBef>
              <a:buFontTx/>
              <a:buNone/>
              <a:defRPr sz="1600" b="1"/>
            </a:lvl4pPr>
            <a:lvl5pPr marL="0" indent="0">
              <a:lnSpc>
                <a:spcPct val="100000"/>
              </a:lnSpc>
              <a:spcBef>
                <a:spcPts val="0"/>
              </a:spcBef>
              <a:buFontTx/>
              <a:buNone/>
              <a:defRPr sz="1600" b="1"/>
            </a:lvl5pPr>
            <a:lvl6pPr marL="0" indent="0">
              <a:lnSpc>
                <a:spcPct val="100000"/>
              </a:lnSpc>
              <a:spcBef>
                <a:spcPts val="0"/>
              </a:spcBef>
              <a:buFontTx/>
              <a:buNone/>
              <a:defRPr sz="1600" b="1"/>
            </a:lvl6pPr>
            <a:lvl7pPr marL="0" indent="0">
              <a:lnSpc>
                <a:spcPct val="100000"/>
              </a:lnSpc>
              <a:spcBef>
                <a:spcPts val="0"/>
              </a:spcBef>
              <a:buFontTx/>
              <a:buNone/>
              <a:defRPr sz="1600" b="1"/>
            </a:lvl7pPr>
            <a:lvl8pPr marL="0" indent="0">
              <a:lnSpc>
                <a:spcPct val="100000"/>
              </a:lnSpc>
              <a:spcBef>
                <a:spcPts val="0"/>
              </a:spcBef>
              <a:buFontTx/>
              <a:buNone/>
              <a:defRPr sz="1600" b="1"/>
            </a:lvl8pPr>
            <a:lvl9pPr marL="0" indent="0">
              <a:lnSpc>
                <a:spcPct val="100000"/>
              </a:lnSpc>
              <a:spcBef>
                <a:spcPts val="0"/>
              </a:spcBef>
              <a:buFontTx/>
              <a:buNone/>
              <a:defRPr sz="1600" b="1"/>
            </a:lvl9pPr>
          </a:lstStyle>
          <a:p>
            <a:pPr lvl="0"/>
            <a:r>
              <a:rPr lang="en-US"/>
              <a:t>[Heading]</a:t>
            </a:r>
          </a:p>
        </p:txBody>
      </p:sp>
      <p:sp>
        <p:nvSpPr>
          <p:cNvPr id="18" name="Content Placeholder 3">
            <a:extLst>
              <a:ext uri="{FF2B5EF4-FFF2-40B4-BE49-F238E27FC236}">
                <a16:creationId xmlns:a16="http://schemas.microsoft.com/office/drawing/2014/main" id="{9E99D5CA-4ADD-4167-3C4E-0D9D818CE1EE}"/>
              </a:ext>
            </a:extLst>
          </p:cNvPr>
          <p:cNvSpPr>
            <a:spLocks noGrp="1"/>
          </p:cNvSpPr>
          <p:nvPr>
            <p:ph sz="quarter" idx="15"/>
          </p:nvPr>
        </p:nvSpPr>
        <p:spPr>
          <a:xfrm>
            <a:off x="2511425" y="3017520"/>
            <a:ext cx="1828799" cy="1630680"/>
          </a:xfrm>
        </p:spPr>
        <p:txBody>
          <a:bodyPr/>
          <a:lstStyle>
            <a:lvl1pPr marL="0" indent="0">
              <a:spcBef>
                <a:spcPts val="900"/>
              </a:spcBef>
              <a:buFontTx/>
              <a:buNone/>
              <a:defRPr sz="1400"/>
            </a:lvl1pPr>
            <a:lvl2pPr marL="0" indent="0">
              <a:spcBef>
                <a:spcPts val="900"/>
              </a:spcBef>
              <a:buFontTx/>
              <a:buNone/>
              <a:defRPr sz="1400"/>
            </a:lvl2pPr>
            <a:lvl3pPr marL="0" indent="0">
              <a:spcBef>
                <a:spcPts val="900"/>
              </a:spcBef>
              <a:buFontTx/>
              <a:buNone/>
              <a:defRPr sz="1400"/>
            </a:lvl3pPr>
            <a:lvl4pPr marL="0" indent="0">
              <a:spcBef>
                <a:spcPts val="900"/>
              </a:spcBef>
              <a:buFontTx/>
              <a:buNone/>
              <a:defRPr sz="1400"/>
            </a:lvl4pPr>
            <a:lvl5pPr marL="0" indent="0">
              <a:spcBef>
                <a:spcPts val="900"/>
              </a:spcBef>
              <a:buFontTx/>
              <a:buNone/>
              <a:defRPr sz="1400"/>
            </a:lvl5pPr>
            <a:lvl6pPr marL="0" indent="0">
              <a:spcBef>
                <a:spcPts val="900"/>
              </a:spcBef>
              <a:buFontTx/>
              <a:buNone/>
              <a:defRPr sz="1400"/>
            </a:lvl6pPr>
            <a:lvl7pPr marL="0" indent="0">
              <a:spcBef>
                <a:spcPts val="900"/>
              </a:spcBef>
              <a:buFontTx/>
              <a:buNone/>
              <a:defRPr sz="1400"/>
            </a:lvl7pPr>
            <a:lvl8pPr marL="0" indent="0">
              <a:spcBef>
                <a:spcPts val="900"/>
              </a:spcBef>
              <a:buFontTx/>
              <a:buNone/>
              <a:defRPr sz="1400"/>
            </a:lvl8pPr>
            <a:lvl9pPr marL="0" indent="0">
              <a:spcBef>
                <a:spcPts val="900"/>
              </a:spcBef>
              <a:buFontTx/>
              <a:buNone/>
              <a:defRPr sz="1400"/>
            </a:lvl9pPr>
          </a:lstStyle>
          <a:p>
            <a:pPr lvl="0"/>
            <a:r>
              <a:rPr lang="en-US"/>
              <a:t>Click to edit Master text styles</a:t>
            </a:r>
          </a:p>
        </p:txBody>
      </p:sp>
      <p:pic>
        <p:nvPicPr>
          <p:cNvPr id="11" name="UL Solutions" descr="UL Solutions">
            <a:extLst>
              <a:ext uri="{FF2B5EF4-FFF2-40B4-BE49-F238E27FC236}">
                <a16:creationId xmlns:a16="http://schemas.microsoft.com/office/drawing/2014/main" id="{1B3CD329-93B3-8AD1-4887-5F6E83383B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3" name="Slide Number Placeholder 5">
            <a:extLst>
              <a:ext uri="{FF2B5EF4-FFF2-40B4-BE49-F238E27FC236}">
                <a16:creationId xmlns:a16="http://schemas.microsoft.com/office/drawing/2014/main" id="{2FB2C4D3-4705-5546-74A0-78FF265F57FE}"/>
              </a:ext>
            </a:extLst>
          </p:cNvPr>
          <p:cNvSpPr>
            <a:spLocks noGrp="1"/>
          </p:cNvSpPr>
          <p:nvPr>
            <p:ph type="sldNum" sz="quarter" idx="10"/>
          </p:nvPr>
        </p:nvSpPr>
        <p:spPr/>
        <p:txBody>
          <a:bodyPr/>
          <a:lstStyle/>
          <a:p>
            <a:fld id="{0FB653A9-F313-624D-BF6F-1C4E70BAF06A}" type="slidenum">
              <a:rPr lang="en-US" smtClean="0"/>
              <a:pPr/>
              <a:t>‹#›</a:t>
            </a:fld>
            <a:endParaRPr lang="en-US"/>
          </a:p>
        </p:txBody>
      </p:sp>
    </p:spTree>
    <p:extLst>
      <p:ext uri="{BB962C8B-B14F-4D97-AF65-F5344CB8AC3E}">
        <p14:creationId xmlns:p14="http://schemas.microsoft.com/office/powerpoint/2010/main" val="197251583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type="titleOnly" preserve="1">
  <p:cSld name="Title Only Whi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[Slide title]</a:t>
            </a:r>
          </a:p>
        </p:txBody>
      </p:sp>
      <p:pic>
        <p:nvPicPr>
          <p:cNvPr id="4" name="UL Solutions" descr="UL Solutions">
            <a:extLst>
              <a:ext uri="{FF2B5EF4-FFF2-40B4-BE49-F238E27FC236}">
                <a16:creationId xmlns:a16="http://schemas.microsoft.com/office/drawing/2014/main" id="{1CB8A258-A53D-F625-E0AF-CE9A641A025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427043216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type="titleOnly" preserve="1">
  <p:cSld name="Title Only Red">
    <p:bg>
      <p:bgPr>
        <a:solidFill>
          <a:srgbClr val="CA012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[Slide title]</a:t>
            </a:r>
          </a:p>
        </p:txBody>
      </p:sp>
      <p:pic>
        <p:nvPicPr>
          <p:cNvPr id="4" name="UL Solutions">
            <a:extLst>
              <a:ext uri="{FF2B5EF4-FFF2-40B4-BE49-F238E27FC236}">
                <a16:creationId xmlns:a16="http://schemas.microsoft.com/office/drawing/2014/main" id="{05B0C065-F543-AC41-14D4-93810D0CAD7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2"/>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100102975"/>
      </p:ext>
    </p:extLst>
  </p:cSld>
  <p:clrMapOvr>
    <a:overrideClrMapping bg1="dk1" tx1="lt1" bg2="dk2" tx2="lt2" accent1="accent1" accent2="accent2" accent3="accent3" accent4="accent4" accent5="accent5" accent6="accent6" hlink="hlink" folHlink="folHlink"/>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p:cSld name="Blank White">
    <p:spTree>
      <p:nvGrpSpPr>
        <p:cNvPr id="1" name=""/>
        <p:cNvGrpSpPr/>
        <p:nvPr/>
      </p:nvGrpSpPr>
      <p:grpSpPr>
        <a:xfrm>
          <a:off x="0" y="0"/>
          <a:ext cx="0" cy="0"/>
          <a:chOff x="0" y="0"/>
          <a:chExt cx="0" cy="0"/>
        </a:xfrm>
      </p:grpSpPr>
      <p:pic>
        <p:nvPicPr>
          <p:cNvPr id="3" name="UL Solutions" descr="UL Solutions">
            <a:extLst>
              <a:ext uri="{FF2B5EF4-FFF2-40B4-BE49-F238E27FC236}">
                <a16:creationId xmlns:a16="http://schemas.microsoft.com/office/drawing/2014/main" id="{EE378ABF-46A6-3D0B-145B-B0AF86D1FB4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41924" y="4730243"/>
            <a:ext cx="712556" cy="292608"/>
          </a:xfrm>
          <a:prstGeom prst="rect">
            <a:avLst/>
          </a:prstGeom>
        </p:spPr>
      </p:pic>
      <p:sp>
        <p:nvSpPr>
          <p:cNvPr id="5" name="Slide Number Placeholder 1"/>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233644061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p:cSld name="Blank Red">
    <p:bg>
      <p:bgPr>
        <a:solidFill>
          <a:srgbClr val="CA0123"/>
        </a:solidFill>
        <a:effectLst/>
      </p:bgPr>
    </p:bg>
    <p:spTree>
      <p:nvGrpSpPr>
        <p:cNvPr id="1" name=""/>
        <p:cNvGrpSpPr/>
        <p:nvPr/>
      </p:nvGrpSpPr>
      <p:grpSpPr>
        <a:xfrm>
          <a:off x="0" y="0"/>
          <a:ext cx="0" cy="0"/>
          <a:chOff x="0" y="0"/>
          <a:chExt cx="0" cy="0"/>
        </a:xfrm>
      </p:grpSpPr>
      <p:pic>
        <p:nvPicPr>
          <p:cNvPr id="3" name="UL Solutions">
            <a:extLst>
              <a:ext uri="{FF2B5EF4-FFF2-40B4-BE49-F238E27FC236}">
                <a16:creationId xmlns:a16="http://schemas.microsoft.com/office/drawing/2014/main" id="{0A5D2EEB-0566-5543-55A5-99920E76F6A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41925" y="4730243"/>
            <a:ext cx="712555" cy="292608"/>
          </a:xfrm>
          <a:prstGeom prst="rect">
            <a:avLst/>
          </a:prstGeom>
        </p:spPr>
      </p:pic>
      <p:sp>
        <p:nvSpPr>
          <p:cNvPr id="5" name="Slide Number Placeholder 1"/>
          <p:cNvSpPr>
            <a:spLocks noGrp="1"/>
          </p:cNvSpPr>
          <p:nvPr>
            <p:ph type="sldNum" sz="quarter" idx="12"/>
          </p:nvPr>
        </p:nvSpPr>
        <p:spPr/>
        <p:txBody>
          <a:bodyPr/>
          <a:lstStyle/>
          <a:p>
            <a:fld id="{0FB653A9-F313-624D-BF6F-1C4E70BAF06A}" type="slidenum">
              <a:rPr lang="en-US" smtClean="0"/>
              <a:t>‹#›</a:t>
            </a:fld>
            <a:endParaRPr lang="en-US"/>
          </a:p>
        </p:txBody>
      </p:sp>
    </p:spTree>
    <p:extLst>
      <p:ext uri="{BB962C8B-B14F-4D97-AF65-F5344CB8AC3E}">
        <p14:creationId xmlns:p14="http://schemas.microsoft.com/office/powerpoint/2010/main" val="3828813905"/>
      </p:ext>
    </p:extLst>
  </p:cSld>
  <p:clrMapOvr>
    <a:overrideClrMapping bg1="dk1" tx1="lt1" bg2="dk2" tx2="lt2" accent1="accent1" accent2="accent2" accent3="accent3" accent4="accent4" accent5="accent5" accent6="accent6" hlink="hlink" folHlink="folHlink"/>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p:cSld name="Logo White">
    <p:bg>
      <p:bgRef idx="1001">
        <a:schemeClr val="bg1"/>
      </p:bgRef>
    </p:bg>
    <p:spTree>
      <p:nvGrpSpPr>
        <p:cNvPr id="1" name=""/>
        <p:cNvGrpSpPr/>
        <p:nvPr/>
      </p:nvGrpSpPr>
      <p:grpSpPr>
        <a:xfrm>
          <a:off x="0" y="0"/>
          <a:ext cx="0" cy="0"/>
          <a:chOff x="0" y="0"/>
          <a:chExt cx="0" cy="0"/>
        </a:xfrm>
      </p:grpSpPr>
      <p:pic>
        <p:nvPicPr>
          <p:cNvPr id="3" name="UL Solutions" descr="UL Solutions">
            <a:extLst>
              <a:ext uri="{FF2B5EF4-FFF2-40B4-BE49-F238E27FC236}">
                <a16:creationId xmlns:a16="http://schemas.microsoft.com/office/drawing/2014/main" id="{E20FC1DD-C7DA-62DB-1CD2-F957E9A4ECC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901947" y="1885950"/>
            <a:ext cx="3340106" cy="1371600"/>
          </a:xfrm>
          <a:prstGeom prst="rect">
            <a:avLst/>
          </a:prstGeom>
        </p:spPr>
      </p:pic>
    </p:spTree>
    <p:extLst>
      <p:ext uri="{BB962C8B-B14F-4D97-AF65-F5344CB8AC3E}">
        <p14:creationId xmlns:p14="http://schemas.microsoft.com/office/powerpoint/2010/main" val="1513133574"/>
      </p:ext>
    </p:extLst>
  </p:cSld>
  <p:clrMapOvr>
    <a:overrideClrMapping bg1="lt1" tx1="dk1" bg2="lt2" tx2="dk2" accent1="accent1" accent2="accent2" accent3="accent3" accent4="accent4" accent5="accent5" accent6="accent6" hlink="hlink" folHlink="folHlink"/>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p:cSld name="Logo Red">
    <p:bg>
      <p:bgPr>
        <a:solidFill>
          <a:srgbClr val="CA0123"/>
        </a:solidFill>
        <a:effectLst/>
      </p:bgPr>
    </p:bg>
    <p:spTree>
      <p:nvGrpSpPr>
        <p:cNvPr id="1" name=""/>
        <p:cNvGrpSpPr/>
        <p:nvPr/>
      </p:nvGrpSpPr>
      <p:grpSpPr>
        <a:xfrm>
          <a:off x="0" y="0"/>
          <a:ext cx="0" cy="0"/>
          <a:chOff x="0" y="0"/>
          <a:chExt cx="0" cy="0"/>
        </a:xfrm>
      </p:grpSpPr>
      <p:pic>
        <p:nvPicPr>
          <p:cNvPr id="3" name="UL Solutions">
            <a:extLst>
              <a:ext uri="{FF2B5EF4-FFF2-40B4-BE49-F238E27FC236}">
                <a16:creationId xmlns:a16="http://schemas.microsoft.com/office/drawing/2014/main" id="{4362CD0A-F993-0404-CC14-A4AEC2BFB58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2901951" y="1885950"/>
            <a:ext cx="3340103" cy="1371600"/>
          </a:xfrm>
          <a:prstGeom prst="rect">
            <a:avLst/>
          </a:prstGeom>
        </p:spPr>
      </p:pic>
    </p:spTree>
    <p:extLst>
      <p:ext uri="{BB962C8B-B14F-4D97-AF65-F5344CB8AC3E}">
        <p14:creationId xmlns:p14="http://schemas.microsoft.com/office/powerpoint/2010/main" val="3293057695"/>
      </p:ext>
    </p:extLst>
  </p:cSld>
  <p:clrMapOvr>
    <a:overrideClrMapping bg1="dk1" tx1="lt1" bg2="dk2" tx2="lt2" accent1="accent1" accent2="accent2" accent3="accent3" accent4="accent4" accent5="accent5" accent6="accent6" hlink="hlink" folHlink="folHlink"/>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End White">
    <p:bg>
      <p:bgRef idx="1001">
        <a:schemeClr val="bg1"/>
      </p:bgRef>
    </p:bg>
    <p:spTree>
      <p:nvGrpSpPr>
        <p:cNvPr id="1" name=""/>
        <p:cNvGrpSpPr/>
        <p:nvPr/>
      </p:nvGrpSpPr>
      <p:grpSpPr>
        <a:xfrm>
          <a:off x="0" y="0"/>
          <a:ext cx="0" cy="0"/>
          <a:chOff x="0" y="0"/>
          <a:chExt cx="0" cy="0"/>
        </a:xfrm>
      </p:grpSpPr>
      <p:pic>
        <p:nvPicPr>
          <p:cNvPr id="5" name="UL Solutions" descr="UL Solutions">
            <a:extLst>
              <a:ext uri="{FF2B5EF4-FFF2-40B4-BE49-F238E27FC236}">
                <a16:creationId xmlns:a16="http://schemas.microsoft.com/office/drawing/2014/main" id="{C3BD79BD-6761-8DE7-9424-173C45BE4DB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6" name="TextBox">
            <a:extLst>
              <a:ext uri="{FF2B5EF4-FFF2-40B4-BE49-F238E27FC236}">
                <a16:creationId xmlns:a16="http://schemas.microsoft.com/office/drawing/2014/main" id="{6AB7A281-3456-BF33-0A82-04E98EC29E80}"/>
              </a:ext>
            </a:extLst>
          </p:cNvPr>
          <p:cNvSpPr txBox="1"/>
          <p:nvPr/>
        </p:nvSpPr>
        <p:spPr>
          <a:xfrm>
            <a:off x="411162" y="1280159"/>
            <a:ext cx="4114800" cy="1554480"/>
          </a:xfrm>
          <a:prstGeom prst="rect">
            <a:avLst/>
          </a:prstGeom>
          <a:noFill/>
        </p:spPr>
        <p:txBody>
          <a:bodyPr wrap="square" lIns="0" tIns="0" rIns="0" bIns="0" rtlCol="0" anchor="b" anchorCtr="0">
            <a:noAutofit/>
          </a:bodyPr>
          <a:lstStyle/>
          <a:p>
            <a:pPr marL="0" indent="0">
              <a:lnSpc>
                <a:spcPct val="85000"/>
              </a:lnSpc>
              <a:spcBef>
                <a:spcPts val="0"/>
              </a:spcBef>
              <a:buSzPct val="100000"/>
              <a:buFontTx/>
              <a:buNone/>
            </a:pPr>
            <a:r>
              <a:rPr lang="en-US" sz="3600">
                <a:latin typeface="+mj-lt"/>
              </a:rPr>
              <a:t>Thank you</a:t>
            </a:r>
          </a:p>
        </p:txBody>
      </p:sp>
      <p:sp>
        <p:nvSpPr>
          <p:cNvPr id="10" name="TextBox">
            <a:extLst>
              <a:ext uri="{FF2B5EF4-FFF2-40B4-BE49-F238E27FC236}">
                <a16:creationId xmlns:a16="http://schemas.microsoft.com/office/drawing/2014/main" id="{0C70F0C6-D2F2-BDD4-2986-64FAA9B11884}"/>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spTree>
    <p:extLst>
      <p:ext uri="{BB962C8B-B14F-4D97-AF65-F5344CB8AC3E}">
        <p14:creationId xmlns:p14="http://schemas.microsoft.com/office/powerpoint/2010/main" val="453175501"/>
      </p:ext>
    </p:extLst>
  </p:cSld>
  <p:clrMapOvr>
    <a:overrideClrMapping bg1="lt1" tx1="dk1" bg2="lt2" tx2="dk2" accent1="accent1" accent2="accent2" accent3="accent3" accent4="accent4" accent5="accent5" accent6="accent6" hlink="hlink" folHlink="folHlink"/>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End White Strapline">
    <p:bg>
      <p:bgRef idx="1001">
        <a:schemeClr val="bg1"/>
      </p:bgRef>
    </p:bg>
    <p:spTree>
      <p:nvGrpSpPr>
        <p:cNvPr id="1" name=""/>
        <p:cNvGrpSpPr/>
        <p:nvPr/>
      </p:nvGrpSpPr>
      <p:grpSpPr>
        <a:xfrm>
          <a:off x="0" y="0"/>
          <a:ext cx="0" cy="0"/>
          <a:chOff x="0" y="0"/>
          <a:chExt cx="0" cy="0"/>
        </a:xfrm>
      </p:grpSpPr>
      <p:pic>
        <p:nvPicPr>
          <p:cNvPr id="6" name="UL Solutions" descr="UL Solutions">
            <a:extLst>
              <a:ext uri="{FF2B5EF4-FFF2-40B4-BE49-F238E27FC236}">
                <a16:creationId xmlns:a16="http://schemas.microsoft.com/office/drawing/2014/main" id="{44A5ECBA-8D4D-A083-2BE7-7E75999790F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1479" y="411479"/>
            <a:ext cx="1336042" cy="548640"/>
          </a:xfrm>
          <a:prstGeom prst="rect">
            <a:avLst/>
          </a:prstGeom>
        </p:spPr>
      </p:pic>
      <p:sp>
        <p:nvSpPr>
          <p:cNvPr id="10" name="TextBox">
            <a:extLst>
              <a:ext uri="{FF2B5EF4-FFF2-40B4-BE49-F238E27FC236}">
                <a16:creationId xmlns:a16="http://schemas.microsoft.com/office/drawing/2014/main" id="{F5EE8989-D097-37CF-26B3-B5DB3FFCE595}"/>
              </a:ext>
            </a:extLst>
          </p:cNvPr>
          <p:cNvSpPr txBox="1"/>
          <p:nvPr/>
        </p:nvSpPr>
        <p:spPr>
          <a:xfrm>
            <a:off x="411162" y="1280159"/>
            <a:ext cx="4114800" cy="1554480"/>
          </a:xfrm>
          <a:prstGeom prst="rect">
            <a:avLst/>
          </a:prstGeom>
          <a:noFill/>
        </p:spPr>
        <p:txBody>
          <a:bodyPr wrap="square" lIns="0" tIns="0" rIns="0" bIns="0" rtlCol="0" anchor="b" anchorCtr="0">
            <a:noAutofit/>
          </a:bodyPr>
          <a:lstStyle/>
          <a:p>
            <a:pPr marL="0" indent="0">
              <a:lnSpc>
                <a:spcPct val="85000"/>
              </a:lnSpc>
              <a:spcBef>
                <a:spcPts val="0"/>
              </a:spcBef>
              <a:buSzPct val="100000"/>
              <a:buFontTx/>
              <a:buNone/>
            </a:pPr>
            <a:r>
              <a:rPr lang="en-US" sz="3600">
                <a:latin typeface="+mj-lt"/>
              </a:rPr>
              <a:t>Thank you</a:t>
            </a:r>
          </a:p>
        </p:txBody>
      </p:sp>
      <p:sp>
        <p:nvSpPr>
          <p:cNvPr id="7" name="TextBox">
            <a:extLst>
              <a:ext uri="{FF2B5EF4-FFF2-40B4-BE49-F238E27FC236}">
                <a16:creationId xmlns:a16="http://schemas.microsoft.com/office/drawing/2014/main" id="{9233F5F2-BCF2-D1D8-8388-869B1FB77B29}"/>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sp>
        <p:nvSpPr>
          <p:cNvPr id="11" name="Safety. Science. Transformation." descr="Safety. Science. Transformation.">
            <a:extLst>
              <a:ext uri="{FF2B5EF4-FFF2-40B4-BE49-F238E27FC236}">
                <a16:creationId xmlns:a16="http://schemas.microsoft.com/office/drawing/2014/main" id="{64FB5B43-BC60-D5A6-3E47-CE45859E7473}"/>
              </a:ext>
            </a:extLst>
          </p:cNvPr>
          <p:cNvSpPr>
            <a:spLocks noChangeAspect="1" noEditPoints="1"/>
          </p:cNvSpPr>
          <p:nvPr/>
        </p:nvSpPr>
        <p:spPr bwMode="auto">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CA01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48595534"/>
      </p:ext>
    </p:extLst>
  </p:cSld>
  <p:clrMapOvr>
    <a:overrideClrMapping bg1="lt1" tx1="dk1" bg2="lt2" tx2="dk2" accent1="accent1" accent2="accent2" accent3="accent3" accent4="accent4" accent5="accent5" accent6="accent6" hlink="hlink" folHlink="folHlink"/>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End Red">
    <p:bg>
      <p:bgPr>
        <a:solidFill>
          <a:srgbClr val="CA0123"/>
        </a:solidFill>
        <a:effectLst/>
      </p:bgPr>
    </p:bg>
    <p:spTree>
      <p:nvGrpSpPr>
        <p:cNvPr id="1" name=""/>
        <p:cNvGrpSpPr/>
        <p:nvPr/>
      </p:nvGrpSpPr>
      <p:grpSpPr>
        <a:xfrm>
          <a:off x="0" y="0"/>
          <a:ext cx="0" cy="0"/>
          <a:chOff x="0" y="0"/>
          <a:chExt cx="0" cy="0"/>
        </a:xfrm>
      </p:grpSpPr>
      <p:pic>
        <p:nvPicPr>
          <p:cNvPr id="7" name="UL Solutions">
            <a:extLst>
              <a:ext uri="{FF2B5EF4-FFF2-40B4-BE49-F238E27FC236}">
                <a16:creationId xmlns:a16="http://schemas.microsoft.com/office/drawing/2014/main" id="{1BD9CC86-450D-3CEF-646D-03A14125F57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6" name="TextBox">
            <a:extLst>
              <a:ext uri="{FF2B5EF4-FFF2-40B4-BE49-F238E27FC236}">
                <a16:creationId xmlns:a16="http://schemas.microsoft.com/office/drawing/2014/main" id="{BBBF2874-2024-F348-A16A-A268E54A614A}"/>
              </a:ext>
            </a:extLst>
          </p:cNvPr>
          <p:cNvSpPr txBox="1"/>
          <p:nvPr/>
        </p:nvSpPr>
        <p:spPr>
          <a:xfrm>
            <a:off x="411162" y="1280159"/>
            <a:ext cx="4114800" cy="1554480"/>
          </a:xfrm>
          <a:prstGeom prst="rect">
            <a:avLst/>
          </a:prstGeom>
          <a:noFill/>
        </p:spPr>
        <p:txBody>
          <a:bodyPr wrap="square" lIns="0" tIns="0" rIns="0" bIns="0" rtlCol="0" anchor="b" anchorCtr="0">
            <a:noAutofit/>
          </a:bodyPr>
          <a:lstStyle/>
          <a:p>
            <a:pPr marL="0" indent="0">
              <a:lnSpc>
                <a:spcPct val="85000"/>
              </a:lnSpc>
              <a:spcBef>
                <a:spcPts val="0"/>
              </a:spcBef>
              <a:buSzPct val="100000"/>
              <a:buFontTx/>
              <a:buNone/>
            </a:pPr>
            <a:r>
              <a:rPr lang="en-US" sz="3600">
                <a:latin typeface="+mj-lt"/>
              </a:rPr>
              <a:t>Thank you</a:t>
            </a:r>
          </a:p>
        </p:txBody>
      </p:sp>
      <p:sp>
        <p:nvSpPr>
          <p:cNvPr id="9" name="TextBox">
            <a:extLst>
              <a:ext uri="{FF2B5EF4-FFF2-40B4-BE49-F238E27FC236}">
                <a16:creationId xmlns:a16="http://schemas.microsoft.com/office/drawing/2014/main" id="{0443D2F4-C60E-D78A-C788-4E368A6F8166}"/>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spTree>
    <p:extLst>
      <p:ext uri="{BB962C8B-B14F-4D97-AF65-F5344CB8AC3E}">
        <p14:creationId xmlns:p14="http://schemas.microsoft.com/office/powerpoint/2010/main" val="4041499332"/>
      </p:ext>
    </p:extLst>
  </p:cSld>
  <p:clrMapOvr>
    <a:overrideClrMapping bg1="dk1" tx1="lt1" bg2="dk2" tx2="lt2" accent1="accent1" accent2="accent2" accent3="accent3" accent4="accent4" accent5="accent5" accent6="accent6" hlink="hlink" folHlink="folHlink"/>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End Red Strapline">
    <p:bg>
      <p:bgPr>
        <a:solidFill>
          <a:srgbClr val="CA0123"/>
        </a:solidFill>
        <a:effectLst/>
      </p:bgPr>
    </p:bg>
    <p:spTree>
      <p:nvGrpSpPr>
        <p:cNvPr id="1" name=""/>
        <p:cNvGrpSpPr/>
        <p:nvPr/>
      </p:nvGrpSpPr>
      <p:grpSpPr>
        <a:xfrm>
          <a:off x="0" y="0"/>
          <a:ext cx="0" cy="0"/>
          <a:chOff x="0" y="0"/>
          <a:chExt cx="0" cy="0"/>
        </a:xfrm>
      </p:grpSpPr>
      <p:pic>
        <p:nvPicPr>
          <p:cNvPr id="6" name="UL Solutions">
            <a:extLst>
              <a:ext uri="{FF2B5EF4-FFF2-40B4-BE49-F238E27FC236}">
                <a16:creationId xmlns:a16="http://schemas.microsoft.com/office/drawing/2014/main" id="{B4E50CF3-93A0-7B1C-B908-6A296CE540E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411480" y="411479"/>
            <a:ext cx="1336041" cy="548640"/>
          </a:xfrm>
          <a:prstGeom prst="rect">
            <a:avLst/>
          </a:prstGeom>
        </p:spPr>
      </p:pic>
      <p:sp>
        <p:nvSpPr>
          <p:cNvPr id="9" name="TextBox">
            <a:extLst>
              <a:ext uri="{FF2B5EF4-FFF2-40B4-BE49-F238E27FC236}">
                <a16:creationId xmlns:a16="http://schemas.microsoft.com/office/drawing/2014/main" id="{5DBDC9FC-6487-BED8-ECCE-2461EC90E9AC}"/>
              </a:ext>
            </a:extLst>
          </p:cNvPr>
          <p:cNvSpPr txBox="1"/>
          <p:nvPr/>
        </p:nvSpPr>
        <p:spPr>
          <a:xfrm>
            <a:off x="411162" y="1280159"/>
            <a:ext cx="4114800" cy="1554480"/>
          </a:xfrm>
          <a:prstGeom prst="rect">
            <a:avLst/>
          </a:prstGeom>
          <a:noFill/>
        </p:spPr>
        <p:txBody>
          <a:bodyPr wrap="square" lIns="0" tIns="0" rIns="0" bIns="0" rtlCol="0" anchor="b" anchorCtr="0">
            <a:noAutofit/>
          </a:bodyPr>
          <a:lstStyle/>
          <a:p>
            <a:pPr marL="0" indent="0">
              <a:lnSpc>
                <a:spcPct val="85000"/>
              </a:lnSpc>
              <a:spcBef>
                <a:spcPts val="0"/>
              </a:spcBef>
              <a:buSzPct val="100000"/>
              <a:buFontTx/>
              <a:buNone/>
            </a:pPr>
            <a:r>
              <a:rPr lang="en-US" sz="3600">
                <a:latin typeface="+mj-lt"/>
              </a:rPr>
              <a:t>Thank you</a:t>
            </a:r>
          </a:p>
        </p:txBody>
      </p:sp>
      <p:sp>
        <p:nvSpPr>
          <p:cNvPr id="10" name="TextBox">
            <a:extLst>
              <a:ext uri="{FF2B5EF4-FFF2-40B4-BE49-F238E27FC236}">
                <a16:creationId xmlns:a16="http://schemas.microsoft.com/office/drawing/2014/main" id="{07857D23-221D-B9E4-C7DC-A0178B84313B}"/>
              </a:ext>
            </a:extLst>
          </p:cNvPr>
          <p:cNvSpPr txBox="1"/>
          <p:nvPr/>
        </p:nvSpPr>
        <p:spPr>
          <a:xfrm>
            <a:off x="411163" y="4069080"/>
            <a:ext cx="4114800" cy="274320"/>
          </a:xfrm>
          <a:prstGeom prst="rect">
            <a:avLst/>
          </a:prstGeom>
          <a:noFill/>
        </p:spPr>
        <p:txBody>
          <a:bodyPr wrap="square" lIns="0" tIns="0" rIns="0" bIns="0" rtlCol="0">
            <a:noAutofit/>
          </a:bodyPr>
          <a:lstStyle/>
          <a:p>
            <a:pPr>
              <a:lnSpc>
                <a:spcPct val="100000"/>
              </a:lnSpc>
              <a:spcBef>
                <a:spcPts val="0"/>
              </a:spcBef>
              <a:buSzPct val="100000"/>
            </a:pPr>
            <a:r>
              <a:rPr lang="en-US" sz="1000" b="1" err="1"/>
              <a:t>UL.com</a:t>
            </a:r>
            <a:r>
              <a:rPr lang="en-US" sz="1000" b="1"/>
              <a:t>/Solutions</a:t>
            </a:r>
          </a:p>
        </p:txBody>
      </p:sp>
      <p:sp>
        <p:nvSpPr>
          <p:cNvPr id="8" name="Safety. Science. Transformation." descr="Safety. Science. Transformation.">
            <a:extLst>
              <a:ext uri="{FF2B5EF4-FFF2-40B4-BE49-F238E27FC236}">
                <a16:creationId xmlns:a16="http://schemas.microsoft.com/office/drawing/2014/main" id="{B12E11D1-2529-542F-F954-433CCF66B9A4}"/>
              </a:ext>
            </a:extLst>
          </p:cNvPr>
          <p:cNvSpPr>
            <a:spLocks noChangeAspect="1" noEditPoints="1"/>
          </p:cNvSpPr>
          <p:nvPr/>
        </p:nvSpPr>
        <p:spPr bwMode="black">
          <a:xfrm>
            <a:off x="411163" y="4542672"/>
            <a:ext cx="1891315" cy="137160"/>
          </a:xfrm>
          <a:custGeom>
            <a:avLst/>
            <a:gdLst>
              <a:gd name="T0" fmla="*/ 6727 w 6749"/>
              <a:gd name="T1" fmla="*/ 23 h 488"/>
              <a:gd name="T2" fmla="*/ 6641 w 6749"/>
              <a:gd name="T3" fmla="*/ 5 h 488"/>
              <a:gd name="T4" fmla="*/ 6593 w 6749"/>
              <a:gd name="T5" fmla="*/ 116 h 488"/>
              <a:gd name="T6" fmla="*/ 6534 w 6749"/>
              <a:gd name="T7" fmla="*/ 306 h 488"/>
              <a:gd name="T8" fmla="*/ 6240 w 6749"/>
              <a:gd name="T9" fmla="*/ 378 h 488"/>
              <a:gd name="T10" fmla="*/ 6375 w 6749"/>
              <a:gd name="T11" fmla="*/ 378 h 488"/>
              <a:gd name="T12" fmla="*/ 6086 w 6749"/>
              <a:gd name="T13" fmla="*/ 327 h 488"/>
              <a:gd name="T14" fmla="*/ 5863 w 6749"/>
              <a:gd name="T15" fmla="*/ 118 h 488"/>
              <a:gd name="T16" fmla="*/ 5896 w 6749"/>
              <a:gd name="T17" fmla="*/ 84 h 488"/>
              <a:gd name="T18" fmla="*/ 5657 w 6749"/>
              <a:gd name="T19" fmla="*/ 118 h 488"/>
              <a:gd name="T20" fmla="*/ 5769 w 6749"/>
              <a:gd name="T21" fmla="*/ 173 h 488"/>
              <a:gd name="T22" fmla="*/ 5566 w 6749"/>
              <a:gd name="T23" fmla="*/ 278 h 488"/>
              <a:gd name="T24" fmla="*/ 5566 w 6749"/>
              <a:gd name="T25" fmla="*/ 217 h 488"/>
              <a:gd name="T26" fmla="*/ 5647 w 6749"/>
              <a:gd name="T27" fmla="*/ 333 h 488"/>
              <a:gd name="T28" fmla="*/ 5170 w 6749"/>
              <a:gd name="T29" fmla="*/ 170 h 488"/>
              <a:gd name="T30" fmla="*/ 5193 w 6749"/>
              <a:gd name="T31" fmla="*/ 111 h 488"/>
              <a:gd name="T32" fmla="*/ 5296 w 6749"/>
              <a:gd name="T33" fmla="*/ 170 h 488"/>
              <a:gd name="T34" fmla="*/ 4947 w 6749"/>
              <a:gd name="T35" fmla="*/ 118 h 488"/>
              <a:gd name="T36" fmla="*/ 4959 w 6749"/>
              <a:gd name="T37" fmla="*/ 378 h 488"/>
              <a:gd name="T38" fmla="*/ 4740 w 6749"/>
              <a:gd name="T39" fmla="*/ 327 h 488"/>
              <a:gd name="T40" fmla="*/ 4578 w 6749"/>
              <a:gd name="T41" fmla="*/ 0 h 488"/>
              <a:gd name="T42" fmla="*/ 4559 w 6749"/>
              <a:gd name="T43" fmla="*/ 173 h 488"/>
              <a:gd name="T44" fmla="*/ 4578 w 6749"/>
              <a:gd name="T45" fmla="*/ 0 h 488"/>
              <a:gd name="T46" fmla="*/ 4240 w 6749"/>
              <a:gd name="T47" fmla="*/ 192 h 488"/>
              <a:gd name="T48" fmla="*/ 4426 w 6749"/>
              <a:gd name="T49" fmla="*/ 306 h 488"/>
              <a:gd name="T50" fmla="*/ 3993 w 6749"/>
              <a:gd name="T51" fmla="*/ 118 h 488"/>
              <a:gd name="T52" fmla="*/ 4128 w 6749"/>
              <a:gd name="T53" fmla="*/ 210 h 488"/>
              <a:gd name="T54" fmla="*/ 3834 w 6749"/>
              <a:gd name="T55" fmla="*/ 329 h 488"/>
              <a:gd name="T56" fmla="*/ 3746 w 6749"/>
              <a:gd name="T57" fmla="*/ 199 h 488"/>
              <a:gd name="T58" fmla="*/ 3884 w 6749"/>
              <a:gd name="T59" fmla="*/ 346 h 488"/>
              <a:gd name="T60" fmla="*/ 3707 w 6749"/>
              <a:gd name="T61" fmla="*/ 115 h 488"/>
              <a:gd name="T62" fmla="*/ 3413 w 6749"/>
              <a:gd name="T63" fmla="*/ 76 h 488"/>
              <a:gd name="T64" fmla="*/ 3413 w 6749"/>
              <a:gd name="T65" fmla="*/ 378 h 488"/>
              <a:gd name="T66" fmla="*/ 3036 w 6749"/>
              <a:gd name="T67" fmla="*/ 219 h 488"/>
              <a:gd name="T68" fmla="*/ 3103 w 6749"/>
              <a:gd name="T69" fmla="*/ 246 h 488"/>
              <a:gd name="T70" fmla="*/ 2650 w 6749"/>
              <a:gd name="T71" fmla="*/ 248 h 488"/>
              <a:gd name="T72" fmla="*/ 2796 w 6749"/>
              <a:gd name="T73" fmla="*/ 288 h 488"/>
              <a:gd name="T74" fmla="*/ 2404 w 6749"/>
              <a:gd name="T75" fmla="*/ 378 h 488"/>
              <a:gd name="T76" fmla="*/ 2538 w 6749"/>
              <a:gd name="T77" fmla="*/ 378 h 488"/>
              <a:gd name="T78" fmla="*/ 2148 w 6749"/>
              <a:gd name="T79" fmla="*/ 248 h 488"/>
              <a:gd name="T80" fmla="*/ 2355 w 6749"/>
              <a:gd name="T81" fmla="*/ 298 h 488"/>
              <a:gd name="T82" fmla="*/ 2035 w 6749"/>
              <a:gd name="T83" fmla="*/ 118 h 488"/>
              <a:gd name="T84" fmla="*/ 1778 w 6749"/>
              <a:gd name="T85" fmla="*/ 248 h 488"/>
              <a:gd name="T86" fmla="*/ 1991 w 6749"/>
              <a:gd name="T87" fmla="*/ 288 h 488"/>
              <a:gd name="T88" fmla="*/ 1628 w 6749"/>
              <a:gd name="T89" fmla="*/ 228 h 488"/>
              <a:gd name="T90" fmla="*/ 1649 w 6749"/>
              <a:gd name="T91" fmla="*/ 160 h 488"/>
              <a:gd name="T92" fmla="*/ 1383 w 6749"/>
              <a:gd name="T93" fmla="*/ 344 h 488"/>
              <a:gd name="T94" fmla="*/ 1147 w 6749"/>
              <a:gd name="T95" fmla="*/ 118 h 488"/>
              <a:gd name="T96" fmla="*/ 1091 w 6749"/>
              <a:gd name="T97" fmla="*/ 427 h 488"/>
              <a:gd name="T98" fmla="*/ 898 w 6749"/>
              <a:gd name="T99" fmla="*/ 118 h 488"/>
              <a:gd name="T100" fmla="*/ 1003 w 6749"/>
              <a:gd name="T101" fmla="*/ 297 h 488"/>
              <a:gd name="T102" fmla="*/ 730 w 6749"/>
              <a:gd name="T103" fmla="*/ 219 h 488"/>
              <a:gd name="T104" fmla="*/ 771 w 6749"/>
              <a:gd name="T105" fmla="*/ 330 h 488"/>
              <a:gd name="T106" fmla="*/ 641 w 6749"/>
              <a:gd name="T107" fmla="*/ 65 h 488"/>
              <a:gd name="T108" fmla="*/ 524 w 6749"/>
              <a:gd name="T109" fmla="*/ 378 h 488"/>
              <a:gd name="T110" fmla="*/ 344 w 6749"/>
              <a:gd name="T111" fmla="*/ 329 h 488"/>
              <a:gd name="T112" fmla="*/ 354 w 6749"/>
              <a:gd name="T113" fmla="*/ 221 h 488"/>
              <a:gd name="T114" fmla="*/ 448 w 6749"/>
              <a:gd name="T115" fmla="*/ 316 h 488"/>
              <a:gd name="T116" fmla="*/ 0 w 6749"/>
              <a:gd name="T117" fmla="*/ 275 h 488"/>
              <a:gd name="T118" fmla="*/ 108 w 6749"/>
              <a:gd name="T119" fmla="*/ 10 h 488"/>
              <a:gd name="T120" fmla="*/ 113 w 6749"/>
              <a:gd name="T121" fmla="*/ 385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49" h="488">
                <a:moveTo>
                  <a:pt x="6715" y="5"/>
                </a:moveTo>
                <a:lnTo>
                  <a:pt x="6715" y="5"/>
                </a:lnTo>
                <a:lnTo>
                  <a:pt x="6749" y="5"/>
                </a:lnTo>
                <a:lnTo>
                  <a:pt x="6749" y="116"/>
                </a:lnTo>
                <a:lnTo>
                  <a:pt x="6727" y="116"/>
                </a:lnTo>
                <a:lnTo>
                  <a:pt x="6727" y="41"/>
                </a:lnTo>
                <a:cubicBezTo>
                  <a:pt x="6727" y="39"/>
                  <a:pt x="6727" y="36"/>
                  <a:pt x="6727" y="32"/>
                </a:cubicBezTo>
                <a:cubicBezTo>
                  <a:pt x="6727" y="28"/>
                  <a:pt x="6727" y="25"/>
                  <a:pt x="6727" y="23"/>
                </a:cubicBezTo>
                <a:lnTo>
                  <a:pt x="6706" y="116"/>
                </a:lnTo>
                <a:lnTo>
                  <a:pt x="6683" y="116"/>
                </a:lnTo>
                <a:lnTo>
                  <a:pt x="6662" y="23"/>
                </a:lnTo>
                <a:cubicBezTo>
                  <a:pt x="6662" y="25"/>
                  <a:pt x="6662" y="28"/>
                  <a:pt x="6662" y="32"/>
                </a:cubicBezTo>
                <a:cubicBezTo>
                  <a:pt x="6662" y="36"/>
                  <a:pt x="6662" y="39"/>
                  <a:pt x="6662" y="41"/>
                </a:cubicBezTo>
                <a:lnTo>
                  <a:pt x="6662" y="116"/>
                </a:lnTo>
                <a:lnTo>
                  <a:pt x="6641" y="116"/>
                </a:lnTo>
                <a:lnTo>
                  <a:pt x="6641" y="5"/>
                </a:lnTo>
                <a:lnTo>
                  <a:pt x="6675" y="5"/>
                </a:lnTo>
                <a:lnTo>
                  <a:pt x="6695" y="92"/>
                </a:lnTo>
                <a:lnTo>
                  <a:pt x="6715" y="5"/>
                </a:lnTo>
                <a:close/>
                <a:moveTo>
                  <a:pt x="6627" y="5"/>
                </a:moveTo>
                <a:lnTo>
                  <a:pt x="6627" y="5"/>
                </a:lnTo>
                <a:lnTo>
                  <a:pt x="6627" y="24"/>
                </a:lnTo>
                <a:lnTo>
                  <a:pt x="6593" y="24"/>
                </a:lnTo>
                <a:lnTo>
                  <a:pt x="6593" y="116"/>
                </a:lnTo>
                <a:lnTo>
                  <a:pt x="6570" y="116"/>
                </a:lnTo>
                <a:lnTo>
                  <a:pt x="6570" y="24"/>
                </a:lnTo>
                <a:lnTo>
                  <a:pt x="6536" y="24"/>
                </a:lnTo>
                <a:lnTo>
                  <a:pt x="6536" y="5"/>
                </a:lnTo>
                <a:lnTo>
                  <a:pt x="6627" y="5"/>
                </a:lnTo>
                <a:close/>
                <a:moveTo>
                  <a:pt x="6495" y="344"/>
                </a:moveTo>
                <a:lnTo>
                  <a:pt x="6495" y="344"/>
                </a:lnTo>
                <a:cubicBezTo>
                  <a:pt x="6495" y="324"/>
                  <a:pt x="6512" y="306"/>
                  <a:pt x="6534" y="306"/>
                </a:cubicBezTo>
                <a:cubicBezTo>
                  <a:pt x="6554" y="306"/>
                  <a:pt x="6571" y="324"/>
                  <a:pt x="6571" y="344"/>
                </a:cubicBezTo>
                <a:cubicBezTo>
                  <a:pt x="6571" y="365"/>
                  <a:pt x="6554" y="383"/>
                  <a:pt x="6534" y="383"/>
                </a:cubicBezTo>
                <a:cubicBezTo>
                  <a:pt x="6512" y="383"/>
                  <a:pt x="6495" y="365"/>
                  <a:pt x="6495" y="344"/>
                </a:cubicBezTo>
                <a:close/>
                <a:moveTo>
                  <a:pt x="6343" y="169"/>
                </a:moveTo>
                <a:lnTo>
                  <a:pt x="6343" y="169"/>
                </a:lnTo>
                <a:cubicBezTo>
                  <a:pt x="6324" y="169"/>
                  <a:pt x="6306" y="182"/>
                  <a:pt x="6306" y="213"/>
                </a:cubicBezTo>
                <a:lnTo>
                  <a:pt x="6306" y="378"/>
                </a:lnTo>
                <a:lnTo>
                  <a:pt x="6240" y="378"/>
                </a:lnTo>
                <a:lnTo>
                  <a:pt x="6240" y="118"/>
                </a:lnTo>
                <a:lnTo>
                  <a:pt x="6295" y="118"/>
                </a:lnTo>
                <a:lnTo>
                  <a:pt x="6300" y="144"/>
                </a:lnTo>
                <a:lnTo>
                  <a:pt x="6303" y="144"/>
                </a:lnTo>
                <a:cubicBezTo>
                  <a:pt x="6311" y="131"/>
                  <a:pt x="6330" y="111"/>
                  <a:pt x="6364" y="111"/>
                </a:cubicBezTo>
                <a:cubicBezTo>
                  <a:pt x="6407" y="111"/>
                  <a:pt x="6441" y="142"/>
                  <a:pt x="6441" y="196"/>
                </a:cubicBezTo>
                <a:lnTo>
                  <a:pt x="6441" y="378"/>
                </a:lnTo>
                <a:lnTo>
                  <a:pt x="6375" y="378"/>
                </a:lnTo>
                <a:lnTo>
                  <a:pt x="6375" y="210"/>
                </a:lnTo>
                <a:cubicBezTo>
                  <a:pt x="6375" y="182"/>
                  <a:pt x="6361" y="169"/>
                  <a:pt x="6343" y="169"/>
                </a:cubicBezTo>
                <a:close/>
                <a:moveTo>
                  <a:pt x="6086" y="327"/>
                </a:moveTo>
                <a:lnTo>
                  <a:pt x="6086" y="327"/>
                </a:lnTo>
                <a:cubicBezTo>
                  <a:pt x="6112" y="327"/>
                  <a:pt x="6128" y="297"/>
                  <a:pt x="6128" y="248"/>
                </a:cubicBezTo>
                <a:cubicBezTo>
                  <a:pt x="6128" y="199"/>
                  <a:pt x="6112" y="169"/>
                  <a:pt x="6086" y="169"/>
                </a:cubicBezTo>
                <a:cubicBezTo>
                  <a:pt x="6059" y="169"/>
                  <a:pt x="6043" y="199"/>
                  <a:pt x="6043" y="248"/>
                </a:cubicBezTo>
                <a:cubicBezTo>
                  <a:pt x="6043" y="297"/>
                  <a:pt x="6059" y="327"/>
                  <a:pt x="6086" y="327"/>
                </a:cubicBezTo>
                <a:close/>
                <a:moveTo>
                  <a:pt x="5977" y="248"/>
                </a:moveTo>
                <a:lnTo>
                  <a:pt x="5977" y="248"/>
                </a:lnTo>
                <a:cubicBezTo>
                  <a:pt x="5977" y="164"/>
                  <a:pt x="6020" y="111"/>
                  <a:pt x="6086" y="111"/>
                </a:cubicBezTo>
                <a:cubicBezTo>
                  <a:pt x="6151" y="111"/>
                  <a:pt x="6195" y="164"/>
                  <a:pt x="6195" y="248"/>
                </a:cubicBezTo>
                <a:cubicBezTo>
                  <a:pt x="6195" y="332"/>
                  <a:pt x="6151" y="385"/>
                  <a:pt x="6086" y="385"/>
                </a:cubicBezTo>
                <a:cubicBezTo>
                  <a:pt x="6020" y="385"/>
                  <a:pt x="5977" y="332"/>
                  <a:pt x="5977" y="248"/>
                </a:cubicBezTo>
                <a:close/>
                <a:moveTo>
                  <a:pt x="5863" y="118"/>
                </a:moveTo>
                <a:lnTo>
                  <a:pt x="5863" y="118"/>
                </a:lnTo>
                <a:lnTo>
                  <a:pt x="5929" y="118"/>
                </a:lnTo>
                <a:lnTo>
                  <a:pt x="5929" y="378"/>
                </a:lnTo>
                <a:lnTo>
                  <a:pt x="5863" y="378"/>
                </a:lnTo>
                <a:lnTo>
                  <a:pt x="5863" y="118"/>
                </a:lnTo>
                <a:close/>
                <a:moveTo>
                  <a:pt x="5896" y="3"/>
                </a:moveTo>
                <a:lnTo>
                  <a:pt x="5896" y="3"/>
                </a:lnTo>
                <a:cubicBezTo>
                  <a:pt x="5918" y="3"/>
                  <a:pt x="5937" y="21"/>
                  <a:pt x="5937" y="43"/>
                </a:cubicBezTo>
                <a:cubicBezTo>
                  <a:pt x="5937" y="66"/>
                  <a:pt x="5918" y="84"/>
                  <a:pt x="5896" y="84"/>
                </a:cubicBezTo>
                <a:cubicBezTo>
                  <a:pt x="5874" y="84"/>
                  <a:pt x="5856" y="66"/>
                  <a:pt x="5856" y="43"/>
                </a:cubicBezTo>
                <a:cubicBezTo>
                  <a:pt x="5856" y="21"/>
                  <a:pt x="5874" y="3"/>
                  <a:pt x="5896" y="3"/>
                </a:cubicBezTo>
                <a:close/>
                <a:moveTo>
                  <a:pt x="5787" y="385"/>
                </a:moveTo>
                <a:lnTo>
                  <a:pt x="5787" y="385"/>
                </a:lnTo>
                <a:cubicBezTo>
                  <a:pt x="5737" y="385"/>
                  <a:pt x="5704" y="349"/>
                  <a:pt x="5704" y="304"/>
                </a:cubicBezTo>
                <a:lnTo>
                  <a:pt x="5704" y="173"/>
                </a:lnTo>
                <a:lnTo>
                  <a:pt x="5657" y="173"/>
                </a:lnTo>
                <a:lnTo>
                  <a:pt x="5657" y="118"/>
                </a:lnTo>
                <a:lnTo>
                  <a:pt x="5665" y="118"/>
                </a:lnTo>
                <a:cubicBezTo>
                  <a:pt x="5696" y="118"/>
                  <a:pt x="5711" y="100"/>
                  <a:pt x="5712" y="69"/>
                </a:cubicBezTo>
                <a:lnTo>
                  <a:pt x="5713" y="44"/>
                </a:lnTo>
                <a:lnTo>
                  <a:pt x="5769" y="44"/>
                </a:lnTo>
                <a:lnTo>
                  <a:pt x="5769" y="118"/>
                </a:lnTo>
                <a:lnTo>
                  <a:pt x="5825" y="118"/>
                </a:lnTo>
                <a:lnTo>
                  <a:pt x="5825" y="173"/>
                </a:lnTo>
                <a:lnTo>
                  <a:pt x="5769" y="173"/>
                </a:lnTo>
                <a:lnTo>
                  <a:pt x="5769" y="297"/>
                </a:lnTo>
                <a:cubicBezTo>
                  <a:pt x="5769" y="315"/>
                  <a:pt x="5783" y="328"/>
                  <a:pt x="5802" y="328"/>
                </a:cubicBezTo>
                <a:cubicBezTo>
                  <a:pt x="5809" y="328"/>
                  <a:pt x="5815" y="326"/>
                  <a:pt x="5820" y="325"/>
                </a:cubicBezTo>
                <a:lnTo>
                  <a:pt x="5820" y="379"/>
                </a:lnTo>
                <a:cubicBezTo>
                  <a:pt x="5811" y="383"/>
                  <a:pt x="5799" y="385"/>
                  <a:pt x="5787" y="385"/>
                </a:cubicBezTo>
                <a:close/>
                <a:moveTo>
                  <a:pt x="5527" y="329"/>
                </a:moveTo>
                <a:lnTo>
                  <a:pt x="5527" y="329"/>
                </a:lnTo>
                <a:cubicBezTo>
                  <a:pt x="5550" y="329"/>
                  <a:pt x="5566" y="309"/>
                  <a:pt x="5566" y="278"/>
                </a:cubicBezTo>
                <a:lnTo>
                  <a:pt x="5566" y="261"/>
                </a:lnTo>
                <a:lnTo>
                  <a:pt x="5551" y="264"/>
                </a:lnTo>
                <a:cubicBezTo>
                  <a:pt x="5519" y="269"/>
                  <a:pt x="5502" y="283"/>
                  <a:pt x="5502" y="303"/>
                </a:cubicBezTo>
                <a:cubicBezTo>
                  <a:pt x="5502" y="319"/>
                  <a:pt x="5513" y="329"/>
                  <a:pt x="5527" y="329"/>
                </a:cubicBezTo>
                <a:close/>
                <a:moveTo>
                  <a:pt x="5436" y="310"/>
                </a:moveTo>
                <a:lnTo>
                  <a:pt x="5436" y="310"/>
                </a:lnTo>
                <a:cubicBezTo>
                  <a:pt x="5436" y="260"/>
                  <a:pt x="5473" y="229"/>
                  <a:pt x="5537" y="221"/>
                </a:cubicBezTo>
                <a:lnTo>
                  <a:pt x="5566" y="217"/>
                </a:lnTo>
                <a:lnTo>
                  <a:pt x="5566" y="200"/>
                </a:lnTo>
                <a:cubicBezTo>
                  <a:pt x="5566" y="179"/>
                  <a:pt x="5555" y="168"/>
                  <a:pt x="5537" y="168"/>
                </a:cubicBezTo>
                <a:cubicBezTo>
                  <a:pt x="5519" y="168"/>
                  <a:pt x="5506" y="180"/>
                  <a:pt x="5505" y="199"/>
                </a:cubicBezTo>
                <a:lnTo>
                  <a:pt x="5439" y="199"/>
                </a:lnTo>
                <a:cubicBezTo>
                  <a:pt x="5443" y="147"/>
                  <a:pt x="5482" y="111"/>
                  <a:pt x="5539" y="111"/>
                </a:cubicBezTo>
                <a:cubicBezTo>
                  <a:pt x="5593" y="111"/>
                  <a:pt x="5631" y="147"/>
                  <a:pt x="5631" y="204"/>
                </a:cubicBezTo>
                <a:lnTo>
                  <a:pt x="5631" y="316"/>
                </a:lnTo>
                <a:cubicBezTo>
                  <a:pt x="5631" y="326"/>
                  <a:pt x="5637" y="333"/>
                  <a:pt x="5647" y="333"/>
                </a:cubicBezTo>
                <a:cubicBezTo>
                  <a:pt x="5649" y="333"/>
                  <a:pt x="5651" y="333"/>
                  <a:pt x="5654" y="332"/>
                </a:cubicBezTo>
                <a:lnTo>
                  <a:pt x="5654" y="380"/>
                </a:lnTo>
                <a:cubicBezTo>
                  <a:pt x="5646" y="382"/>
                  <a:pt x="5638" y="383"/>
                  <a:pt x="5630" y="383"/>
                </a:cubicBezTo>
                <a:cubicBezTo>
                  <a:pt x="5605" y="383"/>
                  <a:pt x="5584" y="372"/>
                  <a:pt x="5577" y="346"/>
                </a:cubicBezTo>
                <a:cubicBezTo>
                  <a:pt x="5567" y="365"/>
                  <a:pt x="5547" y="385"/>
                  <a:pt x="5512" y="385"/>
                </a:cubicBezTo>
                <a:cubicBezTo>
                  <a:pt x="5467" y="385"/>
                  <a:pt x="5436" y="356"/>
                  <a:pt x="5436" y="310"/>
                </a:cubicBezTo>
                <a:close/>
                <a:moveTo>
                  <a:pt x="5170" y="170"/>
                </a:moveTo>
                <a:lnTo>
                  <a:pt x="5170" y="170"/>
                </a:lnTo>
                <a:cubicBezTo>
                  <a:pt x="5151" y="170"/>
                  <a:pt x="5138" y="185"/>
                  <a:pt x="5138" y="210"/>
                </a:cubicBezTo>
                <a:lnTo>
                  <a:pt x="5138" y="378"/>
                </a:lnTo>
                <a:lnTo>
                  <a:pt x="5072" y="378"/>
                </a:lnTo>
                <a:lnTo>
                  <a:pt x="5072" y="118"/>
                </a:lnTo>
                <a:lnTo>
                  <a:pt x="5126" y="118"/>
                </a:lnTo>
                <a:lnTo>
                  <a:pt x="5130" y="147"/>
                </a:lnTo>
                <a:lnTo>
                  <a:pt x="5133" y="147"/>
                </a:lnTo>
                <a:cubicBezTo>
                  <a:pt x="5142" y="127"/>
                  <a:pt x="5167" y="111"/>
                  <a:pt x="5193" y="111"/>
                </a:cubicBezTo>
                <a:cubicBezTo>
                  <a:pt x="5221" y="111"/>
                  <a:pt x="5245" y="125"/>
                  <a:pt x="5255" y="147"/>
                </a:cubicBezTo>
                <a:lnTo>
                  <a:pt x="5258" y="147"/>
                </a:lnTo>
                <a:cubicBezTo>
                  <a:pt x="5271" y="124"/>
                  <a:pt x="5294" y="111"/>
                  <a:pt x="5322" y="111"/>
                </a:cubicBezTo>
                <a:cubicBezTo>
                  <a:pt x="5366" y="111"/>
                  <a:pt x="5391" y="142"/>
                  <a:pt x="5391" y="194"/>
                </a:cubicBezTo>
                <a:lnTo>
                  <a:pt x="5391" y="378"/>
                </a:lnTo>
                <a:lnTo>
                  <a:pt x="5325" y="378"/>
                </a:lnTo>
                <a:lnTo>
                  <a:pt x="5325" y="207"/>
                </a:lnTo>
                <a:cubicBezTo>
                  <a:pt x="5325" y="184"/>
                  <a:pt x="5314" y="170"/>
                  <a:pt x="5296" y="170"/>
                </a:cubicBezTo>
                <a:cubicBezTo>
                  <a:pt x="5277" y="170"/>
                  <a:pt x="5264" y="185"/>
                  <a:pt x="5264" y="210"/>
                </a:cubicBezTo>
                <a:lnTo>
                  <a:pt x="5264" y="378"/>
                </a:lnTo>
                <a:lnTo>
                  <a:pt x="5199" y="378"/>
                </a:lnTo>
                <a:lnTo>
                  <a:pt x="5199" y="207"/>
                </a:lnTo>
                <a:cubicBezTo>
                  <a:pt x="5199" y="184"/>
                  <a:pt x="5187" y="170"/>
                  <a:pt x="5170" y="170"/>
                </a:cubicBezTo>
                <a:close/>
                <a:moveTo>
                  <a:pt x="4893" y="118"/>
                </a:moveTo>
                <a:lnTo>
                  <a:pt x="4893" y="118"/>
                </a:lnTo>
                <a:lnTo>
                  <a:pt x="4947" y="118"/>
                </a:lnTo>
                <a:lnTo>
                  <a:pt x="4953" y="152"/>
                </a:lnTo>
                <a:lnTo>
                  <a:pt x="4956" y="152"/>
                </a:lnTo>
                <a:cubicBezTo>
                  <a:pt x="4965" y="133"/>
                  <a:pt x="4987" y="115"/>
                  <a:pt x="5023" y="115"/>
                </a:cubicBezTo>
                <a:cubicBezTo>
                  <a:pt x="5028" y="115"/>
                  <a:pt x="5033" y="115"/>
                  <a:pt x="5036" y="116"/>
                </a:cubicBezTo>
                <a:lnTo>
                  <a:pt x="5036" y="178"/>
                </a:lnTo>
                <a:cubicBezTo>
                  <a:pt x="5031" y="178"/>
                  <a:pt x="5027" y="178"/>
                  <a:pt x="5021" y="178"/>
                </a:cubicBezTo>
                <a:cubicBezTo>
                  <a:pt x="4990" y="178"/>
                  <a:pt x="4959" y="200"/>
                  <a:pt x="4959" y="254"/>
                </a:cubicBezTo>
                <a:lnTo>
                  <a:pt x="4959" y="378"/>
                </a:lnTo>
                <a:lnTo>
                  <a:pt x="4893" y="378"/>
                </a:lnTo>
                <a:lnTo>
                  <a:pt x="4893" y="118"/>
                </a:lnTo>
                <a:close/>
                <a:moveTo>
                  <a:pt x="4740" y="327"/>
                </a:moveTo>
                <a:lnTo>
                  <a:pt x="4740" y="327"/>
                </a:lnTo>
                <a:cubicBezTo>
                  <a:pt x="4766" y="327"/>
                  <a:pt x="4782" y="297"/>
                  <a:pt x="4782" y="248"/>
                </a:cubicBezTo>
                <a:cubicBezTo>
                  <a:pt x="4782" y="199"/>
                  <a:pt x="4766" y="169"/>
                  <a:pt x="4740" y="169"/>
                </a:cubicBezTo>
                <a:cubicBezTo>
                  <a:pt x="4714" y="169"/>
                  <a:pt x="4698" y="199"/>
                  <a:pt x="4698" y="248"/>
                </a:cubicBezTo>
                <a:cubicBezTo>
                  <a:pt x="4698" y="297"/>
                  <a:pt x="4714" y="327"/>
                  <a:pt x="4740" y="327"/>
                </a:cubicBezTo>
                <a:close/>
                <a:moveTo>
                  <a:pt x="4631" y="248"/>
                </a:moveTo>
                <a:lnTo>
                  <a:pt x="4631" y="248"/>
                </a:lnTo>
                <a:cubicBezTo>
                  <a:pt x="4631" y="164"/>
                  <a:pt x="4674" y="111"/>
                  <a:pt x="4740" y="111"/>
                </a:cubicBezTo>
                <a:cubicBezTo>
                  <a:pt x="4806" y="111"/>
                  <a:pt x="4849" y="164"/>
                  <a:pt x="4849" y="248"/>
                </a:cubicBezTo>
                <a:cubicBezTo>
                  <a:pt x="4849" y="332"/>
                  <a:pt x="4806" y="385"/>
                  <a:pt x="4740" y="385"/>
                </a:cubicBezTo>
                <a:cubicBezTo>
                  <a:pt x="4674" y="385"/>
                  <a:pt x="4631" y="332"/>
                  <a:pt x="4631" y="248"/>
                </a:cubicBezTo>
                <a:close/>
                <a:moveTo>
                  <a:pt x="4578" y="0"/>
                </a:moveTo>
                <a:lnTo>
                  <a:pt x="4578" y="0"/>
                </a:lnTo>
                <a:cubicBezTo>
                  <a:pt x="4600" y="0"/>
                  <a:pt x="4623" y="7"/>
                  <a:pt x="4633" y="17"/>
                </a:cubicBezTo>
                <a:lnTo>
                  <a:pt x="4611" y="65"/>
                </a:lnTo>
                <a:cubicBezTo>
                  <a:pt x="4603" y="61"/>
                  <a:pt x="4596" y="58"/>
                  <a:pt x="4587" y="58"/>
                </a:cubicBezTo>
                <a:cubicBezTo>
                  <a:pt x="4570" y="58"/>
                  <a:pt x="4559" y="70"/>
                  <a:pt x="4559" y="90"/>
                </a:cubicBezTo>
                <a:lnTo>
                  <a:pt x="4559" y="118"/>
                </a:lnTo>
                <a:lnTo>
                  <a:pt x="4614" y="118"/>
                </a:lnTo>
                <a:lnTo>
                  <a:pt x="4614" y="173"/>
                </a:lnTo>
                <a:lnTo>
                  <a:pt x="4559" y="173"/>
                </a:lnTo>
                <a:lnTo>
                  <a:pt x="4559" y="378"/>
                </a:lnTo>
                <a:lnTo>
                  <a:pt x="4494" y="378"/>
                </a:lnTo>
                <a:lnTo>
                  <a:pt x="4494" y="173"/>
                </a:lnTo>
                <a:lnTo>
                  <a:pt x="4447" y="173"/>
                </a:lnTo>
                <a:lnTo>
                  <a:pt x="4447" y="118"/>
                </a:lnTo>
                <a:lnTo>
                  <a:pt x="4494" y="118"/>
                </a:lnTo>
                <a:lnTo>
                  <a:pt x="4494" y="85"/>
                </a:lnTo>
                <a:cubicBezTo>
                  <a:pt x="4494" y="30"/>
                  <a:pt x="4531" y="0"/>
                  <a:pt x="4578" y="0"/>
                </a:cubicBezTo>
                <a:close/>
                <a:moveTo>
                  <a:pt x="4236" y="300"/>
                </a:moveTo>
                <a:lnTo>
                  <a:pt x="4236" y="300"/>
                </a:lnTo>
                <a:lnTo>
                  <a:pt x="4298" y="300"/>
                </a:lnTo>
                <a:cubicBezTo>
                  <a:pt x="4300" y="319"/>
                  <a:pt x="4312" y="333"/>
                  <a:pt x="4333" y="333"/>
                </a:cubicBezTo>
                <a:cubicBezTo>
                  <a:pt x="4349" y="333"/>
                  <a:pt x="4363" y="325"/>
                  <a:pt x="4363" y="310"/>
                </a:cubicBezTo>
                <a:cubicBezTo>
                  <a:pt x="4363" y="296"/>
                  <a:pt x="4355" y="287"/>
                  <a:pt x="4330" y="279"/>
                </a:cubicBezTo>
                <a:lnTo>
                  <a:pt x="4305" y="270"/>
                </a:lnTo>
                <a:cubicBezTo>
                  <a:pt x="4264" y="255"/>
                  <a:pt x="4240" y="229"/>
                  <a:pt x="4240" y="192"/>
                </a:cubicBezTo>
                <a:cubicBezTo>
                  <a:pt x="4240" y="144"/>
                  <a:pt x="4280" y="111"/>
                  <a:pt x="4331" y="111"/>
                </a:cubicBezTo>
                <a:cubicBezTo>
                  <a:pt x="4383" y="111"/>
                  <a:pt x="4420" y="144"/>
                  <a:pt x="4421" y="189"/>
                </a:cubicBezTo>
                <a:lnTo>
                  <a:pt x="4358" y="189"/>
                </a:lnTo>
                <a:cubicBezTo>
                  <a:pt x="4357" y="175"/>
                  <a:pt x="4347" y="163"/>
                  <a:pt x="4330" y="163"/>
                </a:cubicBezTo>
                <a:cubicBezTo>
                  <a:pt x="4316" y="163"/>
                  <a:pt x="4303" y="172"/>
                  <a:pt x="4303" y="187"/>
                </a:cubicBezTo>
                <a:cubicBezTo>
                  <a:pt x="4303" y="199"/>
                  <a:pt x="4309" y="206"/>
                  <a:pt x="4333" y="214"/>
                </a:cubicBezTo>
                <a:lnTo>
                  <a:pt x="4358" y="223"/>
                </a:lnTo>
                <a:cubicBezTo>
                  <a:pt x="4402" y="238"/>
                  <a:pt x="4426" y="267"/>
                  <a:pt x="4426" y="306"/>
                </a:cubicBezTo>
                <a:cubicBezTo>
                  <a:pt x="4426" y="356"/>
                  <a:pt x="4387" y="385"/>
                  <a:pt x="4334" y="385"/>
                </a:cubicBezTo>
                <a:cubicBezTo>
                  <a:pt x="4276" y="385"/>
                  <a:pt x="4237" y="350"/>
                  <a:pt x="4236" y="300"/>
                </a:cubicBezTo>
                <a:close/>
                <a:moveTo>
                  <a:pt x="4095" y="169"/>
                </a:moveTo>
                <a:lnTo>
                  <a:pt x="4095" y="169"/>
                </a:lnTo>
                <a:cubicBezTo>
                  <a:pt x="4077" y="169"/>
                  <a:pt x="4059" y="182"/>
                  <a:pt x="4059" y="213"/>
                </a:cubicBezTo>
                <a:lnTo>
                  <a:pt x="4059" y="378"/>
                </a:lnTo>
                <a:lnTo>
                  <a:pt x="3993" y="378"/>
                </a:lnTo>
                <a:lnTo>
                  <a:pt x="3993" y="118"/>
                </a:lnTo>
                <a:lnTo>
                  <a:pt x="4047" y="118"/>
                </a:lnTo>
                <a:lnTo>
                  <a:pt x="4053" y="144"/>
                </a:lnTo>
                <a:lnTo>
                  <a:pt x="4056" y="144"/>
                </a:lnTo>
                <a:cubicBezTo>
                  <a:pt x="4063" y="131"/>
                  <a:pt x="4083" y="111"/>
                  <a:pt x="4116" y="111"/>
                </a:cubicBezTo>
                <a:cubicBezTo>
                  <a:pt x="4160" y="111"/>
                  <a:pt x="4193" y="142"/>
                  <a:pt x="4193" y="196"/>
                </a:cubicBezTo>
                <a:lnTo>
                  <a:pt x="4193" y="378"/>
                </a:lnTo>
                <a:lnTo>
                  <a:pt x="4128" y="378"/>
                </a:lnTo>
                <a:lnTo>
                  <a:pt x="4128" y="210"/>
                </a:lnTo>
                <a:cubicBezTo>
                  <a:pt x="4128" y="182"/>
                  <a:pt x="4114" y="169"/>
                  <a:pt x="4095" y="169"/>
                </a:cubicBezTo>
                <a:close/>
                <a:moveTo>
                  <a:pt x="3834" y="329"/>
                </a:moveTo>
                <a:lnTo>
                  <a:pt x="3834" y="329"/>
                </a:lnTo>
                <a:cubicBezTo>
                  <a:pt x="3857" y="329"/>
                  <a:pt x="3873" y="309"/>
                  <a:pt x="3873" y="278"/>
                </a:cubicBezTo>
                <a:lnTo>
                  <a:pt x="3873" y="261"/>
                </a:lnTo>
                <a:lnTo>
                  <a:pt x="3858" y="264"/>
                </a:lnTo>
                <a:cubicBezTo>
                  <a:pt x="3826" y="269"/>
                  <a:pt x="3809" y="283"/>
                  <a:pt x="3809" y="303"/>
                </a:cubicBezTo>
                <a:cubicBezTo>
                  <a:pt x="3809" y="319"/>
                  <a:pt x="3820" y="329"/>
                  <a:pt x="3834" y="329"/>
                </a:cubicBezTo>
                <a:close/>
                <a:moveTo>
                  <a:pt x="3743" y="310"/>
                </a:moveTo>
                <a:lnTo>
                  <a:pt x="3743" y="310"/>
                </a:lnTo>
                <a:cubicBezTo>
                  <a:pt x="3743" y="260"/>
                  <a:pt x="3780" y="229"/>
                  <a:pt x="3845" y="221"/>
                </a:cubicBezTo>
                <a:lnTo>
                  <a:pt x="3873" y="217"/>
                </a:lnTo>
                <a:lnTo>
                  <a:pt x="3873" y="200"/>
                </a:lnTo>
                <a:cubicBezTo>
                  <a:pt x="3873" y="179"/>
                  <a:pt x="3862" y="168"/>
                  <a:pt x="3845" y="168"/>
                </a:cubicBezTo>
                <a:cubicBezTo>
                  <a:pt x="3826" y="168"/>
                  <a:pt x="3814" y="180"/>
                  <a:pt x="3812" y="199"/>
                </a:cubicBezTo>
                <a:lnTo>
                  <a:pt x="3746" y="199"/>
                </a:lnTo>
                <a:cubicBezTo>
                  <a:pt x="3750" y="147"/>
                  <a:pt x="3789" y="111"/>
                  <a:pt x="3846" y="111"/>
                </a:cubicBezTo>
                <a:cubicBezTo>
                  <a:pt x="3900" y="111"/>
                  <a:pt x="3938" y="147"/>
                  <a:pt x="3938" y="204"/>
                </a:cubicBezTo>
                <a:lnTo>
                  <a:pt x="3938" y="316"/>
                </a:lnTo>
                <a:cubicBezTo>
                  <a:pt x="3938" y="326"/>
                  <a:pt x="3944" y="333"/>
                  <a:pt x="3954" y="333"/>
                </a:cubicBezTo>
                <a:cubicBezTo>
                  <a:pt x="3956" y="333"/>
                  <a:pt x="3958" y="333"/>
                  <a:pt x="3961" y="332"/>
                </a:cubicBezTo>
                <a:lnTo>
                  <a:pt x="3961" y="380"/>
                </a:lnTo>
                <a:cubicBezTo>
                  <a:pt x="3953" y="382"/>
                  <a:pt x="3945" y="383"/>
                  <a:pt x="3937" y="383"/>
                </a:cubicBezTo>
                <a:cubicBezTo>
                  <a:pt x="3912" y="383"/>
                  <a:pt x="3891" y="372"/>
                  <a:pt x="3884" y="346"/>
                </a:cubicBezTo>
                <a:cubicBezTo>
                  <a:pt x="3875" y="365"/>
                  <a:pt x="3854" y="385"/>
                  <a:pt x="3819" y="385"/>
                </a:cubicBezTo>
                <a:cubicBezTo>
                  <a:pt x="3774" y="385"/>
                  <a:pt x="3743" y="356"/>
                  <a:pt x="3743" y="310"/>
                </a:cubicBezTo>
                <a:close/>
                <a:moveTo>
                  <a:pt x="3577" y="118"/>
                </a:moveTo>
                <a:lnTo>
                  <a:pt x="3577" y="118"/>
                </a:lnTo>
                <a:lnTo>
                  <a:pt x="3632" y="118"/>
                </a:lnTo>
                <a:lnTo>
                  <a:pt x="3637" y="152"/>
                </a:lnTo>
                <a:lnTo>
                  <a:pt x="3640" y="152"/>
                </a:lnTo>
                <a:cubicBezTo>
                  <a:pt x="3649" y="133"/>
                  <a:pt x="3671" y="115"/>
                  <a:pt x="3707" y="115"/>
                </a:cubicBezTo>
                <a:cubicBezTo>
                  <a:pt x="3712" y="115"/>
                  <a:pt x="3717" y="115"/>
                  <a:pt x="3721" y="116"/>
                </a:cubicBezTo>
                <a:lnTo>
                  <a:pt x="3721" y="178"/>
                </a:lnTo>
                <a:cubicBezTo>
                  <a:pt x="3715" y="178"/>
                  <a:pt x="3711" y="178"/>
                  <a:pt x="3706" y="178"/>
                </a:cubicBezTo>
                <a:cubicBezTo>
                  <a:pt x="3674" y="178"/>
                  <a:pt x="3643" y="200"/>
                  <a:pt x="3643" y="254"/>
                </a:cubicBezTo>
                <a:lnTo>
                  <a:pt x="3643" y="378"/>
                </a:lnTo>
                <a:lnTo>
                  <a:pt x="3577" y="378"/>
                </a:lnTo>
                <a:lnTo>
                  <a:pt x="3577" y="118"/>
                </a:lnTo>
                <a:close/>
                <a:moveTo>
                  <a:pt x="3413" y="76"/>
                </a:moveTo>
                <a:lnTo>
                  <a:pt x="3413" y="76"/>
                </a:lnTo>
                <a:lnTo>
                  <a:pt x="3327" y="76"/>
                </a:lnTo>
                <a:lnTo>
                  <a:pt x="3327" y="16"/>
                </a:lnTo>
                <a:lnTo>
                  <a:pt x="3567" y="16"/>
                </a:lnTo>
                <a:lnTo>
                  <a:pt x="3567" y="76"/>
                </a:lnTo>
                <a:lnTo>
                  <a:pt x="3482" y="76"/>
                </a:lnTo>
                <a:lnTo>
                  <a:pt x="3482" y="378"/>
                </a:lnTo>
                <a:lnTo>
                  <a:pt x="3413" y="378"/>
                </a:lnTo>
                <a:lnTo>
                  <a:pt x="3413" y="76"/>
                </a:lnTo>
                <a:close/>
                <a:moveTo>
                  <a:pt x="3144" y="344"/>
                </a:moveTo>
                <a:lnTo>
                  <a:pt x="3144" y="344"/>
                </a:lnTo>
                <a:cubicBezTo>
                  <a:pt x="3144" y="324"/>
                  <a:pt x="3161" y="306"/>
                  <a:pt x="3183" y="306"/>
                </a:cubicBezTo>
                <a:cubicBezTo>
                  <a:pt x="3203" y="306"/>
                  <a:pt x="3220" y="324"/>
                  <a:pt x="3220" y="344"/>
                </a:cubicBezTo>
                <a:cubicBezTo>
                  <a:pt x="3220" y="365"/>
                  <a:pt x="3203" y="383"/>
                  <a:pt x="3183" y="383"/>
                </a:cubicBezTo>
                <a:cubicBezTo>
                  <a:pt x="3161" y="383"/>
                  <a:pt x="3144" y="365"/>
                  <a:pt x="3144" y="344"/>
                </a:cubicBezTo>
                <a:close/>
                <a:moveTo>
                  <a:pt x="3036" y="219"/>
                </a:moveTo>
                <a:lnTo>
                  <a:pt x="3036" y="219"/>
                </a:lnTo>
                <a:cubicBezTo>
                  <a:pt x="3034" y="186"/>
                  <a:pt x="3021" y="167"/>
                  <a:pt x="3001" y="167"/>
                </a:cubicBezTo>
                <a:cubicBezTo>
                  <a:pt x="2979" y="167"/>
                  <a:pt x="2965" y="186"/>
                  <a:pt x="2962" y="219"/>
                </a:cubicBezTo>
                <a:lnTo>
                  <a:pt x="3036" y="219"/>
                </a:lnTo>
                <a:close/>
                <a:moveTo>
                  <a:pt x="2895" y="248"/>
                </a:moveTo>
                <a:lnTo>
                  <a:pt x="2895" y="248"/>
                </a:lnTo>
                <a:cubicBezTo>
                  <a:pt x="2895" y="164"/>
                  <a:pt x="2936" y="111"/>
                  <a:pt x="3001" y="111"/>
                </a:cubicBezTo>
                <a:cubicBezTo>
                  <a:pt x="3063" y="111"/>
                  <a:pt x="3103" y="162"/>
                  <a:pt x="3103" y="246"/>
                </a:cubicBezTo>
                <a:cubicBezTo>
                  <a:pt x="3103" y="250"/>
                  <a:pt x="3103" y="255"/>
                  <a:pt x="3102" y="264"/>
                </a:cubicBezTo>
                <a:lnTo>
                  <a:pt x="2961" y="264"/>
                </a:lnTo>
                <a:cubicBezTo>
                  <a:pt x="2962" y="303"/>
                  <a:pt x="2977" y="330"/>
                  <a:pt x="3003" y="330"/>
                </a:cubicBezTo>
                <a:cubicBezTo>
                  <a:pt x="3020" y="330"/>
                  <a:pt x="3033" y="319"/>
                  <a:pt x="3036" y="298"/>
                </a:cubicBezTo>
                <a:lnTo>
                  <a:pt x="3101" y="298"/>
                </a:lnTo>
                <a:cubicBezTo>
                  <a:pt x="3096" y="351"/>
                  <a:pt x="3057" y="385"/>
                  <a:pt x="3003" y="385"/>
                </a:cubicBezTo>
                <a:cubicBezTo>
                  <a:pt x="2935" y="385"/>
                  <a:pt x="2895" y="331"/>
                  <a:pt x="2895" y="248"/>
                </a:cubicBezTo>
                <a:close/>
                <a:moveTo>
                  <a:pt x="2650" y="248"/>
                </a:moveTo>
                <a:lnTo>
                  <a:pt x="2650" y="248"/>
                </a:lnTo>
                <a:cubicBezTo>
                  <a:pt x="2650" y="165"/>
                  <a:pt x="2693" y="111"/>
                  <a:pt x="2759" y="111"/>
                </a:cubicBezTo>
                <a:cubicBezTo>
                  <a:pt x="2817" y="111"/>
                  <a:pt x="2858" y="151"/>
                  <a:pt x="2863" y="212"/>
                </a:cubicBezTo>
                <a:lnTo>
                  <a:pt x="2796" y="212"/>
                </a:lnTo>
                <a:cubicBezTo>
                  <a:pt x="2794" y="184"/>
                  <a:pt x="2779" y="170"/>
                  <a:pt x="2759" y="170"/>
                </a:cubicBezTo>
                <a:cubicBezTo>
                  <a:pt x="2733" y="170"/>
                  <a:pt x="2716" y="198"/>
                  <a:pt x="2716" y="248"/>
                </a:cubicBezTo>
                <a:cubicBezTo>
                  <a:pt x="2716" y="299"/>
                  <a:pt x="2733" y="326"/>
                  <a:pt x="2760" y="326"/>
                </a:cubicBezTo>
                <a:cubicBezTo>
                  <a:pt x="2779" y="326"/>
                  <a:pt x="2793" y="312"/>
                  <a:pt x="2796" y="288"/>
                </a:cubicBezTo>
                <a:lnTo>
                  <a:pt x="2863" y="288"/>
                </a:lnTo>
                <a:cubicBezTo>
                  <a:pt x="2857" y="347"/>
                  <a:pt x="2816" y="385"/>
                  <a:pt x="2760" y="385"/>
                </a:cubicBezTo>
                <a:cubicBezTo>
                  <a:pt x="2693" y="385"/>
                  <a:pt x="2650" y="332"/>
                  <a:pt x="2650" y="248"/>
                </a:cubicBezTo>
                <a:close/>
                <a:moveTo>
                  <a:pt x="2506" y="169"/>
                </a:moveTo>
                <a:lnTo>
                  <a:pt x="2506" y="169"/>
                </a:lnTo>
                <a:cubicBezTo>
                  <a:pt x="2487" y="169"/>
                  <a:pt x="2469" y="182"/>
                  <a:pt x="2469" y="213"/>
                </a:cubicBezTo>
                <a:lnTo>
                  <a:pt x="2469" y="378"/>
                </a:lnTo>
                <a:lnTo>
                  <a:pt x="2404" y="378"/>
                </a:lnTo>
                <a:lnTo>
                  <a:pt x="2404" y="118"/>
                </a:lnTo>
                <a:lnTo>
                  <a:pt x="2458" y="118"/>
                </a:lnTo>
                <a:lnTo>
                  <a:pt x="2464" y="144"/>
                </a:lnTo>
                <a:lnTo>
                  <a:pt x="2467" y="144"/>
                </a:lnTo>
                <a:cubicBezTo>
                  <a:pt x="2474" y="131"/>
                  <a:pt x="2494" y="111"/>
                  <a:pt x="2527" y="111"/>
                </a:cubicBezTo>
                <a:cubicBezTo>
                  <a:pt x="2570" y="111"/>
                  <a:pt x="2604" y="142"/>
                  <a:pt x="2604" y="196"/>
                </a:cubicBezTo>
                <a:lnTo>
                  <a:pt x="2604" y="378"/>
                </a:lnTo>
                <a:lnTo>
                  <a:pt x="2538" y="378"/>
                </a:lnTo>
                <a:lnTo>
                  <a:pt x="2538" y="210"/>
                </a:lnTo>
                <a:cubicBezTo>
                  <a:pt x="2538" y="182"/>
                  <a:pt x="2524" y="169"/>
                  <a:pt x="2506" y="169"/>
                </a:cubicBezTo>
                <a:close/>
                <a:moveTo>
                  <a:pt x="2289" y="219"/>
                </a:moveTo>
                <a:lnTo>
                  <a:pt x="2289" y="219"/>
                </a:lnTo>
                <a:cubicBezTo>
                  <a:pt x="2287" y="186"/>
                  <a:pt x="2274" y="167"/>
                  <a:pt x="2254" y="167"/>
                </a:cubicBezTo>
                <a:cubicBezTo>
                  <a:pt x="2232" y="167"/>
                  <a:pt x="2218" y="186"/>
                  <a:pt x="2215" y="219"/>
                </a:cubicBezTo>
                <a:lnTo>
                  <a:pt x="2289" y="219"/>
                </a:lnTo>
                <a:close/>
                <a:moveTo>
                  <a:pt x="2148" y="248"/>
                </a:moveTo>
                <a:lnTo>
                  <a:pt x="2148" y="248"/>
                </a:lnTo>
                <a:cubicBezTo>
                  <a:pt x="2148" y="164"/>
                  <a:pt x="2190" y="111"/>
                  <a:pt x="2254" y="111"/>
                </a:cubicBezTo>
                <a:cubicBezTo>
                  <a:pt x="2316" y="111"/>
                  <a:pt x="2357" y="162"/>
                  <a:pt x="2357" y="246"/>
                </a:cubicBezTo>
                <a:cubicBezTo>
                  <a:pt x="2357" y="250"/>
                  <a:pt x="2357" y="255"/>
                  <a:pt x="2356" y="264"/>
                </a:cubicBezTo>
                <a:lnTo>
                  <a:pt x="2214" y="264"/>
                </a:lnTo>
                <a:cubicBezTo>
                  <a:pt x="2215" y="303"/>
                  <a:pt x="2230" y="330"/>
                  <a:pt x="2256" y="330"/>
                </a:cubicBezTo>
                <a:cubicBezTo>
                  <a:pt x="2273" y="330"/>
                  <a:pt x="2286" y="319"/>
                  <a:pt x="2289" y="298"/>
                </a:cubicBezTo>
                <a:lnTo>
                  <a:pt x="2355" y="298"/>
                </a:lnTo>
                <a:cubicBezTo>
                  <a:pt x="2349" y="351"/>
                  <a:pt x="2310" y="385"/>
                  <a:pt x="2256" y="385"/>
                </a:cubicBezTo>
                <a:cubicBezTo>
                  <a:pt x="2188" y="385"/>
                  <a:pt x="2148" y="331"/>
                  <a:pt x="2148" y="248"/>
                </a:cubicBezTo>
                <a:close/>
                <a:moveTo>
                  <a:pt x="2035" y="118"/>
                </a:moveTo>
                <a:lnTo>
                  <a:pt x="2035" y="118"/>
                </a:lnTo>
                <a:lnTo>
                  <a:pt x="2101" y="118"/>
                </a:lnTo>
                <a:lnTo>
                  <a:pt x="2101" y="378"/>
                </a:lnTo>
                <a:lnTo>
                  <a:pt x="2035" y="378"/>
                </a:lnTo>
                <a:lnTo>
                  <a:pt x="2035" y="118"/>
                </a:lnTo>
                <a:close/>
                <a:moveTo>
                  <a:pt x="2068" y="3"/>
                </a:moveTo>
                <a:lnTo>
                  <a:pt x="2068" y="3"/>
                </a:lnTo>
                <a:cubicBezTo>
                  <a:pt x="2090" y="3"/>
                  <a:pt x="2109" y="21"/>
                  <a:pt x="2109" y="43"/>
                </a:cubicBezTo>
                <a:cubicBezTo>
                  <a:pt x="2109" y="66"/>
                  <a:pt x="2090" y="84"/>
                  <a:pt x="2068" y="84"/>
                </a:cubicBezTo>
                <a:cubicBezTo>
                  <a:pt x="2046" y="84"/>
                  <a:pt x="2027" y="66"/>
                  <a:pt x="2027" y="43"/>
                </a:cubicBezTo>
                <a:cubicBezTo>
                  <a:pt x="2027" y="21"/>
                  <a:pt x="2046" y="3"/>
                  <a:pt x="2068" y="3"/>
                </a:cubicBezTo>
                <a:close/>
                <a:moveTo>
                  <a:pt x="1778" y="248"/>
                </a:moveTo>
                <a:lnTo>
                  <a:pt x="1778" y="248"/>
                </a:lnTo>
                <a:cubicBezTo>
                  <a:pt x="1778" y="165"/>
                  <a:pt x="1821" y="111"/>
                  <a:pt x="1888" y="111"/>
                </a:cubicBezTo>
                <a:cubicBezTo>
                  <a:pt x="1945" y="111"/>
                  <a:pt x="1986" y="151"/>
                  <a:pt x="1991" y="212"/>
                </a:cubicBezTo>
                <a:lnTo>
                  <a:pt x="1925" y="212"/>
                </a:lnTo>
                <a:cubicBezTo>
                  <a:pt x="1922" y="184"/>
                  <a:pt x="1908" y="170"/>
                  <a:pt x="1888" y="170"/>
                </a:cubicBezTo>
                <a:cubicBezTo>
                  <a:pt x="1862" y="170"/>
                  <a:pt x="1845" y="198"/>
                  <a:pt x="1845" y="248"/>
                </a:cubicBezTo>
                <a:cubicBezTo>
                  <a:pt x="1845" y="299"/>
                  <a:pt x="1862" y="326"/>
                  <a:pt x="1888" y="326"/>
                </a:cubicBezTo>
                <a:cubicBezTo>
                  <a:pt x="1908" y="326"/>
                  <a:pt x="1922" y="312"/>
                  <a:pt x="1925" y="288"/>
                </a:cubicBezTo>
                <a:lnTo>
                  <a:pt x="1991" y="288"/>
                </a:lnTo>
                <a:cubicBezTo>
                  <a:pt x="1986" y="347"/>
                  <a:pt x="1945" y="385"/>
                  <a:pt x="1888" y="385"/>
                </a:cubicBezTo>
                <a:cubicBezTo>
                  <a:pt x="1821" y="385"/>
                  <a:pt x="1778" y="332"/>
                  <a:pt x="1778" y="248"/>
                </a:cubicBezTo>
                <a:close/>
                <a:moveTo>
                  <a:pt x="1525" y="275"/>
                </a:moveTo>
                <a:lnTo>
                  <a:pt x="1525" y="275"/>
                </a:lnTo>
                <a:lnTo>
                  <a:pt x="1596" y="275"/>
                </a:lnTo>
                <a:cubicBezTo>
                  <a:pt x="1598" y="309"/>
                  <a:pt x="1614" y="324"/>
                  <a:pt x="1638" y="324"/>
                </a:cubicBezTo>
                <a:cubicBezTo>
                  <a:pt x="1661" y="324"/>
                  <a:pt x="1676" y="310"/>
                  <a:pt x="1676" y="286"/>
                </a:cubicBezTo>
                <a:cubicBezTo>
                  <a:pt x="1676" y="264"/>
                  <a:pt x="1662" y="248"/>
                  <a:pt x="1628" y="228"/>
                </a:cubicBezTo>
                <a:lnTo>
                  <a:pt x="1596" y="210"/>
                </a:lnTo>
                <a:cubicBezTo>
                  <a:pt x="1549" y="183"/>
                  <a:pt x="1528" y="149"/>
                  <a:pt x="1528" y="107"/>
                </a:cubicBezTo>
                <a:cubicBezTo>
                  <a:pt x="1528" y="56"/>
                  <a:pt x="1572" y="10"/>
                  <a:pt x="1634" y="10"/>
                </a:cubicBezTo>
                <a:cubicBezTo>
                  <a:pt x="1697" y="10"/>
                  <a:pt x="1740" y="50"/>
                  <a:pt x="1741" y="112"/>
                </a:cubicBezTo>
                <a:lnTo>
                  <a:pt x="1669" y="112"/>
                </a:lnTo>
                <a:cubicBezTo>
                  <a:pt x="1667" y="86"/>
                  <a:pt x="1654" y="71"/>
                  <a:pt x="1632" y="71"/>
                </a:cubicBezTo>
                <a:cubicBezTo>
                  <a:pt x="1614" y="71"/>
                  <a:pt x="1599" y="85"/>
                  <a:pt x="1599" y="104"/>
                </a:cubicBezTo>
                <a:cubicBezTo>
                  <a:pt x="1599" y="124"/>
                  <a:pt x="1611" y="139"/>
                  <a:pt x="1649" y="160"/>
                </a:cubicBezTo>
                <a:lnTo>
                  <a:pt x="1673" y="174"/>
                </a:lnTo>
                <a:cubicBezTo>
                  <a:pt x="1722" y="201"/>
                  <a:pt x="1746" y="240"/>
                  <a:pt x="1746" y="286"/>
                </a:cubicBezTo>
                <a:cubicBezTo>
                  <a:pt x="1746" y="344"/>
                  <a:pt x="1703" y="385"/>
                  <a:pt x="1638" y="385"/>
                </a:cubicBezTo>
                <a:cubicBezTo>
                  <a:pt x="1569" y="385"/>
                  <a:pt x="1526" y="342"/>
                  <a:pt x="1525" y="275"/>
                </a:cubicBezTo>
                <a:close/>
                <a:moveTo>
                  <a:pt x="1307" y="344"/>
                </a:moveTo>
                <a:lnTo>
                  <a:pt x="1307" y="344"/>
                </a:lnTo>
                <a:cubicBezTo>
                  <a:pt x="1307" y="324"/>
                  <a:pt x="1324" y="306"/>
                  <a:pt x="1345" y="306"/>
                </a:cubicBezTo>
                <a:cubicBezTo>
                  <a:pt x="1366" y="306"/>
                  <a:pt x="1383" y="324"/>
                  <a:pt x="1383" y="344"/>
                </a:cubicBezTo>
                <a:cubicBezTo>
                  <a:pt x="1383" y="365"/>
                  <a:pt x="1366" y="383"/>
                  <a:pt x="1345" y="383"/>
                </a:cubicBezTo>
                <a:cubicBezTo>
                  <a:pt x="1324" y="383"/>
                  <a:pt x="1307" y="365"/>
                  <a:pt x="1307" y="344"/>
                </a:cubicBezTo>
                <a:close/>
                <a:moveTo>
                  <a:pt x="1117" y="431"/>
                </a:moveTo>
                <a:lnTo>
                  <a:pt x="1117" y="431"/>
                </a:lnTo>
                <a:cubicBezTo>
                  <a:pt x="1131" y="431"/>
                  <a:pt x="1149" y="423"/>
                  <a:pt x="1155" y="401"/>
                </a:cubicBezTo>
                <a:lnTo>
                  <a:pt x="1161" y="377"/>
                </a:lnTo>
                <a:lnTo>
                  <a:pt x="1080" y="118"/>
                </a:lnTo>
                <a:lnTo>
                  <a:pt x="1147" y="118"/>
                </a:lnTo>
                <a:lnTo>
                  <a:pt x="1192" y="287"/>
                </a:lnTo>
                <a:lnTo>
                  <a:pt x="1195" y="287"/>
                </a:lnTo>
                <a:lnTo>
                  <a:pt x="1233" y="118"/>
                </a:lnTo>
                <a:lnTo>
                  <a:pt x="1301" y="118"/>
                </a:lnTo>
                <a:lnTo>
                  <a:pt x="1221" y="405"/>
                </a:lnTo>
                <a:cubicBezTo>
                  <a:pt x="1204" y="465"/>
                  <a:pt x="1163" y="488"/>
                  <a:pt x="1126" y="488"/>
                </a:cubicBezTo>
                <a:cubicBezTo>
                  <a:pt x="1111" y="488"/>
                  <a:pt x="1101" y="486"/>
                  <a:pt x="1091" y="483"/>
                </a:cubicBezTo>
                <a:lnTo>
                  <a:pt x="1091" y="427"/>
                </a:lnTo>
                <a:cubicBezTo>
                  <a:pt x="1100" y="430"/>
                  <a:pt x="1109" y="431"/>
                  <a:pt x="1117" y="431"/>
                </a:cubicBezTo>
                <a:close/>
                <a:moveTo>
                  <a:pt x="1021" y="385"/>
                </a:moveTo>
                <a:lnTo>
                  <a:pt x="1021" y="385"/>
                </a:lnTo>
                <a:cubicBezTo>
                  <a:pt x="970" y="385"/>
                  <a:pt x="937" y="349"/>
                  <a:pt x="937" y="304"/>
                </a:cubicBezTo>
                <a:lnTo>
                  <a:pt x="937" y="173"/>
                </a:lnTo>
                <a:lnTo>
                  <a:pt x="891" y="173"/>
                </a:lnTo>
                <a:lnTo>
                  <a:pt x="891" y="118"/>
                </a:lnTo>
                <a:lnTo>
                  <a:pt x="898" y="118"/>
                </a:lnTo>
                <a:cubicBezTo>
                  <a:pt x="929" y="118"/>
                  <a:pt x="944" y="100"/>
                  <a:pt x="946" y="69"/>
                </a:cubicBezTo>
                <a:lnTo>
                  <a:pt x="947" y="44"/>
                </a:lnTo>
                <a:lnTo>
                  <a:pt x="1003" y="44"/>
                </a:lnTo>
                <a:lnTo>
                  <a:pt x="1003" y="118"/>
                </a:lnTo>
                <a:lnTo>
                  <a:pt x="1058" y="118"/>
                </a:lnTo>
                <a:lnTo>
                  <a:pt x="1058" y="173"/>
                </a:lnTo>
                <a:lnTo>
                  <a:pt x="1003" y="173"/>
                </a:lnTo>
                <a:lnTo>
                  <a:pt x="1003" y="297"/>
                </a:lnTo>
                <a:cubicBezTo>
                  <a:pt x="1003" y="315"/>
                  <a:pt x="1016" y="328"/>
                  <a:pt x="1035" y="328"/>
                </a:cubicBezTo>
                <a:cubicBezTo>
                  <a:pt x="1042" y="328"/>
                  <a:pt x="1049" y="326"/>
                  <a:pt x="1054" y="325"/>
                </a:cubicBezTo>
                <a:lnTo>
                  <a:pt x="1054" y="379"/>
                </a:lnTo>
                <a:cubicBezTo>
                  <a:pt x="1044" y="383"/>
                  <a:pt x="1032" y="385"/>
                  <a:pt x="1021" y="385"/>
                </a:cubicBezTo>
                <a:close/>
                <a:moveTo>
                  <a:pt x="804" y="219"/>
                </a:moveTo>
                <a:lnTo>
                  <a:pt x="804" y="219"/>
                </a:lnTo>
                <a:cubicBezTo>
                  <a:pt x="802" y="186"/>
                  <a:pt x="789" y="167"/>
                  <a:pt x="769" y="167"/>
                </a:cubicBezTo>
                <a:cubicBezTo>
                  <a:pt x="747" y="167"/>
                  <a:pt x="733" y="186"/>
                  <a:pt x="730" y="219"/>
                </a:cubicBezTo>
                <a:lnTo>
                  <a:pt x="804" y="219"/>
                </a:lnTo>
                <a:close/>
                <a:moveTo>
                  <a:pt x="663" y="248"/>
                </a:moveTo>
                <a:lnTo>
                  <a:pt x="663" y="248"/>
                </a:lnTo>
                <a:cubicBezTo>
                  <a:pt x="663" y="164"/>
                  <a:pt x="705" y="111"/>
                  <a:pt x="769" y="111"/>
                </a:cubicBezTo>
                <a:cubicBezTo>
                  <a:pt x="831" y="111"/>
                  <a:pt x="872" y="162"/>
                  <a:pt x="872" y="246"/>
                </a:cubicBezTo>
                <a:cubicBezTo>
                  <a:pt x="872" y="250"/>
                  <a:pt x="872" y="255"/>
                  <a:pt x="871" y="264"/>
                </a:cubicBezTo>
                <a:lnTo>
                  <a:pt x="729" y="264"/>
                </a:lnTo>
                <a:cubicBezTo>
                  <a:pt x="730" y="303"/>
                  <a:pt x="745" y="330"/>
                  <a:pt x="771" y="330"/>
                </a:cubicBezTo>
                <a:cubicBezTo>
                  <a:pt x="788" y="330"/>
                  <a:pt x="801" y="319"/>
                  <a:pt x="804" y="298"/>
                </a:cubicBezTo>
                <a:lnTo>
                  <a:pt x="870" y="298"/>
                </a:lnTo>
                <a:cubicBezTo>
                  <a:pt x="864" y="351"/>
                  <a:pt x="825" y="385"/>
                  <a:pt x="771" y="385"/>
                </a:cubicBezTo>
                <a:cubicBezTo>
                  <a:pt x="703" y="385"/>
                  <a:pt x="663" y="331"/>
                  <a:pt x="663" y="248"/>
                </a:cubicBezTo>
                <a:close/>
                <a:moveTo>
                  <a:pt x="608" y="0"/>
                </a:moveTo>
                <a:lnTo>
                  <a:pt x="608" y="0"/>
                </a:lnTo>
                <a:cubicBezTo>
                  <a:pt x="631" y="0"/>
                  <a:pt x="653" y="7"/>
                  <a:pt x="664" y="17"/>
                </a:cubicBezTo>
                <a:lnTo>
                  <a:pt x="641" y="65"/>
                </a:lnTo>
                <a:cubicBezTo>
                  <a:pt x="633" y="61"/>
                  <a:pt x="626" y="58"/>
                  <a:pt x="618" y="58"/>
                </a:cubicBezTo>
                <a:cubicBezTo>
                  <a:pt x="600" y="58"/>
                  <a:pt x="590" y="70"/>
                  <a:pt x="590" y="90"/>
                </a:cubicBezTo>
                <a:lnTo>
                  <a:pt x="590" y="118"/>
                </a:lnTo>
                <a:lnTo>
                  <a:pt x="645" y="118"/>
                </a:lnTo>
                <a:lnTo>
                  <a:pt x="645" y="173"/>
                </a:lnTo>
                <a:lnTo>
                  <a:pt x="590" y="173"/>
                </a:lnTo>
                <a:lnTo>
                  <a:pt x="590" y="378"/>
                </a:lnTo>
                <a:lnTo>
                  <a:pt x="524" y="378"/>
                </a:lnTo>
                <a:lnTo>
                  <a:pt x="524" y="173"/>
                </a:lnTo>
                <a:lnTo>
                  <a:pt x="478" y="173"/>
                </a:lnTo>
                <a:lnTo>
                  <a:pt x="478" y="118"/>
                </a:lnTo>
                <a:lnTo>
                  <a:pt x="524" y="118"/>
                </a:lnTo>
                <a:lnTo>
                  <a:pt x="524" y="85"/>
                </a:lnTo>
                <a:cubicBezTo>
                  <a:pt x="524" y="30"/>
                  <a:pt x="562" y="0"/>
                  <a:pt x="608" y="0"/>
                </a:cubicBezTo>
                <a:close/>
                <a:moveTo>
                  <a:pt x="344" y="329"/>
                </a:moveTo>
                <a:lnTo>
                  <a:pt x="344" y="329"/>
                </a:lnTo>
                <a:cubicBezTo>
                  <a:pt x="367" y="329"/>
                  <a:pt x="383" y="309"/>
                  <a:pt x="383" y="278"/>
                </a:cubicBezTo>
                <a:lnTo>
                  <a:pt x="383" y="261"/>
                </a:lnTo>
                <a:lnTo>
                  <a:pt x="368" y="264"/>
                </a:lnTo>
                <a:cubicBezTo>
                  <a:pt x="336" y="269"/>
                  <a:pt x="319" y="283"/>
                  <a:pt x="319" y="303"/>
                </a:cubicBezTo>
                <a:cubicBezTo>
                  <a:pt x="319" y="319"/>
                  <a:pt x="330" y="329"/>
                  <a:pt x="344" y="329"/>
                </a:cubicBezTo>
                <a:close/>
                <a:moveTo>
                  <a:pt x="253" y="310"/>
                </a:moveTo>
                <a:lnTo>
                  <a:pt x="253" y="310"/>
                </a:lnTo>
                <a:cubicBezTo>
                  <a:pt x="253" y="260"/>
                  <a:pt x="290" y="229"/>
                  <a:pt x="354" y="221"/>
                </a:cubicBezTo>
                <a:lnTo>
                  <a:pt x="383" y="217"/>
                </a:lnTo>
                <a:lnTo>
                  <a:pt x="383" y="200"/>
                </a:lnTo>
                <a:cubicBezTo>
                  <a:pt x="383" y="179"/>
                  <a:pt x="371" y="168"/>
                  <a:pt x="354" y="168"/>
                </a:cubicBezTo>
                <a:cubicBezTo>
                  <a:pt x="336" y="168"/>
                  <a:pt x="323" y="180"/>
                  <a:pt x="322" y="199"/>
                </a:cubicBezTo>
                <a:lnTo>
                  <a:pt x="256" y="199"/>
                </a:lnTo>
                <a:cubicBezTo>
                  <a:pt x="260" y="147"/>
                  <a:pt x="299" y="111"/>
                  <a:pt x="355" y="111"/>
                </a:cubicBezTo>
                <a:cubicBezTo>
                  <a:pt x="410" y="111"/>
                  <a:pt x="448" y="147"/>
                  <a:pt x="448" y="204"/>
                </a:cubicBezTo>
                <a:lnTo>
                  <a:pt x="448" y="316"/>
                </a:lnTo>
                <a:cubicBezTo>
                  <a:pt x="448" y="326"/>
                  <a:pt x="454" y="333"/>
                  <a:pt x="464" y="333"/>
                </a:cubicBezTo>
                <a:cubicBezTo>
                  <a:pt x="466" y="333"/>
                  <a:pt x="468" y="333"/>
                  <a:pt x="471" y="332"/>
                </a:cubicBezTo>
                <a:lnTo>
                  <a:pt x="471" y="380"/>
                </a:lnTo>
                <a:cubicBezTo>
                  <a:pt x="463" y="382"/>
                  <a:pt x="455" y="383"/>
                  <a:pt x="447" y="383"/>
                </a:cubicBezTo>
                <a:cubicBezTo>
                  <a:pt x="422" y="383"/>
                  <a:pt x="400" y="372"/>
                  <a:pt x="394" y="346"/>
                </a:cubicBezTo>
                <a:cubicBezTo>
                  <a:pt x="384" y="365"/>
                  <a:pt x="364" y="385"/>
                  <a:pt x="329" y="385"/>
                </a:cubicBezTo>
                <a:cubicBezTo>
                  <a:pt x="284" y="385"/>
                  <a:pt x="253" y="356"/>
                  <a:pt x="253" y="310"/>
                </a:cubicBezTo>
                <a:close/>
                <a:moveTo>
                  <a:pt x="0" y="275"/>
                </a:moveTo>
                <a:lnTo>
                  <a:pt x="0" y="275"/>
                </a:lnTo>
                <a:lnTo>
                  <a:pt x="71" y="275"/>
                </a:lnTo>
                <a:cubicBezTo>
                  <a:pt x="73" y="309"/>
                  <a:pt x="89" y="324"/>
                  <a:pt x="113" y="324"/>
                </a:cubicBezTo>
                <a:cubicBezTo>
                  <a:pt x="136" y="324"/>
                  <a:pt x="151" y="310"/>
                  <a:pt x="151" y="286"/>
                </a:cubicBezTo>
                <a:cubicBezTo>
                  <a:pt x="151" y="264"/>
                  <a:pt x="137" y="248"/>
                  <a:pt x="103" y="228"/>
                </a:cubicBezTo>
                <a:lnTo>
                  <a:pt x="71" y="210"/>
                </a:lnTo>
                <a:cubicBezTo>
                  <a:pt x="23" y="183"/>
                  <a:pt x="3" y="149"/>
                  <a:pt x="3" y="107"/>
                </a:cubicBezTo>
                <a:cubicBezTo>
                  <a:pt x="3" y="56"/>
                  <a:pt x="47" y="10"/>
                  <a:pt x="108" y="10"/>
                </a:cubicBezTo>
                <a:cubicBezTo>
                  <a:pt x="171" y="10"/>
                  <a:pt x="214" y="50"/>
                  <a:pt x="216" y="112"/>
                </a:cubicBezTo>
                <a:lnTo>
                  <a:pt x="144" y="112"/>
                </a:lnTo>
                <a:cubicBezTo>
                  <a:pt x="141" y="86"/>
                  <a:pt x="129" y="71"/>
                  <a:pt x="107" y="71"/>
                </a:cubicBezTo>
                <a:cubicBezTo>
                  <a:pt x="89" y="71"/>
                  <a:pt x="74" y="85"/>
                  <a:pt x="74" y="104"/>
                </a:cubicBezTo>
                <a:cubicBezTo>
                  <a:pt x="74" y="124"/>
                  <a:pt x="86" y="139"/>
                  <a:pt x="123" y="160"/>
                </a:cubicBezTo>
                <a:lnTo>
                  <a:pt x="148" y="174"/>
                </a:lnTo>
                <a:cubicBezTo>
                  <a:pt x="197" y="201"/>
                  <a:pt x="220" y="240"/>
                  <a:pt x="220" y="286"/>
                </a:cubicBezTo>
                <a:cubicBezTo>
                  <a:pt x="220" y="344"/>
                  <a:pt x="178" y="385"/>
                  <a:pt x="113" y="385"/>
                </a:cubicBezTo>
                <a:cubicBezTo>
                  <a:pt x="44" y="385"/>
                  <a:pt x="1" y="342"/>
                  <a:pt x="0" y="275"/>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7630238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28.xml"/><Relationship Id="rId21" Type="http://schemas.openxmlformats.org/officeDocument/2006/relationships/slideLayout" Target="../slideLayouts/slideLayout123.xml"/><Relationship Id="rId42" Type="http://schemas.openxmlformats.org/officeDocument/2006/relationships/slideLayout" Target="../slideLayouts/slideLayout144.xml"/><Relationship Id="rId47" Type="http://schemas.openxmlformats.org/officeDocument/2006/relationships/slideLayout" Target="../slideLayouts/slideLayout149.xml"/><Relationship Id="rId63" Type="http://schemas.openxmlformats.org/officeDocument/2006/relationships/slideLayout" Target="../slideLayouts/slideLayout165.xml"/><Relationship Id="rId68" Type="http://schemas.openxmlformats.org/officeDocument/2006/relationships/slideLayout" Target="../slideLayouts/slideLayout170.xml"/><Relationship Id="rId84" Type="http://schemas.openxmlformats.org/officeDocument/2006/relationships/slideLayout" Target="../slideLayouts/slideLayout186.xml"/><Relationship Id="rId89" Type="http://schemas.openxmlformats.org/officeDocument/2006/relationships/slideLayout" Target="../slideLayouts/slideLayout191.xml"/><Relationship Id="rId7" Type="http://schemas.openxmlformats.org/officeDocument/2006/relationships/slideLayout" Target="../slideLayouts/slideLayout109.xml"/><Relationship Id="rId71" Type="http://schemas.openxmlformats.org/officeDocument/2006/relationships/slideLayout" Target="../slideLayouts/slideLayout173.xml"/><Relationship Id="rId92" Type="http://schemas.openxmlformats.org/officeDocument/2006/relationships/slideLayout" Target="../slideLayouts/slideLayout194.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9" Type="http://schemas.openxmlformats.org/officeDocument/2006/relationships/slideLayout" Target="../slideLayouts/slideLayout131.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37" Type="http://schemas.openxmlformats.org/officeDocument/2006/relationships/slideLayout" Target="../slideLayouts/slideLayout139.xml"/><Relationship Id="rId40" Type="http://schemas.openxmlformats.org/officeDocument/2006/relationships/slideLayout" Target="../slideLayouts/slideLayout142.xml"/><Relationship Id="rId45" Type="http://schemas.openxmlformats.org/officeDocument/2006/relationships/slideLayout" Target="../slideLayouts/slideLayout147.xml"/><Relationship Id="rId53" Type="http://schemas.openxmlformats.org/officeDocument/2006/relationships/slideLayout" Target="../slideLayouts/slideLayout155.xml"/><Relationship Id="rId58" Type="http://schemas.openxmlformats.org/officeDocument/2006/relationships/slideLayout" Target="../slideLayouts/slideLayout160.xml"/><Relationship Id="rId66" Type="http://schemas.openxmlformats.org/officeDocument/2006/relationships/slideLayout" Target="../slideLayouts/slideLayout168.xml"/><Relationship Id="rId74" Type="http://schemas.openxmlformats.org/officeDocument/2006/relationships/slideLayout" Target="../slideLayouts/slideLayout176.xml"/><Relationship Id="rId79" Type="http://schemas.openxmlformats.org/officeDocument/2006/relationships/slideLayout" Target="../slideLayouts/slideLayout181.xml"/><Relationship Id="rId87" Type="http://schemas.openxmlformats.org/officeDocument/2006/relationships/slideLayout" Target="../slideLayouts/slideLayout189.xml"/><Relationship Id="rId102" Type="http://schemas.openxmlformats.org/officeDocument/2006/relationships/slideLayout" Target="../slideLayouts/slideLayout204.xml"/><Relationship Id="rId5" Type="http://schemas.openxmlformats.org/officeDocument/2006/relationships/slideLayout" Target="../slideLayouts/slideLayout107.xml"/><Relationship Id="rId61" Type="http://schemas.openxmlformats.org/officeDocument/2006/relationships/slideLayout" Target="../slideLayouts/slideLayout163.xml"/><Relationship Id="rId82" Type="http://schemas.openxmlformats.org/officeDocument/2006/relationships/slideLayout" Target="../slideLayouts/slideLayout184.xml"/><Relationship Id="rId90" Type="http://schemas.openxmlformats.org/officeDocument/2006/relationships/slideLayout" Target="../slideLayouts/slideLayout192.xml"/><Relationship Id="rId95" Type="http://schemas.openxmlformats.org/officeDocument/2006/relationships/slideLayout" Target="../slideLayouts/slideLayout197.xml"/><Relationship Id="rId19" Type="http://schemas.openxmlformats.org/officeDocument/2006/relationships/slideLayout" Target="../slideLayouts/slideLayout12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slideLayout" Target="../slideLayouts/slideLayout137.xml"/><Relationship Id="rId43" Type="http://schemas.openxmlformats.org/officeDocument/2006/relationships/slideLayout" Target="../slideLayouts/slideLayout145.xml"/><Relationship Id="rId48" Type="http://schemas.openxmlformats.org/officeDocument/2006/relationships/slideLayout" Target="../slideLayouts/slideLayout150.xml"/><Relationship Id="rId56" Type="http://schemas.openxmlformats.org/officeDocument/2006/relationships/slideLayout" Target="../slideLayouts/slideLayout158.xml"/><Relationship Id="rId64" Type="http://schemas.openxmlformats.org/officeDocument/2006/relationships/slideLayout" Target="../slideLayouts/slideLayout166.xml"/><Relationship Id="rId69" Type="http://schemas.openxmlformats.org/officeDocument/2006/relationships/slideLayout" Target="../slideLayouts/slideLayout171.xml"/><Relationship Id="rId77" Type="http://schemas.openxmlformats.org/officeDocument/2006/relationships/slideLayout" Target="../slideLayouts/slideLayout179.xml"/><Relationship Id="rId100" Type="http://schemas.openxmlformats.org/officeDocument/2006/relationships/slideLayout" Target="../slideLayouts/slideLayout202.xml"/><Relationship Id="rId8" Type="http://schemas.openxmlformats.org/officeDocument/2006/relationships/slideLayout" Target="../slideLayouts/slideLayout110.xml"/><Relationship Id="rId51" Type="http://schemas.openxmlformats.org/officeDocument/2006/relationships/slideLayout" Target="../slideLayouts/slideLayout153.xml"/><Relationship Id="rId72" Type="http://schemas.openxmlformats.org/officeDocument/2006/relationships/slideLayout" Target="../slideLayouts/slideLayout174.xml"/><Relationship Id="rId80" Type="http://schemas.openxmlformats.org/officeDocument/2006/relationships/slideLayout" Target="../slideLayouts/slideLayout182.xml"/><Relationship Id="rId85" Type="http://schemas.openxmlformats.org/officeDocument/2006/relationships/slideLayout" Target="../slideLayouts/slideLayout187.xml"/><Relationship Id="rId93" Type="http://schemas.openxmlformats.org/officeDocument/2006/relationships/slideLayout" Target="../slideLayouts/slideLayout195.xml"/><Relationship Id="rId98" Type="http://schemas.openxmlformats.org/officeDocument/2006/relationships/slideLayout" Target="../slideLayouts/slideLayout200.xml"/><Relationship Id="rId3" Type="http://schemas.openxmlformats.org/officeDocument/2006/relationships/slideLayout" Target="../slideLayouts/slideLayout105.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38" Type="http://schemas.openxmlformats.org/officeDocument/2006/relationships/slideLayout" Target="../slideLayouts/slideLayout140.xml"/><Relationship Id="rId46" Type="http://schemas.openxmlformats.org/officeDocument/2006/relationships/slideLayout" Target="../slideLayouts/slideLayout148.xml"/><Relationship Id="rId59" Type="http://schemas.openxmlformats.org/officeDocument/2006/relationships/slideLayout" Target="../slideLayouts/slideLayout161.xml"/><Relationship Id="rId67" Type="http://schemas.openxmlformats.org/officeDocument/2006/relationships/slideLayout" Target="../slideLayouts/slideLayout169.xml"/><Relationship Id="rId103" Type="http://schemas.openxmlformats.org/officeDocument/2006/relationships/theme" Target="../theme/theme2.xml"/><Relationship Id="rId20" Type="http://schemas.openxmlformats.org/officeDocument/2006/relationships/slideLayout" Target="../slideLayouts/slideLayout122.xml"/><Relationship Id="rId41" Type="http://schemas.openxmlformats.org/officeDocument/2006/relationships/slideLayout" Target="../slideLayouts/slideLayout143.xml"/><Relationship Id="rId54" Type="http://schemas.openxmlformats.org/officeDocument/2006/relationships/slideLayout" Target="../slideLayouts/slideLayout156.xml"/><Relationship Id="rId62" Type="http://schemas.openxmlformats.org/officeDocument/2006/relationships/slideLayout" Target="../slideLayouts/slideLayout164.xml"/><Relationship Id="rId70" Type="http://schemas.openxmlformats.org/officeDocument/2006/relationships/slideLayout" Target="../slideLayouts/slideLayout172.xml"/><Relationship Id="rId75" Type="http://schemas.openxmlformats.org/officeDocument/2006/relationships/slideLayout" Target="../slideLayouts/slideLayout177.xml"/><Relationship Id="rId83" Type="http://schemas.openxmlformats.org/officeDocument/2006/relationships/slideLayout" Target="../slideLayouts/slideLayout185.xml"/><Relationship Id="rId88" Type="http://schemas.openxmlformats.org/officeDocument/2006/relationships/slideLayout" Target="../slideLayouts/slideLayout190.xml"/><Relationship Id="rId91" Type="http://schemas.openxmlformats.org/officeDocument/2006/relationships/slideLayout" Target="../slideLayouts/slideLayout193.xml"/><Relationship Id="rId96" Type="http://schemas.openxmlformats.org/officeDocument/2006/relationships/slideLayout" Target="../slideLayouts/slideLayout198.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slideLayout" Target="../slideLayouts/slideLayout138.xml"/><Relationship Id="rId49" Type="http://schemas.openxmlformats.org/officeDocument/2006/relationships/slideLayout" Target="../slideLayouts/slideLayout151.xml"/><Relationship Id="rId57" Type="http://schemas.openxmlformats.org/officeDocument/2006/relationships/slideLayout" Target="../slideLayouts/slideLayout159.xml"/><Relationship Id="rId10" Type="http://schemas.openxmlformats.org/officeDocument/2006/relationships/slideLayout" Target="../slideLayouts/slideLayout112.xml"/><Relationship Id="rId31" Type="http://schemas.openxmlformats.org/officeDocument/2006/relationships/slideLayout" Target="../slideLayouts/slideLayout133.xml"/><Relationship Id="rId44" Type="http://schemas.openxmlformats.org/officeDocument/2006/relationships/slideLayout" Target="../slideLayouts/slideLayout146.xml"/><Relationship Id="rId52" Type="http://schemas.openxmlformats.org/officeDocument/2006/relationships/slideLayout" Target="../slideLayouts/slideLayout154.xml"/><Relationship Id="rId60" Type="http://schemas.openxmlformats.org/officeDocument/2006/relationships/slideLayout" Target="../slideLayouts/slideLayout162.xml"/><Relationship Id="rId65" Type="http://schemas.openxmlformats.org/officeDocument/2006/relationships/slideLayout" Target="../slideLayouts/slideLayout167.xml"/><Relationship Id="rId73" Type="http://schemas.openxmlformats.org/officeDocument/2006/relationships/slideLayout" Target="../slideLayouts/slideLayout175.xml"/><Relationship Id="rId78" Type="http://schemas.openxmlformats.org/officeDocument/2006/relationships/slideLayout" Target="../slideLayouts/slideLayout180.xml"/><Relationship Id="rId81" Type="http://schemas.openxmlformats.org/officeDocument/2006/relationships/slideLayout" Target="../slideLayouts/slideLayout183.xml"/><Relationship Id="rId86" Type="http://schemas.openxmlformats.org/officeDocument/2006/relationships/slideLayout" Target="../slideLayouts/slideLayout188.xml"/><Relationship Id="rId94" Type="http://schemas.openxmlformats.org/officeDocument/2006/relationships/slideLayout" Target="../slideLayouts/slideLayout196.xml"/><Relationship Id="rId99" Type="http://schemas.openxmlformats.org/officeDocument/2006/relationships/slideLayout" Target="../slideLayouts/slideLayout201.xml"/><Relationship Id="rId101" Type="http://schemas.openxmlformats.org/officeDocument/2006/relationships/slideLayout" Target="../slideLayouts/slideLayout20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39" Type="http://schemas.openxmlformats.org/officeDocument/2006/relationships/slideLayout" Target="../slideLayouts/slideLayout141.xml"/><Relationship Id="rId34" Type="http://schemas.openxmlformats.org/officeDocument/2006/relationships/slideLayout" Target="../slideLayouts/slideLayout136.xml"/><Relationship Id="rId50" Type="http://schemas.openxmlformats.org/officeDocument/2006/relationships/slideLayout" Target="../slideLayouts/slideLayout152.xml"/><Relationship Id="rId55" Type="http://schemas.openxmlformats.org/officeDocument/2006/relationships/slideLayout" Target="../slideLayouts/slideLayout157.xml"/><Relationship Id="rId76" Type="http://schemas.openxmlformats.org/officeDocument/2006/relationships/slideLayout" Target="../slideLayouts/slideLayout178.xml"/><Relationship Id="rId97" Type="http://schemas.openxmlformats.org/officeDocument/2006/relationships/slideLayout" Target="../slideLayouts/slideLayout1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479" y="411480"/>
            <a:ext cx="8321040" cy="685800"/>
          </a:xfrm>
          <a:prstGeom prst="rect">
            <a:avLst/>
          </a:prstGeom>
          <a:noFill/>
        </p:spPr>
        <p:txBody>
          <a:bodyPr vert="horz" lIns="0" tIns="0" rIns="0" bIns="0" rtlCol="0" anchor="t" anchorCtr="0">
            <a:noAutofit/>
          </a:bodyPr>
          <a:lstStyle/>
          <a:p>
            <a:r>
              <a:rPr lang="en-US"/>
              <a:t>[Slide title]</a:t>
            </a:r>
          </a:p>
        </p:txBody>
      </p:sp>
      <p:sp>
        <p:nvSpPr>
          <p:cNvPr id="3" name="Text Placeholder 2"/>
          <p:cNvSpPr>
            <a:spLocks noGrp="1"/>
          </p:cNvSpPr>
          <p:nvPr>
            <p:ph type="body" idx="1"/>
          </p:nvPr>
        </p:nvSpPr>
        <p:spPr>
          <a:xfrm>
            <a:off x="411480" y="1280158"/>
            <a:ext cx="8321040" cy="3364992"/>
          </a:xfrm>
          <a:prstGeom prst="rect">
            <a:avLst/>
          </a:prstGeom>
        </p:spPr>
        <p:txBody>
          <a:bodyPr vert="horz" lIns="0" tIns="0" rIns="0" bIns="0" spcCol="9144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4"/>
          </p:nvPr>
        </p:nvSpPr>
        <p:spPr>
          <a:xfrm>
            <a:off x="8732520" y="4792345"/>
            <a:ext cx="201168" cy="137160"/>
          </a:xfrm>
          <a:prstGeom prst="rect">
            <a:avLst/>
          </a:prstGeom>
        </p:spPr>
        <p:txBody>
          <a:bodyPr vert="horz" wrap="none" lIns="0" tIns="0" rIns="0" bIns="0" rtlCol="0" anchor="b" anchorCtr="0">
            <a:noAutofit/>
          </a:bodyPr>
          <a:lstStyle>
            <a:lvl1pPr algn="r">
              <a:defRPr sz="600" b="1">
                <a:solidFill>
                  <a:schemeClr val="tx1"/>
                </a:solidFill>
              </a:defRPr>
            </a:lvl1pPr>
          </a:lstStyle>
          <a:p>
            <a:fld id="{0FB653A9-F313-624D-BF6F-1C4E70BAF06A}" type="slidenum">
              <a:rPr lang="en-US" smtClean="0"/>
              <a:pPr/>
              <a:t>‹#›</a:t>
            </a:fld>
            <a:endParaRPr lang="en-US"/>
          </a:p>
        </p:txBody>
      </p:sp>
      <p:sp>
        <p:nvSpPr>
          <p:cNvPr id="4" name="TextBox 3">
            <a:extLst>
              <a:ext uri="{FF2B5EF4-FFF2-40B4-BE49-F238E27FC236}">
                <a16:creationId xmlns:a16="http://schemas.microsoft.com/office/drawing/2014/main" id="{F60B8E47-4E66-F492-3735-A14CA786944E}"/>
              </a:ext>
            </a:extLst>
          </p:cNvPr>
          <p:cNvSpPr txBox="1"/>
          <p:nvPr userDrawn="1"/>
        </p:nvSpPr>
        <p:spPr>
          <a:xfrm>
            <a:off x="302388" y="4682254"/>
            <a:ext cx="6600606" cy="357342"/>
          </a:xfrm>
          <a:prstGeom prst="rect">
            <a:avLst/>
          </a:prstGeom>
          <a:noFill/>
        </p:spPr>
        <p:txBody>
          <a:bodyPr wrap="square">
            <a:spAutoFit/>
          </a:bodyPr>
          <a:lstStyle/>
          <a:p>
            <a:pPr marL="0" marR="0">
              <a:lnSpc>
                <a:spcPct val="107000"/>
              </a:lnSpc>
              <a:spcAft>
                <a:spcPts val="800"/>
              </a:spcAft>
            </a:pPr>
            <a:r>
              <a:rPr lang="en-US" sz="550" kern="100">
                <a:effectLst/>
                <a:latin typeface="Arial" panose="020B0604020202020204" pitchFamily="34" charset="0"/>
                <a:ea typeface="DengXian" panose="02010600030101010101" pitchFamily="2" charset="-122"/>
              </a:rPr>
              <a:t>UL SOLUTIONS AND THE UL SOLUTIONS LOGO ARE TRADEMARKS OF UL LLC © 2025. ALL RIGHTS RESERVED. THIS DOCUMENT MAY NOT BE COPIED WITHOUT WRITTEN PERMISSION FROM UL LLC AND ONLY IN ITS ENTIRETY. THE DOCUMENT IS FOR GENERAL INFORMATION PURPOSES ONLY AND IS NOT INTENDED TO CONVEY LEGAL OR OTHER PROFESSIONAL ADVICE. THE INFORMATION PROVIDED IN THIS DOCUMENT IS CORRECT TO THE BEST OF OUR KNOWLEDGE, INFORMATION AND BELIEF AT THE DATE OF ITS PUBLICATION.</a:t>
            </a:r>
          </a:p>
        </p:txBody>
      </p:sp>
    </p:spTree>
    <p:extLst>
      <p:ext uri="{BB962C8B-B14F-4D97-AF65-F5344CB8AC3E}">
        <p14:creationId xmlns:p14="http://schemas.microsoft.com/office/powerpoint/2010/main" val="3756961190"/>
      </p:ext>
    </p:extLst>
  </p:cSld>
  <p:clrMap bg1="lt1" tx1="dk1" bg2="lt2" tx2="dk2" accent1="accent1" accent2="accent2" accent3="accent3" accent4="accent4" accent5="accent5" accent6="accent6" hlink="hlink" folHlink="folHlink"/>
  <p:sldLayoutIdLst>
    <p:sldLayoutId id="2147483661" r:id="rId1"/>
    <p:sldLayoutId id="2147483678" r:id="rId2"/>
    <p:sldLayoutId id="2147483773" r:id="rId3"/>
    <p:sldLayoutId id="2147483778" r:id="rId4"/>
    <p:sldLayoutId id="2147483774" r:id="rId5"/>
    <p:sldLayoutId id="2147483775" r:id="rId6"/>
    <p:sldLayoutId id="2147483776" r:id="rId7"/>
    <p:sldLayoutId id="2147483777" r:id="rId8"/>
    <p:sldLayoutId id="2147483671" r:id="rId9"/>
    <p:sldLayoutId id="2147483672" r:id="rId10"/>
    <p:sldLayoutId id="2147483725" r:id="rId11"/>
    <p:sldLayoutId id="2147483726" r:id="rId12"/>
    <p:sldLayoutId id="2147483673" r:id="rId13"/>
    <p:sldLayoutId id="2147483674" r:id="rId14"/>
    <p:sldLayoutId id="2147483675" r:id="rId15"/>
    <p:sldLayoutId id="2147483676" r:id="rId16"/>
    <p:sldLayoutId id="2147483761" r:id="rId17"/>
    <p:sldLayoutId id="2147483683" r:id="rId18"/>
    <p:sldLayoutId id="2147483762" r:id="rId19"/>
    <p:sldLayoutId id="2147483684" r:id="rId20"/>
    <p:sldLayoutId id="2147483713" r:id="rId21"/>
    <p:sldLayoutId id="2147483760" r:id="rId22"/>
    <p:sldLayoutId id="2147483663" r:id="rId23"/>
    <p:sldLayoutId id="2147483679" r:id="rId24"/>
    <p:sldLayoutId id="2147483724" r:id="rId25"/>
    <p:sldLayoutId id="2147483680" r:id="rId26"/>
    <p:sldLayoutId id="2147483681" r:id="rId27"/>
    <p:sldLayoutId id="2147483772" r:id="rId28"/>
    <p:sldLayoutId id="2147483662" r:id="rId29"/>
    <p:sldLayoutId id="2147483664" r:id="rId30"/>
    <p:sldLayoutId id="2147483687" r:id="rId31"/>
    <p:sldLayoutId id="2147483685" r:id="rId32"/>
    <p:sldLayoutId id="2147483688" r:id="rId33"/>
    <p:sldLayoutId id="2147483686" r:id="rId34"/>
    <p:sldLayoutId id="2147483689" r:id="rId35"/>
    <p:sldLayoutId id="2147483703" r:id="rId36"/>
    <p:sldLayoutId id="2147483704" r:id="rId37"/>
    <p:sldLayoutId id="2147483705" r:id="rId38"/>
    <p:sldLayoutId id="2147483690" r:id="rId39"/>
    <p:sldLayoutId id="2147483691" r:id="rId40"/>
    <p:sldLayoutId id="2147483692" r:id="rId41"/>
    <p:sldLayoutId id="2147483693" r:id="rId42"/>
    <p:sldLayoutId id="2147483694" r:id="rId43"/>
    <p:sldLayoutId id="2147483712" r:id="rId44"/>
    <p:sldLayoutId id="2147483699" r:id="rId45"/>
    <p:sldLayoutId id="2147483702" r:id="rId46"/>
    <p:sldLayoutId id="2147483730" r:id="rId47"/>
    <p:sldLayoutId id="2147483783" r:id="rId48"/>
    <p:sldLayoutId id="2147483779" r:id="rId49"/>
    <p:sldLayoutId id="2147483780" r:id="rId50"/>
    <p:sldLayoutId id="2147483781" r:id="rId51"/>
    <p:sldLayoutId id="2147483782" r:id="rId52"/>
    <p:sldLayoutId id="2147483727" r:id="rId53"/>
    <p:sldLayoutId id="2147483729" r:id="rId54"/>
    <p:sldLayoutId id="2147483731" r:id="rId55"/>
    <p:sldLayoutId id="2147483732" r:id="rId56"/>
    <p:sldLayoutId id="2147483733" r:id="rId57"/>
    <p:sldLayoutId id="2147483734" r:id="rId58"/>
    <p:sldLayoutId id="2147483763" r:id="rId59"/>
    <p:sldLayoutId id="2147483764" r:id="rId60"/>
    <p:sldLayoutId id="2147483765" r:id="rId61"/>
    <p:sldLayoutId id="2147483766" r:id="rId62"/>
    <p:sldLayoutId id="2147483767" r:id="rId63"/>
    <p:sldLayoutId id="2147483768" r:id="rId64"/>
    <p:sldLayoutId id="2147483736" r:id="rId65"/>
    <p:sldLayoutId id="2147483737" r:id="rId66"/>
    <p:sldLayoutId id="2147483735" r:id="rId67"/>
    <p:sldLayoutId id="2147483738" r:id="rId68"/>
    <p:sldLayoutId id="2147483739" r:id="rId69"/>
    <p:sldLayoutId id="2147483740" r:id="rId70"/>
    <p:sldLayoutId id="2147483741" r:id="rId71"/>
    <p:sldLayoutId id="2147483742" r:id="rId72"/>
    <p:sldLayoutId id="2147483743" r:id="rId73"/>
    <p:sldLayoutId id="2147483744" r:id="rId74"/>
    <p:sldLayoutId id="2147483757" r:id="rId75"/>
    <p:sldLayoutId id="2147483745" r:id="rId76"/>
    <p:sldLayoutId id="2147483758" r:id="rId77"/>
    <p:sldLayoutId id="2147483746" r:id="rId78"/>
    <p:sldLayoutId id="2147483759" r:id="rId79"/>
    <p:sldLayoutId id="2147483769" r:id="rId80"/>
    <p:sldLayoutId id="2147483747" r:id="rId81"/>
    <p:sldLayoutId id="2147483756" r:id="rId82"/>
    <p:sldLayoutId id="2147483748" r:id="rId83"/>
    <p:sldLayoutId id="2147483749" r:id="rId84"/>
    <p:sldLayoutId id="2147483750" r:id="rId85"/>
    <p:sldLayoutId id="2147483751" r:id="rId86"/>
    <p:sldLayoutId id="2147483752" r:id="rId87"/>
    <p:sldLayoutId id="2147483753" r:id="rId88"/>
    <p:sldLayoutId id="2147483754" r:id="rId89"/>
    <p:sldLayoutId id="2147483755" r:id="rId90"/>
    <p:sldLayoutId id="2147483770" r:id="rId91"/>
    <p:sldLayoutId id="2147483771" r:id="rId92"/>
    <p:sldLayoutId id="2147483666" r:id="rId93"/>
    <p:sldLayoutId id="2147483682" r:id="rId94"/>
    <p:sldLayoutId id="2147483710" r:id="rId95"/>
    <p:sldLayoutId id="2147483711" r:id="rId96"/>
    <p:sldLayoutId id="2147483722" r:id="rId97"/>
    <p:sldLayoutId id="2147483723" r:id="rId98"/>
    <p:sldLayoutId id="2147483695" r:id="rId99"/>
    <p:sldLayoutId id="2147483707" r:id="rId100"/>
    <p:sldLayoutId id="2147483708" r:id="rId101"/>
    <p:sldLayoutId id="2147483709" r:id="rId102"/>
  </p:sldLayoutIdLst>
  <p:hf hdr="0" ftr="0" dt="0"/>
  <p:txStyles>
    <p:title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137160" indent="-137160" algn="l" defTabSz="685800" rtl="0" eaLnBrk="1" latinLnBrk="0" hangingPunct="1">
        <a:lnSpc>
          <a:spcPct val="100000"/>
        </a:lnSpc>
        <a:spcBef>
          <a:spcPts val="900"/>
        </a:spcBef>
        <a:buClr>
          <a:srgbClr val="CA0123"/>
        </a:buClr>
        <a:buFont typeface="Arial" panose="020B0604020202020204" pitchFamily="34" charset="0"/>
        <a:buChar char="•"/>
        <a:defRPr sz="1400" kern="1200">
          <a:solidFill>
            <a:schemeClr val="tx1"/>
          </a:solidFill>
          <a:latin typeface="+mn-lt"/>
          <a:ea typeface="+mn-ea"/>
          <a:cs typeface="+mn-cs"/>
        </a:defRPr>
      </a:lvl1pPr>
      <a:lvl2pPr marL="274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4114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5486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6858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59">
          <p15:clr>
            <a:srgbClr val="F26B43"/>
          </p15:clr>
        </p15:guide>
        <p15:guide id="3" pos="5501">
          <p15:clr>
            <a:srgbClr val="F26B43"/>
          </p15:clr>
        </p15:guide>
        <p15:guide id="4" orient="horz" pos="806">
          <p15:clr>
            <a:srgbClr val="F26B43"/>
          </p15:clr>
        </p15:guide>
        <p15:guide id="5" orient="horz" pos="260">
          <p15:clr>
            <a:srgbClr val="F26B43"/>
          </p15:clr>
        </p15:guide>
        <p15:guide id="7" pos="642">
          <p15:clr>
            <a:srgbClr val="A4A3A4"/>
          </p15:clr>
        </p15:guide>
        <p15:guide id="8" pos="700">
          <p15:clr>
            <a:srgbClr val="A4A3A4"/>
          </p15:clr>
        </p15:guide>
        <p15:guide id="9" pos="1084">
          <p15:clr>
            <a:srgbClr val="A4A3A4"/>
          </p15:clr>
        </p15:guide>
        <p15:guide id="10" pos="1140">
          <p15:clr>
            <a:srgbClr val="A4A3A4"/>
          </p15:clr>
        </p15:guide>
        <p15:guide id="11" pos="1526">
          <p15:clr>
            <a:srgbClr val="A4A3A4"/>
          </p15:clr>
        </p15:guide>
        <p15:guide id="12" pos="1582">
          <p15:clr>
            <a:srgbClr val="A4A3A4"/>
          </p15:clr>
        </p15:guide>
        <p15:guide id="13" pos="1968">
          <p15:clr>
            <a:srgbClr val="A4A3A4"/>
          </p15:clr>
        </p15:guide>
        <p15:guide id="14" pos="2024">
          <p15:clr>
            <a:srgbClr val="A4A3A4"/>
          </p15:clr>
        </p15:guide>
        <p15:guide id="15" pos="2410">
          <p15:clr>
            <a:srgbClr val="A4A3A4"/>
          </p15:clr>
        </p15:guide>
        <p15:guide id="16" pos="2466">
          <p15:clr>
            <a:srgbClr val="A4A3A4"/>
          </p15:clr>
        </p15:guide>
        <p15:guide id="17" pos="2850">
          <p15:clr>
            <a:srgbClr val="A4A3A4"/>
          </p15:clr>
        </p15:guide>
        <p15:guide id="18" pos="2908">
          <p15:clr>
            <a:srgbClr val="A4A3A4"/>
          </p15:clr>
        </p15:guide>
        <p15:guide id="19" pos="3292">
          <p15:clr>
            <a:srgbClr val="A4A3A4"/>
          </p15:clr>
        </p15:guide>
        <p15:guide id="20" pos="3348">
          <p15:clr>
            <a:srgbClr val="A4A3A4"/>
          </p15:clr>
        </p15:guide>
        <p15:guide id="21" pos="3734">
          <p15:clr>
            <a:srgbClr val="A4A3A4"/>
          </p15:clr>
        </p15:guide>
        <p15:guide id="22" pos="3790">
          <p15:clr>
            <a:srgbClr val="A4A3A4"/>
          </p15:clr>
        </p15:guide>
        <p15:guide id="23" pos="4176">
          <p15:clr>
            <a:srgbClr val="A4A3A4"/>
          </p15:clr>
        </p15:guide>
        <p15:guide id="24" pos="4232">
          <p15:clr>
            <a:srgbClr val="A4A3A4"/>
          </p15:clr>
        </p15:guide>
        <p15:guide id="25" pos="4618">
          <p15:clr>
            <a:srgbClr val="A4A3A4"/>
          </p15:clr>
        </p15:guide>
        <p15:guide id="26" pos="4674">
          <p15:clr>
            <a:srgbClr val="A4A3A4"/>
          </p15:clr>
        </p15:guide>
        <p15:guide id="27" pos="5058">
          <p15:clr>
            <a:srgbClr val="A4A3A4"/>
          </p15:clr>
        </p15:guide>
        <p15:guide id="28" pos="5116">
          <p15:clr>
            <a:srgbClr val="A4A3A4"/>
          </p15:clr>
        </p15:guide>
        <p15:guide id="29" orient="horz" pos="292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479" y="411480"/>
            <a:ext cx="8321040" cy="685800"/>
          </a:xfrm>
          <a:prstGeom prst="rect">
            <a:avLst/>
          </a:prstGeom>
          <a:noFill/>
        </p:spPr>
        <p:txBody>
          <a:bodyPr vert="horz" lIns="0" tIns="0" rIns="0" bIns="0" rtlCol="0" anchor="t" anchorCtr="0">
            <a:noAutofit/>
          </a:bodyPr>
          <a:lstStyle/>
          <a:p>
            <a:r>
              <a:rPr lang="en-US"/>
              <a:t>[Slide title]</a:t>
            </a:r>
          </a:p>
        </p:txBody>
      </p:sp>
      <p:sp>
        <p:nvSpPr>
          <p:cNvPr id="3" name="Text Placeholder 2"/>
          <p:cNvSpPr>
            <a:spLocks noGrp="1"/>
          </p:cNvSpPr>
          <p:nvPr>
            <p:ph type="body" idx="1"/>
          </p:nvPr>
        </p:nvSpPr>
        <p:spPr>
          <a:xfrm>
            <a:off x="411480" y="1280158"/>
            <a:ext cx="8321040" cy="3364992"/>
          </a:xfrm>
          <a:prstGeom prst="rect">
            <a:avLst/>
          </a:prstGeom>
        </p:spPr>
        <p:txBody>
          <a:bodyPr vert="horz" lIns="0" tIns="0" rIns="0" bIns="0" spcCol="9144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4"/>
          </p:nvPr>
        </p:nvSpPr>
        <p:spPr>
          <a:xfrm>
            <a:off x="8732520" y="4792345"/>
            <a:ext cx="201168" cy="137160"/>
          </a:xfrm>
          <a:prstGeom prst="rect">
            <a:avLst/>
          </a:prstGeom>
        </p:spPr>
        <p:txBody>
          <a:bodyPr vert="horz" wrap="none" lIns="0" tIns="0" rIns="0" bIns="0" rtlCol="0" anchor="b" anchorCtr="0">
            <a:noAutofit/>
          </a:bodyPr>
          <a:lstStyle>
            <a:lvl1pPr algn="r">
              <a:defRPr sz="600" b="1">
                <a:solidFill>
                  <a:schemeClr val="tx1"/>
                </a:solidFill>
              </a:defRPr>
            </a:lvl1pPr>
          </a:lstStyle>
          <a:p>
            <a:fld id="{0FB653A9-F313-624D-BF6F-1C4E70BAF06A}" type="slidenum">
              <a:rPr lang="en-US" smtClean="0"/>
              <a:pPr/>
              <a:t>‹#›</a:t>
            </a:fld>
            <a:endParaRPr lang="en-US"/>
          </a:p>
        </p:txBody>
      </p:sp>
      <p:sp>
        <p:nvSpPr>
          <p:cNvPr id="4" name="TextBox 3">
            <a:extLst>
              <a:ext uri="{FF2B5EF4-FFF2-40B4-BE49-F238E27FC236}">
                <a16:creationId xmlns:a16="http://schemas.microsoft.com/office/drawing/2014/main" id="{D99AB871-B285-67D3-375D-7B61955C56AB}"/>
              </a:ext>
            </a:extLst>
          </p:cNvPr>
          <p:cNvSpPr txBox="1"/>
          <p:nvPr userDrawn="1"/>
        </p:nvSpPr>
        <p:spPr>
          <a:xfrm>
            <a:off x="302388" y="4682254"/>
            <a:ext cx="6600606" cy="357342"/>
          </a:xfrm>
          <a:prstGeom prst="rect">
            <a:avLst/>
          </a:prstGeom>
          <a:noFill/>
        </p:spPr>
        <p:txBody>
          <a:bodyPr wrap="square">
            <a:spAutoFit/>
          </a:bodyPr>
          <a:lstStyle/>
          <a:p>
            <a:pPr marL="0" marR="0">
              <a:lnSpc>
                <a:spcPct val="107000"/>
              </a:lnSpc>
              <a:spcAft>
                <a:spcPts val="800"/>
              </a:spcAft>
            </a:pPr>
            <a:r>
              <a:rPr lang="en-US" sz="550" kern="100">
                <a:effectLst/>
                <a:latin typeface="Arial" panose="020B0604020202020204" pitchFamily="34" charset="0"/>
                <a:ea typeface="DengXian" panose="02010600030101010101" pitchFamily="2" charset="-122"/>
              </a:rPr>
              <a:t>UL SOLUTIONS AND THE UL SOLUTIONS LOGO ARE TRADEMARKS OF UL LLC © 2025. ALL RIGHTS RESERVED. THIS DOCUMENT MAY NOT BE COPIED WITHOUT WRITTEN PERMISSION FROM UL LLC AND ONLY IN ITS ENTIRETY. THE DOCUMENT IS FOR GENERAL INFORMATION PURPOSES ONLY AND IS NOT INTENDED TO CONVEY LEGAL OR OTHER PROFESSIONAL ADVICE. THE INFORMATION PROVIDED IN THIS DOCUMENT IS CORRECT TO THE BEST OF OUR KNOWLEDGE, INFORMATION AND BELIEF AT THE DATE OF ITS PUBLICATION.</a:t>
            </a:r>
          </a:p>
        </p:txBody>
      </p:sp>
    </p:spTree>
    <p:extLst>
      <p:ext uri="{BB962C8B-B14F-4D97-AF65-F5344CB8AC3E}">
        <p14:creationId xmlns:p14="http://schemas.microsoft.com/office/powerpoint/2010/main" val="3756961190"/>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 id="2147483804" r:id="rId20"/>
    <p:sldLayoutId id="2147483805" r:id="rId21"/>
    <p:sldLayoutId id="2147483806" r:id="rId22"/>
    <p:sldLayoutId id="2147483807" r:id="rId23"/>
    <p:sldLayoutId id="2147483808" r:id="rId24"/>
    <p:sldLayoutId id="2147483809" r:id="rId25"/>
    <p:sldLayoutId id="2147483810" r:id="rId26"/>
    <p:sldLayoutId id="2147483811" r:id="rId27"/>
    <p:sldLayoutId id="2147483812" r:id="rId28"/>
    <p:sldLayoutId id="2147483813" r:id="rId29"/>
    <p:sldLayoutId id="2147483814" r:id="rId30"/>
    <p:sldLayoutId id="2147483815" r:id="rId31"/>
    <p:sldLayoutId id="2147483816" r:id="rId32"/>
    <p:sldLayoutId id="2147483817" r:id="rId33"/>
    <p:sldLayoutId id="2147483818" r:id="rId34"/>
    <p:sldLayoutId id="2147483819" r:id="rId35"/>
    <p:sldLayoutId id="2147483820" r:id="rId36"/>
    <p:sldLayoutId id="2147483821" r:id="rId37"/>
    <p:sldLayoutId id="2147483822" r:id="rId38"/>
    <p:sldLayoutId id="2147483823" r:id="rId39"/>
    <p:sldLayoutId id="2147483824" r:id="rId40"/>
    <p:sldLayoutId id="2147483825" r:id="rId41"/>
    <p:sldLayoutId id="2147483826" r:id="rId42"/>
    <p:sldLayoutId id="2147483827" r:id="rId43"/>
    <p:sldLayoutId id="2147483828" r:id="rId44"/>
    <p:sldLayoutId id="2147483829" r:id="rId45"/>
    <p:sldLayoutId id="2147483830" r:id="rId46"/>
    <p:sldLayoutId id="2147483831" r:id="rId47"/>
    <p:sldLayoutId id="2147483832" r:id="rId48"/>
    <p:sldLayoutId id="2147483833" r:id="rId49"/>
    <p:sldLayoutId id="2147483834" r:id="rId50"/>
    <p:sldLayoutId id="2147483835" r:id="rId51"/>
    <p:sldLayoutId id="2147483836" r:id="rId52"/>
    <p:sldLayoutId id="2147483837" r:id="rId53"/>
    <p:sldLayoutId id="2147483838" r:id="rId54"/>
    <p:sldLayoutId id="2147483839" r:id="rId55"/>
    <p:sldLayoutId id="2147483840" r:id="rId56"/>
    <p:sldLayoutId id="2147483841" r:id="rId57"/>
    <p:sldLayoutId id="2147483842" r:id="rId58"/>
    <p:sldLayoutId id="2147483843" r:id="rId59"/>
    <p:sldLayoutId id="2147483844" r:id="rId60"/>
    <p:sldLayoutId id="2147483845" r:id="rId61"/>
    <p:sldLayoutId id="2147483846" r:id="rId62"/>
    <p:sldLayoutId id="2147483847" r:id="rId63"/>
    <p:sldLayoutId id="2147483848" r:id="rId64"/>
    <p:sldLayoutId id="2147483849" r:id="rId65"/>
    <p:sldLayoutId id="2147483850" r:id="rId66"/>
    <p:sldLayoutId id="2147483851" r:id="rId67"/>
    <p:sldLayoutId id="2147483852" r:id="rId68"/>
    <p:sldLayoutId id="2147483853" r:id="rId69"/>
    <p:sldLayoutId id="2147483854" r:id="rId70"/>
    <p:sldLayoutId id="2147483855" r:id="rId71"/>
    <p:sldLayoutId id="2147483856" r:id="rId72"/>
    <p:sldLayoutId id="2147483857" r:id="rId73"/>
    <p:sldLayoutId id="2147483858" r:id="rId74"/>
    <p:sldLayoutId id="2147483859" r:id="rId75"/>
    <p:sldLayoutId id="2147483860" r:id="rId76"/>
    <p:sldLayoutId id="2147483861" r:id="rId77"/>
    <p:sldLayoutId id="2147483862" r:id="rId78"/>
    <p:sldLayoutId id="2147483863" r:id="rId79"/>
    <p:sldLayoutId id="2147483864" r:id="rId80"/>
    <p:sldLayoutId id="2147483865" r:id="rId81"/>
    <p:sldLayoutId id="2147483866" r:id="rId82"/>
    <p:sldLayoutId id="2147483867" r:id="rId83"/>
    <p:sldLayoutId id="2147483868" r:id="rId84"/>
    <p:sldLayoutId id="2147483869" r:id="rId85"/>
    <p:sldLayoutId id="2147483870" r:id="rId86"/>
    <p:sldLayoutId id="2147483871" r:id="rId87"/>
    <p:sldLayoutId id="2147483872" r:id="rId88"/>
    <p:sldLayoutId id="2147483873" r:id="rId89"/>
    <p:sldLayoutId id="2147483874" r:id="rId90"/>
    <p:sldLayoutId id="2147483875" r:id="rId91"/>
    <p:sldLayoutId id="2147483876" r:id="rId92"/>
    <p:sldLayoutId id="2147483877" r:id="rId93"/>
    <p:sldLayoutId id="2147483878" r:id="rId94"/>
    <p:sldLayoutId id="2147483879" r:id="rId95"/>
    <p:sldLayoutId id="2147483880" r:id="rId96"/>
    <p:sldLayoutId id="2147483881" r:id="rId97"/>
    <p:sldLayoutId id="2147483882" r:id="rId98"/>
    <p:sldLayoutId id="2147483883" r:id="rId99"/>
    <p:sldLayoutId id="2147483884" r:id="rId100"/>
    <p:sldLayoutId id="2147483885" r:id="rId101"/>
    <p:sldLayoutId id="2147483886" r:id="rId102"/>
  </p:sldLayoutIdLst>
  <p:hf hdr="0" ftr="0" dt="0"/>
  <p:txStyles>
    <p:title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137160" indent="-137160" algn="l" defTabSz="685800" rtl="0" eaLnBrk="1" latinLnBrk="0" hangingPunct="1">
        <a:lnSpc>
          <a:spcPct val="100000"/>
        </a:lnSpc>
        <a:spcBef>
          <a:spcPts val="900"/>
        </a:spcBef>
        <a:buClr>
          <a:srgbClr val="CA0123"/>
        </a:buClr>
        <a:buFont typeface="Arial" panose="020B0604020202020204" pitchFamily="34" charset="0"/>
        <a:buChar char="•"/>
        <a:defRPr sz="1400" kern="1200">
          <a:solidFill>
            <a:schemeClr val="tx1"/>
          </a:solidFill>
          <a:latin typeface="+mn-lt"/>
          <a:ea typeface="+mn-ea"/>
          <a:cs typeface="+mn-cs"/>
        </a:defRPr>
      </a:lvl1pPr>
      <a:lvl2pPr marL="274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4114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5486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6858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59">
          <p15:clr>
            <a:srgbClr val="F26B43"/>
          </p15:clr>
        </p15:guide>
        <p15:guide id="3" pos="5501">
          <p15:clr>
            <a:srgbClr val="F26B43"/>
          </p15:clr>
        </p15:guide>
        <p15:guide id="4" orient="horz" pos="806">
          <p15:clr>
            <a:srgbClr val="F26B43"/>
          </p15:clr>
        </p15:guide>
        <p15:guide id="5" orient="horz" pos="260">
          <p15:clr>
            <a:srgbClr val="F26B43"/>
          </p15:clr>
        </p15:guide>
        <p15:guide id="7" pos="642">
          <p15:clr>
            <a:srgbClr val="A4A3A4"/>
          </p15:clr>
        </p15:guide>
        <p15:guide id="8" pos="700">
          <p15:clr>
            <a:srgbClr val="A4A3A4"/>
          </p15:clr>
        </p15:guide>
        <p15:guide id="9" pos="1084">
          <p15:clr>
            <a:srgbClr val="A4A3A4"/>
          </p15:clr>
        </p15:guide>
        <p15:guide id="10" pos="1140">
          <p15:clr>
            <a:srgbClr val="A4A3A4"/>
          </p15:clr>
        </p15:guide>
        <p15:guide id="11" pos="1526">
          <p15:clr>
            <a:srgbClr val="A4A3A4"/>
          </p15:clr>
        </p15:guide>
        <p15:guide id="12" pos="1582">
          <p15:clr>
            <a:srgbClr val="A4A3A4"/>
          </p15:clr>
        </p15:guide>
        <p15:guide id="13" pos="1968">
          <p15:clr>
            <a:srgbClr val="A4A3A4"/>
          </p15:clr>
        </p15:guide>
        <p15:guide id="14" pos="2024">
          <p15:clr>
            <a:srgbClr val="A4A3A4"/>
          </p15:clr>
        </p15:guide>
        <p15:guide id="15" pos="2410">
          <p15:clr>
            <a:srgbClr val="A4A3A4"/>
          </p15:clr>
        </p15:guide>
        <p15:guide id="16" pos="2466">
          <p15:clr>
            <a:srgbClr val="A4A3A4"/>
          </p15:clr>
        </p15:guide>
        <p15:guide id="17" pos="2850">
          <p15:clr>
            <a:srgbClr val="A4A3A4"/>
          </p15:clr>
        </p15:guide>
        <p15:guide id="18" pos="2908">
          <p15:clr>
            <a:srgbClr val="A4A3A4"/>
          </p15:clr>
        </p15:guide>
        <p15:guide id="19" pos="3292">
          <p15:clr>
            <a:srgbClr val="A4A3A4"/>
          </p15:clr>
        </p15:guide>
        <p15:guide id="20" pos="3348">
          <p15:clr>
            <a:srgbClr val="A4A3A4"/>
          </p15:clr>
        </p15:guide>
        <p15:guide id="21" pos="3734">
          <p15:clr>
            <a:srgbClr val="A4A3A4"/>
          </p15:clr>
        </p15:guide>
        <p15:guide id="22" pos="3790">
          <p15:clr>
            <a:srgbClr val="A4A3A4"/>
          </p15:clr>
        </p15:guide>
        <p15:guide id="23" pos="4176">
          <p15:clr>
            <a:srgbClr val="A4A3A4"/>
          </p15:clr>
        </p15:guide>
        <p15:guide id="24" pos="4232">
          <p15:clr>
            <a:srgbClr val="A4A3A4"/>
          </p15:clr>
        </p15:guide>
        <p15:guide id="25" pos="4618">
          <p15:clr>
            <a:srgbClr val="A4A3A4"/>
          </p15:clr>
        </p15:guide>
        <p15:guide id="26" pos="4674">
          <p15:clr>
            <a:srgbClr val="A4A3A4"/>
          </p15:clr>
        </p15:guide>
        <p15:guide id="27" pos="5058">
          <p15:clr>
            <a:srgbClr val="A4A3A4"/>
          </p15:clr>
        </p15:guide>
        <p15:guide id="28" pos="5116">
          <p15:clr>
            <a:srgbClr val="A4A3A4"/>
          </p15:clr>
        </p15:guide>
        <p15:guide id="29" orient="horz" pos="292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4.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4CE1-259D-8150-2D96-B1018919D9BA}"/>
              </a:ext>
            </a:extLst>
          </p:cNvPr>
          <p:cNvSpPr>
            <a:spLocks noGrp="1"/>
          </p:cNvSpPr>
          <p:nvPr>
            <p:ph type="ctrTitle"/>
          </p:nvPr>
        </p:nvSpPr>
        <p:spPr>
          <a:xfrm>
            <a:off x="411480" y="1280160"/>
            <a:ext cx="7867106" cy="1554480"/>
          </a:xfrm>
        </p:spPr>
        <p:txBody>
          <a:bodyPr/>
          <a:lstStyle/>
          <a:p>
            <a:r>
              <a:rPr lang="en-US"/>
              <a:t>From refueling to multi-fuel stations: Construction and safety requirements</a:t>
            </a:r>
          </a:p>
        </p:txBody>
      </p:sp>
      <p:sp>
        <p:nvSpPr>
          <p:cNvPr id="3" name="Subtitle 2">
            <a:extLst>
              <a:ext uri="{FF2B5EF4-FFF2-40B4-BE49-F238E27FC236}">
                <a16:creationId xmlns:a16="http://schemas.microsoft.com/office/drawing/2014/main" id="{365F2BE9-CE34-902B-3023-4457E6E7B8AC}"/>
              </a:ext>
            </a:extLst>
          </p:cNvPr>
          <p:cNvSpPr>
            <a:spLocks noGrp="1"/>
          </p:cNvSpPr>
          <p:nvPr>
            <p:ph type="subTitle" idx="1"/>
          </p:nvPr>
        </p:nvSpPr>
        <p:spPr/>
        <p:txBody>
          <a:bodyPr/>
          <a:lstStyle/>
          <a:p>
            <a:r>
              <a:rPr lang="en-US"/>
              <a:t>RE+</a:t>
            </a:r>
          </a:p>
          <a:p>
            <a:r>
              <a:rPr lang="en-US"/>
              <a:t>Las Vegas</a:t>
            </a:r>
          </a:p>
        </p:txBody>
      </p:sp>
      <p:sp>
        <p:nvSpPr>
          <p:cNvPr id="4" name="Text Placeholder 3">
            <a:extLst>
              <a:ext uri="{FF2B5EF4-FFF2-40B4-BE49-F238E27FC236}">
                <a16:creationId xmlns:a16="http://schemas.microsoft.com/office/drawing/2014/main" id="{B567BC84-0A5E-2E8C-FAF0-576527B4D429}"/>
              </a:ext>
            </a:extLst>
          </p:cNvPr>
          <p:cNvSpPr>
            <a:spLocks noGrp="1"/>
          </p:cNvSpPr>
          <p:nvPr>
            <p:ph type="body" sz="quarter" idx="10"/>
          </p:nvPr>
        </p:nvSpPr>
        <p:spPr/>
        <p:txBody>
          <a:bodyPr/>
          <a:lstStyle/>
          <a:p>
            <a:r>
              <a:rPr lang="en-US"/>
              <a:t>Eduardo Galera</a:t>
            </a:r>
          </a:p>
          <a:p>
            <a:r>
              <a:rPr lang="en-US"/>
              <a:t>Michael Slowinske</a:t>
            </a:r>
          </a:p>
          <a:p>
            <a:r>
              <a:rPr lang="en-US"/>
              <a:t>Sept. 11, 2025</a:t>
            </a:r>
          </a:p>
        </p:txBody>
      </p:sp>
      <p:sp>
        <p:nvSpPr>
          <p:cNvPr id="7" name="Copyright">
            <a:extLst>
              <a:ext uri="{FF2B5EF4-FFF2-40B4-BE49-F238E27FC236}">
                <a16:creationId xmlns:a16="http://schemas.microsoft.com/office/drawing/2014/main" id="{8D0AE7A9-7D83-1DE5-A6D5-DCB3EE7B7265}"/>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1231664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679E-6F3E-785B-2F35-2640B64C974F}"/>
              </a:ext>
            </a:extLst>
          </p:cNvPr>
          <p:cNvSpPr>
            <a:spLocks noGrp="1"/>
          </p:cNvSpPr>
          <p:nvPr>
            <p:ph type="title"/>
          </p:nvPr>
        </p:nvSpPr>
        <p:spPr/>
        <p:txBody>
          <a:bodyPr/>
          <a:lstStyle/>
          <a:p>
            <a:r>
              <a:rPr lang="en-US">
                <a:cs typeface="Arial"/>
              </a:rPr>
              <a:t>Who we are</a:t>
            </a:r>
          </a:p>
        </p:txBody>
      </p:sp>
      <p:pic>
        <p:nvPicPr>
          <p:cNvPr id="10" name="Picture Placeholder 9" descr="A person smiling in front of a wall with green leaves&#10;&#10;AI-generated content may be incorrect.">
            <a:extLst>
              <a:ext uri="{FF2B5EF4-FFF2-40B4-BE49-F238E27FC236}">
                <a16:creationId xmlns:a16="http://schemas.microsoft.com/office/drawing/2014/main" id="{274BC06F-A7F7-284B-8BC2-3ADBBB4FF510}"/>
              </a:ext>
            </a:extLst>
          </p:cNvPr>
          <p:cNvPicPr>
            <a:picLocks noGrp="1" noChangeAspect="1"/>
          </p:cNvPicPr>
          <p:nvPr>
            <p:ph type="pic" sz="quarter" idx="11"/>
          </p:nvPr>
        </p:nvPicPr>
        <p:blipFill>
          <a:blip r:embed="rId2"/>
          <a:srcRect/>
          <a:stretch/>
        </p:blipFill>
        <p:spPr>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pic>
      <p:sp>
        <p:nvSpPr>
          <p:cNvPr id="4" name="Text Placeholder 3">
            <a:extLst>
              <a:ext uri="{FF2B5EF4-FFF2-40B4-BE49-F238E27FC236}">
                <a16:creationId xmlns:a16="http://schemas.microsoft.com/office/drawing/2014/main" id="{95401CC6-8D8E-007D-4BFB-0AE10724AC9E}"/>
              </a:ext>
            </a:extLst>
          </p:cNvPr>
          <p:cNvSpPr>
            <a:spLocks noGrp="1"/>
          </p:cNvSpPr>
          <p:nvPr>
            <p:ph type="body" sz="quarter" idx="13"/>
          </p:nvPr>
        </p:nvSpPr>
        <p:spPr>
          <a:xfrm>
            <a:off x="3914774" y="1279525"/>
            <a:ext cx="4496534" cy="3364992"/>
          </a:xfrm>
        </p:spPr>
        <p:txBody>
          <a:bodyPr vert="horz" lIns="0" tIns="0" rIns="0" bIns="0" spcCol="91440" rtlCol="0" anchor="t">
            <a:noAutofit/>
          </a:bodyPr>
          <a:lstStyle/>
          <a:p>
            <a:r>
              <a:rPr lang="en-US">
                <a:cs typeface="Arial"/>
              </a:rPr>
              <a:t>Eduardo Galera</a:t>
            </a:r>
          </a:p>
          <a:p>
            <a:endParaRPr lang="en-US">
              <a:cs typeface="Arial"/>
            </a:endParaRPr>
          </a:p>
          <a:p>
            <a:r>
              <a:rPr lang="en-US" b="0">
                <a:cs typeface="Arial"/>
              </a:rPr>
              <a:t>Eduardo is a global senior product manager with an electronics engineering background and a Master of Business Administration (MBA) in project management. He has more than 21 years of experience in testing, inspection and certification (TIC) and explosive equipment, and he also holds ISO 9001 Lead Auditor and Green Belt certifications. He represents UL Solutions on the Brazilian National Committee for IECEx and serves as program owner and assessor for this service. He is responsible for the Oil and Gas, Hydrogen, and Renewable Energy Product Management team, which includes the global portfolio as well as business development for new and innovative products.</a:t>
            </a:r>
          </a:p>
        </p:txBody>
      </p:sp>
      <p:sp>
        <p:nvSpPr>
          <p:cNvPr id="5" name="Slide Number Placeholder 4">
            <a:extLst>
              <a:ext uri="{FF2B5EF4-FFF2-40B4-BE49-F238E27FC236}">
                <a16:creationId xmlns:a16="http://schemas.microsoft.com/office/drawing/2014/main" id="{6E980FAD-A0AD-08AE-012D-BE676F7F42D5}"/>
              </a:ext>
            </a:extLst>
          </p:cNvPr>
          <p:cNvSpPr>
            <a:spLocks noGrp="1"/>
          </p:cNvSpPr>
          <p:nvPr>
            <p:ph type="sldNum" sz="quarter" idx="12"/>
          </p:nvPr>
        </p:nvSpPr>
        <p:spPr/>
        <p:txBody>
          <a:bodyPr/>
          <a:lstStyle/>
          <a:p>
            <a:fld id="{0FB653A9-F313-624D-BF6F-1C4E70BAF06A}" type="slidenum">
              <a:rPr lang="en-US" smtClean="0"/>
              <a:t>2</a:t>
            </a:fld>
            <a:endParaRPr lang="en-US"/>
          </a:p>
        </p:txBody>
      </p:sp>
      <p:pic>
        <p:nvPicPr>
          <p:cNvPr id="7" name="Picture 2" descr="A qr code on a white background&#10;&#10;AI-generated content may be incorrect.">
            <a:extLst>
              <a:ext uri="{FF2B5EF4-FFF2-40B4-BE49-F238E27FC236}">
                <a16:creationId xmlns:a16="http://schemas.microsoft.com/office/drawing/2014/main" id="{0986E5C7-5520-24D8-7686-157F0EA6C5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332" y="3578748"/>
            <a:ext cx="920791" cy="9207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02896CB-C13C-6D20-2964-A040D34775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0542" y="3971957"/>
            <a:ext cx="134371" cy="134371"/>
          </a:xfrm>
          <a:prstGeom prst="rect">
            <a:avLst/>
          </a:prstGeom>
          <a:noFill/>
          <a:extLst>
            <a:ext uri="{909E8E84-426E-40DD-AFC4-6F175D3DCCD1}">
              <a14:hiddenFill xmlns:a14="http://schemas.microsoft.com/office/drawing/2010/main">
                <a:solidFill>
                  <a:srgbClr val="FFFFFF"/>
                </a:solidFill>
              </a14:hiddenFill>
            </a:ext>
          </a:extLst>
        </p:spPr>
      </p:pic>
      <p:sp>
        <p:nvSpPr>
          <p:cNvPr id="3" name="Copyright">
            <a:extLst>
              <a:ext uri="{FF2B5EF4-FFF2-40B4-BE49-F238E27FC236}">
                <a16:creationId xmlns:a16="http://schemas.microsoft.com/office/drawing/2014/main" id="{08B53145-4911-F06A-C5CE-0B42C1DA792D}"/>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95735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98A85-031D-D764-6C67-B4ABFE6836D8}"/>
              </a:ext>
            </a:extLst>
          </p:cNvPr>
          <p:cNvSpPr>
            <a:spLocks noGrp="1"/>
          </p:cNvSpPr>
          <p:nvPr>
            <p:ph type="title"/>
          </p:nvPr>
        </p:nvSpPr>
        <p:spPr/>
        <p:txBody>
          <a:bodyPr/>
          <a:lstStyle/>
          <a:p>
            <a:r>
              <a:rPr lang="en-US">
                <a:cs typeface="Arial"/>
              </a:rPr>
              <a:t>Who we are</a:t>
            </a:r>
            <a:endParaRPr lang="en-US"/>
          </a:p>
        </p:txBody>
      </p:sp>
      <p:pic>
        <p:nvPicPr>
          <p:cNvPr id="6" name="Picture Placeholder 5" descr="A person smiling for a picture&#10;&#10;AI-generated content may be incorrect.">
            <a:extLst>
              <a:ext uri="{FF2B5EF4-FFF2-40B4-BE49-F238E27FC236}">
                <a16:creationId xmlns:a16="http://schemas.microsoft.com/office/drawing/2014/main" id="{6FC0B8BF-1373-1749-99FE-5FF5AE94439A}"/>
              </a:ext>
            </a:extLst>
          </p:cNvPr>
          <p:cNvPicPr>
            <a:picLocks noGrp="1" noChangeAspect="1"/>
          </p:cNvPicPr>
          <p:nvPr>
            <p:ph type="pic" sz="quarter" idx="11"/>
          </p:nvPr>
        </p:nvPicPr>
        <p:blipFill>
          <a:blip r:embed="rId2"/>
          <a:srcRect/>
          <a:stretch/>
        </p:blipFill>
        <p:spPr>
          <a:xfrm>
            <a:off x="1082859" y="1297636"/>
            <a:ext cx="1550388" cy="1973553"/>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a:solidFill>
            <a:srgbClr val="D8D9DA"/>
          </a:solidFill>
        </p:spPr>
      </p:pic>
      <p:sp>
        <p:nvSpPr>
          <p:cNvPr id="4" name="Text Placeholder 3">
            <a:extLst>
              <a:ext uri="{FF2B5EF4-FFF2-40B4-BE49-F238E27FC236}">
                <a16:creationId xmlns:a16="http://schemas.microsoft.com/office/drawing/2014/main" id="{53B0AF8A-4B0D-647E-9D8A-B88EEE73D7FE}"/>
              </a:ext>
            </a:extLst>
          </p:cNvPr>
          <p:cNvSpPr>
            <a:spLocks noGrp="1"/>
          </p:cNvSpPr>
          <p:nvPr>
            <p:ph type="body" sz="quarter" idx="13"/>
          </p:nvPr>
        </p:nvSpPr>
        <p:spPr>
          <a:xfrm>
            <a:off x="3625851" y="1097280"/>
            <a:ext cx="4870450" cy="3364992"/>
          </a:xfrm>
        </p:spPr>
        <p:txBody>
          <a:bodyPr vert="horz" lIns="0" tIns="0" rIns="0" bIns="0" spcCol="91440" rtlCol="0" anchor="t">
            <a:noAutofit/>
          </a:bodyPr>
          <a:lstStyle/>
          <a:p>
            <a:r>
              <a:rPr lang="en-US">
                <a:cs typeface="Arial"/>
              </a:rPr>
              <a:t>Michael </a:t>
            </a:r>
            <a:r>
              <a:rPr lang="en-US" err="1">
                <a:cs typeface="Arial"/>
              </a:rPr>
              <a:t>Slowinske</a:t>
            </a:r>
            <a:endParaRPr lang="en-US">
              <a:cs typeface="Arial"/>
            </a:endParaRPr>
          </a:p>
          <a:p>
            <a:endParaRPr lang="en-US" b="0">
              <a:cs typeface="Arial"/>
            </a:endParaRPr>
          </a:p>
          <a:p>
            <a:r>
              <a:rPr lang="en-US" b="0">
                <a:cs typeface="Arial"/>
              </a:rPr>
              <a:t>As the senior director and regional general manager for the Americas, Mike works to identify safety risks in emerging technologies and drives standards development activity that supports safety science. He has a degree in environmental engineering from Washington University in St. Louis, and an MBA from Northwestern University’s Kellogg School of Management. He is a licensed professional engineer. Over his 28-year career, he has managed engineering operations and represented UL Solutions on the U.S. National Committee for IECEx and National Electrical Code</a:t>
            </a:r>
            <a:r>
              <a:rPr lang="en-US" b="0" baseline="30000">
                <a:cs typeface="Arial"/>
              </a:rPr>
              <a:t>®</a:t>
            </a:r>
            <a:r>
              <a:rPr lang="en-US" b="0">
                <a:cs typeface="Arial"/>
              </a:rPr>
              <a:t> (NEC</a:t>
            </a:r>
            <a:r>
              <a:rPr lang="en-US" b="0" baseline="30000">
                <a:cs typeface="Arial"/>
              </a:rPr>
              <a:t>®</a:t>
            </a:r>
            <a:r>
              <a:rPr lang="en-US" b="0">
                <a:cs typeface="Arial"/>
              </a:rPr>
              <a:t>) Code Making Panel (CMP) 1, as well as many National Fire Protection Association (NFPA), International Electrotechnical Commission (IEC) and other international standards committees and working groups. He has extensive experience in energy and explosion risk mitigation. </a:t>
            </a:r>
          </a:p>
          <a:p>
            <a:endParaRPr lang="en-US" b="0">
              <a:cs typeface="Arial"/>
            </a:endParaRPr>
          </a:p>
        </p:txBody>
      </p:sp>
      <p:sp>
        <p:nvSpPr>
          <p:cNvPr id="5" name="Slide Number Placeholder 4">
            <a:extLst>
              <a:ext uri="{FF2B5EF4-FFF2-40B4-BE49-F238E27FC236}">
                <a16:creationId xmlns:a16="http://schemas.microsoft.com/office/drawing/2014/main" id="{BD25856B-CD71-7E8E-1EAA-0C837D7820AC}"/>
              </a:ext>
            </a:extLst>
          </p:cNvPr>
          <p:cNvSpPr>
            <a:spLocks noGrp="1"/>
          </p:cNvSpPr>
          <p:nvPr>
            <p:ph type="sldNum" sz="quarter" idx="12"/>
          </p:nvPr>
        </p:nvSpPr>
        <p:spPr/>
        <p:txBody>
          <a:bodyPr/>
          <a:lstStyle/>
          <a:p>
            <a:fld id="{0FB653A9-F313-624D-BF6F-1C4E70BAF06A}" type="slidenum">
              <a:rPr lang="en-US" smtClean="0"/>
              <a:t>3</a:t>
            </a:fld>
            <a:endParaRPr lang="en-US"/>
          </a:p>
        </p:txBody>
      </p:sp>
      <p:sp>
        <p:nvSpPr>
          <p:cNvPr id="3" name="Copyright">
            <a:extLst>
              <a:ext uri="{FF2B5EF4-FFF2-40B4-BE49-F238E27FC236}">
                <a16:creationId xmlns:a16="http://schemas.microsoft.com/office/drawing/2014/main" id="{FA7E4F6A-3EF4-F771-3779-E3B351E265B5}"/>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2138165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41D5D37-8276-0A41-8103-C090F2194D6B}"/>
              </a:ext>
            </a:extLst>
          </p:cNvPr>
          <p:cNvSpPr>
            <a:spLocks noGrp="1"/>
          </p:cNvSpPr>
          <p:nvPr>
            <p:ph type="title"/>
          </p:nvPr>
        </p:nvSpPr>
        <p:spPr>
          <a:xfrm>
            <a:off x="411164" y="411480"/>
            <a:ext cx="4113212" cy="502920"/>
          </a:xfrm>
        </p:spPr>
        <p:txBody>
          <a:bodyPr/>
          <a:lstStyle/>
          <a:p>
            <a:r>
              <a:rPr lang="en-US" sz="2400" b="1"/>
              <a:t>Agenda</a:t>
            </a:r>
          </a:p>
        </p:txBody>
      </p:sp>
      <p:sp>
        <p:nvSpPr>
          <p:cNvPr id="10" name="Content Placeholder 9">
            <a:extLst>
              <a:ext uri="{FF2B5EF4-FFF2-40B4-BE49-F238E27FC236}">
                <a16:creationId xmlns:a16="http://schemas.microsoft.com/office/drawing/2014/main" id="{29C39EE8-F1D4-BD66-436C-4907C3464326}"/>
              </a:ext>
            </a:extLst>
          </p:cNvPr>
          <p:cNvSpPr>
            <a:spLocks noGrp="1"/>
          </p:cNvSpPr>
          <p:nvPr>
            <p:ph type="body" idx="1"/>
          </p:nvPr>
        </p:nvSpPr>
        <p:spPr>
          <a:xfrm>
            <a:off x="411164" y="1280160"/>
            <a:ext cx="4113211" cy="548640"/>
          </a:xfrm>
        </p:spPr>
        <p:txBody>
          <a:bodyPr/>
          <a:lstStyle/>
          <a:p>
            <a:pPr marL="182880" indent="-182880">
              <a:lnSpc>
                <a:spcPct val="100000"/>
              </a:lnSpc>
              <a:spcBef>
                <a:spcPts val="1200"/>
              </a:spcBef>
              <a:buFont typeface="Arial" panose="020B0604020202020204" pitchFamily="34" charset="0"/>
              <a:buChar char="•"/>
            </a:pPr>
            <a:r>
              <a:rPr lang="en-US"/>
              <a:t>Introduction</a:t>
            </a:r>
          </a:p>
          <a:p>
            <a:pPr marL="182880" indent="-182880">
              <a:lnSpc>
                <a:spcPct val="100000"/>
              </a:lnSpc>
              <a:spcBef>
                <a:spcPts val="1200"/>
              </a:spcBef>
              <a:buFont typeface="Arial" panose="020B0604020202020204" pitchFamily="34" charset="0"/>
              <a:buChar char="•"/>
            </a:pPr>
            <a:r>
              <a:rPr lang="en-US"/>
              <a:t>Refueling stations</a:t>
            </a:r>
          </a:p>
          <a:p>
            <a:pPr marL="182880" indent="-182880">
              <a:lnSpc>
                <a:spcPct val="100000"/>
              </a:lnSpc>
              <a:spcBef>
                <a:spcPts val="1200"/>
              </a:spcBef>
              <a:buFont typeface="Arial" panose="020B0604020202020204" pitchFamily="34" charset="0"/>
              <a:buChar char="•"/>
            </a:pPr>
            <a:r>
              <a:rPr lang="en-US"/>
              <a:t>Charging stations</a:t>
            </a:r>
          </a:p>
          <a:p>
            <a:pPr marL="182880" indent="-182880">
              <a:lnSpc>
                <a:spcPct val="100000"/>
              </a:lnSpc>
              <a:spcBef>
                <a:spcPts val="1200"/>
              </a:spcBef>
              <a:buFont typeface="Arial" panose="020B0604020202020204" pitchFamily="34" charset="0"/>
              <a:buChar char="•"/>
            </a:pPr>
            <a:r>
              <a:rPr lang="en-US"/>
              <a:t>Final considerations</a:t>
            </a:r>
          </a:p>
        </p:txBody>
      </p:sp>
      <p:sp>
        <p:nvSpPr>
          <p:cNvPr id="2" name="Copyright">
            <a:extLst>
              <a:ext uri="{FF2B5EF4-FFF2-40B4-BE49-F238E27FC236}">
                <a16:creationId xmlns:a16="http://schemas.microsoft.com/office/drawing/2014/main" id="{E45F986B-91ED-1C19-4FA4-BDA20211C49D}"/>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EIA24EV1892465</a:t>
            </a:r>
          </a:p>
        </p:txBody>
      </p:sp>
    </p:spTree>
    <p:extLst>
      <p:ext uri="{BB962C8B-B14F-4D97-AF65-F5344CB8AC3E}">
        <p14:creationId xmlns:p14="http://schemas.microsoft.com/office/powerpoint/2010/main" val="1039281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0E50611-C9DA-55A0-16E9-6B69143B0E89}"/>
              </a:ext>
            </a:extLst>
          </p:cNvPr>
          <p:cNvSpPr>
            <a:spLocks noGrp="1"/>
          </p:cNvSpPr>
          <p:nvPr>
            <p:ph type="body" sz="quarter" idx="13"/>
          </p:nvPr>
        </p:nvSpPr>
        <p:spPr>
          <a:xfrm>
            <a:off x="2514599" y="548641"/>
            <a:ext cx="5708651" cy="4099560"/>
          </a:xfrm>
        </p:spPr>
        <p:txBody>
          <a:bodyPr/>
          <a:lstStyle/>
          <a:p>
            <a:pPr marL="0" indent="0">
              <a:buNone/>
            </a:pPr>
            <a:r>
              <a:rPr lang="en-US" sz="1600"/>
              <a:t>As new technologies such as electric vehicles (EVs) and fuel cell electric vehicles (FCEVs) grow, there is a need to consider charging and hydrogen fueling in different locations to support the increase in demand.</a:t>
            </a:r>
          </a:p>
          <a:p>
            <a:pPr marL="0" indent="0">
              <a:buNone/>
            </a:pPr>
            <a:r>
              <a:rPr lang="en-US" sz="1600"/>
              <a:t>Dedicated stations for EV and hydrogen may not necessarily be the answer; retrofitting refueling stations may be useful as existing infrastructure to support the installation of EV chargers and hydrogen dispensers. Installation codes and hazardous location requirements play an important role and require consideration when these new technologies are installed.</a:t>
            </a:r>
          </a:p>
        </p:txBody>
      </p:sp>
      <p:sp>
        <p:nvSpPr>
          <p:cNvPr id="4" name="Slide Number Placeholder 3">
            <a:extLst>
              <a:ext uri="{FF2B5EF4-FFF2-40B4-BE49-F238E27FC236}">
                <a16:creationId xmlns:a16="http://schemas.microsoft.com/office/drawing/2014/main" id="{2ED18777-C34A-F9DA-0E44-96FCB047538D}"/>
              </a:ext>
            </a:extLst>
          </p:cNvPr>
          <p:cNvSpPr>
            <a:spLocks noGrp="1"/>
          </p:cNvSpPr>
          <p:nvPr>
            <p:ph type="sldNum" sz="quarter" idx="12"/>
          </p:nvPr>
        </p:nvSpPr>
        <p:spPr/>
        <p:txBody>
          <a:bodyPr/>
          <a:lstStyle/>
          <a:p>
            <a:fld id="{0FB653A9-F313-624D-BF6F-1C4E70BAF06A}" type="slidenum">
              <a:rPr lang="en-US" smtClean="0"/>
              <a:t>5</a:t>
            </a:fld>
            <a:endParaRPr lang="en-US"/>
          </a:p>
        </p:txBody>
      </p:sp>
      <p:sp>
        <p:nvSpPr>
          <p:cNvPr id="3" name="Copyright">
            <a:extLst>
              <a:ext uri="{FF2B5EF4-FFF2-40B4-BE49-F238E27FC236}">
                <a16:creationId xmlns:a16="http://schemas.microsoft.com/office/drawing/2014/main" id="{5490EFF1-F18B-6328-A6D4-6664D6CFDD6D}"/>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EIA24EV1892465</a:t>
            </a:r>
          </a:p>
        </p:txBody>
      </p:sp>
    </p:spTree>
    <p:extLst>
      <p:ext uri="{BB962C8B-B14F-4D97-AF65-F5344CB8AC3E}">
        <p14:creationId xmlns:p14="http://schemas.microsoft.com/office/powerpoint/2010/main" val="3256720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B19C5-5E4D-B9B3-5CAC-4A2254A6D934}"/>
              </a:ext>
            </a:extLst>
          </p:cNvPr>
          <p:cNvSpPr>
            <a:spLocks noGrp="1"/>
          </p:cNvSpPr>
          <p:nvPr>
            <p:ph type="title"/>
          </p:nvPr>
        </p:nvSpPr>
        <p:spPr>
          <a:xfrm>
            <a:off x="411480" y="411480"/>
            <a:ext cx="8321040" cy="459377"/>
          </a:xfrm>
        </p:spPr>
        <p:txBody>
          <a:bodyPr/>
          <a:lstStyle/>
          <a:p>
            <a:r>
              <a:rPr lang="en-US"/>
              <a:t>EV charger levels</a:t>
            </a:r>
          </a:p>
        </p:txBody>
      </p:sp>
      <p:sp>
        <p:nvSpPr>
          <p:cNvPr id="4" name="Slide Number Placeholder 3">
            <a:extLst>
              <a:ext uri="{FF2B5EF4-FFF2-40B4-BE49-F238E27FC236}">
                <a16:creationId xmlns:a16="http://schemas.microsoft.com/office/drawing/2014/main" id="{BFDFCAE5-A82A-6181-08C1-5FC734EA9540}"/>
              </a:ext>
            </a:extLst>
          </p:cNvPr>
          <p:cNvSpPr>
            <a:spLocks noGrp="1"/>
          </p:cNvSpPr>
          <p:nvPr>
            <p:ph type="sldNum" sz="quarter" idx="12"/>
          </p:nvPr>
        </p:nvSpPr>
        <p:spPr/>
        <p:txBody>
          <a:bodyPr/>
          <a:lstStyle/>
          <a:p>
            <a:fld id="{0FB653A9-F313-624D-BF6F-1C4E70BAF06A}" type="slidenum">
              <a:rPr lang="en-US" smtClean="0"/>
              <a:t>6</a:t>
            </a:fld>
            <a:endParaRPr lang="en-US"/>
          </a:p>
        </p:txBody>
      </p:sp>
      <p:graphicFrame>
        <p:nvGraphicFramePr>
          <p:cNvPr id="5" name="Table 4">
            <a:extLst>
              <a:ext uri="{FF2B5EF4-FFF2-40B4-BE49-F238E27FC236}">
                <a16:creationId xmlns:a16="http://schemas.microsoft.com/office/drawing/2014/main" id="{ADB445A9-1B1A-2554-E109-DD8D2978E1CD}"/>
              </a:ext>
            </a:extLst>
          </p:cNvPr>
          <p:cNvGraphicFramePr>
            <a:graphicFrameLocks noGrp="1"/>
          </p:cNvGraphicFramePr>
          <p:nvPr>
            <p:extLst>
              <p:ext uri="{D42A27DB-BD31-4B8C-83A1-F6EECF244321}">
                <p14:modId xmlns:p14="http://schemas.microsoft.com/office/powerpoint/2010/main" val="1384433031"/>
              </p:ext>
            </p:extLst>
          </p:nvPr>
        </p:nvGraphicFramePr>
        <p:xfrm>
          <a:off x="990600" y="1188720"/>
          <a:ext cx="7162800" cy="3618943"/>
        </p:xfrm>
        <a:graphic>
          <a:graphicData uri="http://schemas.openxmlformats.org/drawingml/2006/table">
            <a:tbl>
              <a:tblPr/>
              <a:tblGrid>
                <a:gridCol w="1847461">
                  <a:extLst>
                    <a:ext uri="{9D8B030D-6E8A-4147-A177-3AD203B41FA5}">
                      <a16:colId xmlns:a16="http://schemas.microsoft.com/office/drawing/2014/main" val="1880723462"/>
                    </a:ext>
                  </a:extLst>
                </a:gridCol>
                <a:gridCol w="1887894">
                  <a:extLst>
                    <a:ext uri="{9D8B030D-6E8A-4147-A177-3AD203B41FA5}">
                      <a16:colId xmlns:a16="http://schemas.microsoft.com/office/drawing/2014/main" val="2834625103"/>
                    </a:ext>
                  </a:extLst>
                </a:gridCol>
                <a:gridCol w="1579984">
                  <a:extLst>
                    <a:ext uri="{9D8B030D-6E8A-4147-A177-3AD203B41FA5}">
                      <a16:colId xmlns:a16="http://schemas.microsoft.com/office/drawing/2014/main" val="203041276"/>
                    </a:ext>
                  </a:extLst>
                </a:gridCol>
                <a:gridCol w="1847461">
                  <a:extLst>
                    <a:ext uri="{9D8B030D-6E8A-4147-A177-3AD203B41FA5}">
                      <a16:colId xmlns:a16="http://schemas.microsoft.com/office/drawing/2014/main" val="4132743967"/>
                    </a:ext>
                  </a:extLst>
                </a:gridCol>
              </a:tblGrid>
              <a:tr h="336960">
                <a:tc>
                  <a:txBody>
                    <a:bodyPr/>
                    <a:lstStyle/>
                    <a:p>
                      <a:pPr algn="l" fontAlgn="t"/>
                      <a:r>
                        <a:rPr lang="en-US" sz="1400" b="1">
                          <a:solidFill>
                            <a:schemeClr val="bg1"/>
                          </a:solidFill>
                          <a:effectLst/>
                        </a:rPr>
                        <a:t>Feature</a:t>
                      </a:r>
                      <a:endParaRPr lang="en-US" sz="1400" b="0">
                        <a:solidFill>
                          <a:schemeClr val="bg1"/>
                        </a:solidFill>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400" b="1">
                          <a:solidFill>
                            <a:schemeClr val="bg1"/>
                          </a:solidFill>
                          <a:effectLst/>
                        </a:rPr>
                        <a:t>Level 1</a:t>
                      </a:r>
                      <a:endParaRPr lang="en-US" sz="1400" b="0">
                        <a:solidFill>
                          <a:schemeClr val="bg1"/>
                        </a:solidFill>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400" b="1">
                          <a:solidFill>
                            <a:schemeClr val="bg1"/>
                          </a:solidFill>
                          <a:effectLst/>
                        </a:rPr>
                        <a:t>Level 2</a:t>
                      </a:r>
                      <a:endParaRPr lang="en-US" sz="1400" b="0">
                        <a:solidFill>
                          <a:schemeClr val="bg1"/>
                        </a:solidFill>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400" b="1">
                          <a:solidFill>
                            <a:schemeClr val="bg1"/>
                          </a:solidFill>
                          <a:effectLst/>
                        </a:rPr>
                        <a:t>Level 3 (DC fast)</a:t>
                      </a:r>
                      <a:endParaRPr lang="en-US" sz="1400" b="0">
                        <a:solidFill>
                          <a:schemeClr val="bg1"/>
                        </a:solidFill>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extLst>
                  <a:ext uri="{0D108BD9-81ED-4DB2-BD59-A6C34878D82A}">
                    <a16:rowId xmlns:a16="http://schemas.microsoft.com/office/drawing/2014/main" val="1427153048"/>
                  </a:ext>
                </a:extLst>
              </a:tr>
              <a:tr h="336960">
                <a:tc>
                  <a:txBody>
                    <a:bodyPr/>
                    <a:lstStyle/>
                    <a:p>
                      <a:pPr algn="l" fontAlgn="t"/>
                      <a:r>
                        <a:rPr lang="en-US" sz="1200" b="1">
                          <a:effectLst/>
                        </a:rPr>
                        <a:t>Power source</a:t>
                      </a:r>
                      <a:endParaRPr lang="en-US" sz="1200">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120 V AC (standard household outlet)</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240 V AC (residential/commercial)</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400-900 V DC (commercial/industrial)</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1483597644"/>
                  </a:ext>
                </a:extLst>
              </a:tr>
              <a:tr h="336960">
                <a:tc>
                  <a:txBody>
                    <a:bodyPr/>
                    <a:lstStyle/>
                    <a:p>
                      <a:pPr algn="l" fontAlgn="t"/>
                      <a:r>
                        <a:rPr lang="en-US" sz="1200" b="1">
                          <a:effectLst/>
                        </a:rPr>
                        <a:t>Charging speed</a:t>
                      </a:r>
                      <a:endParaRPr lang="en-US" sz="1200">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2-5 miles of range per hour</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10-60 miles of range per hour</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100-250+ miles of range per 30 minutes</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1852579"/>
                  </a:ext>
                </a:extLst>
              </a:tr>
              <a:tr h="336960">
                <a:tc>
                  <a:txBody>
                    <a:bodyPr/>
                    <a:lstStyle/>
                    <a:p>
                      <a:pPr algn="l" fontAlgn="t"/>
                      <a:r>
                        <a:rPr lang="en-US" sz="1200" b="1">
                          <a:effectLst/>
                        </a:rPr>
                        <a:t>Typical use case</a:t>
                      </a:r>
                      <a:endParaRPr lang="en-US" sz="1200">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Home charging overnight</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Home, workplace, public stations</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Highway corridors, fleet depots, fast stops</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1685796681"/>
                  </a:ext>
                </a:extLst>
              </a:tr>
              <a:tr h="336960">
                <a:tc>
                  <a:txBody>
                    <a:bodyPr/>
                    <a:lstStyle/>
                    <a:p>
                      <a:pPr algn="l" fontAlgn="t"/>
                      <a:r>
                        <a:rPr lang="en-US" sz="1200" b="1">
                          <a:effectLst/>
                        </a:rPr>
                        <a:t>Installation cost</a:t>
                      </a:r>
                      <a:endParaRPr lang="en-US" sz="1200">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Minimal (uses existing outlet)</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Moderate (requires dedicated circuit)</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High (requires grid upgrade and equipment)</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0646406"/>
                  </a:ext>
                </a:extLst>
              </a:tr>
              <a:tr h="336960">
                <a:tc>
                  <a:txBody>
                    <a:bodyPr/>
                    <a:lstStyle/>
                    <a:p>
                      <a:pPr algn="l" fontAlgn="t"/>
                      <a:r>
                        <a:rPr lang="en-US" sz="1200" b="1">
                          <a:effectLst/>
                        </a:rPr>
                        <a:t>Connector type</a:t>
                      </a:r>
                      <a:endParaRPr lang="en-US" sz="1200">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SAE J1772</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SAE J1772</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Combined Charging System (CCS), CHAdeMO, Tesla Supercharger</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1142509745"/>
                  </a:ext>
                </a:extLst>
              </a:tr>
              <a:tr h="336960">
                <a:tc>
                  <a:txBody>
                    <a:bodyPr/>
                    <a:lstStyle/>
                    <a:p>
                      <a:pPr algn="l" fontAlgn="t"/>
                      <a:r>
                        <a:rPr lang="en-US" sz="1200" b="1">
                          <a:effectLst/>
                        </a:rPr>
                        <a:t>Vehicle compatibility</a:t>
                      </a:r>
                      <a:endParaRPr lang="en-US" sz="1200">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All EVs (slow charge)</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All EVs</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Most EVs (depends on connector type)</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0969838"/>
                  </a:ext>
                </a:extLst>
              </a:tr>
              <a:tr h="336960">
                <a:tc>
                  <a:txBody>
                    <a:bodyPr/>
                    <a:lstStyle/>
                    <a:p>
                      <a:pPr algn="l" fontAlgn="t"/>
                      <a:r>
                        <a:rPr lang="en-US" sz="1200" b="1">
                          <a:effectLst/>
                        </a:rPr>
                        <a:t>Charging time (0%-80%)</a:t>
                      </a:r>
                      <a:endParaRPr lang="en-US" sz="1200">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24-48 hours</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4-10 hours</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1100">
                          <a:solidFill>
                            <a:schemeClr val="tx1"/>
                          </a:solidFill>
                          <a:effectLst/>
                        </a:rPr>
                        <a:t>20-60 minutes</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992940287"/>
                  </a:ext>
                </a:extLst>
              </a:tr>
              <a:tr h="336960">
                <a:tc>
                  <a:txBody>
                    <a:bodyPr/>
                    <a:lstStyle/>
                    <a:p>
                      <a:pPr algn="l" fontAlgn="t"/>
                      <a:r>
                        <a:rPr lang="en-US" sz="1200" b="1">
                          <a:effectLst/>
                        </a:rPr>
                        <a:t>Infrastructure needs</a:t>
                      </a:r>
                      <a:endParaRPr lang="en-US" sz="1200">
                        <a:effectLst/>
                      </a:endParaRP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None or basic outlet</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Dedicated 240 V circuit</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100">
                          <a:solidFill>
                            <a:schemeClr val="tx1"/>
                          </a:solidFill>
                          <a:effectLst/>
                        </a:rPr>
                        <a:t>High-voltage supply, cooling, safety systems</a:t>
                      </a:r>
                    </a:p>
                  </a:txBody>
                  <a:tcPr marL="49191" marR="32794" marT="32794" marB="2869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448470"/>
                  </a:ext>
                </a:extLst>
              </a:tr>
            </a:tbl>
          </a:graphicData>
        </a:graphic>
      </p:graphicFrame>
      <p:sp>
        <p:nvSpPr>
          <p:cNvPr id="3" name="Copyright">
            <a:extLst>
              <a:ext uri="{FF2B5EF4-FFF2-40B4-BE49-F238E27FC236}">
                <a16:creationId xmlns:a16="http://schemas.microsoft.com/office/drawing/2014/main" id="{034FBB7E-9C87-7A97-F2F3-501BF9FEBC06}"/>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3211177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CB7045B-6F50-33AE-E827-3EA3217C781C}"/>
              </a:ext>
            </a:extLst>
          </p:cNvPr>
          <p:cNvSpPr>
            <a:spLocks noGrp="1"/>
          </p:cNvSpPr>
          <p:nvPr>
            <p:ph type="title"/>
          </p:nvPr>
        </p:nvSpPr>
        <p:spPr/>
        <p:txBody>
          <a:bodyPr/>
          <a:lstStyle/>
          <a:p>
            <a:r>
              <a:rPr lang="en-US"/>
              <a:t>Area classification per NFPA 70</a:t>
            </a:r>
          </a:p>
        </p:txBody>
      </p:sp>
      <p:sp>
        <p:nvSpPr>
          <p:cNvPr id="9" name="Slide Number Placeholder 8">
            <a:extLst>
              <a:ext uri="{FF2B5EF4-FFF2-40B4-BE49-F238E27FC236}">
                <a16:creationId xmlns:a16="http://schemas.microsoft.com/office/drawing/2014/main" id="{497B946A-AAE4-001C-D39B-0FE695C82280}"/>
              </a:ext>
            </a:extLst>
          </p:cNvPr>
          <p:cNvSpPr>
            <a:spLocks noGrp="1"/>
          </p:cNvSpPr>
          <p:nvPr>
            <p:ph type="sldNum" sz="quarter" idx="12"/>
          </p:nvPr>
        </p:nvSpPr>
        <p:spPr/>
        <p:txBody>
          <a:bodyPr/>
          <a:lstStyle/>
          <a:p>
            <a:fld id="{0FB653A9-F313-624D-BF6F-1C4E70BAF06A}" type="slidenum">
              <a:rPr lang="en-US" smtClean="0"/>
              <a:t>7</a:t>
            </a:fld>
            <a:endParaRPr lang="en-US"/>
          </a:p>
        </p:txBody>
      </p:sp>
      <p:sp>
        <p:nvSpPr>
          <p:cNvPr id="13" name="Rectangle 1">
            <a:extLst>
              <a:ext uri="{FF2B5EF4-FFF2-40B4-BE49-F238E27FC236}">
                <a16:creationId xmlns:a16="http://schemas.microsoft.com/office/drawing/2014/main" id="{593FBC8D-EA7F-784A-5CD8-D316DDC079E5}"/>
              </a:ext>
            </a:extLst>
          </p:cNvPr>
          <p:cNvSpPr>
            <a:spLocks noChangeArrowheads="1"/>
          </p:cNvSpPr>
          <p:nvPr/>
        </p:nvSpPr>
        <p:spPr bwMode="auto">
          <a:xfrm>
            <a:off x="1614973" y="3984444"/>
            <a:ext cx="5914053" cy="807901"/>
          </a:xfrm>
          <a:prstGeom prst="rect">
            <a:avLst/>
          </a:prstGeom>
          <a:noFill/>
          <a:ln>
            <a:noFill/>
          </a:ln>
          <a:effectLst/>
        </p:spPr>
        <p:txBody>
          <a:bodyPr vert="horz" wrap="square" lIns="0" tIns="0" rIns="0" bIns="0" numCol="1" anchor="t"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strike="noStrike" cap="none" normalizeH="0" baseline="0">
                <a:ln>
                  <a:noFill/>
                </a:ln>
                <a:effectLst/>
              </a:rPr>
              <a:t>Additional notes:</a:t>
            </a:r>
          </a:p>
          <a:p>
            <a:pPr marL="146304" marR="0" lvl="0" indent="-146304" algn="l" defTabSz="914400" rtl="0" eaLnBrk="0" fontAlgn="base" latinLnBrk="0" hangingPunct="0">
              <a:lnSpc>
                <a:spcPct val="100000"/>
              </a:lnSpc>
              <a:spcBef>
                <a:spcPct val="0"/>
              </a:spcBef>
              <a:spcAft>
                <a:spcPct val="0"/>
              </a:spcAft>
              <a:buClr>
                <a:srgbClr val="CA0123"/>
              </a:buClr>
              <a:buSzTx/>
              <a:buFontTx/>
              <a:buChar char="•"/>
              <a:tabLst/>
            </a:pPr>
            <a:r>
              <a:rPr kumimoji="0" lang="en-US" altLang="en-US" sz="1000" b="1" i="0" u="none" strike="noStrike" cap="none" normalizeH="0" baseline="0">
                <a:ln>
                  <a:noFill/>
                </a:ln>
                <a:effectLst/>
              </a:rPr>
              <a:t>Class</a:t>
            </a:r>
            <a:r>
              <a:rPr kumimoji="0" lang="en-US" altLang="en-US" sz="1000" b="0" i="0" u="none" strike="noStrike" cap="none" normalizeH="0" baseline="0">
                <a:ln>
                  <a:noFill/>
                </a:ln>
                <a:effectLst/>
              </a:rPr>
              <a:t> defines the </a:t>
            </a:r>
            <a:r>
              <a:rPr kumimoji="0" lang="en-US" altLang="en-US" sz="1000" b="1" i="0" u="none" strike="noStrike" cap="none" normalizeH="0" baseline="0">
                <a:ln>
                  <a:noFill/>
                </a:ln>
                <a:effectLst/>
              </a:rPr>
              <a:t>type of hazardous material</a:t>
            </a:r>
            <a:r>
              <a:rPr kumimoji="0" lang="en-US" altLang="en-US" sz="1000" b="0" i="0" u="none" strike="noStrike" cap="none" normalizeH="0" baseline="0">
                <a:ln>
                  <a:noFill/>
                </a:ln>
                <a:effectLst/>
              </a:rPr>
              <a:t> (gas, dust or fibers).</a:t>
            </a:r>
          </a:p>
          <a:p>
            <a:pPr marL="146304" marR="0" lvl="0" indent="-146304" algn="l" defTabSz="914400" rtl="0" eaLnBrk="0" fontAlgn="base" latinLnBrk="0" hangingPunct="0">
              <a:lnSpc>
                <a:spcPct val="100000"/>
              </a:lnSpc>
              <a:spcBef>
                <a:spcPct val="0"/>
              </a:spcBef>
              <a:spcAft>
                <a:spcPct val="0"/>
              </a:spcAft>
              <a:buClr>
                <a:srgbClr val="CA0123"/>
              </a:buClr>
              <a:buSzTx/>
              <a:buFontTx/>
              <a:buChar char="•"/>
              <a:tabLst/>
            </a:pPr>
            <a:r>
              <a:rPr kumimoji="0" lang="en-US" altLang="en-US" sz="1000" b="1" i="0" u="none" strike="noStrike" cap="none" normalizeH="0" baseline="0">
                <a:ln>
                  <a:noFill/>
                </a:ln>
                <a:effectLst/>
              </a:rPr>
              <a:t>Division</a:t>
            </a:r>
            <a:r>
              <a:rPr kumimoji="0" lang="en-US" altLang="en-US" sz="1000" b="0" i="0" u="none" strike="noStrike" cap="none" normalizeH="0" baseline="0">
                <a:ln>
                  <a:noFill/>
                </a:ln>
                <a:effectLst/>
              </a:rPr>
              <a:t> defines the </a:t>
            </a:r>
            <a:r>
              <a:rPr kumimoji="0" lang="en-US" altLang="en-US" sz="1000" b="1" i="0" u="none" strike="noStrike" cap="none" normalizeH="0" baseline="0">
                <a:ln>
                  <a:noFill/>
                </a:ln>
                <a:effectLst/>
              </a:rPr>
              <a:t>likelihood of the hazardous material being present</a:t>
            </a:r>
            <a:r>
              <a:rPr kumimoji="0" lang="en-US" altLang="en-US" sz="1000" b="0" i="0" u="none" strike="noStrike" cap="none" normalizeH="0" baseline="0">
                <a:ln>
                  <a:noFill/>
                </a:ln>
                <a:effectLst/>
              </a:rPr>
              <a:t> in ignitable concentrations.</a:t>
            </a:r>
          </a:p>
          <a:p>
            <a:pPr marL="146304" marR="0" lvl="0" indent="-146304" algn="l" defTabSz="914400" rtl="0" eaLnBrk="0" fontAlgn="base" latinLnBrk="0" hangingPunct="0">
              <a:lnSpc>
                <a:spcPct val="100000"/>
              </a:lnSpc>
              <a:spcBef>
                <a:spcPct val="0"/>
              </a:spcBef>
              <a:spcAft>
                <a:spcPct val="0"/>
              </a:spcAft>
              <a:buClr>
                <a:srgbClr val="CA0123"/>
              </a:buClr>
              <a:buSzTx/>
              <a:buFontTx/>
              <a:buChar char="•"/>
              <a:tabLst/>
            </a:pPr>
            <a:r>
              <a:rPr kumimoji="0" lang="en-US" altLang="en-US" sz="1000" b="0" i="0" u="none" strike="noStrike" cap="none" normalizeH="0" baseline="0">
                <a:ln>
                  <a:noFill/>
                </a:ln>
                <a:effectLst/>
              </a:rPr>
              <a:t>This classification system </a:t>
            </a:r>
            <a:r>
              <a:rPr kumimoji="0" lang="en-US" altLang="en-US" sz="1000" b="1" i="0" u="none" strike="noStrike" cap="none" normalizeH="0" baseline="0">
                <a:ln>
                  <a:noFill/>
                </a:ln>
                <a:effectLst/>
              </a:rPr>
              <a:t>helps determine the appropriate electrical equipment and safety measures </a:t>
            </a:r>
            <a:r>
              <a:rPr kumimoji="0" lang="en-US" altLang="en-US" sz="1000" b="0" i="0" u="none" strike="noStrike" cap="none" normalizeH="0" baseline="0">
                <a:ln>
                  <a:noFill/>
                </a:ln>
                <a:effectLst/>
              </a:rPr>
              <a:t>for hazardous locations.</a:t>
            </a:r>
            <a:endParaRPr kumimoji="0" lang="en-US" altLang="en-US" sz="1800" b="0" i="0" u="none" strike="noStrike" cap="none" normalizeH="0" baseline="0">
              <a:ln>
                <a:noFill/>
              </a:ln>
              <a:solidFill>
                <a:schemeClr val="tx1"/>
              </a:solidFill>
              <a:effectLst/>
            </a:endParaRPr>
          </a:p>
        </p:txBody>
      </p:sp>
      <p:graphicFrame>
        <p:nvGraphicFramePr>
          <p:cNvPr id="2" name="Table 1">
            <a:extLst>
              <a:ext uri="{FF2B5EF4-FFF2-40B4-BE49-F238E27FC236}">
                <a16:creationId xmlns:a16="http://schemas.microsoft.com/office/drawing/2014/main" id="{738F4408-E502-B60D-88C8-FE683E292BB7}"/>
              </a:ext>
            </a:extLst>
          </p:cNvPr>
          <p:cNvGraphicFramePr>
            <a:graphicFrameLocks noGrp="1"/>
          </p:cNvGraphicFramePr>
          <p:nvPr>
            <p:extLst>
              <p:ext uri="{D42A27DB-BD31-4B8C-83A1-F6EECF244321}">
                <p14:modId xmlns:p14="http://schemas.microsoft.com/office/powerpoint/2010/main" val="10735677"/>
              </p:ext>
            </p:extLst>
          </p:nvPr>
        </p:nvGraphicFramePr>
        <p:xfrm>
          <a:off x="929236" y="1371600"/>
          <a:ext cx="7285528" cy="2588636"/>
        </p:xfrm>
        <a:graphic>
          <a:graphicData uri="http://schemas.openxmlformats.org/drawingml/2006/table">
            <a:tbl>
              <a:tblPr firstRow="1" bandRow="1">
                <a:tableStyleId>{2D5ABB26-0587-4C30-8999-92F81FD0307C}</a:tableStyleId>
              </a:tblPr>
              <a:tblGrid>
                <a:gridCol w="1695061">
                  <a:extLst>
                    <a:ext uri="{9D8B030D-6E8A-4147-A177-3AD203B41FA5}">
                      <a16:colId xmlns:a16="http://schemas.microsoft.com/office/drawing/2014/main" val="2334796802"/>
                    </a:ext>
                  </a:extLst>
                </a:gridCol>
                <a:gridCol w="2606351">
                  <a:extLst>
                    <a:ext uri="{9D8B030D-6E8A-4147-A177-3AD203B41FA5}">
                      <a16:colId xmlns:a16="http://schemas.microsoft.com/office/drawing/2014/main" val="1570983170"/>
                    </a:ext>
                  </a:extLst>
                </a:gridCol>
                <a:gridCol w="2984116">
                  <a:extLst>
                    <a:ext uri="{9D8B030D-6E8A-4147-A177-3AD203B41FA5}">
                      <a16:colId xmlns:a16="http://schemas.microsoft.com/office/drawing/2014/main" val="3605305823"/>
                    </a:ext>
                  </a:extLst>
                </a:gridCol>
              </a:tblGrid>
              <a:tr h="346497">
                <a:tc>
                  <a:txBody>
                    <a:bodyPr/>
                    <a:lstStyle/>
                    <a:p>
                      <a:r>
                        <a:rPr lang="en-US" sz="1200" b="1">
                          <a:solidFill>
                            <a:schemeClr val="bg1"/>
                          </a:solidFill>
                        </a:rPr>
                        <a:t>Class</a:t>
                      </a:r>
                    </a:p>
                  </a:txBody>
                  <a:tcPr marL="54864" marR="0" marT="0" marB="0" anchor="ctr">
                    <a:solidFill>
                      <a:srgbClr val="CA0123"/>
                    </a:solidFill>
                  </a:tcPr>
                </a:tc>
                <a:tc>
                  <a:txBody>
                    <a:bodyPr/>
                    <a:lstStyle/>
                    <a:p>
                      <a:r>
                        <a:rPr lang="en-US" sz="1200" b="1">
                          <a:solidFill>
                            <a:schemeClr val="bg1"/>
                          </a:solidFill>
                        </a:rPr>
                        <a:t>Division 1</a:t>
                      </a:r>
                    </a:p>
                  </a:txBody>
                  <a:tcPr marL="54864" marR="0" marT="0" marB="0" anchor="ctr">
                    <a:solidFill>
                      <a:srgbClr val="CA0123"/>
                    </a:solidFill>
                  </a:tcPr>
                </a:tc>
                <a:tc>
                  <a:txBody>
                    <a:bodyPr/>
                    <a:lstStyle/>
                    <a:p>
                      <a:r>
                        <a:rPr lang="en-US" sz="1200" b="1">
                          <a:solidFill>
                            <a:schemeClr val="bg1"/>
                          </a:solidFill>
                        </a:rPr>
                        <a:t>Division 2</a:t>
                      </a:r>
                    </a:p>
                  </a:txBody>
                  <a:tcPr marL="54864" marR="0" marT="0" marB="0" anchor="ctr">
                    <a:solidFill>
                      <a:srgbClr val="CA0123"/>
                    </a:solidFill>
                  </a:tcPr>
                </a:tc>
                <a:extLst>
                  <a:ext uri="{0D108BD9-81ED-4DB2-BD59-A6C34878D82A}">
                    <a16:rowId xmlns:a16="http://schemas.microsoft.com/office/drawing/2014/main" val="1255228719"/>
                  </a:ext>
                </a:extLst>
              </a:tr>
              <a:tr h="845489">
                <a:tc>
                  <a:txBody>
                    <a:bodyPr/>
                    <a:lstStyle/>
                    <a:p>
                      <a:r>
                        <a:rPr lang="en-US" sz="1000" b="1">
                          <a:effectLst/>
                        </a:rPr>
                        <a:t>Class I</a:t>
                      </a:r>
                      <a:br>
                        <a:rPr lang="en-US" sz="1000">
                          <a:effectLst/>
                        </a:rPr>
                      </a:br>
                      <a:r>
                        <a:rPr lang="en-US" sz="1000">
                          <a:effectLst/>
                        </a:rPr>
                        <a:t>(flammable gases or vapors)</a:t>
                      </a:r>
                      <a:endParaRPr lang="en-US" sz="1000"/>
                    </a:p>
                  </a:txBody>
                  <a:tcPr marL="54864" marR="0" marT="0" marB="0" anchor="ctr"/>
                </a:tc>
                <a:tc>
                  <a:txBody>
                    <a:bodyPr/>
                    <a:lstStyle/>
                    <a:p>
                      <a:r>
                        <a:rPr lang="en-US" sz="1000">
                          <a:effectLst/>
                        </a:rPr>
                        <a:t>Ignitable concentrations of flammable gases or vapors exist </a:t>
                      </a:r>
                      <a:r>
                        <a:rPr lang="en-US" sz="1000" b="1">
                          <a:effectLst/>
                        </a:rPr>
                        <a:t>under normal operating conditions</a:t>
                      </a:r>
                      <a:r>
                        <a:rPr lang="en-US" sz="1000">
                          <a:effectLst/>
                        </a:rPr>
                        <a:t> or may exist frequently due to repair, maintenance or leakage.</a:t>
                      </a:r>
                      <a:endParaRPr lang="en-US" sz="1000"/>
                    </a:p>
                  </a:txBody>
                  <a:tcPr marL="54864" marR="0" marT="0" marB="0" anchor="ctr"/>
                </a:tc>
                <a:tc>
                  <a:txBody>
                    <a:bodyPr/>
                    <a:lstStyle/>
                    <a:p>
                      <a:r>
                        <a:rPr lang="en-US" sz="1000">
                          <a:effectLst/>
                        </a:rPr>
                        <a:t>Ignitable concentrations are </a:t>
                      </a:r>
                      <a:r>
                        <a:rPr lang="en-US" sz="1000" b="1">
                          <a:effectLst/>
                        </a:rPr>
                        <a:t>not likely under normal conditions</a:t>
                      </a:r>
                      <a:r>
                        <a:rPr lang="en-US" sz="1000">
                          <a:effectLst/>
                        </a:rPr>
                        <a:t> and only occur </a:t>
                      </a:r>
                      <a:r>
                        <a:rPr lang="en-US" sz="1000" b="1">
                          <a:effectLst/>
                        </a:rPr>
                        <a:t>abnormally</a:t>
                      </a:r>
                      <a:r>
                        <a:rPr lang="en-US" sz="1000">
                          <a:effectLst/>
                        </a:rPr>
                        <a:t>, such as during accidental rupture or system failure.</a:t>
                      </a:r>
                      <a:endParaRPr lang="en-US" sz="1000"/>
                    </a:p>
                  </a:txBody>
                  <a:tcPr marL="54864" marR="0" marT="0" marB="0" anchor="ctr"/>
                </a:tc>
                <a:extLst>
                  <a:ext uri="{0D108BD9-81ED-4DB2-BD59-A6C34878D82A}">
                    <a16:rowId xmlns:a16="http://schemas.microsoft.com/office/drawing/2014/main" val="263300529"/>
                  </a:ext>
                </a:extLst>
              </a:tr>
              <a:tr h="698325">
                <a:tc>
                  <a:txBody>
                    <a:bodyPr/>
                    <a:lstStyle/>
                    <a:p>
                      <a:r>
                        <a:rPr lang="en-US" sz="1000" b="1">
                          <a:effectLst/>
                        </a:rPr>
                        <a:t>Class II</a:t>
                      </a:r>
                      <a:br>
                        <a:rPr lang="en-US" sz="1000">
                          <a:effectLst/>
                        </a:rPr>
                      </a:br>
                      <a:r>
                        <a:rPr lang="en-US" sz="1000">
                          <a:effectLst/>
                        </a:rPr>
                        <a:t>(combustible dusts)</a:t>
                      </a:r>
                      <a:endParaRPr lang="en-US" sz="1000"/>
                    </a:p>
                  </a:txBody>
                  <a:tcPr marL="54864" marR="0" marT="0" marB="0" anchor="ctr">
                    <a:solidFill>
                      <a:srgbClr val="D8D9DA"/>
                    </a:solidFill>
                  </a:tcPr>
                </a:tc>
                <a:tc>
                  <a:txBody>
                    <a:bodyPr/>
                    <a:lstStyle/>
                    <a:p>
                      <a:r>
                        <a:rPr lang="en-US" sz="1000">
                          <a:effectLst/>
                        </a:rPr>
                        <a:t>Combustible dust is </a:t>
                      </a:r>
                      <a:r>
                        <a:rPr lang="en-US" sz="1000" b="1">
                          <a:effectLst/>
                        </a:rPr>
                        <a:t>present continuously, intermittently or periodically</a:t>
                      </a:r>
                      <a:r>
                        <a:rPr lang="en-US" sz="1000">
                          <a:effectLst/>
                        </a:rPr>
                        <a:t> under normal operating conditions.</a:t>
                      </a:r>
                      <a:endParaRPr lang="en-US" sz="1000"/>
                    </a:p>
                  </a:txBody>
                  <a:tcPr marL="54864" marR="0" marT="0" marB="0" anchor="ctr">
                    <a:solidFill>
                      <a:srgbClr val="D8D9DA"/>
                    </a:solidFill>
                  </a:tcPr>
                </a:tc>
                <a:tc>
                  <a:txBody>
                    <a:bodyPr/>
                    <a:lstStyle/>
                    <a:p>
                      <a:r>
                        <a:rPr lang="en-US" sz="1000">
                          <a:effectLst/>
                        </a:rPr>
                        <a:t>Combustible dust is </a:t>
                      </a:r>
                      <a:r>
                        <a:rPr lang="en-US" sz="1000" b="1">
                          <a:effectLst/>
                        </a:rPr>
                        <a:t>not normally present</a:t>
                      </a:r>
                      <a:r>
                        <a:rPr lang="en-US" sz="1000">
                          <a:effectLst/>
                        </a:rPr>
                        <a:t>, but may appear </a:t>
                      </a:r>
                      <a:r>
                        <a:rPr lang="en-US" sz="1000" b="1">
                          <a:effectLst/>
                        </a:rPr>
                        <a:t>under abnormal conditions</a:t>
                      </a:r>
                      <a:r>
                        <a:rPr lang="en-US" sz="1000">
                          <a:effectLst/>
                        </a:rPr>
                        <a:t>, such as equipment malfunction.</a:t>
                      </a:r>
                      <a:endParaRPr lang="en-US" sz="1000"/>
                    </a:p>
                  </a:txBody>
                  <a:tcPr marL="54864" marT="0" marB="0" anchor="ctr">
                    <a:solidFill>
                      <a:srgbClr val="D8D9DA"/>
                    </a:solidFill>
                  </a:tcPr>
                </a:tc>
                <a:extLst>
                  <a:ext uri="{0D108BD9-81ED-4DB2-BD59-A6C34878D82A}">
                    <a16:rowId xmlns:a16="http://schemas.microsoft.com/office/drawing/2014/main" val="2636224121"/>
                  </a:ext>
                </a:extLst>
              </a:tr>
              <a:tr h="698325">
                <a:tc>
                  <a:txBody>
                    <a:bodyPr/>
                    <a:lstStyle/>
                    <a:p>
                      <a:r>
                        <a:rPr lang="en-US" sz="1000" b="1">
                          <a:effectLst/>
                        </a:rPr>
                        <a:t>Class III</a:t>
                      </a:r>
                      <a:br>
                        <a:rPr lang="en-US" sz="1000">
                          <a:effectLst/>
                        </a:rPr>
                      </a:br>
                      <a:r>
                        <a:rPr lang="en-US" sz="1000">
                          <a:effectLst/>
                        </a:rPr>
                        <a:t>(ignitable fibers or </a:t>
                      </a:r>
                      <a:r>
                        <a:rPr lang="en-US" sz="1000" err="1">
                          <a:effectLst/>
                        </a:rPr>
                        <a:t>flyings</a:t>
                      </a:r>
                      <a:r>
                        <a:rPr lang="en-US" sz="1000">
                          <a:effectLst/>
                        </a:rPr>
                        <a:t>)</a:t>
                      </a:r>
                      <a:endParaRPr lang="en-US" sz="1000"/>
                    </a:p>
                  </a:txBody>
                  <a:tcPr marL="54864" marR="0" marT="0" marB="0" anchor="ctr"/>
                </a:tc>
                <a:tc>
                  <a:txBody>
                    <a:bodyPr/>
                    <a:lstStyle/>
                    <a:p>
                      <a:r>
                        <a:rPr lang="en-US" sz="1000">
                          <a:effectLst/>
                        </a:rPr>
                        <a:t>Easily ignitable fibers or </a:t>
                      </a:r>
                      <a:r>
                        <a:rPr lang="en-US" sz="1000" err="1">
                          <a:effectLst/>
                        </a:rPr>
                        <a:t>flyings</a:t>
                      </a:r>
                      <a:r>
                        <a:rPr lang="en-US" sz="1000">
                          <a:effectLst/>
                        </a:rPr>
                        <a:t> are </a:t>
                      </a:r>
                      <a:r>
                        <a:rPr lang="en-US" sz="1000" b="1">
                          <a:effectLst/>
                        </a:rPr>
                        <a:t>present during normal operations</a:t>
                      </a:r>
                      <a:r>
                        <a:rPr lang="en-US" sz="1000">
                          <a:effectLst/>
                        </a:rPr>
                        <a:t>.</a:t>
                      </a:r>
                      <a:endParaRPr lang="en-US" sz="1000"/>
                    </a:p>
                  </a:txBody>
                  <a:tcPr marL="54864" marR="0" marT="0" marB="0" anchor="ctr"/>
                </a:tc>
                <a:tc>
                  <a:txBody>
                    <a:bodyPr/>
                    <a:lstStyle/>
                    <a:p>
                      <a:r>
                        <a:rPr lang="en-US" sz="1000">
                          <a:effectLst/>
                        </a:rPr>
                        <a:t>Ignitable fibers or </a:t>
                      </a:r>
                      <a:r>
                        <a:rPr lang="en-US" sz="1000" err="1">
                          <a:effectLst/>
                        </a:rPr>
                        <a:t>flyings</a:t>
                      </a:r>
                      <a:r>
                        <a:rPr lang="en-US" sz="1000">
                          <a:effectLst/>
                        </a:rPr>
                        <a:t> are </a:t>
                      </a:r>
                      <a:r>
                        <a:rPr lang="en-US" sz="1000" b="1">
                          <a:effectLst/>
                        </a:rPr>
                        <a:t>stored or handled</a:t>
                      </a:r>
                      <a:r>
                        <a:rPr lang="en-US" sz="1000">
                          <a:effectLst/>
                        </a:rPr>
                        <a:t>, but are </a:t>
                      </a:r>
                      <a:r>
                        <a:rPr lang="en-US" sz="1000" b="1">
                          <a:effectLst/>
                        </a:rPr>
                        <a:t>not normally in the air</a:t>
                      </a:r>
                      <a:r>
                        <a:rPr lang="en-US" sz="1000">
                          <a:effectLst/>
                        </a:rPr>
                        <a:t> during operations.</a:t>
                      </a:r>
                      <a:endParaRPr lang="en-US" sz="1000"/>
                    </a:p>
                  </a:txBody>
                  <a:tcPr marL="54864" marT="0" marB="0" anchor="ctr"/>
                </a:tc>
                <a:extLst>
                  <a:ext uri="{0D108BD9-81ED-4DB2-BD59-A6C34878D82A}">
                    <a16:rowId xmlns:a16="http://schemas.microsoft.com/office/drawing/2014/main" val="2231361592"/>
                  </a:ext>
                </a:extLst>
              </a:tr>
            </a:tbl>
          </a:graphicData>
        </a:graphic>
      </p:graphicFrame>
      <p:sp>
        <p:nvSpPr>
          <p:cNvPr id="3" name="Copyright">
            <a:extLst>
              <a:ext uri="{FF2B5EF4-FFF2-40B4-BE49-F238E27FC236}">
                <a16:creationId xmlns:a16="http://schemas.microsoft.com/office/drawing/2014/main" id="{836A7F04-620F-5093-F2C1-9E4058AB1516}"/>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323950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71F2C3-AEB1-2A78-6DA7-4E17772D6D99}"/>
              </a:ext>
            </a:extLst>
          </p:cNvPr>
          <p:cNvSpPr>
            <a:spLocks noGrp="1"/>
          </p:cNvSpPr>
          <p:nvPr>
            <p:ph type="title"/>
          </p:nvPr>
        </p:nvSpPr>
        <p:spPr/>
        <p:txBody>
          <a:bodyPr/>
          <a:lstStyle/>
          <a:p>
            <a:r>
              <a:rPr lang="en-US"/>
              <a:t>Refueling stations</a:t>
            </a:r>
          </a:p>
        </p:txBody>
      </p:sp>
      <p:sp>
        <p:nvSpPr>
          <p:cNvPr id="4" name="Slide Number Placeholder 3">
            <a:extLst>
              <a:ext uri="{FF2B5EF4-FFF2-40B4-BE49-F238E27FC236}">
                <a16:creationId xmlns:a16="http://schemas.microsoft.com/office/drawing/2014/main" id="{F9A24DE3-2A40-F92B-0FA0-1EE5F2A9D652}"/>
              </a:ext>
            </a:extLst>
          </p:cNvPr>
          <p:cNvSpPr>
            <a:spLocks noGrp="1"/>
          </p:cNvSpPr>
          <p:nvPr>
            <p:ph type="sldNum" sz="quarter" idx="12"/>
          </p:nvPr>
        </p:nvSpPr>
        <p:spPr/>
        <p:txBody>
          <a:bodyPr/>
          <a:lstStyle/>
          <a:p>
            <a:fld id="{0FB653A9-F313-624D-BF6F-1C4E70BAF06A}" type="slidenum">
              <a:rPr lang="en-US" smtClean="0"/>
              <a:t>8</a:t>
            </a:fld>
            <a:endParaRPr lang="en-US"/>
          </a:p>
        </p:txBody>
      </p:sp>
      <p:sp>
        <p:nvSpPr>
          <p:cNvPr id="2" name="Copyright">
            <a:extLst>
              <a:ext uri="{FF2B5EF4-FFF2-40B4-BE49-F238E27FC236}">
                <a16:creationId xmlns:a16="http://schemas.microsoft.com/office/drawing/2014/main" id="{DDA59687-5158-B691-5DA4-1A778843F7C3}"/>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360125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0D5AB-9BE4-DBF9-B72D-A5C6915704CF}"/>
              </a:ext>
            </a:extLst>
          </p:cNvPr>
          <p:cNvSpPr>
            <a:spLocks noGrp="1"/>
          </p:cNvSpPr>
          <p:nvPr>
            <p:ph type="title"/>
          </p:nvPr>
        </p:nvSpPr>
        <p:spPr/>
        <p:txBody>
          <a:bodyPr/>
          <a:lstStyle/>
          <a:p>
            <a:r>
              <a:rPr lang="en-US"/>
              <a:t>Flammable fuel dispenser area classification</a:t>
            </a:r>
          </a:p>
        </p:txBody>
      </p:sp>
      <p:sp>
        <p:nvSpPr>
          <p:cNvPr id="4" name="Slide Number Placeholder 3">
            <a:extLst>
              <a:ext uri="{FF2B5EF4-FFF2-40B4-BE49-F238E27FC236}">
                <a16:creationId xmlns:a16="http://schemas.microsoft.com/office/drawing/2014/main" id="{1BA164B4-0436-3043-3140-C31667685257}"/>
              </a:ext>
            </a:extLst>
          </p:cNvPr>
          <p:cNvSpPr>
            <a:spLocks noGrp="1"/>
          </p:cNvSpPr>
          <p:nvPr>
            <p:ph type="sldNum" sz="quarter" idx="12"/>
          </p:nvPr>
        </p:nvSpPr>
        <p:spPr/>
        <p:txBody>
          <a:bodyPr/>
          <a:lstStyle/>
          <a:p>
            <a:fld id="{0FB653A9-F313-624D-BF6F-1C4E70BAF06A}" type="slidenum">
              <a:rPr lang="en-US" smtClean="0"/>
              <a:t>9</a:t>
            </a:fld>
            <a:endParaRPr lang="en-US"/>
          </a:p>
        </p:txBody>
      </p:sp>
      <p:sp>
        <p:nvSpPr>
          <p:cNvPr id="7" name="TextBox 6">
            <a:extLst>
              <a:ext uri="{FF2B5EF4-FFF2-40B4-BE49-F238E27FC236}">
                <a16:creationId xmlns:a16="http://schemas.microsoft.com/office/drawing/2014/main" id="{9AE3D160-6690-7C8F-79F8-E1C7FAB3DB53}"/>
              </a:ext>
            </a:extLst>
          </p:cNvPr>
          <p:cNvSpPr txBox="1"/>
          <p:nvPr/>
        </p:nvSpPr>
        <p:spPr>
          <a:xfrm>
            <a:off x="411480" y="1280160"/>
            <a:ext cx="2823426" cy="2409825"/>
          </a:xfrm>
          <a:prstGeom prst="rect">
            <a:avLst/>
          </a:prstGeom>
          <a:noFill/>
        </p:spPr>
        <p:txBody>
          <a:bodyPr wrap="square" lIns="0" tIns="0" rIns="0" bIns="0" rtlCol="0">
            <a:noAutofit/>
          </a:bodyPr>
          <a:lstStyle/>
          <a:p>
            <a:pPr rtl="0"/>
            <a:r>
              <a:rPr lang="en-US" sz="1600" b="1"/>
              <a:t>625.17 (C), Overall cord and cable length</a:t>
            </a:r>
            <a:endParaRPr lang="en-US" sz="1600"/>
          </a:p>
          <a:p>
            <a:pPr rtl="0"/>
            <a:r>
              <a:rPr lang="en-US" sz="1400">
                <a:effectLst/>
              </a:rPr>
              <a:t> </a:t>
            </a:r>
          </a:p>
          <a:p>
            <a:pPr rtl="0"/>
            <a:r>
              <a:rPr lang="en-US" sz="1400">
                <a:effectLst/>
              </a:rPr>
              <a:t>The overall usable length shall not exceed 7.5 m (25 ft) unless equipped with a cable management system that is part of the listed electric vehicle supply equipment.</a:t>
            </a:r>
          </a:p>
        </p:txBody>
      </p:sp>
      <p:sp>
        <p:nvSpPr>
          <p:cNvPr id="8" name="TextBox 7">
            <a:extLst>
              <a:ext uri="{FF2B5EF4-FFF2-40B4-BE49-F238E27FC236}">
                <a16:creationId xmlns:a16="http://schemas.microsoft.com/office/drawing/2014/main" id="{3602CFF9-BBB3-7C25-1FC5-D2ED2917A0D8}"/>
              </a:ext>
            </a:extLst>
          </p:cNvPr>
          <p:cNvSpPr txBox="1"/>
          <p:nvPr/>
        </p:nvSpPr>
        <p:spPr>
          <a:xfrm>
            <a:off x="4993256" y="4489932"/>
            <a:ext cx="3080833" cy="155823"/>
          </a:xfrm>
          <a:prstGeom prst="rect">
            <a:avLst/>
          </a:prstGeom>
          <a:noFill/>
        </p:spPr>
        <p:txBody>
          <a:bodyPr wrap="square" lIns="0" tIns="0" rIns="0" bIns="0" rtlCol="0">
            <a:noAutofit/>
          </a:bodyPr>
          <a:lstStyle/>
          <a:p>
            <a:pPr>
              <a:lnSpc>
                <a:spcPct val="100000"/>
              </a:lnSpc>
              <a:spcBef>
                <a:spcPts val="900"/>
              </a:spcBef>
              <a:buClr>
                <a:srgbClr val="CA0123"/>
              </a:buClr>
              <a:buSzPct val="100000"/>
            </a:pPr>
            <a:r>
              <a:rPr lang="en-US" sz="1000"/>
              <a:t>Classified areas adjacent to dispensers</a:t>
            </a:r>
          </a:p>
          <a:p>
            <a:pPr>
              <a:lnSpc>
                <a:spcPct val="100000"/>
              </a:lnSpc>
              <a:spcBef>
                <a:spcPts val="900"/>
              </a:spcBef>
              <a:buClr>
                <a:srgbClr val="CA0123"/>
              </a:buClr>
              <a:buSzPct val="100000"/>
            </a:pPr>
            <a:r>
              <a:rPr lang="en-US" sz="1000"/>
              <a:t>Source: Figure 514.3 of the NEC</a:t>
            </a:r>
          </a:p>
        </p:txBody>
      </p:sp>
      <p:pic>
        <p:nvPicPr>
          <p:cNvPr id="5" name="Picture 4">
            <a:extLst>
              <a:ext uri="{FF2B5EF4-FFF2-40B4-BE49-F238E27FC236}">
                <a16:creationId xmlns:a16="http://schemas.microsoft.com/office/drawing/2014/main" id="{F8009F58-BFCC-ADDC-E136-865399875F8E}"/>
              </a:ext>
            </a:extLst>
          </p:cNvPr>
          <p:cNvPicPr>
            <a:picLocks noChangeAspect="1"/>
          </p:cNvPicPr>
          <p:nvPr/>
        </p:nvPicPr>
        <p:blipFill>
          <a:blip r:embed="rId3"/>
          <a:stretch>
            <a:fillRect/>
          </a:stretch>
        </p:blipFill>
        <p:spPr>
          <a:xfrm>
            <a:off x="4781551" y="850372"/>
            <a:ext cx="2956180" cy="3442756"/>
          </a:xfrm>
          <a:prstGeom prst="rect">
            <a:avLst/>
          </a:prstGeom>
        </p:spPr>
      </p:pic>
      <p:sp>
        <p:nvSpPr>
          <p:cNvPr id="3" name="Copyright">
            <a:extLst>
              <a:ext uri="{FF2B5EF4-FFF2-40B4-BE49-F238E27FC236}">
                <a16:creationId xmlns:a16="http://schemas.microsoft.com/office/drawing/2014/main" id="{FA267C84-F7B7-400C-78FC-1541175F7386}"/>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EIA24EV1892465</a:t>
            </a:r>
          </a:p>
        </p:txBody>
      </p:sp>
    </p:spTree>
    <p:extLst>
      <p:ext uri="{BB962C8B-B14F-4D97-AF65-F5344CB8AC3E}">
        <p14:creationId xmlns:p14="http://schemas.microsoft.com/office/powerpoint/2010/main" val="3704798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0D5AB-9BE4-DBF9-B72D-A5C6915704CF}"/>
              </a:ext>
            </a:extLst>
          </p:cNvPr>
          <p:cNvSpPr>
            <a:spLocks noGrp="1"/>
          </p:cNvSpPr>
          <p:nvPr>
            <p:ph type="title"/>
          </p:nvPr>
        </p:nvSpPr>
        <p:spPr/>
        <p:txBody>
          <a:bodyPr/>
          <a:lstStyle/>
          <a:p>
            <a:r>
              <a:rPr lang="en-US"/>
              <a:t>Flammable fuel storage area classification</a:t>
            </a:r>
          </a:p>
        </p:txBody>
      </p:sp>
      <p:sp>
        <p:nvSpPr>
          <p:cNvPr id="4" name="Slide Number Placeholder 3">
            <a:extLst>
              <a:ext uri="{FF2B5EF4-FFF2-40B4-BE49-F238E27FC236}">
                <a16:creationId xmlns:a16="http://schemas.microsoft.com/office/drawing/2014/main" id="{1BA164B4-0436-3043-3140-C31667685257}"/>
              </a:ext>
            </a:extLst>
          </p:cNvPr>
          <p:cNvSpPr>
            <a:spLocks noGrp="1"/>
          </p:cNvSpPr>
          <p:nvPr>
            <p:ph type="sldNum" sz="quarter" idx="12"/>
          </p:nvPr>
        </p:nvSpPr>
        <p:spPr/>
        <p:txBody>
          <a:bodyPr/>
          <a:lstStyle/>
          <a:p>
            <a:fld id="{0FB653A9-F313-624D-BF6F-1C4E70BAF06A}" type="slidenum">
              <a:rPr lang="en-US" smtClean="0"/>
              <a:t>10</a:t>
            </a:fld>
            <a:endParaRPr lang="en-US"/>
          </a:p>
        </p:txBody>
      </p:sp>
      <p:sp>
        <p:nvSpPr>
          <p:cNvPr id="8" name="TextBox 7">
            <a:extLst>
              <a:ext uri="{FF2B5EF4-FFF2-40B4-BE49-F238E27FC236}">
                <a16:creationId xmlns:a16="http://schemas.microsoft.com/office/drawing/2014/main" id="{3602CFF9-BBB3-7C25-1FC5-D2ED2917A0D8}"/>
              </a:ext>
            </a:extLst>
          </p:cNvPr>
          <p:cNvSpPr txBox="1"/>
          <p:nvPr/>
        </p:nvSpPr>
        <p:spPr>
          <a:xfrm>
            <a:off x="2247900" y="4242435"/>
            <a:ext cx="4648200" cy="81915"/>
          </a:xfrm>
          <a:prstGeom prst="rect">
            <a:avLst/>
          </a:prstGeom>
          <a:noFill/>
        </p:spPr>
        <p:txBody>
          <a:bodyPr wrap="square" lIns="0" tIns="0" rIns="0" bIns="0" rtlCol="0">
            <a:noAutofit/>
          </a:bodyPr>
          <a:lstStyle/>
          <a:p>
            <a:pPr>
              <a:lnSpc>
                <a:spcPct val="100000"/>
              </a:lnSpc>
              <a:spcBef>
                <a:spcPts val="900"/>
              </a:spcBef>
              <a:buClr>
                <a:srgbClr val="CA0123"/>
              </a:buClr>
              <a:buSzPct val="100000"/>
            </a:pPr>
            <a:r>
              <a:rPr lang="en-US" sz="1000"/>
              <a:t>Classified areas adjacent to dispenser mounted on aboveground storage tank</a:t>
            </a:r>
          </a:p>
          <a:p>
            <a:pPr>
              <a:lnSpc>
                <a:spcPct val="100000"/>
              </a:lnSpc>
              <a:spcBef>
                <a:spcPts val="900"/>
              </a:spcBef>
              <a:buClr>
                <a:srgbClr val="CA0123"/>
              </a:buClr>
              <a:buSzPct val="100000"/>
            </a:pPr>
            <a:r>
              <a:rPr lang="en-US" sz="1000"/>
              <a:t>Source: Figure 514.3(B) of the NEC</a:t>
            </a:r>
          </a:p>
        </p:txBody>
      </p:sp>
      <p:pic>
        <p:nvPicPr>
          <p:cNvPr id="5" name="Picture 4">
            <a:extLst>
              <a:ext uri="{FF2B5EF4-FFF2-40B4-BE49-F238E27FC236}">
                <a16:creationId xmlns:a16="http://schemas.microsoft.com/office/drawing/2014/main" id="{C615A0BE-30AE-952D-0D8B-D0A6B8851D70}"/>
              </a:ext>
            </a:extLst>
          </p:cNvPr>
          <p:cNvPicPr>
            <a:picLocks noChangeAspect="1"/>
          </p:cNvPicPr>
          <p:nvPr/>
        </p:nvPicPr>
        <p:blipFill>
          <a:blip r:embed="rId3"/>
          <a:stretch>
            <a:fillRect/>
          </a:stretch>
        </p:blipFill>
        <p:spPr>
          <a:xfrm>
            <a:off x="2454166" y="1015920"/>
            <a:ext cx="4235668" cy="3111660"/>
          </a:xfrm>
          <a:prstGeom prst="rect">
            <a:avLst/>
          </a:prstGeom>
        </p:spPr>
      </p:pic>
      <p:pic>
        <p:nvPicPr>
          <p:cNvPr id="9" name="Picture 8">
            <a:extLst>
              <a:ext uri="{FF2B5EF4-FFF2-40B4-BE49-F238E27FC236}">
                <a16:creationId xmlns:a16="http://schemas.microsoft.com/office/drawing/2014/main" id="{1B4E2A30-7D6B-1C0B-B25E-6280AAF43507}"/>
              </a:ext>
            </a:extLst>
          </p:cNvPr>
          <p:cNvPicPr>
            <a:picLocks noChangeAspect="1"/>
          </p:cNvPicPr>
          <p:nvPr/>
        </p:nvPicPr>
        <p:blipFill>
          <a:blip r:embed="rId3"/>
          <a:stretch>
            <a:fillRect/>
          </a:stretch>
        </p:blipFill>
        <p:spPr>
          <a:xfrm>
            <a:off x="2454166" y="1015920"/>
            <a:ext cx="4235668" cy="3111660"/>
          </a:xfrm>
          <a:prstGeom prst="rect">
            <a:avLst/>
          </a:prstGeom>
        </p:spPr>
      </p:pic>
      <p:sp>
        <p:nvSpPr>
          <p:cNvPr id="3" name="Copyright">
            <a:extLst>
              <a:ext uri="{FF2B5EF4-FFF2-40B4-BE49-F238E27FC236}">
                <a16:creationId xmlns:a16="http://schemas.microsoft.com/office/drawing/2014/main" id="{A5D1A886-9866-25C3-F792-F9A8A69F833A}"/>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EIA24EV1892465</a:t>
            </a:r>
          </a:p>
        </p:txBody>
      </p:sp>
    </p:spTree>
    <p:extLst>
      <p:ext uri="{BB962C8B-B14F-4D97-AF65-F5344CB8AC3E}">
        <p14:creationId xmlns:p14="http://schemas.microsoft.com/office/powerpoint/2010/main" val="3669039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9F1B8-5683-9208-D7C6-2B51F27BD3AF}"/>
              </a:ext>
            </a:extLst>
          </p:cNvPr>
          <p:cNvSpPr>
            <a:spLocks noGrp="1"/>
          </p:cNvSpPr>
          <p:nvPr>
            <p:ph type="title"/>
          </p:nvPr>
        </p:nvSpPr>
        <p:spPr/>
        <p:txBody>
          <a:bodyPr/>
          <a:lstStyle/>
          <a:p>
            <a:r>
              <a:rPr lang="en-US"/>
              <a:t>Gasoline and hydrogen dispenser area classification</a:t>
            </a:r>
          </a:p>
        </p:txBody>
      </p:sp>
      <p:sp>
        <p:nvSpPr>
          <p:cNvPr id="4" name="Slide Number Placeholder 3">
            <a:extLst>
              <a:ext uri="{FF2B5EF4-FFF2-40B4-BE49-F238E27FC236}">
                <a16:creationId xmlns:a16="http://schemas.microsoft.com/office/drawing/2014/main" id="{D6933C2D-A7D4-8703-A7B9-0475DCB68EB4}"/>
              </a:ext>
            </a:extLst>
          </p:cNvPr>
          <p:cNvSpPr>
            <a:spLocks noGrp="1"/>
          </p:cNvSpPr>
          <p:nvPr>
            <p:ph type="sldNum" sz="quarter" idx="12"/>
          </p:nvPr>
        </p:nvSpPr>
        <p:spPr/>
        <p:txBody>
          <a:bodyPr/>
          <a:lstStyle/>
          <a:p>
            <a:fld id="{0FB653A9-F313-624D-BF6F-1C4E70BAF06A}" type="slidenum">
              <a:rPr lang="en-US" smtClean="0"/>
              <a:t>11</a:t>
            </a:fld>
            <a:endParaRPr lang="en-US"/>
          </a:p>
        </p:txBody>
      </p:sp>
      <p:pic>
        <p:nvPicPr>
          <p:cNvPr id="7" name="Content Placeholder 6">
            <a:extLst>
              <a:ext uri="{FF2B5EF4-FFF2-40B4-BE49-F238E27FC236}">
                <a16:creationId xmlns:a16="http://schemas.microsoft.com/office/drawing/2014/main" id="{BF27B580-B4CA-1C07-4217-0D66DECF714F}"/>
              </a:ext>
            </a:extLst>
          </p:cNvPr>
          <p:cNvPicPr>
            <a:picLocks noGrp="1" noChangeAspect="1"/>
          </p:cNvPicPr>
          <p:nvPr>
            <p:ph idx="1"/>
          </p:nvPr>
        </p:nvPicPr>
        <p:blipFill>
          <a:blip r:embed="rId3"/>
          <a:stretch>
            <a:fillRect/>
          </a:stretch>
        </p:blipFill>
        <p:spPr>
          <a:xfrm>
            <a:off x="4445878" y="1357210"/>
            <a:ext cx="4072000" cy="1837007"/>
          </a:xfrm>
        </p:spPr>
      </p:pic>
      <p:sp>
        <p:nvSpPr>
          <p:cNvPr id="8" name="TextBox 7">
            <a:extLst>
              <a:ext uri="{FF2B5EF4-FFF2-40B4-BE49-F238E27FC236}">
                <a16:creationId xmlns:a16="http://schemas.microsoft.com/office/drawing/2014/main" id="{0B1BEBD2-0B1B-F6EB-B5B6-12E7B7912F2F}"/>
              </a:ext>
            </a:extLst>
          </p:cNvPr>
          <p:cNvSpPr txBox="1"/>
          <p:nvPr/>
        </p:nvSpPr>
        <p:spPr>
          <a:xfrm>
            <a:off x="5582173" y="4039802"/>
            <a:ext cx="2935705" cy="308008"/>
          </a:xfrm>
          <a:prstGeom prst="rect">
            <a:avLst/>
          </a:prstGeom>
          <a:noFill/>
        </p:spPr>
        <p:txBody>
          <a:bodyPr wrap="square" lIns="0" tIns="0" rIns="0" bIns="0" rtlCol="0">
            <a:noAutofit/>
          </a:bodyPr>
          <a:lstStyle/>
          <a:p>
            <a:pPr algn="r">
              <a:lnSpc>
                <a:spcPct val="100000"/>
              </a:lnSpc>
              <a:spcBef>
                <a:spcPts val="900"/>
              </a:spcBef>
              <a:buClr>
                <a:srgbClr val="CA0123"/>
              </a:buClr>
              <a:buSzPct val="100000"/>
            </a:pPr>
            <a:r>
              <a:rPr lang="en-US" sz="1000"/>
              <a:t>Source: NFPA 497</a:t>
            </a:r>
          </a:p>
        </p:txBody>
      </p:sp>
      <p:sp>
        <p:nvSpPr>
          <p:cNvPr id="11" name="TextBox 10">
            <a:extLst>
              <a:ext uri="{FF2B5EF4-FFF2-40B4-BE49-F238E27FC236}">
                <a16:creationId xmlns:a16="http://schemas.microsoft.com/office/drawing/2014/main" id="{0C448A1E-38A1-C8BE-AD94-F3558038034A}"/>
              </a:ext>
            </a:extLst>
          </p:cNvPr>
          <p:cNvSpPr txBox="1"/>
          <p:nvPr/>
        </p:nvSpPr>
        <p:spPr>
          <a:xfrm>
            <a:off x="1517650" y="4037862"/>
            <a:ext cx="2786770" cy="308008"/>
          </a:xfrm>
          <a:prstGeom prst="rect">
            <a:avLst/>
          </a:prstGeom>
          <a:noFill/>
        </p:spPr>
        <p:txBody>
          <a:bodyPr wrap="square" lIns="0" tIns="0" rIns="0" bIns="0" rtlCol="0">
            <a:noAutofit/>
          </a:bodyPr>
          <a:lstStyle/>
          <a:p>
            <a:pPr algn="r">
              <a:lnSpc>
                <a:spcPct val="100000"/>
              </a:lnSpc>
              <a:spcBef>
                <a:spcPts val="900"/>
              </a:spcBef>
              <a:buClr>
                <a:srgbClr val="CA0123"/>
              </a:buClr>
              <a:buSzPct val="100000"/>
            </a:pPr>
            <a:r>
              <a:rPr lang="en-US" sz="1000"/>
              <a:t>Source: UL 87, the Standard for Power-Operated Dispensing Devices for Petroleum Products</a:t>
            </a:r>
          </a:p>
        </p:txBody>
      </p:sp>
      <p:pic>
        <p:nvPicPr>
          <p:cNvPr id="1028" name="Picture 4">
            <a:extLst>
              <a:ext uri="{FF2B5EF4-FFF2-40B4-BE49-F238E27FC236}">
                <a16:creationId xmlns:a16="http://schemas.microsoft.com/office/drawing/2014/main" id="{8C90F026-6006-FEC3-6657-2500DF91E5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690" y="1248342"/>
            <a:ext cx="3859730" cy="2643874"/>
          </a:xfrm>
          <a:prstGeom prst="rect">
            <a:avLst/>
          </a:prstGeom>
          <a:noFill/>
          <a:extLst>
            <a:ext uri="{909E8E84-426E-40DD-AFC4-6F175D3DCCD1}">
              <a14:hiddenFill xmlns:a14="http://schemas.microsoft.com/office/drawing/2010/main">
                <a:solidFill>
                  <a:srgbClr val="FFFFFF"/>
                </a:solidFill>
              </a14:hiddenFill>
            </a:ext>
          </a:extLst>
        </p:spPr>
      </p:pic>
      <p:sp>
        <p:nvSpPr>
          <p:cNvPr id="3" name="Copyright">
            <a:extLst>
              <a:ext uri="{FF2B5EF4-FFF2-40B4-BE49-F238E27FC236}">
                <a16:creationId xmlns:a16="http://schemas.microsoft.com/office/drawing/2014/main" id="{9FB45782-D6D1-4551-9EFC-CAB081E49C8E}"/>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4259591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0C0177-A7DE-A798-4A89-BFCBF203D321}"/>
              </a:ext>
            </a:extLst>
          </p:cNvPr>
          <p:cNvSpPr>
            <a:spLocks noGrp="1"/>
          </p:cNvSpPr>
          <p:nvPr>
            <p:ph type="title"/>
          </p:nvPr>
        </p:nvSpPr>
        <p:spPr/>
        <p:txBody>
          <a:bodyPr/>
          <a:lstStyle/>
          <a:p>
            <a:r>
              <a:rPr lang="en-US"/>
              <a:t>Charging stations</a:t>
            </a:r>
          </a:p>
        </p:txBody>
      </p:sp>
      <p:sp>
        <p:nvSpPr>
          <p:cNvPr id="4" name="Slide Number Placeholder 3">
            <a:extLst>
              <a:ext uri="{FF2B5EF4-FFF2-40B4-BE49-F238E27FC236}">
                <a16:creationId xmlns:a16="http://schemas.microsoft.com/office/drawing/2014/main" id="{B1F05588-A9CD-6939-E539-F238EF9F97A6}"/>
              </a:ext>
            </a:extLst>
          </p:cNvPr>
          <p:cNvSpPr>
            <a:spLocks noGrp="1"/>
          </p:cNvSpPr>
          <p:nvPr>
            <p:ph type="sldNum" sz="quarter" idx="12"/>
          </p:nvPr>
        </p:nvSpPr>
        <p:spPr/>
        <p:txBody>
          <a:bodyPr/>
          <a:lstStyle/>
          <a:p>
            <a:fld id="{0FB653A9-F313-624D-BF6F-1C4E70BAF06A}" type="slidenum">
              <a:rPr lang="en-US" smtClean="0"/>
              <a:t>12</a:t>
            </a:fld>
            <a:endParaRPr lang="en-US"/>
          </a:p>
        </p:txBody>
      </p:sp>
      <p:sp>
        <p:nvSpPr>
          <p:cNvPr id="2" name="Copyright">
            <a:extLst>
              <a:ext uri="{FF2B5EF4-FFF2-40B4-BE49-F238E27FC236}">
                <a16:creationId xmlns:a16="http://schemas.microsoft.com/office/drawing/2014/main" id="{38BC9A32-34F5-7EA4-6560-5F8AA1BC3D51}"/>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1646311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4DFCB-C86F-485B-2CB7-A97FA5E63249}"/>
              </a:ext>
            </a:extLst>
          </p:cNvPr>
          <p:cNvSpPr>
            <a:spLocks noGrp="1"/>
          </p:cNvSpPr>
          <p:nvPr>
            <p:ph type="title"/>
          </p:nvPr>
        </p:nvSpPr>
        <p:spPr/>
        <p:txBody>
          <a:bodyPr/>
          <a:lstStyle/>
          <a:p>
            <a:r>
              <a:rPr lang="en-US"/>
              <a:t>Risks associated</a:t>
            </a:r>
          </a:p>
        </p:txBody>
      </p:sp>
      <p:sp>
        <p:nvSpPr>
          <p:cNvPr id="4" name="Slide Number Placeholder 3">
            <a:extLst>
              <a:ext uri="{FF2B5EF4-FFF2-40B4-BE49-F238E27FC236}">
                <a16:creationId xmlns:a16="http://schemas.microsoft.com/office/drawing/2014/main" id="{069B6F09-BC52-1574-A440-8EE62EFDF322}"/>
              </a:ext>
            </a:extLst>
          </p:cNvPr>
          <p:cNvSpPr>
            <a:spLocks noGrp="1"/>
          </p:cNvSpPr>
          <p:nvPr>
            <p:ph type="sldNum" sz="quarter" idx="12"/>
          </p:nvPr>
        </p:nvSpPr>
        <p:spPr/>
        <p:txBody>
          <a:bodyPr/>
          <a:lstStyle/>
          <a:p>
            <a:fld id="{0FB653A9-F313-624D-BF6F-1C4E70BAF06A}" type="slidenum">
              <a:rPr lang="en-US" smtClean="0"/>
              <a:t>13</a:t>
            </a:fld>
            <a:endParaRPr lang="en-US"/>
          </a:p>
        </p:txBody>
      </p:sp>
      <p:graphicFrame>
        <p:nvGraphicFramePr>
          <p:cNvPr id="5" name="Table 4">
            <a:extLst>
              <a:ext uri="{FF2B5EF4-FFF2-40B4-BE49-F238E27FC236}">
                <a16:creationId xmlns:a16="http://schemas.microsoft.com/office/drawing/2014/main" id="{0005F042-83D4-7295-6CBE-5F00ECED97AE}"/>
              </a:ext>
            </a:extLst>
          </p:cNvPr>
          <p:cNvGraphicFramePr>
            <a:graphicFrameLocks noGrp="1"/>
          </p:cNvGraphicFramePr>
          <p:nvPr>
            <p:extLst>
              <p:ext uri="{D42A27DB-BD31-4B8C-83A1-F6EECF244321}">
                <p14:modId xmlns:p14="http://schemas.microsoft.com/office/powerpoint/2010/main" val="3453061535"/>
              </p:ext>
            </p:extLst>
          </p:nvPr>
        </p:nvGraphicFramePr>
        <p:xfrm>
          <a:off x="411480" y="942999"/>
          <a:ext cx="8321039" cy="3986506"/>
        </p:xfrm>
        <a:graphic>
          <a:graphicData uri="http://schemas.openxmlformats.org/drawingml/2006/table">
            <a:tbl>
              <a:tblPr/>
              <a:tblGrid>
                <a:gridCol w="1493520">
                  <a:extLst>
                    <a:ext uri="{9D8B030D-6E8A-4147-A177-3AD203B41FA5}">
                      <a16:colId xmlns:a16="http://schemas.microsoft.com/office/drawing/2014/main" val="81827803"/>
                    </a:ext>
                  </a:extLst>
                </a:gridCol>
                <a:gridCol w="2343150">
                  <a:extLst>
                    <a:ext uri="{9D8B030D-6E8A-4147-A177-3AD203B41FA5}">
                      <a16:colId xmlns:a16="http://schemas.microsoft.com/office/drawing/2014/main" val="1530701609"/>
                    </a:ext>
                  </a:extLst>
                </a:gridCol>
                <a:gridCol w="2076450">
                  <a:extLst>
                    <a:ext uri="{9D8B030D-6E8A-4147-A177-3AD203B41FA5}">
                      <a16:colId xmlns:a16="http://schemas.microsoft.com/office/drawing/2014/main" val="1030201954"/>
                    </a:ext>
                  </a:extLst>
                </a:gridCol>
                <a:gridCol w="2407919">
                  <a:extLst>
                    <a:ext uri="{9D8B030D-6E8A-4147-A177-3AD203B41FA5}">
                      <a16:colId xmlns:a16="http://schemas.microsoft.com/office/drawing/2014/main" val="1121522063"/>
                    </a:ext>
                  </a:extLst>
                </a:gridCol>
              </a:tblGrid>
              <a:tr h="305889">
                <a:tc>
                  <a:txBody>
                    <a:bodyPr/>
                    <a:lstStyle/>
                    <a:p>
                      <a:pPr algn="l" fontAlgn="t"/>
                      <a:r>
                        <a:rPr lang="en-US" sz="1200" b="1">
                          <a:solidFill>
                            <a:schemeClr val="bg1"/>
                          </a:solidFill>
                          <a:effectLst/>
                        </a:rPr>
                        <a:t>Risk category</a:t>
                      </a:r>
                      <a:endParaRPr lang="en-US" sz="1200" b="0">
                        <a:solidFill>
                          <a:schemeClr val="bg1"/>
                        </a:solidFill>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Description</a:t>
                      </a:r>
                      <a:endParaRPr lang="en-US" sz="1200" b="0">
                        <a:solidFill>
                          <a:schemeClr val="bg1"/>
                        </a:solidFill>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Examples/impacts</a:t>
                      </a:r>
                      <a:endParaRPr lang="en-US" sz="1200" b="0">
                        <a:solidFill>
                          <a:schemeClr val="bg1"/>
                        </a:solidFill>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Mitigation measures</a:t>
                      </a:r>
                      <a:endParaRPr lang="en-US" sz="1200" b="0">
                        <a:solidFill>
                          <a:schemeClr val="bg1"/>
                        </a:solidFill>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extLst>
                  <a:ext uri="{0D108BD9-81ED-4DB2-BD59-A6C34878D82A}">
                    <a16:rowId xmlns:a16="http://schemas.microsoft.com/office/drawing/2014/main" val="1283906459"/>
                  </a:ext>
                </a:extLst>
              </a:tr>
              <a:tr h="371038">
                <a:tc>
                  <a:txBody>
                    <a:bodyPr/>
                    <a:lstStyle/>
                    <a:p>
                      <a:pPr algn="l" fontAlgn="t"/>
                      <a:r>
                        <a:rPr lang="en-US" sz="1000" b="1">
                          <a:effectLst/>
                        </a:rPr>
                        <a:t>Electrical hazards</a:t>
                      </a:r>
                      <a:endParaRPr lang="en-US" sz="1000">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High-voltage systems (up to 800 V) pose shock risks if improperly installed.</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Exposed wires, faulty connectors</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Use certified equipment, follow NEC and UL standards</a:t>
                      </a:r>
                    </a:p>
                  </a:txBody>
                  <a:tcPr marL="35364" marR="1828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8566729"/>
                  </a:ext>
                </a:extLst>
              </a:tr>
              <a:tr h="371038">
                <a:tc>
                  <a:txBody>
                    <a:bodyPr/>
                    <a:lstStyle/>
                    <a:p>
                      <a:pPr algn="l" fontAlgn="t"/>
                      <a:r>
                        <a:rPr lang="en-US" sz="1000" b="1">
                          <a:effectLst/>
                        </a:rPr>
                        <a:t>Fire hazards</a:t>
                      </a:r>
                      <a:endParaRPr lang="en-US" sz="1000">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Lithium-ion batteries can ignite due to thermal runaway or overcharging.</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Fires in parking garages, prolonged burn times, reignition risks</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Fire-rated materials, spacing, suppression systems</a:t>
                      </a:r>
                    </a:p>
                  </a:txBody>
                  <a:tcPr marL="35364" marR="27432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994106625"/>
                  </a:ext>
                </a:extLst>
              </a:tr>
              <a:tr h="371038">
                <a:tc>
                  <a:txBody>
                    <a:bodyPr/>
                    <a:lstStyle/>
                    <a:p>
                      <a:pPr algn="l" fontAlgn="t"/>
                      <a:r>
                        <a:rPr lang="en-US" sz="1000" b="1">
                          <a:effectLst/>
                        </a:rPr>
                        <a:t>Environmental hazards</a:t>
                      </a:r>
                      <a:endParaRPr lang="en-US" sz="1000">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Toxic fumes from battery fires, risk of soil/water contamination</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Hazardous chemical release during fire</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Ventilation systems, containment protocols</a:t>
                      </a:r>
                    </a:p>
                  </a:txBody>
                  <a:tcPr marL="3536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0741314"/>
                  </a:ext>
                </a:extLst>
              </a:tr>
              <a:tr h="371038">
                <a:tc>
                  <a:txBody>
                    <a:bodyPr/>
                    <a:lstStyle/>
                    <a:p>
                      <a:pPr algn="l" fontAlgn="t"/>
                      <a:r>
                        <a:rPr lang="en-US" sz="1000" b="1">
                          <a:effectLst/>
                        </a:rPr>
                        <a:t>Infrastructure limits</a:t>
                      </a:r>
                      <a:endParaRPr lang="en-US" sz="1000">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Existing sites may lack power capacity, fire suppression or structural support.</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Overloaded transformers, weakened concrete from heat</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Site assessment, grid upgrades, structural reinforcements</a:t>
                      </a:r>
                    </a:p>
                  </a:txBody>
                  <a:tcPr marL="35364" marR="27432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1127764626"/>
                  </a:ext>
                </a:extLst>
              </a:tr>
              <a:tr h="371038">
                <a:tc>
                  <a:txBody>
                    <a:bodyPr/>
                    <a:lstStyle/>
                    <a:p>
                      <a:pPr algn="l" fontAlgn="t"/>
                      <a:r>
                        <a:rPr lang="en-US" sz="1000" b="1">
                          <a:effectLst/>
                        </a:rPr>
                        <a:t>User safety risks</a:t>
                      </a:r>
                      <a:endParaRPr lang="en-US" sz="1000">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Poor signage, unclear instructions or exposed components</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User injury, misuse of equipment</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Clear labeling, user education, emergency stop buttons</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3561666"/>
                  </a:ext>
                </a:extLst>
              </a:tr>
              <a:tr h="371038">
                <a:tc>
                  <a:txBody>
                    <a:bodyPr/>
                    <a:lstStyle/>
                    <a:p>
                      <a:pPr algn="l" fontAlgn="t"/>
                      <a:r>
                        <a:rPr lang="en-US" sz="1000" b="1">
                          <a:effectLst/>
                        </a:rPr>
                        <a:t>Placement and spacing</a:t>
                      </a:r>
                      <a:endParaRPr lang="en-US" sz="1000">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Inadequate spacing between chargers and vehicles increases fire spread risk</a:t>
                      </a:r>
                    </a:p>
                  </a:txBody>
                  <a:tcPr marL="35364" marR="1828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Multiple vehicles damaged in fire due to close proximity</a:t>
                      </a:r>
                    </a:p>
                  </a:txBody>
                  <a:tcPr marL="3536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Follow NFPA spacing guidelines, allow emergency access</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2728097318"/>
                  </a:ext>
                </a:extLst>
              </a:tr>
              <a:tr h="371038">
                <a:tc>
                  <a:txBody>
                    <a:bodyPr/>
                    <a:lstStyle/>
                    <a:p>
                      <a:pPr algn="l" fontAlgn="t"/>
                      <a:r>
                        <a:rPr lang="en-US" sz="1000" b="1">
                          <a:effectLst/>
                        </a:rPr>
                        <a:t>Emergency access</a:t>
                      </a:r>
                      <a:endParaRPr lang="en-US" sz="1000">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Limited access for fire trucks or responders in enclosed or crowded areas</a:t>
                      </a:r>
                    </a:p>
                  </a:txBody>
                  <a:tcPr marL="3536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Delayed response, increased damage</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Design with emergency routes and responder access in mind</a:t>
                      </a:r>
                    </a:p>
                  </a:txBody>
                  <a:tcPr marL="3536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9564449"/>
                  </a:ext>
                </a:extLst>
              </a:tr>
              <a:tr h="467062">
                <a:tc>
                  <a:txBody>
                    <a:bodyPr/>
                    <a:lstStyle/>
                    <a:p>
                      <a:pPr algn="l" fontAlgn="t"/>
                      <a:r>
                        <a:rPr lang="en-US" sz="1000" b="1">
                          <a:effectLst/>
                        </a:rPr>
                        <a:t>Regulatory compliance</a:t>
                      </a:r>
                      <a:endParaRPr lang="en-US" sz="1000">
                        <a:effectLst/>
                      </a:endParaRP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Failure to meet local codes and standards can lead to legal and safety issues.</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Fines, shutdowns, liability in case of accidents</a:t>
                      </a:r>
                    </a:p>
                  </a:txBody>
                  <a:tcPr marL="35364" marR="27432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Adhere to NFPA, UL, Occupational Safety and Health Administration (OSHA) and local building codes</a:t>
                      </a:r>
                    </a:p>
                  </a:txBody>
                  <a:tcPr marL="3536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1706297792"/>
                  </a:ext>
                </a:extLst>
              </a:tr>
              <a:tr h="616289">
                <a:tc>
                  <a:txBody>
                    <a:bodyPr/>
                    <a:lstStyle/>
                    <a:p>
                      <a:pPr algn="l" fontAlgn="t"/>
                      <a:r>
                        <a:rPr lang="en-US" sz="1000" b="1" kern="1200">
                          <a:solidFill>
                            <a:schemeClr val="tx1"/>
                          </a:solidFill>
                          <a:effectLst/>
                          <a:latin typeface="+mn-lt"/>
                          <a:ea typeface="+mn-ea"/>
                          <a:cs typeface="+mn-cs"/>
                        </a:rPr>
                        <a:t>Cybersecurity risks</a:t>
                      </a:r>
                    </a:p>
                  </a:txBody>
                  <a:tcPr marL="35364"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Vulnerabilities in networked chargers can be exploited for data theft or grid disruption.</a:t>
                      </a:r>
                    </a:p>
                  </a:txBody>
                  <a:tcPr marL="3536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Unauthorized access, malware injection, grid instability, user data breaches</a:t>
                      </a:r>
                    </a:p>
                  </a:txBody>
                  <a:tcPr marL="35364" marR="36576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Implement National Institute of Standards and Technology (NIST) Cybersecurity Framework, secure protocols, regular audits, firmware updates</a:t>
                      </a:r>
                    </a:p>
                  </a:txBody>
                  <a:tcPr marL="3536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8427719"/>
                  </a:ext>
                </a:extLst>
              </a:tr>
            </a:tbl>
          </a:graphicData>
        </a:graphic>
      </p:graphicFrame>
      <p:sp>
        <p:nvSpPr>
          <p:cNvPr id="3" name="Copyright">
            <a:extLst>
              <a:ext uri="{FF2B5EF4-FFF2-40B4-BE49-F238E27FC236}">
                <a16:creationId xmlns:a16="http://schemas.microsoft.com/office/drawing/2014/main" id="{496DCA32-B724-FB64-A518-7D9B08151540}"/>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999631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D1F14-1DA1-8447-FC85-A938857893F7}"/>
              </a:ext>
            </a:extLst>
          </p:cNvPr>
          <p:cNvSpPr>
            <a:spLocks noGrp="1"/>
          </p:cNvSpPr>
          <p:nvPr>
            <p:ph type="title"/>
          </p:nvPr>
        </p:nvSpPr>
        <p:spPr/>
        <p:txBody>
          <a:bodyPr/>
          <a:lstStyle/>
          <a:p>
            <a:r>
              <a:rPr lang="en-US"/>
              <a:t>EV chargers at refueling stations</a:t>
            </a:r>
          </a:p>
        </p:txBody>
      </p:sp>
      <p:sp>
        <p:nvSpPr>
          <p:cNvPr id="3" name="Content Placeholder 2">
            <a:extLst>
              <a:ext uri="{FF2B5EF4-FFF2-40B4-BE49-F238E27FC236}">
                <a16:creationId xmlns:a16="http://schemas.microsoft.com/office/drawing/2014/main" id="{2DA3120D-0474-B8EA-9002-A211046E6AD1}"/>
              </a:ext>
            </a:extLst>
          </p:cNvPr>
          <p:cNvSpPr>
            <a:spLocks noGrp="1"/>
          </p:cNvSpPr>
          <p:nvPr>
            <p:ph idx="1"/>
          </p:nvPr>
        </p:nvSpPr>
        <p:spPr/>
        <p:txBody>
          <a:bodyPr/>
          <a:lstStyle/>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sz="1000"/>
          </a:p>
        </p:txBody>
      </p:sp>
      <p:sp>
        <p:nvSpPr>
          <p:cNvPr id="4" name="Slide Number Placeholder 3">
            <a:extLst>
              <a:ext uri="{FF2B5EF4-FFF2-40B4-BE49-F238E27FC236}">
                <a16:creationId xmlns:a16="http://schemas.microsoft.com/office/drawing/2014/main" id="{52622F18-F73A-1A89-8605-38601032FE70}"/>
              </a:ext>
            </a:extLst>
          </p:cNvPr>
          <p:cNvSpPr>
            <a:spLocks noGrp="1"/>
          </p:cNvSpPr>
          <p:nvPr>
            <p:ph type="sldNum" sz="quarter" idx="12"/>
          </p:nvPr>
        </p:nvSpPr>
        <p:spPr/>
        <p:txBody>
          <a:bodyPr/>
          <a:lstStyle/>
          <a:p>
            <a:fld id="{0FB653A9-F313-624D-BF6F-1C4E70BAF06A}" type="slidenum">
              <a:rPr lang="en-US" smtClean="0"/>
              <a:t>14</a:t>
            </a:fld>
            <a:endParaRPr lang="en-US"/>
          </a:p>
        </p:txBody>
      </p:sp>
      <p:sp>
        <p:nvSpPr>
          <p:cNvPr id="6" name="Copyright">
            <a:extLst>
              <a:ext uri="{FF2B5EF4-FFF2-40B4-BE49-F238E27FC236}">
                <a16:creationId xmlns:a16="http://schemas.microsoft.com/office/drawing/2014/main" id="{0338F70F-ADF8-9DF1-C9B6-DE1054F5BD2A}"/>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EIA24EV1892465</a:t>
            </a:r>
          </a:p>
        </p:txBody>
      </p:sp>
      <p:graphicFrame>
        <p:nvGraphicFramePr>
          <p:cNvPr id="7" name="Table 6">
            <a:extLst>
              <a:ext uri="{FF2B5EF4-FFF2-40B4-BE49-F238E27FC236}">
                <a16:creationId xmlns:a16="http://schemas.microsoft.com/office/drawing/2014/main" id="{E9EFC6D5-0475-9A65-076E-A609AB782D9B}"/>
              </a:ext>
            </a:extLst>
          </p:cNvPr>
          <p:cNvGraphicFramePr>
            <a:graphicFrameLocks noGrp="1"/>
          </p:cNvGraphicFramePr>
          <p:nvPr>
            <p:extLst>
              <p:ext uri="{D42A27DB-BD31-4B8C-83A1-F6EECF244321}">
                <p14:modId xmlns:p14="http://schemas.microsoft.com/office/powerpoint/2010/main" val="425229883"/>
              </p:ext>
            </p:extLst>
          </p:nvPr>
        </p:nvGraphicFramePr>
        <p:xfrm>
          <a:off x="1888574" y="854154"/>
          <a:ext cx="5366851" cy="4216366"/>
        </p:xfrm>
        <a:graphic>
          <a:graphicData uri="http://schemas.openxmlformats.org/drawingml/2006/table">
            <a:tbl>
              <a:tblPr/>
              <a:tblGrid>
                <a:gridCol w="1475760">
                  <a:extLst>
                    <a:ext uri="{9D8B030D-6E8A-4147-A177-3AD203B41FA5}">
                      <a16:colId xmlns:a16="http://schemas.microsoft.com/office/drawing/2014/main" val="4128783891"/>
                    </a:ext>
                  </a:extLst>
                </a:gridCol>
                <a:gridCol w="3891091">
                  <a:extLst>
                    <a:ext uri="{9D8B030D-6E8A-4147-A177-3AD203B41FA5}">
                      <a16:colId xmlns:a16="http://schemas.microsoft.com/office/drawing/2014/main" val="2266555154"/>
                    </a:ext>
                  </a:extLst>
                </a:gridCol>
              </a:tblGrid>
              <a:tr h="261687">
                <a:tc>
                  <a:txBody>
                    <a:bodyPr/>
                    <a:lstStyle/>
                    <a:p>
                      <a:pPr algn="l" fontAlgn="t"/>
                      <a:r>
                        <a:rPr lang="en-US" sz="1200" b="1">
                          <a:solidFill>
                            <a:schemeClr val="bg1"/>
                          </a:solidFill>
                          <a:effectLst/>
                        </a:rPr>
                        <a:t>Category</a:t>
                      </a:r>
                      <a:endParaRPr lang="en-US" sz="1200" b="0">
                        <a:solidFill>
                          <a:schemeClr val="bg1"/>
                        </a:solidFill>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Considerations</a:t>
                      </a:r>
                      <a:endParaRPr lang="en-US" sz="1200" b="0">
                        <a:solidFill>
                          <a:schemeClr val="bg1"/>
                        </a:solidFill>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extLst>
                  <a:ext uri="{0D108BD9-81ED-4DB2-BD59-A6C34878D82A}">
                    <a16:rowId xmlns:a16="http://schemas.microsoft.com/office/drawing/2014/main" val="2498004896"/>
                  </a:ext>
                </a:extLst>
              </a:tr>
              <a:tr h="439729">
                <a:tc>
                  <a:txBody>
                    <a:bodyPr/>
                    <a:lstStyle/>
                    <a:p>
                      <a:pPr algn="l" fontAlgn="t"/>
                      <a:r>
                        <a:rPr lang="en-US" sz="1000" b="1">
                          <a:effectLst/>
                        </a:rPr>
                        <a:t>Site assessment</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728" indent="-109728" algn="l" fontAlgn="t">
                        <a:buClr>
                          <a:srgbClr val="CA0123"/>
                        </a:buClr>
                        <a:buFont typeface="Arial" panose="020B0604020202020204" pitchFamily="34" charset="0"/>
                        <a:buChar char="•"/>
                      </a:pPr>
                      <a:r>
                        <a:rPr lang="en-US" sz="900">
                          <a:effectLst/>
                        </a:rPr>
                        <a:t>Available space for chargers and vehicle parking</a:t>
                      </a:r>
                    </a:p>
                    <a:p>
                      <a:pPr marL="109728" indent="-109728" algn="l" fontAlgn="t">
                        <a:buClr>
                          <a:srgbClr val="CA0123"/>
                        </a:buClr>
                        <a:buFont typeface="Arial" panose="020B0604020202020204" pitchFamily="34" charset="0"/>
                        <a:buChar char="•"/>
                      </a:pPr>
                      <a:r>
                        <a:rPr lang="en-US" sz="900">
                          <a:effectLst/>
                        </a:rPr>
                        <a:t>Traffic flow and accessibility</a:t>
                      </a:r>
                    </a:p>
                    <a:p>
                      <a:pPr marL="109728" indent="-109728" algn="l" fontAlgn="t">
                        <a:buClr>
                          <a:srgbClr val="CA0123"/>
                        </a:buClr>
                        <a:buFont typeface="Arial" panose="020B0604020202020204" pitchFamily="34" charset="0"/>
                        <a:buChar char="•"/>
                      </a:pPr>
                      <a:r>
                        <a:rPr lang="en-US" sz="900">
                          <a:effectLst/>
                        </a:rPr>
                        <a:t>Visibility and signage</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6245564"/>
                  </a:ext>
                </a:extLst>
              </a:tr>
              <a:tr h="439729">
                <a:tc>
                  <a:txBody>
                    <a:bodyPr/>
                    <a:lstStyle/>
                    <a:p>
                      <a:pPr algn="l" fontAlgn="t"/>
                      <a:r>
                        <a:rPr lang="en-US" sz="1000" b="1">
                          <a:effectLst/>
                        </a:rPr>
                        <a:t>Power supply and infrastructure</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Proximity to electrical panels or transformers</a:t>
                      </a:r>
                    </a:p>
                    <a:p>
                      <a:pPr marL="109728" indent="-109728" algn="l" fontAlgn="t">
                        <a:buClr>
                          <a:srgbClr val="CA0123"/>
                        </a:buClr>
                        <a:buFont typeface="Arial" panose="020B0604020202020204" pitchFamily="34" charset="0"/>
                        <a:buChar char="•"/>
                      </a:pPr>
                      <a:r>
                        <a:rPr lang="en-US" sz="900">
                          <a:effectLst/>
                        </a:rPr>
                        <a:t>Grid capacity and load balancing</a:t>
                      </a:r>
                    </a:p>
                    <a:p>
                      <a:pPr marL="109728" indent="-109728" algn="l" fontAlgn="t">
                        <a:buClr>
                          <a:srgbClr val="CA0123"/>
                        </a:buClr>
                        <a:buFont typeface="Arial" panose="020B0604020202020204" pitchFamily="34" charset="0"/>
                        <a:buChar char="•"/>
                      </a:pPr>
                      <a:r>
                        <a:rPr lang="en-US" sz="900">
                          <a:effectLst/>
                        </a:rPr>
                        <a:t>Potential need for upgrades, e.g., transformers, panels</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1472982439"/>
                  </a:ext>
                </a:extLst>
              </a:tr>
              <a:tr h="439729">
                <a:tc>
                  <a:txBody>
                    <a:bodyPr/>
                    <a:lstStyle/>
                    <a:p>
                      <a:pPr algn="l" fontAlgn="t"/>
                      <a:r>
                        <a:rPr lang="en-US" sz="1000" b="1">
                          <a:effectLst/>
                        </a:rPr>
                        <a:t>Safety and compliance</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728" indent="-109728" algn="l" fontAlgn="t">
                        <a:buClr>
                          <a:srgbClr val="CA0123"/>
                        </a:buClr>
                        <a:buFont typeface="Arial" panose="020B0604020202020204" pitchFamily="34" charset="0"/>
                        <a:buChar char="•"/>
                      </a:pPr>
                      <a:r>
                        <a:rPr lang="en-US" sz="900">
                          <a:effectLst/>
                        </a:rPr>
                        <a:t>Adherence to </a:t>
                      </a:r>
                      <a:r>
                        <a:rPr lang="en-US" sz="900" b="1">
                          <a:effectLst/>
                        </a:rPr>
                        <a:t>NEC</a:t>
                      </a:r>
                      <a:r>
                        <a:rPr lang="en-US" sz="900">
                          <a:effectLst/>
                        </a:rPr>
                        <a:t> and </a:t>
                      </a:r>
                      <a:r>
                        <a:rPr lang="en-US" sz="900" b="1">
                          <a:effectLst/>
                        </a:rPr>
                        <a:t>UL</a:t>
                      </a:r>
                      <a:r>
                        <a:rPr lang="en-US" sz="900">
                          <a:effectLst/>
                        </a:rPr>
                        <a:t> standards as well as local electrical codes</a:t>
                      </a:r>
                    </a:p>
                    <a:p>
                      <a:pPr marL="109728" indent="-109728" algn="l" fontAlgn="t">
                        <a:buClr>
                          <a:srgbClr val="CA0123"/>
                        </a:buClr>
                        <a:buFont typeface="Arial" panose="020B0604020202020204" pitchFamily="34" charset="0"/>
                        <a:buChar char="•"/>
                      </a:pPr>
                      <a:r>
                        <a:rPr lang="en-US" sz="900">
                          <a:effectLst/>
                        </a:rPr>
                        <a:t>Fire safety and emergency access</a:t>
                      </a:r>
                    </a:p>
                    <a:p>
                      <a:pPr marL="109728" indent="-109728" algn="l" fontAlgn="t">
                        <a:buClr>
                          <a:srgbClr val="CA0123"/>
                        </a:buClr>
                        <a:buFont typeface="Arial" panose="020B0604020202020204" pitchFamily="34" charset="0"/>
                        <a:buChar char="•"/>
                      </a:pPr>
                      <a:r>
                        <a:rPr lang="en-US" sz="900">
                          <a:effectLst/>
                        </a:rPr>
                        <a:t>Americans with Disabilities Act (ADA) accessibility compliance</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9952872"/>
                  </a:ext>
                </a:extLst>
              </a:tr>
              <a:tr h="439729">
                <a:tc>
                  <a:txBody>
                    <a:bodyPr/>
                    <a:lstStyle/>
                    <a:p>
                      <a:pPr algn="l" fontAlgn="t"/>
                      <a:r>
                        <a:rPr lang="en-US" sz="1000" b="1">
                          <a:effectLst/>
                        </a:rPr>
                        <a:t>Zoning and permitting</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Local zoning laws for mixed-fuel stations</a:t>
                      </a:r>
                    </a:p>
                    <a:p>
                      <a:pPr marL="109728" indent="-109728" algn="l" fontAlgn="t">
                        <a:buClr>
                          <a:srgbClr val="CA0123"/>
                        </a:buClr>
                        <a:buFont typeface="Arial" panose="020B0604020202020204" pitchFamily="34" charset="0"/>
                        <a:buChar char="•"/>
                      </a:pPr>
                      <a:r>
                        <a:rPr lang="en-US" sz="900">
                          <a:effectLst/>
                        </a:rPr>
                        <a:t>Environmental impact assessments</a:t>
                      </a:r>
                    </a:p>
                    <a:p>
                      <a:pPr marL="109728" indent="-109728" algn="l" fontAlgn="t">
                        <a:buClr>
                          <a:srgbClr val="CA0123"/>
                        </a:buClr>
                        <a:buFont typeface="Arial" panose="020B0604020202020204" pitchFamily="34" charset="0"/>
                        <a:buChar char="•"/>
                      </a:pPr>
                      <a:r>
                        <a:rPr lang="en-US" sz="900">
                          <a:effectLst/>
                        </a:rPr>
                        <a:t>Permits for electrical and construction work</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2277368183"/>
                  </a:ext>
                </a:extLst>
              </a:tr>
              <a:tr h="439729">
                <a:tc>
                  <a:txBody>
                    <a:bodyPr/>
                    <a:lstStyle/>
                    <a:p>
                      <a:pPr algn="l" fontAlgn="t"/>
                      <a:r>
                        <a:rPr lang="en-US" sz="1000" b="1">
                          <a:effectLst/>
                        </a:rPr>
                        <a:t>Integration with existing fuels</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728" indent="-109728" algn="l" fontAlgn="t">
                        <a:buClr>
                          <a:srgbClr val="CA0123"/>
                        </a:buClr>
                        <a:buFont typeface="Arial" panose="020B0604020202020204" pitchFamily="34" charset="0"/>
                        <a:buChar char="•"/>
                      </a:pPr>
                      <a:r>
                        <a:rPr lang="en-US" sz="900">
                          <a:effectLst/>
                        </a:rPr>
                        <a:t>Safe separation from gasoline/diesel dispensers</a:t>
                      </a:r>
                    </a:p>
                    <a:p>
                      <a:pPr marL="109728" indent="-109728" algn="l" fontAlgn="t">
                        <a:buClr>
                          <a:srgbClr val="CA0123"/>
                        </a:buClr>
                        <a:buFont typeface="Arial" panose="020B0604020202020204" pitchFamily="34" charset="0"/>
                        <a:buChar char="•"/>
                      </a:pPr>
                      <a:r>
                        <a:rPr lang="en-US" sz="900">
                          <a:effectLst/>
                        </a:rPr>
                        <a:t>Fire-rated barriers and spacing</a:t>
                      </a:r>
                    </a:p>
                    <a:p>
                      <a:pPr marL="109728" indent="-109728" algn="l" fontAlgn="t">
                        <a:buClr>
                          <a:srgbClr val="CA0123"/>
                        </a:buClr>
                        <a:buFont typeface="Arial" panose="020B0604020202020204" pitchFamily="34" charset="0"/>
                        <a:buChar char="•"/>
                      </a:pPr>
                      <a:r>
                        <a:rPr lang="en-US" sz="900">
                          <a:effectLst/>
                        </a:rPr>
                        <a:t>Coordination with existing piping and conduit routes</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3473462"/>
                  </a:ext>
                </a:extLst>
              </a:tr>
              <a:tr h="439729">
                <a:tc>
                  <a:txBody>
                    <a:bodyPr/>
                    <a:lstStyle/>
                    <a:p>
                      <a:pPr algn="l" fontAlgn="t"/>
                      <a:r>
                        <a:rPr lang="en-US" sz="1000" b="1">
                          <a:effectLst/>
                        </a:rPr>
                        <a:t>Cybersecurity</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Secure network protocols for smart chargers</a:t>
                      </a:r>
                    </a:p>
                    <a:p>
                      <a:pPr marL="109728" indent="-109728" algn="l" fontAlgn="t">
                        <a:buClr>
                          <a:srgbClr val="CA0123"/>
                        </a:buClr>
                        <a:buFont typeface="Arial" panose="020B0604020202020204" pitchFamily="34" charset="0"/>
                        <a:buChar char="•"/>
                      </a:pPr>
                      <a:r>
                        <a:rPr lang="en-US" sz="900">
                          <a:effectLst/>
                        </a:rPr>
                        <a:t>Protection against unauthorized access and data breaches</a:t>
                      </a:r>
                    </a:p>
                    <a:p>
                      <a:pPr marL="109728" indent="-109728" algn="l" fontAlgn="t">
                        <a:buClr>
                          <a:srgbClr val="CA0123"/>
                        </a:buClr>
                        <a:buFont typeface="Arial" panose="020B0604020202020204" pitchFamily="34" charset="0"/>
                        <a:buChar char="•"/>
                      </a:pPr>
                      <a:r>
                        <a:rPr lang="en-US" sz="900">
                          <a:effectLst/>
                        </a:rPr>
                        <a:t>Regular firmware updates and monitoring</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685048733"/>
                  </a:ext>
                </a:extLst>
              </a:tr>
              <a:tr h="439729">
                <a:tc>
                  <a:txBody>
                    <a:bodyPr/>
                    <a:lstStyle/>
                    <a:p>
                      <a:pPr algn="l" fontAlgn="t"/>
                      <a:r>
                        <a:rPr lang="en-US" sz="1000" b="1">
                          <a:effectLst/>
                        </a:rPr>
                        <a:t>User experience</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728" indent="-109728" algn="l" fontAlgn="t">
                        <a:buClr>
                          <a:srgbClr val="CA0123"/>
                        </a:buClr>
                        <a:buFont typeface="Arial" panose="020B0604020202020204" pitchFamily="34" charset="0"/>
                        <a:buChar char="•"/>
                      </a:pPr>
                      <a:r>
                        <a:rPr lang="en-US" sz="900">
                          <a:effectLst/>
                        </a:rPr>
                        <a:t>Clear instructions and interface</a:t>
                      </a:r>
                    </a:p>
                    <a:p>
                      <a:pPr marL="109728" indent="-109728" algn="l" fontAlgn="t">
                        <a:buClr>
                          <a:srgbClr val="CA0123"/>
                        </a:buClr>
                        <a:buFont typeface="Arial" panose="020B0604020202020204" pitchFamily="34" charset="0"/>
                        <a:buChar char="•"/>
                      </a:pPr>
                      <a:r>
                        <a:rPr lang="en-US" sz="900">
                          <a:effectLst/>
                        </a:rPr>
                        <a:t>Payment system integration</a:t>
                      </a:r>
                    </a:p>
                    <a:p>
                      <a:pPr marL="109728" indent="-109728" algn="l" fontAlgn="t">
                        <a:buClr>
                          <a:srgbClr val="CA0123"/>
                        </a:buClr>
                        <a:buFont typeface="Arial" panose="020B0604020202020204" pitchFamily="34" charset="0"/>
                        <a:buChar char="•"/>
                      </a:pPr>
                      <a:r>
                        <a:rPr lang="en-US" sz="900">
                          <a:effectLst/>
                        </a:rPr>
                        <a:t>Lighting and weather protection</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1014912"/>
                  </a:ext>
                </a:extLst>
              </a:tr>
              <a:tr h="439729">
                <a:tc>
                  <a:txBody>
                    <a:bodyPr/>
                    <a:lstStyle/>
                    <a:p>
                      <a:pPr algn="l" fontAlgn="t"/>
                      <a:r>
                        <a:rPr lang="en-US" sz="1000" b="1">
                          <a:effectLst/>
                        </a:rPr>
                        <a:t>Scalability and     future-proofing</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Planning for future EV demand</a:t>
                      </a:r>
                    </a:p>
                    <a:p>
                      <a:pPr marL="109728" indent="-109728" algn="l" fontAlgn="t">
                        <a:buClr>
                          <a:srgbClr val="CA0123"/>
                        </a:buClr>
                        <a:buFont typeface="Arial" panose="020B0604020202020204" pitchFamily="34" charset="0"/>
                        <a:buChar char="•"/>
                      </a:pPr>
                      <a:r>
                        <a:rPr lang="en-US" sz="900">
                          <a:effectLst/>
                        </a:rPr>
                        <a:t>Modular infrastructure for adding more chargers</a:t>
                      </a:r>
                    </a:p>
                    <a:p>
                      <a:pPr marL="109728" indent="-109728" algn="l" fontAlgn="t">
                        <a:buClr>
                          <a:srgbClr val="CA0123"/>
                        </a:buClr>
                        <a:buFont typeface="Arial" panose="020B0604020202020204" pitchFamily="34" charset="0"/>
                        <a:buChar char="•"/>
                      </a:pPr>
                      <a:r>
                        <a:rPr lang="en-US" sz="900">
                          <a:effectLst/>
                        </a:rPr>
                        <a:t>Compatibility with multiple vehicle types</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2267653453"/>
                  </a:ext>
                </a:extLst>
              </a:tr>
              <a:tr h="436847">
                <a:tc>
                  <a:txBody>
                    <a:bodyPr/>
                    <a:lstStyle/>
                    <a:p>
                      <a:pPr algn="l" fontAlgn="t"/>
                      <a:r>
                        <a:rPr lang="en-US" sz="1000" b="1">
                          <a:effectLst/>
                        </a:rPr>
                        <a:t>Environment and sustainability</a:t>
                      </a:r>
                      <a:endParaRPr lang="en-US" sz="1000">
                        <a:effectLst/>
                      </a:endParaRP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728" indent="-109728" algn="l" fontAlgn="t">
                        <a:buClr>
                          <a:srgbClr val="CA0123"/>
                        </a:buClr>
                        <a:buFont typeface="Arial" panose="020B0604020202020204" pitchFamily="34" charset="0"/>
                        <a:buChar char="•"/>
                      </a:pPr>
                      <a:r>
                        <a:rPr lang="en-US" sz="900">
                          <a:effectLst/>
                        </a:rPr>
                        <a:t>Use of renewable energy sources if possible</a:t>
                      </a:r>
                    </a:p>
                    <a:p>
                      <a:pPr marL="109728" indent="-109728" algn="l" fontAlgn="t">
                        <a:buClr>
                          <a:srgbClr val="CA0123"/>
                        </a:buClr>
                        <a:buFont typeface="Arial" panose="020B0604020202020204" pitchFamily="34" charset="0"/>
                        <a:buChar char="•"/>
                      </a:pPr>
                      <a:r>
                        <a:rPr lang="en-US" sz="900">
                          <a:effectLst/>
                        </a:rPr>
                        <a:t>Energy-efficient equipment</a:t>
                      </a:r>
                    </a:p>
                    <a:p>
                      <a:pPr marL="109728" indent="-109728" algn="l" fontAlgn="t">
                        <a:buClr>
                          <a:srgbClr val="CA0123"/>
                        </a:buClr>
                        <a:buFont typeface="Arial" panose="020B0604020202020204" pitchFamily="34" charset="0"/>
                        <a:buChar char="•"/>
                      </a:pPr>
                      <a:r>
                        <a:rPr lang="en-US" sz="900">
                          <a:effectLst/>
                        </a:rPr>
                        <a:t>Waste and runoff management during installation</a:t>
                      </a:r>
                    </a:p>
                  </a:txBody>
                  <a:tcPr marL="33921"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1012959"/>
                  </a:ext>
                </a:extLst>
              </a:tr>
            </a:tbl>
          </a:graphicData>
        </a:graphic>
      </p:graphicFrame>
    </p:spTree>
    <p:extLst>
      <p:ext uri="{BB962C8B-B14F-4D97-AF65-F5344CB8AC3E}">
        <p14:creationId xmlns:p14="http://schemas.microsoft.com/office/powerpoint/2010/main" val="873522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3594025-1633-ED82-FE86-79B9A42FF2D4}"/>
              </a:ext>
            </a:extLst>
          </p:cNvPr>
          <p:cNvSpPr>
            <a:spLocks noGrp="1"/>
          </p:cNvSpPr>
          <p:nvPr>
            <p:ph type="title"/>
          </p:nvPr>
        </p:nvSpPr>
        <p:spPr/>
        <p:txBody>
          <a:bodyPr/>
          <a:lstStyle/>
          <a:p>
            <a:r>
              <a:rPr lang="en-US" dirty="0"/>
              <a:t>Multi-fuel considerations</a:t>
            </a:r>
          </a:p>
        </p:txBody>
      </p:sp>
      <p:sp>
        <p:nvSpPr>
          <p:cNvPr id="4" name="Slide Number Placeholder 3">
            <a:extLst>
              <a:ext uri="{FF2B5EF4-FFF2-40B4-BE49-F238E27FC236}">
                <a16:creationId xmlns:a16="http://schemas.microsoft.com/office/drawing/2014/main" id="{15C6CC4E-26D8-515D-966F-9CC67F1B5805}"/>
              </a:ext>
            </a:extLst>
          </p:cNvPr>
          <p:cNvSpPr>
            <a:spLocks noGrp="1"/>
          </p:cNvSpPr>
          <p:nvPr>
            <p:ph type="sldNum" sz="quarter" idx="12"/>
          </p:nvPr>
        </p:nvSpPr>
        <p:spPr/>
        <p:txBody>
          <a:bodyPr/>
          <a:lstStyle/>
          <a:p>
            <a:fld id="{0FB653A9-F313-624D-BF6F-1C4E70BAF06A}" type="slidenum">
              <a:rPr lang="en-US" smtClean="0"/>
              <a:t>15</a:t>
            </a:fld>
            <a:endParaRPr lang="en-US"/>
          </a:p>
        </p:txBody>
      </p:sp>
      <p:sp>
        <p:nvSpPr>
          <p:cNvPr id="2" name="Copyright">
            <a:extLst>
              <a:ext uri="{FF2B5EF4-FFF2-40B4-BE49-F238E27FC236}">
                <a16:creationId xmlns:a16="http://schemas.microsoft.com/office/drawing/2014/main" id="{EDD53316-7CFF-1F11-D867-FBA68836E0AA}"/>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1180490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CF88C06-4C0B-27B3-4A80-22C9FF6C3817}"/>
              </a:ext>
            </a:extLst>
          </p:cNvPr>
          <p:cNvSpPr>
            <a:spLocks noGrp="1"/>
          </p:cNvSpPr>
          <p:nvPr>
            <p:ph type="title"/>
          </p:nvPr>
        </p:nvSpPr>
        <p:spPr/>
        <p:txBody>
          <a:bodyPr/>
          <a:lstStyle/>
          <a:p>
            <a:r>
              <a:rPr lang="en-US"/>
              <a:t>Technological needs</a:t>
            </a:r>
          </a:p>
        </p:txBody>
      </p:sp>
      <p:graphicFrame>
        <p:nvGraphicFramePr>
          <p:cNvPr id="10" name="Content Placeholder 9">
            <a:extLst>
              <a:ext uri="{FF2B5EF4-FFF2-40B4-BE49-F238E27FC236}">
                <a16:creationId xmlns:a16="http://schemas.microsoft.com/office/drawing/2014/main" id="{0FE0019D-0DC4-D37E-9C30-3C4DCF772650}"/>
              </a:ext>
            </a:extLst>
          </p:cNvPr>
          <p:cNvGraphicFramePr>
            <a:graphicFrameLocks noGrp="1"/>
          </p:cNvGraphicFramePr>
          <p:nvPr>
            <p:ph idx="1"/>
            <p:extLst>
              <p:ext uri="{D42A27DB-BD31-4B8C-83A1-F6EECF244321}">
                <p14:modId xmlns:p14="http://schemas.microsoft.com/office/powerpoint/2010/main" val="3532972272"/>
              </p:ext>
            </p:extLst>
          </p:nvPr>
        </p:nvGraphicFramePr>
        <p:xfrm>
          <a:off x="843665" y="1097280"/>
          <a:ext cx="7456670" cy="3782012"/>
        </p:xfrm>
        <a:graphic>
          <a:graphicData uri="http://schemas.openxmlformats.org/drawingml/2006/table">
            <a:tbl>
              <a:tblPr>
                <a:tableStyleId>{2D5ABB26-0587-4C30-8999-92F81FD0307C}</a:tableStyleId>
              </a:tblPr>
              <a:tblGrid>
                <a:gridCol w="1563870">
                  <a:extLst>
                    <a:ext uri="{9D8B030D-6E8A-4147-A177-3AD203B41FA5}">
                      <a16:colId xmlns:a16="http://schemas.microsoft.com/office/drawing/2014/main" val="468092875"/>
                    </a:ext>
                  </a:extLst>
                </a:gridCol>
                <a:gridCol w="1797050">
                  <a:extLst>
                    <a:ext uri="{9D8B030D-6E8A-4147-A177-3AD203B41FA5}">
                      <a16:colId xmlns:a16="http://schemas.microsoft.com/office/drawing/2014/main" val="1896551932"/>
                    </a:ext>
                  </a:extLst>
                </a:gridCol>
                <a:gridCol w="2076450">
                  <a:extLst>
                    <a:ext uri="{9D8B030D-6E8A-4147-A177-3AD203B41FA5}">
                      <a16:colId xmlns:a16="http://schemas.microsoft.com/office/drawing/2014/main" val="659435855"/>
                    </a:ext>
                  </a:extLst>
                </a:gridCol>
                <a:gridCol w="2019300">
                  <a:extLst>
                    <a:ext uri="{9D8B030D-6E8A-4147-A177-3AD203B41FA5}">
                      <a16:colId xmlns:a16="http://schemas.microsoft.com/office/drawing/2014/main" val="3563839112"/>
                    </a:ext>
                  </a:extLst>
                </a:gridCol>
              </a:tblGrid>
              <a:tr h="401722">
                <a:tc>
                  <a:txBody>
                    <a:bodyPr/>
                    <a:lstStyle/>
                    <a:p>
                      <a:pPr algn="l" fontAlgn="t"/>
                      <a:r>
                        <a:rPr lang="en-US" sz="1200" b="1">
                          <a:solidFill>
                            <a:schemeClr val="bg1"/>
                          </a:solidFill>
                          <a:effectLst/>
                        </a:rPr>
                        <a:t>Feature</a:t>
                      </a:r>
                      <a:endParaRPr lang="en-US" sz="1200" b="0">
                        <a:solidFill>
                          <a:schemeClr val="bg1"/>
                        </a:solidFill>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Gasoline dispenser</a:t>
                      </a:r>
                      <a:endParaRPr lang="en-US" sz="1200" b="0">
                        <a:solidFill>
                          <a:schemeClr val="bg1"/>
                        </a:solidFill>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Hydrogen dispenser</a:t>
                      </a:r>
                      <a:endParaRPr lang="en-US" sz="1200" b="0">
                        <a:solidFill>
                          <a:schemeClr val="bg1"/>
                        </a:solidFill>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EV Charger Level 3 </a:t>
                      </a:r>
                      <a:br>
                        <a:rPr lang="en-US" sz="1200" b="1">
                          <a:solidFill>
                            <a:srgbClr val="FFFFFF"/>
                          </a:solidFill>
                          <a:effectLst/>
                        </a:rPr>
                      </a:br>
                      <a:r>
                        <a:rPr lang="en-US" sz="1200" b="1">
                          <a:solidFill>
                            <a:schemeClr val="bg1"/>
                          </a:solidFill>
                          <a:effectLst/>
                        </a:rPr>
                        <a:t>(DC fast charger)</a:t>
                      </a:r>
                      <a:endParaRPr lang="en-US" sz="1200" b="0">
                        <a:solidFill>
                          <a:schemeClr val="bg1"/>
                        </a:solidFill>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extLst>
                  <a:ext uri="{0D108BD9-81ED-4DB2-BD59-A6C34878D82A}">
                    <a16:rowId xmlns:a16="http://schemas.microsoft.com/office/drawing/2014/main" val="3396162973"/>
                  </a:ext>
                </a:extLst>
              </a:tr>
              <a:tr h="274320">
                <a:tc>
                  <a:txBody>
                    <a:bodyPr/>
                    <a:lstStyle/>
                    <a:p>
                      <a:pPr algn="l" fontAlgn="t"/>
                      <a:r>
                        <a:rPr lang="en-US" sz="1000" b="1">
                          <a:effectLst/>
                        </a:rPr>
                        <a:t>Fuel type</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Gasoline or diesel</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Compressed hydrogen gas</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Electricity (DC)</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4242510090"/>
                  </a:ext>
                </a:extLst>
              </a:tr>
              <a:tr h="274320">
                <a:tc>
                  <a:txBody>
                    <a:bodyPr/>
                    <a:lstStyle/>
                    <a:p>
                      <a:pPr algn="l" fontAlgn="t"/>
                      <a:r>
                        <a:rPr lang="en-US" sz="1000" b="1">
                          <a:effectLst/>
                        </a:rPr>
                        <a:t>Energy transfer method</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Liquid fuel pumped via hose</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Gas dispensed under high pressure</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Electrical current via connector</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32059707"/>
                  </a:ext>
                </a:extLst>
              </a:tr>
              <a:tr h="399346">
                <a:tc>
                  <a:txBody>
                    <a:bodyPr/>
                    <a:lstStyle/>
                    <a:p>
                      <a:pPr algn="l" fontAlgn="t"/>
                      <a:r>
                        <a:rPr lang="en-US" sz="1000" b="1">
                          <a:effectLst/>
                        </a:rPr>
                        <a:t>Typical refueling time</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3-5 minutes</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3-10 minutes</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20-60 minutes (varies by battery size and power)</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2712453805"/>
                  </a:ext>
                </a:extLst>
              </a:tr>
              <a:tr h="402336">
                <a:tc>
                  <a:txBody>
                    <a:bodyPr/>
                    <a:lstStyle/>
                    <a:p>
                      <a:pPr algn="l" fontAlgn="t"/>
                      <a:r>
                        <a:rPr lang="en-US" sz="1000" b="1">
                          <a:effectLst/>
                        </a:rPr>
                        <a:t>Dispenser pressure</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Low pressure (50 PSI)</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High pressure (350-700 bar) (5,000-10,000 PSI)</a:t>
                      </a:r>
                    </a:p>
                  </a:txBody>
                  <a:tcPr marL="37678" marR="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77107396"/>
                  </a:ext>
                </a:extLst>
              </a:tr>
              <a:tr h="274320">
                <a:tc>
                  <a:txBody>
                    <a:bodyPr/>
                    <a:lstStyle/>
                    <a:p>
                      <a:pPr algn="l" fontAlgn="t"/>
                      <a:r>
                        <a:rPr lang="en-US" sz="1000" b="1">
                          <a:effectLst/>
                        </a:rPr>
                        <a:t>Connector type</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Nozzle (standardized)</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Nozzle with secure locking mechanism</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CCS, CHAdeMO, Tesla Supercharger</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991112841"/>
                  </a:ext>
                </a:extLst>
              </a:tr>
              <a:tr h="402336">
                <a:tc>
                  <a:txBody>
                    <a:bodyPr/>
                    <a:lstStyle/>
                    <a:p>
                      <a:pPr algn="l" fontAlgn="t"/>
                      <a:r>
                        <a:rPr lang="en-US" sz="1000" b="1">
                          <a:effectLst/>
                        </a:rPr>
                        <a:t>Infrastructure needs</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Underground tanks, ventilation, fire safety</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High-pressure tanks, cooling systems, safety, adequate space</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High-voltage grid connection, cooling systems</a:t>
                      </a:r>
                    </a:p>
                  </a:txBody>
                  <a:tcPr marL="37678" marR="182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5364016"/>
                  </a:ext>
                </a:extLst>
              </a:tr>
              <a:tr h="274320">
                <a:tc>
                  <a:txBody>
                    <a:bodyPr/>
                    <a:lstStyle/>
                    <a:p>
                      <a:pPr algn="l" fontAlgn="t"/>
                      <a:r>
                        <a:rPr lang="en-US" sz="1000" b="1">
                          <a:effectLst/>
                        </a:rPr>
                        <a:t>Safety considerations</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Flammable liquid, spill risk</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Highly flammable gas, explosion risk</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Electrical shock, thermal management</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3098626342"/>
                  </a:ext>
                </a:extLst>
              </a:tr>
              <a:tr h="402336">
                <a:tc>
                  <a:txBody>
                    <a:bodyPr/>
                    <a:lstStyle/>
                    <a:p>
                      <a:pPr algn="l" fontAlgn="t"/>
                      <a:r>
                        <a:rPr lang="en-US" sz="1000" b="1">
                          <a:effectLst/>
                        </a:rPr>
                        <a:t>Environmental impact</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CO</a:t>
                      </a:r>
                      <a:r>
                        <a:rPr lang="en-US" sz="900" baseline="-50000">
                          <a:effectLst/>
                        </a:rPr>
                        <a:t>2</a:t>
                      </a:r>
                      <a:r>
                        <a:rPr lang="en-US" sz="900">
                          <a:effectLst/>
                        </a:rPr>
                        <a:t> emissions, air pollution</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Zero tailpipe emissions, but energy-intensive</a:t>
                      </a:r>
                    </a:p>
                  </a:txBody>
                  <a:tcPr marL="37678" marR="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Zero tailpipe emissions, depends on grid source</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99999471"/>
                  </a:ext>
                </a:extLst>
              </a:tr>
              <a:tr h="274320">
                <a:tc>
                  <a:txBody>
                    <a:bodyPr/>
                    <a:lstStyle/>
                    <a:p>
                      <a:pPr algn="l" fontAlgn="t"/>
                      <a:r>
                        <a:rPr lang="en-US" sz="1000" b="1">
                          <a:effectLst/>
                        </a:rPr>
                        <a:t>Cost of installation</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Moderate</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High</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High</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2103982754"/>
                  </a:ext>
                </a:extLst>
              </a:tr>
              <a:tr h="402336">
                <a:tc>
                  <a:txBody>
                    <a:bodyPr/>
                    <a:lstStyle/>
                    <a:p>
                      <a:pPr algn="l" fontAlgn="t"/>
                      <a:r>
                        <a:rPr lang="en-US" sz="1000" b="1">
                          <a:effectLst/>
                        </a:rPr>
                        <a:t>Use case</a:t>
                      </a:r>
                      <a:endParaRPr lang="en-US" sz="1000">
                        <a:effectLst/>
                      </a:endParaRP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Widely used for internal combustion engine vehicles</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Used for hydrogen FCEVs</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en-US" sz="900">
                          <a:effectLst/>
                        </a:rPr>
                        <a:t>Used for battery electric vehicles</a:t>
                      </a:r>
                    </a:p>
                  </a:txBody>
                  <a:tcPr marL="37678" marR="251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18125848"/>
                  </a:ext>
                </a:extLst>
              </a:tr>
            </a:tbl>
          </a:graphicData>
        </a:graphic>
      </p:graphicFrame>
      <p:sp>
        <p:nvSpPr>
          <p:cNvPr id="7" name="Slide Number Placeholder 6">
            <a:extLst>
              <a:ext uri="{FF2B5EF4-FFF2-40B4-BE49-F238E27FC236}">
                <a16:creationId xmlns:a16="http://schemas.microsoft.com/office/drawing/2014/main" id="{73100861-9FD1-3932-EB0E-D130E632F271}"/>
              </a:ext>
            </a:extLst>
          </p:cNvPr>
          <p:cNvSpPr>
            <a:spLocks noGrp="1"/>
          </p:cNvSpPr>
          <p:nvPr>
            <p:ph type="sldNum" sz="quarter" idx="12"/>
          </p:nvPr>
        </p:nvSpPr>
        <p:spPr/>
        <p:txBody>
          <a:bodyPr/>
          <a:lstStyle/>
          <a:p>
            <a:fld id="{0FB653A9-F313-624D-BF6F-1C4E70BAF06A}" type="slidenum">
              <a:rPr lang="en-US" smtClean="0"/>
              <a:t>16</a:t>
            </a:fld>
            <a:endParaRPr lang="en-US"/>
          </a:p>
        </p:txBody>
      </p:sp>
      <p:sp>
        <p:nvSpPr>
          <p:cNvPr id="2" name="Copyright">
            <a:extLst>
              <a:ext uri="{FF2B5EF4-FFF2-40B4-BE49-F238E27FC236}">
                <a16:creationId xmlns:a16="http://schemas.microsoft.com/office/drawing/2014/main" id="{08A70CA2-608F-6FEB-656F-BFDEBA63D52C}"/>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3247899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D1F14-1DA1-8447-FC85-A938857893F7}"/>
              </a:ext>
            </a:extLst>
          </p:cNvPr>
          <p:cNvSpPr>
            <a:spLocks noGrp="1"/>
          </p:cNvSpPr>
          <p:nvPr>
            <p:ph type="title"/>
          </p:nvPr>
        </p:nvSpPr>
        <p:spPr>
          <a:xfrm>
            <a:off x="411479" y="411480"/>
            <a:ext cx="8321040" cy="685800"/>
          </a:xfrm>
        </p:spPr>
        <p:txBody>
          <a:bodyPr vert="horz" lIns="0" tIns="0" rIns="0" bIns="0" rtlCol="0" anchor="t" anchorCtr="0">
            <a:normAutofit/>
          </a:bodyPr>
          <a:lstStyle/>
          <a:p>
            <a:r>
              <a:rPr lang="en-US"/>
              <a:t>Multi-fuel station</a:t>
            </a:r>
            <a:endParaRPr lang="en-US" b="1" kern="1200">
              <a:latin typeface="+mj-lt"/>
              <a:ea typeface="+mj-ea"/>
              <a:cs typeface="+mj-cs"/>
            </a:endParaRPr>
          </a:p>
        </p:txBody>
      </p:sp>
      <p:sp>
        <p:nvSpPr>
          <p:cNvPr id="17" name="Text Placeholder 2">
            <a:extLst>
              <a:ext uri="{FF2B5EF4-FFF2-40B4-BE49-F238E27FC236}">
                <a16:creationId xmlns:a16="http://schemas.microsoft.com/office/drawing/2014/main" id="{498ADC5B-6D03-EB57-CC02-B3972AAC3DD4}"/>
              </a:ext>
            </a:extLst>
          </p:cNvPr>
          <p:cNvSpPr>
            <a:spLocks noGrp="1"/>
          </p:cNvSpPr>
          <p:nvPr>
            <p:ph type="body" sz="quarter" idx="13"/>
          </p:nvPr>
        </p:nvSpPr>
        <p:spPr>
          <a:xfrm>
            <a:off x="594360" y="1600200"/>
            <a:ext cx="1645920" cy="822960"/>
          </a:xfrm>
        </p:spPr>
        <p:txBody>
          <a:bodyPr/>
          <a:lstStyle/>
          <a:p>
            <a:r>
              <a:rPr lang="en-US" sz="1500"/>
              <a:t>Power to the site</a:t>
            </a:r>
          </a:p>
        </p:txBody>
      </p:sp>
      <p:sp>
        <p:nvSpPr>
          <p:cNvPr id="3" name="Content Placeholder 2">
            <a:extLst>
              <a:ext uri="{FF2B5EF4-FFF2-40B4-BE49-F238E27FC236}">
                <a16:creationId xmlns:a16="http://schemas.microsoft.com/office/drawing/2014/main" id="{2DA3120D-0474-B8EA-9002-A211046E6AD1}"/>
              </a:ext>
            </a:extLst>
          </p:cNvPr>
          <p:cNvSpPr>
            <a:spLocks noGrp="1"/>
          </p:cNvSpPr>
          <p:nvPr>
            <p:ph sz="half" idx="1"/>
          </p:nvPr>
        </p:nvSpPr>
        <p:spPr>
          <a:xfrm>
            <a:off x="594360" y="2044563"/>
            <a:ext cx="1645920" cy="1600200"/>
          </a:xfrm>
        </p:spPr>
        <p:txBody>
          <a:bodyPr vert="horz" lIns="0" tIns="0" rIns="0" bIns="0" spcCol="91440" rtlCol="0">
            <a:normAutofit/>
          </a:bodyPr>
          <a:lstStyle/>
          <a:p>
            <a:pPr marL="164592" indent="-164592">
              <a:buClr>
                <a:srgbClr val="FFFFFF"/>
              </a:buClr>
              <a:buFont typeface="Arial" panose="020B0604020202020204" pitchFamily="34" charset="0"/>
              <a:buChar char="•"/>
            </a:pPr>
            <a:r>
              <a:rPr lang="en-US" kern="1200">
                <a:latin typeface="+mn-lt"/>
                <a:ea typeface="+mn-ea"/>
                <a:cs typeface="+mn-cs"/>
              </a:rPr>
              <a:t>EV charger approach</a:t>
            </a:r>
          </a:p>
          <a:p>
            <a:pPr marL="164592" indent="-164592">
              <a:buClr>
                <a:srgbClr val="FFFFFF"/>
              </a:buClr>
              <a:buFont typeface="Arial" panose="020B0604020202020204" pitchFamily="34" charset="0"/>
              <a:buChar char="•"/>
            </a:pPr>
            <a:r>
              <a:rPr lang="en-US"/>
              <a:t>Utility accommodation</a:t>
            </a:r>
          </a:p>
          <a:p>
            <a:pPr marL="164592" indent="-164592">
              <a:buClr>
                <a:srgbClr val="FFFFFF"/>
              </a:buClr>
              <a:buFont typeface="Arial" panose="020B0604020202020204" pitchFamily="34" charset="0"/>
              <a:buChar char="•"/>
            </a:pPr>
            <a:r>
              <a:rPr lang="en-US" kern="1200">
                <a:latin typeface="+mn-lt"/>
                <a:ea typeface="+mn-ea"/>
                <a:cs typeface="+mn-cs"/>
              </a:rPr>
              <a:t>EV charging infrastructure</a:t>
            </a:r>
          </a:p>
          <a:p>
            <a:pPr marL="164592" indent="-164592">
              <a:buClr>
                <a:srgbClr val="FFFFFF"/>
              </a:buClr>
              <a:buFont typeface="Arial" panose="020B0604020202020204" pitchFamily="34" charset="0"/>
              <a:buChar char="•"/>
            </a:pPr>
            <a:r>
              <a:rPr lang="en-US"/>
              <a:t>Power backup needed</a:t>
            </a:r>
            <a:endParaRPr lang="en-US" kern="1200">
              <a:latin typeface="+mn-lt"/>
              <a:ea typeface="+mn-ea"/>
              <a:cs typeface="+mn-cs"/>
            </a:endParaRPr>
          </a:p>
        </p:txBody>
      </p:sp>
      <p:sp>
        <p:nvSpPr>
          <p:cNvPr id="19" name="Text Placeholder 4">
            <a:extLst>
              <a:ext uri="{FF2B5EF4-FFF2-40B4-BE49-F238E27FC236}">
                <a16:creationId xmlns:a16="http://schemas.microsoft.com/office/drawing/2014/main" id="{06C2DCBD-B459-EB6D-ED7C-78F3F90AA82A}"/>
              </a:ext>
            </a:extLst>
          </p:cNvPr>
          <p:cNvSpPr>
            <a:spLocks noGrp="1"/>
          </p:cNvSpPr>
          <p:nvPr>
            <p:ph type="body" sz="quarter" idx="14"/>
          </p:nvPr>
        </p:nvSpPr>
        <p:spPr>
          <a:xfrm>
            <a:off x="2697480" y="1600200"/>
            <a:ext cx="1645920" cy="822960"/>
          </a:xfrm>
        </p:spPr>
        <p:txBody>
          <a:bodyPr/>
          <a:lstStyle/>
          <a:p>
            <a:r>
              <a:rPr lang="en-US" sz="1500"/>
              <a:t>Zoning and regulatory requirements</a:t>
            </a:r>
          </a:p>
        </p:txBody>
      </p:sp>
      <p:sp>
        <p:nvSpPr>
          <p:cNvPr id="5" name="Content Placeholder 2">
            <a:extLst>
              <a:ext uri="{FF2B5EF4-FFF2-40B4-BE49-F238E27FC236}">
                <a16:creationId xmlns:a16="http://schemas.microsoft.com/office/drawing/2014/main" id="{08AF33D3-C083-D94A-0D8B-FE414F00B389}"/>
              </a:ext>
            </a:extLst>
          </p:cNvPr>
          <p:cNvSpPr txBox="1">
            <a:spLocks/>
          </p:cNvSpPr>
          <p:nvPr/>
        </p:nvSpPr>
        <p:spPr>
          <a:xfrm>
            <a:off x="2697480" y="2514120"/>
            <a:ext cx="1584745" cy="1600200"/>
          </a:xfrm>
          <a:prstGeom prst="rect">
            <a:avLst/>
          </a:prstGeom>
        </p:spPr>
        <p:txBody>
          <a:bodyPr vert="horz" lIns="0" tIns="0" rIns="0" bIns="0" spcCol="91440" rtlCol="0">
            <a:normAutofit/>
          </a:bodyPr>
          <a:lstStyle>
            <a:lvl1pPr marL="320040" indent="-320040" algn="l" defTabSz="685800" rtl="0" eaLnBrk="1" latinLnBrk="0" hangingPunct="1">
              <a:lnSpc>
                <a:spcPct val="100000"/>
              </a:lnSpc>
              <a:spcBef>
                <a:spcPts val="900"/>
              </a:spcBef>
              <a:buClr>
                <a:srgbClr val="CA0123"/>
              </a:buClr>
              <a:buFont typeface="+mj-lt"/>
              <a:buAutoNum type="arabicPeriod"/>
              <a:tabLst>
                <a:tab pos="4111625" algn="r"/>
              </a:tabLst>
              <a:defRPr sz="1400" kern="1200">
                <a:solidFill>
                  <a:schemeClr val="tx1"/>
                </a:solidFill>
                <a:latin typeface="+mn-lt"/>
                <a:ea typeface="+mn-ea"/>
                <a:cs typeface="+mn-cs"/>
              </a:defRPr>
            </a:lvl1pPr>
            <a:lvl2pPr marL="4572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5943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7315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8686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10058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11430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2801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417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164592" indent="-164592">
              <a:spcBef>
                <a:spcPts val="600"/>
              </a:spcBef>
              <a:buFont typeface="Arial" panose="020B0604020202020204" pitchFamily="34" charset="0"/>
              <a:buChar char="•"/>
            </a:pPr>
            <a:r>
              <a:rPr lang="en-US" sz="1100">
                <a:solidFill>
                  <a:schemeClr val="bg1"/>
                </a:solidFill>
              </a:rPr>
              <a:t>Federal, state and local permits</a:t>
            </a:r>
          </a:p>
          <a:p>
            <a:pPr marL="164592" indent="-164592">
              <a:spcBef>
                <a:spcPts val="600"/>
              </a:spcBef>
              <a:buFont typeface="Arial" panose="020B0604020202020204" pitchFamily="34" charset="0"/>
              <a:buChar char="•"/>
            </a:pPr>
            <a:r>
              <a:rPr lang="en-US" sz="1100">
                <a:solidFill>
                  <a:schemeClr val="bg1"/>
                </a:solidFill>
              </a:rPr>
              <a:t>Distance between EV chargers and fuel dispensers</a:t>
            </a:r>
          </a:p>
          <a:p>
            <a:pPr marL="164592" indent="-164592">
              <a:spcBef>
                <a:spcPts val="600"/>
              </a:spcBef>
              <a:buFont typeface="Arial" panose="020B0604020202020204" pitchFamily="34" charset="0"/>
              <a:buChar char="•"/>
            </a:pPr>
            <a:r>
              <a:rPr lang="en-US" sz="1100">
                <a:solidFill>
                  <a:schemeClr val="bg1"/>
                </a:solidFill>
              </a:rPr>
              <a:t>Hazardous location requirements</a:t>
            </a:r>
          </a:p>
          <a:p>
            <a:pPr marL="164592" indent="-164592">
              <a:spcBef>
                <a:spcPts val="600"/>
              </a:spcBef>
              <a:buFont typeface="Arial" panose="020B0604020202020204" pitchFamily="34" charset="0"/>
              <a:buChar char="•"/>
            </a:pPr>
            <a:r>
              <a:rPr lang="en-US" sz="1100">
                <a:solidFill>
                  <a:schemeClr val="bg1"/>
                </a:solidFill>
              </a:rPr>
              <a:t>Signage</a:t>
            </a:r>
          </a:p>
        </p:txBody>
      </p:sp>
      <p:sp>
        <p:nvSpPr>
          <p:cNvPr id="21" name="Text Placeholder 6">
            <a:extLst>
              <a:ext uri="{FF2B5EF4-FFF2-40B4-BE49-F238E27FC236}">
                <a16:creationId xmlns:a16="http://schemas.microsoft.com/office/drawing/2014/main" id="{0749A6D8-63E0-EB4E-D774-A67A4C25EBEA}"/>
              </a:ext>
            </a:extLst>
          </p:cNvPr>
          <p:cNvSpPr>
            <a:spLocks noGrp="1"/>
          </p:cNvSpPr>
          <p:nvPr>
            <p:ph type="body" sz="quarter" idx="15"/>
          </p:nvPr>
        </p:nvSpPr>
        <p:spPr>
          <a:xfrm>
            <a:off x="4800600" y="1600200"/>
            <a:ext cx="1645920" cy="822960"/>
          </a:xfrm>
        </p:spPr>
        <p:txBody>
          <a:bodyPr/>
          <a:lstStyle/>
          <a:p>
            <a:r>
              <a:rPr lang="en-US" sz="1500"/>
              <a:t>Site factors and space allocation</a:t>
            </a:r>
          </a:p>
          <a:p>
            <a:endParaRPr lang="en-US" sz="1500"/>
          </a:p>
        </p:txBody>
      </p:sp>
      <p:sp>
        <p:nvSpPr>
          <p:cNvPr id="23" name="Content Placeholder 7">
            <a:extLst>
              <a:ext uri="{FF2B5EF4-FFF2-40B4-BE49-F238E27FC236}">
                <a16:creationId xmlns:a16="http://schemas.microsoft.com/office/drawing/2014/main" id="{819D3138-E9C3-DFB6-744E-E67C370B37FD}"/>
              </a:ext>
            </a:extLst>
          </p:cNvPr>
          <p:cNvSpPr>
            <a:spLocks noGrp="1"/>
          </p:cNvSpPr>
          <p:nvPr>
            <p:ph sz="half" idx="16"/>
          </p:nvPr>
        </p:nvSpPr>
        <p:spPr>
          <a:xfrm>
            <a:off x="4800600" y="2262678"/>
            <a:ext cx="1645920" cy="1600200"/>
          </a:xfrm>
        </p:spPr>
        <p:txBody>
          <a:bodyPr vert="horz" lIns="0" tIns="0" rIns="0" bIns="0" spcCol="91440" rtlCol="0" anchor="t">
            <a:noAutofit/>
          </a:bodyPr>
          <a:lstStyle/>
          <a:p>
            <a:pPr marL="164592" indent="-164592">
              <a:buFont typeface="Arial" panose="020B0604020202020204" pitchFamily="34" charset="0"/>
              <a:buChar char="•"/>
            </a:pPr>
            <a:r>
              <a:rPr lang="en-US"/>
              <a:t>Type and number of EV chargers needed</a:t>
            </a:r>
            <a:endParaRPr lang="en-US">
              <a:cs typeface="Arial"/>
            </a:endParaRPr>
          </a:p>
          <a:p>
            <a:pPr marL="164592" indent="-164592">
              <a:buFont typeface="Arial" panose="020B0604020202020204" pitchFamily="34" charset="0"/>
              <a:buChar char="•"/>
            </a:pPr>
            <a:r>
              <a:rPr lang="en-US"/>
              <a:t>Site’s traffic pattern</a:t>
            </a:r>
            <a:endParaRPr lang="en-US">
              <a:cs typeface="Arial"/>
            </a:endParaRPr>
          </a:p>
          <a:p>
            <a:pPr marL="164592" indent="-164592">
              <a:buFont typeface="Arial" panose="020B0604020202020204" pitchFamily="34" charset="0"/>
              <a:buChar char="•"/>
            </a:pPr>
            <a:r>
              <a:rPr lang="en-US"/>
              <a:t>Positioned near transformers and/or incoming power</a:t>
            </a:r>
            <a:endParaRPr lang="en-US">
              <a:cs typeface="Arial"/>
            </a:endParaRPr>
          </a:p>
          <a:p>
            <a:pPr marL="164592" indent="-164592">
              <a:buFont typeface="Arial" panose="020B0604020202020204" pitchFamily="34" charset="0"/>
              <a:buChar char="•"/>
            </a:pPr>
            <a:r>
              <a:rPr lang="en-US"/>
              <a:t>Other fueling options such as H</a:t>
            </a:r>
            <a:r>
              <a:rPr lang="en-US" baseline="-25000"/>
              <a:t>2</a:t>
            </a:r>
            <a:r>
              <a:rPr lang="en-US"/>
              <a:t>, liquefied natural gas (LNG), etc.</a:t>
            </a:r>
            <a:endParaRPr lang="en-US">
              <a:cs typeface="Arial"/>
            </a:endParaRPr>
          </a:p>
          <a:p>
            <a:pPr marL="164592" indent="-164592">
              <a:buFont typeface="Arial" panose="020B0604020202020204" pitchFamily="34" charset="0"/>
              <a:buChar char="•"/>
            </a:pPr>
            <a:r>
              <a:rPr lang="en-US"/>
              <a:t>Physical protections</a:t>
            </a:r>
            <a:endParaRPr lang="en-US">
              <a:cs typeface="Arial"/>
            </a:endParaRPr>
          </a:p>
        </p:txBody>
      </p:sp>
      <p:sp>
        <p:nvSpPr>
          <p:cNvPr id="25" name="Text Placeholder 8">
            <a:extLst>
              <a:ext uri="{FF2B5EF4-FFF2-40B4-BE49-F238E27FC236}">
                <a16:creationId xmlns:a16="http://schemas.microsoft.com/office/drawing/2014/main" id="{A7BA79DC-D380-81BB-E0AE-C61405B1070B}"/>
              </a:ext>
            </a:extLst>
          </p:cNvPr>
          <p:cNvSpPr>
            <a:spLocks noGrp="1"/>
          </p:cNvSpPr>
          <p:nvPr>
            <p:ph type="body" sz="quarter" idx="17"/>
          </p:nvPr>
        </p:nvSpPr>
        <p:spPr>
          <a:xfrm>
            <a:off x="6903720" y="1600200"/>
            <a:ext cx="1645920" cy="822960"/>
          </a:xfrm>
        </p:spPr>
        <p:txBody>
          <a:bodyPr/>
          <a:lstStyle/>
          <a:p>
            <a:r>
              <a:rPr lang="en-US" sz="1500"/>
              <a:t>Relationship to liquid fueling infrastructure</a:t>
            </a:r>
          </a:p>
          <a:p>
            <a:endParaRPr lang="en-US" sz="1500"/>
          </a:p>
        </p:txBody>
      </p:sp>
      <p:sp>
        <p:nvSpPr>
          <p:cNvPr id="27" name="Content Placeholder 9">
            <a:extLst>
              <a:ext uri="{FF2B5EF4-FFF2-40B4-BE49-F238E27FC236}">
                <a16:creationId xmlns:a16="http://schemas.microsoft.com/office/drawing/2014/main" id="{D6415B2D-6C02-793C-DE20-7B9D9EF0DA61}"/>
              </a:ext>
            </a:extLst>
          </p:cNvPr>
          <p:cNvSpPr>
            <a:spLocks noGrp="1"/>
          </p:cNvSpPr>
          <p:nvPr>
            <p:ph sz="half" idx="18"/>
          </p:nvPr>
        </p:nvSpPr>
        <p:spPr>
          <a:xfrm>
            <a:off x="6903720" y="2512730"/>
            <a:ext cx="1645920" cy="1600200"/>
          </a:xfrm>
        </p:spPr>
        <p:txBody>
          <a:bodyPr/>
          <a:lstStyle/>
          <a:p>
            <a:pPr marL="164592" indent="-164592">
              <a:buFont typeface="Arial" panose="020B0604020202020204" pitchFamily="34" charset="0"/>
              <a:buChar char="•"/>
            </a:pPr>
            <a:r>
              <a:rPr lang="en-US"/>
              <a:t>Optimal ratio of EV charging stations to liquid fueling positions </a:t>
            </a:r>
          </a:p>
          <a:p>
            <a:pPr marL="164592" indent="-164592">
              <a:buFont typeface="Arial" panose="020B0604020202020204" pitchFamily="34" charset="0"/>
              <a:buChar char="•"/>
            </a:pPr>
            <a:r>
              <a:rPr lang="en-US"/>
              <a:t>EV charger blocking liquid fueling</a:t>
            </a:r>
          </a:p>
          <a:p>
            <a:pPr marL="164592" indent="-164592">
              <a:buFont typeface="Arial" panose="020B0604020202020204" pitchFamily="34" charset="0"/>
              <a:buChar char="•"/>
            </a:pPr>
            <a:r>
              <a:rPr lang="en-US"/>
              <a:t>Fuel tanks and piping vs. power conduit</a:t>
            </a:r>
          </a:p>
          <a:p>
            <a:pPr marL="164592" indent="-164592">
              <a:buFont typeface="Arial" panose="020B0604020202020204" pitchFamily="34" charset="0"/>
              <a:buChar char="•"/>
            </a:pPr>
            <a:r>
              <a:rPr lang="en-US"/>
              <a:t>Fuel spill flow distance</a:t>
            </a:r>
          </a:p>
        </p:txBody>
      </p:sp>
      <p:sp>
        <p:nvSpPr>
          <p:cNvPr id="4" name="Slide Number Placeholder 3">
            <a:extLst>
              <a:ext uri="{FF2B5EF4-FFF2-40B4-BE49-F238E27FC236}">
                <a16:creationId xmlns:a16="http://schemas.microsoft.com/office/drawing/2014/main" id="{52622F18-F73A-1A89-8605-38601032FE70}"/>
              </a:ext>
            </a:extLst>
          </p:cNvPr>
          <p:cNvSpPr>
            <a:spLocks noGrp="1"/>
          </p:cNvSpPr>
          <p:nvPr>
            <p:ph type="sldNum" sz="quarter" idx="12"/>
          </p:nvPr>
        </p:nvSpPr>
        <p:spPr>
          <a:xfrm>
            <a:off x="8732520" y="4792345"/>
            <a:ext cx="201168" cy="137160"/>
          </a:xfrm>
        </p:spPr>
        <p:txBody>
          <a:bodyPr vert="horz" wrap="none" lIns="0" tIns="0" rIns="0" bIns="0" rtlCol="0" anchor="b" anchorCtr="0">
            <a:normAutofit/>
          </a:bodyPr>
          <a:lstStyle/>
          <a:p>
            <a:pPr>
              <a:spcAft>
                <a:spcPts val="600"/>
              </a:spcAft>
            </a:pPr>
            <a:fld id="{0FB653A9-F313-624D-BF6F-1C4E70BAF06A}" type="slidenum">
              <a:rPr lang="en-US" smtClean="0"/>
              <a:pPr>
                <a:spcAft>
                  <a:spcPts val="600"/>
                </a:spcAft>
              </a:pPr>
              <a:t>17</a:t>
            </a:fld>
            <a:endParaRPr lang="en-US"/>
          </a:p>
        </p:txBody>
      </p:sp>
      <p:sp>
        <p:nvSpPr>
          <p:cNvPr id="6" name="Copyright">
            <a:extLst>
              <a:ext uri="{FF2B5EF4-FFF2-40B4-BE49-F238E27FC236}">
                <a16:creationId xmlns:a16="http://schemas.microsoft.com/office/drawing/2014/main" id="{97787753-D7A2-1A1A-B90D-7095AD8E835C}"/>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EIA24EV1892465</a:t>
            </a:r>
          </a:p>
        </p:txBody>
      </p:sp>
    </p:spTree>
    <p:extLst>
      <p:ext uri="{BB962C8B-B14F-4D97-AF65-F5344CB8AC3E}">
        <p14:creationId xmlns:p14="http://schemas.microsoft.com/office/powerpoint/2010/main" val="191173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8B84C41-BE36-72D7-9501-A63674E4E54A}"/>
              </a:ext>
            </a:extLst>
          </p:cNvPr>
          <p:cNvSpPr>
            <a:spLocks noGrp="1"/>
          </p:cNvSpPr>
          <p:nvPr>
            <p:ph type="title"/>
          </p:nvPr>
        </p:nvSpPr>
        <p:spPr/>
        <p:txBody>
          <a:bodyPr/>
          <a:lstStyle/>
          <a:p>
            <a:r>
              <a:rPr lang="en-US"/>
              <a:t>Multi-fuel station</a:t>
            </a:r>
          </a:p>
        </p:txBody>
      </p:sp>
      <p:sp>
        <p:nvSpPr>
          <p:cNvPr id="11" name="Slide Number Placeholder 10">
            <a:extLst>
              <a:ext uri="{FF2B5EF4-FFF2-40B4-BE49-F238E27FC236}">
                <a16:creationId xmlns:a16="http://schemas.microsoft.com/office/drawing/2014/main" id="{620CFB64-0D3B-87E1-D64C-50999D4CDF48}"/>
              </a:ext>
            </a:extLst>
          </p:cNvPr>
          <p:cNvSpPr>
            <a:spLocks noGrp="1"/>
          </p:cNvSpPr>
          <p:nvPr>
            <p:ph type="sldNum" sz="quarter" idx="12"/>
          </p:nvPr>
        </p:nvSpPr>
        <p:spPr/>
        <p:txBody>
          <a:bodyPr/>
          <a:lstStyle/>
          <a:p>
            <a:fld id="{0FB653A9-F313-624D-BF6F-1C4E70BAF06A}" type="slidenum">
              <a:rPr lang="en-US" smtClean="0"/>
              <a:t>18</a:t>
            </a:fld>
            <a:endParaRPr lang="en-US"/>
          </a:p>
        </p:txBody>
      </p:sp>
      <p:graphicFrame>
        <p:nvGraphicFramePr>
          <p:cNvPr id="14" name="Table 13">
            <a:extLst>
              <a:ext uri="{FF2B5EF4-FFF2-40B4-BE49-F238E27FC236}">
                <a16:creationId xmlns:a16="http://schemas.microsoft.com/office/drawing/2014/main" id="{ABDD16AC-C566-C7D1-2865-9F40AC1839AC}"/>
              </a:ext>
            </a:extLst>
          </p:cNvPr>
          <p:cNvGraphicFramePr>
            <a:graphicFrameLocks noGrp="1"/>
          </p:cNvGraphicFramePr>
          <p:nvPr>
            <p:extLst>
              <p:ext uri="{D42A27DB-BD31-4B8C-83A1-F6EECF244321}">
                <p14:modId xmlns:p14="http://schemas.microsoft.com/office/powerpoint/2010/main" val="4139588746"/>
              </p:ext>
            </p:extLst>
          </p:nvPr>
        </p:nvGraphicFramePr>
        <p:xfrm>
          <a:off x="552524" y="956946"/>
          <a:ext cx="8038949" cy="3775074"/>
        </p:xfrm>
        <a:graphic>
          <a:graphicData uri="http://schemas.openxmlformats.org/drawingml/2006/table">
            <a:tbl>
              <a:tblPr>
                <a:tableStyleId>{2D5ABB26-0587-4C30-8999-92F81FD0307C}</a:tableStyleId>
              </a:tblPr>
              <a:tblGrid>
                <a:gridCol w="1121854">
                  <a:extLst>
                    <a:ext uri="{9D8B030D-6E8A-4147-A177-3AD203B41FA5}">
                      <a16:colId xmlns:a16="http://schemas.microsoft.com/office/drawing/2014/main" val="4086806481"/>
                    </a:ext>
                  </a:extLst>
                </a:gridCol>
                <a:gridCol w="1789220">
                  <a:extLst>
                    <a:ext uri="{9D8B030D-6E8A-4147-A177-3AD203B41FA5}">
                      <a16:colId xmlns:a16="http://schemas.microsoft.com/office/drawing/2014/main" val="2679018534"/>
                    </a:ext>
                  </a:extLst>
                </a:gridCol>
                <a:gridCol w="1632005">
                  <a:extLst>
                    <a:ext uri="{9D8B030D-6E8A-4147-A177-3AD203B41FA5}">
                      <a16:colId xmlns:a16="http://schemas.microsoft.com/office/drawing/2014/main" val="2289955372"/>
                    </a:ext>
                  </a:extLst>
                </a:gridCol>
                <a:gridCol w="1710612">
                  <a:extLst>
                    <a:ext uri="{9D8B030D-6E8A-4147-A177-3AD203B41FA5}">
                      <a16:colId xmlns:a16="http://schemas.microsoft.com/office/drawing/2014/main" val="3951668313"/>
                    </a:ext>
                  </a:extLst>
                </a:gridCol>
                <a:gridCol w="1785258">
                  <a:extLst>
                    <a:ext uri="{9D8B030D-6E8A-4147-A177-3AD203B41FA5}">
                      <a16:colId xmlns:a16="http://schemas.microsoft.com/office/drawing/2014/main" val="673431209"/>
                    </a:ext>
                  </a:extLst>
                </a:gridCol>
              </a:tblGrid>
              <a:tr h="467524">
                <a:tc>
                  <a:txBody>
                    <a:bodyPr/>
                    <a:lstStyle/>
                    <a:p>
                      <a:pPr algn="l" fontAlgn="t"/>
                      <a:r>
                        <a:rPr lang="en-US" sz="1200" b="1">
                          <a:solidFill>
                            <a:schemeClr val="bg1"/>
                          </a:solidFill>
                          <a:effectLst/>
                        </a:rPr>
                        <a:t>Category</a:t>
                      </a:r>
                      <a:endParaRPr lang="en-US" sz="1200" b="0">
                        <a:solidFill>
                          <a:schemeClr val="bg1"/>
                        </a:solidFill>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EV charger (Level 3)</a:t>
                      </a:r>
                      <a:endParaRPr lang="en-US" sz="1200" b="0">
                        <a:solidFill>
                          <a:schemeClr val="bg1"/>
                        </a:solidFill>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Hydrogen dispenser</a:t>
                      </a:r>
                      <a:endParaRPr lang="en-US" sz="1200" b="0">
                        <a:solidFill>
                          <a:schemeClr val="bg1"/>
                        </a:solidFill>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Gasoline/diesel dispenser</a:t>
                      </a:r>
                      <a:endParaRPr lang="en-US" sz="1200" b="0">
                        <a:solidFill>
                          <a:schemeClr val="bg1"/>
                        </a:solidFill>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Shared considerations</a:t>
                      </a:r>
                      <a:endParaRPr lang="en-US" sz="1200" b="0">
                        <a:solidFill>
                          <a:schemeClr val="bg1"/>
                        </a:solidFill>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extLst>
                  <a:ext uri="{0D108BD9-81ED-4DB2-BD59-A6C34878D82A}">
                    <a16:rowId xmlns:a16="http://schemas.microsoft.com/office/drawing/2014/main" val="51072600"/>
                  </a:ext>
                </a:extLst>
              </a:tr>
              <a:tr h="731520">
                <a:tc>
                  <a:txBody>
                    <a:bodyPr/>
                    <a:lstStyle/>
                    <a:p>
                      <a:pPr algn="l" fontAlgn="t"/>
                      <a:r>
                        <a:rPr lang="en-US" sz="1000" b="1">
                          <a:effectLst/>
                        </a:rPr>
                        <a:t>Power to site</a:t>
                      </a:r>
                      <a:endParaRPr lang="en-US" sz="1000">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High-voltage (400-900 V DC)</a:t>
                      </a:r>
                    </a:p>
                    <a:p>
                      <a:pPr marL="109728" indent="-109728" algn="l" fontAlgn="t">
                        <a:buClr>
                          <a:srgbClr val="CA0123"/>
                        </a:buClr>
                        <a:buFont typeface="Arial" panose="020B0604020202020204" pitchFamily="34" charset="0"/>
                        <a:buChar char="•"/>
                      </a:pPr>
                      <a:r>
                        <a:rPr lang="en-US" sz="900">
                          <a:effectLst/>
                        </a:rPr>
                        <a:t>Grid upgrade or battery-buffered systems</a:t>
                      </a:r>
                    </a:p>
                    <a:p>
                      <a:pPr marL="109728" indent="-109728" algn="l" fontAlgn="t">
                        <a:buClr>
                          <a:srgbClr val="CA0123"/>
                        </a:buClr>
                        <a:buFont typeface="Arial" panose="020B0604020202020204" pitchFamily="34" charset="0"/>
                        <a:buChar char="•"/>
                      </a:pPr>
                      <a:r>
                        <a:rPr lang="en-US" sz="900">
                          <a:effectLst/>
                        </a:rPr>
                        <a:t>Transformer and panel capacity</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Compressors and cooling systems</a:t>
                      </a:r>
                    </a:p>
                    <a:p>
                      <a:pPr marL="109728" indent="-109728" algn="l" fontAlgn="t">
                        <a:buClr>
                          <a:srgbClr val="CA0123"/>
                        </a:buClr>
                        <a:buFont typeface="Arial" panose="020B0604020202020204" pitchFamily="34" charset="0"/>
                        <a:buChar char="•"/>
                      </a:pPr>
                      <a:r>
                        <a:rPr lang="en-US" sz="900">
                          <a:effectLst/>
                        </a:rPr>
                        <a:t>High-power electrical systems for gas compression</a:t>
                      </a:r>
                    </a:p>
                  </a:txBody>
                  <a:tcPr marL="29978" marR="182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Standard electrical for pumps</a:t>
                      </a:r>
                    </a:p>
                    <a:p>
                      <a:pPr marL="109728" indent="-109728" algn="l" fontAlgn="t">
                        <a:buClr>
                          <a:srgbClr val="CA0123"/>
                        </a:buClr>
                        <a:buFont typeface="Arial" panose="020B0604020202020204" pitchFamily="34" charset="0"/>
                        <a:buChar char="•"/>
                      </a:pPr>
                      <a:r>
                        <a:rPr lang="en-US" sz="900">
                          <a:effectLst/>
                        </a:rPr>
                        <a:t>Emergency shutoff systems</a:t>
                      </a:r>
                    </a:p>
                  </a:txBody>
                  <a:tcPr marL="29978"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Utility coordination</a:t>
                      </a:r>
                    </a:p>
                    <a:p>
                      <a:pPr marL="109728" indent="-109728" algn="l" fontAlgn="t">
                        <a:buClr>
                          <a:srgbClr val="CA0123"/>
                        </a:buClr>
                        <a:buFont typeface="Arial" panose="020B0604020202020204" pitchFamily="34" charset="0"/>
                        <a:buChar char="•"/>
                      </a:pPr>
                      <a:r>
                        <a:rPr lang="en-US" sz="900">
                          <a:effectLst/>
                        </a:rPr>
                        <a:t>Load balancing</a:t>
                      </a:r>
                    </a:p>
                    <a:p>
                      <a:pPr marL="109728" indent="-109728" algn="l" fontAlgn="t">
                        <a:buClr>
                          <a:srgbClr val="CA0123"/>
                        </a:buClr>
                        <a:buFont typeface="Arial" panose="020B0604020202020204" pitchFamily="34" charset="0"/>
                        <a:buChar char="•"/>
                      </a:pPr>
                      <a:r>
                        <a:rPr lang="en-US" sz="900">
                          <a:effectLst/>
                        </a:rPr>
                        <a:t>Backup power</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1956535570"/>
                  </a:ext>
                </a:extLst>
              </a:tr>
              <a:tr h="603504">
                <a:tc>
                  <a:txBody>
                    <a:bodyPr/>
                    <a:lstStyle/>
                    <a:p>
                      <a:pPr algn="l" fontAlgn="t"/>
                      <a:r>
                        <a:rPr lang="en-US" sz="1000" b="1">
                          <a:effectLst/>
                        </a:rPr>
                        <a:t>Zoning and regulatory</a:t>
                      </a:r>
                      <a:endParaRPr lang="en-US" sz="1000">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NFPA 70, UL 2202*, ADA compliance</a:t>
                      </a:r>
                    </a:p>
                    <a:p>
                      <a:pPr marL="109728" indent="-109728" algn="l" fontAlgn="t">
                        <a:buClr>
                          <a:srgbClr val="CA0123"/>
                        </a:buClr>
                        <a:buFont typeface="Arial" panose="020B0604020202020204" pitchFamily="34" charset="0"/>
                        <a:buChar char="•"/>
                      </a:pPr>
                      <a:r>
                        <a:rPr lang="en-US" sz="900">
                          <a:effectLst/>
                        </a:rPr>
                        <a:t>Local permitting</a:t>
                      </a:r>
                    </a:p>
                    <a:p>
                      <a:pPr marL="109728" indent="-109728" algn="l" fontAlgn="t">
                        <a:buClr>
                          <a:srgbClr val="CA0123"/>
                        </a:buClr>
                        <a:buFont typeface="Arial" panose="020B0604020202020204" pitchFamily="34" charset="0"/>
                        <a:buChar char="•"/>
                      </a:pPr>
                      <a:r>
                        <a:rPr lang="en-US" sz="900">
                          <a:effectLst/>
                        </a:rPr>
                        <a:t>Fire code adherence</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NFPA 2, HGV 4.1/4.9, HGV 4.3/SAE J2601</a:t>
                      </a:r>
                    </a:p>
                    <a:p>
                      <a:pPr marL="109728" indent="-109728" algn="l" fontAlgn="t">
                        <a:buClr>
                          <a:srgbClr val="CA0123"/>
                        </a:buClr>
                        <a:buFont typeface="Arial" panose="020B0604020202020204" pitchFamily="34" charset="0"/>
                        <a:buChar char="•"/>
                      </a:pPr>
                      <a:r>
                        <a:rPr lang="en-US" sz="900">
                          <a:effectLst/>
                        </a:rPr>
                        <a:t>Hazardous area zoning</a:t>
                      </a:r>
                    </a:p>
                    <a:p>
                      <a:pPr marL="109728" indent="-109728" algn="l" fontAlgn="t">
                        <a:buClr>
                          <a:srgbClr val="CA0123"/>
                        </a:buClr>
                        <a:buFont typeface="Arial" panose="020B0604020202020204" pitchFamily="34" charset="0"/>
                        <a:buChar char="•"/>
                      </a:pPr>
                      <a:r>
                        <a:rPr lang="en-US" sz="900">
                          <a:effectLst/>
                        </a:rPr>
                        <a:t>Blast radius regulations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NFPA 30/30A, local fire codes</a:t>
                      </a:r>
                    </a:p>
                    <a:p>
                      <a:pPr marL="109728" indent="-109728" algn="l" fontAlgn="t">
                        <a:buClr>
                          <a:srgbClr val="CA0123"/>
                        </a:buClr>
                        <a:buFont typeface="Arial" panose="020B0604020202020204" pitchFamily="34" charset="0"/>
                        <a:buChar char="•"/>
                      </a:pPr>
                      <a:r>
                        <a:rPr lang="en-US" sz="900">
                          <a:effectLst/>
                        </a:rPr>
                        <a:t>Environmental permits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Multi-agency approvals</a:t>
                      </a:r>
                    </a:p>
                    <a:p>
                      <a:pPr marL="109728" indent="-109728" algn="l" fontAlgn="t">
                        <a:buClr>
                          <a:srgbClr val="CA0123"/>
                        </a:buClr>
                        <a:buFont typeface="Arial" panose="020B0604020202020204" pitchFamily="34" charset="0"/>
                        <a:buChar char="•"/>
                      </a:pPr>
                      <a:r>
                        <a:rPr lang="en-US" sz="900">
                          <a:effectLst/>
                        </a:rPr>
                        <a:t>Environmental impact assessments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6000898"/>
                  </a:ext>
                </a:extLst>
              </a:tr>
              <a:tr h="457160">
                <a:tc>
                  <a:txBody>
                    <a:bodyPr/>
                    <a:lstStyle/>
                    <a:p>
                      <a:pPr algn="l" fontAlgn="t"/>
                      <a:r>
                        <a:rPr lang="en-US" sz="1000" b="1">
                          <a:effectLst/>
                        </a:rPr>
                        <a:t>Site factors and space</a:t>
                      </a:r>
                      <a:endParaRPr lang="en-US" sz="1000">
                        <a:effectLst/>
                      </a:endParaRPr>
                    </a:p>
                  </a:txBody>
                  <a:tcPr marL="29978" marR="182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Dedicated parking</a:t>
                      </a:r>
                    </a:p>
                    <a:p>
                      <a:pPr marL="109728" indent="-109728" algn="l" fontAlgn="t">
                        <a:buClr>
                          <a:srgbClr val="CA0123"/>
                        </a:buClr>
                        <a:buFont typeface="Arial" panose="020B0604020202020204" pitchFamily="34" charset="0"/>
                        <a:buChar char="•"/>
                      </a:pPr>
                      <a:r>
                        <a:rPr lang="en-US" sz="900">
                          <a:effectLst/>
                        </a:rPr>
                        <a:t>Accessibility</a:t>
                      </a:r>
                    </a:p>
                    <a:p>
                      <a:pPr marL="109728" indent="-109728" algn="l" fontAlgn="t">
                        <a:buClr>
                          <a:srgbClr val="CA0123"/>
                        </a:buClr>
                        <a:buFont typeface="Arial" panose="020B0604020202020204" pitchFamily="34" charset="0"/>
                        <a:buChar char="•"/>
                      </a:pPr>
                      <a:r>
                        <a:rPr lang="en-US" sz="900">
                          <a:effectLst/>
                        </a:rPr>
                        <a:t>Cable routing and bollards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Safety zones</a:t>
                      </a:r>
                    </a:p>
                    <a:p>
                      <a:pPr marL="109728" indent="-109728" algn="l" fontAlgn="t">
                        <a:buClr>
                          <a:srgbClr val="CA0123"/>
                        </a:buClr>
                        <a:buFont typeface="Arial" panose="020B0604020202020204" pitchFamily="34" charset="0"/>
                        <a:buChar char="•"/>
                      </a:pPr>
                      <a:r>
                        <a:rPr lang="en-US" sz="900">
                          <a:effectLst/>
                        </a:rPr>
                        <a:t>Storage tanks</a:t>
                      </a:r>
                    </a:p>
                    <a:p>
                      <a:pPr marL="109728" indent="-109728" algn="l" fontAlgn="t">
                        <a:buClr>
                          <a:srgbClr val="CA0123"/>
                        </a:buClr>
                        <a:buFont typeface="Arial" panose="020B0604020202020204" pitchFamily="34" charset="0"/>
                        <a:buChar char="•"/>
                      </a:pPr>
                      <a:r>
                        <a:rPr lang="en-US" sz="900">
                          <a:effectLst/>
                        </a:rPr>
                        <a:t>Ventilation and fencing</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Underground tanks</a:t>
                      </a:r>
                    </a:p>
                    <a:p>
                      <a:pPr marL="109728" indent="-109728" algn="l" fontAlgn="t">
                        <a:buClr>
                          <a:srgbClr val="CA0123"/>
                        </a:buClr>
                        <a:buFont typeface="Arial" panose="020B0604020202020204" pitchFamily="34" charset="0"/>
                        <a:buChar char="•"/>
                      </a:pPr>
                      <a:r>
                        <a:rPr lang="en-US" sz="900">
                          <a:effectLst/>
                        </a:rPr>
                        <a:t>Spill containment</a:t>
                      </a:r>
                    </a:p>
                    <a:p>
                      <a:pPr marL="109728" indent="-109728" algn="l" fontAlgn="t">
                        <a:buClr>
                          <a:srgbClr val="CA0123"/>
                        </a:buClr>
                        <a:buFont typeface="Arial" panose="020B0604020202020204" pitchFamily="34" charset="0"/>
                        <a:buChar char="•"/>
                      </a:pPr>
                      <a:r>
                        <a:rPr lang="en-US" sz="900">
                          <a:effectLst/>
                        </a:rPr>
                        <a:t>Traffic flow</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Clear signage</a:t>
                      </a:r>
                    </a:p>
                    <a:p>
                      <a:pPr marL="109728" indent="-109728" algn="l" fontAlgn="t">
                        <a:buClr>
                          <a:srgbClr val="CA0123"/>
                        </a:buClr>
                        <a:buFont typeface="Arial" panose="020B0604020202020204" pitchFamily="34" charset="0"/>
                        <a:buChar char="•"/>
                      </a:pPr>
                      <a:r>
                        <a:rPr lang="en-US" sz="900">
                          <a:effectLst/>
                        </a:rPr>
                        <a:t>Emergency access</a:t>
                      </a:r>
                    </a:p>
                    <a:p>
                      <a:pPr marL="109728" indent="-109728" algn="l" fontAlgn="t">
                        <a:buClr>
                          <a:srgbClr val="CA0123"/>
                        </a:buClr>
                        <a:buFont typeface="Arial" panose="020B0604020202020204" pitchFamily="34" charset="0"/>
                        <a:buChar char="•"/>
                      </a:pPr>
                      <a:r>
                        <a:rPr lang="en-US" sz="900">
                          <a:effectLst/>
                        </a:rPr>
                        <a:t>Lighting and surveillance</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3830862715"/>
                  </a:ext>
                </a:extLst>
              </a:tr>
              <a:tr h="603504">
                <a:tc>
                  <a:txBody>
                    <a:bodyPr/>
                    <a:lstStyle/>
                    <a:p>
                      <a:pPr algn="l" fontAlgn="t"/>
                      <a:r>
                        <a:rPr lang="en-US" sz="1000" b="1">
                          <a:effectLst/>
                        </a:rPr>
                        <a:t>Distance and separation</a:t>
                      </a:r>
                      <a:endParaRPr lang="en-US" sz="1000">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Minimum clearance from flammable sources</a:t>
                      </a:r>
                    </a:p>
                    <a:p>
                      <a:pPr marL="109728" indent="-109728" algn="l" fontAlgn="t">
                        <a:buClr>
                          <a:srgbClr val="CA0123"/>
                        </a:buClr>
                        <a:buFont typeface="Arial" panose="020B0604020202020204" pitchFamily="34" charset="0"/>
                        <a:buChar char="•"/>
                      </a:pPr>
                      <a:r>
                        <a:rPr lang="en-US" sz="900">
                          <a:effectLst/>
                        </a:rPr>
                        <a:t>EV supply equipment (EVSE) spacing standards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5 m (16 ft) from source of release minimum spacing</a:t>
                      </a:r>
                    </a:p>
                    <a:p>
                      <a:pPr marL="109728" indent="-109728" algn="l" fontAlgn="t">
                        <a:buClr>
                          <a:srgbClr val="CA0123"/>
                        </a:buClr>
                        <a:buFont typeface="Arial" panose="020B0604020202020204" pitchFamily="34" charset="0"/>
                        <a:buChar char="•"/>
                      </a:pPr>
                      <a:r>
                        <a:rPr lang="en-US" sz="900">
                          <a:effectLst/>
                        </a:rPr>
                        <a:t>Separation from other fuels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3-5 m (10-16 ft) from other dispensers</a:t>
                      </a:r>
                    </a:p>
                    <a:p>
                      <a:pPr marL="109728" indent="-109728" algn="l" fontAlgn="t">
                        <a:buClr>
                          <a:srgbClr val="CA0123"/>
                        </a:buClr>
                        <a:buFont typeface="Arial" panose="020B0604020202020204" pitchFamily="34" charset="0"/>
                        <a:buChar char="•"/>
                      </a:pPr>
                      <a:r>
                        <a:rPr lang="en-US" sz="900">
                          <a:effectLst/>
                        </a:rPr>
                        <a:t>Fire-rated barriers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Compliance with NFPA and local codes</a:t>
                      </a:r>
                    </a:p>
                    <a:p>
                      <a:pPr marL="109728" indent="-109728" algn="l" fontAlgn="t">
                        <a:buClr>
                          <a:srgbClr val="CA0123"/>
                        </a:buClr>
                        <a:buFont typeface="Arial" panose="020B0604020202020204" pitchFamily="34" charset="0"/>
                        <a:buChar char="•"/>
                      </a:pPr>
                      <a:r>
                        <a:rPr lang="en-US" sz="900">
                          <a:effectLst/>
                        </a:rPr>
                        <a:t>Layout optimization</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40249079"/>
                  </a:ext>
                </a:extLst>
              </a:tr>
              <a:tr h="457200">
                <a:tc>
                  <a:txBody>
                    <a:bodyPr/>
                    <a:lstStyle/>
                    <a:p>
                      <a:pPr algn="l" fontAlgn="t"/>
                      <a:r>
                        <a:rPr lang="en-US" sz="1000" b="1">
                          <a:effectLst/>
                        </a:rPr>
                        <a:t>Piping and conduit</a:t>
                      </a:r>
                      <a:endParaRPr lang="en-US" sz="1000">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Conduit for high-voltage cables</a:t>
                      </a:r>
                    </a:p>
                    <a:p>
                      <a:pPr marL="109728" indent="-109728" algn="l" fontAlgn="t">
                        <a:buClr>
                          <a:srgbClr val="CA0123"/>
                        </a:buClr>
                        <a:buFont typeface="Arial" panose="020B0604020202020204" pitchFamily="34" charset="0"/>
                        <a:buChar char="•"/>
                      </a:pPr>
                      <a:r>
                        <a:rPr lang="en-US" sz="900">
                          <a:effectLst/>
                        </a:rPr>
                        <a:t>Weatherproof enclosures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Stainless steel or composite piping</a:t>
                      </a:r>
                    </a:p>
                    <a:p>
                      <a:pPr marL="109728" indent="-109728" algn="l" fontAlgn="t">
                        <a:buClr>
                          <a:srgbClr val="CA0123"/>
                        </a:buClr>
                        <a:buFont typeface="Arial" panose="020B0604020202020204" pitchFamily="34" charset="0"/>
                        <a:buChar char="•"/>
                      </a:pPr>
                      <a:r>
                        <a:rPr lang="en-US" sz="900">
                          <a:effectLst/>
                        </a:rPr>
                        <a:t>Leak detection systems</a:t>
                      </a:r>
                    </a:p>
                  </a:txBody>
                  <a:tcPr marL="2997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Fuel-grade piping</a:t>
                      </a:r>
                    </a:p>
                    <a:p>
                      <a:pPr marL="109728" indent="-109728" algn="l" fontAlgn="t">
                        <a:buClr>
                          <a:srgbClr val="CA0123"/>
                        </a:buClr>
                        <a:buFont typeface="Arial" panose="020B0604020202020204" pitchFamily="34" charset="0"/>
                        <a:buChar char="•"/>
                      </a:pPr>
                      <a:r>
                        <a:rPr lang="en-US" sz="900">
                          <a:effectLst/>
                        </a:rPr>
                        <a:t>Vapor recovery systems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728" indent="-109728" algn="l" fontAlgn="t">
                        <a:buClr>
                          <a:srgbClr val="CA0123"/>
                        </a:buClr>
                        <a:buFont typeface="Arial" panose="020B0604020202020204" pitchFamily="34" charset="0"/>
                        <a:buChar char="•"/>
                      </a:pPr>
                      <a:r>
                        <a:rPr lang="en-US" sz="900">
                          <a:effectLst/>
                        </a:rPr>
                        <a:t>Underground routing</a:t>
                      </a:r>
                    </a:p>
                    <a:p>
                      <a:pPr marL="109728" indent="-109728" algn="l" fontAlgn="t">
                        <a:buClr>
                          <a:srgbClr val="CA0123"/>
                        </a:buClr>
                        <a:buFont typeface="Arial" panose="020B0604020202020204" pitchFamily="34" charset="0"/>
                        <a:buChar char="•"/>
                      </a:pPr>
                      <a:r>
                        <a:rPr lang="en-US" sz="900">
                          <a:effectLst/>
                        </a:rPr>
                        <a:t>Corrosion protection</a:t>
                      </a:r>
                    </a:p>
                    <a:p>
                      <a:pPr marL="109728" indent="-109728" algn="l" fontAlgn="t">
                        <a:buClr>
                          <a:srgbClr val="CA0123"/>
                        </a:buClr>
                        <a:buFont typeface="Arial" panose="020B0604020202020204" pitchFamily="34" charset="0"/>
                        <a:buChar char="•"/>
                      </a:pPr>
                      <a:r>
                        <a:rPr lang="en-US" sz="900">
                          <a:effectLst/>
                        </a:rPr>
                        <a:t>Maintenance access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2729933747"/>
                  </a:ext>
                </a:extLst>
              </a:tr>
              <a:tr h="454662">
                <a:tc>
                  <a:txBody>
                    <a:bodyPr/>
                    <a:lstStyle/>
                    <a:p>
                      <a:pPr algn="l" fontAlgn="t"/>
                      <a:r>
                        <a:rPr lang="en-US" sz="1000" b="1">
                          <a:effectLst/>
                        </a:rPr>
                        <a:t>Safety and monitoring</a:t>
                      </a:r>
                      <a:endParaRPr lang="en-US" sz="1000">
                        <a:effectLst/>
                      </a:endParaRP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Ground fault protection</a:t>
                      </a:r>
                    </a:p>
                    <a:p>
                      <a:pPr marL="109728" indent="-109728" algn="l" fontAlgn="t">
                        <a:buClr>
                          <a:srgbClr val="CA0123"/>
                        </a:buClr>
                        <a:buFont typeface="Arial" panose="020B0604020202020204" pitchFamily="34" charset="0"/>
                        <a:buChar char="•"/>
                      </a:pPr>
                      <a:r>
                        <a:rPr lang="en-US" sz="900">
                          <a:effectLst/>
                        </a:rPr>
                        <a:t>Emergency stop</a:t>
                      </a:r>
                    </a:p>
                    <a:p>
                      <a:pPr marL="109728" indent="-109728" algn="l" fontAlgn="t">
                        <a:buClr>
                          <a:srgbClr val="CA0123"/>
                        </a:buClr>
                        <a:buFont typeface="Arial" panose="020B0604020202020204" pitchFamily="34" charset="0"/>
                        <a:buChar char="•"/>
                      </a:pPr>
                      <a:r>
                        <a:rPr lang="en-US" sz="900">
                          <a:effectLst/>
                        </a:rPr>
                        <a:t>User interface safety</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Gas leak detection</a:t>
                      </a:r>
                    </a:p>
                    <a:p>
                      <a:pPr marL="109728" indent="-109728" algn="l" fontAlgn="t">
                        <a:buClr>
                          <a:srgbClr val="CA0123"/>
                        </a:buClr>
                        <a:buFont typeface="Arial" panose="020B0604020202020204" pitchFamily="34" charset="0"/>
                        <a:buChar char="•"/>
                      </a:pPr>
                      <a:r>
                        <a:rPr lang="en-US" sz="900">
                          <a:effectLst/>
                        </a:rPr>
                        <a:t>Overpressure protection</a:t>
                      </a:r>
                    </a:p>
                    <a:p>
                      <a:pPr marL="109728" indent="-109728" algn="l" fontAlgn="t">
                        <a:buClr>
                          <a:srgbClr val="CA0123"/>
                        </a:buClr>
                        <a:buFont typeface="Arial" panose="020B0604020202020204" pitchFamily="34" charset="0"/>
                        <a:buChar char="•"/>
                      </a:pPr>
                      <a:r>
                        <a:rPr lang="en-US" sz="900">
                          <a:effectLst/>
                        </a:rPr>
                        <a:t>Fire suppression</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Spill sensors</a:t>
                      </a:r>
                    </a:p>
                    <a:p>
                      <a:pPr marL="109728" indent="-109728" algn="l" fontAlgn="t">
                        <a:buClr>
                          <a:srgbClr val="CA0123"/>
                        </a:buClr>
                        <a:buFont typeface="Arial" panose="020B0604020202020204" pitchFamily="34" charset="0"/>
                        <a:buChar char="•"/>
                      </a:pPr>
                      <a:r>
                        <a:rPr lang="en-US" sz="900">
                          <a:effectLst/>
                        </a:rPr>
                        <a:t>Overfill protection</a:t>
                      </a:r>
                    </a:p>
                    <a:p>
                      <a:pPr marL="109728" indent="-109728" algn="l" fontAlgn="t">
                        <a:buClr>
                          <a:srgbClr val="CA0123"/>
                        </a:buClr>
                        <a:buFont typeface="Arial" panose="020B0604020202020204" pitchFamily="34" charset="0"/>
                        <a:buChar char="•"/>
                      </a:pPr>
                      <a:r>
                        <a:rPr lang="en-US" sz="900">
                          <a:effectLst/>
                        </a:rPr>
                        <a:t>Fire extinguishers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09728" indent="-109728" algn="l" fontAlgn="t">
                        <a:buClr>
                          <a:srgbClr val="CA0123"/>
                        </a:buClr>
                        <a:buFont typeface="Arial" panose="020B0604020202020204" pitchFamily="34" charset="0"/>
                        <a:buChar char="•"/>
                      </a:pPr>
                      <a:r>
                        <a:rPr lang="en-US" sz="900">
                          <a:effectLst/>
                        </a:rPr>
                        <a:t>Integrated monitoring systems</a:t>
                      </a:r>
                    </a:p>
                    <a:p>
                      <a:pPr marL="109728" indent="-109728" algn="l" fontAlgn="t">
                        <a:buClr>
                          <a:srgbClr val="CA0123"/>
                        </a:buClr>
                        <a:buFont typeface="Arial" panose="020B0604020202020204" pitchFamily="34" charset="0"/>
                        <a:buChar char="•"/>
                      </a:pPr>
                      <a:r>
                        <a:rPr lang="en-US" sz="900">
                          <a:effectLst/>
                        </a:rPr>
                        <a:t>Staff training</a:t>
                      </a:r>
                    </a:p>
                    <a:p>
                      <a:pPr marL="109728" indent="-109728" algn="l" fontAlgn="t">
                        <a:buClr>
                          <a:srgbClr val="CA0123"/>
                        </a:buClr>
                        <a:buFont typeface="Arial" panose="020B0604020202020204" pitchFamily="34" charset="0"/>
                        <a:buChar char="•"/>
                      </a:pPr>
                      <a:r>
                        <a:rPr lang="en-US" sz="900">
                          <a:effectLst/>
                        </a:rPr>
                        <a:t>Incident response plans</a:t>
                      </a:r>
                    </a:p>
                  </a:txBody>
                  <a:tcPr marL="29978" marR="1998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65079841"/>
                  </a:ext>
                </a:extLst>
              </a:tr>
            </a:tbl>
          </a:graphicData>
        </a:graphic>
      </p:graphicFrame>
      <p:sp>
        <p:nvSpPr>
          <p:cNvPr id="2" name="TextBox 1">
            <a:extLst>
              <a:ext uri="{FF2B5EF4-FFF2-40B4-BE49-F238E27FC236}">
                <a16:creationId xmlns:a16="http://schemas.microsoft.com/office/drawing/2014/main" id="{CF406A17-9074-6F7D-DFEC-8D15B535BE49}"/>
              </a:ext>
            </a:extLst>
          </p:cNvPr>
          <p:cNvSpPr txBox="1"/>
          <p:nvPr/>
        </p:nvSpPr>
        <p:spPr>
          <a:xfrm>
            <a:off x="2911151" y="4860925"/>
            <a:ext cx="3321698" cy="137160"/>
          </a:xfrm>
          <a:prstGeom prst="rect">
            <a:avLst/>
          </a:prstGeom>
          <a:noFill/>
        </p:spPr>
        <p:txBody>
          <a:bodyPr wrap="square" lIns="0" tIns="0" rIns="0" bIns="0" rtlCol="0">
            <a:noAutofit/>
          </a:bodyPr>
          <a:lstStyle/>
          <a:p>
            <a:pPr algn="l">
              <a:lnSpc>
                <a:spcPct val="100000"/>
              </a:lnSpc>
              <a:spcBef>
                <a:spcPts val="900"/>
              </a:spcBef>
              <a:buClr>
                <a:srgbClr val="CA0123"/>
              </a:buClr>
              <a:buSzPct val="100000"/>
            </a:pPr>
            <a:r>
              <a:rPr lang="en-US" sz="800"/>
              <a:t>*UL 2202, the Standard for DC Charging Equipment for Electric Vehicles</a:t>
            </a:r>
          </a:p>
        </p:txBody>
      </p:sp>
      <p:sp>
        <p:nvSpPr>
          <p:cNvPr id="3" name="Copyright">
            <a:extLst>
              <a:ext uri="{FF2B5EF4-FFF2-40B4-BE49-F238E27FC236}">
                <a16:creationId xmlns:a16="http://schemas.microsoft.com/office/drawing/2014/main" id="{19FCA62C-37F6-C1CE-F666-E021ED63A3BC}"/>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820867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76191-4890-3BA3-8347-B435133C1074}"/>
              </a:ext>
            </a:extLst>
          </p:cNvPr>
          <p:cNvSpPr>
            <a:spLocks noGrp="1"/>
          </p:cNvSpPr>
          <p:nvPr>
            <p:ph type="title"/>
          </p:nvPr>
        </p:nvSpPr>
        <p:spPr/>
        <p:txBody>
          <a:bodyPr/>
          <a:lstStyle/>
          <a:p>
            <a:r>
              <a:rPr lang="en-US"/>
              <a:t>Benefits and challenges</a:t>
            </a:r>
          </a:p>
        </p:txBody>
      </p:sp>
      <p:graphicFrame>
        <p:nvGraphicFramePr>
          <p:cNvPr id="5" name="Content Placeholder 4">
            <a:extLst>
              <a:ext uri="{FF2B5EF4-FFF2-40B4-BE49-F238E27FC236}">
                <a16:creationId xmlns:a16="http://schemas.microsoft.com/office/drawing/2014/main" id="{81050E24-7BA6-A044-6F7D-445C72907498}"/>
              </a:ext>
            </a:extLst>
          </p:cNvPr>
          <p:cNvGraphicFramePr>
            <a:graphicFrameLocks noGrp="1"/>
          </p:cNvGraphicFramePr>
          <p:nvPr>
            <p:ph idx="1"/>
            <p:extLst>
              <p:ext uri="{D42A27DB-BD31-4B8C-83A1-F6EECF244321}">
                <p14:modId xmlns:p14="http://schemas.microsoft.com/office/powerpoint/2010/main" val="593405846"/>
              </p:ext>
            </p:extLst>
          </p:nvPr>
        </p:nvGraphicFramePr>
        <p:xfrm>
          <a:off x="646404" y="1280160"/>
          <a:ext cx="7851191" cy="3372956"/>
        </p:xfrm>
        <a:graphic>
          <a:graphicData uri="http://schemas.openxmlformats.org/drawingml/2006/table">
            <a:tbl>
              <a:tblPr/>
              <a:tblGrid>
                <a:gridCol w="1046064">
                  <a:extLst>
                    <a:ext uri="{9D8B030D-6E8A-4147-A177-3AD203B41FA5}">
                      <a16:colId xmlns:a16="http://schemas.microsoft.com/office/drawing/2014/main" val="2487328894"/>
                    </a:ext>
                  </a:extLst>
                </a:gridCol>
                <a:gridCol w="2419739">
                  <a:extLst>
                    <a:ext uri="{9D8B030D-6E8A-4147-A177-3AD203B41FA5}">
                      <a16:colId xmlns:a16="http://schemas.microsoft.com/office/drawing/2014/main" val="1831467165"/>
                    </a:ext>
                  </a:extLst>
                </a:gridCol>
                <a:gridCol w="2295331">
                  <a:extLst>
                    <a:ext uri="{9D8B030D-6E8A-4147-A177-3AD203B41FA5}">
                      <a16:colId xmlns:a16="http://schemas.microsoft.com/office/drawing/2014/main" val="3040196906"/>
                    </a:ext>
                  </a:extLst>
                </a:gridCol>
                <a:gridCol w="2090057">
                  <a:extLst>
                    <a:ext uri="{9D8B030D-6E8A-4147-A177-3AD203B41FA5}">
                      <a16:colId xmlns:a16="http://schemas.microsoft.com/office/drawing/2014/main" val="3598215709"/>
                    </a:ext>
                  </a:extLst>
                </a:gridCol>
              </a:tblGrid>
              <a:tr h="355436">
                <a:tc>
                  <a:txBody>
                    <a:bodyPr/>
                    <a:lstStyle/>
                    <a:p>
                      <a:pPr algn="l" fontAlgn="t"/>
                      <a:r>
                        <a:rPr lang="en-US" sz="1200" b="1">
                          <a:solidFill>
                            <a:schemeClr val="bg1"/>
                          </a:solidFill>
                          <a:effectLst/>
                        </a:rPr>
                        <a:t>Aspect</a:t>
                      </a:r>
                      <a:endParaRPr lang="en-US" sz="1200" b="0">
                        <a:solidFill>
                          <a:schemeClr val="bg1"/>
                        </a:solidFill>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l" fontAlgn="t"/>
                      <a:r>
                        <a:rPr lang="en-US" sz="1200" b="1">
                          <a:solidFill>
                            <a:schemeClr val="bg1"/>
                          </a:solidFill>
                          <a:effectLst/>
                        </a:rPr>
                        <a:t>EV charger (Level 3)</a:t>
                      </a:r>
                      <a:endParaRPr lang="en-US" sz="1200" b="0">
                        <a:solidFill>
                          <a:schemeClr val="bg1"/>
                        </a:solidFill>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l" fontAlgn="t"/>
                      <a:r>
                        <a:rPr lang="en-US" sz="1200" b="1">
                          <a:solidFill>
                            <a:schemeClr val="bg1"/>
                          </a:solidFill>
                          <a:effectLst/>
                        </a:rPr>
                        <a:t>Hydrogen dispenser</a:t>
                      </a:r>
                      <a:endParaRPr lang="en-US" sz="1200" b="0">
                        <a:solidFill>
                          <a:schemeClr val="bg1"/>
                        </a:solidFill>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l" fontAlgn="t"/>
                      <a:r>
                        <a:rPr lang="en-US" sz="1200" b="1">
                          <a:solidFill>
                            <a:schemeClr val="bg1"/>
                          </a:solidFill>
                          <a:effectLst/>
                        </a:rPr>
                        <a:t>Shared considerations</a:t>
                      </a:r>
                      <a:endParaRPr lang="en-US" sz="1200" b="0">
                        <a:solidFill>
                          <a:schemeClr val="bg1"/>
                        </a:solidFill>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5891526"/>
                  </a:ext>
                </a:extLst>
              </a:tr>
              <a:tr h="731520">
                <a:tc>
                  <a:txBody>
                    <a:bodyPr/>
                    <a:lstStyle/>
                    <a:p>
                      <a:pPr algn="l" fontAlgn="t"/>
                      <a:r>
                        <a:rPr lang="en-US" sz="1000" b="1">
                          <a:effectLst/>
                        </a:rPr>
                        <a:t>Infrastructure requirements</a:t>
                      </a:r>
                      <a:endParaRPr lang="en-US" sz="1000">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220" indent="-109220" algn="l" fontAlgn="t">
                        <a:buClr>
                          <a:srgbClr val="CA0123"/>
                        </a:buClr>
                        <a:buFont typeface="Arial" panose="020B0604020202020204" pitchFamily="34" charset="0"/>
                        <a:buChar char="•"/>
                      </a:pPr>
                      <a:r>
                        <a:rPr lang="en-US" sz="900">
                          <a:effectLst/>
                        </a:rPr>
                        <a:t>1,000 A at 480/277 V, three-phase service</a:t>
                      </a:r>
                    </a:p>
                    <a:p>
                      <a:pPr marL="109220" indent="-109220" algn="l" fontAlgn="t">
                        <a:buClr>
                          <a:srgbClr val="CA0123"/>
                        </a:buClr>
                        <a:buFont typeface="Arial" panose="020B0604020202020204" pitchFamily="34" charset="0"/>
                        <a:buChar char="•"/>
                      </a:pPr>
                      <a:r>
                        <a:rPr lang="en-US" sz="900">
                          <a:effectLst/>
                        </a:rPr>
                        <a:t>1,200-1,500 sq. ft. space</a:t>
                      </a:r>
                    </a:p>
                    <a:p>
                      <a:pPr marL="109220" indent="-109220" algn="l" fontAlgn="t">
                        <a:buClr>
                          <a:srgbClr val="CA0123"/>
                        </a:buClr>
                        <a:buFont typeface="Arial" panose="020B0604020202020204" pitchFamily="34" charset="0"/>
                        <a:buChar char="•"/>
                      </a:pPr>
                      <a:r>
                        <a:rPr lang="en-US" sz="900">
                          <a:effectLst/>
                        </a:rPr>
                        <a:t>Battery-buffered systems for limited grid capacity</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220" indent="-109220" algn="l" fontAlgn="t">
                        <a:buClr>
                          <a:srgbClr val="CA0123"/>
                        </a:buClr>
                        <a:buFont typeface="Arial" panose="020B0604020202020204" pitchFamily="34" charset="0"/>
                        <a:buChar char="•"/>
                      </a:pPr>
                      <a:r>
                        <a:rPr lang="en-US" sz="900">
                          <a:effectLst/>
                        </a:rPr>
                        <a:t>High-pressure storage (350-700 bar) (5,000-10,000 PSI)</a:t>
                      </a:r>
                    </a:p>
                    <a:p>
                      <a:pPr marL="109220" indent="-109220" algn="l" fontAlgn="t">
                        <a:buClr>
                          <a:srgbClr val="CA0123"/>
                        </a:buClr>
                        <a:buFont typeface="Arial" panose="020B0604020202020204" pitchFamily="34" charset="0"/>
                        <a:buChar char="•"/>
                      </a:pPr>
                      <a:r>
                        <a:rPr lang="en-US" sz="900">
                          <a:effectLst/>
                        </a:rPr>
                        <a:t>Specialized piping and cooling</a:t>
                      </a:r>
                    </a:p>
                    <a:p>
                      <a:pPr marL="109220" indent="-109220" algn="l" fontAlgn="t">
                        <a:buClr>
                          <a:srgbClr val="CA0123"/>
                        </a:buClr>
                        <a:buFont typeface="Arial" panose="020B0604020202020204" pitchFamily="34" charset="0"/>
                        <a:buChar char="•"/>
                      </a:pPr>
                      <a:r>
                        <a:rPr lang="en-US" sz="900">
                          <a:effectLst/>
                        </a:rPr>
                        <a:t>Safety zones and blast protection</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220" indent="-109220" algn="l" fontAlgn="t">
                        <a:buClr>
                          <a:srgbClr val="CA0123"/>
                        </a:buClr>
                        <a:buFont typeface="Arial" panose="020B0604020202020204" pitchFamily="34" charset="0"/>
                        <a:buChar char="•"/>
                      </a:pPr>
                      <a:r>
                        <a:rPr lang="en-US" sz="900">
                          <a:effectLst/>
                        </a:rPr>
                        <a:t>Zoning and permitting</a:t>
                      </a:r>
                    </a:p>
                    <a:p>
                      <a:pPr marL="109220" indent="-109220" algn="l" fontAlgn="t">
                        <a:buClr>
                          <a:srgbClr val="CA0123"/>
                        </a:buClr>
                        <a:buFont typeface="Arial" panose="020B0604020202020204" pitchFamily="34" charset="0"/>
                        <a:buChar char="•"/>
                      </a:pPr>
                      <a:r>
                        <a:rPr lang="en-US" sz="900">
                          <a:effectLst/>
                        </a:rPr>
                        <a:t>Fire safety systems</a:t>
                      </a:r>
                    </a:p>
                    <a:p>
                      <a:pPr marL="109220" indent="-109220" algn="l" fontAlgn="t">
                        <a:buClr>
                          <a:srgbClr val="CA0123"/>
                        </a:buClr>
                        <a:buFont typeface="Arial" panose="020B0604020202020204" pitchFamily="34" charset="0"/>
                        <a:buChar char="•"/>
                      </a:pPr>
                      <a:r>
                        <a:rPr lang="en-US" sz="900">
                          <a:effectLst/>
                        </a:rPr>
                        <a:t>Integration with existing fuel systems</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2121900366"/>
                  </a:ext>
                </a:extLst>
              </a:tr>
              <a:tr h="548640">
                <a:tc>
                  <a:txBody>
                    <a:bodyPr/>
                    <a:lstStyle/>
                    <a:p>
                      <a:pPr algn="l" fontAlgn="t"/>
                      <a:r>
                        <a:rPr lang="en-US" sz="1000" b="1">
                          <a:effectLst/>
                        </a:rPr>
                        <a:t>Benefits</a:t>
                      </a:r>
                      <a:endParaRPr lang="en-US" sz="1000">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220" indent="-109220" algn="l" fontAlgn="t">
                        <a:buClr>
                          <a:srgbClr val="CA0123"/>
                        </a:buClr>
                        <a:buFont typeface="Arial" panose="020B0604020202020204" pitchFamily="34" charset="0"/>
                        <a:buChar char="•"/>
                      </a:pPr>
                      <a:r>
                        <a:rPr lang="en-US" sz="900">
                          <a:effectLst/>
                        </a:rPr>
                        <a:t>Attracts EV customers</a:t>
                      </a:r>
                    </a:p>
                    <a:p>
                      <a:pPr marL="109220" indent="-109220" algn="l" fontAlgn="t">
                        <a:buClr>
                          <a:srgbClr val="CA0123"/>
                        </a:buClr>
                        <a:buFont typeface="Arial" panose="020B0604020202020204" pitchFamily="34" charset="0"/>
                        <a:buChar char="•"/>
                      </a:pPr>
                      <a:r>
                        <a:rPr lang="en-US" sz="900">
                          <a:effectLst/>
                        </a:rPr>
                        <a:t>Supports sustainability goals</a:t>
                      </a:r>
                    </a:p>
                    <a:p>
                      <a:pPr marL="109220" indent="-109220" algn="l" fontAlgn="t">
                        <a:buClr>
                          <a:srgbClr val="CA0123"/>
                        </a:buClr>
                        <a:buFont typeface="Arial" panose="020B0604020202020204" pitchFamily="34" charset="0"/>
                        <a:buChar char="•"/>
                      </a:pPr>
                      <a:r>
                        <a:rPr lang="en-US" sz="900">
                          <a:effectLst/>
                        </a:rPr>
                        <a:t>Access to incentives and rebates</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220" indent="-109220" algn="l" fontAlgn="t">
                        <a:buClr>
                          <a:srgbClr val="CA0123"/>
                        </a:buClr>
                        <a:buFont typeface="Arial" panose="020B0604020202020204" pitchFamily="34" charset="0"/>
                        <a:buChar char="•"/>
                      </a:pPr>
                      <a:r>
                        <a:rPr lang="en-US" sz="900">
                          <a:effectLst/>
                        </a:rPr>
                        <a:t>Enables FCEV refueling</a:t>
                      </a:r>
                    </a:p>
                    <a:p>
                      <a:pPr marL="109220" indent="-109220" algn="l" fontAlgn="t">
                        <a:buClr>
                          <a:srgbClr val="CA0123"/>
                        </a:buClr>
                        <a:buFont typeface="Arial" panose="020B0604020202020204" pitchFamily="34" charset="0"/>
                        <a:buChar char="•"/>
                      </a:pPr>
                      <a:r>
                        <a:rPr lang="en-US" sz="900">
                          <a:effectLst/>
                        </a:rPr>
                        <a:t>Positions station for future mobility trends</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220" indent="-109220" algn="l" fontAlgn="t">
                        <a:buClr>
                          <a:srgbClr val="CA0123"/>
                        </a:buClr>
                        <a:buFont typeface="Arial" panose="020B0604020202020204" pitchFamily="34" charset="0"/>
                        <a:buChar char="•"/>
                      </a:pPr>
                      <a:r>
                        <a:rPr lang="en-US" sz="900">
                          <a:effectLst/>
                        </a:rPr>
                        <a:t>Diversified revenue streams</a:t>
                      </a:r>
                    </a:p>
                    <a:p>
                      <a:pPr marL="109220" indent="-109220" algn="l" fontAlgn="t">
                        <a:buClr>
                          <a:srgbClr val="CA0123"/>
                        </a:buClr>
                        <a:buFont typeface="Arial" panose="020B0604020202020204" pitchFamily="34" charset="0"/>
                        <a:buChar char="•"/>
                      </a:pPr>
                      <a:r>
                        <a:rPr lang="en-US" sz="900">
                          <a:effectLst/>
                        </a:rPr>
                        <a:t>Enhanced brand image</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4954205"/>
                  </a:ext>
                </a:extLst>
              </a:tr>
              <a:tr h="731520">
                <a:tc>
                  <a:txBody>
                    <a:bodyPr/>
                    <a:lstStyle/>
                    <a:p>
                      <a:pPr algn="l" fontAlgn="t"/>
                      <a:r>
                        <a:rPr lang="en-US" sz="1000" b="1">
                          <a:effectLst/>
                        </a:rPr>
                        <a:t>Challenges</a:t>
                      </a:r>
                      <a:endParaRPr lang="en-US" sz="1000">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220" indent="-109220" algn="l" fontAlgn="t">
                        <a:buClr>
                          <a:srgbClr val="CA0123"/>
                        </a:buClr>
                        <a:buFont typeface="Arial" panose="020B0604020202020204" pitchFamily="34" charset="0"/>
                        <a:buChar char="•"/>
                      </a:pPr>
                      <a:r>
                        <a:rPr lang="en-US" sz="900">
                          <a:effectLst/>
                        </a:rPr>
                        <a:t>High installation cost</a:t>
                      </a:r>
                    </a:p>
                    <a:p>
                      <a:pPr marL="109220" indent="-109220" algn="l" fontAlgn="t">
                        <a:buClr>
                          <a:srgbClr val="CA0123"/>
                        </a:buClr>
                        <a:buFont typeface="Arial" panose="020B0604020202020204" pitchFamily="34" charset="0"/>
                        <a:buChar char="•"/>
                      </a:pPr>
                      <a:r>
                        <a:rPr lang="en-US" sz="900">
                          <a:effectLst/>
                        </a:rPr>
                        <a:t>Utility upgrades</a:t>
                      </a:r>
                    </a:p>
                    <a:p>
                      <a:pPr marL="109220" indent="-109220" algn="l" fontAlgn="t">
                        <a:buClr>
                          <a:srgbClr val="CA0123"/>
                        </a:buClr>
                        <a:buFont typeface="Arial" panose="020B0604020202020204" pitchFamily="34" charset="0"/>
                        <a:buChar char="•"/>
                      </a:pPr>
                      <a:r>
                        <a:rPr lang="en-US" sz="900">
                          <a:effectLst/>
                        </a:rPr>
                        <a:t>Regulatory compliance</a:t>
                      </a:r>
                    </a:p>
                    <a:p>
                      <a:pPr marL="109220" indent="-109220" algn="l" fontAlgn="t">
                        <a:buClr>
                          <a:srgbClr val="CA0123"/>
                        </a:buClr>
                        <a:buFont typeface="Arial" panose="020B0604020202020204" pitchFamily="34" charset="0"/>
                        <a:buChar char="•"/>
                      </a:pPr>
                      <a:r>
                        <a:rPr lang="en-US" sz="900">
                          <a:effectLst/>
                        </a:rPr>
                        <a:t>Space constraints</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220" indent="-109220" algn="l" fontAlgn="t">
                        <a:buClr>
                          <a:srgbClr val="CA0123"/>
                        </a:buClr>
                        <a:buFont typeface="Arial" panose="020B0604020202020204" pitchFamily="34" charset="0"/>
                        <a:buChar char="•"/>
                      </a:pPr>
                      <a:r>
                        <a:rPr lang="en-US" sz="900">
                          <a:effectLst/>
                        </a:rPr>
                        <a:t>Complex safety protocols</a:t>
                      </a:r>
                    </a:p>
                    <a:p>
                      <a:pPr marL="109220" indent="-109220" algn="l" fontAlgn="t">
                        <a:buClr>
                          <a:srgbClr val="CA0123"/>
                        </a:buClr>
                        <a:buFont typeface="Arial" panose="020B0604020202020204" pitchFamily="34" charset="0"/>
                        <a:buChar char="•"/>
                      </a:pPr>
                      <a:r>
                        <a:rPr lang="en-US" sz="900">
                          <a:effectLst/>
                        </a:rPr>
                        <a:t>High cost of equipment</a:t>
                      </a:r>
                    </a:p>
                    <a:p>
                      <a:pPr marL="109220" indent="-109220" algn="l" fontAlgn="t">
                        <a:buClr>
                          <a:srgbClr val="CA0123"/>
                        </a:buClr>
                        <a:buFont typeface="Arial" panose="020B0604020202020204" pitchFamily="34" charset="0"/>
                        <a:buChar char="•"/>
                      </a:pPr>
                      <a:r>
                        <a:rPr lang="en-US" sz="900">
                          <a:effectLst/>
                        </a:rPr>
                        <a:t>Limited FCEV adoption</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220" indent="-109220" algn="l" fontAlgn="t">
                        <a:buClr>
                          <a:srgbClr val="CA0123"/>
                        </a:buClr>
                        <a:buFont typeface="Arial" panose="020B0604020202020204" pitchFamily="34" charset="0"/>
                        <a:buChar char="•"/>
                      </a:pPr>
                      <a:r>
                        <a:rPr lang="en-US" sz="900">
                          <a:effectLst/>
                        </a:rPr>
                        <a:t>Coordination with multiple authorities</a:t>
                      </a:r>
                    </a:p>
                    <a:p>
                      <a:pPr marL="109220" indent="-109220" algn="l" fontAlgn="t">
                        <a:buClr>
                          <a:srgbClr val="CA0123"/>
                        </a:buClr>
                        <a:buFont typeface="Arial" panose="020B0604020202020204" pitchFamily="34" charset="0"/>
                        <a:buChar char="•"/>
                      </a:pPr>
                      <a:r>
                        <a:rPr lang="en-US" sz="900">
                          <a:effectLst/>
                        </a:rPr>
                        <a:t>Staff training</a:t>
                      </a:r>
                    </a:p>
                    <a:p>
                      <a:pPr marL="109220" indent="-109220" algn="l" fontAlgn="t">
                        <a:buClr>
                          <a:srgbClr val="CA0123"/>
                        </a:buClr>
                        <a:buFont typeface="Arial" panose="020B0604020202020204" pitchFamily="34" charset="0"/>
                        <a:buChar char="•"/>
                      </a:pPr>
                      <a:r>
                        <a:rPr lang="en-US" sz="900">
                          <a:effectLst/>
                        </a:rPr>
                        <a:t>Insurance and liability</a:t>
                      </a: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3434102015"/>
                  </a:ext>
                </a:extLst>
              </a:tr>
              <a:tr h="1005840">
                <a:tc>
                  <a:txBody>
                    <a:bodyPr/>
                    <a:lstStyle/>
                    <a:p>
                      <a:pPr algn="l" fontAlgn="t"/>
                      <a:r>
                        <a:rPr lang="en-US" sz="1000" b="1">
                          <a:effectLst/>
                        </a:rPr>
                        <a:t>Key standards and guidelines</a:t>
                      </a:r>
                      <a:endParaRPr lang="en-US" sz="1000">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220" indent="-109220" algn="l" fontAlgn="t">
                        <a:buClr>
                          <a:srgbClr val="CA0123"/>
                        </a:buClr>
                        <a:buFont typeface="Arial" panose="020B0604020202020204" pitchFamily="34" charset="0"/>
                        <a:buChar char="•"/>
                      </a:pPr>
                      <a:r>
                        <a:rPr lang="en-US" sz="900" b="1">
                          <a:effectLst/>
                        </a:rPr>
                        <a:t>NFPA 70</a:t>
                      </a:r>
                      <a:r>
                        <a:rPr lang="en-US" sz="900">
                          <a:effectLst/>
                        </a:rPr>
                        <a:t> (National Electrical Code)</a:t>
                      </a:r>
                    </a:p>
                    <a:p>
                      <a:pPr marL="109220" indent="-109220" algn="l" fontAlgn="t">
                        <a:buClr>
                          <a:srgbClr val="CA0123"/>
                        </a:buClr>
                        <a:buFont typeface="Arial" panose="020B0604020202020204" pitchFamily="34" charset="0"/>
                        <a:buChar char="•"/>
                      </a:pPr>
                      <a:r>
                        <a:rPr lang="en-US" sz="900" b="1">
                          <a:effectLst/>
                        </a:rPr>
                        <a:t>UL 2202</a:t>
                      </a:r>
                      <a:r>
                        <a:rPr lang="en-US" sz="900">
                          <a:effectLst/>
                        </a:rPr>
                        <a:t>, </a:t>
                      </a:r>
                      <a:r>
                        <a:rPr lang="en-US" sz="900" b="1">
                          <a:effectLst/>
                        </a:rPr>
                        <a:t>UL 2231</a:t>
                      </a:r>
                      <a:r>
                        <a:rPr lang="en-US" sz="900" b="0">
                          <a:effectLst/>
                        </a:rPr>
                        <a:t>*</a:t>
                      </a:r>
                      <a:r>
                        <a:rPr lang="en-US" sz="900">
                          <a:effectLst/>
                        </a:rPr>
                        <a:t> (EVSE safety)</a:t>
                      </a:r>
                    </a:p>
                    <a:p>
                      <a:pPr marL="109220" indent="-109220" algn="l" fontAlgn="t">
                        <a:buClr>
                          <a:srgbClr val="CA0123"/>
                        </a:buClr>
                        <a:buFont typeface="Arial" panose="020B0604020202020204" pitchFamily="34" charset="0"/>
                        <a:buChar char="•"/>
                      </a:pPr>
                      <a:r>
                        <a:rPr lang="en-US" sz="900">
                          <a:effectLst/>
                        </a:rPr>
                        <a:t>National EV Infrastructure (</a:t>
                      </a:r>
                      <a:r>
                        <a:rPr lang="en-US" sz="900" b="1">
                          <a:effectLst/>
                        </a:rPr>
                        <a:t>NEVI</a:t>
                      </a:r>
                      <a:r>
                        <a:rPr lang="en-US" sz="900">
                          <a:effectLst/>
                        </a:rPr>
                        <a:t>)</a:t>
                      </a:r>
                    </a:p>
                    <a:p>
                      <a:pPr marL="109220" indent="-109220" algn="l" fontAlgn="t">
                        <a:buClr>
                          <a:srgbClr val="CA0123"/>
                        </a:buClr>
                        <a:buFont typeface="Arial" panose="020B0604020202020204" pitchFamily="34" charset="0"/>
                        <a:buChar char="•"/>
                      </a:pPr>
                      <a:r>
                        <a:rPr lang="en-US" sz="900" b="1">
                          <a:effectLst/>
                        </a:rPr>
                        <a:t>Pump Energy Index (PEI)/North American Charging Standard (NACS)/Fuels Institute guidelines</a:t>
                      </a:r>
                      <a:endParaRPr lang="en-US" sz="900">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220" indent="-109220" algn="l" fontAlgn="t">
                        <a:buClr>
                          <a:srgbClr val="CA0123"/>
                        </a:buClr>
                        <a:buFont typeface="Arial" panose="020B0604020202020204" pitchFamily="34" charset="0"/>
                        <a:buChar char="•"/>
                      </a:pPr>
                      <a:r>
                        <a:rPr lang="en-US" sz="900" b="1">
                          <a:effectLst/>
                        </a:rPr>
                        <a:t>NFPA 2</a:t>
                      </a:r>
                      <a:r>
                        <a:rPr lang="en-US" sz="900">
                          <a:effectLst/>
                        </a:rPr>
                        <a:t> (Hydrogen Technologies Code)</a:t>
                      </a:r>
                    </a:p>
                    <a:p>
                      <a:pPr marL="109220" indent="-109220" algn="l" fontAlgn="t">
                        <a:buClr>
                          <a:srgbClr val="CA0123"/>
                        </a:buClr>
                        <a:buFont typeface="Arial" panose="020B0604020202020204" pitchFamily="34" charset="0"/>
                        <a:buChar char="•"/>
                      </a:pPr>
                      <a:r>
                        <a:rPr lang="en-US" sz="900" b="1">
                          <a:effectLst/>
                        </a:rPr>
                        <a:t>HGV 4.1/4.9 </a:t>
                      </a:r>
                      <a:r>
                        <a:rPr lang="en-US" sz="900">
                          <a:effectLst/>
                        </a:rPr>
                        <a:t>(hydrogen fueling dispensers and stations)</a:t>
                      </a:r>
                    </a:p>
                    <a:p>
                      <a:pPr marL="109220" indent="-109220" algn="l" fontAlgn="t">
                        <a:buClr>
                          <a:srgbClr val="CA0123"/>
                        </a:buClr>
                        <a:buFont typeface="Arial" panose="020B0604020202020204" pitchFamily="34" charset="0"/>
                        <a:buChar char="•"/>
                      </a:pPr>
                      <a:r>
                        <a:rPr lang="en-US" sz="900" b="1">
                          <a:effectLst/>
                        </a:rPr>
                        <a:t>HGV 4.3/SAE J2601</a:t>
                      </a:r>
                      <a:r>
                        <a:rPr lang="en-US" sz="900">
                          <a:effectLst/>
                        </a:rPr>
                        <a:t> (fueling protocol)</a:t>
                      </a:r>
                    </a:p>
                  </a:txBody>
                  <a:tcPr marL="37678" marR="36576"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220" indent="-109220" algn="l" fontAlgn="t">
                        <a:buClr>
                          <a:srgbClr val="CA0123"/>
                        </a:buClr>
                        <a:buFont typeface="Arial" panose="020B0604020202020204" pitchFamily="34" charset="0"/>
                        <a:buChar char="•"/>
                      </a:pPr>
                      <a:r>
                        <a:rPr lang="en-US" sz="900" b="1">
                          <a:effectLst/>
                        </a:rPr>
                        <a:t>OSHA, Environmental Protection Agency (EPA), code authorities</a:t>
                      </a:r>
                    </a:p>
                    <a:p>
                      <a:pPr marL="109220" indent="-109220" algn="l" fontAlgn="t">
                        <a:buClr>
                          <a:srgbClr val="CA0123"/>
                        </a:buClr>
                        <a:buFont typeface="Arial" panose="020B0604020202020204" pitchFamily="34" charset="0"/>
                        <a:buChar char="•"/>
                      </a:pPr>
                      <a:r>
                        <a:rPr lang="en-US" sz="900" b="1">
                          <a:effectLst/>
                        </a:rPr>
                        <a:t>Building codes</a:t>
                      </a:r>
                      <a:r>
                        <a:rPr lang="en-US" sz="900">
                          <a:effectLst/>
                        </a:rPr>
                        <a:t>, </a:t>
                      </a:r>
                      <a:r>
                        <a:rPr lang="en-US" sz="900" b="1">
                          <a:effectLst/>
                        </a:rPr>
                        <a:t>environmental impact assessments</a:t>
                      </a:r>
                      <a:endParaRPr lang="en-US" sz="900">
                        <a:effectLst/>
                      </a:endParaRPr>
                    </a:p>
                  </a:txBody>
                  <a:tcPr marL="37678" marR="25119"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7497981"/>
                  </a:ext>
                </a:extLst>
              </a:tr>
            </a:tbl>
          </a:graphicData>
        </a:graphic>
      </p:graphicFrame>
      <p:sp>
        <p:nvSpPr>
          <p:cNvPr id="4" name="Slide Number Placeholder 3">
            <a:extLst>
              <a:ext uri="{FF2B5EF4-FFF2-40B4-BE49-F238E27FC236}">
                <a16:creationId xmlns:a16="http://schemas.microsoft.com/office/drawing/2014/main" id="{186490D6-0E41-370B-3129-C11609DD8F6F}"/>
              </a:ext>
            </a:extLst>
          </p:cNvPr>
          <p:cNvSpPr>
            <a:spLocks noGrp="1"/>
          </p:cNvSpPr>
          <p:nvPr>
            <p:ph type="sldNum" sz="quarter" idx="12"/>
          </p:nvPr>
        </p:nvSpPr>
        <p:spPr/>
        <p:txBody>
          <a:bodyPr/>
          <a:lstStyle/>
          <a:p>
            <a:fld id="{0FB653A9-F313-624D-BF6F-1C4E70BAF06A}" type="slidenum">
              <a:rPr lang="en-US" smtClean="0"/>
              <a:t>19</a:t>
            </a:fld>
            <a:endParaRPr lang="en-US"/>
          </a:p>
        </p:txBody>
      </p:sp>
      <p:sp>
        <p:nvSpPr>
          <p:cNvPr id="3" name="TextBox 2">
            <a:extLst>
              <a:ext uri="{FF2B5EF4-FFF2-40B4-BE49-F238E27FC236}">
                <a16:creationId xmlns:a16="http://schemas.microsoft.com/office/drawing/2014/main" id="{7A9B2FDA-211E-3D47-4AF5-95DA54AB370C}"/>
              </a:ext>
            </a:extLst>
          </p:cNvPr>
          <p:cNvSpPr txBox="1"/>
          <p:nvPr/>
        </p:nvSpPr>
        <p:spPr>
          <a:xfrm>
            <a:off x="2968041" y="4776470"/>
            <a:ext cx="2239347" cy="289081"/>
          </a:xfrm>
          <a:prstGeom prst="rect">
            <a:avLst/>
          </a:prstGeom>
          <a:noFill/>
        </p:spPr>
        <p:txBody>
          <a:bodyPr wrap="square" lIns="0" tIns="0" rIns="0" bIns="0" rtlCol="0">
            <a:noAutofit/>
          </a:bodyPr>
          <a:lstStyle/>
          <a:p>
            <a:pPr algn="l">
              <a:lnSpc>
                <a:spcPct val="100000"/>
              </a:lnSpc>
              <a:spcBef>
                <a:spcPts val="900"/>
              </a:spcBef>
              <a:buClr>
                <a:srgbClr val="CA0123"/>
              </a:buClr>
              <a:buSzPct val="100000"/>
            </a:pPr>
            <a:r>
              <a:rPr lang="en-US" sz="800"/>
              <a:t>*UL 2231, the Standard for Personnel Protection Systems for Electric Vehicle (EV) Supply Circuits</a:t>
            </a:r>
          </a:p>
        </p:txBody>
      </p:sp>
      <p:sp>
        <p:nvSpPr>
          <p:cNvPr id="6" name="Copyright">
            <a:extLst>
              <a:ext uri="{FF2B5EF4-FFF2-40B4-BE49-F238E27FC236}">
                <a16:creationId xmlns:a16="http://schemas.microsoft.com/office/drawing/2014/main" id="{9CED720D-BE69-DC20-9D07-11476FE5DB26}"/>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2362796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3D13FA-7AEC-2517-E1A9-3FFF51808BE9}"/>
              </a:ext>
            </a:extLst>
          </p:cNvPr>
          <p:cNvSpPr>
            <a:spLocks noGrp="1"/>
          </p:cNvSpPr>
          <p:nvPr>
            <p:ph type="title"/>
          </p:nvPr>
        </p:nvSpPr>
        <p:spPr/>
        <p:txBody>
          <a:bodyPr/>
          <a:lstStyle/>
          <a:p>
            <a:r>
              <a:rPr lang="en-US"/>
              <a:t>Codes and standards development</a:t>
            </a:r>
          </a:p>
        </p:txBody>
      </p:sp>
      <p:sp>
        <p:nvSpPr>
          <p:cNvPr id="7" name="Slide Number Placeholder 6">
            <a:extLst>
              <a:ext uri="{FF2B5EF4-FFF2-40B4-BE49-F238E27FC236}">
                <a16:creationId xmlns:a16="http://schemas.microsoft.com/office/drawing/2014/main" id="{13C344A0-B352-2557-A645-39A0D04E4163}"/>
              </a:ext>
            </a:extLst>
          </p:cNvPr>
          <p:cNvSpPr>
            <a:spLocks noGrp="1"/>
          </p:cNvSpPr>
          <p:nvPr>
            <p:ph type="sldNum" sz="quarter" idx="12"/>
          </p:nvPr>
        </p:nvSpPr>
        <p:spPr/>
        <p:txBody>
          <a:bodyPr/>
          <a:lstStyle/>
          <a:p>
            <a:fld id="{0FB653A9-F313-624D-BF6F-1C4E70BAF06A}" type="slidenum">
              <a:rPr lang="en-US" smtClean="0"/>
              <a:t>20</a:t>
            </a:fld>
            <a:endParaRPr lang="en-US"/>
          </a:p>
        </p:txBody>
      </p:sp>
      <p:sp>
        <p:nvSpPr>
          <p:cNvPr id="2" name="Copyright">
            <a:extLst>
              <a:ext uri="{FF2B5EF4-FFF2-40B4-BE49-F238E27FC236}">
                <a16:creationId xmlns:a16="http://schemas.microsoft.com/office/drawing/2014/main" id="{83D24180-477D-332F-1B54-428AB4840D94}"/>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EIA24EV1892465</a:t>
            </a:r>
          </a:p>
        </p:txBody>
      </p:sp>
      <p:graphicFrame>
        <p:nvGraphicFramePr>
          <p:cNvPr id="3" name="Table 2">
            <a:extLst>
              <a:ext uri="{FF2B5EF4-FFF2-40B4-BE49-F238E27FC236}">
                <a16:creationId xmlns:a16="http://schemas.microsoft.com/office/drawing/2014/main" id="{1CB1B491-BF09-1C4A-DA49-FD789D0E588A}"/>
              </a:ext>
            </a:extLst>
          </p:cNvPr>
          <p:cNvGraphicFramePr>
            <a:graphicFrameLocks noGrp="1"/>
          </p:cNvGraphicFramePr>
          <p:nvPr>
            <p:extLst>
              <p:ext uri="{D42A27DB-BD31-4B8C-83A1-F6EECF244321}">
                <p14:modId xmlns:p14="http://schemas.microsoft.com/office/powerpoint/2010/main" val="4155321329"/>
              </p:ext>
            </p:extLst>
          </p:nvPr>
        </p:nvGraphicFramePr>
        <p:xfrm>
          <a:off x="411480" y="918526"/>
          <a:ext cx="8196355" cy="3753966"/>
        </p:xfrm>
        <a:graphic>
          <a:graphicData uri="http://schemas.openxmlformats.org/drawingml/2006/table">
            <a:tbl>
              <a:tblPr/>
              <a:tblGrid>
                <a:gridCol w="1351294">
                  <a:extLst>
                    <a:ext uri="{9D8B030D-6E8A-4147-A177-3AD203B41FA5}">
                      <a16:colId xmlns:a16="http://schemas.microsoft.com/office/drawing/2014/main" val="339869282"/>
                    </a:ext>
                  </a:extLst>
                </a:gridCol>
                <a:gridCol w="3988694">
                  <a:extLst>
                    <a:ext uri="{9D8B030D-6E8A-4147-A177-3AD203B41FA5}">
                      <a16:colId xmlns:a16="http://schemas.microsoft.com/office/drawing/2014/main" val="1136851184"/>
                    </a:ext>
                  </a:extLst>
                </a:gridCol>
                <a:gridCol w="1257300">
                  <a:extLst>
                    <a:ext uri="{9D8B030D-6E8A-4147-A177-3AD203B41FA5}">
                      <a16:colId xmlns:a16="http://schemas.microsoft.com/office/drawing/2014/main" val="138993059"/>
                    </a:ext>
                  </a:extLst>
                </a:gridCol>
                <a:gridCol w="1599067">
                  <a:extLst>
                    <a:ext uri="{9D8B030D-6E8A-4147-A177-3AD203B41FA5}">
                      <a16:colId xmlns:a16="http://schemas.microsoft.com/office/drawing/2014/main" val="1788109308"/>
                    </a:ext>
                  </a:extLst>
                </a:gridCol>
              </a:tblGrid>
              <a:tr h="318520">
                <a:tc>
                  <a:txBody>
                    <a:bodyPr/>
                    <a:lstStyle/>
                    <a:p>
                      <a:pPr algn="l" fontAlgn="t"/>
                      <a:r>
                        <a:rPr lang="en-US" sz="1200" b="1">
                          <a:solidFill>
                            <a:schemeClr val="bg1"/>
                          </a:solidFill>
                          <a:effectLst/>
                        </a:rPr>
                        <a:t>Fuel type</a:t>
                      </a:r>
                      <a:endParaRPr lang="en-US" sz="1200" b="0">
                        <a:solidFill>
                          <a:schemeClr val="bg1"/>
                        </a:solidFill>
                        <a:effectLst/>
                      </a:endParaRP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dirty="0">
                          <a:solidFill>
                            <a:schemeClr val="bg1"/>
                          </a:solidFill>
                          <a:effectLst/>
                        </a:rPr>
                        <a:t>Relevant codes and standards</a:t>
                      </a:r>
                      <a:endParaRPr lang="en-US" sz="1200" b="0" dirty="0">
                        <a:solidFill>
                          <a:schemeClr val="bg1"/>
                        </a:solidFill>
                        <a:effectLst/>
                      </a:endParaRP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Standards</a:t>
                      </a:r>
                      <a:endParaRPr lang="en-US" sz="1200" b="0">
                        <a:solidFill>
                          <a:schemeClr val="bg1"/>
                        </a:solidFill>
                        <a:effectLst/>
                      </a:endParaRP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tc>
                  <a:txBody>
                    <a:bodyPr/>
                    <a:lstStyle/>
                    <a:p>
                      <a:pPr algn="l" fontAlgn="t"/>
                      <a:r>
                        <a:rPr lang="en-US" sz="1200" b="1">
                          <a:solidFill>
                            <a:schemeClr val="bg1"/>
                          </a:solidFill>
                          <a:effectLst/>
                        </a:rPr>
                        <a:t>Focus areas</a:t>
                      </a:r>
                      <a:endParaRPr lang="en-US" sz="1200" b="0">
                        <a:solidFill>
                          <a:schemeClr val="bg1"/>
                        </a:solidFill>
                        <a:effectLst/>
                      </a:endParaRP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A0123"/>
                    </a:solidFill>
                  </a:tcPr>
                </a:tc>
                <a:extLst>
                  <a:ext uri="{0D108BD9-81ED-4DB2-BD59-A6C34878D82A}">
                    <a16:rowId xmlns:a16="http://schemas.microsoft.com/office/drawing/2014/main" val="887098824"/>
                  </a:ext>
                </a:extLst>
              </a:tr>
              <a:tr h="1097280">
                <a:tc>
                  <a:txBody>
                    <a:bodyPr/>
                    <a:lstStyle/>
                    <a:p>
                      <a:pPr algn="l" fontAlgn="t"/>
                      <a:r>
                        <a:rPr lang="en-US" sz="1000" b="1">
                          <a:effectLst/>
                        </a:rPr>
                        <a:t>Gasoline/diesel</a:t>
                      </a:r>
                      <a:endParaRPr lang="en-US" sz="1000">
                        <a:effectLst/>
                      </a:endParaRP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220" indent="-109220" algn="l" fontAlgn="t">
                        <a:buClr>
                          <a:srgbClr val="CA0123"/>
                        </a:buClr>
                        <a:buFont typeface="Arial" panose="020B0604020202020204" pitchFamily="34" charset="0"/>
                        <a:buChar char="•"/>
                      </a:pPr>
                      <a:r>
                        <a:rPr lang="en-US" sz="900">
                          <a:effectLst/>
                        </a:rPr>
                        <a:t>NFPA 30, Flammable and Combustible Liquids Code</a:t>
                      </a:r>
                    </a:p>
                    <a:p>
                      <a:pPr marL="109220" indent="-109220" algn="l" fontAlgn="t">
                        <a:buClr>
                          <a:srgbClr val="CA0123"/>
                        </a:buClr>
                        <a:buFont typeface="Arial" panose="020B0604020202020204" pitchFamily="34" charset="0"/>
                        <a:buChar char="•"/>
                      </a:pPr>
                      <a:r>
                        <a:rPr lang="en-US" sz="900">
                          <a:effectLst/>
                        </a:rPr>
                        <a:t>NFPA 30A, Code for Motor Fuel Dispensing Facilities and Repair Garages</a:t>
                      </a:r>
                    </a:p>
                    <a:p>
                      <a:pPr marL="109220" indent="-109220" algn="l" fontAlgn="t">
                        <a:buClr>
                          <a:srgbClr val="CA0123"/>
                        </a:buClr>
                        <a:buFont typeface="Arial" panose="020B0604020202020204" pitchFamily="34" charset="0"/>
                        <a:buChar char="•"/>
                      </a:pPr>
                      <a:r>
                        <a:rPr lang="en-US" sz="900">
                          <a:effectLst/>
                        </a:rPr>
                        <a:t>NFPA 70, National Electrical Code</a:t>
                      </a:r>
                    </a:p>
                    <a:p>
                      <a:pPr marL="109220" indent="-109220" algn="l" fontAlgn="t">
                        <a:buClr>
                          <a:srgbClr val="CA0123"/>
                        </a:buClr>
                        <a:buFont typeface="Arial" panose="020B0604020202020204" pitchFamily="34" charset="0"/>
                        <a:buChar char="•"/>
                      </a:pPr>
                      <a:r>
                        <a:rPr lang="en-US" sz="900">
                          <a:effectLst/>
                        </a:rPr>
                        <a:t>API RP 1637 for retail motor fuel dispensing</a:t>
                      </a:r>
                    </a:p>
                    <a:p>
                      <a:pPr marL="109220" indent="-109220" algn="l" fontAlgn="t">
                        <a:buClr>
                          <a:srgbClr val="CA0123"/>
                        </a:buClr>
                        <a:buFont typeface="Arial" panose="020B0604020202020204" pitchFamily="34" charset="0"/>
                        <a:buChar char="•"/>
                      </a:pPr>
                      <a:r>
                        <a:rPr lang="en-US" sz="900">
                          <a:effectLst/>
                        </a:rPr>
                        <a:t>UL 87 for power-operated dispensing devices</a:t>
                      </a:r>
                    </a:p>
                    <a:p>
                      <a:pPr marL="109220" indent="-109220" algn="l" fontAlgn="t">
                        <a:buClr>
                          <a:srgbClr val="CA0123"/>
                        </a:buClr>
                        <a:buFont typeface="Arial" panose="020B0604020202020204" pitchFamily="34" charset="0"/>
                        <a:buChar char="•"/>
                      </a:pPr>
                      <a:r>
                        <a:rPr lang="en-US" sz="900">
                          <a:effectLst/>
                        </a:rPr>
                        <a:t>UL 1238, Standard for Control Equipment for Use with Flammable Liquid and LP-Gas Dispensing Devices</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NFPA, API, UL</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Fire safety, spill containment, equipment standards</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3665683871"/>
                  </a:ext>
                </a:extLst>
              </a:tr>
              <a:tr h="950976">
                <a:tc>
                  <a:txBody>
                    <a:bodyPr/>
                    <a:lstStyle/>
                    <a:p>
                      <a:pPr algn="l" fontAlgn="t"/>
                      <a:r>
                        <a:rPr lang="en-US" sz="1000" b="1">
                          <a:effectLst/>
                        </a:rPr>
                        <a:t>Hydrogen</a:t>
                      </a:r>
                      <a:endParaRPr lang="en-US" sz="1000">
                        <a:effectLst/>
                      </a:endParaRP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220" indent="-109220" algn="l" fontAlgn="t">
                        <a:buClr>
                          <a:srgbClr val="CA0123"/>
                        </a:buClr>
                        <a:buFont typeface="Arial" panose="020B0604020202020204" pitchFamily="34" charset="0"/>
                        <a:buChar char="•"/>
                      </a:pPr>
                      <a:r>
                        <a:rPr lang="en-US" sz="900">
                          <a:effectLst/>
                        </a:rPr>
                        <a:t>NFPA 2, Hydrogen Technologies Code</a:t>
                      </a:r>
                    </a:p>
                    <a:p>
                      <a:pPr marL="109220" indent="-109220" algn="l" fontAlgn="t">
                        <a:buClr>
                          <a:srgbClr val="CA0123"/>
                        </a:buClr>
                        <a:buFont typeface="Arial" panose="020B0604020202020204" pitchFamily="34" charset="0"/>
                        <a:buChar char="•"/>
                      </a:pPr>
                      <a:r>
                        <a:rPr lang="en-US" sz="900">
                          <a:effectLst/>
                        </a:rPr>
                        <a:t>CAN/BNQ 1784-000, Canadian Hydrogen Installation Code</a:t>
                      </a:r>
                    </a:p>
                    <a:p>
                      <a:pPr marL="109220" indent="-109220" algn="l" fontAlgn="t">
                        <a:buClr>
                          <a:srgbClr val="CA0123"/>
                        </a:buClr>
                        <a:buFont typeface="Arial" panose="020B0604020202020204" pitchFamily="34" charset="0"/>
                        <a:buChar char="•"/>
                      </a:pPr>
                      <a:r>
                        <a:rPr lang="en-US" sz="900">
                          <a:effectLst/>
                        </a:rPr>
                        <a:t>SAE J2601 fueling protocols</a:t>
                      </a:r>
                    </a:p>
                    <a:p>
                      <a:pPr marL="109220" indent="-109220" algn="l" fontAlgn="t">
                        <a:buClr>
                          <a:srgbClr val="CA0123"/>
                        </a:buClr>
                        <a:buFont typeface="Arial" panose="020B0604020202020204" pitchFamily="34" charset="0"/>
                        <a:buChar char="•"/>
                      </a:pPr>
                      <a:r>
                        <a:rPr lang="en-US" sz="900">
                          <a:effectLst/>
                        </a:rPr>
                        <a:t>HGV 4.1, Hydrogen-Dispensing Systems</a:t>
                      </a:r>
                    </a:p>
                    <a:p>
                      <a:pPr marL="109220" indent="-109220" algn="l" fontAlgn="t">
                        <a:buClr>
                          <a:srgbClr val="CA0123"/>
                        </a:buClr>
                        <a:buFont typeface="Arial" panose="020B0604020202020204" pitchFamily="34" charset="0"/>
                        <a:buChar char="•"/>
                      </a:pPr>
                      <a:r>
                        <a:rPr lang="en-US" sz="900">
                          <a:effectLst/>
                        </a:rPr>
                        <a:t>HGV 4.9, Hydrogen Fueling Stations</a:t>
                      </a:r>
                    </a:p>
                    <a:p>
                      <a:pPr marL="109220" indent="-109220" algn="l" fontAlgn="t">
                        <a:buClr>
                          <a:srgbClr val="CA0123"/>
                        </a:buClr>
                        <a:buFont typeface="Arial" panose="020B0604020202020204" pitchFamily="34" charset="0"/>
                        <a:buChar char="•"/>
                      </a:pPr>
                      <a:r>
                        <a:rPr lang="en-US" sz="900">
                          <a:effectLst/>
                        </a:rPr>
                        <a:t>UL 2249, Outline of Investigation for Hydrogen Fuel Dispensing Systems</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NFPA, CAN/BNQ, SAE, HGV, UL</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a:effectLst/>
                        </a:rPr>
                        <a:t>Dispensing safety, pressure systems, leak detection</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7448502"/>
                  </a:ext>
                </a:extLst>
              </a:tr>
              <a:tr h="692246">
                <a:tc>
                  <a:txBody>
                    <a:bodyPr/>
                    <a:lstStyle/>
                    <a:p>
                      <a:pPr algn="l" fontAlgn="t"/>
                      <a:r>
                        <a:rPr lang="en-US" sz="1000" b="1">
                          <a:effectLst/>
                        </a:rPr>
                        <a:t>EV chargers</a:t>
                      </a:r>
                      <a:endParaRPr lang="en-US" sz="1000">
                        <a:effectLst/>
                      </a:endParaRP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marL="109220" indent="-109220" algn="l" fontAlgn="t">
                        <a:buClr>
                          <a:srgbClr val="CA0123"/>
                        </a:buClr>
                        <a:buFont typeface="Arial" panose="020B0604020202020204" pitchFamily="34" charset="0"/>
                        <a:buChar char="•"/>
                      </a:pPr>
                      <a:r>
                        <a:rPr lang="en-US" sz="900">
                          <a:effectLst/>
                        </a:rPr>
                        <a:t>NFPA 70, National Electrical Code</a:t>
                      </a:r>
                    </a:p>
                    <a:p>
                      <a:pPr marL="109220" indent="-109220" algn="l" fontAlgn="t">
                        <a:buClr>
                          <a:srgbClr val="CA0123"/>
                        </a:buClr>
                        <a:buFont typeface="Arial" panose="020B0604020202020204" pitchFamily="34" charset="0"/>
                        <a:buChar char="•"/>
                      </a:pPr>
                      <a:r>
                        <a:rPr lang="en-US" sz="900">
                          <a:effectLst/>
                        </a:rPr>
                        <a:t>UL 2202 and UL 2231 for EVSE safety</a:t>
                      </a:r>
                    </a:p>
                    <a:p>
                      <a:pPr marL="109220" indent="-109220" algn="l" fontAlgn="t">
                        <a:buClr>
                          <a:srgbClr val="CA0123"/>
                        </a:buClr>
                        <a:buFont typeface="Arial" panose="020B0604020202020204" pitchFamily="34" charset="0"/>
                        <a:buChar char="•"/>
                      </a:pPr>
                      <a:r>
                        <a:rPr lang="en-US" sz="900">
                          <a:effectLst/>
                        </a:rPr>
                        <a:t>IEC 61851, Electric Vehicle Conductive Charging System</a:t>
                      </a:r>
                    </a:p>
                    <a:p>
                      <a:pPr marL="109220" indent="-109220" algn="l" fontAlgn="t">
                        <a:buClr>
                          <a:srgbClr val="CA0123"/>
                        </a:buClr>
                        <a:buFont typeface="Arial" panose="020B0604020202020204" pitchFamily="34" charset="0"/>
                        <a:buChar char="•"/>
                      </a:pPr>
                      <a:r>
                        <a:rPr lang="en-US" sz="900">
                          <a:effectLst/>
                        </a:rPr>
                        <a:t>NEC Article 625</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NFPA, UL, IEC, NEC</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tc>
                  <a:txBody>
                    <a:bodyPr/>
                    <a:lstStyle/>
                    <a:p>
                      <a:pPr algn="l" fontAlgn="t"/>
                      <a:r>
                        <a:rPr lang="en-US" sz="900">
                          <a:effectLst/>
                        </a:rPr>
                        <a:t>Electrical safety, installation, connector standards</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8D9DA"/>
                    </a:solidFill>
                  </a:tcPr>
                </a:tc>
                <a:extLst>
                  <a:ext uri="{0D108BD9-81ED-4DB2-BD59-A6C34878D82A}">
                    <a16:rowId xmlns:a16="http://schemas.microsoft.com/office/drawing/2014/main" val="3921227937"/>
                  </a:ext>
                </a:extLst>
              </a:tr>
              <a:tr h="694944">
                <a:tc>
                  <a:txBody>
                    <a:bodyPr/>
                    <a:lstStyle/>
                    <a:p>
                      <a:pPr algn="l" fontAlgn="t"/>
                      <a:r>
                        <a:rPr lang="en-US" sz="1000" b="1">
                          <a:effectLst/>
                        </a:rPr>
                        <a:t>Multi-fuel integration</a:t>
                      </a:r>
                      <a:endParaRPr lang="en-US" sz="1000">
                        <a:effectLst/>
                      </a:endParaRP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9220" indent="-109220" algn="l" fontAlgn="t">
                        <a:buClr>
                          <a:srgbClr val="CA0123"/>
                        </a:buClr>
                        <a:buFont typeface="Arial" panose="020B0604020202020204" pitchFamily="34" charset="0"/>
                        <a:buChar char="•"/>
                      </a:pPr>
                      <a:r>
                        <a:rPr lang="en-US" sz="900">
                          <a:effectLst/>
                        </a:rPr>
                        <a:t>International Building Code®</a:t>
                      </a:r>
                    </a:p>
                    <a:p>
                      <a:pPr marL="109220" indent="-109220" algn="l" fontAlgn="t">
                        <a:buClr>
                          <a:srgbClr val="CA0123"/>
                        </a:buClr>
                        <a:buFont typeface="Arial" panose="020B0604020202020204" pitchFamily="34" charset="0"/>
                        <a:buChar char="•"/>
                      </a:pPr>
                      <a:r>
                        <a:rPr lang="en-US" sz="900">
                          <a:effectLst/>
                        </a:rPr>
                        <a:t>International Code Council (ICC) guidelines for EV readiness</a:t>
                      </a:r>
                    </a:p>
                    <a:p>
                      <a:pPr marL="109220" indent="-109220" algn="l" fontAlgn="t">
                        <a:buClr>
                          <a:srgbClr val="CA0123"/>
                        </a:buClr>
                        <a:buFont typeface="Arial" panose="020B0604020202020204" pitchFamily="34" charset="0"/>
                        <a:buChar char="•"/>
                      </a:pPr>
                      <a:r>
                        <a:rPr lang="en-US" sz="900">
                          <a:effectLst/>
                        </a:rPr>
                        <a:t>Local zoning and permitting codes</a:t>
                      </a:r>
                    </a:p>
                    <a:p>
                      <a:pPr marL="109220" indent="-109220" algn="l" fontAlgn="t">
                        <a:buClr>
                          <a:srgbClr val="CA0123"/>
                        </a:buClr>
                        <a:buFont typeface="Arial" panose="020B0604020202020204" pitchFamily="34" charset="0"/>
                        <a:buChar char="•"/>
                      </a:pPr>
                      <a:r>
                        <a:rPr lang="en-US" sz="900">
                          <a:effectLst/>
                        </a:rPr>
                        <a:t>Regulations, codes, standards (RCS) for alternative fuels</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dirty="0">
                          <a:effectLst/>
                        </a:rPr>
                        <a:t>ICC, local authorities, Department of Energy, PEI RP1800</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900" dirty="0">
                          <a:effectLst/>
                        </a:rPr>
                        <a:t>Site layout, zoning, accessibility, fire separation</a:t>
                      </a:r>
                    </a:p>
                  </a:txBody>
                  <a:tcPr marL="33201" marR="2213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9733999"/>
                  </a:ext>
                </a:extLst>
              </a:tr>
            </a:tbl>
          </a:graphicData>
        </a:graphic>
      </p:graphicFrame>
    </p:spTree>
    <p:extLst>
      <p:ext uri="{BB962C8B-B14F-4D97-AF65-F5344CB8AC3E}">
        <p14:creationId xmlns:p14="http://schemas.microsoft.com/office/powerpoint/2010/main" val="3381277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125D4B-9A15-0311-2490-08471345883A}"/>
              </a:ext>
            </a:extLst>
          </p:cNvPr>
          <p:cNvSpPr>
            <a:spLocks noGrp="1"/>
          </p:cNvSpPr>
          <p:nvPr>
            <p:ph type="body" sz="quarter" idx="13"/>
          </p:nvPr>
        </p:nvSpPr>
        <p:spPr/>
        <p:txBody>
          <a:bodyPr/>
          <a:lstStyle/>
          <a:p>
            <a:endParaRPr lang="en-US"/>
          </a:p>
        </p:txBody>
      </p:sp>
      <p:sp>
        <p:nvSpPr>
          <p:cNvPr id="3" name="Slide Number Placeholder 2">
            <a:extLst>
              <a:ext uri="{FF2B5EF4-FFF2-40B4-BE49-F238E27FC236}">
                <a16:creationId xmlns:a16="http://schemas.microsoft.com/office/drawing/2014/main" id="{C43D1CC5-8F70-3FFF-75D2-01F2DFCF29B9}"/>
              </a:ext>
            </a:extLst>
          </p:cNvPr>
          <p:cNvSpPr>
            <a:spLocks noGrp="1"/>
          </p:cNvSpPr>
          <p:nvPr>
            <p:ph type="sldNum" sz="quarter" idx="12"/>
          </p:nvPr>
        </p:nvSpPr>
        <p:spPr/>
        <p:txBody>
          <a:bodyPr/>
          <a:lstStyle/>
          <a:p>
            <a:fld id="{0FB653A9-F313-624D-BF6F-1C4E70BAF06A}" type="slidenum">
              <a:rPr lang="en-US" smtClean="0"/>
              <a:t>21</a:t>
            </a:fld>
            <a:endParaRPr lang="en-US"/>
          </a:p>
        </p:txBody>
      </p:sp>
      <p:sp>
        <p:nvSpPr>
          <p:cNvPr id="4" name="Copyright">
            <a:extLst>
              <a:ext uri="{FF2B5EF4-FFF2-40B4-BE49-F238E27FC236}">
                <a16:creationId xmlns:a16="http://schemas.microsoft.com/office/drawing/2014/main" id="{8AF566C0-DB0D-8532-5F01-C597AE13AFC9}"/>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3046619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78F1B274-6D45-BD02-4494-AA33E236A0CC}"/>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EIA25EV3114700</a:t>
            </a:r>
          </a:p>
        </p:txBody>
      </p:sp>
    </p:spTree>
    <p:extLst>
      <p:ext uri="{BB962C8B-B14F-4D97-AF65-F5344CB8AC3E}">
        <p14:creationId xmlns:p14="http://schemas.microsoft.com/office/powerpoint/2010/main" val="854182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3258B97-9A9F-1699-6D58-D96FBA564919}"/>
              </a:ext>
            </a:extLst>
          </p:cNvPr>
          <p:cNvSpPr txBox="1"/>
          <p:nvPr/>
        </p:nvSpPr>
        <p:spPr>
          <a:xfrm>
            <a:off x="8503783" y="0"/>
            <a:ext cx="640217" cy="251008"/>
          </a:xfrm>
          <a:prstGeom prst="rect">
            <a:avLst/>
          </a:prstGeom>
          <a:noFill/>
        </p:spPr>
        <p:txBody>
          <a:bodyPr wrap="none" lIns="90000" tIns="90000" rIns="90000" bIns="9000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Pct val="100000"/>
              <a:buFontTx/>
              <a:buNone/>
              <a:tabLst/>
              <a:defRPr/>
            </a:pPr>
            <a:r>
              <a:rPr kumimoji="0" lang="en-US" sz="450" b="0" i="0" u="none" strike="noStrike" kern="1200" cap="none" spc="0" normalizeH="0" baseline="0" noProof="0">
                <a:ln>
                  <a:noFill/>
                </a:ln>
                <a:solidFill>
                  <a:srgbClr val="000000"/>
                </a:solidFill>
                <a:effectLst/>
                <a:uLnTx/>
                <a:uFillTx/>
                <a:latin typeface="Arial" panose="020B0604020202020204"/>
                <a:ea typeface="+mn-ea"/>
                <a:cs typeface="+mn-cs"/>
              </a:rPr>
              <a:t>EIA24EV1892465</a:t>
            </a:r>
          </a:p>
        </p:txBody>
      </p:sp>
    </p:spTree>
    <p:extLst>
      <p:ext uri="{BB962C8B-B14F-4D97-AF65-F5344CB8AC3E}">
        <p14:creationId xmlns:p14="http://schemas.microsoft.com/office/powerpoint/2010/main" val="748033591"/>
      </p:ext>
    </p:extLst>
  </p:cSld>
  <p:clrMapOvr>
    <a:masterClrMapping/>
  </p:clrMapOvr>
</p:sld>
</file>

<file path=ppt/theme/theme1.xml><?xml version="1.0" encoding="utf-8"?>
<a:theme xmlns:a="http://schemas.openxmlformats.org/drawingml/2006/main" name="Default Theme">
  <a:themeElements>
    <a:clrScheme name="UL Solutions Colors">
      <a:dk1>
        <a:srgbClr val="000000"/>
      </a:dk1>
      <a:lt1>
        <a:srgbClr val="FFFFFF"/>
      </a:lt1>
      <a:dk2>
        <a:srgbClr val="000000"/>
      </a:dk2>
      <a:lt2>
        <a:srgbClr val="FFFFFF"/>
      </a:lt2>
      <a:accent1>
        <a:srgbClr val="00E2E6"/>
      </a:accent1>
      <a:accent2>
        <a:srgbClr val="FF6255"/>
      </a:accent2>
      <a:accent3>
        <a:srgbClr val="00CAFB"/>
      </a:accent3>
      <a:accent4>
        <a:srgbClr val="00948F"/>
      </a:accent4>
      <a:accent5>
        <a:srgbClr val="98443D"/>
      </a:accent5>
      <a:accent6>
        <a:srgbClr val="00689C"/>
      </a:accent6>
      <a:hlink>
        <a:srgbClr val="CA0123"/>
      </a:hlink>
      <a:folHlink>
        <a:srgbClr val="CA0123"/>
      </a:folHlink>
    </a:clrScheme>
    <a:fontScheme name="UL Solutions Fonts">
      <a:majorFont>
        <a:latin typeface="Arial"/>
        <a:ea typeface=""/>
        <a:cs typeface=""/>
      </a:majorFont>
      <a:minorFont>
        <a:latin typeface="Arial"/>
        <a:ea typeface=""/>
        <a:cs typeface=""/>
      </a:minorFont>
    </a:fontScheme>
    <a:fmtScheme name="UL Solutions Effects">
      <a:fillStyleLst>
        <a:solidFill>
          <a:schemeClr val="phClr"/>
        </a:solidFill>
        <a:solidFill>
          <a:schemeClr val="phClr"/>
        </a:solidFill>
        <a:solidFill>
          <a:schemeClr val="phClr"/>
        </a:solidFill>
      </a:fillStyleLst>
      <a:lnStyleLst>
        <a:ln w="19050" cap="flat" cmpd="sng" algn="ctr">
          <a:solidFill>
            <a:schemeClr val="phClr"/>
          </a:solidFill>
          <a:prstDash val="solid"/>
          <a:miter lim="800000"/>
        </a:ln>
        <a:ln w="1905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w="19050" cap="flat">
          <a:miter lim="800000"/>
        </a:ln>
      </a:spPr>
      <a:bodyPr/>
      <a:lstStyle>
        <a:defPPr algn="ctr">
          <a:lnSpc>
            <a:spcPct val="100000"/>
          </a:lnSpc>
          <a:defRPr sz="1400"/>
        </a:defPPr>
      </a:lstStyle>
      <a:style>
        <a:lnRef idx="0">
          <a:schemeClr val="tx1"/>
        </a:lnRef>
        <a:fillRef idx="1">
          <a:schemeClr val="accent1"/>
        </a:fillRef>
        <a:effectRef idx="0">
          <a:srgbClr val="000000"/>
        </a:effectRef>
        <a:fontRef idx="minor">
          <a:srgbClr val="000000"/>
        </a:fontRef>
      </a:style>
    </a:spDef>
    <a:lnDef>
      <a:spPr>
        <a:ln w="19050" cap="flat">
          <a:miter lim="800000"/>
        </a:ln>
      </a:spPr>
      <a:bodyPr/>
      <a:lstStyle/>
      <a:style>
        <a:lnRef idx="1">
          <a:schemeClr val="tx1"/>
        </a:lnRef>
        <a:fillRef idx="0">
          <a:schemeClr val="accent1"/>
        </a:fillRef>
        <a:effectRef idx="0">
          <a:srgbClr val="000000"/>
        </a:effectRef>
        <a:fontRef idx="minor">
          <a:srgbClr val="000000"/>
        </a:fontRef>
      </a:style>
    </a:lnDef>
    <a:txDef>
      <a:spPr>
        <a:noFill/>
      </a:spPr>
      <a:bodyPr wrap="square" lIns="0" tIns="0" rIns="0" bIns="0" rtlCol="0">
        <a:noAutofit/>
      </a:bodyPr>
      <a:lstStyle>
        <a:defPPr marL="137160" indent="-137160" algn="l">
          <a:lnSpc>
            <a:spcPct val="100000"/>
          </a:lnSpc>
          <a:spcBef>
            <a:spcPts val="900"/>
          </a:spcBef>
          <a:buClr>
            <a:srgbClr val="CA0123"/>
          </a:buClr>
          <a:buSzPct val="100000"/>
          <a:buFont typeface="Arial"/>
          <a:buChar char="•"/>
          <a:defRPr sz="1400" dirty="0" err="1" smtClean="0"/>
        </a:defPPr>
      </a:lstStyle>
    </a:txDef>
  </a:objectDefaults>
  <a:extraClrSchemeLst/>
  <a:custClrLst>
    <a:custClr name="Bright Blue">
      <a:srgbClr val="0A32FF"/>
    </a:custClr>
    <a:custClr name="Dark Blue">
      <a:srgbClr val="000095"/>
    </a:custClr>
    <a:custClr name="Bright Green">
      <a:srgbClr val="00A451"/>
    </a:custClr>
    <a:custClr name="Dark Green">
      <a:srgbClr val="123A28"/>
    </a:custClr>
    <a:custClr name="Bright Red">
      <a:srgbClr val="CA0123"/>
    </a:custClr>
    <a:custClr name="Dark Red">
      <a:srgbClr val="5B0428"/>
    </a:custClr>
    <a:custClr name="White">
      <a:srgbClr val="FFFFFF"/>
    </a:custClr>
    <a:custClr name="White">
      <a:srgbClr val="FFFFFF"/>
    </a:custClr>
    <a:custClr name="White">
      <a:srgbClr val="FFFFFF"/>
    </a:custClr>
    <a:custClr name="White">
      <a:srgbClr val="FFFFFF"/>
    </a:custClr>
    <a:custClr name="Pebble">
      <a:srgbClr val="E5DDCA"/>
    </a:custClr>
    <a:custClr name="Midnight Blue">
      <a:srgbClr val="122C49"/>
    </a:custClr>
    <a:custClr name="Light Blue">
      <a:srgbClr val="BCE4F7"/>
    </a:custClr>
    <a:custClr name="Fog">
      <a:srgbClr val="577E9E"/>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Aqua">
      <a:srgbClr val="00E2E6"/>
    </a:custClr>
    <a:custClr name="Coral">
      <a:srgbClr val="FF6255"/>
    </a:custClr>
    <a:custClr name="Sky Blue">
      <a:srgbClr val="00CAFB"/>
    </a:custClr>
    <a:custClr name="Moss">
      <a:srgbClr val="00948F"/>
    </a:custClr>
    <a:custClr name="Autumn">
      <a:srgbClr val="98443D"/>
    </a:custClr>
    <a:custClr name="Steel Blue">
      <a:srgbClr val="00689C"/>
    </a:custClr>
    <a:custClr name="Camel">
      <a:srgbClr val="B38874"/>
    </a:custClr>
    <a:custClr name="Orange">
      <a:srgbClr val="FF9D55"/>
    </a:custClr>
    <a:custClr name="White">
      <a:srgbClr val="FFFFFF"/>
    </a:custClr>
    <a:custClr name="White">
      <a:srgbClr val="FFFFFF"/>
    </a:custClr>
    <a:custClr name="UL Gray Background">
      <a:srgbClr val="EBEBEB"/>
    </a:custClr>
    <a:custClr name="UL Gray 1">
      <a:srgbClr val="D8D9DA"/>
    </a:custClr>
    <a:custClr name="UL Gray 2">
      <a:srgbClr val="BCBEC0"/>
    </a:custClr>
    <a:custClr name="UL Gray 3">
      <a:srgbClr val="939698"/>
    </a:custClr>
    <a:custClr name="UL Gray 4">
      <a:srgbClr val="58595B"/>
    </a:custClr>
    <a:custClr name="White">
      <a:srgbClr val="FFFFFF"/>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Default Theme" id="{0767169C-DCA7-43CA-8724-B3CED455AF9B}" vid="{9EF76BBD-6812-4D58-BE1B-5EEDFB76F634}"/>
    </a:ext>
  </a:extLst>
</a:theme>
</file>

<file path=ppt/theme/theme2.xml><?xml version="1.0" encoding="utf-8"?>
<a:theme xmlns:a="http://schemas.openxmlformats.org/drawingml/2006/main" name="Default Theme">
  <a:themeElements>
    <a:clrScheme name="UL Solutions Colors">
      <a:dk1>
        <a:srgbClr val="000000"/>
      </a:dk1>
      <a:lt1>
        <a:srgbClr val="FFFFFF"/>
      </a:lt1>
      <a:dk2>
        <a:srgbClr val="000000"/>
      </a:dk2>
      <a:lt2>
        <a:srgbClr val="FFFFFF"/>
      </a:lt2>
      <a:accent1>
        <a:srgbClr val="00E2E6"/>
      </a:accent1>
      <a:accent2>
        <a:srgbClr val="FF6255"/>
      </a:accent2>
      <a:accent3>
        <a:srgbClr val="00CAFB"/>
      </a:accent3>
      <a:accent4>
        <a:srgbClr val="00948F"/>
      </a:accent4>
      <a:accent5>
        <a:srgbClr val="98443D"/>
      </a:accent5>
      <a:accent6>
        <a:srgbClr val="00689C"/>
      </a:accent6>
      <a:hlink>
        <a:srgbClr val="CA0123"/>
      </a:hlink>
      <a:folHlink>
        <a:srgbClr val="CA0123"/>
      </a:folHlink>
    </a:clrScheme>
    <a:fontScheme name="UL Solutions Fonts">
      <a:majorFont>
        <a:latin typeface="Arial"/>
        <a:ea typeface=""/>
        <a:cs typeface=""/>
      </a:majorFont>
      <a:minorFont>
        <a:latin typeface="Arial"/>
        <a:ea typeface=""/>
        <a:cs typeface=""/>
      </a:minorFont>
    </a:fontScheme>
    <a:fmtScheme name="UL Solutions Effects">
      <a:fillStyleLst>
        <a:solidFill>
          <a:schemeClr val="phClr"/>
        </a:solidFill>
        <a:solidFill>
          <a:schemeClr val="phClr"/>
        </a:solidFill>
        <a:solidFill>
          <a:schemeClr val="phClr"/>
        </a:solidFill>
      </a:fillStyleLst>
      <a:lnStyleLst>
        <a:ln w="19050" cap="flat" cmpd="sng" algn="ctr">
          <a:solidFill>
            <a:schemeClr val="phClr"/>
          </a:solidFill>
          <a:prstDash val="solid"/>
          <a:miter lim="800000"/>
        </a:ln>
        <a:ln w="1905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w="19050" cap="flat">
          <a:miter lim="800000"/>
        </a:ln>
      </a:spPr>
      <a:bodyPr/>
      <a:lstStyle>
        <a:defPPr algn="ctr">
          <a:lnSpc>
            <a:spcPct val="100000"/>
          </a:lnSpc>
          <a:defRPr sz="1400"/>
        </a:defPPr>
      </a:lstStyle>
      <a:style>
        <a:lnRef idx="0">
          <a:schemeClr val="tx1"/>
        </a:lnRef>
        <a:fillRef idx="1">
          <a:schemeClr val="accent1"/>
        </a:fillRef>
        <a:effectRef idx="0">
          <a:srgbClr val="000000"/>
        </a:effectRef>
        <a:fontRef idx="minor">
          <a:srgbClr val="000000"/>
        </a:fontRef>
      </a:style>
    </a:spDef>
    <a:lnDef>
      <a:spPr>
        <a:ln w="19050" cap="flat">
          <a:miter lim="800000"/>
        </a:ln>
      </a:spPr>
      <a:bodyPr/>
      <a:lstStyle/>
      <a:style>
        <a:lnRef idx="1">
          <a:schemeClr val="tx1"/>
        </a:lnRef>
        <a:fillRef idx="0">
          <a:schemeClr val="accent1"/>
        </a:fillRef>
        <a:effectRef idx="0">
          <a:srgbClr val="000000"/>
        </a:effectRef>
        <a:fontRef idx="minor">
          <a:srgbClr val="000000"/>
        </a:fontRef>
      </a:style>
    </a:lnDef>
    <a:txDef>
      <a:spPr>
        <a:noFill/>
      </a:spPr>
      <a:bodyPr wrap="square" lIns="0" tIns="0" rIns="0" bIns="0" rtlCol="0">
        <a:noAutofit/>
      </a:bodyPr>
      <a:lstStyle>
        <a:defPPr marL="137160" indent="-137160" algn="l">
          <a:lnSpc>
            <a:spcPct val="100000"/>
          </a:lnSpc>
          <a:spcBef>
            <a:spcPts val="900"/>
          </a:spcBef>
          <a:buClr>
            <a:srgbClr val="CA0123"/>
          </a:buClr>
          <a:buSzPct val="100000"/>
          <a:buFont typeface="Arial"/>
          <a:buChar char="•"/>
          <a:defRPr sz="1400" dirty="0" err="1" smtClean="0"/>
        </a:defPPr>
      </a:lstStyle>
    </a:txDef>
  </a:objectDefaults>
  <a:extraClrSchemeLst/>
  <a:custClrLst>
    <a:custClr name="Bright Blue">
      <a:srgbClr val="0A32FF"/>
    </a:custClr>
    <a:custClr name="Dark Blue">
      <a:srgbClr val="000095"/>
    </a:custClr>
    <a:custClr name="Bright Green">
      <a:srgbClr val="00A451"/>
    </a:custClr>
    <a:custClr name="Dark Green">
      <a:srgbClr val="123A28"/>
    </a:custClr>
    <a:custClr name="Bright Red">
      <a:srgbClr val="CA0123"/>
    </a:custClr>
    <a:custClr name="Dark Red">
      <a:srgbClr val="5B0428"/>
    </a:custClr>
    <a:custClr name="White">
      <a:srgbClr val="FFFFFF"/>
    </a:custClr>
    <a:custClr name="White">
      <a:srgbClr val="FFFFFF"/>
    </a:custClr>
    <a:custClr name="White">
      <a:srgbClr val="FFFFFF"/>
    </a:custClr>
    <a:custClr name="White">
      <a:srgbClr val="FFFFFF"/>
    </a:custClr>
    <a:custClr name="Pebble">
      <a:srgbClr val="E5DDCA"/>
    </a:custClr>
    <a:custClr name="Midnight Blue">
      <a:srgbClr val="122C49"/>
    </a:custClr>
    <a:custClr name="Light Blue">
      <a:srgbClr val="BCE4F7"/>
    </a:custClr>
    <a:custClr name="Fog">
      <a:srgbClr val="577E9E"/>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Aqua">
      <a:srgbClr val="00E2E6"/>
    </a:custClr>
    <a:custClr name="Coral">
      <a:srgbClr val="FF6255"/>
    </a:custClr>
    <a:custClr name="Sky Blue">
      <a:srgbClr val="00CAFB"/>
    </a:custClr>
    <a:custClr name="Moss">
      <a:srgbClr val="00948F"/>
    </a:custClr>
    <a:custClr name="Autumn">
      <a:srgbClr val="98443D"/>
    </a:custClr>
    <a:custClr name="Steel Blue">
      <a:srgbClr val="00689C"/>
    </a:custClr>
    <a:custClr name="Camel">
      <a:srgbClr val="B38874"/>
    </a:custClr>
    <a:custClr name="Orange">
      <a:srgbClr val="FF9D55"/>
    </a:custClr>
    <a:custClr name="White">
      <a:srgbClr val="FFFFFF"/>
    </a:custClr>
    <a:custClr name="White">
      <a:srgbClr val="FFFFFF"/>
    </a:custClr>
    <a:custClr name="UL Gray Background">
      <a:srgbClr val="EBEBEB"/>
    </a:custClr>
    <a:custClr name="UL Gray 1">
      <a:srgbClr val="D8D9DA"/>
    </a:custClr>
    <a:custClr name="UL Gray 2">
      <a:srgbClr val="BCBEC0"/>
    </a:custClr>
    <a:custClr name="UL Gray 3">
      <a:srgbClr val="939698"/>
    </a:custClr>
    <a:custClr name="UL Gray 4">
      <a:srgbClr val="58595B"/>
    </a:custClr>
    <a:custClr name="White">
      <a:srgbClr val="FFFFFF"/>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Default Theme" id="{0767169C-DCA7-43CA-8724-B3CED455AF9B}" vid="{9EF76BBD-6812-4D58-BE1B-5EEDFB76F63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C8EF09A40788E4596D8DD9207F4B65D" ma:contentTypeVersion="19" ma:contentTypeDescription="Create a new document." ma:contentTypeScope="" ma:versionID="6f753955e5d91c0fc6a2b2d0f40f361c">
  <xsd:schema xmlns:xsd="http://www.w3.org/2001/XMLSchema" xmlns:xs="http://www.w3.org/2001/XMLSchema" xmlns:p="http://schemas.microsoft.com/office/2006/metadata/properties" xmlns:ns2="45c914f7-4d3e-47b2-b209-9f043da78ced" xmlns:ns3="2ee247ef-8b39-426b-bb07-583935595a58" targetNamespace="http://schemas.microsoft.com/office/2006/metadata/properties" ma:root="true" ma:fieldsID="0426b5ae5426b8a08a748a9575500f30" ns2:_="" ns3:_="">
    <xsd:import namespace="45c914f7-4d3e-47b2-b209-9f043da78ced"/>
    <xsd:import namespace="2ee247ef-8b39-426b-bb07-583935595a5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3:_dlc_DocId" minOccurs="0"/>
                <xsd:element ref="ns3:_dlc_DocIdUrl" minOccurs="0"/>
                <xsd:element ref="ns3:_dlc_DocIdPersistId" minOccurs="0"/>
                <xsd:element ref="ns3:FileStatus"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c914f7-4d3e-47b2-b209-9f043da78c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4937bdf-42e3-4142-868d-c06716fb8cc4"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5" nillable="true" ma:displayName="MediaLengthInSeconds" ma:hidden="true" ma:internalName="MediaLengthInSeconds" ma:readOnly="true">
      <xsd:simpleType>
        <xsd:restriction base="dms:Unknown"/>
      </xsd:simpleType>
    </xsd:element>
    <xsd:element name="MediaServiceLocation" ma:index="26" nillable="true" ma:displayName="Location" ma:indexed="true" ma:internalName="MediaServiceLocation" ma:readOnly="true">
      <xsd:simpleType>
        <xsd:restriction base="dms:Text"/>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e247ef-8b39-426b-bb07-583935595a5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cfc18a8-047b-43d8-a2fe-9c561f218fff}" ma:internalName="TaxCatchAll" ma:showField="CatchAllData" ma:web="2ee247ef-8b39-426b-bb07-583935595a58">
      <xsd:complexType>
        <xsd:complexContent>
          <xsd:extension base="dms:MultiChoiceLookup">
            <xsd:sequence>
              <xsd:element name="Value" type="dms:Lookup" maxOccurs="unbounded" minOccurs="0" nillable="true"/>
            </xsd:sequence>
          </xsd:extension>
        </xsd:complexContent>
      </xsd:complexType>
    </xsd:element>
    <xsd:element name="_dlc_DocId" ma:index="18" nillable="true" ma:displayName="Document ID Value" ma:description="The value of the document ID assigned to this item." ma:indexed="true" ma:internalName="_dlc_DocId" ma:readOnly="true">
      <xsd:simpleType>
        <xsd:restriction base="dms:Text"/>
      </xsd:simpleType>
    </xsd:element>
    <xsd:element name="_dlc_DocIdUrl" ma:index="1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0" nillable="true" ma:displayName="Persist ID" ma:description="Keep ID on add." ma:hidden="true" ma:internalName="_dlc_DocIdPersistId" ma:readOnly="true">
      <xsd:simpleType>
        <xsd:restriction base="dms:Boolean"/>
      </xsd:simpleType>
    </xsd:element>
    <xsd:element name="FileStatus" ma:index="21" nillable="true" ma:displayName="File Status" ma:format="Dropdown" ma:internalName="FileStatus">
      <xsd:simpleType>
        <xsd:restriction base="dms:Choice">
          <xsd:enumeration value="In Production"/>
          <xsd:enumeration value="EXT: Final"/>
          <xsd:enumeration value="INT: Final"/>
        </xsd:restriction>
      </xsd:simple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6639A3FA1C9E0942BBF7F9F35DE90E23" ma:contentTypeVersion="27" ma:contentTypeDescription="Create a new document." ma:contentTypeScope="" ma:versionID="f02538cd3959b407bd81c4da01c8e3b4">
  <xsd:schema xmlns:xsd="http://www.w3.org/2001/XMLSchema" xmlns:xs="http://www.w3.org/2001/XMLSchema" xmlns:p="http://schemas.microsoft.com/office/2006/metadata/properties" xmlns:ns2="366f8ce5-d73f-42ca-b783-18c5a7014e15" xmlns:ns3="9027f227-2485-4a72-9540-1dfbdbd59ef1" targetNamespace="http://schemas.microsoft.com/office/2006/metadata/properties" ma:root="true" ma:fieldsID="da20edde094807d2b0d7b336e81b20fa" ns2:_="" ns3:_="">
    <xsd:import namespace="366f8ce5-d73f-42ca-b783-18c5a7014e15"/>
    <xsd:import namespace="9027f227-2485-4a72-9540-1dfbdbd59ef1"/>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TaxCatchAll" minOccurs="0"/>
                <xsd:element ref="ns2:lcf76f155ced4ddcb4097134ff3c332f" minOccurs="0"/>
                <xsd:element ref="ns2:Thumbnail" minOccurs="0"/>
                <xsd:element ref="ns2:thumbnail0"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6f8ce5-d73f-42ca-b783-18c5a7014e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aaa5774-00a7-42c1-afed-36bffd058b46" ma:termSetId="09814cd3-568e-fe90-9814-8d621ff8fb84" ma:anchorId="fba54fb3-c3e1-fe81-a776-ca4b69148c4d" ma:open="true" ma:isKeyword="false">
      <xsd:complexType>
        <xsd:sequence>
          <xsd:element ref="pc:Terms" minOccurs="0" maxOccurs="1"/>
        </xsd:sequence>
      </xsd:complexType>
    </xsd:element>
    <xsd:element name="Thumbnail" ma:index="24" nillable="true" ma:displayName="Thumbnail" ma:format="Thumbnail" ma:internalName="Thumbnail">
      <xsd:simpleType>
        <xsd:restriction base="dms:Unknown"/>
      </xsd:simpleType>
    </xsd:element>
    <xsd:element name="thumbnail0" ma:index="25" nillable="true" ma:displayName="thumbnail" ma:format="Thumbnail" ma:internalName="thumbnail0">
      <xsd:simpleType>
        <xsd:restriction base="dms:Unknow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27f227-2485-4a72-9540-1dfbdbd59ef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9b98ccdc-b991-4fd3-be30-98e6d0f89d09}" ma:internalName="TaxCatchAll" ma:showField="CatchAllData" ma:web="9027f227-2485-4a72-9540-1dfbdbd59e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366f8ce5-d73f-42ca-b783-18c5a7014e15">
      <Terms xmlns="http://schemas.microsoft.com/office/infopath/2007/PartnerControls"/>
    </lcf76f155ced4ddcb4097134ff3c332f>
    <TaxCatchAll xmlns="9027f227-2485-4a72-9540-1dfbdbd59ef1" xsi:nil="true"/>
    <thumbnail0 xmlns="366f8ce5-d73f-42ca-b783-18c5a7014e15" xsi:nil="true"/>
    <Thumbnail xmlns="366f8ce5-d73f-42ca-b783-18c5a7014e15" xsi:nil="true"/>
  </documentManagement>
</p:properties>
</file>

<file path=customXml/itemProps1.xml><?xml version="1.0" encoding="utf-8"?>
<ds:datastoreItem xmlns:ds="http://schemas.openxmlformats.org/officeDocument/2006/customXml" ds:itemID="{58F915E3-EDDB-48B4-A744-9CCDED5D9BB7}">
  <ds:schemaRefs>
    <ds:schemaRef ds:uri="http://schemas.microsoft.com/sharepoint/v3/contenttype/forms"/>
  </ds:schemaRefs>
</ds:datastoreItem>
</file>

<file path=customXml/itemProps2.xml><?xml version="1.0" encoding="utf-8"?>
<ds:datastoreItem xmlns:ds="http://schemas.openxmlformats.org/officeDocument/2006/customXml" ds:itemID="{6914D5D2-1030-4697-834B-38F9269F7D2E}">
  <ds:schemaRefs>
    <ds:schemaRef ds:uri="2ee247ef-8b39-426b-bb07-583935595a58"/>
    <ds:schemaRef ds:uri="45c914f7-4d3e-47b2-b209-9f043da78c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2169D38-5352-4859-B94F-C86B0D9AC772}"/>
</file>

<file path=customXml/itemProps4.xml><?xml version="1.0" encoding="utf-8"?>
<ds:datastoreItem xmlns:ds="http://schemas.openxmlformats.org/officeDocument/2006/customXml" ds:itemID="{059EC259-AC7F-4B75-B85A-D597CFD81E01}">
  <ds:schemaRefs>
    <ds:schemaRef ds:uri="2ee247ef-8b39-426b-bb07-583935595a58"/>
    <ds:schemaRef ds:uri="45c914f7-4d3e-47b2-b209-9f043da78c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45d234d8-bbce-4692-bca8-9e356af9d182}" enabled="1" method="Privileged" siteId="{70115954-0ccd-45f0-87bd-03b2a3587569}" removed="0"/>
</clbl:labelList>
</file>

<file path=docProps/app.xml><?xml version="1.0" encoding="utf-8"?>
<Properties xmlns="http://schemas.openxmlformats.org/officeDocument/2006/extended-properties" xmlns:vt="http://schemas.openxmlformats.org/officeDocument/2006/docPropsVTypes">
  <Template>Default Theme</Template>
  <TotalTime>506</TotalTime>
  <Words>2464</Words>
  <Application>Microsoft Office PowerPoint</Application>
  <PresentationFormat>On-screen Show (16:9)</PresentationFormat>
  <Paragraphs>460</Paragraphs>
  <Slides>23</Slides>
  <Notes>13</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23</vt:i4>
      </vt:variant>
    </vt:vector>
  </HeadingPairs>
  <TitlesOfParts>
    <vt:vector size="27" baseType="lpstr">
      <vt:lpstr>Aptos</vt:lpstr>
      <vt:lpstr>Arial</vt:lpstr>
      <vt:lpstr>Default Theme</vt:lpstr>
      <vt:lpstr>Default Theme</vt:lpstr>
      <vt:lpstr>From refueling to multi-fuel stations: Construction and safety requirements</vt:lpstr>
      <vt:lpstr>Who we are</vt:lpstr>
      <vt:lpstr>Who we are</vt:lpstr>
      <vt:lpstr>Agenda</vt:lpstr>
      <vt:lpstr>PowerPoint Presentation</vt:lpstr>
      <vt:lpstr>EV charger levels</vt:lpstr>
      <vt:lpstr>Area classification per NFPA 70</vt:lpstr>
      <vt:lpstr>Refueling stations</vt:lpstr>
      <vt:lpstr>Flammable fuel dispenser area classification</vt:lpstr>
      <vt:lpstr>Flammable fuel storage area classification</vt:lpstr>
      <vt:lpstr>Gasoline and hydrogen dispenser area classification</vt:lpstr>
      <vt:lpstr>Charging stations</vt:lpstr>
      <vt:lpstr>Risks associated</vt:lpstr>
      <vt:lpstr>EV chargers at refueling stations</vt:lpstr>
      <vt:lpstr>Multi-fuel considerations</vt:lpstr>
      <vt:lpstr>Technological needs</vt:lpstr>
      <vt:lpstr>Multi-fuel station</vt:lpstr>
      <vt:lpstr>Multi-fuel station</vt:lpstr>
      <vt:lpstr>Benefits and challenges</vt:lpstr>
      <vt:lpstr>Codes and standards development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Galera, Eduardo</dc:creator>
  <cp:lastModifiedBy>Galera, Eduardo</cp:lastModifiedBy>
  <cp:revision>6</cp:revision>
  <dcterms:created xsi:type="dcterms:W3CDTF">2025-07-25T16:29:30Z</dcterms:created>
  <dcterms:modified xsi:type="dcterms:W3CDTF">2025-09-05T11:49:38Z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0x0101006639A3FA1C9E0942BBF7F9F35DE90E23</vt:lpwstr>
  </property>
  <property fmtid="{D5CDD505-2E9C-101B-9397-08002B2CF9AE}" pid="3" name="_dlc_DocIdItemGuid">
    <vt:lpwstr>9b5e6e73-e842-4a61-834b-f537252daeb8</vt:lpwstr>
  </property>
  <property fmtid="{D5CDD505-2E9C-101B-9397-08002B2CF9AE}" pid="4" name="MediaServiceImageTags">
    <vt:lpwstr/>
  </property>
</Properties>
</file>