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4"/>
    <p:sldMasterId id="2147483673" r:id="rId5"/>
  </p:sldMasterIdLst>
  <p:notesMasterIdLst>
    <p:notesMasterId r:id="rId17"/>
  </p:notesMasterIdLst>
  <p:sldIdLst>
    <p:sldId id="256" r:id="rId6"/>
    <p:sldId id="291" r:id="rId7"/>
    <p:sldId id="292" r:id="rId8"/>
    <p:sldId id="298" r:id="rId9"/>
    <p:sldId id="293" r:id="rId10"/>
    <p:sldId id="277" r:id="rId11"/>
    <p:sldId id="297" r:id="rId12"/>
    <p:sldId id="294" r:id="rId13"/>
    <p:sldId id="282" r:id="rId14"/>
    <p:sldId id="296" r:id="rId15"/>
    <p:sldId id="299" r:id="rId16"/>
  </p:sldIdLst>
  <p:sldSz cx="12192000" cy="6858000"/>
  <p:notesSz cx="6858000" cy="9144000"/>
  <p:embeddedFontLst>
    <p:embeddedFont>
      <p:font typeface="Arvo" panose="020B0604020202020204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EB Garamond SemiBold" panose="00000700000000000000" pitchFamily="2" charset="0"/>
      <p:regular r:id="rId26"/>
      <p:bold r:id="rId27"/>
      <p:italic r:id="rId28"/>
      <p:boldItalic r:id="rId29"/>
    </p:embeddedFont>
    <p:embeddedFont>
      <p:font typeface="Lato" panose="020F0502020204030203" pitchFamily="34" charset="0"/>
      <p:regular r:id="rId30"/>
      <p:bold r:id="rId31"/>
      <p:italic r:id="rId32"/>
      <p:boldItalic r:id="rId33"/>
    </p:embeddedFont>
    <p:embeddedFont>
      <p:font typeface="Mulish" panose="020B0604020202020204" charset="0"/>
      <p:regular r:id="rId34"/>
      <p:bold r:id="rId35"/>
      <p:italic r:id="rId36"/>
      <p:boldItalic r:id="rId37"/>
    </p:embeddedFont>
    <p:embeddedFont>
      <p:font typeface="Open Sans" panose="020B0606030504020204" pitchFamily="34" charset="0"/>
      <p:regular r:id="rId38"/>
      <p:bold r:id="rId39"/>
      <p:italic r:id="rId40"/>
      <p:boldItalic r:id="rId41"/>
    </p:embeddedFont>
    <p:embeddedFont>
      <p:font typeface="Rufina" panose="020B0604020202020204" charset="0"/>
      <p:regular r:id="rId42"/>
      <p:bold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5A0333-8455-43CA-A039-C00E522BAA9A}" v="4" dt="2025-11-06T21:31:37.1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4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font" Target="fonts/font25.fntdata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font" Target="fonts/font12.fntdata"/><Relationship Id="rId11" Type="http://schemas.openxmlformats.org/officeDocument/2006/relationships/slide" Target="slides/slide6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font" Target="fonts/font23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49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font" Target="fonts/font26.fntdata"/><Relationship Id="rId48" Type="http://schemas.microsoft.com/office/2016/11/relationships/changesInfo" Target="changesInfos/changesInfo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46" Type="http://schemas.openxmlformats.org/officeDocument/2006/relationships/theme" Target="theme/theme1.xml"/><Relationship Id="rId20" Type="http://schemas.openxmlformats.org/officeDocument/2006/relationships/font" Target="fonts/font3.fntdata"/><Relationship Id="rId41" Type="http://schemas.openxmlformats.org/officeDocument/2006/relationships/font" Target="fonts/font2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e Kamper" userId="2395bdde-9cd3-4f19-b099-e8a4641aaef1" providerId="ADAL" clId="{6B5A0333-8455-43CA-A039-C00E522BAA9A}"/>
    <pc:docChg chg="undo custSel addSld delSld modSld sldOrd modMainMaster">
      <pc:chgData name="Dave Kamper" userId="2395bdde-9cd3-4f19-b099-e8a4641aaef1" providerId="ADAL" clId="{6B5A0333-8455-43CA-A039-C00E522BAA9A}" dt="2025-11-13T14:29:22.765" v="1468" actId="20577"/>
      <pc:docMkLst>
        <pc:docMk/>
      </pc:docMkLst>
      <pc:sldChg chg="delSp modSp mod">
        <pc:chgData name="Dave Kamper" userId="2395bdde-9cd3-4f19-b099-e8a4641aaef1" providerId="ADAL" clId="{6B5A0333-8455-43CA-A039-C00E522BAA9A}" dt="2025-11-06T21:03:01.257" v="122" actId="478"/>
        <pc:sldMkLst>
          <pc:docMk/>
          <pc:sldMk cId="0" sldId="256"/>
        </pc:sldMkLst>
        <pc:spChg chg="del">
          <ac:chgData name="Dave Kamper" userId="2395bdde-9cd3-4f19-b099-e8a4641aaef1" providerId="ADAL" clId="{6B5A0333-8455-43CA-A039-C00E522BAA9A}" dt="2025-11-06T20:58:43.517" v="3" actId="478"/>
          <ac:spMkLst>
            <pc:docMk/>
            <pc:sldMk cId="0" sldId="256"/>
            <ac:spMk id="183" creationId="{00000000-0000-0000-0000-000000000000}"/>
          </ac:spMkLst>
        </pc:spChg>
        <pc:spChg chg="del mod">
          <ac:chgData name="Dave Kamper" userId="2395bdde-9cd3-4f19-b099-e8a4641aaef1" providerId="ADAL" clId="{6B5A0333-8455-43CA-A039-C00E522BAA9A}" dt="2025-11-06T20:58:41.605" v="1" actId="478"/>
          <ac:spMkLst>
            <pc:docMk/>
            <pc:sldMk cId="0" sldId="256"/>
            <ac:spMk id="184" creationId="{00000000-0000-0000-0000-000000000000}"/>
          </ac:spMkLst>
        </pc:spChg>
        <pc:spChg chg="del">
          <ac:chgData name="Dave Kamper" userId="2395bdde-9cd3-4f19-b099-e8a4641aaef1" providerId="ADAL" clId="{6B5A0333-8455-43CA-A039-C00E522BAA9A}" dt="2025-11-06T21:02:46.047" v="121" actId="478"/>
          <ac:spMkLst>
            <pc:docMk/>
            <pc:sldMk cId="0" sldId="256"/>
            <ac:spMk id="185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06T21:02:32.889" v="119" actId="20577"/>
          <ac:spMkLst>
            <pc:docMk/>
            <pc:sldMk cId="0" sldId="256"/>
            <ac:spMk id="186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06T21:02:38.111" v="120" actId="1076"/>
          <ac:spMkLst>
            <pc:docMk/>
            <pc:sldMk cId="0" sldId="256"/>
            <ac:spMk id="187" creationId="{00000000-0000-0000-0000-000000000000}"/>
          </ac:spMkLst>
        </pc:spChg>
        <pc:spChg chg="del mod">
          <ac:chgData name="Dave Kamper" userId="2395bdde-9cd3-4f19-b099-e8a4641aaef1" providerId="ADAL" clId="{6B5A0333-8455-43CA-A039-C00E522BAA9A}" dt="2025-11-06T20:58:45.808" v="4" actId="478"/>
          <ac:spMkLst>
            <pc:docMk/>
            <pc:sldMk cId="0" sldId="256"/>
            <ac:spMk id="198" creationId="{00000000-0000-0000-0000-000000000000}"/>
          </ac:spMkLst>
        </pc:spChg>
        <pc:picChg chg="del">
          <ac:chgData name="Dave Kamper" userId="2395bdde-9cd3-4f19-b099-e8a4641aaef1" providerId="ADAL" clId="{6B5A0333-8455-43CA-A039-C00E522BAA9A}" dt="2025-11-06T20:58:47.409" v="5" actId="478"/>
          <ac:picMkLst>
            <pc:docMk/>
            <pc:sldMk cId="0" sldId="256"/>
            <ac:picMk id="188" creationId="{00000000-0000-0000-0000-000000000000}"/>
          </ac:picMkLst>
        </pc:picChg>
        <pc:picChg chg="del">
          <ac:chgData name="Dave Kamper" userId="2395bdde-9cd3-4f19-b099-e8a4641aaef1" providerId="ADAL" clId="{6B5A0333-8455-43CA-A039-C00E522BAA9A}" dt="2025-11-06T21:03:01.257" v="122" actId="478"/>
          <ac:picMkLst>
            <pc:docMk/>
            <pc:sldMk cId="0" sldId="256"/>
            <ac:picMk id="189" creationId="{00000000-0000-0000-0000-000000000000}"/>
          </ac:picMkLst>
        </pc:picChg>
        <pc:picChg chg="del">
          <ac:chgData name="Dave Kamper" userId="2395bdde-9cd3-4f19-b099-e8a4641aaef1" providerId="ADAL" clId="{6B5A0333-8455-43CA-A039-C00E522BAA9A}" dt="2025-11-06T21:03:01.257" v="122" actId="478"/>
          <ac:picMkLst>
            <pc:docMk/>
            <pc:sldMk cId="0" sldId="256"/>
            <ac:picMk id="190" creationId="{00000000-0000-0000-0000-000000000000}"/>
          </ac:picMkLst>
        </pc:picChg>
        <pc:picChg chg="del">
          <ac:chgData name="Dave Kamper" userId="2395bdde-9cd3-4f19-b099-e8a4641aaef1" providerId="ADAL" clId="{6B5A0333-8455-43CA-A039-C00E522BAA9A}" dt="2025-11-06T21:03:01.257" v="122" actId="478"/>
          <ac:picMkLst>
            <pc:docMk/>
            <pc:sldMk cId="0" sldId="256"/>
            <ac:picMk id="191" creationId="{00000000-0000-0000-0000-000000000000}"/>
          </ac:picMkLst>
        </pc:picChg>
        <pc:picChg chg="del">
          <ac:chgData name="Dave Kamper" userId="2395bdde-9cd3-4f19-b099-e8a4641aaef1" providerId="ADAL" clId="{6B5A0333-8455-43CA-A039-C00E522BAA9A}" dt="2025-11-06T21:03:01.257" v="122" actId="478"/>
          <ac:picMkLst>
            <pc:docMk/>
            <pc:sldMk cId="0" sldId="256"/>
            <ac:picMk id="192" creationId="{00000000-0000-0000-0000-000000000000}"/>
          </ac:picMkLst>
        </pc:picChg>
        <pc:picChg chg="del">
          <ac:chgData name="Dave Kamper" userId="2395bdde-9cd3-4f19-b099-e8a4641aaef1" providerId="ADAL" clId="{6B5A0333-8455-43CA-A039-C00E522BAA9A}" dt="2025-11-06T21:03:01.257" v="122" actId="478"/>
          <ac:picMkLst>
            <pc:docMk/>
            <pc:sldMk cId="0" sldId="256"/>
            <ac:picMk id="193" creationId="{00000000-0000-0000-0000-000000000000}"/>
          </ac:picMkLst>
        </pc:picChg>
        <pc:picChg chg="del">
          <ac:chgData name="Dave Kamper" userId="2395bdde-9cd3-4f19-b099-e8a4641aaef1" providerId="ADAL" clId="{6B5A0333-8455-43CA-A039-C00E522BAA9A}" dt="2025-11-06T20:58:48.669" v="6" actId="478"/>
          <ac:picMkLst>
            <pc:docMk/>
            <pc:sldMk cId="0" sldId="256"/>
            <ac:picMk id="194" creationId="{00000000-0000-0000-0000-000000000000}"/>
          </ac:picMkLst>
        </pc:picChg>
        <pc:picChg chg="del">
          <ac:chgData name="Dave Kamper" userId="2395bdde-9cd3-4f19-b099-e8a4641aaef1" providerId="ADAL" clId="{6B5A0333-8455-43CA-A039-C00E522BAA9A}" dt="2025-11-06T21:03:01.257" v="122" actId="478"/>
          <ac:picMkLst>
            <pc:docMk/>
            <pc:sldMk cId="0" sldId="256"/>
            <ac:picMk id="195" creationId="{00000000-0000-0000-0000-000000000000}"/>
          </ac:picMkLst>
        </pc:picChg>
        <pc:picChg chg="del">
          <ac:chgData name="Dave Kamper" userId="2395bdde-9cd3-4f19-b099-e8a4641aaef1" providerId="ADAL" clId="{6B5A0333-8455-43CA-A039-C00E522BAA9A}" dt="2025-11-06T21:03:01.257" v="122" actId="478"/>
          <ac:picMkLst>
            <pc:docMk/>
            <pc:sldMk cId="0" sldId="256"/>
            <ac:picMk id="196" creationId="{00000000-0000-0000-0000-000000000000}"/>
          </ac:picMkLst>
        </pc:picChg>
        <pc:picChg chg="del">
          <ac:chgData name="Dave Kamper" userId="2395bdde-9cd3-4f19-b099-e8a4641aaef1" providerId="ADAL" clId="{6B5A0333-8455-43CA-A039-C00E522BAA9A}" dt="2025-11-06T21:03:01.257" v="122" actId="478"/>
          <ac:picMkLst>
            <pc:docMk/>
            <pc:sldMk cId="0" sldId="256"/>
            <ac:picMk id="197" creationId="{00000000-0000-0000-0000-000000000000}"/>
          </ac:picMkLst>
        </pc:picChg>
      </pc:sldChg>
      <pc:sldChg chg="addSp modSp del mod">
        <pc:chgData name="Dave Kamper" userId="2395bdde-9cd3-4f19-b099-e8a4641aaef1" providerId="ADAL" clId="{6B5A0333-8455-43CA-A039-C00E522BAA9A}" dt="2025-11-06T21:14:26.522" v="390" actId="2696"/>
        <pc:sldMkLst>
          <pc:docMk/>
          <pc:sldMk cId="0" sldId="261"/>
        </pc:sldMkLst>
        <pc:spChg chg="add mod">
          <ac:chgData name="Dave Kamper" userId="2395bdde-9cd3-4f19-b099-e8a4641aaef1" providerId="ADAL" clId="{6B5A0333-8455-43CA-A039-C00E522BAA9A}" dt="2025-11-06T21:05:11.021" v="205" actId="20577"/>
          <ac:spMkLst>
            <pc:docMk/>
            <pc:sldMk cId="0" sldId="261"/>
            <ac:spMk id="3" creationId="{AF7BCCB6-191D-A604-CCDB-75B1FD47C18A}"/>
          </ac:spMkLst>
        </pc:spChg>
        <pc:spChg chg="mod">
          <ac:chgData name="Dave Kamper" userId="2395bdde-9cd3-4f19-b099-e8a4641aaef1" providerId="ADAL" clId="{6B5A0333-8455-43CA-A039-C00E522BAA9A}" dt="2025-11-06T21:04:05.858" v="135" actId="6549"/>
          <ac:spMkLst>
            <pc:docMk/>
            <pc:sldMk cId="0" sldId="261"/>
            <ac:spMk id="252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06T21:04:46.821" v="197" actId="1076"/>
          <ac:spMkLst>
            <pc:docMk/>
            <pc:sldMk cId="0" sldId="261"/>
            <ac:spMk id="254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06T21:04:48.819" v="198" actId="1076"/>
          <ac:spMkLst>
            <pc:docMk/>
            <pc:sldMk cId="0" sldId="261"/>
            <ac:spMk id="256" creationId="{00000000-0000-0000-0000-000000000000}"/>
          </ac:spMkLst>
        </pc:spChg>
      </pc:sldChg>
      <pc:sldChg chg="del">
        <pc:chgData name="Dave Kamper" userId="2395bdde-9cd3-4f19-b099-e8a4641aaef1" providerId="ADAL" clId="{6B5A0333-8455-43CA-A039-C00E522BAA9A}" dt="2025-11-06T21:33:40.256" v="639" actId="2696"/>
        <pc:sldMkLst>
          <pc:docMk/>
          <pc:sldMk cId="2477621991" sldId="281"/>
        </pc:sldMkLst>
      </pc:sldChg>
      <pc:sldChg chg="addSp delSp modSp mod">
        <pc:chgData name="Dave Kamper" userId="2395bdde-9cd3-4f19-b099-e8a4641aaef1" providerId="ADAL" clId="{6B5A0333-8455-43CA-A039-C00E522BAA9A}" dt="2025-11-13T14:29:22.765" v="1468" actId="20577"/>
        <pc:sldMkLst>
          <pc:docMk/>
          <pc:sldMk cId="3047315347" sldId="282"/>
        </pc:sldMkLst>
        <pc:spChg chg="add mod">
          <ac:chgData name="Dave Kamper" userId="2395bdde-9cd3-4f19-b099-e8a4641aaef1" providerId="ADAL" clId="{6B5A0333-8455-43CA-A039-C00E522BAA9A}" dt="2025-11-13T14:29:22.765" v="1468" actId="20577"/>
          <ac:spMkLst>
            <pc:docMk/>
            <pc:sldMk cId="3047315347" sldId="282"/>
            <ac:spMk id="2" creationId="{D9AB8261-90DC-2233-8A5E-FC51A511D2D5}"/>
          </ac:spMkLst>
        </pc:spChg>
        <pc:spChg chg="mod">
          <ac:chgData name="Dave Kamper" userId="2395bdde-9cd3-4f19-b099-e8a4641aaef1" providerId="ADAL" clId="{6B5A0333-8455-43CA-A039-C00E522BAA9A}" dt="2025-11-10T16:49:13.307" v="1059" actId="20577"/>
          <ac:spMkLst>
            <pc:docMk/>
            <pc:sldMk cId="3047315347" sldId="282"/>
            <ac:spMk id="324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06T21:10:02.963" v="212" actId="20577"/>
          <ac:spMkLst>
            <pc:docMk/>
            <pc:sldMk cId="3047315347" sldId="282"/>
            <ac:spMk id="327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06T21:30:34.036" v="499" actId="20577"/>
          <ac:spMkLst>
            <pc:docMk/>
            <pc:sldMk cId="3047315347" sldId="282"/>
            <ac:spMk id="329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06T21:30:38.018" v="503" actId="20577"/>
          <ac:spMkLst>
            <pc:docMk/>
            <pc:sldMk cId="3047315347" sldId="282"/>
            <ac:spMk id="331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06T21:32:00.736" v="599" actId="1076"/>
          <ac:spMkLst>
            <pc:docMk/>
            <pc:sldMk cId="3047315347" sldId="282"/>
            <ac:spMk id="333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06T21:29:40.643" v="446" actId="20577"/>
          <ac:spMkLst>
            <pc:docMk/>
            <pc:sldMk cId="3047315347" sldId="282"/>
            <ac:spMk id="334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06T21:29:15.928" v="418" actId="20577"/>
          <ac:spMkLst>
            <pc:docMk/>
            <pc:sldMk cId="3047315347" sldId="282"/>
            <ac:spMk id="335" creationId="{00000000-0000-0000-0000-000000000000}"/>
          </ac:spMkLst>
        </pc:spChg>
        <pc:spChg chg="del mod">
          <ac:chgData name="Dave Kamper" userId="2395bdde-9cd3-4f19-b099-e8a4641aaef1" providerId="ADAL" clId="{6B5A0333-8455-43CA-A039-C00E522BAA9A}" dt="2025-11-06T21:30:20.823" v="480" actId="478"/>
          <ac:spMkLst>
            <pc:docMk/>
            <pc:sldMk cId="3047315347" sldId="282"/>
            <ac:spMk id="336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06T21:30:05.078" v="467" actId="20577"/>
          <ac:spMkLst>
            <pc:docMk/>
            <pc:sldMk cId="3047315347" sldId="282"/>
            <ac:spMk id="337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06T21:30:24.939" v="481" actId="1076"/>
          <ac:spMkLst>
            <pc:docMk/>
            <pc:sldMk cId="3047315347" sldId="282"/>
            <ac:spMk id="338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06T21:30:42.722" v="518" actId="20577"/>
          <ac:spMkLst>
            <pc:docMk/>
            <pc:sldMk cId="3047315347" sldId="282"/>
            <ac:spMk id="339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06T21:42:18.907" v="813" actId="20577"/>
          <ac:spMkLst>
            <pc:docMk/>
            <pc:sldMk cId="3047315347" sldId="282"/>
            <ac:spMk id="340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10T16:49:06.038" v="1043" actId="20577"/>
          <ac:spMkLst>
            <pc:docMk/>
            <pc:sldMk cId="3047315347" sldId="282"/>
            <ac:spMk id="341" creationId="{00000000-0000-0000-0000-000000000000}"/>
          </ac:spMkLst>
        </pc:spChg>
        <pc:spChg chg="del">
          <ac:chgData name="Dave Kamper" userId="2395bdde-9cd3-4f19-b099-e8a4641aaef1" providerId="ADAL" clId="{6B5A0333-8455-43CA-A039-C00E522BAA9A}" dt="2025-11-06T21:31:13.676" v="588" actId="478"/>
          <ac:spMkLst>
            <pc:docMk/>
            <pc:sldMk cId="3047315347" sldId="282"/>
            <ac:spMk id="342" creationId="{00000000-0000-0000-0000-000000000000}"/>
          </ac:spMkLst>
        </pc:spChg>
      </pc:sldChg>
      <pc:sldChg chg="modSp mod">
        <pc:chgData name="Dave Kamper" userId="2395bdde-9cd3-4f19-b099-e8a4641aaef1" providerId="ADAL" clId="{6B5A0333-8455-43CA-A039-C00E522BAA9A}" dt="2025-11-10T16:43:33.373" v="842" actId="6549"/>
        <pc:sldMkLst>
          <pc:docMk/>
          <pc:sldMk cId="3324733002" sldId="291"/>
        </pc:sldMkLst>
        <pc:spChg chg="mod">
          <ac:chgData name="Dave Kamper" userId="2395bdde-9cd3-4f19-b099-e8a4641aaef1" providerId="ADAL" clId="{6B5A0333-8455-43CA-A039-C00E522BAA9A}" dt="2025-11-06T21:17:29.266" v="403" actId="113"/>
          <ac:spMkLst>
            <pc:docMk/>
            <pc:sldMk cId="3324733002" sldId="291"/>
            <ac:spMk id="6" creationId="{9E99BB1B-8C0D-DD70-7D9B-74B62DACA640}"/>
          </ac:spMkLst>
        </pc:spChg>
        <pc:spChg chg="mod">
          <ac:chgData name="Dave Kamper" userId="2395bdde-9cd3-4f19-b099-e8a4641aaef1" providerId="ADAL" clId="{6B5A0333-8455-43CA-A039-C00E522BAA9A}" dt="2025-11-10T16:43:33.373" v="842" actId="6549"/>
          <ac:spMkLst>
            <pc:docMk/>
            <pc:sldMk cId="3324733002" sldId="291"/>
            <ac:spMk id="252" creationId="{00000000-0000-0000-0000-000000000000}"/>
          </ac:spMkLst>
        </pc:spChg>
      </pc:sldChg>
      <pc:sldChg chg="modSp mod">
        <pc:chgData name="Dave Kamper" userId="2395bdde-9cd3-4f19-b099-e8a4641aaef1" providerId="ADAL" clId="{6B5A0333-8455-43CA-A039-C00E522BAA9A}" dt="2025-11-13T14:28:38.363" v="1467" actId="403"/>
        <pc:sldMkLst>
          <pc:docMk/>
          <pc:sldMk cId="1959386467" sldId="292"/>
        </pc:sldMkLst>
        <pc:spChg chg="mod">
          <ac:chgData name="Dave Kamper" userId="2395bdde-9cd3-4f19-b099-e8a4641aaef1" providerId="ADAL" clId="{6B5A0333-8455-43CA-A039-C00E522BAA9A}" dt="2025-11-13T14:28:38.363" v="1467" actId="403"/>
          <ac:spMkLst>
            <pc:docMk/>
            <pc:sldMk cId="1959386467" sldId="292"/>
            <ac:spMk id="6" creationId="{9E99BB1B-8C0D-DD70-7D9B-74B62DACA640}"/>
          </ac:spMkLst>
        </pc:spChg>
      </pc:sldChg>
      <pc:sldChg chg="modSp mod ord">
        <pc:chgData name="Dave Kamper" userId="2395bdde-9cd3-4f19-b099-e8a4641aaef1" providerId="ADAL" clId="{6B5A0333-8455-43CA-A039-C00E522BAA9A}" dt="2025-11-10T16:48:56.140" v="1035" actId="20577"/>
        <pc:sldMkLst>
          <pc:docMk/>
          <pc:sldMk cId="1758883483" sldId="294"/>
        </pc:sldMkLst>
        <pc:spChg chg="mod">
          <ac:chgData name="Dave Kamper" userId="2395bdde-9cd3-4f19-b099-e8a4641aaef1" providerId="ADAL" clId="{6B5A0333-8455-43CA-A039-C00E522BAA9A}" dt="2025-11-06T21:10:43.196" v="250" actId="20577"/>
          <ac:spMkLst>
            <pc:docMk/>
            <pc:sldMk cId="1758883483" sldId="294"/>
            <ac:spMk id="252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06T21:10:59.437" v="259" actId="403"/>
          <ac:spMkLst>
            <pc:docMk/>
            <pc:sldMk cId="1758883483" sldId="294"/>
            <ac:spMk id="254" creationId="{00000000-0000-0000-0000-000000000000}"/>
          </ac:spMkLst>
        </pc:spChg>
        <pc:spChg chg="mod">
          <ac:chgData name="Dave Kamper" userId="2395bdde-9cd3-4f19-b099-e8a4641aaef1" providerId="ADAL" clId="{6B5A0333-8455-43CA-A039-C00E522BAA9A}" dt="2025-11-10T16:48:56.140" v="1035" actId="20577"/>
          <ac:spMkLst>
            <pc:docMk/>
            <pc:sldMk cId="1758883483" sldId="294"/>
            <ac:spMk id="256" creationId="{00000000-0000-0000-0000-000000000000}"/>
          </ac:spMkLst>
        </pc:spChg>
      </pc:sldChg>
      <pc:sldChg chg="del">
        <pc:chgData name="Dave Kamper" userId="2395bdde-9cd3-4f19-b099-e8a4641aaef1" providerId="ADAL" clId="{6B5A0333-8455-43CA-A039-C00E522BAA9A}" dt="2025-11-06T21:09:27.368" v="206" actId="2696"/>
        <pc:sldMkLst>
          <pc:docMk/>
          <pc:sldMk cId="1821743557" sldId="295"/>
        </pc:sldMkLst>
      </pc:sldChg>
      <pc:sldChg chg="modSp mod">
        <pc:chgData name="Dave Kamper" userId="2395bdde-9cd3-4f19-b099-e8a4641aaef1" providerId="ADAL" clId="{6B5A0333-8455-43CA-A039-C00E522BAA9A}" dt="2025-11-10T16:49:41.093" v="1161" actId="20577"/>
        <pc:sldMkLst>
          <pc:docMk/>
          <pc:sldMk cId="3111504252" sldId="296"/>
        </pc:sldMkLst>
        <pc:spChg chg="mod">
          <ac:chgData name="Dave Kamper" userId="2395bdde-9cd3-4f19-b099-e8a4641aaef1" providerId="ADAL" clId="{6B5A0333-8455-43CA-A039-C00E522BAA9A}" dt="2025-11-10T16:49:41.093" v="1161" actId="20577"/>
          <ac:spMkLst>
            <pc:docMk/>
            <pc:sldMk cId="3111504252" sldId="296"/>
            <ac:spMk id="3" creationId="{E3F6CF00-BA40-0024-5A7A-F08758B5BB95}"/>
          </ac:spMkLst>
        </pc:spChg>
        <pc:spChg chg="mod">
          <ac:chgData name="Dave Kamper" userId="2395bdde-9cd3-4f19-b099-e8a4641aaef1" providerId="ADAL" clId="{6B5A0333-8455-43CA-A039-C00E522BAA9A}" dt="2025-11-06T21:33:49.429" v="658" actId="20577"/>
          <ac:spMkLst>
            <pc:docMk/>
            <pc:sldMk cId="3111504252" sldId="296"/>
            <ac:spMk id="252" creationId="{00000000-0000-0000-0000-000000000000}"/>
          </ac:spMkLst>
        </pc:spChg>
      </pc:sldChg>
      <pc:sldChg chg="modSp add mod">
        <pc:chgData name="Dave Kamper" userId="2395bdde-9cd3-4f19-b099-e8a4641aaef1" providerId="ADAL" clId="{6B5A0333-8455-43CA-A039-C00E522BAA9A}" dt="2025-11-10T16:48:47.388" v="1030" actId="6549"/>
        <pc:sldMkLst>
          <pc:docMk/>
          <pc:sldMk cId="2742641382" sldId="297"/>
        </pc:sldMkLst>
        <pc:spChg chg="mod">
          <ac:chgData name="Dave Kamper" userId="2395bdde-9cd3-4f19-b099-e8a4641aaef1" providerId="ADAL" clId="{6B5A0333-8455-43CA-A039-C00E522BAA9A}" dt="2025-11-06T21:34:24.644" v="718" actId="20577"/>
          <ac:spMkLst>
            <pc:docMk/>
            <pc:sldMk cId="2742641382" sldId="297"/>
            <ac:spMk id="2" creationId="{B51E71EC-4CA0-D64F-A478-2BF96D39BA43}"/>
          </ac:spMkLst>
        </pc:spChg>
        <pc:spChg chg="mod">
          <ac:chgData name="Dave Kamper" userId="2395bdde-9cd3-4f19-b099-e8a4641aaef1" providerId="ADAL" clId="{6B5A0333-8455-43CA-A039-C00E522BAA9A}" dt="2025-11-06T21:34:43.974" v="771" actId="20577"/>
          <ac:spMkLst>
            <pc:docMk/>
            <pc:sldMk cId="2742641382" sldId="297"/>
            <ac:spMk id="4" creationId="{D186D7CA-7B4E-3B56-E9AF-3099FCD2EB48}"/>
          </ac:spMkLst>
        </pc:spChg>
        <pc:spChg chg="mod">
          <ac:chgData name="Dave Kamper" userId="2395bdde-9cd3-4f19-b099-e8a4641aaef1" providerId="ADAL" clId="{6B5A0333-8455-43CA-A039-C00E522BAA9A}" dt="2025-11-10T16:48:47.388" v="1030" actId="6549"/>
          <ac:spMkLst>
            <pc:docMk/>
            <pc:sldMk cId="2742641382" sldId="297"/>
            <ac:spMk id="5" creationId="{2E559BFD-BE78-D139-2EAA-823B8C41655A}"/>
          </ac:spMkLst>
        </pc:spChg>
        <pc:cxnChg chg="mod">
          <ac:chgData name="Dave Kamper" userId="2395bdde-9cd3-4f19-b099-e8a4641aaef1" providerId="ADAL" clId="{6B5A0333-8455-43CA-A039-C00E522BAA9A}" dt="2025-11-06T21:34:10.874" v="659" actId="1076"/>
          <ac:cxnSpMkLst>
            <pc:docMk/>
            <pc:sldMk cId="2742641382" sldId="297"/>
            <ac:cxnSpMk id="7" creationId="{042925B3-18CC-D47D-BA95-E75277C9DC66}"/>
          </ac:cxnSpMkLst>
        </pc:cxnChg>
        <pc:cxnChg chg="mod">
          <ac:chgData name="Dave Kamper" userId="2395bdde-9cd3-4f19-b099-e8a4641aaef1" providerId="ADAL" clId="{6B5A0333-8455-43CA-A039-C00E522BAA9A}" dt="2025-11-06T21:34:10.874" v="659" actId="1076"/>
          <ac:cxnSpMkLst>
            <pc:docMk/>
            <pc:sldMk cId="2742641382" sldId="297"/>
            <ac:cxnSpMk id="11" creationId="{73AB9C84-3051-BB6A-95C6-E67BC41B8DCC}"/>
          </ac:cxnSpMkLst>
        </pc:cxnChg>
      </pc:sldChg>
      <pc:sldChg chg="modSp add mod">
        <pc:chgData name="Dave Kamper" userId="2395bdde-9cd3-4f19-b099-e8a4641aaef1" providerId="ADAL" clId="{6B5A0333-8455-43CA-A039-C00E522BAA9A}" dt="2025-11-10T16:48:24.503" v="1021" actId="6549"/>
        <pc:sldMkLst>
          <pc:docMk/>
          <pc:sldMk cId="0" sldId="298"/>
        </pc:sldMkLst>
        <pc:spChg chg="mod">
          <ac:chgData name="Dave Kamper" userId="2395bdde-9cd3-4f19-b099-e8a4641aaef1" providerId="ADAL" clId="{6B5A0333-8455-43CA-A039-C00E522BAA9A}" dt="2025-11-10T16:48:24.503" v="1021" actId="6549"/>
          <ac:spMkLst>
            <pc:docMk/>
            <pc:sldMk cId="0" sldId="298"/>
            <ac:spMk id="4" creationId="{B1C91BB8-9C12-2723-F8D0-65D9FE256380}"/>
          </ac:spMkLst>
        </pc:spChg>
      </pc:sldChg>
      <pc:sldChg chg="modSp add mod">
        <pc:chgData name="Dave Kamper" userId="2395bdde-9cd3-4f19-b099-e8a4641aaef1" providerId="ADAL" clId="{6B5A0333-8455-43CA-A039-C00E522BAA9A}" dt="2025-11-10T16:55:21.851" v="1450" actId="948"/>
        <pc:sldMkLst>
          <pc:docMk/>
          <pc:sldMk cId="1212678578" sldId="299"/>
        </pc:sldMkLst>
        <pc:spChg chg="mod">
          <ac:chgData name="Dave Kamper" userId="2395bdde-9cd3-4f19-b099-e8a4641aaef1" providerId="ADAL" clId="{6B5A0333-8455-43CA-A039-C00E522BAA9A}" dt="2025-11-10T16:55:21.851" v="1450" actId="948"/>
          <ac:spMkLst>
            <pc:docMk/>
            <pc:sldMk cId="1212678578" sldId="299"/>
            <ac:spMk id="3" creationId="{E3F6CF00-BA40-0024-5A7A-F08758B5BB95}"/>
          </ac:spMkLst>
        </pc:spChg>
        <pc:spChg chg="mod">
          <ac:chgData name="Dave Kamper" userId="2395bdde-9cd3-4f19-b099-e8a4641aaef1" providerId="ADAL" clId="{6B5A0333-8455-43CA-A039-C00E522BAA9A}" dt="2025-11-10T16:53:10.888" v="1167" actId="20577"/>
          <ac:spMkLst>
            <pc:docMk/>
            <pc:sldMk cId="1212678578" sldId="299"/>
            <ac:spMk id="252" creationId="{00000000-0000-0000-0000-000000000000}"/>
          </ac:spMkLst>
        </pc:spChg>
      </pc:sldChg>
      <pc:sldChg chg="modSp new del mod">
        <pc:chgData name="Dave Kamper" userId="2395bdde-9cd3-4f19-b099-e8a4641aaef1" providerId="ADAL" clId="{6B5A0333-8455-43CA-A039-C00E522BAA9A}" dt="2025-11-06T21:33:43.220" v="640" actId="2696"/>
        <pc:sldMkLst>
          <pc:docMk/>
          <pc:sldMk cId="3208021292" sldId="299"/>
        </pc:sldMkLst>
        <pc:spChg chg="mod">
          <ac:chgData name="Dave Kamper" userId="2395bdde-9cd3-4f19-b099-e8a4641aaef1" providerId="ADAL" clId="{6B5A0333-8455-43CA-A039-C00E522BAA9A}" dt="2025-11-06T21:32:30.678" v="618" actId="20577"/>
          <ac:spMkLst>
            <pc:docMk/>
            <pc:sldMk cId="3208021292" sldId="299"/>
            <ac:spMk id="3" creationId="{07A9FFBF-28E7-D99B-A396-B7E84058EBC8}"/>
          </ac:spMkLst>
        </pc:spChg>
        <pc:spChg chg="mod">
          <ac:chgData name="Dave Kamper" userId="2395bdde-9cd3-4f19-b099-e8a4641aaef1" providerId="ADAL" clId="{6B5A0333-8455-43CA-A039-C00E522BAA9A}" dt="2025-11-06T21:32:37.159" v="636" actId="20577"/>
          <ac:spMkLst>
            <pc:docMk/>
            <pc:sldMk cId="3208021292" sldId="299"/>
            <ac:spMk id="4" creationId="{8CBAE23F-7AE6-32C5-8A83-27DEC2248FB8}"/>
          </ac:spMkLst>
        </pc:spChg>
      </pc:sldChg>
      <pc:sldChg chg="new del">
        <pc:chgData name="Dave Kamper" userId="2395bdde-9cd3-4f19-b099-e8a4641aaef1" providerId="ADAL" clId="{6B5A0333-8455-43CA-A039-C00E522BAA9A}" dt="2025-11-06T21:33:36.682" v="638" actId="2696"/>
        <pc:sldMkLst>
          <pc:docMk/>
          <pc:sldMk cId="1822799347" sldId="300"/>
        </pc:sldMkLst>
      </pc:sldChg>
      <pc:sldMasterChg chg="modSldLayout">
        <pc:chgData name="Dave Kamper" userId="2395bdde-9cd3-4f19-b099-e8a4641aaef1" providerId="ADAL" clId="{6B5A0333-8455-43CA-A039-C00E522BAA9A}" dt="2025-11-06T21:03:42.642" v="134" actId="478"/>
        <pc:sldMasterMkLst>
          <pc:docMk/>
          <pc:sldMasterMk cId="0" sldId="2147483672"/>
        </pc:sldMasterMkLst>
        <pc:sldLayoutChg chg="delSp modSp mod">
          <pc:chgData name="Dave Kamper" userId="2395bdde-9cd3-4f19-b099-e8a4641aaef1" providerId="ADAL" clId="{6B5A0333-8455-43CA-A039-C00E522BAA9A}" dt="2025-11-06T21:03:42.642" v="134" actId="478"/>
          <pc:sldLayoutMkLst>
            <pc:docMk/>
            <pc:sldMasterMk cId="0" sldId="2147483672"/>
            <pc:sldLayoutMk cId="0" sldId="2147483648"/>
          </pc:sldLayoutMkLst>
          <pc:spChg chg="mod">
            <ac:chgData name="Dave Kamper" userId="2395bdde-9cd3-4f19-b099-e8a4641aaef1" providerId="ADAL" clId="{6B5A0333-8455-43CA-A039-C00E522BAA9A}" dt="2025-11-06T21:03:31.283" v="125" actId="1076"/>
            <ac:spMkLst>
              <pc:docMk/>
              <pc:sldMasterMk cId="0" sldId="2147483672"/>
              <pc:sldLayoutMk cId="0" sldId="2147483648"/>
              <ac:spMk id="14" creationId="{00000000-0000-0000-0000-000000000000}"/>
            </ac:spMkLst>
          </pc:spChg>
          <pc:spChg chg="del">
            <ac:chgData name="Dave Kamper" userId="2395bdde-9cd3-4f19-b099-e8a4641aaef1" providerId="ADAL" clId="{6B5A0333-8455-43CA-A039-C00E522BAA9A}" dt="2025-11-06T21:03:42.009" v="133" actId="478"/>
            <ac:spMkLst>
              <pc:docMk/>
              <pc:sldMasterMk cId="0" sldId="2147483672"/>
              <pc:sldLayoutMk cId="0" sldId="2147483648"/>
              <ac:spMk id="15" creationId="{00000000-0000-0000-0000-000000000000}"/>
            </ac:spMkLst>
          </pc:spChg>
          <pc:spChg chg="del">
            <ac:chgData name="Dave Kamper" userId="2395bdde-9cd3-4f19-b099-e8a4641aaef1" providerId="ADAL" clId="{6B5A0333-8455-43CA-A039-C00E522BAA9A}" dt="2025-11-06T21:03:25.941" v="123" actId="478"/>
            <ac:spMkLst>
              <pc:docMk/>
              <pc:sldMasterMk cId="0" sldId="2147483672"/>
              <pc:sldLayoutMk cId="0" sldId="2147483648"/>
              <ac:spMk id="16" creationId="{00000000-0000-0000-0000-000000000000}"/>
            </ac:spMkLst>
          </pc:spChg>
          <pc:picChg chg="del">
            <ac:chgData name="Dave Kamper" userId="2395bdde-9cd3-4f19-b099-e8a4641aaef1" providerId="ADAL" clId="{6B5A0333-8455-43CA-A039-C00E522BAA9A}" dt="2025-11-06T21:03:42.642" v="134" actId="478"/>
            <ac:picMkLst>
              <pc:docMk/>
              <pc:sldMasterMk cId="0" sldId="2147483672"/>
              <pc:sldLayoutMk cId="0" sldId="2147483648"/>
              <ac:picMk id="17" creationId="{00000000-0000-0000-0000-000000000000}"/>
            </ac:picMkLst>
          </pc:picChg>
          <pc:picChg chg="del">
            <ac:chgData name="Dave Kamper" userId="2395bdde-9cd3-4f19-b099-e8a4641aaef1" providerId="ADAL" clId="{6B5A0333-8455-43CA-A039-C00E522BAA9A}" dt="2025-11-06T21:03:40.974" v="131" actId="478"/>
            <ac:picMkLst>
              <pc:docMk/>
              <pc:sldMasterMk cId="0" sldId="2147483672"/>
              <pc:sldLayoutMk cId="0" sldId="2147483648"/>
              <ac:picMk id="18" creationId="{00000000-0000-0000-0000-000000000000}"/>
            </ac:picMkLst>
          </pc:picChg>
          <pc:picChg chg="del">
            <ac:chgData name="Dave Kamper" userId="2395bdde-9cd3-4f19-b099-e8a4641aaef1" providerId="ADAL" clId="{6B5A0333-8455-43CA-A039-C00E522BAA9A}" dt="2025-11-06T21:03:41.490" v="132" actId="478"/>
            <ac:picMkLst>
              <pc:docMk/>
              <pc:sldMasterMk cId="0" sldId="2147483672"/>
              <pc:sldLayoutMk cId="0" sldId="2147483648"/>
              <ac:picMk id="19" creationId="{00000000-0000-0000-0000-000000000000}"/>
            </ac:picMkLst>
          </pc:picChg>
          <pc:picChg chg="del">
            <ac:chgData name="Dave Kamper" userId="2395bdde-9cd3-4f19-b099-e8a4641aaef1" providerId="ADAL" clId="{6B5A0333-8455-43CA-A039-C00E522BAA9A}" dt="2025-11-06T21:03:40.409" v="130" actId="478"/>
            <ac:picMkLst>
              <pc:docMk/>
              <pc:sldMasterMk cId="0" sldId="2147483672"/>
              <pc:sldLayoutMk cId="0" sldId="2147483648"/>
              <ac:picMk id="20" creationId="{00000000-0000-0000-0000-000000000000}"/>
            </ac:picMkLst>
          </pc:picChg>
          <pc:picChg chg="del">
            <ac:chgData name="Dave Kamper" userId="2395bdde-9cd3-4f19-b099-e8a4641aaef1" providerId="ADAL" clId="{6B5A0333-8455-43CA-A039-C00E522BAA9A}" dt="2025-11-06T21:03:39.848" v="129" actId="478"/>
            <ac:picMkLst>
              <pc:docMk/>
              <pc:sldMasterMk cId="0" sldId="2147483672"/>
              <pc:sldLayoutMk cId="0" sldId="2147483648"/>
              <ac:picMk id="21" creationId="{00000000-0000-0000-0000-000000000000}"/>
            </ac:picMkLst>
          </pc:picChg>
          <pc:picChg chg="del">
            <ac:chgData name="Dave Kamper" userId="2395bdde-9cd3-4f19-b099-e8a4641aaef1" providerId="ADAL" clId="{6B5A0333-8455-43CA-A039-C00E522BAA9A}" dt="2025-11-06T21:03:38.021" v="127" actId="478"/>
            <ac:picMkLst>
              <pc:docMk/>
              <pc:sldMasterMk cId="0" sldId="2147483672"/>
              <pc:sldLayoutMk cId="0" sldId="2147483648"/>
              <ac:picMk id="22" creationId="{00000000-0000-0000-0000-000000000000}"/>
            </ac:picMkLst>
          </pc:picChg>
          <pc:picChg chg="del">
            <ac:chgData name="Dave Kamper" userId="2395bdde-9cd3-4f19-b099-e8a4641aaef1" providerId="ADAL" clId="{6B5A0333-8455-43CA-A039-C00E522BAA9A}" dt="2025-11-06T21:03:35.120" v="126" actId="478"/>
            <ac:picMkLst>
              <pc:docMk/>
              <pc:sldMasterMk cId="0" sldId="2147483672"/>
              <pc:sldLayoutMk cId="0" sldId="2147483648"/>
              <ac:picMk id="23" creationId="{00000000-0000-0000-0000-000000000000}"/>
            </ac:picMkLst>
          </pc:picChg>
          <pc:picChg chg="del">
            <ac:chgData name="Dave Kamper" userId="2395bdde-9cd3-4f19-b099-e8a4641aaef1" providerId="ADAL" clId="{6B5A0333-8455-43CA-A039-C00E522BAA9A}" dt="2025-11-06T21:03:39.151" v="128" actId="478"/>
            <ac:picMkLst>
              <pc:docMk/>
              <pc:sldMasterMk cId="0" sldId="2147483672"/>
              <pc:sldLayoutMk cId="0" sldId="2147483648"/>
              <ac:picMk id="24" creationId="{00000000-0000-0000-0000-000000000000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6ed1d68d80_0_2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9" name="Google Shape;249;g26ed1d68d80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0011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6ed1d68d80_0_2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9" name="Google Shape;249;g26ed1d68d80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6208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6ed1d68d80_0_2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9" name="Google Shape;249;g26ed1d68d80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5045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9644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8193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6ed1d68d80_0_2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9" name="Google Shape;249;g26ed1d68d80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5805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4345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6ed1d68d80_0_2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9" name="Google Shape;249;g26ed1d68d80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909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6ed1d68d80_0_2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9" name="Google Shape;249;g26ed1d68d80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5376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chemeClr val="accen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4302562" y="0"/>
                </a:moveTo>
                <a:lnTo>
                  <a:pt x="12192000" y="0"/>
                </a:lnTo>
                <a:lnTo>
                  <a:pt x="12192000" y="5553234"/>
                </a:lnTo>
                <a:lnTo>
                  <a:pt x="12022794" y="5779478"/>
                </a:lnTo>
                <a:cubicBezTo>
                  <a:pt x="11682692" y="6203646"/>
                  <a:pt x="11273116" y="6568135"/>
                  <a:pt x="10808955" y="6858000"/>
                </a:cubicBezTo>
                <a:lnTo>
                  <a:pt x="0" y="6858000"/>
                </a:lnTo>
                <a:lnTo>
                  <a:pt x="0" y="4782287"/>
                </a:lnTo>
                <a:lnTo>
                  <a:pt x="45431" y="4688715"/>
                </a:lnTo>
                <a:cubicBezTo>
                  <a:pt x="763669" y="3364875"/>
                  <a:pt x="2741542" y="3395401"/>
                  <a:pt x="3408979" y="2777799"/>
                </a:cubicBezTo>
                <a:cubicBezTo>
                  <a:pt x="3788023" y="2427057"/>
                  <a:pt x="3854755" y="1260463"/>
                  <a:pt x="4258235" y="118298"/>
                </a:cubicBezTo>
                <a:lnTo>
                  <a:pt x="4302562" y="0"/>
                </a:lnTo>
                <a:close/>
              </a:path>
            </a:pathLst>
          </a:custGeom>
          <a:solidFill>
            <a:schemeClr val="lt1">
              <a:alpha val="98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" name="Google Shape;25;p2"/>
          <p:cNvSpPr txBox="1">
            <a:spLocks noGrp="1"/>
          </p:cNvSpPr>
          <p:nvPr>
            <p:ph type="title"/>
          </p:nvPr>
        </p:nvSpPr>
        <p:spPr>
          <a:xfrm>
            <a:off x="1803150" y="2301875"/>
            <a:ext cx="8585700" cy="727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"/>
          <p:cNvSpPr txBox="1">
            <a:spLocks noGrp="1"/>
          </p:cNvSpPr>
          <p:nvPr>
            <p:ph type="subTitle" idx="1"/>
          </p:nvPr>
        </p:nvSpPr>
        <p:spPr>
          <a:xfrm>
            <a:off x="2910425" y="3241150"/>
            <a:ext cx="6323400" cy="608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2pPr>
            <a:lvl3pPr lvl="2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3pPr>
            <a:lvl4pPr lvl="3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4pPr>
            <a:lvl5pPr lvl="4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5pPr>
            <a:lvl6pPr lvl="5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6pPr>
            <a:lvl7pPr lvl="6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7pPr>
            <a:lvl8pPr lvl="7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8pPr>
            <a:lvl9pPr lvl="8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4302562" y="0"/>
                </a:moveTo>
                <a:lnTo>
                  <a:pt x="12192000" y="0"/>
                </a:lnTo>
                <a:lnTo>
                  <a:pt x="12192000" y="5553234"/>
                </a:lnTo>
                <a:lnTo>
                  <a:pt x="12022794" y="5779478"/>
                </a:lnTo>
                <a:cubicBezTo>
                  <a:pt x="11682692" y="6203646"/>
                  <a:pt x="11273116" y="6568135"/>
                  <a:pt x="10808955" y="6858000"/>
                </a:cubicBezTo>
                <a:lnTo>
                  <a:pt x="0" y="6858000"/>
                </a:lnTo>
                <a:lnTo>
                  <a:pt x="0" y="4782287"/>
                </a:lnTo>
                <a:lnTo>
                  <a:pt x="45431" y="4688715"/>
                </a:lnTo>
                <a:cubicBezTo>
                  <a:pt x="763669" y="3364875"/>
                  <a:pt x="2741542" y="3395401"/>
                  <a:pt x="3408979" y="2777799"/>
                </a:cubicBezTo>
                <a:cubicBezTo>
                  <a:pt x="3788023" y="2427057"/>
                  <a:pt x="3854755" y="1260463"/>
                  <a:pt x="4258235" y="118298"/>
                </a:cubicBezTo>
                <a:lnTo>
                  <a:pt x="4302562" y="0"/>
                </a:lnTo>
                <a:close/>
              </a:path>
            </a:pathLst>
          </a:custGeom>
          <a:solidFill>
            <a:srgbClr val="96B399">
              <a:alpha val="603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" name="Google Shape;66;p10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ctrTitle"/>
          </p:nvPr>
        </p:nvSpPr>
        <p:spPr>
          <a:xfrm>
            <a:off x="457200" y="191825"/>
            <a:ext cx="11430000" cy="13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i="0" u="none" strike="noStrike" cap="none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ubTitle" idx="1"/>
          </p:nvPr>
        </p:nvSpPr>
        <p:spPr>
          <a:xfrm>
            <a:off x="457209" y="1619085"/>
            <a:ext cx="36162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b="1" i="0" u="none" strike="noStrike" cap="none">
                <a:solidFill>
                  <a:schemeClr val="accent1"/>
                </a:solidFill>
              </a:defRPr>
            </a:lvl1pPr>
            <a:lvl2pPr marR="0" lvl="1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i="0" u="none" strike="noStrike" cap="none">
                <a:solidFill>
                  <a:schemeClr val="dk1"/>
                </a:solidFill>
              </a:defRPr>
            </a:lvl2pPr>
            <a:lvl3pPr marR="0" lvl="2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i="0" u="none" strike="noStrike" cap="none">
                <a:solidFill>
                  <a:schemeClr val="dk1"/>
                </a:solidFill>
              </a:defRPr>
            </a:lvl3pPr>
            <a:lvl4pPr marR="0" lvl="3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i="0" u="none" strike="noStrike" cap="none">
                <a:solidFill>
                  <a:schemeClr val="dk1"/>
                </a:solidFill>
              </a:defRPr>
            </a:lvl4pPr>
            <a:lvl5pPr marR="0" lvl="4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i="0" u="none" strike="noStrike" cap="none">
                <a:solidFill>
                  <a:schemeClr val="dk1"/>
                </a:solidFill>
              </a:defRPr>
            </a:lvl5pPr>
            <a:lvl6pPr marR="0" lvl="5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i="0" u="none" strike="noStrike" cap="none">
                <a:solidFill>
                  <a:schemeClr val="dk1"/>
                </a:solidFill>
              </a:defRPr>
            </a:lvl6pPr>
            <a:lvl7pPr marR="0" lvl="6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i="0" u="none" strike="noStrike" cap="none">
                <a:solidFill>
                  <a:schemeClr val="dk1"/>
                </a:solidFill>
              </a:defRPr>
            </a:lvl7pPr>
            <a:lvl8pPr marR="0" lvl="7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i="0" u="none" strike="noStrike" cap="none">
                <a:solidFill>
                  <a:schemeClr val="dk1"/>
                </a:solidFill>
              </a:defRPr>
            </a:lvl8pPr>
            <a:lvl9pPr marR="0" lvl="8" algn="ctr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None/>
              <a:defRPr b="1" i="0" u="none" strike="noStrike" cap="none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69" name="Google Shape;69;p10"/>
          <p:cNvSpPr txBox="1">
            <a:spLocks noGrp="1"/>
          </p:cNvSpPr>
          <p:nvPr>
            <p:ph type="subTitle" idx="2"/>
          </p:nvPr>
        </p:nvSpPr>
        <p:spPr>
          <a:xfrm>
            <a:off x="458505" y="6476350"/>
            <a:ext cx="2329500" cy="164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1000"/>
              </a:spcBef>
              <a:spcAft>
                <a:spcPts val="100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3"/>
          </p:nvPr>
        </p:nvSpPr>
        <p:spPr>
          <a:xfrm>
            <a:off x="461375" y="1994525"/>
            <a:ext cx="11658600" cy="3561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71" name="Google Shape;71;p10"/>
          <p:cNvSpPr>
            <a:spLocks noGrp="1"/>
          </p:cNvSpPr>
          <p:nvPr>
            <p:ph type="pic" idx="4"/>
          </p:nvPr>
        </p:nvSpPr>
        <p:spPr>
          <a:xfrm>
            <a:off x="6759600" y="1211525"/>
            <a:ext cx="5127600" cy="51276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ustom Layout">
  <p:cSld name="6_Custom Layou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>
            <a:spLocks noGrp="1"/>
          </p:cNvSpPr>
          <p:nvPr>
            <p:ph type="pic" idx="2"/>
          </p:nvPr>
        </p:nvSpPr>
        <p:spPr>
          <a:xfrm>
            <a:off x="0" y="3497802"/>
            <a:ext cx="12191999" cy="2348795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228600" y="411900"/>
            <a:ext cx="116586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i="0" u="none" strike="noStrike" cap="none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228600" y="1043100"/>
            <a:ext cx="116586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i="0" u="none" strike="noStrike" cap="none">
                <a:solidFill>
                  <a:schemeClr val="accent1"/>
                </a:solidFill>
              </a:defRPr>
            </a:lvl1pPr>
            <a:lvl2pPr marR="0" lvl="1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3"/>
          </p:nvPr>
        </p:nvSpPr>
        <p:spPr>
          <a:xfrm>
            <a:off x="457200" y="6476350"/>
            <a:ext cx="1847400" cy="164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1000"/>
              </a:spcBef>
              <a:spcAft>
                <a:spcPts val="100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ustom Layout">
  <p:cSld name="12_Custom Layou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>
            <a:spLocks noGrp="1"/>
          </p:cNvSpPr>
          <p:nvPr>
            <p:ph type="pic" idx="2"/>
          </p:nvPr>
        </p:nvSpPr>
        <p:spPr>
          <a:xfrm>
            <a:off x="8383202" y="415871"/>
            <a:ext cx="3392927" cy="3238612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03" name="Google Shape;103;p16"/>
          <p:cNvSpPr>
            <a:spLocks noGrp="1"/>
          </p:cNvSpPr>
          <p:nvPr>
            <p:ph type="pic" idx="3"/>
          </p:nvPr>
        </p:nvSpPr>
        <p:spPr>
          <a:xfrm>
            <a:off x="8383202" y="3792145"/>
            <a:ext cx="1627632" cy="1630335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04" name="Google Shape;104;p16"/>
          <p:cNvSpPr>
            <a:spLocks noGrp="1"/>
          </p:cNvSpPr>
          <p:nvPr>
            <p:ph type="pic" idx="4"/>
          </p:nvPr>
        </p:nvSpPr>
        <p:spPr>
          <a:xfrm>
            <a:off x="10148497" y="3792145"/>
            <a:ext cx="1627632" cy="1630335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05" name="Google Shape;105;p16"/>
          <p:cNvSpPr>
            <a:spLocks noGrp="1"/>
          </p:cNvSpPr>
          <p:nvPr>
            <p:ph type="pic" idx="5"/>
          </p:nvPr>
        </p:nvSpPr>
        <p:spPr>
          <a:xfrm>
            <a:off x="1" y="0"/>
            <a:ext cx="3009425" cy="5838351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06" name="Google Shape;106;p16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ctrTitle"/>
          </p:nvPr>
        </p:nvSpPr>
        <p:spPr>
          <a:xfrm>
            <a:off x="4251753" y="583506"/>
            <a:ext cx="3688500" cy="13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i="0" u="none" strike="noStrike" cap="none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subTitle" idx="1"/>
          </p:nvPr>
        </p:nvSpPr>
        <p:spPr>
          <a:xfrm>
            <a:off x="4251753" y="1908285"/>
            <a:ext cx="36885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i="0" u="none" strike="noStrike" cap="none">
                <a:solidFill>
                  <a:schemeClr val="accent1"/>
                </a:solidFill>
              </a:defRPr>
            </a:lvl1pPr>
            <a:lvl2pPr marR="0" lvl="1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subTitle" idx="6"/>
          </p:nvPr>
        </p:nvSpPr>
        <p:spPr>
          <a:xfrm>
            <a:off x="457200" y="6476350"/>
            <a:ext cx="1847400" cy="164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1000"/>
              </a:spcBef>
              <a:spcAft>
                <a:spcPts val="100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ustom Layout">
  <p:cSld name="16_Custom Layou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>
            <a:spLocks noGrp="1"/>
          </p:cNvSpPr>
          <p:nvPr>
            <p:ph type="pic" idx="2"/>
          </p:nvPr>
        </p:nvSpPr>
        <p:spPr>
          <a:xfrm>
            <a:off x="0" y="0"/>
            <a:ext cx="7435296" cy="4079544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37" name="Google Shape;137;p20"/>
          <p:cNvSpPr>
            <a:spLocks noGrp="1"/>
          </p:cNvSpPr>
          <p:nvPr>
            <p:ph type="pic" idx="3"/>
          </p:nvPr>
        </p:nvSpPr>
        <p:spPr>
          <a:xfrm>
            <a:off x="7619088" y="0"/>
            <a:ext cx="4572912" cy="1732392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38" name="Google Shape;138;p20"/>
          <p:cNvSpPr>
            <a:spLocks noGrp="1"/>
          </p:cNvSpPr>
          <p:nvPr>
            <p:ph type="pic" idx="4"/>
          </p:nvPr>
        </p:nvSpPr>
        <p:spPr>
          <a:xfrm>
            <a:off x="7619088" y="1916184"/>
            <a:ext cx="2194560" cy="2195206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39" name="Google Shape;139;p20"/>
          <p:cNvSpPr>
            <a:spLocks noGrp="1"/>
          </p:cNvSpPr>
          <p:nvPr>
            <p:ph type="pic" idx="5"/>
          </p:nvPr>
        </p:nvSpPr>
        <p:spPr>
          <a:xfrm>
            <a:off x="9997440" y="1916184"/>
            <a:ext cx="2194560" cy="2195206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40" name="Google Shape;140;p20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1" name="Google Shape;141;p20"/>
          <p:cNvSpPr txBox="1">
            <a:spLocks noGrp="1"/>
          </p:cNvSpPr>
          <p:nvPr>
            <p:ph type="subTitle" idx="1"/>
          </p:nvPr>
        </p:nvSpPr>
        <p:spPr>
          <a:xfrm>
            <a:off x="457200" y="6476350"/>
            <a:ext cx="1847400" cy="164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1000"/>
              </a:spcBef>
              <a:spcAft>
                <a:spcPts val="100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ustom Layout">
  <p:cSld name="17_Custom Layou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>
            <a:spLocks noGrp="1"/>
          </p:cNvSpPr>
          <p:nvPr>
            <p:ph type="pic" idx="2"/>
          </p:nvPr>
        </p:nvSpPr>
        <p:spPr>
          <a:xfrm>
            <a:off x="6167120" y="0"/>
            <a:ext cx="2794000" cy="564896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44" name="Google Shape;144;p21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5" name="Google Shape;145;p21"/>
          <p:cNvSpPr txBox="1">
            <a:spLocks noGrp="1"/>
          </p:cNvSpPr>
          <p:nvPr>
            <p:ph type="ctrTitle"/>
          </p:nvPr>
        </p:nvSpPr>
        <p:spPr>
          <a:xfrm>
            <a:off x="745903" y="788781"/>
            <a:ext cx="3688500" cy="13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i="0" u="none" strike="noStrike" cap="none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subTitle" idx="1"/>
          </p:nvPr>
        </p:nvSpPr>
        <p:spPr>
          <a:xfrm>
            <a:off x="745903" y="2113560"/>
            <a:ext cx="36885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i="0" u="none" strike="noStrike" cap="none">
                <a:solidFill>
                  <a:schemeClr val="accent1"/>
                </a:solidFill>
              </a:defRPr>
            </a:lvl1pPr>
            <a:lvl2pPr marR="0" lvl="1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subTitle" idx="3"/>
          </p:nvPr>
        </p:nvSpPr>
        <p:spPr>
          <a:xfrm>
            <a:off x="457200" y="6476350"/>
            <a:ext cx="1847400" cy="164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1000"/>
              </a:spcBef>
              <a:spcAft>
                <a:spcPts val="100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8" name="Google Shape;148;p21"/>
          <p:cNvSpPr txBox="1">
            <a:spLocks noGrp="1"/>
          </p:cNvSpPr>
          <p:nvPr>
            <p:ph type="body" idx="4"/>
          </p:nvPr>
        </p:nvSpPr>
        <p:spPr>
          <a:xfrm>
            <a:off x="745900" y="2709700"/>
            <a:ext cx="3736200" cy="2085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Custom Layout">
  <p:cSld name="18_Custom Layou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>
            <a:spLocks noGrp="1"/>
          </p:cNvSpPr>
          <p:nvPr>
            <p:ph type="pic" idx="2"/>
          </p:nvPr>
        </p:nvSpPr>
        <p:spPr>
          <a:xfrm>
            <a:off x="0" y="672032"/>
            <a:ext cx="5242560" cy="2975408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51" name="Google Shape;151;p22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2" name="Google Shape;152;p22"/>
          <p:cNvSpPr txBox="1">
            <a:spLocks noGrp="1"/>
          </p:cNvSpPr>
          <p:nvPr>
            <p:ph type="ctrTitle"/>
          </p:nvPr>
        </p:nvSpPr>
        <p:spPr>
          <a:xfrm>
            <a:off x="6116049" y="672025"/>
            <a:ext cx="4665300" cy="13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i="0" u="none" strike="noStrike" cap="none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>
            <a:endParaRPr/>
          </a:p>
        </p:txBody>
      </p:sp>
      <p:sp>
        <p:nvSpPr>
          <p:cNvPr id="153" name="Google Shape;153;p22"/>
          <p:cNvSpPr txBox="1">
            <a:spLocks noGrp="1"/>
          </p:cNvSpPr>
          <p:nvPr>
            <p:ph type="subTitle" idx="1"/>
          </p:nvPr>
        </p:nvSpPr>
        <p:spPr>
          <a:xfrm>
            <a:off x="6116049" y="1996801"/>
            <a:ext cx="46653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i="0" u="none" strike="noStrike" cap="none">
                <a:solidFill>
                  <a:schemeClr val="accent1"/>
                </a:solidFill>
              </a:defRPr>
            </a:lvl1pPr>
            <a:lvl2pPr marR="0" lvl="1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54" name="Google Shape;154;p22"/>
          <p:cNvSpPr txBox="1">
            <a:spLocks noGrp="1"/>
          </p:cNvSpPr>
          <p:nvPr>
            <p:ph type="subTitle" idx="3"/>
          </p:nvPr>
        </p:nvSpPr>
        <p:spPr>
          <a:xfrm>
            <a:off x="457200" y="6476350"/>
            <a:ext cx="1847400" cy="164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1000"/>
              </a:spcBef>
              <a:spcAft>
                <a:spcPts val="100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5" name="Google Shape;155;p22"/>
          <p:cNvSpPr txBox="1">
            <a:spLocks noGrp="1"/>
          </p:cNvSpPr>
          <p:nvPr>
            <p:ph type="body" idx="4"/>
          </p:nvPr>
        </p:nvSpPr>
        <p:spPr>
          <a:xfrm>
            <a:off x="6116050" y="2520825"/>
            <a:ext cx="3736200" cy="2085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Custom Layout">
  <p:cSld name="21_Custom Layout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>
            <a:spLocks noGrp="1"/>
          </p:cNvSpPr>
          <p:nvPr>
            <p:ph type="pic" idx="2"/>
          </p:nvPr>
        </p:nvSpPr>
        <p:spPr>
          <a:xfrm>
            <a:off x="0" y="1608983"/>
            <a:ext cx="6096000" cy="4248933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69" name="Google Shape;169;p25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0" name="Google Shape;170;p25"/>
          <p:cNvSpPr txBox="1">
            <a:spLocks noGrp="1"/>
          </p:cNvSpPr>
          <p:nvPr>
            <p:ph type="ctrTitle"/>
          </p:nvPr>
        </p:nvSpPr>
        <p:spPr>
          <a:xfrm>
            <a:off x="228600" y="411900"/>
            <a:ext cx="116586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i="0" u="none" strike="noStrike" cap="none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>
            <a:endParaRPr/>
          </a:p>
        </p:txBody>
      </p:sp>
      <p:sp>
        <p:nvSpPr>
          <p:cNvPr id="171" name="Google Shape;171;p25"/>
          <p:cNvSpPr txBox="1">
            <a:spLocks noGrp="1"/>
          </p:cNvSpPr>
          <p:nvPr>
            <p:ph type="subTitle" idx="1"/>
          </p:nvPr>
        </p:nvSpPr>
        <p:spPr>
          <a:xfrm>
            <a:off x="228600" y="1043100"/>
            <a:ext cx="116586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i="0" u="none" strike="noStrike" cap="none">
                <a:solidFill>
                  <a:schemeClr val="accent1"/>
                </a:solidFill>
              </a:defRPr>
            </a:lvl1pPr>
            <a:lvl2pPr marR="0" lvl="1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72" name="Google Shape;172;p25"/>
          <p:cNvSpPr txBox="1">
            <a:spLocks noGrp="1"/>
          </p:cNvSpPr>
          <p:nvPr>
            <p:ph type="subTitle" idx="3"/>
          </p:nvPr>
        </p:nvSpPr>
        <p:spPr>
          <a:xfrm>
            <a:off x="457200" y="6476350"/>
            <a:ext cx="1847400" cy="164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1000"/>
              </a:spcBef>
              <a:spcAft>
                <a:spcPts val="100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Custom Layout">
  <p:cSld name="22_Custom Layou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>
            <a:spLocks noGrp="1"/>
          </p:cNvSpPr>
          <p:nvPr>
            <p:ph type="pic" idx="2"/>
          </p:nvPr>
        </p:nvSpPr>
        <p:spPr>
          <a:xfrm>
            <a:off x="0" y="1608984"/>
            <a:ext cx="12192000" cy="2510256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75" name="Google Shape;175;p26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6" name="Google Shape;176;p26"/>
          <p:cNvSpPr txBox="1">
            <a:spLocks noGrp="1"/>
          </p:cNvSpPr>
          <p:nvPr>
            <p:ph type="ctrTitle"/>
          </p:nvPr>
        </p:nvSpPr>
        <p:spPr>
          <a:xfrm>
            <a:off x="228600" y="411900"/>
            <a:ext cx="116586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i="0" u="none" strike="noStrike" cap="none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>
            <a:endParaRPr/>
          </a:p>
        </p:txBody>
      </p:sp>
      <p:sp>
        <p:nvSpPr>
          <p:cNvPr id="177" name="Google Shape;177;p26"/>
          <p:cNvSpPr txBox="1">
            <a:spLocks noGrp="1"/>
          </p:cNvSpPr>
          <p:nvPr>
            <p:ph type="subTitle" idx="1"/>
          </p:nvPr>
        </p:nvSpPr>
        <p:spPr>
          <a:xfrm>
            <a:off x="228600" y="1043100"/>
            <a:ext cx="116586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i="0" u="none" strike="noStrike" cap="none">
                <a:solidFill>
                  <a:schemeClr val="accent1"/>
                </a:solidFill>
              </a:defRPr>
            </a:lvl1pPr>
            <a:lvl2pPr marR="0" lvl="1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78" name="Google Shape;178;p26"/>
          <p:cNvSpPr txBox="1">
            <a:spLocks noGrp="1"/>
          </p:cNvSpPr>
          <p:nvPr>
            <p:ph type="subTitle" idx="3"/>
          </p:nvPr>
        </p:nvSpPr>
        <p:spPr>
          <a:xfrm>
            <a:off x="457200" y="6476350"/>
            <a:ext cx="1847400" cy="164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1000"/>
              </a:spcBef>
              <a:spcAft>
                <a:spcPts val="100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228600" y="454397"/>
            <a:ext cx="10515600" cy="7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ufina"/>
              <a:buNone/>
              <a:defRPr sz="3000" i="0" u="none" strike="noStrike" cap="none">
                <a:solidFill>
                  <a:schemeClr val="dk1"/>
                </a:solidFill>
                <a:latin typeface="Rufina"/>
                <a:ea typeface="Rufina"/>
                <a:cs typeface="Rufina"/>
                <a:sym typeface="Rufi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228600" y="12770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•"/>
              <a:defRPr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•"/>
              <a:defRPr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•"/>
              <a:defRPr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•"/>
              <a:defRPr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•"/>
              <a:defRPr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•"/>
              <a:defRPr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•"/>
              <a:defRPr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•"/>
              <a:defRPr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•"/>
              <a:defRPr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endParaRPr dirty="0"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9144000" y="6566350"/>
            <a:ext cx="2590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i="0" u="none" strike="noStrike" cap="none">
                <a:solidFill>
                  <a:srgbClr val="8F8F8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i="0" u="none" strike="noStrike" cap="none">
                <a:solidFill>
                  <a:srgbClr val="8F8F8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i="0" u="none" strike="noStrike" cap="none">
                <a:solidFill>
                  <a:srgbClr val="8F8F8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i="0" u="none" strike="noStrike" cap="none">
                <a:solidFill>
                  <a:srgbClr val="8F8F8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i="0" u="none" strike="noStrike" cap="none">
                <a:solidFill>
                  <a:srgbClr val="8F8F8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i="0" u="none" strike="noStrike" cap="none">
                <a:solidFill>
                  <a:srgbClr val="8F8F8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i="0" u="none" strike="noStrike" cap="none">
                <a:solidFill>
                  <a:srgbClr val="8F8F8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i="0" u="none" strike="noStrike" cap="none">
                <a:solidFill>
                  <a:srgbClr val="8F8F8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i="0" u="none" strike="noStrike" cap="none">
                <a:solidFill>
                  <a:srgbClr val="8F8F8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46962"/>
          </p15:clr>
        </p15:guide>
        <p15:guide id="2" pos="7392">
          <p15:clr>
            <a:srgbClr val="E46962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457200" y="296550"/>
            <a:ext cx="11292600" cy="6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ufina"/>
              <a:buNone/>
              <a:defRPr sz="3000" b="1">
                <a:solidFill>
                  <a:schemeClr val="accent1"/>
                </a:solidFill>
                <a:latin typeface="Rufina"/>
                <a:ea typeface="Rufina"/>
                <a:cs typeface="Rufina"/>
                <a:sym typeface="Rufi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vo"/>
              <a:buNone/>
              <a:defRPr sz="3000">
                <a:solidFill>
                  <a:schemeClr val="accent1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vo"/>
              <a:buNone/>
              <a:defRPr sz="3000">
                <a:solidFill>
                  <a:schemeClr val="accent1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vo"/>
              <a:buNone/>
              <a:defRPr sz="3000">
                <a:solidFill>
                  <a:schemeClr val="accent1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vo"/>
              <a:buNone/>
              <a:defRPr sz="3000">
                <a:solidFill>
                  <a:schemeClr val="accent1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vo"/>
              <a:buNone/>
              <a:defRPr sz="3000">
                <a:solidFill>
                  <a:schemeClr val="accent1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vo"/>
              <a:buNone/>
              <a:defRPr sz="3000">
                <a:solidFill>
                  <a:schemeClr val="accent1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vo"/>
              <a:buNone/>
              <a:defRPr sz="3000">
                <a:solidFill>
                  <a:schemeClr val="accent1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vo"/>
              <a:buNone/>
              <a:defRPr sz="3000">
                <a:solidFill>
                  <a:schemeClr val="accent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 dirty="0"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457200" y="1227450"/>
            <a:ext cx="11315700" cy="3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●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lvl="1" indent="-3175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○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lvl="2" indent="-3175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■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lvl="3" indent="-3175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●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lvl="4" indent="-3175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○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lvl="5" indent="-3175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■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lvl="6" indent="-3175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●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lvl="7" indent="-3175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○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lvl="8" indent="-31750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Font typeface="Mulish"/>
              <a:buChar char="■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1" r:id="rId3"/>
    <p:sldLayoutId id="2147483665" r:id="rId4"/>
    <p:sldLayoutId id="2147483666" r:id="rId5"/>
    <p:sldLayoutId id="2147483667" r:id="rId6"/>
    <p:sldLayoutId id="2147483670" r:id="rId7"/>
    <p:sldLayoutId id="2147483671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46962"/>
          </p15:clr>
        </p15:guide>
        <p15:guide id="2" pos="7401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7"/>
          <p:cNvSpPr txBox="1">
            <a:spLocks noGrp="1"/>
          </p:cNvSpPr>
          <p:nvPr>
            <p:ph type="title"/>
          </p:nvPr>
        </p:nvSpPr>
        <p:spPr>
          <a:xfrm>
            <a:off x="1803150" y="2417950"/>
            <a:ext cx="8585700" cy="1384995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Introduction to the ECOSYS Initiative</a:t>
            </a:r>
            <a:endParaRPr b="1" dirty="0"/>
          </a:p>
        </p:txBody>
      </p:sp>
      <p:sp>
        <p:nvSpPr>
          <p:cNvPr id="187" name="Google Shape;187;p27"/>
          <p:cNvSpPr txBox="1">
            <a:spLocks noGrp="1"/>
          </p:cNvSpPr>
          <p:nvPr>
            <p:ph type="subTitle" idx="1"/>
          </p:nvPr>
        </p:nvSpPr>
        <p:spPr>
          <a:xfrm>
            <a:off x="2729116" y="3891554"/>
            <a:ext cx="6323400" cy="699679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</a:rPr>
              <a:t>Dave Kamper</a:t>
            </a: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EPI Senior State Policy Strategist</a:t>
            </a:r>
            <a:endParaRPr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2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252" name="Google Shape;252;p32"/>
          <p:cNvSpPr txBox="1">
            <a:spLocks noGrp="1"/>
          </p:cNvSpPr>
          <p:nvPr>
            <p:ph type="ctrTitle"/>
          </p:nvPr>
        </p:nvSpPr>
        <p:spPr>
          <a:xfrm>
            <a:off x="457207" y="583523"/>
            <a:ext cx="9734358" cy="615553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ECOSYS’ overall goals</a:t>
            </a:r>
            <a:endParaRPr dirty="0"/>
          </a:p>
        </p:txBody>
      </p:sp>
      <p:sp>
        <p:nvSpPr>
          <p:cNvPr id="257" name="Google Shape;257;p32"/>
          <p:cNvSpPr txBox="1">
            <a:spLocks noGrp="1"/>
          </p:cNvSpPr>
          <p:nvPr>
            <p:ph type="subTitle" idx="2"/>
          </p:nvPr>
        </p:nvSpPr>
        <p:spPr>
          <a:xfrm>
            <a:off x="460775" y="6476350"/>
            <a:ext cx="4813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/>
              <a:t>Supporting Policy Ecosystems to Make Children and Families a Priority (ECOSYS)</a:t>
            </a:r>
            <a:endParaRPr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E99BB1B-8C0D-DD70-7D9B-74B62DACA64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1375" y="1438183"/>
            <a:ext cx="11658600" cy="4478149"/>
          </a:xfrm>
        </p:spPr>
        <p:txBody>
          <a:bodyPr/>
          <a:lstStyle/>
          <a:p>
            <a:pPr marL="457200" rtl="0" fontAlgn="base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2B3129"/>
                </a:solidFill>
                <a:effectLst/>
                <a:latin typeface="Mulish" panose="020B0604020202020204" charset="0"/>
              </a:rPr>
              <a:t>Strengthen and reinforce existing connections </a:t>
            </a:r>
            <a:r>
              <a:rPr lang="en-US" sz="2800" b="0" i="0" u="none" strike="noStrike" dirty="0">
                <a:solidFill>
                  <a:srgbClr val="2B3129"/>
                </a:solidFill>
                <a:effectLst/>
                <a:latin typeface="Mulish" panose="020B0604020202020204" charset="0"/>
              </a:rPr>
              <a:t>among advocates working in child advocacy and economic inclusion and in ways that apply a structural racism lens.</a:t>
            </a:r>
            <a:endParaRPr lang="en-US" sz="2800" b="0" i="0" u="none" strike="noStrike" dirty="0">
              <a:solidFill>
                <a:srgbClr val="2B3129"/>
              </a:solidFill>
              <a:effectLst/>
              <a:latin typeface="Noto Sans Symbols"/>
            </a:endParaRPr>
          </a:p>
          <a:p>
            <a:pPr marL="457200" rtl="0" fontAlgn="base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2B3129"/>
                </a:solidFill>
                <a:effectLst/>
                <a:latin typeface="Mulish" panose="020B0604020202020204" charset="0"/>
              </a:rPr>
              <a:t>Build power </a:t>
            </a:r>
            <a:r>
              <a:rPr lang="en-US" sz="2800" b="0" i="0" u="none" strike="noStrike" dirty="0">
                <a:solidFill>
                  <a:srgbClr val="2B3129"/>
                </a:solidFill>
                <a:effectLst/>
                <a:latin typeface="Mulish" panose="020B0604020202020204" charset="0"/>
              </a:rPr>
              <a:t>at the community, state, and regional levels.</a:t>
            </a:r>
            <a:endParaRPr lang="en-US" sz="2800" b="0" i="0" u="none" strike="noStrike" dirty="0">
              <a:solidFill>
                <a:srgbClr val="2B3129"/>
              </a:solidFill>
              <a:effectLst/>
              <a:latin typeface="Noto Sans Symbols"/>
            </a:endParaRPr>
          </a:p>
          <a:p>
            <a:pPr marL="457200" rtl="0" fontAlgn="base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2B3129"/>
                </a:solidFill>
                <a:effectLst/>
                <a:latin typeface="Mulish" panose="020B0604020202020204" charset="0"/>
              </a:rPr>
              <a:t>Support catalytic policy changes </a:t>
            </a:r>
            <a:r>
              <a:rPr lang="en-US" sz="2800" b="0" i="0" u="none" strike="noStrike" dirty="0">
                <a:solidFill>
                  <a:srgbClr val="2B3129"/>
                </a:solidFill>
                <a:effectLst/>
                <a:latin typeface="Mulish" panose="020B0604020202020204" charset="0"/>
              </a:rPr>
              <a:t>at the state level</a:t>
            </a:r>
            <a:endParaRPr lang="en-US" sz="2800" b="0" i="0" u="none" strike="noStrike" dirty="0">
              <a:solidFill>
                <a:srgbClr val="2B3129"/>
              </a:solidFill>
              <a:effectLst/>
              <a:latin typeface="Noto Sans Symbols"/>
            </a:endParaRPr>
          </a:p>
          <a:p>
            <a:pPr marL="457200" rtl="0" fontAlgn="base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2B3129"/>
                </a:solidFill>
                <a:effectLst/>
                <a:latin typeface="Mulish" panose="020B0604020202020204" charset="0"/>
              </a:rPr>
              <a:t>Evolve existing infrastructure </a:t>
            </a:r>
            <a:r>
              <a:rPr lang="en-US" sz="2800" b="0" i="0" u="none" strike="noStrike" dirty="0">
                <a:solidFill>
                  <a:srgbClr val="2B3129"/>
                </a:solidFill>
                <a:effectLst/>
                <a:latin typeface="Mulish" panose="020B0604020202020204" charset="0"/>
              </a:rPr>
              <a:t>to advance long-term strategic approaches</a:t>
            </a:r>
            <a:endParaRPr lang="en-US" sz="2800" b="0" i="0" u="none" strike="noStrike" dirty="0">
              <a:solidFill>
                <a:srgbClr val="2B3129"/>
              </a:solidFill>
              <a:effectLst/>
              <a:latin typeface="Noto Sans Symbols"/>
            </a:endParaRPr>
          </a:p>
          <a:p>
            <a:pPr marL="457200" rtl="0" fontAlgn="base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2B3129"/>
                </a:solidFill>
                <a:effectLst/>
                <a:latin typeface="Mulish" panose="020B0604020202020204" charset="0"/>
              </a:rPr>
              <a:t>Influence the national conversation </a:t>
            </a:r>
            <a:r>
              <a:rPr lang="en-US" sz="2800" b="0" i="0" u="none" strike="noStrike" dirty="0">
                <a:solidFill>
                  <a:srgbClr val="2B3129"/>
                </a:solidFill>
                <a:effectLst/>
                <a:latin typeface="Mulish" panose="020B0604020202020204" charset="0"/>
              </a:rPr>
              <a:t>to highlight the interconnectivity of issues surrounding children and economics.</a:t>
            </a:r>
            <a:endParaRPr lang="en-US" sz="2800" b="0" i="0" u="none" strike="noStrike" dirty="0">
              <a:solidFill>
                <a:srgbClr val="2B3129"/>
              </a:solidFill>
              <a:effectLst/>
              <a:latin typeface="Noto Sans Symbol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73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2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252" name="Google Shape;252;p32"/>
          <p:cNvSpPr txBox="1">
            <a:spLocks noGrp="1"/>
          </p:cNvSpPr>
          <p:nvPr>
            <p:ph type="ctrTitle"/>
          </p:nvPr>
        </p:nvSpPr>
        <p:spPr>
          <a:xfrm>
            <a:off x="457207" y="583523"/>
            <a:ext cx="9734358" cy="615553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ECOSYS’ shared objectives</a:t>
            </a:r>
            <a:endParaRPr dirty="0"/>
          </a:p>
        </p:txBody>
      </p:sp>
      <p:sp>
        <p:nvSpPr>
          <p:cNvPr id="257" name="Google Shape;257;p32"/>
          <p:cNvSpPr txBox="1">
            <a:spLocks noGrp="1"/>
          </p:cNvSpPr>
          <p:nvPr>
            <p:ph type="subTitle" idx="2"/>
          </p:nvPr>
        </p:nvSpPr>
        <p:spPr>
          <a:xfrm>
            <a:off x="460775" y="6476350"/>
            <a:ext cx="4813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/>
              <a:t>Supporting Policy Ecosystems to Make Children and Families a Priority (ECOSYS)</a:t>
            </a:r>
            <a:endParaRPr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E99BB1B-8C0D-DD70-7D9B-74B62DACA64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1375" y="1438183"/>
            <a:ext cx="11658600" cy="2739211"/>
          </a:xfrm>
        </p:spPr>
        <p:txBody>
          <a:bodyPr/>
          <a:lstStyle/>
          <a:p>
            <a:pPr rtl="0" fontAlgn="base">
              <a:spcAft>
                <a:spcPts val="600"/>
              </a:spcAft>
              <a:buFont typeface="+mj-lt"/>
              <a:buAutoNum type="arabicPeriod"/>
            </a:pPr>
            <a:r>
              <a:rPr lang="en-US" sz="3600" i="0" u="none" strike="noStrike" dirty="0">
                <a:solidFill>
                  <a:srgbClr val="2B3129"/>
                </a:solidFill>
                <a:effectLst/>
                <a:latin typeface="Mulish" panose="020B0604020202020204" charset="0"/>
              </a:rPr>
              <a:t>Center Black children and families</a:t>
            </a:r>
          </a:p>
          <a:p>
            <a:pPr rtl="0" fontAlgn="base">
              <a:spcAft>
                <a:spcPts val="600"/>
              </a:spcAft>
              <a:buFont typeface="+mj-lt"/>
              <a:buAutoNum type="arabicPeriod"/>
            </a:pPr>
            <a:r>
              <a:rPr lang="en-US" sz="3600" i="0" u="none" strike="noStrike" dirty="0">
                <a:solidFill>
                  <a:srgbClr val="2B3129"/>
                </a:solidFill>
                <a:effectLst/>
                <a:latin typeface="Mulish" panose="020B0604020202020204" charset="0"/>
              </a:rPr>
              <a:t>State-informed strategies </a:t>
            </a:r>
          </a:p>
          <a:p>
            <a:pPr rtl="0" fontAlgn="base">
              <a:spcAft>
                <a:spcPts val="600"/>
              </a:spcAft>
              <a:buFont typeface="+mj-lt"/>
              <a:buAutoNum type="arabicPeriod"/>
            </a:pPr>
            <a:r>
              <a:rPr lang="en-US" sz="3600" i="0" u="none" strike="noStrike" dirty="0">
                <a:solidFill>
                  <a:srgbClr val="2B3129"/>
                </a:solidFill>
                <a:effectLst/>
                <a:latin typeface="Mulish" panose="020B0604020202020204" charset="0"/>
              </a:rPr>
              <a:t>Expanded definition of a campaign “win”</a:t>
            </a:r>
          </a:p>
          <a:p>
            <a:pPr rtl="0" fontAlgn="base">
              <a:spcAft>
                <a:spcPts val="600"/>
              </a:spcAft>
              <a:buFont typeface="+mj-lt"/>
              <a:buAutoNum type="arabicPeriod"/>
            </a:pPr>
            <a:r>
              <a:rPr lang="en-US" sz="3600" i="0" u="none" strike="noStrike" dirty="0">
                <a:solidFill>
                  <a:srgbClr val="2B3129"/>
                </a:solidFill>
                <a:effectLst/>
                <a:latin typeface="Mulish" panose="020B0604020202020204" charset="0"/>
              </a:rPr>
              <a:t>Policy-themed approach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8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2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252" name="Google Shape;252;p32"/>
          <p:cNvSpPr txBox="1">
            <a:spLocks noGrp="1"/>
          </p:cNvSpPr>
          <p:nvPr>
            <p:ph type="ctrTitle"/>
          </p:nvPr>
        </p:nvSpPr>
        <p:spPr>
          <a:xfrm>
            <a:off x="457207" y="583523"/>
            <a:ext cx="8739044" cy="615553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Who We Are – the national cohort	</a:t>
            </a:r>
            <a:endParaRPr dirty="0"/>
          </a:p>
        </p:txBody>
      </p:sp>
      <p:sp>
        <p:nvSpPr>
          <p:cNvPr id="254" name="Google Shape;254;p32"/>
          <p:cNvSpPr txBox="1">
            <a:spLocks noGrp="1"/>
          </p:cNvSpPr>
          <p:nvPr>
            <p:ph type="body" idx="3"/>
          </p:nvPr>
        </p:nvSpPr>
        <p:spPr>
          <a:xfrm>
            <a:off x="188999" y="1429304"/>
            <a:ext cx="5486792" cy="4088299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3200" dirty="0"/>
              <a:t>EPI - Economic Policy Institute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3200" dirty="0"/>
              <a:t>Family Values @ Work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3200" dirty="0"/>
              <a:t>Caring Across Generations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3200" dirty="0"/>
              <a:t>CLASP – Center on Law and Social Policy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3200" dirty="0"/>
              <a:t>Children’s Defense Fund</a:t>
            </a:r>
          </a:p>
        </p:txBody>
      </p:sp>
      <p:sp>
        <p:nvSpPr>
          <p:cNvPr id="256" name="Google Shape;256;p32"/>
          <p:cNvSpPr txBox="1">
            <a:spLocks noGrp="1"/>
          </p:cNvSpPr>
          <p:nvPr>
            <p:ph type="body" idx="3"/>
          </p:nvPr>
        </p:nvSpPr>
        <p:spPr>
          <a:xfrm>
            <a:off x="6335108" y="1429304"/>
            <a:ext cx="5658623" cy="3595856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3200" dirty="0"/>
              <a:t>Economic Security Project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3200" dirty="0"/>
              <a:t>First Focus on Children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3200" dirty="0"/>
              <a:t>Liberation in a Generation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3200" dirty="0"/>
              <a:t>National Women’s Law Center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3200" dirty="0"/>
              <a:t>Prosperity Now</a:t>
            </a:r>
            <a:endParaRPr sz="3200" dirty="0"/>
          </a:p>
        </p:txBody>
      </p:sp>
      <p:sp>
        <p:nvSpPr>
          <p:cNvPr id="257" name="Google Shape;257;p32"/>
          <p:cNvSpPr txBox="1">
            <a:spLocks noGrp="1"/>
          </p:cNvSpPr>
          <p:nvPr>
            <p:ph type="subTitle" idx="2"/>
          </p:nvPr>
        </p:nvSpPr>
        <p:spPr>
          <a:xfrm>
            <a:off x="460775" y="6476350"/>
            <a:ext cx="4813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/>
              <a:t>Supporting Policy Ecosystems to Make Children and Families a Priority (ECOSYS)</a:t>
            </a: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91BB8-9C12-2723-F8D0-65D9FE256380}"/>
              </a:ext>
            </a:extLst>
          </p:cNvPr>
          <p:cNvSpPr txBox="1"/>
          <p:nvPr/>
        </p:nvSpPr>
        <p:spPr>
          <a:xfrm>
            <a:off x="6516210" y="5391496"/>
            <a:ext cx="547752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Initially convened by Robert Wood Johnson Foundation</a:t>
            </a:r>
          </a:p>
          <a:p>
            <a:endParaRPr lang="en-US" dirty="0"/>
          </a:p>
          <a:p>
            <a:r>
              <a:rPr lang="en-US" dirty="0"/>
              <a:t>Facilitation and collaboration support by We-Collab</a:t>
            </a:r>
          </a:p>
          <a:p>
            <a:endParaRPr lang="en-US" dirty="0"/>
          </a:p>
          <a:p>
            <a:r>
              <a:rPr lang="en-US" dirty="0"/>
              <a:t>Program evaluation by Equal Measure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242" name="Google Shape;242;p31"/>
          <p:cNvSpPr txBox="1">
            <a:spLocks noGrp="1"/>
          </p:cNvSpPr>
          <p:nvPr>
            <p:ph type="subTitle" idx="2"/>
          </p:nvPr>
        </p:nvSpPr>
        <p:spPr>
          <a:xfrm>
            <a:off x="460775" y="6476350"/>
            <a:ext cx="4813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/>
              <a:t>Supporting Policy Ecosystems to Make Children and Families a Priority (ECOSYS)</a:t>
            </a:r>
            <a:endParaRPr/>
          </a:p>
        </p:txBody>
      </p:sp>
      <p:sp>
        <p:nvSpPr>
          <p:cNvPr id="243" name="Google Shape;243;p31"/>
          <p:cNvSpPr txBox="1">
            <a:spLocks noGrp="1"/>
          </p:cNvSpPr>
          <p:nvPr>
            <p:ph type="ctrTitle"/>
          </p:nvPr>
        </p:nvSpPr>
        <p:spPr>
          <a:xfrm>
            <a:off x="457200" y="224304"/>
            <a:ext cx="3616500" cy="1846659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ECOSYS’ Theory of Change</a:t>
            </a:r>
            <a:endParaRPr dirty="0"/>
          </a:p>
        </p:txBody>
      </p:sp>
      <p:sp>
        <p:nvSpPr>
          <p:cNvPr id="245" name="Google Shape;245;p31"/>
          <p:cNvSpPr txBox="1">
            <a:spLocks noGrp="1"/>
          </p:cNvSpPr>
          <p:nvPr>
            <p:ph type="body" idx="3"/>
          </p:nvPr>
        </p:nvSpPr>
        <p:spPr>
          <a:xfrm>
            <a:off x="5542234" y="2521024"/>
            <a:ext cx="3027000" cy="1231106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Strengthen these ties and we will win a better future for Black children and families at the state and local policy level	</a:t>
            </a:r>
            <a:endParaRPr sz="1600" b="1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51E71EC-4CA0-D64F-A478-2BF96D39BA43}"/>
              </a:ext>
            </a:extLst>
          </p:cNvPr>
          <p:cNvSpPr/>
          <p:nvPr/>
        </p:nvSpPr>
        <p:spPr>
          <a:xfrm>
            <a:off x="2847279" y="974570"/>
            <a:ext cx="2139518" cy="21927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Mulish" panose="020B0604020202020204" charset="0"/>
              </a:rPr>
              <a:t>Family/child advocacy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186D7CA-7B4E-3B56-E9AF-3099FCD2EB48}"/>
              </a:ext>
            </a:extLst>
          </p:cNvPr>
          <p:cNvSpPr/>
          <p:nvPr/>
        </p:nvSpPr>
        <p:spPr>
          <a:xfrm>
            <a:off x="8898577" y="955727"/>
            <a:ext cx="2139518" cy="21927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Mulish" panose="020B0604020202020204" charset="0"/>
              </a:rPr>
              <a:t>Economic justice advocacy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E559BFD-BE78-D139-2EAA-823B8C41655A}"/>
              </a:ext>
            </a:extLst>
          </p:cNvPr>
          <p:cNvSpPr/>
          <p:nvPr/>
        </p:nvSpPr>
        <p:spPr>
          <a:xfrm>
            <a:off x="5965539" y="4360515"/>
            <a:ext cx="2139518" cy="21927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Mulish" panose="020B0604020202020204" charset="0"/>
              </a:rPr>
              <a:t>Tight focus on structural racism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42925B3-18CC-D47D-BA95-E75277C9DC66}"/>
              </a:ext>
            </a:extLst>
          </p:cNvPr>
          <p:cNvCxnSpPr>
            <a:cxnSpLocks/>
            <a:stCxn id="2" idx="5"/>
            <a:endCxn id="5" idx="1"/>
          </p:cNvCxnSpPr>
          <p:nvPr/>
        </p:nvCxnSpPr>
        <p:spPr>
          <a:xfrm>
            <a:off x="4673472" y="2846229"/>
            <a:ext cx="1605392" cy="1835412"/>
          </a:xfrm>
          <a:prstGeom prst="straightConnector1">
            <a:avLst/>
          </a:prstGeom>
          <a:ln w="539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3FF17DE-3292-9023-AB1A-A830ED0C84D4}"/>
              </a:ext>
            </a:extLst>
          </p:cNvPr>
          <p:cNvCxnSpPr>
            <a:cxnSpLocks/>
            <a:stCxn id="4" idx="3"/>
            <a:endCxn id="5" idx="7"/>
          </p:cNvCxnSpPr>
          <p:nvPr/>
        </p:nvCxnSpPr>
        <p:spPr>
          <a:xfrm flipH="1">
            <a:off x="7791732" y="2827386"/>
            <a:ext cx="1420170" cy="1854255"/>
          </a:xfrm>
          <a:prstGeom prst="straightConnector1">
            <a:avLst/>
          </a:prstGeom>
          <a:ln w="539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3AB9C84-3051-BB6A-95C6-E67BC41B8DCC}"/>
              </a:ext>
            </a:extLst>
          </p:cNvPr>
          <p:cNvCxnSpPr>
            <a:cxnSpLocks/>
            <a:stCxn id="2" idx="6"/>
            <a:endCxn id="4" idx="2"/>
          </p:cNvCxnSpPr>
          <p:nvPr/>
        </p:nvCxnSpPr>
        <p:spPr>
          <a:xfrm flipV="1">
            <a:off x="4986797" y="2052120"/>
            <a:ext cx="3911780" cy="18843"/>
          </a:xfrm>
          <a:prstGeom prst="straightConnector1">
            <a:avLst/>
          </a:prstGeom>
          <a:ln w="539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67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242" name="Google Shape;242;p31"/>
          <p:cNvSpPr txBox="1">
            <a:spLocks noGrp="1"/>
          </p:cNvSpPr>
          <p:nvPr>
            <p:ph type="subTitle" idx="2"/>
          </p:nvPr>
        </p:nvSpPr>
        <p:spPr>
          <a:xfrm>
            <a:off x="460775" y="6476350"/>
            <a:ext cx="4813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/>
              <a:t>Supporting Policy Ecosystems to Make Children and Families a Priority (ECOSYS)</a:t>
            </a:r>
            <a:endParaRPr/>
          </a:p>
        </p:txBody>
      </p:sp>
      <p:sp>
        <p:nvSpPr>
          <p:cNvPr id="243" name="Google Shape;243;p31"/>
          <p:cNvSpPr txBox="1">
            <a:spLocks noGrp="1"/>
          </p:cNvSpPr>
          <p:nvPr>
            <p:ph type="ctrTitle"/>
          </p:nvPr>
        </p:nvSpPr>
        <p:spPr>
          <a:xfrm>
            <a:off x="460775" y="227516"/>
            <a:ext cx="3616500" cy="2462213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ECOSYS’ Theory of Change,</a:t>
            </a:r>
            <a:br>
              <a:rPr lang="en-US" dirty="0"/>
            </a:br>
            <a:r>
              <a:rPr lang="en-US" dirty="0"/>
              <a:t>cont’d</a:t>
            </a:r>
            <a:endParaRPr dirty="0"/>
          </a:p>
        </p:txBody>
      </p:sp>
      <p:sp>
        <p:nvSpPr>
          <p:cNvPr id="245" name="Google Shape;245;p31"/>
          <p:cNvSpPr txBox="1">
            <a:spLocks noGrp="1"/>
          </p:cNvSpPr>
          <p:nvPr>
            <p:ph type="body" idx="3"/>
          </p:nvPr>
        </p:nvSpPr>
        <p:spPr>
          <a:xfrm>
            <a:off x="5542234" y="2521024"/>
            <a:ext cx="2948623" cy="984885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Strengthen these ties and we will win a better future for Black children and families at the state and local policy level</a:t>
            </a:r>
            <a:endParaRPr sz="1600" b="1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51E71EC-4CA0-D64F-A478-2BF96D39BA43}"/>
              </a:ext>
            </a:extLst>
          </p:cNvPr>
          <p:cNvSpPr/>
          <p:nvPr/>
        </p:nvSpPr>
        <p:spPr>
          <a:xfrm>
            <a:off x="2847279" y="974570"/>
            <a:ext cx="2139518" cy="21927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Mulish" panose="020B0604020202020204" charset="0"/>
              </a:rPr>
              <a:t>State-capital or municipal-leadership focused advocacy work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186D7CA-7B4E-3B56-E9AF-3099FCD2EB48}"/>
              </a:ext>
            </a:extLst>
          </p:cNvPr>
          <p:cNvSpPr/>
          <p:nvPr/>
        </p:nvSpPr>
        <p:spPr>
          <a:xfrm>
            <a:off x="8898577" y="955727"/>
            <a:ext cx="2139518" cy="21927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Mulish" panose="020B0604020202020204" charset="0"/>
              </a:rPr>
              <a:t>Grassroots organizing and </a:t>
            </a:r>
            <a:r>
              <a:rPr lang="en-US" sz="1800" i="1" dirty="0">
                <a:latin typeface="Mulish" panose="020B0604020202020204" charset="0"/>
              </a:rPr>
              <a:t>real</a:t>
            </a:r>
            <a:r>
              <a:rPr lang="en-US" sz="1800" dirty="0">
                <a:latin typeface="Mulish" panose="020B0604020202020204" charset="0"/>
              </a:rPr>
              <a:t> power building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E559BFD-BE78-D139-2EAA-823B8C41655A}"/>
              </a:ext>
            </a:extLst>
          </p:cNvPr>
          <p:cNvSpPr/>
          <p:nvPr/>
        </p:nvSpPr>
        <p:spPr>
          <a:xfrm>
            <a:off x="5965539" y="4360515"/>
            <a:ext cx="2139518" cy="21927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Mulish" panose="020B0604020202020204" charset="0"/>
              </a:rPr>
              <a:t>Innovation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42925B3-18CC-D47D-BA95-E75277C9DC66}"/>
              </a:ext>
            </a:extLst>
          </p:cNvPr>
          <p:cNvCxnSpPr>
            <a:cxnSpLocks/>
            <a:stCxn id="2" idx="5"/>
            <a:endCxn id="5" idx="1"/>
          </p:cNvCxnSpPr>
          <p:nvPr/>
        </p:nvCxnSpPr>
        <p:spPr>
          <a:xfrm>
            <a:off x="4673472" y="2846229"/>
            <a:ext cx="1605392" cy="1835412"/>
          </a:xfrm>
          <a:prstGeom prst="straightConnector1">
            <a:avLst/>
          </a:prstGeom>
          <a:ln w="539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3FF17DE-3292-9023-AB1A-A830ED0C84D4}"/>
              </a:ext>
            </a:extLst>
          </p:cNvPr>
          <p:cNvCxnSpPr>
            <a:cxnSpLocks/>
            <a:stCxn id="4" idx="3"/>
            <a:endCxn id="5" idx="7"/>
          </p:cNvCxnSpPr>
          <p:nvPr/>
        </p:nvCxnSpPr>
        <p:spPr>
          <a:xfrm flipH="1">
            <a:off x="7791732" y="2827386"/>
            <a:ext cx="1420170" cy="1854255"/>
          </a:xfrm>
          <a:prstGeom prst="straightConnector1">
            <a:avLst/>
          </a:prstGeom>
          <a:ln w="539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3AB9C84-3051-BB6A-95C6-E67BC41B8DCC}"/>
              </a:ext>
            </a:extLst>
          </p:cNvPr>
          <p:cNvCxnSpPr>
            <a:cxnSpLocks/>
            <a:stCxn id="2" idx="6"/>
            <a:endCxn id="4" idx="2"/>
          </p:cNvCxnSpPr>
          <p:nvPr/>
        </p:nvCxnSpPr>
        <p:spPr>
          <a:xfrm flipV="1">
            <a:off x="4986797" y="2052120"/>
            <a:ext cx="3911780" cy="18843"/>
          </a:xfrm>
          <a:prstGeom prst="straightConnector1">
            <a:avLst/>
          </a:prstGeom>
          <a:ln w="539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10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242" name="Google Shape;242;p31"/>
          <p:cNvSpPr txBox="1">
            <a:spLocks noGrp="1"/>
          </p:cNvSpPr>
          <p:nvPr>
            <p:ph type="subTitle" idx="2"/>
          </p:nvPr>
        </p:nvSpPr>
        <p:spPr>
          <a:xfrm>
            <a:off x="460775" y="6476350"/>
            <a:ext cx="4813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/>
              <a:t>Supporting Policy Ecosystems to Make Children and Families a Priority (ECOSYS)</a:t>
            </a:r>
            <a:endParaRPr/>
          </a:p>
        </p:txBody>
      </p:sp>
      <p:sp>
        <p:nvSpPr>
          <p:cNvPr id="243" name="Google Shape;243;p31"/>
          <p:cNvSpPr txBox="1">
            <a:spLocks noGrp="1"/>
          </p:cNvSpPr>
          <p:nvPr>
            <p:ph type="ctrTitle"/>
          </p:nvPr>
        </p:nvSpPr>
        <p:spPr>
          <a:xfrm>
            <a:off x="460775" y="227516"/>
            <a:ext cx="3616500" cy="2462213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ECOSYS’ Theory of Change,</a:t>
            </a:r>
            <a:br>
              <a:rPr lang="en-US" dirty="0"/>
            </a:br>
            <a:r>
              <a:rPr lang="en-US" dirty="0"/>
              <a:t>cont’d</a:t>
            </a:r>
            <a:endParaRPr dirty="0"/>
          </a:p>
        </p:txBody>
      </p:sp>
      <p:sp>
        <p:nvSpPr>
          <p:cNvPr id="245" name="Google Shape;245;p31"/>
          <p:cNvSpPr txBox="1">
            <a:spLocks noGrp="1"/>
          </p:cNvSpPr>
          <p:nvPr>
            <p:ph type="body" idx="3"/>
          </p:nvPr>
        </p:nvSpPr>
        <p:spPr>
          <a:xfrm>
            <a:off x="5542234" y="2521024"/>
            <a:ext cx="2948623" cy="984885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/>
              <a:t>Strengthen these ties and we will win a better future for Black children and families at the state and local policy level</a:t>
            </a:r>
            <a:endParaRPr sz="1600" b="1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51E71EC-4CA0-D64F-A478-2BF96D39BA43}"/>
              </a:ext>
            </a:extLst>
          </p:cNvPr>
          <p:cNvSpPr/>
          <p:nvPr/>
        </p:nvSpPr>
        <p:spPr>
          <a:xfrm>
            <a:off x="2766596" y="955726"/>
            <a:ext cx="2139518" cy="21927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Mulish" panose="020B0604020202020204" charset="0"/>
              </a:rPr>
              <a:t>In-state organizing, advocacy and policy partners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186D7CA-7B4E-3B56-E9AF-3099FCD2EB48}"/>
              </a:ext>
            </a:extLst>
          </p:cNvPr>
          <p:cNvSpPr/>
          <p:nvPr/>
        </p:nvSpPr>
        <p:spPr>
          <a:xfrm>
            <a:off x="8898577" y="955727"/>
            <a:ext cx="2139518" cy="21927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Mulish" panose="020B0604020202020204" charset="0"/>
              </a:rPr>
              <a:t>National partners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E559BFD-BE78-D139-2EAA-823B8C41655A}"/>
              </a:ext>
            </a:extLst>
          </p:cNvPr>
          <p:cNvSpPr/>
          <p:nvPr/>
        </p:nvSpPr>
        <p:spPr>
          <a:xfrm>
            <a:off x="5965539" y="4360515"/>
            <a:ext cx="2139518" cy="21927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Mulish" panose="020B0604020202020204" charset="0"/>
              </a:rPr>
              <a:t>Partners based in </a:t>
            </a:r>
            <a:r>
              <a:rPr lang="en-US" sz="2000" i="1" dirty="0">
                <a:latin typeface="Mulish" panose="020B0604020202020204" charset="0"/>
              </a:rPr>
              <a:t>other</a:t>
            </a:r>
            <a:r>
              <a:rPr lang="en-US" sz="2000" dirty="0">
                <a:latin typeface="Mulish" panose="020B0604020202020204" charset="0"/>
              </a:rPr>
              <a:t> states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42925B3-18CC-D47D-BA95-E75277C9DC66}"/>
              </a:ext>
            </a:extLst>
          </p:cNvPr>
          <p:cNvCxnSpPr>
            <a:cxnSpLocks/>
            <a:stCxn id="2" idx="5"/>
            <a:endCxn id="5" idx="1"/>
          </p:cNvCxnSpPr>
          <p:nvPr/>
        </p:nvCxnSpPr>
        <p:spPr>
          <a:xfrm>
            <a:off x="4592789" y="2827385"/>
            <a:ext cx="1686075" cy="1854256"/>
          </a:xfrm>
          <a:prstGeom prst="straightConnector1">
            <a:avLst/>
          </a:prstGeom>
          <a:ln w="539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3FF17DE-3292-9023-AB1A-A830ED0C84D4}"/>
              </a:ext>
            </a:extLst>
          </p:cNvPr>
          <p:cNvCxnSpPr>
            <a:cxnSpLocks/>
            <a:stCxn id="4" idx="3"/>
            <a:endCxn id="5" idx="7"/>
          </p:cNvCxnSpPr>
          <p:nvPr/>
        </p:nvCxnSpPr>
        <p:spPr>
          <a:xfrm flipH="1">
            <a:off x="7791732" y="2827386"/>
            <a:ext cx="1420170" cy="1854255"/>
          </a:xfrm>
          <a:prstGeom prst="straightConnector1">
            <a:avLst/>
          </a:prstGeom>
          <a:ln w="539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3AB9C84-3051-BB6A-95C6-E67BC41B8DCC}"/>
              </a:ext>
            </a:extLst>
          </p:cNvPr>
          <p:cNvCxnSpPr>
            <a:cxnSpLocks/>
            <a:stCxn id="2" idx="6"/>
            <a:endCxn id="4" idx="2"/>
          </p:cNvCxnSpPr>
          <p:nvPr/>
        </p:nvCxnSpPr>
        <p:spPr>
          <a:xfrm>
            <a:off x="4906114" y="2052119"/>
            <a:ext cx="3992463" cy="1"/>
          </a:xfrm>
          <a:prstGeom prst="straightConnector1">
            <a:avLst/>
          </a:prstGeom>
          <a:ln w="539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64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2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252" name="Google Shape;252;p32"/>
          <p:cNvSpPr txBox="1">
            <a:spLocks noGrp="1"/>
          </p:cNvSpPr>
          <p:nvPr>
            <p:ph type="ctrTitle"/>
          </p:nvPr>
        </p:nvSpPr>
        <p:spPr>
          <a:xfrm>
            <a:off x="457207" y="583523"/>
            <a:ext cx="8739044" cy="615553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Two funds, two paths</a:t>
            </a:r>
            <a:endParaRPr dirty="0"/>
          </a:p>
        </p:txBody>
      </p:sp>
      <p:sp>
        <p:nvSpPr>
          <p:cNvPr id="254" name="Google Shape;254;p32"/>
          <p:cNvSpPr txBox="1">
            <a:spLocks noGrp="1"/>
          </p:cNvSpPr>
          <p:nvPr>
            <p:ph type="body" idx="3"/>
          </p:nvPr>
        </p:nvSpPr>
        <p:spPr>
          <a:xfrm>
            <a:off x="188999" y="1429304"/>
            <a:ext cx="5486792" cy="4103688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48261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lang="en-US" sz="3200" b="1" dirty="0"/>
              <a:t>Southern States Fund</a:t>
            </a:r>
            <a:endParaRPr lang="en-US" sz="3200" dirty="0"/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2400" dirty="0"/>
              <a:t>Georgia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2400" dirty="0"/>
              <a:t>Alabama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2400" dirty="0"/>
              <a:t>Mississippi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2400" dirty="0"/>
              <a:t>North Carolina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2400" dirty="0"/>
              <a:t>Louisiana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2400" dirty="0"/>
              <a:t>Texas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2400" dirty="0"/>
              <a:t>Florida</a:t>
            </a:r>
          </a:p>
        </p:txBody>
      </p:sp>
      <p:sp>
        <p:nvSpPr>
          <p:cNvPr id="256" name="Google Shape;256;p32"/>
          <p:cNvSpPr txBox="1">
            <a:spLocks noGrp="1"/>
          </p:cNvSpPr>
          <p:nvPr>
            <p:ph type="body" idx="3"/>
          </p:nvPr>
        </p:nvSpPr>
        <p:spPr>
          <a:xfrm>
            <a:off x="6335108" y="1429304"/>
            <a:ext cx="5658623" cy="3108543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48261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lang="en-US" sz="3200" b="1" dirty="0"/>
              <a:t>Opportunity States Fund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2400" dirty="0"/>
              <a:t>New Mexico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2400" dirty="0"/>
              <a:t>Missouri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2400" dirty="0"/>
              <a:t>Virginia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2400" dirty="0"/>
              <a:t>Pennsylvania</a:t>
            </a:r>
          </a:p>
          <a:p>
            <a:pPr marL="274320" lvl="0" indent="-226059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US" sz="2400" dirty="0"/>
              <a:t>Michigan</a:t>
            </a:r>
            <a:endParaRPr sz="2400" dirty="0"/>
          </a:p>
        </p:txBody>
      </p:sp>
      <p:sp>
        <p:nvSpPr>
          <p:cNvPr id="257" name="Google Shape;257;p32"/>
          <p:cNvSpPr txBox="1">
            <a:spLocks noGrp="1"/>
          </p:cNvSpPr>
          <p:nvPr>
            <p:ph type="subTitle" idx="2"/>
          </p:nvPr>
        </p:nvSpPr>
        <p:spPr>
          <a:xfrm>
            <a:off x="460775" y="6476350"/>
            <a:ext cx="4813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/>
              <a:t>Supporting Policy Ecosystems to Make Children and Families a Priority (ECOSYS)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5888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8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324" name="Google Shape;324;p38"/>
          <p:cNvSpPr txBox="1">
            <a:spLocks noGrp="1"/>
          </p:cNvSpPr>
          <p:nvPr>
            <p:ph type="ctrTitle"/>
          </p:nvPr>
        </p:nvSpPr>
        <p:spPr>
          <a:xfrm>
            <a:off x="442200" y="652550"/>
            <a:ext cx="11307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fortaa"/>
              <a:buNone/>
            </a:pPr>
            <a:r>
              <a:rPr lang="en-US" dirty="0"/>
              <a:t>ECOSYS Round 1: What’s happened so far</a:t>
            </a:r>
            <a:endParaRPr dirty="0"/>
          </a:p>
        </p:txBody>
      </p:sp>
      <p:cxnSp>
        <p:nvCxnSpPr>
          <p:cNvPr id="325" name="Google Shape;325;p38"/>
          <p:cNvCxnSpPr>
            <a:endCxn id="326" idx="3"/>
          </p:cNvCxnSpPr>
          <p:nvPr/>
        </p:nvCxnSpPr>
        <p:spPr>
          <a:xfrm>
            <a:off x="1592222" y="2847578"/>
            <a:ext cx="9246900" cy="0"/>
          </a:xfrm>
          <a:prstGeom prst="straightConnector1">
            <a:avLst/>
          </a:prstGeom>
          <a:noFill/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27" name="Google Shape;327;p38"/>
          <p:cNvSpPr txBox="1"/>
          <p:nvPr/>
        </p:nvSpPr>
        <p:spPr>
          <a:xfrm>
            <a:off x="442199" y="2318645"/>
            <a:ext cx="2111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4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2023</a:t>
            </a:r>
            <a:endParaRPr dirty="0">
              <a:solidFill>
                <a:schemeClr val="accent4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328" name="Google Shape;328;p38"/>
          <p:cNvSpPr/>
          <p:nvPr/>
        </p:nvSpPr>
        <p:spPr>
          <a:xfrm>
            <a:off x="1178057" y="2801828"/>
            <a:ext cx="640200" cy="91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9" name="Google Shape;329;p38"/>
          <p:cNvSpPr txBox="1"/>
          <p:nvPr/>
        </p:nvSpPr>
        <p:spPr>
          <a:xfrm>
            <a:off x="3451537" y="2318645"/>
            <a:ext cx="2111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Winter 2023-24</a:t>
            </a:r>
            <a:endParaRPr dirty="0">
              <a:solidFill>
                <a:schemeClr val="accent1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330" name="Google Shape;330;p38"/>
          <p:cNvSpPr/>
          <p:nvPr/>
        </p:nvSpPr>
        <p:spPr>
          <a:xfrm>
            <a:off x="4187287" y="2801828"/>
            <a:ext cx="640200" cy="9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1" name="Google Shape;331;p38"/>
          <p:cNvSpPr txBox="1"/>
          <p:nvPr/>
        </p:nvSpPr>
        <p:spPr>
          <a:xfrm>
            <a:off x="6432265" y="2318645"/>
            <a:ext cx="2111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4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2024</a:t>
            </a:r>
            <a:endParaRPr dirty="0">
              <a:solidFill>
                <a:schemeClr val="accent4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332" name="Google Shape;332;p38"/>
          <p:cNvSpPr/>
          <p:nvPr/>
        </p:nvSpPr>
        <p:spPr>
          <a:xfrm>
            <a:off x="7168015" y="2801828"/>
            <a:ext cx="640200" cy="91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3" name="Google Shape;333;p38"/>
          <p:cNvSpPr txBox="1"/>
          <p:nvPr/>
        </p:nvSpPr>
        <p:spPr>
          <a:xfrm>
            <a:off x="9114741" y="2419443"/>
            <a:ext cx="272592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2025</a:t>
            </a:r>
            <a:endParaRPr dirty="0">
              <a:solidFill>
                <a:schemeClr val="accent1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326" name="Google Shape;326;p38"/>
          <p:cNvSpPr/>
          <p:nvPr/>
        </p:nvSpPr>
        <p:spPr>
          <a:xfrm>
            <a:off x="10198923" y="2801828"/>
            <a:ext cx="640200" cy="9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" name="Google Shape;334;p38"/>
          <p:cNvSpPr txBox="1"/>
          <p:nvPr/>
        </p:nvSpPr>
        <p:spPr>
          <a:xfrm>
            <a:off x="490687" y="3503281"/>
            <a:ext cx="19971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The national cohort got together and began building a plan</a:t>
            </a:r>
            <a:endParaRPr dirty="0"/>
          </a:p>
        </p:txBody>
      </p:sp>
      <p:sp>
        <p:nvSpPr>
          <p:cNvPr id="335" name="Google Shape;335;p38"/>
          <p:cNvSpPr txBox="1"/>
          <p:nvPr/>
        </p:nvSpPr>
        <p:spPr>
          <a:xfrm>
            <a:off x="544547" y="3024333"/>
            <a:ext cx="19071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chemeClr val="accent4"/>
                </a:solidFill>
                <a:latin typeface="Mulish"/>
                <a:ea typeface="Mulish"/>
                <a:cs typeface="Mulish"/>
                <a:sym typeface="Mulish"/>
              </a:rPr>
              <a:t>Co-Design Phase</a:t>
            </a:r>
            <a:endParaRPr sz="1700" b="1" dirty="0">
              <a:solidFill>
                <a:schemeClr val="accent4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37" name="Google Shape;337;p38"/>
          <p:cNvSpPr txBox="1"/>
          <p:nvPr/>
        </p:nvSpPr>
        <p:spPr>
          <a:xfrm>
            <a:off x="3553837" y="3024333"/>
            <a:ext cx="19071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rPr>
              <a:t>Fund structure chosen</a:t>
            </a:r>
            <a:endParaRPr sz="1700" b="1" dirty="0">
              <a:solidFill>
                <a:schemeClr val="accen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38" name="Google Shape;338;p38"/>
          <p:cNvSpPr txBox="1"/>
          <p:nvPr/>
        </p:nvSpPr>
        <p:spPr>
          <a:xfrm>
            <a:off x="3589977" y="3552341"/>
            <a:ext cx="1997100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Opportunity fund, anchored by EPI, and Southern Fund, anchored by Family Values @ Work</a:t>
            </a:r>
            <a:endParaRPr dirty="0"/>
          </a:p>
        </p:txBody>
      </p:sp>
      <p:sp>
        <p:nvSpPr>
          <p:cNvPr id="339" name="Google Shape;339;p38"/>
          <p:cNvSpPr txBox="1"/>
          <p:nvPr/>
        </p:nvSpPr>
        <p:spPr>
          <a:xfrm>
            <a:off x="6534565" y="3024333"/>
            <a:ext cx="1907100" cy="353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chemeClr val="accent4"/>
                </a:solidFill>
                <a:latin typeface="Mulish"/>
                <a:ea typeface="Mulish"/>
                <a:cs typeface="Mulish"/>
                <a:sym typeface="Mulish"/>
              </a:rPr>
              <a:t>Into the states</a:t>
            </a:r>
            <a:endParaRPr sz="1700" b="1" dirty="0">
              <a:solidFill>
                <a:schemeClr val="accent4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40" name="Google Shape;340;p38"/>
          <p:cNvSpPr txBox="1"/>
          <p:nvPr/>
        </p:nvSpPr>
        <p:spPr>
          <a:xfrm>
            <a:off x="6534565" y="3425296"/>
            <a:ext cx="199710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Intro meetings with groups in identified target states, develop state or regional cohorts, planning grants distributed, planning period begins</a:t>
            </a:r>
            <a:endParaRPr dirty="0"/>
          </a:p>
        </p:txBody>
      </p:sp>
      <p:sp>
        <p:nvSpPr>
          <p:cNvPr id="341" name="Google Shape;341;p38"/>
          <p:cNvSpPr txBox="1"/>
          <p:nvPr/>
        </p:nvSpPr>
        <p:spPr>
          <a:xfrm>
            <a:off x="9565413" y="3024333"/>
            <a:ext cx="1907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chemeClr val="accent1"/>
                </a:solidFill>
                <a:latin typeface="Mulish"/>
                <a:ea typeface="Mulish"/>
                <a:cs typeface="Mulish"/>
                <a:sym typeface="Mulish"/>
              </a:rPr>
              <a:t>Regrants</a:t>
            </a:r>
            <a:endParaRPr sz="1700" b="1" dirty="0">
              <a:solidFill>
                <a:schemeClr val="accen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43" name="Google Shape;343;p38"/>
          <p:cNvSpPr txBox="1">
            <a:spLocks noGrp="1"/>
          </p:cNvSpPr>
          <p:nvPr>
            <p:ph type="subTitle" idx="3"/>
          </p:nvPr>
        </p:nvSpPr>
        <p:spPr>
          <a:xfrm>
            <a:off x="460775" y="6476350"/>
            <a:ext cx="4813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/>
              <a:t>Supporting Policy Ecosystems to Make Children and Families a Priority (ECOSYS)</a:t>
            </a:r>
            <a:endParaRPr/>
          </a:p>
        </p:txBody>
      </p:sp>
      <p:sp>
        <p:nvSpPr>
          <p:cNvPr id="2" name="Google Shape;338;p38">
            <a:extLst>
              <a:ext uri="{FF2B5EF4-FFF2-40B4-BE49-F238E27FC236}">
                <a16:creationId xmlns:a16="http://schemas.microsoft.com/office/drawing/2014/main" id="{D9AB8261-90DC-2233-8A5E-FC51A511D2D5}"/>
              </a:ext>
            </a:extLst>
          </p:cNvPr>
          <p:cNvSpPr txBox="1"/>
          <p:nvPr/>
        </p:nvSpPr>
        <p:spPr>
          <a:xfrm>
            <a:off x="9479153" y="3425296"/>
            <a:ext cx="1997100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~$8 million in the Southern States and Opportunity States funds are distributed to state groups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731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2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252" name="Google Shape;252;p32"/>
          <p:cNvSpPr txBox="1">
            <a:spLocks noGrp="1"/>
          </p:cNvSpPr>
          <p:nvPr>
            <p:ph type="ctrTitle"/>
          </p:nvPr>
        </p:nvSpPr>
        <p:spPr>
          <a:xfrm>
            <a:off x="425375" y="552630"/>
            <a:ext cx="11324434" cy="615553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ECOSYS Round 2</a:t>
            </a:r>
            <a:endParaRPr dirty="0"/>
          </a:p>
        </p:txBody>
      </p:sp>
      <p:sp>
        <p:nvSpPr>
          <p:cNvPr id="257" name="Google Shape;257;p32"/>
          <p:cNvSpPr txBox="1">
            <a:spLocks noGrp="1"/>
          </p:cNvSpPr>
          <p:nvPr>
            <p:ph type="subTitle" idx="2"/>
          </p:nvPr>
        </p:nvSpPr>
        <p:spPr>
          <a:xfrm>
            <a:off x="460775" y="6476350"/>
            <a:ext cx="4813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/>
              <a:t>Supporting Policy Ecosystems to Make Children and Families a Priority (ECOSYS)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F6CF00-BA40-0024-5A7A-F08758B5BB9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1375" y="1994525"/>
            <a:ext cx="11658600" cy="2215991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400" dirty="0"/>
              <a:t>Now through April 30, 2028</a:t>
            </a:r>
          </a:p>
          <a:p>
            <a:pPr>
              <a:lnSpc>
                <a:spcPct val="200000"/>
              </a:lnSpc>
            </a:pPr>
            <a:r>
              <a:rPr lang="en-US" sz="2400" dirty="0"/>
              <a:t>~$9 million in additional regrants and technical assistance</a:t>
            </a:r>
          </a:p>
          <a:p>
            <a:pPr>
              <a:lnSpc>
                <a:spcPct val="200000"/>
              </a:lnSpc>
            </a:pPr>
            <a:r>
              <a:rPr lang="en-US" sz="2400" dirty="0"/>
              <a:t>Additional focus on narrative change work</a:t>
            </a:r>
          </a:p>
        </p:txBody>
      </p:sp>
    </p:spTree>
    <p:extLst>
      <p:ext uri="{BB962C8B-B14F-4D97-AF65-F5344CB8AC3E}">
        <p14:creationId xmlns:p14="http://schemas.microsoft.com/office/powerpoint/2010/main" val="311150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2"/>
          <p:cNvSpPr txBox="1">
            <a:spLocks noGrp="1"/>
          </p:cNvSpPr>
          <p:nvPr>
            <p:ph type="sldNum" idx="12"/>
          </p:nvPr>
        </p:nvSpPr>
        <p:spPr>
          <a:xfrm>
            <a:off x="11182809" y="6434942"/>
            <a:ext cx="5670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252" name="Google Shape;252;p32"/>
          <p:cNvSpPr txBox="1">
            <a:spLocks noGrp="1"/>
          </p:cNvSpPr>
          <p:nvPr>
            <p:ph type="ctrTitle"/>
          </p:nvPr>
        </p:nvSpPr>
        <p:spPr>
          <a:xfrm>
            <a:off x="425375" y="552630"/>
            <a:ext cx="11324434" cy="615553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Today</a:t>
            </a:r>
            <a:endParaRPr dirty="0"/>
          </a:p>
        </p:txBody>
      </p:sp>
      <p:sp>
        <p:nvSpPr>
          <p:cNvPr id="257" name="Google Shape;257;p32"/>
          <p:cNvSpPr txBox="1">
            <a:spLocks noGrp="1"/>
          </p:cNvSpPr>
          <p:nvPr>
            <p:ph type="subTitle" idx="2"/>
          </p:nvPr>
        </p:nvSpPr>
        <p:spPr>
          <a:xfrm>
            <a:off x="460775" y="6476350"/>
            <a:ext cx="4813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/>
              <a:t>Supporting Policy Ecosystems to Make Children and Families a Priority (ECOSYS)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F6CF00-BA40-0024-5A7A-F08758B5BB9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1375" y="1994525"/>
            <a:ext cx="11658600" cy="332398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What are we learning about how to center Black children and families in our work?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How are we building and maintaining bigger and more diverse coalitions within states?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What can the ECOSYS project teach us about how national partners can best support states?</a:t>
            </a:r>
          </a:p>
        </p:txBody>
      </p:sp>
    </p:spTree>
    <p:extLst>
      <p:ext uri="{BB962C8B-B14F-4D97-AF65-F5344CB8AC3E}">
        <p14:creationId xmlns:p14="http://schemas.microsoft.com/office/powerpoint/2010/main" val="121267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olors 234">
      <a:dk1>
        <a:srgbClr val="2B3129"/>
      </a:dk1>
      <a:lt1>
        <a:srgbClr val="FFFFFF"/>
      </a:lt1>
      <a:dk2>
        <a:srgbClr val="2A382D"/>
      </a:dk2>
      <a:lt2>
        <a:srgbClr val="FEF5EE"/>
      </a:lt2>
      <a:accent1>
        <a:srgbClr val="508155"/>
      </a:accent1>
      <a:accent2>
        <a:srgbClr val="FFAA06"/>
      </a:accent2>
      <a:accent3>
        <a:srgbClr val="F88526"/>
      </a:accent3>
      <a:accent4>
        <a:srgbClr val="A64804"/>
      </a:accent4>
      <a:accent5>
        <a:srgbClr val="2B3129"/>
      </a:accent5>
      <a:accent6>
        <a:srgbClr val="96B399"/>
      </a:accent6>
      <a:hlink>
        <a:srgbClr val="F88526"/>
      </a:hlink>
      <a:folHlink>
        <a:srgbClr val="E7D1D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Colors 234">
      <a:dk1>
        <a:srgbClr val="2B3129"/>
      </a:dk1>
      <a:lt1>
        <a:srgbClr val="FFFFFF"/>
      </a:lt1>
      <a:dk2>
        <a:srgbClr val="2A382D"/>
      </a:dk2>
      <a:lt2>
        <a:srgbClr val="FEF5EE"/>
      </a:lt2>
      <a:accent1>
        <a:srgbClr val="508155"/>
      </a:accent1>
      <a:accent2>
        <a:srgbClr val="FFAA06"/>
      </a:accent2>
      <a:accent3>
        <a:srgbClr val="F88526"/>
      </a:accent3>
      <a:accent4>
        <a:srgbClr val="A64804"/>
      </a:accent4>
      <a:accent5>
        <a:srgbClr val="2B3129"/>
      </a:accent5>
      <a:accent6>
        <a:srgbClr val="96B399"/>
      </a:accent6>
      <a:hlink>
        <a:srgbClr val="F88526"/>
      </a:hlink>
      <a:folHlink>
        <a:srgbClr val="E7D1D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6D14DAB9B74A4DBC209578A9BA2485" ma:contentTypeVersion="19" ma:contentTypeDescription="Create a new document." ma:contentTypeScope="" ma:versionID="f0ab6a44f7ce5ba443263934b644422b">
  <xsd:schema xmlns:xsd="http://www.w3.org/2001/XMLSchema" xmlns:xs="http://www.w3.org/2001/XMLSchema" xmlns:p="http://schemas.microsoft.com/office/2006/metadata/properties" xmlns:ns2="6fc95662-1d15-4114-bde3-fa7f746f5ffe" xmlns:ns3="cfca4200-8dd7-45d6-ab49-0e6d46c0b322" targetNamespace="http://schemas.microsoft.com/office/2006/metadata/properties" ma:root="true" ma:fieldsID="47de11fb908d29ac2cff496758b58203" ns2:_="" ns3:_="">
    <xsd:import namespace="6fc95662-1d15-4114-bde3-fa7f746f5ffe"/>
    <xsd:import namespace="cfca4200-8dd7-45d6-ab49-0e6d46c0b3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c95662-1d15-4114-bde3-fa7f746f5f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aa15eee-054d-4700-8b75-38b4c5b48c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a4200-8dd7-45d6-ab49-0e6d46c0b32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6cd702e-aaa2-4ee1-8e78-9fec16d8e4d9}" ma:internalName="TaxCatchAll" ma:showField="CatchAllData" ma:web="cfca4200-8dd7-45d6-ab49-0e6d46c0b3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fc95662-1d15-4114-bde3-fa7f746f5ffe">
      <Terms xmlns="http://schemas.microsoft.com/office/infopath/2007/PartnerControls"/>
    </lcf76f155ced4ddcb4097134ff3c332f>
    <TaxCatchAll xmlns="cfca4200-8dd7-45d6-ab49-0e6d46c0b322" xsi:nil="true"/>
  </documentManagement>
</p:properties>
</file>

<file path=customXml/itemProps1.xml><?xml version="1.0" encoding="utf-8"?>
<ds:datastoreItem xmlns:ds="http://schemas.openxmlformats.org/officeDocument/2006/customXml" ds:itemID="{3BE7A170-2C18-4FA3-8509-A238D003A8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c95662-1d15-4114-bde3-fa7f746f5ffe"/>
    <ds:schemaRef ds:uri="cfca4200-8dd7-45d6-ab49-0e6d46c0b3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6E0805-0AD1-4284-A535-CFDA482768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97C1B8-CB7A-4018-B055-17D5217CCDF6}">
  <ds:schemaRefs>
    <ds:schemaRef ds:uri="6fc95662-1d15-4114-bde3-fa7f746f5ffe"/>
    <ds:schemaRef ds:uri="cfca4200-8dd7-45d6-ab49-0e6d46c0b32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5958</TotalTime>
  <Words>620</Words>
  <Application>Microsoft Office PowerPoint</Application>
  <PresentationFormat>Widescreen</PresentationFormat>
  <Paragraphs>101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EB Garamond SemiBold</vt:lpstr>
      <vt:lpstr>Open Sans</vt:lpstr>
      <vt:lpstr>Mulish</vt:lpstr>
      <vt:lpstr>Arial</vt:lpstr>
      <vt:lpstr>Noto Sans Symbols</vt:lpstr>
      <vt:lpstr>Calibri</vt:lpstr>
      <vt:lpstr>Rufina</vt:lpstr>
      <vt:lpstr>Arvo</vt:lpstr>
      <vt:lpstr>Lato</vt:lpstr>
      <vt:lpstr>Comfortaa</vt:lpstr>
      <vt:lpstr>Office Theme</vt:lpstr>
      <vt:lpstr>Custom Design</vt:lpstr>
      <vt:lpstr>Introduction to the ECOSYS Initiative</vt:lpstr>
      <vt:lpstr>ECOSYS’ overall goals</vt:lpstr>
      <vt:lpstr>ECOSYS’ shared objectives</vt:lpstr>
      <vt:lpstr>Who We Are – the national cohort </vt:lpstr>
      <vt:lpstr>ECOSYS’ Theory of Change</vt:lpstr>
      <vt:lpstr>ECOSYS’ Theory of Change, cont’d</vt:lpstr>
      <vt:lpstr>ECOSYS’ Theory of Change, cont’d</vt:lpstr>
      <vt:lpstr>Two funds, two paths</vt:lpstr>
      <vt:lpstr>ECOSYS Round 1: What’s happened so far</vt:lpstr>
      <vt:lpstr>ECOSYS Round 2</vt:lpstr>
      <vt:lpstr>Today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Dave Kamper</dc:creator>
  <cp:lastModifiedBy>Dave Kamper</cp:lastModifiedBy>
  <cp:revision>5</cp:revision>
  <dcterms:modified xsi:type="dcterms:W3CDTF">2025-11-13T14:29:33Z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0x010100376D14DAB9B74A4DBC209578A9BA2485</vt:lpwstr>
  </property>
  <property fmtid="{D5CDD505-2E9C-101B-9397-08002B2CF9AE}" pid="3" name="MediaServiceImageTags">
    <vt:lpwstr/>
  </property>
</Properties>
</file>