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heme/theme2.xml" ContentType="application/vnd.openxmlformats-officedocument.theme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heme/theme3.xml" ContentType="application/vnd.openxmlformats-officedocument.theme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notesSlides/notesSlide1.xml" ContentType="application/vnd.openxmlformats-officedocument.presentationml.notesSlide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notesSlides/notesSlide2.xml" ContentType="application/vnd.openxmlformats-officedocument.presentationml.notesSlide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notesSlides/notesSlide3.xml" ContentType="application/vnd.openxmlformats-officedocument.presentationml.notesSlide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notesSlides/notesSlide4.xml" ContentType="application/vnd.openxmlformats-officedocument.presentationml.notesSlide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0.xml" ContentType="application/vnd.openxmlformats-officedocument.presentationml.tags+xml"/>
  <Override PartName="/ppt/notesSlides/notesSlide10.xml" ContentType="application/vnd.openxmlformats-officedocument.presentationml.notesSlide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notesSlides/notesSlide11.xml" ContentType="application/vnd.openxmlformats-officedocument.presentationml.notesSlide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notesSlides/notesSlide12.xml" ContentType="application/vnd.openxmlformats-officedocument.presentationml.notesSlide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0.xml" ContentType="application/vnd.openxmlformats-officedocument.presentationml.tags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4"/>
  </p:sldMasterIdLst>
  <p:notesMasterIdLst>
    <p:notesMasterId r:id="rId18"/>
  </p:notesMasterIdLst>
  <p:handoutMasterIdLst>
    <p:handoutMasterId r:id="rId19"/>
  </p:handoutMasterIdLst>
  <p:sldIdLst>
    <p:sldId id="367" r:id="rId5"/>
    <p:sldId id="371" r:id="rId6"/>
    <p:sldId id="2145710055" r:id="rId7"/>
    <p:sldId id="2145710057" r:id="rId8"/>
    <p:sldId id="2145710059" r:id="rId9"/>
    <p:sldId id="2147475273" r:id="rId10"/>
    <p:sldId id="2147475274" r:id="rId11"/>
    <p:sldId id="2147475276" r:id="rId12"/>
    <p:sldId id="2147475270" r:id="rId13"/>
    <p:sldId id="2147475277" r:id="rId14"/>
    <p:sldId id="2145709951" r:id="rId15"/>
    <p:sldId id="2145709932" r:id="rId16"/>
    <p:sldId id="322" r:id="rId17"/>
  </p:sldIdLst>
  <p:sldSz cx="12192000" cy="6858000"/>
  <p:notesSz cx="6858000" cy="9144000"/>
  <p:embeddedFontLst>
    <p:embeddedFont>
      <p:font typeface="Inter" panose="020B0502030000000004" pitchFamily="34" charset="0"/>
      <p:regular r:id="rId20"/>
      <p:bold r:id="rId21"/>
    </p:embeddedFont>
    <p:embeddedFont>
      <p:font typeface="Montserrat" panose="00000500000000000000" pitchFamily="2" charset="0"/>
      <p:regular r:id="rId22"/>
      <p:bold r:id="rId23"/>
      <p:italic r:id="rId24"/>
      <p:boldItalic r:id="rId25"/>
    </p:embeddedFont>
    <p:embeddedFont>
      <p:font typeface="Montserrat Medium" panose="00000600000000000000" pitchFamily="2" charset="0"/>
      <p:regular r:id="rId26"/>
      <p:italic r:id="rId27"/>
    </p:embeddedFont>
    <p:embeddedFont>
      <p:font typeface="Montserrat SemiBold" panose="00000700000000000000" pitchFamily="2" charset="0"/>
      <p:regular r:id="rId28"/>
      <p:bold r:id="rId29"/>
      <p:italic r:id="rId30"/>
      <p:boldItalic r:id="rId31"/>
    </p:embeddedFont>
    <p:embeddedFont>
      <p:font typeface="Webdings" panose="05030102010509060703" pitchFamily="18" charset="2"/>
      <p:regular r:id="rId32"/>
    </p:embeddedFont>
  </p:embeddedFontLst>
  <p:custDataLst>
    <p:tags r:id="rId33"/>
  </p:custDataLst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0F0F0"/>
    <a:srgbClr val="002C56"/>
    <a:srgbClr val="001346"/>
    <a:srgbClr val="00288B"/>
    <a:srgbClr val="66C18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86738A6-2DBD-4553-9BC4-A25DAEA1B87F}" v="50" dt="2025-11-23T18:25:45.47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243" autoAdjust="0"/>
    <p:restoredTop sz="91765" autoAdjust="0"/>
  </p:normalViewPr>
  <p:slideViewPr>
    <p:cSldViewPr snapToGrid="0">
      <p:cViewPr varScale="1">
        <p:scale>
          <a:sx n="142" d="100"/>
          <a:sy n="142" d="100"/>
        </p:scale>
        <p:origin x="1002" y="126"/>
      </p:cViewPr>
      <p:guideLst/>
    </p:cSldViewPr>
  </p:slideViewPr>
  <p:outlineViewPr>
    <p:cViewPr>
      <p:scale>
        <a:sx n="33" d="100"/>
        <a:sy n="33" d="100"/>
      </p:scale>
      <p:origin x="0" y="-38586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0" d="100"/>
        <a:sy n="60" d="100"/>
      </p:scale>
      <p:origin x="0" y="-477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26" Type="http://schemas.openxmlformats.org/officeDocument/2006/relationships/font" Target="fonts/font7.fntdata"/><Relationship Id="rId21" Type="http://schemas.openxmlformats.org/officeDocument/2006/relationships/font" Target="fonts/font2.fntdata"/><Relationship Id="rId34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font" Target="fonts/font6.fntdata"/><Relationship Id="rId33" Type="http://schemas.openxmlformats.org/officeDocument/2006/relationships/tags" Target="tags/tag1.xml"/><Relationship Id="rId38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font" Target="fonts/font1.fntdata"/><Relationship Id="rId29" Type="http://schemas.openxmlformats.org/officeDocument/2006/relationships/font" Target="fonts/font10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5.fntdata"/><Relationship Id="rId32" Type="http://schemas.openxmlformats.org/officeDocument/2006/relationships/font" Target="fonts/font13.fntdata"/><Relationship Id="rId37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font" Target="fonts/font4.fntdata"/><Relationship Id="rId28" Type="http://schemas.openxmlformats.org/officeDocument/2006/relationships/font" Target="fonts/font9.fntdata"/><Relationship Id="rId36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handoutMaster" Target="handoutMasters/handoutMaster1.xml"/><Relationship Id="rId31" Type="http://schemas.openxmlformats.org/officeDocument/2006/relationships/font" Target="fonts/font12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font" Target="fonts/font3.fntdata"/><Relationship Id="rId27" Type="http://schemas.openxmlformats.org/officeDocument/2006/relationships/font" Target="fonts/font8.fntdata"/><Relationship Id="rId30" Type="http://schemas.openxmlformats.org/officeDocument/2006/relationships/font" Target="fonts/font11.fntdata"/><Relationship Id="rId35" Type="http://schemas.openxmlformats.org/officeDocument/2006/relationships/viewProps" Target="viewProp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handoutMasters/_rels/handoutMaster1.xml.rels><?xml version="1.0" encoding="UTF-8" standalone="yes"?>
<Relationships xmlns="http://schemas.openxmlformats.org/package/2006/relationships"><Relationship Id="rId3" Type="http://schemas.openxmlformats.org/officeDocument/2006/relationships/tags" Target="../tags/tag409.xml"/><Relationship Id="rId2" Type="http://schemas.openxmlformats.org/officeDocument/2006/relationships/tags" Target="../tags/tag408.xml"/><Relationship Id="rId1" Type="http://schemas.openxmlformats.org/officeDocument/2006/relationships/theme" Target="../theme/theme3.xml"/><Relationship Id="rId5" Type="http://schemas.openxmlformats.org/officeDocument/2006/relationships/tags" Target="../tags/tag411.xml"/><Relationship Id="rId4" Type="http://schemas.openxmlformats.org/officeDocument/2006/relationships/tags" Target="../tags/tag410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>
            <a:extLst>
              <a:ext uri="{FF2B5EF4-FFF2-40B4-BE49-F238E27FC236}">
                <a16:creationId xmlns:a16="http://schemas.microsoft.com/office/drawing/2014/main" id="{5B2E7BE0-AF14-A7AE-07A0-C7713AD28E82}"/>
              </a:ext>
            </a:extLst>
          </p:cNvPr>
          <p:cNvSpPr>
            <a:spLocks noGrp="1"/>
          </p:cNvSpPr>
          <p:nvPr>
            <p:ph type="hdr" sz="quarter"/>
            <p:custDataLst>
              <p:tags r:id="rId2"/>
            </p:custDataLst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7946118E-0EB5-39F9-10AA-DE2E7A590DCA}"/>
              </a:ext>
            </a:extLst>
          </p:cNvPr>
          <p:cNvSpPr>
            <a:spLocks noGrp="1"/>
          </p:cNvSpPr>
          <p:nvPr>
            <p:ph type="dt" sz="quarter" idx="1"/>
            <p:custDataLst>
              <p:tags r:id="rId3"/>
            </p:custDataLst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30DDDA-6485-42F3-86B1-AFCB15E98760}" type="datetimeFigureOut">
              <a:rPr lang="en-US" smtClean="0"/>
              <a:t>11/23/2025</a:t>
            </a:fld>
            <a:endParaRPr lang="en-US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22A7E680-4359-5C0C-7D08-793C07D1472C}"/>
              </a:ext>
            </a:extLst>
          </p:cNvPr>
          <p:cNvSpPr>
            <a:spLocks noGrp="1"/>
          </p:cNvSpPr>
          <p:nvPr>
            <p:ph type="ftr" sz="quarter" idx="2"/>
            <p:custDataLst>
              <p:tags r:id="rId4"/>
            </p:custDataLst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65C1A7DF-75F5-44EC-9D97-CA9D84BCB513}"/>
              </a:ext>
            </a:extLst>
          </p:cNvPr>
          <p:cNvSpPr>
            <a:spLocks noGrp="1"/>
          </p:cNvSpPr>
          <p:nvPr>
            <p:ph type="sldNum" sz="quarter" idx="3"/>
            <p:custDataLst>
              <p:tags r:id="rId5"/>
            </p:custDataLst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FF835C-B4A1-4FBA-8078-BB7D93E34AC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46396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3" Type="http://schemas.openxmlformats.org/officeDocument/2006/relationships/tags" Target="../tags/tag403.xml"/><Relationship Id="rId7" Type="http://schemas.openxmlformats.org/officeDocument/2006/relationships/tags" Target="../tags/tag407.xml"/><Relationship Id="rId2" Type="http://schemas.openxmlformats.org/officeDocument/2006/relationships/tags" Target="../tags/tag402.xml"/><Relationship Id="rId1" Type="http://schemas.openxmlformats.org/officeDocument/2006/relationships/theme" Target="../theme/theme2.xml"/><Relationship Id="rId6" Type="http://schemas.openxmlformats.org/officeDocument/2006/relationships/tags" Target="../tags/tag406.xml"/><Relationship Id="rId5" Type="http://schemas.openxmlformats.org/officeDocument/2006/relationships/tags" Target="../tags/tag405.xml"/><Relationship Id="rId4" Type="http://schemas.openxmlformats.org/officeDocument/2006/relationships/tags" Target="../tags/tag40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  <p:custDataLst>
              <p:tags r:id="rId2"/>
            </p:custDataLst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lang="en-US" dirty="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  <p:custDataLst>
              <p:tags r:id="rId3"/>
            </p:custDataLst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DB2939-2A77-4C0F-8361-54DD9CF7F980}" type="datetimeFigureOut">
              <a:rPr lang="en-US" smtClean="0"/>
              <a:t>11/23/2025</a:t>
            </a:fld>
            <a:endParaRPr lang="en-US" dirty="0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  <p:custDataLst>
              <p:tags r:id="rId4"/>
            </p:custDataLst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  <p:custDataLst>
              <p:tags r:id="rId5"/>
            </p:custDataLst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Mastertextformat bearbeiten</a:t>
            </a:r>
          </a:p>
          <a:p>
            <a:pPr lvl="1"/>
            <a:r>
              <a:rPr lang="en-US"/>
              <a:t>Zweite Ebene</a:t>
            </a:r>
          </a:p>
          <a:p>
            <a:pPr lvl="2"/>
            <a:r>
              <a:rPr lang="en-US"/>
              <a:t>Dritte Ebene</a:t>
            </a:r>
          </a:p>
          <a:p>
            <a:pPr lvl="3"/>
            <a:r>
              <a:rPr lang="en-US"/>
              <a:t>Vierte Ebene</a:t>
            </a:r>
          </a:p>
          <a:p>
            <a:pPr lvl="4"/>
            <a:r>
              <a:rPr lang="en-US"/>
              <a:t>Fünfte Ebene</a:t>
            </a:r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  <p:custDataLst>
              <p:tags r:id="rId6"/>
            </p:custDataLst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lang="en-US" dirty="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  <p:custDataLst>
              <p:tags r:id="rId7"/>
            </p:custDataLst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8878E8-B33F-4866-A6E7-E5A2FB919B0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48151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tags" Target="../tags/tag416.xml"/><Relationship Id="rId2" Type="http://schemas.openxmlformats.org/officeDocument/2006/relationships/tags" Target="../tags/tag415.xml"/><Relationship Id="rId1" Type="http://schemas.openxmlformats.org/officeDocument/2006/relationships/tags" Target="../tags/tag414.xml"/><Relationship Id="rId5" Type="http://schemas.openxmlformats.org/officeDocument/2006/relationships/slide" Target="../slides/slide1.xml"/><Relationship Id="rId4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tags" Target="../tags/tag420.xml"/><Relationship Id="rId2" Type="http://schemas.openxmlformats.org/officeDocument/2006/relationships/tags" Target="../tags/tag419.xml"/><Relationship Id="rId1" Type="http://schemas.openxmlformats.org/officeDocument/2006/relationships/tags" Target="../tags/tag418.xml"/><Relationship Id="rId5" Type="http://schemas.openxmlformats.org/officeDocument/2006/relationships/slide" Target="../slides/slide2.xml"/><Relationship Id="rId4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tags" Target="../tags/tag424.xml"/><Relationship Id="rId2" Type="http://schemas.openxmlformats.org/officeDocument/2006/relationships/tags" Target="../tags/tag423.xml"/><Relationship Id="rId1" Type="http://schemas.openxmlformats.org/officeDocument/2006/relationships/tags" Target="../tags/tag422.xml"/><Relationship Id="rId5" Type="http://schemas.openxmlformats.org/officeDocument/2006/relationships/slide" Target="../slides/slide3.xml"/><Relationship Id="rId4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tags" Target="../tags/tag437.xml"/><Relationship Id="rId2" Type="http://schemas.openxmlformats.org/officeDocument/2006/relationships/tags" Target="../tags/tag436.xml"/><Relationship Id="rId1" Type="http://schemas.openxmlformats.org/officeDocument/2006/relationships/tags" Target="../tags/tag435.xml"/><Relationship Id="rId5" Type="http://schemas.openxmlformats.org/officeDocument/2006/relationships/slide" Target="../slides/slide4.xml"/><Relationship Id="rId4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3" Type="http://schemas.openxmlformats.org/officeDocument/2006/relationships/tags" Target="../tags/tag445.xml"/><Relationship Id="rId2" Type="http://schemas.openxmlformats.org/officeDocument/2006/relationships/tags" Target="../tags/tag444.xml"/><Relationship Id="rId1" Type="http://schemas.openxmlformats.org/officeDocument/2006/relationships/tags" Target="../tags/tag443.xml"/><Relationship Id="rId5" Type="http://schemas.openxmlformats.org/officeDocument/2006/relationships/slide" Target="../slides/slide12.xml"/><Relationship Id="rId4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3" Type="http://schemas.openxmlformats.org/officeDocument/2006/relationships/tags" Target="../tags/tag450.xml"/><Relationship Id="rId2" Type="http://schemas.openxmlformats.org/officeDocument/2006/relationships/tags" Target="../tags/tag449.xml"/><Relationship Id="rId1" Type="http://schemas.openxmlformats.org/officeDocument/2006/relationships/tags" Target="../tags/tag448.xml"/><Relationship Id="rId5" Type="http://schemas.openxmlformats.org/officeDocument/2006/relationships/slide" Target="../slides/slide13.xml"/><Relationship Id="rId4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  <p:custDataLst>
              <p:tags r:id="rId1"/>
            </p:custDataLst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Classification: NOTE that you need to classify the security level of each presentation by adding it on the title slide. 1) “Secret” – only for the people this is sent to; 2) “Confidential” – only for BauWatch internal usage 3) “Business Confidential”:  for the people it is shared with (internal &amp; external); 4) If you don’t mark it, it appears as being “public”.</a:t>
            </a:r>
          </a:p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  <p:custDataLst>
              <p:tags r:id="rId3"/>
            </p:custDataLst>
          </p:nvPr>
        </p:nvSpPr>
        <p:spPr/>
        <p:txBody>
          <a:bodyPr/>
          <a:lstStyle/>
          <a:p>
            <a:fld id="{C68878E8-B33F-4866-A6E7-E5A2FB919B0A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8278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  <p:custDataLst>
              <p:tags r:id="rId1"/>
            </p:custDataLst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  <p:custDataLst>
              <p:tags r:id="rId3"/>
            </p:custDataLst>
          </p:nvPr>
        </p:nvSpPr>
        <p:spPr/>
        <p:txBody>
          <a:bodyPr/>
          <a:lstStyle/>
          <a:p>
            <a:fld id="{C68878E8-B33F-4866-A6E7-E5A2FB919B0A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12956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34A8F5-A829-D4B7-6437-B406D8E826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B8F26513-F6A0-A9F6-2D2D-7CCBE98D46E9}"/>
              </a:ext>
            </a:extLst>
          </p:cNvPr>
          <p:cNvSpPr>
            <a:spLocks noGrp="1" noRot="1" noChangeAspect="1"/>
          </p:cNvSpPr>
          <p:nvPr>
            <p:ph type="sldImg"/>
            <p:custDataLst>
              <p:tags r:id="rId1"/>
            </p:custDataLst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CE8B54BF-6401-828B-AC54-F31BBA733C41}"/>
              </a:ext>
            </a:extLst>
          </p:cNvPr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dirty="0"/>
              <a:t>   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FC70725F-AF3C-5CE9-77A9-BBDB6CA4BD1E}"/>
              </a:ext>
            </a:extLst>
          </p:cNvPr>
          <p:cNvSpPr>
            <a:spLocks noGrp="1"/>
          </p:cNvSpPr>
          <p:nvPr>
            <p:ph type="sldNum" sz="quarter" idx="5"/>
            <p:custDataLst>
              <p:tags r:id="rId3"/>
            </p:custDataLst>
          </p:nvPr>
        </p:nvSpPr>
        <p:spPr/>
        <p:txBody>
          <a:bodyPr/>
          <a:lstStyle/>
          <a:p>
            <a:fld id="{C68878E8-B33F-4866-A6E7-E5A2FB919B0A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48341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FEEB08-B95B-212E-BB6A-2F8F060D61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9A21D18C-1159-A399-0E31-EE396149F4F1}"/>
              </a:ext>
            </a:extLst>
          </p:cNvPr>
          <p:cNvSpPr>
            <a:spLocks noGrp="1" noRot="1" noChangeAspect="1"/>
          </p:cNvSpPr>
          <p:nvPr>
            <p:ph type="sldImg"/>
            <p:custDataLst>
              <p:tags r:id="rId1"/>
            </p:custDataLst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2C5AA79E-0A22-552D-75FA-FB3349F2367D}"/>
              </a:ext>
            </a:extLst>
          </p:cNvPr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endParaRPr lang="en-GB" sz="1800" dirty="0"/>
          </a:p>
          <a:p>
            <a:pPr marL="285750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1200" dirty="0"/>
              <a:t>Organised networks- 36% </a:t>
            </a:r>
          </a:p>
          <a:p>
            <a:pPr marL="285750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1200" dirty="0"/>
              <a:t>More coordinated and organised operations 46% </a:t>
            </a:r>
          </a:p>
          <a:p>
            <a:pPr marL="285750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1200" dirty="0"/>
              <a:t>More stealthy tactics 45%</a:t>
            </a:r>
          </a:p>
          <a:p>
            <a:endParaRPr lang="en-US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C82182BB-45CE-E232-B432-6022414EE4FD}"/>
              </a:ext>
            </a:extLst>
          </p:cNvPr>
          <p:cNvSpPr>
            <a:spLocks noGrp="1"/>
          </p:cNvSpPr>
          <p:nvPr>
            <p:ph type="sldNum" sz="quarter" idx="5"/>
            <p:custDataLst>
              <p:tags r:id="rId3"/>
            </p:custDataLst>
          </p:nvPr>
        </p:nvSpPr>
        <p:spPr/>
        <p:txBody>
          <a:bodyPr/>
          <a:lstStyle/>
          <a:p>
            <a:fld id="{C68878E8-B33F-4866-A6E7-E5A2FB919B0A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9175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8878E8-B33F-4866-A6E7-E5A2FB919B0A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807907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It independently identifies potential objects that require extra attention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Detects</a:t>
            </a:r>
            <a:r>
              <a:rPr lang="en-US" b="1" dirty="0"/>
              <a:t> 400K objects every week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8878E8-B33F-4866-A6E7-E5A2FB919B0A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19388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1200" dirty="0"/>
              <a:t>STA analyses short clips captured by security cameras, indexes and categorises them to minimise false alarms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NL" sz="1200" dirty="0"/>
              <a:t>A key strength of STA is its ability to </a:t>
            </a:r>
            <a:r>
              <a:rPr lang="en-NL" sz="1200" dirty="0" err="1"/>
              <a:t>analyze</a:t>
            </a:r>
            <a:r>
              <a:rPr lang="en-NL" sz="1200" dirty="0"/>
              <a:t> full video clips instead of individual frames, enabling more accurate context interpretation and effective filtering of false alarms. </a:t>
            </a:r>
            <a:endParaRPr lang="en-US" sz="1200" dirty="0"/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1200" dirty="0"/>
              <a:t>AI, trained on tens of millions of clips, keeps improving at flagging cases that still need control room review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8878E8-B33F-4866-A6E7-E5A2FB919B0A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032392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NL" dirty="0"/>
              <a:t>Only truly relevant clips are flagged and forwarded within seconds to a trained expert for final assessment</a:t>
            </a:r>
            <a:endParaRPr lang="en-GB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8878E8-B33F-4866-A6E7-E5A2FB919B0A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188317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8878E8-B33F-4866-A6E7-E5A2FB919B0A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584991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400" dirty="0">
                <a:solidFill>
                  <a:schemeClr val="bg1"/>
                </a:solidFill>
                <a:latin typeface="Inter"/>
                <a:ea typeface="Inter"/>
              </a:rPr>
              <a:t>More </a:t>
            </a:r>
            <a:r>
              <a:rPr lang="de-DE" sz="1400" dirty="0" err="1">
                <a:solidFill>
                  <a:schemeClr val="bg1"/>
                </a:solidFill>
                <a:latin typeface="Inter"/>
                <a:ea typeface="Inter"/>
              </a:rPr>
              <a:t>than</a:t>
            </a:r>
            <a:r>
              <a:rPr lang="de-DE" sz="1400" dirty="0">
                <a:solidFill>
                  <a:schemeClr val="bg1"/>
                </a:solidFill>
                <a:effectLst/>
                <a:latin typeface="Inter"/>
                <a:ea typeface="Inter"/>
              </a:rPr>
              <a:t> </a:t>
            </a:r>
            <a:r>
              <a:rPr lang="de-DE" sz="1400" b="1" dirty="0">
                <a:solidFill>
                  <a:schemeClr val="accent1"/>
                </a:solidFill>
                <a:effectLst/>
                <a:latin typeface="Inter"/>
                <a:ea typeface="Inter"/>
              </a:rPr>
              <a:t>80 </a:t>
            </a:r>
            <a:r>
              <a:rPr lang="de-DE" sz="1400" b="1" dirty="0" err="1">
                <a:solidFill>
                  <a:schemeClr val="accent1"/>
                </a:solidFill>
                <a:effectLst/>
                <a:latin typeface="Inter"/>
                <a:ea typeface="Inter"/>
              </a:rPr>
              <a:t>drivers</a:t>
            </a:r>
            <a:r>
              <a:rPr lang="de-DE" sz="1400" b="1" dirty="0">
                <a:solidFill>
                  <a:schemeClr val="accent1"/>
                </a:solidFill>
                <a:effectLst/>
                <a:latin typeface="Inter"/>
                <a:ea typeface="Inter"/>
              </a:rPr>
              <a:t> and </a:t>
            </a:r>
            <a:r>
              <a:rPr lang="de-DE" sz="1400" b="1" dirty="0" err="1">
                <a:solidFill>
                  <a:schemeClr val="accent1"/>
                </a:solidFill>
                <a:effectLst/>
                <a:latin typeface="Inter"/>
                <a:ea typeface="Inter"/>
              </a:rPr>
              <a:t>technicians</a:t>
            </a:r>
            <a:r>
              <a:rPr lang="de-DE" sz="1400" dirty="0">
                <a:solidFill>
                  <a:schemeClr val="bg1"/>
                </a:solidFill>
                <a:effectLst/>
                <a:latin typeface="Inter"/>
                <a:ea typeface="Inter"/>
              </a:rPr>
              <a:t>, </a:t>
            </a:r>
            <a:r>
              <a:rPr lang="de-DE" sz="1400" dirty="0" err="1">
                <a:solidFill>
                  <a:schemeClr val="bg1"/>
                </a:solidFill>
                <a:effectLst/>
                <a:latin typeface="Inter"/>
                <a:ea typeface="Inter"/>
              </a:rPr>
              <a:t>continuously</a:t>
            </a:r>
            <a:r>
              <a:rPr lang="de-DE" sz="1400" dirty="0">
                <a:solidFill>
                  <a:schemeClr val="bg1"/>
                </a:solidFill>
                <a:effectLst/>
                <a:latin typeface="Inter"/>
                <a:ea typeface="Inter"/>
              </a:rPr>
              <a:t> </a:t>
            </a:r>
            <a:r>
              <a:rPr lang="de-DE" sz="1400" dirty="0" err="1">
                <a:solidFill>
                  <a:schemeClr val="bg1"/>
                </a:solidFill>
                <a:effectLst/>
                <a:latin typeface="Inter"/>
                <a:ea typeface="Inter"/>
              </a:rPr>
              <a:t>trained</a:t>
            </a:r>
            <a:r>
              <a:rPr lang="de-DE" sz="1400" dirty="0">
                <a:solidFill>
                  <a:schemeClr val="bg1"/>
                </a:solidFill>
                <a:effectLst/>
                <a:latin typeface="Inter"/>
                <a:ea typeface="Inter"/>
              </a:rPr>
              <a:t> on BauWatch </a:t>
            </a:r>
            <a:r>
              <a:rPr lang="de-DE" sz="1400" dirty="0" err="1">
                <a:solidFill>
                  <a:schemeClr val="bg1"/>
                </a:solidFill>
                <a:effectLst/>
                <a:latin typeface="Inter"/>
                <a:ea typeface="Inter"/>
              </a:rPr>
              <a:t>quality</a:t>
            </a:r>
            <a:r>
              <a:rPr lang="de-DE" sz="1400" dirty="0">
                <a:solidFill>
                  <a:schemeClr val="bg1"/>
                </a:solidFill>
                <a:effectLst/>
                <a:latin typeface="Inter"/>
                <a:ea typeface="Inter"/>
              </a:rPr>
              <a:t> and </a:t>
            </a:r>
            <a:r>
              <a:rPr lang="de-DE" sz="1400" dirty="0" err="1">
                <a:solidFill>
                  <a:schemeClr val="bg1"/>
                </a:solidFill>
                <a:effectLst/>
                <a:latin typeface="Inter"/>
                <a:ea typeface="Inter"/>
              </a:rPr>
              <a:t>security</a:t>
            </a:r>
            <a:r>
              <a:rPr lang="de-DE" sz="1400" dirty="0">
                <a:solidFill>
                  <a:schemeClr val="bg1"/>
                </a:solidFill>
                <a:effectLst/>
                <a:latin typeface="Inter"/>
                <a:ea typeface="Inter"/>
              </a:rPr>
              <a:t> </a:t>
            </a:r>
            <a:r>
              <a:rPr lang="de-DE" sz="1400" dirty="0" err="1">
                <a:solidFill>
                  <a:schemeClr val="bg1"/>
                </a:solidFill>
                <a:latin typeface="Inter"/>
                <a:ea typeface="Inter"/>
              </a:rPr>
              <a:t>s</a:t>
            </a:r>
            <a:r>
              <a:rPr lang="de-DE" sz="1400" dirty="0" err="1">
                <a:solidFill>
                  <a:schemeClr val="bg1"/>
                </a:solidFill>
                <a:effectLst/>
                <a:latin typeface="Inter"/>
                <a:ea typeface="Inter"/>
              </a:rPr>
              <a:t>tandards</a:t>
            </a:r>
            <a:r>
              <a:rPr lang="de-DE" sz="1400" dirty="0">
                <a:solidFill>
                  <a:schemeClr val="bg1"/>
                </a:solidFill>
                <a:effectLst/>
                <a:latin typeface="Inter"/>
                <a:ea typeface="Inter"/>
              </a:rPr>
              <a:t> – </a:t>
            </a:r>
            <a:r>
              <a:rPr lang="de-DE" sz="1400" dirty="0" err="1">
                <a:solidFill>
                  <a:schemeClr val="bg1"/>
                </a:solidFill>
                <a:effectLst/>
                <a:latin typeface="Inter"/>
                <a:ea typeface="Inter"/>
              </a:rPr>
              <a:t>ready</a:t>
            </a:r>
            <a:r>
              <a:rPr lang="de-DE" sz="1400" dirty="0">
                <a:solidFill>
                  <a:schemeClr val="bg1"/>
                </a:solidFill>
                <a:effectLst/>
                <a:latin typeface="Inter"/>
                <a:ea typeface="Inter"/>
              </a:rPr>
              <a:t> </a:t>
            </a:r>
            <a:r>
              <a:rPr lang="de-DE" sz="1400" dirty="0" err="1">
                <a:solidFill>
                  <a:schemeClr val="bg1"/>
                </a:solidFill>
                <a:effectLst/>
                <a:latin typeface="Inter"/>
                <a:ea typeface="Inter"/>
              </a:rPr>
              <a:t>to</a:t>
            </a:r>
            <a:r>
              <a:rPr lang="de-DE" sz="1400" dirty="0">
                <a:solidFill>
                  <a:schemeClr val="bg1"/>
                </a:solidFill>
                <a:effectLst/>
                <a:latin typeface="Inter"/>
                <a:ea typeface="Inter"/>
              </a:rPr>
              <a:t> </a:t>
            </a:r>
            <a:r>
              <a:rPr lang="de-DE" sz="1400" dirty="0" err="1">
                <a:solidFill>
                  <a:schemeClr val="bg1"/>
                </a:solidFill>
                <a:effectLst/>
                <a:latin typeface="Inter"/>
                <a:ea typeface="Inter"/>
              </a:rPr>
              <a:t>serve</a:t>
            </a:r>
            <a:r>
              <a:rPr lang="de-DE" sz="1400" dirty="0">
                <a:solidFill>
                  <a:schemeClr val="bg1"/>
                </a:solidFill>
                <a:latin typeface="Inter"/>
                <a:ea typeface="Inter"/>
              </a:rPr>
              <a:t> </a:t>
            </a:r>
            <a:r>
              <a:rPr lang="de-DE" sz="1400" dirty="0" err="1">
                <a:solidFill>
                  <a:schemeClr val="bg1"/>
                </a:solidFill>
                <a:effectLst/>
                <a:latin typeface="Inter"/>
                <a:ea typeface="Inter"/>
              </a:rPr>
              <a:t>our</a:t>
            </a:r>
            <a:r>
              <a:rPr lang="de-DE" sz="1400" dirty="0">
                <a:solidFill>
                  <a:schemeClr val="bg1"/>
                </a:solidFill>
                <a:effectLst/>
                <a:latin typeface="Inter"/>
                <a:ea typeface="Inter"/>
              </a:rPr>
              <a:t> </a:t>
            </a:r>
            <a:r>
              <a:rPr lang="de-DE" sz="1400" dirty="0" err="1">
                <a:solidFill>
                  <a:schemeClr val="bg1"/>
                </a:solidFill>
                <a:effectLst/>
                <a:latin typeface="Inter"/>
                <a:ea typeface="Inter"/>
              </a:rPr>
              <a:t>clients</a:t>
            </a:r>
            <a:r>
              <a:rPr lang="de-DE" sz="1400" dirty="0">
                <a:solidFill>
                  <a:schemeClr val="bg1"/>
                </a:solidFill>
                <a:effectLst/>
                <a:latin typeface="Inter"/>
                <a:ea typeface="Inter"/>
              </a:rPr>
              <a:t>'</a:t>
            </a:r>
            <a:r>
              <a:rPr lang="de-DE" sz="1400" dirty="0">
                <a:solidFill>
                  <a:schemeClr val="bg1"/>
                </a:solidFill>
                <a:latin typeface="Inter"/>
                <a:ea typeface="Inter"/>
              </a:rPr>
              <a:t> </a:t>
            </a:r>
            <a:r>
              <a:rPr lang="de-DE" sz="1400" dirty="0">
                <a:solidFill>
                  <a:schemeClr val="bg1"/>
                </a:solidFill>
                <a:effectLst/>
                <a:latin typeface="Inter"/>
                <a:ea typeface="Inter"/>
              </a:rPr>
              <a:t>individual </a:t>
            </a:r>
            <a:r>
              <a:rPr lang="de-DE" sz="1400" dirty="0" err="1">
                <a:solidFill>
                  <a:schemeClr val="bg1"/>
                </a:solidFill>
                <a:effectLst/>
                <a:latin typeface="Inter"/>
                <a:ea typeface="Inter"/>
              </a:rPr>
              <a:t>needs</a:t>
            </a:r>
            <a:r>
              <a:rPr lang="de-DE" sz="1400" dirty="0">
                <a:solidFill>
                  <a:schemeClr val="bg1"/>
                </a:solidFill>
                <a:effectLst/>
                <a:latin typeface="Inter"/>
                <a:ea typeface="Inter"/>
              </a:rPr>
              <a:t> </a:t>
            </a:r>
            <a:r>
              <a:rPr lang="de-DE" sz="1400" dirty="0" err="1">
                <a:solidFill>
                  <a:schemeClr val="bg1"/>
                </a:solidFill>
                <a:effectLst/>
                <a:latin typeface="Inter"/>
                <a:ea typeface="Inter"/>
              </a:rPr>
              <a:t>across</a:t>
            </a:r>
            <a:r>
              <a:rPr lang="de-DE" sz="1400" dirty="0">
                <a:solidFill>
                  <a:schemeClr val="bg1"/>
                </a:solidFill>
                <a:effectLst/>
                <a:latin typeface="Inter"/>
                <a:ea typeface="Inter"/>
              </a:rPr>
              <a:t> </a:t>
            </a:r>
            <a:r>
              <a:rPr lang="de-DE" sz="1400" b="1" dirty="0">
                <a:solidFill>
                  <a:schemeClr val="accent1"/>
                </a:solidFill>
                <a:effectLst/>
                <a:latin typeface="Inter"/>
                <a:ea typeface="Inter"/>
              </a:rPr>
              <a:t>22 </a:t>
            </a:r>
            <a:r>
              <a:rPr lang="de-DE" sz="1400" b="1" dirty="0" err="1">
                <a:solidFill>
                  <a:schemeClr val="accent1"/>
                </a:solidFill>
                <a:effectLst/>
                <a:latin typeface="Inter"/>
                <a:ea typeface="Inter"/>
              </a:rPr>
              <a:t>locations</a:t>
            </a:r>
            <a:r>
              <a:rPr lang="de-DE" sz="1400" b="1" dirty="0">
                <a:solidFill>
                  <a:schemeClr val="accent1"/>
                </a:solidFill>
                <a:effectLst/>
                <a:latin typeface="Inter"/>
                <a:ea typeface="Inter"/>
              </a:rPr>
              <a:t> </a:t>
            </a:r>
            <a:r>
              <a:rPr lang="de-DE" sz="1400" dirty="0">
                <a:solidFill>
                  <a:schemeClr val="bg1"/>
                </a:solidFill>
                <a:effectLst/>
                <a:latin typeface="Inter"/>
                <a:ea typeface="Inter"/>
              </a:rPr>
              <a:t>in Europe</a:t>
            </a:r>
          </a:p>
          <a:p>
            <a:pPr marL="136525" indent="-136525"/>
            <a:endParaRPr lang="de-DE" sz="1400" b="1" dirty="0">
              <a:solidFill>
                <a:schemeClr val="bg1"/>
              </a:solidFill>
              <a:latin typeface="Montserrat" pitchFamily="2" charset="77"/>
              <a:ea typeface="Inter"/>
            </a:endParaRPr>
          </a:p>
          <a:p>
            <a:pPr marL="136525" indent="-136525"/>
            <a:endParaRPr lang="de-DE" sz="1600" b="1" dirty="0">
              <a:solidFill>
                <a:schemeClr val="bg1"/>
              </a:solidFill>
              <a:latin typeface="Montserrat" pitchFamily="2" charset="77"/>
              <a:ea typeface="Inter"/>
            </a:endParaRPr>
          </a:p>
          <a:p>
            <a:pPr marL="136525" indent="-136525">
              <a:buFont typeface="Arial" panose="020B0604020202020204" pitchFamily="34" charset="0"/>
              <a:buChar char="•"/>
            </a:pPr>
            <a:r>
              <a:rPr lang="de-DE" sz="1400" dirty="0" err="1">
                <a:solidFill>
                  <a:schemeClr val="bg1"/>
                </a:solidFill>
                <a:latin typeface="Inter"/>
                <a:ea typeface="Inter"/>
              </a:rPr>
              <a:t>Delivering</a:t>
            </a:r>
            <a:r>
              <a:rPr lang="de-DE" sz="1400" dirty="0">
                <a:solidFill>
                  <a:schemeClr val="bg1"/>
                </a:solidFill>
                <a:latin typeface="Inter"/>
                <a:ea typeface="Inter"/>
              </a:rPr>
              <a:t> </a:t>
            </a:r>
            <a:r>
              <a:rPr lang="de-DE" sz="1400" b="1" dirty="0" err="1">
                <a:solidFill>
                  <a:schemeClr val="accent1"/>
                </a:solidFill>
                <a:latin typeface="Inter"/>
                <a:ea typeface="Inter"/>
              </a:rPr>
              <a:t>the</a:t>
            </a:r>
            <a:r>
              <a:rPr lang="de-DE" sz="1400" b="1" dirty="0">
                <a:solidFill>
                  <a:schemeClr val="accent1"/>
                </a:solidFill>
                <a:latin typeface="Inter"/>
                <a:ea typeface="Inter"/>
              </a:rPr>
              <a:t> fastest </a:t>
            </a:r>
            <a:r>
              <a:rPr lang="de-DE" sz="1400" b="1" dirty="0" err="1">
                <a:solidFill>
                  <a:schemeClr val="accent1"/>
                </a:solidFill>
                <a:effectLst/>
                <a:latin typeface="Inter"/>
                <a:ea typeface="Inter"/>
              </a:rPr>
              <a:t>response</a:t>
            </a:r>
            <a:r>
              <a:rPr lang="de-DE" sz="1400" b="1" dirty="0">
                <a:solidFill>
                  <a:schemeClr val="accent1"/>
                </a:solidFill>
                <a:effectLst/>
                <a:latin typeface="Inter"/>
                <a:ea typeface="Inter"/>
              </a:rPr>
              <a:t> </a:t>
            </a:r>
            <a:r>
              <a:rPr lang="de-DE" sz="1400" b="1" dirty="0" err="1">
                <a:solidFill>
                  <a:schemeClr val="accent1"/>
                </a:solidFill>
                <a:effectLst/>
                <a:latin typeface="Inter"/>
                <a:ea typeface="Inter"/>
              </a:rPr>
              <a:t>times</a:t>
            </a:r>
            <a:r>
              <a:rPr lang="de-DE" sz="1400" b="1" dirty="0">
                <a:solidFill>
                  <a:schemeClr val="accent1"/>
                </a:solidFill>
                <a:effectLst/>
                <a:latin typeface="Inter"/>
                <a:ea typeface="Inter"/>
              </a:rPr>
              <a:t> </a:t>
            </a:r>
            <a:r>
              <a:rPr lang="de-DE" sz="1400" dirty="0">
                <a:solidFill>
                  <a:schemeClr val="bg1"/>
                </a:solidFill>
                <a:effectLst/>
                <a:latin typeface="Inter"/>
                <a:ea typeface="Inter"/>
              </a:rPr>
              <a:t>in </a:t>
            </a:r>
            <a:r>
              <a:rPr lang="de-DE" sz="1400" dirty="0" err="1">
                <a:solidFill>
                  <a:schemeClr val="bg1"/>
                </a:solidFill>
                <a:effectLst/>
                <a:latin typeface="Inter"/>
                <a:ea typeface="Inter"/>
              </a:rPr>
              <a:t>the</a:t>
            </a:r>
            <a:r>
              <a:rPr lang="de-DE" sz="1400" dirty="0">
                <a:solidFill>
                  <a:schemeClr val="bg1"/>
                </a:solidFill>
                <a:effectLst/>
                <a:latin typeface="Inter"/>
                <a:ea typeface="Inter"/>
              </a:rPr>
              <a:t> </a:t>
            </a:r>
            <a:r>
              <a:rPr lang="de-DE" sz="1400" dirty="0" err="1">
                <a:solidFill>
                  <a:schemeClr val="bg1"/>
                </a:solidFill>
                <a:effectLst/>
                <a:latin typeface="Inter"/>
                <a:ea typeface="Inter"/>
              </a:rPr>
              <a:t>industry</a:t>
            </a:r>
            <a:endParaRPr lang="de-DE" sz="1400" dirty="0">
              <a:solidFill>
                <a:schemeClr val="bg1"/>
              </a:solidFill>
              <a:effectLst/>
              <a:latin typeface="Inter" panose="02000503000000020004" pitchFamily="2" charset="0"/>
              <a:ea typeface="Inter" panose="02000503000000020004" pitchFamily="2" charset="0"/>
            </a:endParaRPr>
          </a:p>
          <a:p>
            <a:pPr marL="136525" indent="-136525">
              <a:buFont typeface="Arial" panose="020B0604020202020204" pitchFamily="34" charset="0"/>
              <a:buChar char="•"/>
            </a:pPr>
            <a:r>
              <a:rPr lang="de-DE" sz="1400" dirty="0" err="1">
                <a:solidFill>
                  <a:schemeClr val="bg1"/>
                </a:solidFill>
                <a:latin typeface="Inter"/>
                <a:ea typeface="Inter"/>
              </a:rPr>
              <a:t>Fulfilment</a:t>
            </a:r>
            <a:r>
              <a:rPr lang="de-DE" sz="1400" dirty="0">
                <a:solidFill>
                  <a:schemeClr val="bg1"/>
                </a:solidFill>
                <a:latin typeface="Inter"/>
                <a:ea typeface="Inter"/>
              </a:rPr>
              <a:t> r</a:t>
            </a:r>
            <a:r>
              <a:rPr lang="de-DE" sz="1400" dirty="0">
                <a:solidFill>
                  <a:schemeClr val="bg1"/>
                </a:solidFill>
                <a:effectLst/>
                <a:latin typeface="Inter"/>
                <a:ea typeface="Inter"/>
              </a:rPr>
              <a:t>ate: </a:t>
            </a:r>
            <a:r>
              <a:rPr lang="de-DE" sz="1400" b="1" dirty="0">
                <a:solidFill>
                  <a:schemeClr val="accent1"/>
                </a:solidFill>
                <a:effectLst/>
                <a:latin typeface="Inter"/>
                <a:ea typeface="Inter"/>
              </a:rPr>
              <a:t>85,000 </a:t>
            </a:r>
            <a:r>
              <a:rPr lang="de-DE" sz="1400" b="1" dirty="0" err="1">
                <a:solidFill>
                  <a:schemeClr val="accent1"/>
                </a:solidFill>
                <a:effectLst/>
                <a:latin typeface="Inter"/>
                <a:ea typeface="Inter"/>
              </a:rPr>
              <a:t>successful</a:t>
            </a:r>
            <a:r>
              <a:rPr lang="de-DE" sz="1400" b="1" dirty="0">
                <a:solidFill>
                  <a:schemeClr val="accent1"/>
                </a:solidFill>
                <a:effectLst/>
                <a:latin typeface="Inter"/>
                <a:ea typeface="Inter"/>
              </a:rPr>
              <a:t> </a:t>
            </a:r>
            <a:r>
              <a:rPr lang="de-DE" sz="1400" b="1" dirty="0" err="1">
                <a:solidFill>
                  <a:schemeClr val="accent1"/>
                </a:solidFill>
                <a:effectLst/>
                <a:latin typeface="Inter"/>
                <a:ea typeface="Inter"/>
              </a:rPr>
              <a:t>evictions</a:t>
            </a:r>
            <a:r>
              <a:rPr lang="de-DE" sz="1400" b="1" dirty="0">
                <a:solidFill>
                  <a:schemeClr val="accent1"/>
                </a:solidFill>
                <a:effectLst/>
                <a:latin typeface="Inter"/>
                <a:ea typeface="Inter"/>
              </a:rPr>
              <a:t> </a:t>
            </a:r>
            <a:r>
              <a:rPr lang="de-DE" sz="1400" dirty="0">
                <a:solidFill>
                  <a:schemeClr val="bg1"/>
                </a:solidFill>
                <a:effectLst/>
                <a:latin typeface="Inter"/>
                <a:ea typeface="Inter"/>
              </a:rPr>
              <a:t>per </a:t>
            </a:r>
            <a:r>
              <a:rPr lang="de-DE" sz="1400" dirty="0" err="1">
                <a:solidFill>
                  <a:schemeClr val="bg1"/>
                </a:solidFill>
                <a:effectLst/>
                <a:latin typeface="Inter"/>
                <a:ea typeface="Inter"/>
              </a:rPr>
              <a:t>year</a:t>
            </a:r>
            <a:endParaRPr lang="de-DE" sz="1400" dirty="0">
              <a:solidFill>
                <a:schemeClr val="bg1"/>
              </a:solidFill>
              <a:effectLst/>
              <a:latin typeface="Inter"/>
              <a:ea typeface="Inter"/>
            </a:endParaRPr>
          </a:p>
          <a:p>
            <a:pPr marL="136525" indent="-136525"/>
            <a:endParaRPr lang="de-DE" sz="1400" b="1" dirty="0">
              <a:solidFill>
                <a:schemeClr val="bg1"/>
              </a:solidFill>
              <a:latin typeface="Montserrat" pitchFamily="2" charset="77"/>
              <a:ea typeface="Inter"/>
            </a:endParaRPr>
          </a:p>
          <a:p>
            <a:pPr marL="136525" indent="-136525"/>
            <a:endParaRPr lang="de-DE" sz="1400" b="1" dirty="0">
              <a:solidFill>
                <a:schemeClr val="bg1"/>
              </a:solidFill>
              <a:latin typeface="Montserrat" pitchFamily="2" charset="77"/>
              <a:ea typeface="Inter"/>
            </a:endParaRPr>
          </a:p>
          <a:p>
            <a:pPr marL="136525" indent="-136525"/>
            <a:r>
              <a:rPr lang="de-DE" sz="1400" b="1" dirty="0" err="1">
                <a:solidFill>
                  <a:schemeClr val="bg1"/>
                </a:solidFill>
                <a:latin typeface="Montserrat" pitchFamily="2" charset="77"/>
                <a:ea typeface="Inter"/>
              </a:rPr>
              <a:t>Customised</a:t>
            </a:r>
            <a:r>
              <a:rPr lang="de-DE" sz="1400" b="1" dirty="0">
                <a:solidFill>
                  <a:schemeClr val="bg1"/>
                </a:solidFill>
                <a:latin typeface="Montserrat" pitchFamily="2" charset="77"/>
                <a:ea typeface="Inter"/>
              </a:rPr>
              <a:t> Security Solutions</a:t>
            </a:r>
          </a:p>
          <a:p>
            <a:pPr marL="136525" indent="-136525">
              <a:buFont typeface="Arial" panose="020B0604020202020204" pitchFamily="34" charset="0"/>
              <a:buChar char="•"/>
            </a:pPr>
            <a:r>
              <a:rPr lang="de-DE" sz="1200" dirty="0">
                <a:solidFill>
                  <a:schemeClr val="bg1"/>
                </a:solidFill>
                <a:effectLst/>
                <a:latin typeface="Inter"/>
                <a:ea typeface="Inter"/>
              </a:rPr>
              <a:t>Bespoke </a:t>
            </a:r>
            <a:r>
              <a:rPr lang="de-DE" sz="1200" dirty="0" err="1">
                <a:solidFill>
                  <a:schemeClr val="bg1"/>
                </a:solidFill>
                <a:effectLst/>
                <a:latin typeface="Inter"/>
                <a:ea typeface="Inter"/>
              </a:rPr>
              <a:t>solutions</a:t>
            </a:r>
            <a:r>
              <a:rPr lang="de-DE" sz="1200" dirty="0">
                <a:solidFill>
                  <a:schemeClr val="bg1"/>
                </a:solidFill>
                <a:effectLst/>
                <a:latin typeface="Inter"/>
                <a:ea typeface="Inter"/>
              </a:rPr>
              <a:t> </a:t>
            </a:r>
            <a:r>
              <a:rPr lang="de-DE" sz="1200" dirty="0" err="1">
                <a:solidFill>
                  <a:schemeClr val="bg1"/>
                </a:solidFill>
                <a:effectLst/>
                <a:latin typeface="Inter"/>
                <a:ea typeface="Inter"/>
              </a:rPr>
              <a:t>through</a:t>
            </a:r>
            <a:r>
              <a:rPr lang="de-DE" sz="1200" dirty="0">
                <a:solidFill>
                  <a:schemeClr val="bg1"/>
                </a:solidFill>
                <a:effectLst/>
                <a:latin typeface="Inter"/>
                <a:ea typeface="Inter"/>
              </a:rPr>
              <a:t> </a:t>
            </a:r>
            <a:r>
              <a:rPr lang="de-DE" sz="1200" dirty="0" err="1">
                <a:solidFill>
                  <a:schemeClr val="bg1"/>
                </a:solidFill>
                <a:effectLst/>
                <a:latin typeface="Inter"/>
                <a:ea typeface="Inter"/>
              </a:rPr>
              <a:t>need</a:t>
            </a:r>
            <a:r>
              <a:rPr lang="de-DE" sz="1200" dirty="0">
                <a:solidFill>
                  <a:schemeClr val="bg1"/>
                </a:solidFill>
                <a:effectLst/>
                <a:latin typeface="Inter"/>
                <a:ea typeface="Inter"/>
              </a:rPr>
              <a:t> </a:t>
            </a:r>
            <a:r>
              <a:rPr lang="de-DE" sz="1200" dirty="0" err="1">
                <a:solidFill>
                  <a:schemeClr val="bg1"/>
                </a:solidFill>
                <a:effectLst/>
                <a:latin typeface="Inter"/>
                <a:ea typeface="Inter"/>
              </a:rPr>
              <a:t>analysis</a:t>
            </a:r>
            <a:r>
              <a:rPr lang="de-DE" sz="1200" dirty="0">
                <a:solidFill>
                  <a:schemeClr val="bg1"/>
                </a:solidFill>
                <a:latin typeface="Inter"/>
                <a:ea typeface="Inter"/>
              </a:rPr>
              <a:t> – </a:t>
            </a:r>
            <a:r>
              <a:rPr lang="de-DE" sz="1200" dirty="0" err="1">
                <a:solidFill>
                  <a:schemeClr val="bg1"/>
                </a:solidFill>
                <a:latin typeface="Inter"/>
                <a:ea typeface="Inter"/>
              </a:rPr>
              <a:t>tailored</a:t>
            </a:r>
            <a:r>
              <a:rPr lang="de-DE" sz="1200" dirty="0">
                <a:solidFill>
                  <a:schemeClr val="bg1"/>
                </a:solidFill>
                <a:latin typeface="Inter"/>
                <a:ea typeface="Inter"/>
              </a:rPr>
              <a:t> </a:t>
            </a:r>
            <a:r>
              <a:rPr lang="de-DE" sz="1200" dirty="0" err="1">
                <a:solidFill>
                  <a:schemeClr val="bg1"/>
                </a:solidFill>
                <a:latin typeface="Inter"/>
                <a:ea typeface="Inter"/>
              </a:rPr>
              <a:t>to</a:t>
            </a:r>
            <a:r>
              <a:rPr lang="de-DE" sz="1200" dirty="0">
                <a:solidFill>
                  <a:schemeClr val="bg1"/>
                </a:solidFill>
                <a:latin typeface="Inter"/>
                <a:ea typeface="Inter"/>
              </a:rPr>
              <a:t> </a:t>
            </a:r>
            <a:r>
              <a:rPr lang="de-DE" sz="1200" dirty="0" err="1">
                <a:solidFill>
                  <a:schemeClr val="bg1"/>
                </a:solidFill>
                <a:effectLst/>
                <a:latin typeface="Inter"/>
                <a:ea typeface="Inter"/>
              </a:rPr>
              <a:t>our</a:t>
            </a:r>
            <a:r>
              <a:rPr lang="de-DE" sz="1200" dirty="0">
                <a:solidFill>
                  <a:schemeClr val="bg1"/>
                </a:solidFill>
                <a:effectLst/>
                <a:latin typeface="Inter"/>
                <a:ea typeface="Inter"/>
              </a:rPr>
              <a:t> </a:t>
            </a:r>
            <a:r>
              <a:rPr lang="de-DE" sz="1200" dirty="0" err="1">
                <a:solidFill>
                  <a:schemeClr val="bg1"/>
                </a:solidFill>
                <a:effectLst/>
                <a:latin typeface="Inter"/>
                <a:ea typeface="Inter"/>
              </a:rPr>
              <a:t>client's</a:t>
            </a:r>
            <a:r>
              <a:rPr lang="de-DE" sz="1200" dirty="0">
                <a:solidFill>
                  <a:schemeClr val="bg1"/>
                </a:solidFill>
                <a:effectLst/>
                <a:latin typeface="Inter"/>
                <a:ea typeface="Inter"/>
              </a:rPr>
              <a:t> </a:t>
            </a:r>
            <a:r>
              <a:rPr lang="de-DE" sz="1200" dirty="0" err="1">
                <a:solidFill>
                  <a:schemeClr val="bg1"/>
                </a:solidFill>
                <a:effectLst/>
                <a:latin typeface="Inter"/>
                <a:ea typeface="Inter"/>
              </a:rPr>
              <a:t>needs</a:t>
            </a:r>
            <a:endParaRPr lang="de-DE" sz="1200" dirty="0">
              <a:solidFill>
                <a:schemeClr val="bg1"/>
              </a:solidFill>
              <a:effectLst/>
              <a:latin typeface="Inter"/>
              <a:ea typeface="Inter"/>
            </a:endParaRPr>
          </a:p>
          <a:p>
            <a:pPr marL="136525" indent="-136525">
              <a:buFont typeface="Arial" panose="020B0604020202020204" pitchFamily="34" charset="0"/>
              <a:buChar char="•"/>
            </a:pPr>
            <a:r>
              <a:rPr lang="de-DE" sz="1200" dirty="0">
                <a:solidFill>
                  <a:schemeClr val="bg1"/>
                </a:solidFill>
                <a:effectLst/>
                <a:latin typeface="Inter"/>
                <a:ea typeface="Inter"/>
              </a:rPr>
              <a:t>Flexible </a:t>
            </a:r>
            <a:r>
              <a:rPr lang="de-DE" sz="1200" dirty="0" err="1">
                <a:solidFill>
                  <a:schemeClr val="bg1"/>
                </a:solidFill>
                <a:effectLst/>
                <a:latin typeface="Inter"/>
                <a:ea typeface="Inter"/>
              </a:rPr>
              <a:t>contracts</a:t>
            </a:r>
            <a:r>
              <a:rPr lang="de-DE" sz="1200" dirty="0">
                <a:solidFill>
                  <a:schemeClr val="bg1"/>
                </a:solidFill>
                <a:effectLst/>
                <a:latin typeface="Inter"/>
                <a:ea typeface="Inter"/>
              </a:rPr>
              <a:t> and pricing </a:t>
            </a:r>
            <a:r>
              <a:rPr lang="de-DE" sz="1200" dirty="0" err="1">
                <a:solidFill>
                  <a:schemeClr val="bg1"/>
                </a:solidFill>
                <a:effectLst/>
                <a:latin typeface="Inter"/>
                <a:ea typeface="Inter"/>
              </a:rPr>
              <a:t>modules</a:t>
            </a:r>
            <a:endParaRPr lang="de-DE" sz="1200" dirty="0">
              <a:solidFill>
                <a:schemeClr val="bg1"/>
              </a:solidFill>
              <a:effectLst/>
              <a:latin typeface="Inter"/>
              <a:ea typeface="Inter"/>
            </a:endParaRP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8878E8-B33F-4866-A6E7-E5A2FB919B0A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828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  <p:custDataLst>
              <p:tags r:id="rId1"/>
            </p:custDataLst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  <p:custDataLst>
              <p:tags r:id="rId3"/>
            </p:custDataLst>
          </p:nvPr>
        </p:nvSpPr>
        <p:spPr/>
        <p:txBody>
          <a:bodyPr/>
          <a:lstStyle/>
          <a:p>
            <a:fld id="{C68878E8-B33F-4866-A6E7-E5A2FB919B0A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085542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  <p:custDataLst>
              <p:tags r:id="rId1"/>
            </p:custDataLst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  <p:custDataLst>
              <p:tags r:id="rId3"/>
            </p:custDataLst>
          </p:nvPr>
        </p:nvSpPr>
        <p:spPr/>
        <p:txBody>
          <a:bodyPr/>
          <a:lstStyle/>
          <a:p>
            <a:fld id="{C68878E8-B33F-4866-A6E7-E5A2FB919B0A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89028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6.xml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tags" Target="../tags/tag9.xml"/><Relationship Id="rId7" Type="http://schemas.openxmlformats.org/officeDocument/2006/relationships/image" Target="../media/image5.png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1.xml"/><Relationship Id="rId10" Type="http://schemas.openxmlformats.org/officeDocument/2006/relationships/image" Target="../media/image4.svg"/><Relationship Id="rId4" Type="http://schemas.openxmlformats.org/officeDocument/2006/relationships/tags" Target="../tags/tag10.xml"/><Relationship Id="rId9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tags" Target="../tags/tag14.xml"/><Relationship Id="rId7" Type="http://schemas.openxmlformats.org/officeDocument/2006/relationships/image" Target="../media/image5.png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6.xml"/><Relationship Id="rId10" Type="http://schemas.openxmlformats.org/officeDocument/2006/relationships/image" Target="../media/image8.svg"/><Relationship Id="rId4" Type="http://schemas.openxmlformats.org/officeDocument/2006/relationships/tags" Target="../tags/tag15.xml"/><Relationship Id="rId9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tags" Target="../tags/tag19.xml"/><Relationship Id="rId7" Type="http://schemas.openxmlformats.org/officeDocument/2006/relationships/image" Target="../media/image9.png"/><Relationship Id="rId2" Type="http://schemas.openxmlformats.org/officeDocument/2006/relationships/tags" Target="../tags/tag18.xml"/><Relationship Id="rId1" Type="http://schemas.openxmlformats.org/officeDocument/2006/relationships/tags" Target="../tags/tag17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21.xml"/><Relationship Id="rId10" Type="http://schemas.openxmlformats.org/officeDocument/2006/relationships/image" Target="../media/image8.svg"/><Relationship Id="rId4" Type="http://schemas.openxmlformats.org/officeDocument/2006/relationships/tags" Target="../tags/tag20.xml"/><Relationship Id="rId9" Type="http://schemas.openxmlformats.org/officeDocument/2006/relationships/image" Target="../media/image7.png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tags" Target="../tags/tag24.xml"/><Relationship Id="rId7" Type="http://schemas.openxmlformats.org/officeDocument/2006/relationships/image" Target="../media/image10.svg"/><Relationship Id="rId2" Type="http://schemas.openxmlformats.org/officeDocument/2006/relationships/tags" Target="../tags/tag23.xml"/><Relationship Id="rId1" Type="http://schemas.openxmlformats.org/officeDocument/2006/relationships/tags" Target="../tags/tag22.xml"/><Relationship Id="rId6" Type="http://schemas.openxmlformats.org/officeDocument/2006/relationships/image" Target="../media/image9.png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25.xml"/><Relationship Id="rId9" Type="http://schemas.openxmlformats.org/officeDocument/2006/relationships/image" Target="../media/image8.sv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tags" Target="../tags/tag28.xml"/><Relationship Id="rId2" Type="http://schemas.openxmlformats.org/officeDocument/2006/relationships/tags" Target="../tags/tag27.xml"/><Relationship Id="rId1" Type="http://schemas.openxmlformats.org/officeDocument/2006/relationships/tags" Target="../tags/tag26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tags" Target="../tags/tag31.xml"/><Relationship Id="rId7" Type="http://schemas.openxmlformats.org/officeDocument/2006/relationships/image" Target="../media/image11.png"/><Relationship Id="rId2" Type="http://schemas.openxmlformats.org/officeDocument/2006/relationships/tags" Target="../tags/tag30.xml"/><Relationship Id="rId1" Type="http://schemas.openxmlformats.org/officeDocument/2006/relationships/tags" Target="../tags/tag29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33.xml"/><Relationship Id="rId10" Type="http://schemas.openxmlformats.org/officeDocument/2006/relationships/image" Target="../media/image4.svg"/><Relationship Id="rId4" Type="http://schemas.openxmlformats.org/officeDocument/2006/relationships/tags" Target="../tags/tag32.xml"/><Relationship Id="rId9" Type="http://schemas.openxmlformats.org/officeDocument/2006/relationships/image" Target="../media/image3.png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tags" Target="../tags/tag36.xml"/><Relationship Id="rId7" Type="http://schemas.openxmlformats.org/officeDocument/2006/relationships/image" Target="../media/image13.png"/><Relationship Id="rId2" Type="http://schemas.openxmlformats.org/officeDocument/2006/relationships/tags" Target="../tags/tag35.xml"/><Relationship Id="rId1" Type="http://schemas.openxmlformats.org/officeDocument/2006/relationships/tags" Target="../tags/tag34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38.xml"/><Relationship Id="rId10" Type="http://schemas.openxmlformats.org/officeDocument/2006/relationships/image" Target="../media/image8.svg"/><Relationship Id="rId4" Type="http://schemas.openxmlformats.org/officeDocument/2006/relationships/tags" Target="../tags/tag37.xml"/><Relationship Id="rId9" Type="http://schemas.openxmlformats.org/officeDocument/2006/relationships/image" Target="../media/image7.png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tags" Target="../tags/tag41.xml"/><Relationship Id="rId7" Type="http://schemas.openxmlformats.org/officeDocument/2006/relationships/image" Target="../media/image13.png"/><Relationship Id="rId2" Type="http://schemas.openxmlformats.org/officeDocument/2006/relationships/tags" Target="../tags/tag40.xml"/><Relationship Id="rId1" Type="http://schemas.openxmlformats.org/officeDocument/2006/relationships/tags" Target="../tags/tag39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43.xml"/><Relationship Id="rId10" Type="http://schemas.openxmlformats.org/officeDocument/2006/relationships/image" Target="../media/image8.svg"/><Relationship Id="rId4" Type="http://schemas.openxmlformats.org/officeDocument/2006/relationships/tags" Target="../tags/tag42.xml"/><Relationship Id="rId9" Type="http://schemas.openxmlformats.org/officeDocument/2006/relationships/image" Target="../media/image7.png"/></Relationships>
</file>

<file path=ppt/slideLayouts/_rels/slideLayout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tags" Target="../tags/tag46.xml"/><Relationship Id="rId7" Type="http://schemas.openxmlformats.org/officeDocument/2006/relationships/image" Target="../media/image9.png"/><Relationship Id="rId2" Type="http://schemas.openxmlformats.org/officeDocument/2006/relationships/tags" Target="../tags/tag45.xml"/><Relationship Id="rId1" Type="http://schemas.openxmlformats.org/officeDocument/2006/relationships/tags" Target="../tags/tag44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48.xml"/><Relationship Id="rId10" Type="http://schemas.openxmlformats.org/officeDocument/2006/relationships/image" Target="../media/image8.svg"/><Relationship Id="rId4" Type="http://schemas.openxmlformats.org/officeDocument/2006/relationships/tags" Target="../tags/tag47.xml"/><Relationship Id="rId9" Type="http://schemas.openxmlformats.org/officeDocument/2006/relationships/image" Target="../media/image7.png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49.xml"/></Relationships>
</file>

<file path=ppt/slideLayouts/_rels/slideLayout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svg"/><Relationship Id="rId3" Type="http://schemas.openxmlformats.org/officeDocument/2006/relationships/tags" Target="../tags/tag52.xml"/><Relationship Id="rId7" Type="http://schemas.openxmlformats.org/officeDocument/2006/relationships/image" Target="../media/image3.png"/><Relationship Id="rId2" Type="http://schemas.openxmlformats.org/officeDocument/2006/relationships/tags" Target="../tags/tag51.xml"/><Relationship Id="rId1" Type="http://schemas.openxmlformats.org/officeDocument/2006/relationships/tags" Target="../tags/tag50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54.xml"/><Relationship Id="rId10" Type="http://schemas.openxmlformats.org/officeDocument/2006/relationships/image" Target="../media/image6.svg"/><Relationship Id="rId4" Type="http://schemas.openxmlformats.org/officeDocument/2006/relationships/tags" Target="../tags/tag53.xml"/><Relationship Id="rId9" Type="http://schemas.openxmlformats.org/officeDocument/2006/relationships/image" Target="../media/image5.png"/></Relationships>
</file>

<file path=ppt/slideLayouts/_rels/slideLayout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tags" Target="../tags/tag57.xml"/><Relationship Id="rId7" Type="http://schemas.openxmlformats.org/officeDocument/2006/relationships/image" Target="../media/image5.png"/><Relationship Id="rId2" Type="http://schemas.openxmlformats.org/officeDocument/2006/relationships/tags" Target="../tags/tag56.xml"/><Relationship Id="rId1" Type="http://schemas.openxmlformats.org/officeDocument/2006/relationships/tags" Target="../tags/tag55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59.xml"/><Relationship Id="rId10" Type="http://schemas.openxmlformats.org/officeDocument/2006/relationships/image" Target="../media/image8.svg"/><Relationship Id="rId4" Type="http://schemas.openxmlformats.org/officeDocument/2006/relationships/tags" Target="../tags/tag58.xml"/><Relationship Id="rId9" Type="http://schemas.openxmlformats.org/officeDocument/2006/relationships/image" Target="../media/image7.png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tags" Target="../tags/tag62.xml"/><Relationship Id="rId7" Type="http://schemas.openxmlformats.org/officeDocument/2006/relationships/image" Target="../media/image15.png"/><Relationship Id="rId2" Type="http://schemas.openxmlformats.org/officeDocument/2006/relationships/tags" Target="../tags/tag61.xml"/><Relationship Id="rId1" Type="http://schemas.openxmlformats.org/officeDocument/2006/relationships/tags" Target="../tags/tag60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64.xml"/><Relationship Id="rId10" Type="http://schemas.openxmlformats.org/officeDocument/2006/relationships/image" Target="../media/image8.svg"/><Relationship Id="rId4" Type="http://schemas.openxmlformats.org/officeDocument/2006/relationships/tags" Target="../tags/tag63.xml"/><Relationship Id="rId9" Type="http://schemas.openxmlformats.org/officeDocument/2006/relationships/image" Target="../media/image7.png"/></Relationships>
</file>

<file path=ppt/slideLayouts/_rels/slideLayout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tags" Target="../tags/tag67.xml"/><Relationship Id="rId7" Type="http://schemas.openxmlformats.org/officeDocument/2006/relationships/image" Target="../media/image9.png"/><Relationship Id="rId2" Type="http://schemas.openxmlformats.org/officeDocument/2006/relationships/tags" Target="../tags/tag66.xml"/><Relationship Id="rId1" Type="http://schemas.openxmlformats.org/officeDocument/2006/relationships/tags" Target="../tags/tag65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69.xml"/><Relationship Id="rId10" Type="http://schemas.openxmlformats.org/officeDocument/2006/relationships/image" Target="../media/image8.svg"/><Relationship Id="rId4" Type="http://schemas.openxmlformats.org/officeDocument/2006/relationships/tags" Target="../tags/tag68.xml"/><Relationship Id="rId9" Type="http://schemas.openxmlformats.org/officeDocument/2006/relationships/image" Target="../media/image7.png"/></Relationships>
</file>

<file path=ppt/slideLayouts/_rels/slideLayout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tags" Target="../tags/tag72.xml"/><Relationship Id="rId7" Type="http://schemas.openxmlformats.org/officeDocument/2006/relationships/image" Target="../media/image10.svg"/><Relationship Id="rId2" Type="http://schemas.openxmlformats.org/officeDocument/2006/relationships/tags" Target="../tags/tag71.xml"/><Relationship Id="rId1" Type="http://schemas.openxmlformats.org/officeDocument/2006/relationships/tags" Target="../tags/tag70.xml"/><Relationship Id="rId6" Type="http://schemas.openxmlformats.org/officeDocument/2006/relationships/image" Target="../media/image9.png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73.xml"/><Relationship Id="rId9" Type="http://schemas.openxmlformats.org/officeDocument/2006/relationships/image" Target="../media/image8.sv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tags" Target="../tags/tag76.xml"/><Relationship Id="rId2" Type="http://schemas.openxmlformats.org/officeDocument/2006/relationships/tags" Target="../tags/tag75.xml"/><Relationship Id="rId1" Type="http://schemas.openxmlformats.org/officeDocument/2006/relationships/tags" Target="../tags/tag74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77.xml"/></Relationships>
</file>

<file path=ppt/slideLayouts/_rels/slideLayout19.xml.rels><?xml version="1.0" encoding="UTF-8" standalone="yes"?>
<Relationships xmlns="http://schemas.openxmlformats.org/package/2006/relationships"><Relationship Id="rId8" Type="http://schemas.openxmlformats.org/officeDocument/2006/relationships/tags" Target="../tags/tag85.xml"/><Relationship Id="rId13" Type="http://schemas.openxmlformats.org/officeDocument/2006/relationships/tags" Target="../tags/tag90.xml"/><Relationship Id="rId18" Type="http://schemas.openxmlformats.org/officeDocument/2006/relationships/image" Target="../media/image8.svg"/><Relationship Id="rId3" Type="http://schemas.openxmlformats.org/officeDocument/2006/relationships/tags" Target="../tags/tag80.xml"/><Relationship Id="rId7" Type="http://schemas.openxmlformats.org/officeDocument/2006/relationships/tags" Target="../tags/tag84.xml"/><Relationship Id="rId12" Type="http://schemas.openxmlformats.org/officeDocument/2006/relationships/tags" Target="../tags/tag89.xml"/><Relationship Id="rId17" Type="http://schemas.openxmlformats.org/officeDocument/2006/relationships/image" Target="../media/image7.png"/><Relationship Id="rId2" Type="http://schemas.openxmlformats.org/officeDocument/2006/relationships/tags" Target="../tags/tag79.xml"/><Relationship Id="rId16" Type="http://schemas.openxmlformats.org/officeDocument/2006/relationships/slideMaster" Target="../slideMasters/slideMaster1.xml"/><Relationship Id="rId1" Type="http://schemas.openxmlformats.org/officeDocument/2006/relationships/tags" Target="../tags/tag78.xml"/><Relationship Id="rId6" Type="http://schemas.openxmlformats.org/officeDocument/2006/relationships/tags" Target="../tags/tag83.xml"/><Relationship Id="rId11" Type="http://schemas.openxmlformats.org/officeDocument/2006/relationships/tags" Target="../tags/tag88.xml"/><Relationship Id="rId5" Type="http://schemas.openxmlformats.org/officeDocument/2006/relationships/tags" Target="../tags/tag82.xml"/><Relationship Id="rId15" Type="http://schemas.openxmlformats.org/officeDocument/2006/relationships/tags" Target="../tags/tag92.xml"/><Relationship Id="rId10" Type="http://schemas.openxmlformats.org/officeDocument/2006/relationships/tags" Target="../tags/tag87.xml"/><Relationship Id="rId4" Type="http://schemas.openxmlformats.org/officeDocument/2006/relationships/tags" Target="../tags/tag81.xml"/><Relationship Id="rId9" Type="http://schemas.openxmlformats.org/officeDocument/2006/relationships/tags" Target="../tags/tag86.xml"/><Relationship Id="rId14" Type="http://schemas.openxmlformats.org/officeDocument/2006/relationships/tags" Target="../tags/tag91.xml"/></Relationships>
</file>

<file path=ppt/slideLayouts/_rels/slideLayout20.xml.rels><?xml version="1.0" encoding="UTF-8" standalone="yes"?>
<Relationships xmlns="http://schemas.openxmlformats.org/package/2006/relationships"><Relationship Id="rId8" Type="http://schemas.openxmlformats.org/officeDocument/2006/relationships/tags" Target="../tags/tag100.xml"/><Relationship Id="rId13" Type="http://schemas.openxmlformats.org/officeDocument/2006/relationships/tags" Target="../tags/tag105.xml"/><Relationship Id="rId18" Type="http://schemas.openxmlformats.org/officeDocument/2006/relationships/image" Target="../media/image8.svg"/><Relationship Id="rId3" Type="http://schemas.openxmlformats.org/officeDocument/2006/relationships/tags" Target="../tags/tag95.xml"/><Relationship Id="rId7" Type="http://schemas.openxmlformats.org/officeDocument/2006/relationships/tags" Target="../tags/tag99.xml"/><Relationship Id="rId12" Type="http://schemas.openxmlformats.org/officeDocument/2006/relationships/tags" Target="../tags/tag104.xml"/><Relationship Id="rId17" Type="http://schemas.openxmlformats.org/officeDocument/2006/relationships/image" Target="../media/image7.png"/><Relationship Id="rId2" Type="http://schemas.openxmlformats.org/officeDocument/2006/relationships/tags" Target="../tags/tag94.xml"/><Relationship Id="rId16" Type="http://schemas.openxmlformats.org/officeDocument/2006/relationships/slideMaster" Target="../slideMasters/slideMaster1.xml"/><Relationship Id="rId1" Type="http://schemas.openxmlformats.org/officeDocument/2006/relationships/tags" Target="../tags/tag93.xml"/><Relationship Id="rId6" Type="http://schemas.openxmlformats.org/officeDocument/2006/relationships/tags" Target="../tags/tag98.xml"/><Relationship Id="rId11" Type="http://schemas.openxmlformats.org/officeDocument/2006/relationships/tags" Target="../tags/tag103.xml"/><Relationship Id="rId5" Type="http://schemas.openxmlformats.org/officeDocument/2006/relationships/tags" Target="../tags/tag97.xml"/><Relationship Id="rId15" Type="http://schemas.openxmlformats.org/officeDocument/2006/relationships/tags" Target="../tags/tag107.xml"/><Relationship Id="rId10" Type="http://schemas.openxmlformats.org/officeDocument/2006/relationships/tags" Target="../tags/tag102.xml"/><Relationship Id="rId4" Type="http://schemas.openxmlformats.org/officeDocument/2006/relationships/tags" Target="../tags/tag96.xml"/><Relationship Id="rId9" Type="http://schemas.openxmlformats.org/officeDocument/2006/relationships/tags" Target="../tags/tag101.xml"/><Relationship Id="rId14" Type="http://schemas.openxmlformats.org/officeDocument/2006/relationships/tags" Target="../tags/tag106.xml"/></Relationships>
</file>

<file path=ppt/slideLayouts/_rels/slideLayout21.xml.rels><?xml version="1.0" encoding="UTF-8" standalone="yes"?>
<Relationships xmlns="http://schemas.openxmlformats.org/package/2006/relationships"><Relationship Id="rId8" Type="http://schemas.openxmlformats.org/officeDocument/2006/relationships/tags" Target="../tags/tag115.xml"/><Relationship Id="rId13" Type="http://schemas.openxmlformats.org/officeDocument/2006/relationships/tags" Target="../tags/tag120.xml"/><Relationship Id="rId18" Type="http://schemas.openxmlformats.org/officeDocument/2006/relationships/image" Target="../media/image8.svg"/><Relationship Id="rId3" Type="http://schemas.openxmlformats.org/officeDocument/2006/relationships/tags" Target="../tags/tag110.xml"/><Relationship Id="rId7" Type="http://schemas.openxmlformats.org/officeDocument/2006/relationships/tags" Target="../tags/tag114.xml"/><Relationship Id="rId12" Type="http://schemas.openxmlformats.org/officeDocument/2006/relationships/tags" Target="../tags/tag119.xml"/><Relationship Id="rId17" Type="http://schemas.openxmlformats.org/officeDocument/2006/relationships/image" Target="../media/image7.png"/><Relationship Id="rId2" Type="http://schemas.openxmlformats.org/officeDocument/2006/relationships/tags" Target="../tags/tag109.xml"/><Relationship Id="rId16" Type="http://schemas.openxmlformats.org/officeDocument/2006/relationships/slideMaster" Target="../slideMasters/slideMaster1.xml"/><Relationship Id="rId1" Type="http://schemas.openxmlformats.org/officeDocument/2006/relationships/tags" Target="../tags/tag108.xml"/><Relationship Id="rId6" Type="http://schemas.openxmlformats.org/officeDocument/2006/relationships/tags" Target="../tags/tag113.xml"/><Relationship Id="rId11" Type="http://schemas.openxmlformats.org/officeDocument/2006/relationships/tags" Target="../tags/tag118.xml"/><Relationship Id="rId5" Type="http://schemas.openxmlformats.org/officeDocument/2006/relationships/tags" Target="../tags/tag112.xml"/><Relationship Id="rId15" Type="http://schemas.openxmlformats.org/officeDocument/2006/relationships/tags" Target="../tags/tag122.xml"/><Relationship Id="rId10" Type="http://schemas.openxmlformats.org/officeDocument/2006/relationships/tags" Target="../tags/tag117.xml"/><Relationship Id="rId4" Type="http://schemas.openxmlformats.org/officeDocument/2006/relationships/tags" Target="../tags/tag111.xml"/><Relationship Id="rId9" Type="http://schemas.openxmlformats.org/officeDocument/2006/relationships/tags" Target="../tags/tag116.xml"/><Relationship Id="rId14" Type="http://schemas.openxmlformats.org/officeDocument/2006/relationships/tags" Target="../tags/tag121.xml"/></Relationships>
</file>

<file path=ppt/slideLayouts/_rels/slideLayout22.xml.rels><?xml version="1.0" encoding="UTF-8" standalone="yes"?>
<Relationships xmlns="http://schemas.openxmlformats.org/package/2006/relationships"><Relationship Id="rId8" Type="http://schemas.openxmlformats.org/officeDocument/2006/relationships/tags" Target="../tags/tag130.xml"/><Relationship Id="rId13" Type="http://schemas.openxmlformats.org/officeDocument/2006/relationships/tags" Target="../tags/tag135.xml"/><Relationship Id="rId18" Type="http://schemas.openxmlformats.org/officeDocument/2006/relationships/image" Target="../media/image8.svg"/><Relationship Id="rId3" Type="http://schemas.openxmlformats.org/officeDocument/2006/relationships/tags" Target="../tags/tag125.xml"/><Relationship Id="rId7" Type="http://schemas.openxmlformats.org/officeDocument/2006/relationships/tags" Target="../tags/tag129.xml"/><Relationship Id="rId12" Type="http://schemas.openxmlformats.org/officeDocument/2006/relationships/tags" Target="../tags/tag134.xml"/><Relationship Id="rId17" Type="http://schemas.openxmlformats.org/officeDocument/2006/relationships/image" Target="../media/image7.png"/><Relationship Id="rId2" Type="http://schemas.openxmlformats.org/officeDocument/2006/relationships/tags" Target="../tags/tag124.xml"/><Relationship Id="rId16" Type="http://schemas.openxmlformats.org/officeDocument/2006/relationships/slideMaster" Target="../slideMasters/slideMaster1.xml"/><Relationship Id="rId1" Type="http://schemas.openxmlformats.org/officeDocument/2006/relationships/tags" Target="../tags/tag123.xml"/><Relationship Id="rId6" Type="http://schemas.openxmlformats.org/officeDocument/2006/relationships/tags" Target="../tags/tag128.xml"/><Relationship Id="rId11" Type="http://schemas.openxmlformats.org/officeDocument/2006/relationships/tags" Target="../tags/tag133.xml"/><Relationship Id="rId5" Type="http://schemas.openxmlformats.org/officeDocument/2006/relationships/tags" Target="../tags/tag127.xml"/><Relationship Id="rId15" Type="http://schemas.openxmlformats.org/officeDocument/2006/relationships/tags" Target="../tags/tag137.xml"/><Relationship Id="rId10" Type="http://schemas.openxmlformats.org/officeDocument/2006/relationships/tags" Target="../tags/tag132.xml"/><Relationship Id="rId4" Type="http://schemas.openxmlformats.org/officeDocument/2006/relationships/tags" Target="../tags/tag126.xml"/><Relationship Id="rId9" Type="http://schemas.openxmlformats.org/officeDocument/2006/relationships/tags" Target="../tags/tag131.xml"/><Relationship Id="rId14" Type="http://schemas.openxmlformats.org/officeDocument/2006/relationships/tags" Target="../tags/tag136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38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tags" Target="../tags/tag141.xml"/><Relationship Id="rId2" Type="http://schemas.openxmlformats.org/officeDocument/2006/relationships/tags" Target="../tags/tag140.xml"/><Relationship Id="rId1" Type="http://schemas.openxmlformats.org/officeDocument/2006/relationships/tags" Target="../tags/tag139.xml"/><Relationship Id="rId4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43.xml"/><Relationship Id="rId1" Type="http://schemas.openxmlformats.org/officeDocument/2006/relationships/tags" Target="../tags/tag14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tags" Target="../tags/tag146.xml"/><Relationship Id="rId2" Type="http://schemas.openxmlformats.org/officeDocument/2006/relationships/tags" Target="../tags/tag145.xml"/><Relationship Id="rId1" Type="http://schemas.openxmlformats.org/officeDocument/2006/relationships/tags" Target="../tags/tag144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147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tags" Target="../tags/tag150.xml"/><Relationship Id="rId2" Type="http://schemas.openxmlformats.org/officeDocument/2006/relationships/tags" Target="../tags/tag149.xml"/><Relationship Id="rId1" Type="http://schemas.openxmlformats.org/officeDocument/2006/relationships/tags" Target="../tags/tag148.xml"/><Relationship Id="rId4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tags" Target="../tags/tag153.xml"/><Relationship Id="rId2" Type="http://schemas.openxmlformats.org/officeDocument/2006/relationships/tags" Target="../tags/tag152.xml"/><Relationship Id="rId1" Type="http://schemas.openxmlformats.org/officeDocument/2006/relationships/tags" Target="../tags/tag151.xml"/><Relationship Id="rId4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tags" Target="../tags/tag156.xml"/><Relationship Id="rId2" Type="http://schemas.openxmlformats.org/officeDocument/2006/relationships/tags" Target="../tags/tag155.xml"/><Relationship Id="rId1" Type="http://schemas.openxmlformats.org/officeDocument/2006/relationships/tags" Target="../tags/tag154.xml"/><Relationship Id="rId4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tags" Target="../tags/tag159.xml"/><Relationship Id="rId2" Type="http://schemas.openxmlformats.org/officeDocument/2006/relationships/tags" Target="../tags/tag158.xml"/><Relationship Id="rId1" Type="http://schemas.openxmlformats.org/officeDocument/2006/relationships/tags" Target="../tags/tag157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160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tags" Target="../tags/tag163.xml"/><Relationship Id="rId2" Type="http://schemas.openxmlformats.org/officeDocument/2006/relationships/tags" Target="../tags/tag162.xml"/><Relationship Id="rId1" Type="http://schemas.openxmlformats.org/officeDocument/2006/relationships/tags" Target="../tags/tag161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65.xml"/><Relationship Id="rId4" Type="http://schemas.openxmlformats.org/officeDocument/2006/relationships/tags" Target="../tags/tag164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tags" Target="../tags/tag168.xml"/><Relationship Id="rId2" Type="http://schemas.openxmlformats.org/officeDocument/2006/relationships/tags" Target="../tags/tag167.xml"/><Relationship Id="rId1" Type="http://schemas.openxmlformats.org/officeDocument/2006/relationships/tags" Target="../tags/tag166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70.xml"/><Relationship Id="rId4" Type="http://schemas.openxmlformats.org/officeDocument/2006/relationships/tags" Target="../tags/tag169.xml"/></Relationships>
</file>

<file path=ppt/slideLayouts/_rels/slideLayout33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1.xml"/><Relationship Id="rId3" Type="http://schemas.openxmlformats.org/officeDocument/2006/relationships/tags" Target="../tags/tag173.xml"/><Relationship Id="rId7" Type="http://schemas.openxmlformats.org/officeDocument/2006/relationships/tags" Target="../tags/tag177.xml"/><Relationship Id="rId2" Type="http://schemas.openxmlformats.org/officeDocument/2006/relationships/tags" Target="../tags/tag172.xml"/><Relationship Id="rId1" Type="http://schemas.openxmlformats.org/officeDocument/2006/relationships/tags" Target="../tags/tag171.xml"/><Relationship Id="rId6" Type="http://schemas.openxmlformats.org/officeDocument/2006/relationships/tags" Target="../tags/tag176.xml"/><Relationship Id="rId5" Type="http://schemas.openxmlformats.org/officeDocument/2006/relationships/tags" Target="../tags/tag175.xml"/><Relationship Id="rId4" Type="http://schemas.openxmlformats.org/officeDocument/2006/relationships/tags" Target="../tags/tag174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78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tags" Target="../tags/tag181.xml"/><Relationship Id="rId2" Type="http://schemas.openxmlformats.org/officeDocument/2006/relationships/tags" Target="../tags/tag180.xml"/><Relationship Id="rId1" Type="http://schemas.openxmlformats.org/officeDocument/2006/relationships/tags" Target="../tags/tag179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182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tags" Target="../tags/tag185.xml"/><Relationship Id="rId2" Type="http://schemas.openxmlformats.org/officeDocument/2006/relationships/tags" Target="../tags/tag184.xml"/><Relationship Id="rId1" Type="http://schemas.openxmlformats.org/officeDocument/2006/relationships/tags" Target="../tags/tag183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186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tags" Target="../tags/tag189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188.xml"/><Relationship Id="rId1" Type="http://schemas.openxmlformats.org/officeDocument/2006/relationships/tags" Target="../tags/tag187.xml"/><Relationship Id="rId6" Type="http://schemas.openxmlformats.org/officeDocument/2006/relationships/tags" Target="../tags/tag192.xml"/><Relationship Id="rId5" Type="http://schemas.openxmlformats.org/officeDocument/2006/relationships/tags" Target="../tags/tag191.xml"/><Relationship Id="rId4" Type="http://schemas.openxmlformats.org/officeDocument/2006/relationships/tags" Target="../tags/tag190.xml"/></Relationships>
</file>

<file path=ppt/slideLayouts/_rels/slideLayout38.xml.rels><?xml version="1.0" encoding="UTF-8" standalone="yes"?>
<Relationships xmlns="http://schemas.openxmlformats.org/package/2006/relationships"><Relationship Id="rId8" Type="http://schemas.openxmlformats.org/officeDocument/2006/relationships/tags" Target="../tags/tag200.xml"/><Relationship Id="rId3" Type="http://schemas.openxmlformats.org/officeDocument/2006/relationships/tags" Target="../tags/tag195.xml"/><Relationship Id="rId7" Type="http://schemas.openxmlformats.org/officeDocument/2006/relationships/tags" Target="../tags/tag199.xml"/><Relationship Id="rId2" Type="http://schemas.openxmlformats.org/officeDocument/2006/relationships/tags" Target="../tags/tag194.xml"/><Relationship Id="rId1" Type="http://schemas.openxmlformats.org/officeDocument/2006/relationships/tags" Target="../tags/tag193.xml"/><Relationship Id="rId6" Type="http://schemas.openxmlformats.org/officeDocument/2006/relationships/tags" Target="../tags/tag198.xml"/><Relationship Id="rId5" Type="http://schemas.openxmlformats.org/officeDocument/2006/relationships/tags" Target="../tags/tag197.xml"/><Relationship Id="rId4" Type="http://schemas.openxmlformats.org/officeDocument/2006/relationships/tags" Target="../tags/tag196.xml"/><Relationship Id="rId9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8" Type="http://schemas.openxmlformats.org/officeDocument/2006/relationships/tags" Target="../tags/tag208.xml"/><Relationship Id="rId3" Type="http://schemas.openxmlformats.org/officeDocument/2006/relationships/tags" Target="../tags/tag203.xml"/><Relationship Id="rId7" Type="http://schemas.openxmlformats.org/officeDocument/2006/relationships/tags" Target="../tags/tag207.xml"/><Relationship Id="rId2" Type="http://schemas.openxmlformats.org/officeDocument/2006/relationships/tags" Target="../tags/tag202.xml"/><Relationship Id="rId1" Type="http://schemas.openxmlformats.org/officeDocument/2006/relationships/tags" Target="../tags/tag201.xml"/><Relationship Id="rId6" Type="http://schemas.openxmlformats.org/officeDocument/2006/relationships/tags" Target="../tags/tag206.xml"/><Relationship Id="rId11" Type="http://schemas.openxmlformats.org/officeDocument/2006/relationships/slideMaster" Target="../slideMasters/slideMaster1.xml"/><Relationship Id="rId5" Type="http://schemas.openxmlformats.org/officeDocument/2006/relationships/tags" Target="../tags/tag205.xml"/><Relationship Id="rId10" Type="http://schemas.openxmlformats.org/officeDocument/2006/relationships/tags" Target="../tags/tag210.xml"/><Relationship Id="rId4" Type="http://schemas.openxmlformats.org/officeDocument/2006/relationships/tags" Target="../tags/tag204.xml"/><Relationship Id="rId9" Type="http://schemas.openxmlformats.org/officeDocument/2006/relationships/tags" Target="../tags/tag209.xml"/></Relationships>
</file>

<file path=ppt/slideLayouts/_rels/slideLayout40.xml.rels><?xml version="1.0" encoding="UTF-8" standalone="yes"?>
<Relationships xmlns="http://schemas.openxmlformats.org/package/2006/relationships"><Relationship Id="rId8" Type="http://schemas.openxmlformats.org/officeDocument/2006/relationships/tags" Target="../tags/tag218.xml"/><Relationship Id="rId13" Type="http://schemas.openxmlformats.org/officeDocument/2006/relationships/tags" Target="../tags/tag223.xml"/><Relationship Id="rId3" Type="http://schemas.openxmlformats.org/officeDocument/2006/relationships/tags" Target="../tags/tag213.xml"/><Relationship Id="rId7" Type="http://schemas.openxmlformats.org/officeDocument/2006/relationships/tags" Target="../tags/tag217.xml"/><Relationship Id="rId12" Type="http://schemas.openxmlformats.org/officeDocument/2006/relationships/tags" Target="../tags/tag222.xml"/><Relationship Id="rId2" Type="http://schemas.openxmlformats.org/officeDocument/2006/relationships/tags" Target="../tags/tag212.xml"/><Relationship Id="rId1" Type="http://schemas.openxmlformats.org/officeDocument/2006/relationships/tags" Target="../tags/tag211.xml"/><Relationship Id="rId6" Type="http://schemas.openxmlformats.org/officeDocument/2006/relationships/tags" Target="../tags/tag216.xml"/><Relationship Id="rId11" Type="http://schemas.openxmlformats.org/officeDocument/2006/relationships/tags" Target="../tags/tag221.xml"/><Relationship Id="rId5" Type="http://schemas.openxmlformats.org/officeDocument/2006/relationships/tags" Target="../tags/tag215.xml"/><Relationship Id="rId15" Type="http://schemas.openxmlformats.org/officeDocument/2006/relationships/slideMaster" Target="../slideMasters/slideMaster1.xml"/><Relationship Id="rId10" Type="http://schemas.openxmlformats.org/officeDocument/2006/relationships/tags" Target="../tags/tag220.xml"/><Relationship Id="rId4" Type="http://schemas.openxmlformats.org/officeDocument/2006/relationships/tags" Target="../tags/tag214.xml"/><Relationship Id="rId9" Type="http://schemas.openxmlformats.org/officeDocument/2006/relationships/tags" Target="../tags/tag219.xml"/><Relationship Id="rId14" Type="http://schemas.openxmlformats.org/officeDocument/2006/relationships/tags" Target="../tags/tag224.xml"/></Relationships>
</file>

<file path=ppt/slideLayouts/_rels/slideLayout41.xml.rels><?xml version="1.0" encoding="UTF-8" standalone="yes"?>
<Relationships xmlns="http://schemas.openxmlformats.org/package/2006/relationships"><Relationship Id="rId8" Type="http://schemas.openxmlformats.org/officeDocument/2006/relationships/tags" Target="../tags/tag232.xml"/><Relationship Id="rId3" Type="http://schemas.openxmlformats.org/officeDocument/2006/relationships/tags" Target="../tags/tag227.xml"/><Relationship Id="rId7" Type="http://schemas.openxmlformats.org/officeDocument/2006/relationships/tags" Target="../tags/tag231.xml"/><Relationship Id="rId2" Type="http://schemas.openxmlformats.org/officeDocument/2006/relationships/tags" Target="../tags/tag226.xml"/><Relationship Id="rId1" Type="http://schemas.openxmlformats.org/officeDocument/2006/relationships/tags" Target="../tags/tag225.xml"/><Relationship Id="rId6" Type="http://schemas.openxmlformats.org/officeDocument/2006/relationships/tags" Target="../tags/tag230.xml"/><Relationship Id="rId11" Type="http://schemas.openxmlformats.org/officeDocument/2006/relationships/slideMaster" Target="../slideMasters/slideMaster1.xml"/><Relationship Id="rId5" Type="http://schemas.openxmlformats.org/officeDocument/2006/relationships/tags" Target="../tags/tag229.xml"/><Relationship Id="rId10" Type="http://schemas.openxmlformats.org/officeDocument/2006/relationships/tags" Target="../tags/tag234.xml"/><Relationship Id="rId4" Type="http://schemas.openxmlformats.org/officeDocument/2006/relationships/tags" Target="../tags/tag228.xml"/><Relationship Id="rId9" Type="http://schemas.openxmlformats.org/officeDocument/2006/relationships/tags" Target="../tags/tag233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tags" Target="../tags/tag237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236.xml"/><Relationship Id="rId1" Type="http://schemas.openxmlformats.org/officeDocument/2006/relationships/tags" Target="../tags/tag235.xml"/><Relationship Id="rId6" Type="http://schemas.openxmlformats.org/officeDocument/2006/relationships/tags" Target="../tags/tag240.xml"/><Relationship Id="rId5" Type="http://schemas.openxmlformats.org/officeDocument/2006/relationships/tags" Target="../tags/tag239.xml"/><Relationship Id="rId4" Type="http://schemas.openxmlformats.org/officeDocument/2006/relationships/tags" Target="../tags/tag238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tags" Target="../tags/tag243.xml"/><Relationship Id="rId2" Type="http://schemas.openxmlformats.org/officeDocument/2006/relationships/tags" Target="../tags/tag242.xml"/><Relationship Id="rId1" Type="http://schemas.openxmlformats.org/officeDocument/2006/relationships/tags" Target="../tags/tag241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244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tags" Target="../tags/tag247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246.xml"/><Relationship Id="rId1" Type="http://schemas.openxmlformats.org/officeDocument/2006/relationships/tags" Target="../tags/tag245.xml"/><Relationship Id="rId6" Type="http://schemas.openxmlformats.org/officeDocument/2006/relationships/tags" Target="../tags/tag250.xml"/><Relationship Id="rId5" Type="http://schemas.openxmlformats.org/officeDocument/2006/relationships/tags" Target="../tags/tag249.xml"/><Relationship Id="rId4" Type="http://schemas.openxmlformats.org/officeDocument/2006/relationships/tags" Target="../tags/tag248.xml"/></Relationships>
</file>

<file path=ppt/slideLayouts/_rels/slideLayout45.xml.rels><?xml version="1.0" encoding="UTF-8" standalone="yes"?>
<Relationships xmlns="http://schemas.openxmlformats.org/package/2006/relationships"><Relationship Id="rId8" Type="http://schemas.openxmlformats.org/officeDocument/2006/relationships/tags" Target="../tags/tag258.xml"/><Relationship Id="rId13" Type="http://schemas.openxmlformats.org/officeDocument/2006/relationships/tags" Target="../tags/tag263.xml"/><Relationship Id="rId3" Type="http://schemas.openxmlformats.org/officeDocument/2006/relationships/tags" Target="../tags/tag253.xml"/><Relationship Id="rId7" Type="http://schemas.openxmlformats.org/officeDocument/2006/relationships/tags" Target="../tags/tag257.xml"/><Relationship Id="rId12" Type="http://schemas.openxmlformats.org/officeDocument/2006/relationships/tags" Target="../tags/tag262.xml"/><Relationship Id="rId2" Type="http://schemas.openxmlformats.org/officeDocument/2006/relationships/tags" Target="../tags/tag252.xml"/><Relationship Id="rId1" Type="http://schemas.openxmlformats.org/officeDocument/2006/relationships/tags" Target="../tags/tag251.xml"/><Relationship Id="rId6" Type="http://schemas.openxmlformats.org/officeDocument/2006/relationships/tags" Target="../tags/tag256.xml"/><Relationship Id="rId11" Type="http://schemas.openxmlformats.org/officeDocument/2006/relationships/tags" Target="../tags/tag261.xml"/><Relationship Id="rId5" Type="http://schemas.openxmlformats.org/officeDocument/2006/relationships/tags" Target="../tags/tag255.xml"/><Relationship Id="rId15" Type="http://schemas.openxmlformats.org/officeDocument/2006/relationships/slideMaster" Target="../slideMasters/slideMaster1.xml"/><Relationship Id="rId10" Type="http://schemas.openxmlformats.org/officeDocument/2006/relationships/tags" Target="../tags/tag260.xml"/><Relationship Id="rId4" Type="http://schemas.openxmlformats.org/officeDocument/2006/relationships/tags" Target="../tags/tag254.xml"/><Relationship Id="rId9" Type="http://schemas.openxmlformats.org/officeDocument/2006/relationships/tags" Target="../tags/tag259.xml"/><Relationship Id="rId14" Type="http://schemas.openxmlformats.org/officeDocument/2006/relationships/tags" Target="../tags/tag264.xml"/></Relationships>
</file>

<file path=ppt/slideLayouts/_rels/slideLayout46.xml.rels><?xml version="1.0" encoding="UTF-8" standalone="yes"?>
<Relationships xmlns="http://schemas.openxmlformats.org/package/2006/relationships"><Relationship Id="rId8" Type="http://schemas.openxmlformats.org/officeDocument/2006/relationships/tags" Target="../tags/tag272.xml"/><Relationship Id="rId13" Type="http://schemas.openxmlformats.org/officeDocument/2006/relationships/tags" Target="../tags/tag277.xml"/><Relationship Id="rId3" Type="http://schemas.openxmlformats.org/officeDocument/2006/relationships/tags" Target="../tags/tag267.xml"/><Relationship Id="rId7" Type="http://schemas.openxmlformats.org/officeDocument/2006/relationships/tags" Target="../tags/tag271.xml"/><Relationship Id="rId12" Type="http://schemas.openxmlformats.org/officeDocument/2006/relationships/tags" Target="../tags/tag276.xml"/><Relationship Id="rId17" Type="http://schemas.openxmlformats.org/officeDocument/2006/relationships/image" Target="../media/image18.svg"/><Relationship Id="rId2" Type="http://schemas.openxmlformats.org/officeDocument/2006/relationships/tags" Target="../tags/tag266.xml"/><Relationship Id="rId16" Type="http://schemas.openxmlformats.org/officeDocument/2006/relationships/image" Target="../media/image17.png"/><Relationship Id="rId1" Type="http://schemas.openxmlformats.org/officeDocument/2006/relationships/tags" Target="../tags/tag265.xml"/><Relationship Id="rId6" Type="http://schemas.openxmlformats.org/officeDocument/2006/relationships/tags" Target="../tags/tag270.xml"/><Relationship Id="rId11" Type="http://schemas.openxmlformats.org/officeDocument/2006/relationships/tags" Target="../tags/tag275.xml"/><Relationship Id="rId5" Type="http://schemas.openxmlformats.org/officeDocument/2006/relationships/tags" Target="../tags/tag269.xml"/><Relationship Id="rId15" Type="http://schemas.openxmlformats.org/officeDocument/2006/relationships/slideMaster" Target="../slideMasters/slideMaster1.xml"/><Relationship Id="rId10" Type="http://schemas.openxmlformats.org/officeDocument/2006/relationships/tags" Target="../tags/tag274.xml"/><Relationship Id="rId4" Type="http://schemas.openxmlformats.org/officeDocument/2006/relationships/tags" Target="../tags/tag268.xml"/><Relationship Id="rId9" Type="http://schemas.openxmlformats.org/officeDocument/2006/relationships/tags" Target="../tags/tag273.xml"/><Relationship Id="rId14" Type="http://schemas.openxmlformats.org/officeDocument/2006/relationships/tags" Target="../tags/tag278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tags" Target="../tags/tag281.xml"/><Relationship Id="rId2" Type="http://schemas.openxmlformats.org/officeDocument/2006/relationships/tags" Target="../tags/tag280.xml"/><Relationship Id="rId1" Type="http://schemas.openxmlformats.org/officeDocument/2006/relationships/tags" Target="../tags/tag279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282.xml"/></Relationships>
</file>

<file path=ppt/slideLayouts/_rels/slideLayout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tags" Target="../tags/tag285.xml"/><Relationship Id="rId7" Type="http://schemas.openxmlformats.org/officeDocument/2006/relationships/image" Target="../media/image7.png"/><Relationship Id="rId2" Type="http://schemas.openxmlformats.org/officeDocument/2006/relationships/tags" Target="../tags/tag284.xml"/><Relationship Id="rId1" Type="http://schemas.openxmlformats.org/officeDocument/2006/relationships/tags" Target="../tags/tag283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287.xml"/><Relationship Id="rId4" Type="http://schemas.openxmlformats.org/officeDocument/2006/relationships/tags" Target="../tags/tag286.xml"/></Relationships>
</file>

<file path=ppt/slideLayouts/_rels/slideLayout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tags" Target="../tags/tag290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289.xml"/><Relationship Id="rId1" Type="http://schemas.openxmlformats.org/officeDocument/2006/relationships/tags" Target="../tags/tag288.xml"/><Relationship Id="rId6" Type="http://schemas.openxmlformats.org/officeDocument/2006/relationships/tags" Target="../tags/tag293.xml"/><Relationship Id="rId5" Type="http://schemas.openxmlformats.org/officeDocument/2006/relationships/tags" Target="../tags/tag292.xml"/><Relationship Id="rId4" Type="http://schemas.openxmlformats.org/officeDocument/2006/relationships/tags" Target="../tags/tag291.xml"/><Relationship Id="rId9" Type="http://schemas.openxmlformats.org/officeDocument/2006/relationships/image" Target="../media/image8.svg"/></Relationships>
</file>

<file path=ppt/slideLayouts/_rels/slideLayout50.xml.rels><?xml version="1.0" encoding="UTF-8" standalone="yes"?>
<Relationships xmlns="http://schemas.openxmlformats.org/package/2006/relationships"><Relationship Id="rId8" Type="http://schemas.openxmlformats.org/officeDocument/2006/relationships/tags" Target="../tags/tag301.xml"/><Relationship Id="rId13" Type="http://schemas.openxmlformats.org/officeDocument/2006/relationships/image" Target="../media/image8.svg"/><Relationship Id="rId3" Type="http://schemas.openxmlformats.org/officeDocument/2006/relationships/tags" Target="../tags/tag296.xml"/><Relationship Id="rId7" Type="http://schemas.openxmlformats.org/officeDocument/2006/relationships/tags" Target="../tags/tag300.xml"/><Relationship Id="rId12" Type="http://schemas.openxmlformats.org/officeDocument/2006/relationships/image" Target="../media/image7.png"/><Relationship Id="rId2" Type="http://schemas.openxmlformats.org/officeDocument/2006/relationships/tags" Target="../tags/tag295.xml"/><Relationship Id="rId1" Type="http://schemas.openxmlformats.org/officeDocument/2006/relationships/tags" Target="../tags/tag294.xml"/><Relationship Id="rId6" Type="http://schemas.openxmlformats.org/officeDocument/2006/relationships/tags" Target="../tags/tag299.xml"/><Relationship Id="rId11" Type="http://schemas.openxmlformats.org/officeDocument/2006/relationships/slideMaster" Target="../slideMasters/slideMaster1.xml"/><Relationship Id="rId5" Type="http://schemas.openxmlformats.org/officeDocument/2006/relationships/tags" Target="../tags/tag298.xml"/><Relationship Id="rId10" Type="http://schemas.openxmlformats.org/officeDocument/2006/relationships/tags" Target="../tags/tag303.xml"/><Relationship Id="rId4" Type="http://schemas.openxmlformats.org/officeDocument/2006/relationships/tags" Target="../tags/tag297.xml"/><Relationship Id="rId9" Type="http://schemas.openxmlformats.org/officeDocument/2006/relationships/tags" Target="../tags/tag302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304.xml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tags" Target="../tags/tag307.xml"/><Relationship Id="rId2" Type="http://schemas.openxmlformats.org/officeDocument/2006/relationships/tags" Target="../tags/tag306.xml"/><Relationship Id="rId1" Type="http://schemas.openxmlformats.org/officeDocument/2006/relationships/tags" Target="../tags/tag305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tags" Target="../tags/tag310.xml"/><Relationship Id="rId7" Type="http://schemas.openxmlformats.org/officeDocument/2006/relationships/image" Target="../media/image10.svg"/><Relationship Id="rId2" Type="http://schemas.openxmlformats.org/officeDocument/2006/relationships/tags" Target="../tags/tag309.xml"/><Relationship Id="rId1" Type="http://schemas.openxmlformats.org/officeDocument/2006/relationships/tags" Target="../tags/tag308.xml"/><Relationship Id="rId6" Type="http://schemas.openxmlformats.org/officeDocument/2006/relationships/image" Target="../media/image9.png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311.xml"/><Relationship Id="rId9" Type="http://schemas.openxmlformats.org/officeDocument/2006/relationships/image" Target="../media/image8.svg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tags" Target="../tags/tag314.xml"/><Relationship Id="rId2" Type="http://schemas.openxmlformats.org/officeDocument/2006/relationships/tags" Target="../tags/tag313.xml"/><Relationship Id="rId1" Type="http://schemas.openxmlformats.org/officeDocument/2006/relationships/tags" Target="../tags/tag312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tags" Target="../tags/tag317.xml"/><Relationship Id="rId2" Type="http://schemas.openxmlformats.org/officeDocument/2006/relationships/tags" Target="../tags/tag316.xml"/><Relationship Id="rId1" Type="http://schemas.openxmlformats.org/officeDocument/2006/relationships/tags" Target="../tags/tag315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tags" Target="../tags/tag320.xml"/><Relationship Id="rId7" Type="http://schemas.openxmlformats.org/officeDocument/2006/relationships/image" Target="../media/image8.svg"/><Relationship Id="rId2" Type="http://schemas.openxmlformats.org/officeDocument/2006/relationships/tags" Target="../tags/tag319.xml"/><Relationship Id="rId1" Type="http://schemas.openxmlformats.org/officeDocument/2006/relationships/tags" Target="../tags/tag318.xml"/><Relationship Id="rId6" Type="http://schemas.openxmlformats.org/officeDocument/2006/relationships/image" Target="../media/image7.png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321.xml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tags" Target="../tags/tag324.xml"/><Relationship Id="rId2" Type="http://schemas.openxmlformats.org/officeDocument/2006/relationships/tags" Target="../tags/tag323.xml"/><Relationship Id="rId1" Type="http://schemas.openxmlformats.org/officeDocument/2006/relationships/tags" Target="../tags/tag32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tags" Target="../tags/tag327.xml"/><Relationship Id="rId7" Type="http://schemas.openxmlformats.org/officeDocument/2006/relationships/image" Target="../media/image7.png"/><Relationship Id="rId2" Type="http://schemas.openxmlformats.org/officeDocument/2006/relationships/tags" Target="../tags/tag326.xml"/><Relationship Id="rId1" Type="http://schemas.openxmlformats.org/officeDocument/2006/relationships/tags" Target="../tags/tag325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329.xml"/><Relationship Id="rId10" Type="http://schemas.openxmlformats.org/officeDocument/2006/relationships/image" Target="../media/image10.svg"/><Relationship Id="rId4" Type="http://schemas.openxmlformats.org/officeDocument/2006/relationships/tags" Target="../tags/tag328.xml"/><Relationship Id="rId9" Type="http://schemas.openxmlformats.org/officeDocument/2006/relationships/image" Target="../media/image9.png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tags" Target="../tags/tag332.xml"/><Relationship Id="rId7" Type="http://schemas.openxmlformats.org/officeDocument/2006/relationships/image" Target="../media/image8.svg"/><Relationship Id="rId2" Type="http://schemas.openxmlformats.org/officeDocument/2006/relationships/tags" Target="../tags/tag331.xml"/><Relationship Id="rId1" Type="http://schemas.openxmlformats.org/officeDocument/2006/relationships/tags" Target="../tags/tag330.xml"/><Relationship Id="rId6" Type="http://schemas.openxmlformats.org/officeDocument/2006/relationships/image" Target="../media/image7.png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333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334.xml"/></Relationships>
</file>

<file path=ppt/slideLayouts/_rels/slideLayout61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1.xml"/><Relationship Id="rId3" Type="http://schemas.openxmlformats.org/officeDocument/2006/relationships/tags" Target="../tags/tag337.xml"/><Relationship Id="rId7" Type="http://schemas.openxmlformats.org/officeDocument/2006/relationships/tags" Target="../tags/tag341.xml"/><Relationship Id="rId2" Type="http://schemas.openxmlformats.org/officeDocument/2006/relationships/tags" Target="../tags/tag336.xml"/><Relationship Id="rId1" Type="http://schemas.openxmlformats.org/officeDocument/2006/relationships/tags" Target="../tags/tag335.xml"/><Relationship Id="rId6" Type="http://schemas.openxmlformats.org/officeDocument/2006/relationships/tags" Target="../tags/tag340.xml"/><Relationship Id="rId5" Type="http://schemas.openxmlformats.org/officeDocument/2006/relationships/tags" Target="../tags/tag339.xml"/><Relationship Id="rId4" Type="http://schemas.openxmlformats.org/officeDocument/2006/relationships/tags" Target="../tags/tag338.xml"/></Relationships>
</file>

<file path=ppt/slideLayouts/_rels/slideLayout62.xml.rels><?xml version="1.0" encoding="UTF-8" standalone="yes"?>
<Relationships xmlns="http://schemas.openxmlformats.org/package/2006/relationships"><Relationship Id="rId8" Type="http://schemas.openxmlformats.org/officeDocument/2006/relationships/tags" Target="../tags/tag349.xml"/><Relationship Id="rId3" Type="http://schemas.openxmlformats.org/officeDocument/2006/relationships/tags" Target="../tags/tag344.xml"/><Relationship Id="rId7" Type="http://schemas.openxmlformats.org/officeDocument/2006/relationships/tags" Target="../tags/tag348.xml"/><Relationship Id="rId2" Type="http://schemas.openxmlformats.org/officeDocument/2006/relationships/tags" Target="../tags/tag343.xml"/><Relationship Id="rId1" Type="http://schemas.openxmlformats.org/officeDocument/2006/relationships/tags" Target="../tags/tag342.xml"/><Relationship Id="rId6" Type="http://schemas.openxmlformats.org/officeDocument/2006/relationships/tags" Target="../tags/tag347.xml"/><Relationship Id="rId11" Type="http://schemas.openxmlformats.org/officeDocument/2006/relationships/slideMaster" Target="../slideMasters/slideMaster1.xml"/><Relationship Id="rId5" Type="http://schemas.openxmlformats.org/officeDocument/2006/relationships/tags" Target="../tags/tag346.xml"/><Relationship Id="rId10" Type="http://schemas.openxmlformats.org/officeDocument/2006/relationships/tags" Target="../tags/tag351.xml"/><Relationship Id="rId4" Type="http://schemas.openxmlformats.org/officeDocument/2006/relationships/tags" Target="../tags/tag345.xml"/><Relationship Id="rId9" Type="http://schemas.openxmlformats.org/officeDocument/2006/relationships/tags" Target="../tags/tag350.xml"/></Relationships>
</file>

<file path=ppt/slideLayouts/_rels/slideLayout63.xml.rels><?xml version="1.0" encoding="UTF-8" standalone="yes"?>
<Relationships xmlns="http://schemas.openxmlformats.org/package/2006/relationships"><Relationship Id="rId8" Type="http://schemas.openxmlformats.org/officeDocument/2006/relationships/tags" Target="../tags/tag359.xml"/><Relationship Id="rId3" Type="http://schemas.openxmlformats.org/officeDocument/2006/relationships/tags" Target="../tags/tag354.xml"/><Relationship Id="rId7" Type="http://schemas.openxmlformats.org/officeDocument/2006/relationships/tags" Target="../tags/tag358.xml"/><Relationship Id="rId2" Type="http://schemas.openxmlformats.org/officeDocument/2006/relationships/tags" Target="../tags/tag353.xml"/><Relationship Id="rId1" Type="http://schemas.openxmlformats.org/officeDocument/2006/relationships/tags" Target="../tags/tag352.xml"/><Relationship Id="rId6" Type="http://schemas.openxmlformats.org/officeDocument/2006/relationships/tags" Target="../tags/tag357.xml"/><Relationship Id="rId5" Type="http://schemas.openxmlformats.org/officeDocument/2006/relationships/tags" Target="../tags/tag356.xml"/><Relationship Id="rId4" Type="http://schemas.openxmlformats.org/officeDocument/2006/relationships/tags" Target="../tags/tag355.xml"/><Relationship Id="rId9" Type="http://schemas.openxmlformats.org/officeDocument/2006/relationships/slideMaster" Target="../slideMasters/slideMaster1.xml"/></Relationships>
</file>

<file path=ppt/slideLayouts/_rels/slideLayout64.xml.rels><?xml version="1.0" encoding="UTF-8" standalone="yes"?>
<Relationships xmlns="http://schemas.openxmlformats.org/package/2006/relationships"><Relationship Id="rId8" Type="http://schemas.openxmlformats.org/officeDocument/2006/relationships/tags" Target="../tags/tag367.xml"/><Relationship Id="rId3" Type="http://schemas.openxmlformats.org/officeDocument/2006/relationships/tags" Target="../tags/tag362.xml"/><Relationship Id="rId7" Type="http://schemas.openxmlformats.org/officeDocument/2006/relationships/tags" Target="../tags/tag366.xml"/><Relationship Id="rId2" Type="http://schemas.openxmlformats.org/officeDocument/2006/relationships/tags" Target="../tags/tag361.xml"/><Relationship Id="rId1" Type="http://schemas.openxmlformats.org/officeDocument/2006/relationships/tags" Target="../tags/tag360.xml"/><Relationship Id="rId6" Type="http://schemas.openxmlformats.org/officeDocument/2006/relationships/tags" Target="../tags/tag365.xml"/><Relationship Id="rId11" Type="http://schemas.openxmlformats.org/officeDocument/2006/relationships/slideMaster" Target="../slideMasters/slideMaster1.xml"/><Relationship Id="rId5" Type="http://schemas.openxmlformats.org/officeDocument/2006/relationships/tags" Target="../tags/tag364.xml"/><Relationship Id="rId10" Type="http://schemas.openxmlformats.org/officeDocument/2006/relationships/tags" Target="../tags/tag369.xml"/><Relationship Id="rId4" Type="http://schemas.openxmlformats.org/officeDocument/2006/relationships/tags" Target="../tags/tag363.xml"/><Relationship Id="rId9" Type="http://schemas.openxmlformats.org/officeDocument/2006/relationships/tags" Target="../tags/tag368.xml"/></Relationships>
</file>

<file path=ppt/slideLayouts/_rels/slideLayout65.xml.rels><?xml version="1.0" encoding="UTF-8" standalone="yes"?>
<Relationships xmlns="http://schemas.openxmlformats.org/package/2006/relationships"><Relationship Id="rId8" Type="http://schemas.openxmlformats.org/officeDocument/2006/relationships/tags" Target="../tags/tag377.xml"/><Relationship Id="rId13" Type="http://schemas.openxmlformats.org/officeDocument/2006/relationships/slideMaster" Target="../slideMasters/slideMaster1.xml"/><Relationship Id="rId3" Type="http://schemas.openxmlformats.org/officeDocument/2006/relationships/tags" Target="../tags/tag372.xml"/><Relationship Id="rId7" Type="http://schemas.openxmlformats.org/officeDocument/2006/relationships/tags" Target="../tags/tag376.xml"/><Relationship Id="rId12" Type="http://schemas.openxmlformats.org/officeDocument/2006/relationships/tags" Target="../tags/tag381.xml"/><Relationship Id="rId2" Type="http://schemas.openxmlformats.org/officeDocument/2006/relationships/tags" Target="../tags/tag371.xml"/><Relationship Id="rId1" Type="http://schemas.openxmlformats.org/officeDocument/2006/relationships/tags" Target="../tags/tag370.xml"/><Relationship Id="rId6" Type="http://schemas.openxmlformats.org/officeDocument/2006/relationships/tags" Target="../tags/tag375.xml"/><Relationship Id="rId11" Type="http://schemas.openxmlformats.org/officeDocument/2006/relationships/tags" Target="../tags/tag380.xml"/><Relationship Id="rId5" Type="http://schemas.openxmlformats.org/officeDocument/2006/relationships/tags" Target="../tags/tag374.xml"/><Relationship Id="rId10" Type="http://schemas.openxmlformats.org/officeDocument/2006/relationships/tags" Target="../tags/tag379.xml"/><Relationship Id="rId4" Type="http://schemas.openxmlformats.org/officeDocument/2006/relationships/tags" Target="../tags/tag373.xml"/><Relationship Id="rId9" Type="http://schemas.openxmlformats.org/officeDocument/2006/relationships/tags" Target="../tags/tag378.xml"/></Relationships>
</file>

<file path=ppt/slideLayouts/_rels/slideLayout66.xml.rels><?xml version="1.0" encoding="UTF-8" standalone="yes"?>
<Relationships xmlns="http://schemas.openxmlformats.org/package/2006/relationships"><Relationship Id="rId3" Type="http://schemas.openxmlformats.org/officeDocument/2006/relationships/tags" Target="../tags/tag384.xml"/><Relationship Id="rId2" Type="http://schemas.openxmlformats.org/officeDocument/2006/relationships/tags" Target="../tags/tag383.xml"/><Relationship Id="rId1" Type="http://schemas.openxmlformats.org/officeDocument/2006/relationships/tags" Target="../tags/tag382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386.xml"/><Relationship Id="rId4" Type="http://schemas.openxmlformats.org/officeDocument/2006/relationships/tags" Target="../tags/tag385.xml"/></Relationships>
</file>

<file path=ppt/slideLayouts/_rels/slideLayout67.xml.rels><?xml version="1.0" encoding="UTF-8" standalone="yes"?>
<Relationships xmlns="http://schemas.openxmlformats.org/package/2006/relationships"><Relationship Id="rId8" Type="http://schemas.openxmlformats.org/officeDocument/2006/relationships/tags" Target="../tags/tag394.xml"/><Relationship Id="rId13" Type="http://schemas.openxmlformats.org/officeDocument/2006/relationships/tags" Target="../tags/tag399.xml"/><Relationship Id="rId3" Type="http://schemas.openxmlformats.org/officeDocument/2006/relationships/tags" Target="../tags/tag389.xml"/><Relationship Id="rId7" Type="http://schemas.openxmlformats.org/officeDocument/2006/relationships/tags" Target="../tags/tag393.xml"/><Relationship Id="rId12" Type="http://schemas.openxmlformats.org/officeDocument/2006/relationships/tags" Target="../tags/tag398.xml"/><Relationship Id="rId2" Type="http://schemas.openxmlformats.org/officeDocument/2006/relationships/tags" Target="../tags/tag388.xml"/><Relationship Id="rId1" Type="http://schemas.openxmlformats.org/officeDocument/2006/relationships/tags" Target="../tags/tag387.xml"/><Relationship Id="rId6" Type="http://schemas.openxmlformats.org/officeDocument/2006/relationships/tags" Target="../tags/tag392.xml"/><Relationship Id="rId11" Type="http://schemas.openxmlformats.org/officeDocument/2006/relationships/tags" Target="../tags/tag397.xml"/><Relationship Id="rId5" Type="http://schemas.openxmlformats.org/officeDocument/2006/relationships/tags" Target="../tags/tag391.xml"/><Relationship Id="rId15" Type="http://schemas.openxmlformats.org/officeDocument/2006/relationships/slideMaster" Target="../slideMasters/slideMaster1.xml"/><Relationship Id="rId10" Type="http://schemas.openxmlformats.org/officeDocument/2006/relationships/tags" Target="../tags/tag396.xml"/><Relationship Id="rId4" Type="http://schemas.openxmlformats.org/officeDocument/2006/relationships/tags" Target="../tags/tag390.xml"/><Relationship Id="rId9" Type="http://schemas.openxmlformats.org/officeDocument/2006/relationships/tags" Target="../tags/tag395.xml"/><Relationship Id="rId14" Type="http://schemas.openxmlformats.org/officeDocument/2006/relationships/tags" Target="../tags/tag400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40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layouts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feld 4">
            <a:extLst>
              <a:ext uri="{FF2B5EF4-FFF2-40B4-BE49-F238E27FC236}">
                <a16:creationId xmlns:a16="http://schemas.microsoft.com/office/drawing/2014/main" id="{A35A8E3C-6284-F94D-F36B-F0E728D19CC8}"/>
              </a:ext>
            </a:extLst>
          </p:cNvPr>
          <p:cNvSpPr txBox="1"/>
          <p:nvPr userDrawn="1">
            <p:custDataLst>
              <p:tags r:id="rId1"/>
            </p:custDataLst>
          </p:nvPr>
        </p:nvSpPr>
        <p:spPr>
          <a:xfrm>
            <a:off x="1345223" y="1212121"/>
            <a:ext cx="9501554" cy="4433758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sz="10000" dirty="0">
                <a:solidFill>
                  <a:schemeClr val="bg1"/>
                </a:solidFill>
              </a:rPr>
              <a:t>Title-Layouts</a:t>
            </a:r>
          </a:p>
        </p:txBody>
      </p:sp>
    </p:spTree>
    <p:extLst>
      <p:ext uri="{BB962C8B-B14F-4D97-AF65-F5344CB8AC3E}">
        <p14:creationId xmlns:p14="http://schemas.microsoft.com/office/powerpoint/2010/main" val="26719176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ildplatzhalter 6">
            <a:extLst>
              <a:ext uri="{FF2B5EF4-FFF2-40B4-BE49-F238E27FC236}">
                <a16:creationId xmlns:a16="http://schemas.microsoft.com/office/drawing/2014/main" id="{160CEA03-4608-A479-2482-74E161B19332}"/>
              </a:ext>
            </a:extLst>
          </p:cNvPr>
          <p:cNvSpPr>
            <a:spLocks noGrp="1"/>
          </p:cNvSpPr>
          <p:nvPr>
            <p:ph type="pic" sz="quarter" idx="10" hasCustomPrompt="1"/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attFill prst="wdUpDiag">
            <a:fgClr>
              <a:schemeClr val="bg2">
                <a:lumMod val="20000"/>
                <a:lumOff val="80000"/>
              </a:schemeClr>
            </a:fgClr>
            <a:bgClr>
              <a:schemeClr val="bg2"/>
            </a:bgClr>
          </a:pattFill>
        </p:spPr>
        <p:txBody>
          <a:bodyPr lIns="108000" tIns="108000" rIns="108000" bIns="108000"/>
          <a:lstStyle>
            <a:lvl1pPr>
              <a:defRPr/>
            </a:lvl1pPr>
          </a:lstStyle>
          <a:p>
            <a:r>
              <a:rPr lang="en-US" dirty="0"/>
              <a:t>Image</a:t>
            </a:r>
          </a:p>
        </p:txBody>
      </p:sp>
      <p:sp>
        <p:nvSpPr>
          <p:cNvPr id="24" name="SmartArt-Platzhalter 23">
            <a:extLst>
              <a:ext uri="{FF2B5EF4-FFF2-40B4-BE49-F238E27FC236}">
                <a16:creationId xmlns:a16="http://schemas.microsoft.com/office/drawing/2014/main" id="{B1F8A54A-3AAF-7629-6C75-9C97AC9289E1}"/>
              </a:ext>
            </a:extLst>
          </p:cNvPr>
          <p:cNvSpPr>
            <a:spLocks noGrp="1"/>
          </p:cNvSpPr>
          <p:nvPr>
            <p:ph type="dgm" sz="quarter" idx="12"/>
            <p:custDataLst>
              <p:tags r:id="rId2"/>
            </p:custDataLst>
          </p:nvPr>
        </p:nvSpPr>
        <p:spPr>
          <a:xfrm>
            <a:off x="4855686" y="0"/>
            <a:ext cx="7336313" cy="6858000"/>
          </a:xfr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en-US"/>
              <a:t>Click icon to add SmartArt graphic</a:t>
            </a:r>
          </a:p>
        </p:txBody>
      </p:sp>
      <p:sp>
        <p:nvSpPr>
          <p:cNvPr id="9" name="SmartArt-Platzhalter 8">
            <a:extLst>
              <a:ext uri="{FF2B5EF4-FFF2-40B4-BE49-F238E27FC236}">
                <a16:creationId xmlns:a16="http://schemas.microsoft.com/office/drawing/2014/main" id="{7A91E836-63FC-F5D3-CC34-FBEA15DD20AF}"/>
              </a:ext>
            </a:extLst>
          </p:cNvPr>
          <p:cNvSpPr>
            <a:spLocks noGrp="1"/>
          </p:cNvSpPr>
          <p:nvPr>
            <p:ph type="dgm" sz="quarter" idx="11"/>
            <p:custDataLst>
              <p:tags r:id="rId3"/>
            </p:custDataLst>
          </p:nvPr>
        </p:nvSpPr>
        <p:spPr>
          <a:xfrm>
            <a:off x="9340133" y="5955178"/>
            <a:ext cx="2358154" cy="324972"/>
          </a:xfr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>
                <a:noFill/>
              </a:defRPr>
            </a:lvl1pPr>
          </a:lstStyle>
          <a:p>
            <a:r>
              <a:rPr lang="en-US"/>
              <a:t>Click icon to add SmartArt graphic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FF08D33-E839-AD8F-F985-8B7048E3C032}"/>
              </a:ext>
            </a:extLst>
          </p:cNvPr>
          <p:cNvSpPr>
            <a:spLocks noGrp="1"/>
          </p:cNvSpPr>
          <p:nvPr>
            <p:ph type="ctrTitle" hasCustomPrompt="1"/>
            <p:custDataLst>
              <p:tags r:id="rId4"/>
            </p:custDataLst>
          </p:nvPr>
        </p:nvSpPr>
        <p:spPr>
          <a:xfrm>
            <a:off x="961293" y="1377631"/>
            <a:ext cx="6213230" cy="2261456"/>
          </a:xfrm>
        </p:spPr>
        <p:txBody>
          <a:bodyPr anchor="b"/>
          <a:lstStyle>
            <a:lvl1pPr algn="l">
              <a:defRPr sz="5000">
                <a:solidFill>
                  <a:schemeClr val="bg1"/>
                </a:solidFill>
              </a:defRPr>
            </a:lvl1pPr>
          </a:lstStyle>
          <a:p>
            <a:r>
              <a:rPr lang="en-US"/>
              <a:t>Here is the title of the presentation</a:t>
            </a:r>
            <a:endParaRPr lang="en-US" dirty="0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F080B15F-A4E5-AA89-0D2B-0EE5E024140B}"/>
              </a:ext>
            </a:extLst>
          </p:cNvPr>
          <p:cNvSpPr>
            <a:spLocks noGrp="1"/>
          </p:cNvSpPr>
          <p:nvPr>
            <p:ph type="subTitle" idx="1" hasCustomPrompt="1"/>
            <p:custDataLst>
              <p:tags r:id="rId5"/>
            </p:custDataLst>
          </p:nvPr>
        </p:nvSpPr>
        <p:spPr>
          <a:xfrm>
            <a:off x="961293" y="3873626"/>
            <a:ext cx="6213230" cy="1047304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2200" b="0">
                <a:solidFill>
                  <a:schemeClr val="bg1"/>
                </a:solidFill>
              </a:defRPr>
            </a:lvl1pPr>
            <a:lvl2pPr marL="0" indent="0" algn="l">
              <a:spcBef>
                <a:spcPts val="0"/>
              </a:spcBef>
              <a:buNone/>
              <a:defRPr sz="2200" b="0">
                <a:solidFill>
                  <a:schemeClr val="bg1"/>
                </a:solidFill>
              </a:defRPr>
            </a:lvl2pPr>
            <a:lvl3pPr marL="0" indent="0" algn="l">
              <a:spcBef>
                <a:spcPts val="0"/>
              </a:spcBef>
              <a:buNone/>
              <a:defRPr sz="2200" b="0">
                <a:solidFill>
                  <a:schemeClr val="bg1"/>
                </a:solidFill>
              </a:defRPr>
            </a:lvl3pPr>
            <a:lvl4pPr marL="0" indent="0" algn="l">
              <a:spcBef>
                <a:spcPts val="0"/>
              </a:spcBef>
              <a:buNone/>
              <a:defRPr sz="2200" b="0">
                <a:solidFill>
                  <a:schemeClr val="bg1"/>
                </a:solidFill>
              </a:defRPr>
            </a:lvl4pPr>
            <a:lvl5pPr marL="0" indent="0" algn="l">
              <a:spcBef>
                <a:spcPts val="0"/>
              </a:spcBef>
              <a:buNone/>
              <a:defRPr sz="2200" b="0">
                <a:solidFill>
                  <a:schemeClr val="bg1"/>
                </a:solidFill>
              </a:defRPr>
            </a:lvl5pPr>
            <a:lvl6pPr marL="0" indent="0" algn="l">
              <a:spcBef>
                <a:spcPts val="0"/>
              </a:spcBef>
              <a:buNone/>
              <a:defRPr sz="2200" b="0">
                <a:solidFill>
                  <a:schemeClr val="bg1"/>
                </a:solidFill>
              </a:defRPr>
            </a:lvl6pPr>
            <a:lvl7pPr marL="0" indent="0" algn="l">
              <a:spcBef>
                <a:spcPts val="0"/>
              </a:spcBef>
              <a:buNone/>
              <a:defRPr sz="2200" b="0">
                <a:solidFill>
                  <a:schemeClr val="bg1"/>
                </a:solidFill>
              </a:defRPr>
            </a:lvl7pPr>
            <a:lvl8pPr marL="0" indent="0" algn="l">
              <a:spcBef>
                <a:spcPts val="0"/>
              </a:spcBef>
              <a:buNone/>
              <a:defRPr sz="2200" b="0">
                <a:solidFill>
                  <a:schemeClr val="bg1"/>
                </a:solidFill>
              </a:defRPr>
            </a:lvl8pPr>
            <a:lvl9pPr marL="0" indent="0" algn="l">
              <a:spcBef>
                <a:spcPts val="0"/>
              </a:spcBef>
              <a:buNone/>
              <a:defRPr sz="2200" b="0">
                <a:solidFill>
                  <a:schemeClr val="bg1"/>
                </a:solidFill>
              </a:defRPr>
            </a:lvl9pPr>
          </a:lstStyle>
          <a:p>
            <a:r>
              <a:rPr lang="en-US"/>
              <a:t>Here is a subline</a:t>
            </a:r>
            <a:endParaRPr lang="en-US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D607E67B-A058-D573-398D-EE7C555AF32F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961293" y="5955178"/>
            <a:ext cx="4054316" cy="324972"/>
          </a:xfrm>
        </p:spPr>
        <p:txBody>
          <a:bodyPr lIns="0" tIns="0" rIns="0" bIns="0"/>
          <a:lstStyle>
            <a:lvl1pPr>
              <a:defRPr lang="de-DE" sz="1400" b="0" i="0" kern="1200" dirty="0">
                <a:solidFill>
                  <a:schemeClr val="bg1"/>
                </a:solidFill>
                <a:latin typeface="Montserrat Medium" pitchFamily="2" charset="77"/>
                <a:ea typeface="+mn-ea"/>
                <a:cs typeface="+mn-cs"/>
              </a:defRPr>
            </a:lvl1pPr>
          </a:lstStyle>
          <a:p>
            <a:r>
              <a:rPr lang="de-DE" dirty="0"/>
              <a:t>Classification - per </a:t>
            </a:r>
            <a:r>
              <a:rPr lang="de-DE" dirty="0" err="1"/>
              <a:t>note</a:t>
            </a:r>
            <a:r>
              <a:rPr lang="de-DE" dirty="0"/>
              <a:t> </a:t>
            </a:r>
            <a:r>
              <a:rPr lang="de-DE" dirty="0" err="1"/>
              <a:t>below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9867579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2 white Log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ildplatzhalter 6">
            <a:extLst>
              <a:ext uri="{FF2B5EF4-FFF2-40B4-BE49-F238E27FC236}">
                <a16:creationId xmlns:a16="http://schemas.microsoft.com/office/drawing/2014/main" id="{160CEA03-4608-A479-2482-74E161B19332}"/>
              </a:ext>
            </a:extLst>
          </p:cNvPr>
          <p:cNvSpPr>
            <a:spLocks noGrp="1"/>
          </p:cNvSpPr>
          <p:nvPr>
            <p:ph type="pic" sz="quarter" idx="10" hasCustomPrompt="1"/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attFill prst="wdUpDiag">
            <a:fgClr>
              <a:schemeClr val="bg2">
                <a:lumMod val="20000"/>
                <a:lumOff val="80000"/>
              </a:schemeClr>
            </a:fgClr>
            <a:bgClr>
              <a:schemeClr val="bg2"/>
            </a:bgClr>
          </a:pattFill>
        </p:spPr>
        <p:txBody>
          <a:bodyPr lIns="108000" tIns="108000" rIns="108000" bIns="108000"/>
          <a:lstStyle>
            <a:lvl1pPr>
              <a:defRPr/>
            </a:lvl1pPr>
          </a:lstStyle>
          <a:p>
            <a:r>
              <a:rPr lang="en-US" dirty="0"/>
              <a:t>Image</a:t>
            </a:r>
          </a:p>
        </p:txBody>
      </p:sp>
      <p:sp>
        <p:nvSpPr>
          <p:cNvPr id="16" name="SmartArt-Platzhalter 23">
            <a:extLst>
              <a:ext uri="{FF2B5EF4-FFF2-40B4-BE49-F238E27FC236}">
                <a16:creationId xmlns:a16="http://schemas.microsoft.com/office/drawing/2014/main" id="{4C31899E-A621-17BC-3563-5A5DFACACDC6}"/>
              </a:ext>
            </a:extLst>
          </p:cNvPr>
          <p:cNvSpPr>
            <a:spLocks noGrp="1"/>
          </p:cNvSpPr>
          <p:nvPr>
            <p:ph type="dgm" sz="quarter" idx="13"/>
            <p:custDataLst>
              <p:tags r:id="rId2"/>
            </p:custDataLst>
          </p:nvPr>
        </p:nvSpPr>
        <p:spPr>
          <a:xfrm>
            <a:off x="4855686" y="0"/>
            <a:ext cx="7336313" cy="6858000"/>
          </a:xfr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en-US"/>
              <a:t>Click icon to add SmartArt graphic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FF08D33-E839-AD8F-F985-8B7048E3C032}"/>
              </a:ext>
            </a:extLst>
          </p:cNvPr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961293" y="1378800"/>
            <a:ext cx="6213230" cy="2261456"/>
          </a:xfrm>
        </p:spPr>
        <p:txBody>
          <a:bodyPr anchor="b"/>
          <a:lstStyle>
            <a:lvl1pPr algn="l">
              <a:defRPr sz="5000">
                <a:solidFill>
                  <a:schemeClr val="bg1"/>
                </a:solidFill>
              </a:defRPr>
            </a:lvl1pPr>
          </a:lstStyle>
          <a:p>
            <a:r>
              <a:rPr lang="en-US"/>
              <a:t>Here is the title of the presentation</a:t>
            </a:r>
            <a:endParaRPr lang="en-US" dirty="0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F080B15F-A4E5-AA89-0D2B-0EE5E024140B}"/>
              </a:ext>
            </a:extLst>
          </p:cNvPr>
          <p:cNvSpPr>
            <a:spLocks noGrp="1"/>
          </p:cNvSpPr>
          <p:nvPr>
            <p:ph type="subTitle" idx="1" hasCustomPrompt="1"/>
            <p:custDataLst>
              <p:tags r:id="rId4"/>
            </p:custDataLst>
          </p:nvPr>
        </p:nvSpPr>
        <p:spPr>
          <a:xfrm>
            <a:off x="961293" y="3873600"/>
            <a:ext cx="6213230" cy="1047304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2200" b="0">
                <a:solidFill>
                  <a:schemeClr val="bg1"/>
                </a:solidFill>
              </a:defRPr>
            </a:lvl1pPr>
            <a:lvl2pPr marL="0" indent="0" algn="l">
              <a:spcBef>
                <a:spcPts val="0"/>
              </a:spcBef>
              <a:buNone/>
              <a:defRPr sz="2200" b="0">
                <a:solidFill>
                  <a:schemeClr val="bg1"/>
                </a:solidFill>
              </a:defRPr>
            </a:lvl2pPr>
            <a:lvl3pPr marL="0" indent="0" algn="l">
              <a:spcBef>
                <a:spcPts val="0"/>
              </a:spcBef>
              <a:buNone/>
              <a:defRPr sz="2200" b="0">
                <a:solidFill>
                  <a:schemeClr val="bg1"/>
                </a:solidFill>
              </a:defRPr>
            </a:lvl3pPr>
            <a:lvl4pPr marL="0" indent="0" algn="l">
              <a:spcBef>
                <a:spcPts val="0"/>
              </a:spcBef>
              <a:buNone/>
              <a:defRPr sz="2200" b="0">
                <a:solidFill>
                  <a:schemeClr val="bg1"/>
                </a:solidFill>
              </a:defRPr>
            </a:lvl4pPr>
            <a:lvl5pPr marL="0" indent="0" algn="l">
              <a:spcBef>
                <a:spcPts val="0"/>
              </a:spcBef>
              <a:buNone/>
              <a:defRPr sz="2200" b="0">
                <a:solidFill>
                  <a:schemeClr val="bg1"/>
                </a:solidFill>
              </a:defRPr>
            </a:lvl5pPr>
            <a:lvl6pPr marL="0" indent="0" algn="l">
              <a:spcBef>
                <a:spcPts val="0"/>
              </a:spcBef>
              <a:buNone/>
              <a:defRPr sz="2200" b="0">
                <a:solidFill>
                  <a:schemeClr val="bg1"/>
                </a:solidFill>
              </a:defRPr>
            </a:lvl6pPr>
            <a:lvl7pPr marL="0" indent="0" algn="l">
              <a:spcBef>
                <a:spcPts val="0"/>
              </a:spcBef>
              <a:buNone/>
              <a:defRPr sz="2200" b="0">
                <a:solidFill>
                  <a:schemeClr val="bg1"/>
                </a:solidFill>
              </a:defRPr>
            </a:lvl7pPr>
            <a:lvl8pPr marL="0" indent="0" algn="l">
              <a:spcBef>
                <a:spcPts val="0"/>
              </a:spcBef>
              <a:buNone/>
              <a:defRPr sz="2200" b="0">
                <a:solidFill>
                  <a:schemeClr val="bg1"/>
                </a:solidFill>
              </a:defRPr>
            </a:lvl8pPr>
            <a:lvl9pPr marL="0" indent="0" algn="l">
              <a:spcBef>
                <a:spcPts val="0"/>
              </a:spcBef>
              <a:buNone/>
              <a:defRPr sz="2200" b="0">
                <a:solidFill>
                  <a:schemeClr val="bg1"/>
                </a:solidFill>
              </a:defRPr>
            </a:lvl9pPr>
          </a:lstStyle>
          <a:p>
            <a:r>
              <a:rPr lang="en-US"/>
              <a:t>Here is a subline</a:t>
            </a:r>
            <a:endParaRPr lang="en-US" dirty="0"/>
          </a:p>
        </p:txBody>
      </p:sp>
      <p:sp>
        <p:nvSpPr>
          <p:cNvPr id="5" name="SmartArt-Platzhalter 8">
            <a:extLst>
              <a:ext uri="{FF2B5EF4-FFF2-40B4-BE49-F238E27FC236}">
                <a16:creationId xmlns:a16="http://schemas.microsoft.com/office/drawing/2014/main" id="{21CDF3AF-A3E9-CBFD-6DC4-D7D71A5B6BE3}"/>
              </a:ext>
            </a:extLst>
          </p:cNvPr>
          <p:cNvSpPr>
            <a:spLocks noGrp="1"/>
          </p:cNvSpPr>
          <p:nvPr>
            <p:ph type="dgm" sz="quarter" idx="12"/>
            <p:custDataLst>
              <p:tags r:id="rId5"/>
            </p:custDataLst>
          </p:nvPr>
        </p:nvSpPr>
        <p:spPr>
          <a:xfrm>
            <a:off x="9340134" y="5955178"/>
            <a:ext cx="2358154" cy="324972"/>
          </a:xfr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>
                <a:noFill/>
              </a:defRPr>
            </a:lvl1pPr>
          </a:lstStyle>
          <a:p>
            <a:r>
              <a:rPr lang="en-US"/>
              <a:t>Click icon to add SmartArt graphic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D2216D60-86E5-C0AF-9DFE-6AE134E2C26C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961293" y="5955178"/>
            <a:ext cx="4054316" cy="324972"/>
          </a:xfrm>
        </p:spPr>
        <p:txBody>
          <a:bodyPr lIns="0" tIns="0" rIns="0" bIns="0"/>
          <a:lstStyle>
            <a:lvl1pPr>
              <a:defRPr lang="de-DE" sz="1400" b="0" i="0" kern="1200" dirty="0">
                <a:solidFill>
                  <a:schemeClr val="bg1"/>
                </a:solidFill>
                <a:latin typeface="Montserrat Medium" pitchFamily="2" charset="77"/>
                <a:ea typeface="+mn-ea"/>
                <a:cs typeface="+mn-cs"/>
              </a:defRPr>
            </a:lvl1pPr>
          </a:lstStyle>
          <a:p>
            <a:r>
              <a:rPr lang="de-DE" dirty="0"/>
              <a:t>Classification - per </a:t>
            </a:r>
            <a:r>
              <a:rPr lang="de-DE" dirty="0" err="1"/>
              <a:t>note</a:t>
            </a:r>
            <a:r>
              <a:rPr lang="de-DE" dirty="0"/>
              <a:t> </a:t>
            </a:r>
            <a:r>
              <a:rPr lang="de-DE" dirty="0" err="1"/>
              <a:t>below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496691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3 on blu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rafik 15">
            <a:extLst>
              <a:ext uri="{FF2B5EF4-FFF2-40B4-BE49-F238E27FC236}">
                <a16:creationId xmlns:a16="http://schemas.microsoft.com/office/drawing/2014/main" id="{83E3776D-4593-2E71-0CEF-6E701A21F159}"/>
              </a:ext>
            </a:extLst>
          </p:cNvPr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 t="31263" r="40897" b="18266"/>
          <a:stretch>
            <a:fillRect/>
          </a:stretch>
        </p:blipFill>
        <p:spPr>
          <a:xfrm>
            <a:off x="4060582" y="0"/>
            <a:ext cx="8131418" cy="6858000"/>
          </a:xfrm>
          <a:custGeom>
            <a:avLst/>
            <a:gdLst>
              <a:gd name="connsiteX0" fmla="*/ 0 w 8131418"/>
              <a:gd name="connsiteY0" fmla="*/ 0 h 6858000"/>
              <a:gd name="connsiteX1" fmla="*/ 8131418 w 8131418"/>
              <a:gd name="connsiteY1" fmla="*/ 0 h 6858000"/>
              <a:gd name="connsiteX2" fmla="*/ 8131418 w 8131418"/>
              <a:gd name="connsiteY2" fmla="*/ 6858000 h 6858000"/>
              <a:gd name="connsiteX3" fmla="*/ 0 w 8131418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131418" h="6858000">
                <a:moveTo>
                  <a:pt x="0" y="0"/>
                </a:moveTo>
                <a:lnTo>
                  <a:pt x="8131418" y="0"/>
                </a:lnTo>
                <a:lnTo>
                  <a:pt x="8131418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7FF08D33-E839-AD8F-F985-8B7048E3C032}"/>
              </a:ext>
            </a:extLst>
          </p:cNvPr>
          <p:cNvSpPr>
            <a:spLocks noGrp="1"/>
          </p:cNvSpPr>
          <p:nvPr>
            <p:ph type="ctrTitle" hasCustomPrompt="1"/>
            <p:custDataLst>
              <p:tags r:id="rId2"/>
            </p:custDataLst>
          </p:nvPr>
        </p:nvSpPr>
        <p:spPr>
          <a:xfrm>
            <a:off x="961293" y="413238"/>
            <a:ext cx="10345615" cy="3103685"/>
          </a:xfrm>
        </p:spPr>
        <p:txBody>
          <a:bodyPr anchor="b"/>
          <a:lstStyle>
            <a:lvl1pPr algn="l">
              <a:defRPr sz="8000">
                <a:solidFill>
                  <a:schemeClr val="bg1"/>
                </a:solidFill>
              </a:defRPr>
            </a:lvl1pPr>
          </a:lstStyle>
          <a:p>
            <a:r>
              <a:rPr lang="en-US"/>
              <a:t>Here is the title of the presentation</a:t>
            </a:r>
            <a:endParaRPr lang="en-US" dirty="0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F080B15F-A4E5-AA89-0D2B-0EE5E024140B}"/>
              </a:ext>
            </a:extLst>
          </p:cNvPr>
          <p:cNvSpPr>
            <a:spLocks noGrp="1"/>
          </p:cNvSpPr>
          <p:nvPr>
            <p:ph type="subTitle" idx="1" hasCustomPrompt="1"/>
            <p:custDataLst>
              <p:tags r:id="rId3"/>
            </p:custDataLst>
          </p:nvPr>
        </p:nvSpPr>
        <p:spPr>
          <a:xfrm>
            <a:off x="1515655" y="3964312"/>
            <a:ext cx="5108477" cy="1047304"/>
          </a:xfrm>
        </p:spPr>
        <p:txBody>
          <a:bodyPr lIns="180000" anchor="ctr"/>
          <a:lstStyle>
            <a:lvl1pPr marL="0" indent="0" algn="l">
              <a:spcBef>
                <a:spcPts val="0"/>
              </a:spcBef>
              <a:buNone/>
              <a:defRPr sz="2200" b="0">
                <a:solidFill>
                  <a:schemeClr val="bg1"/>
                </a:solidFill>
              </a:defRPr>
            </a:lvl1pPr>
            <a:lvl2pPr marL="0" indent="0" algn="l">
              <a:spcBef>
                <a:spcPts val="0"/>
              </a:spcBef>
              <a:buNone/>
              <a:defRPr sz="2200" b="0">
                <a:solidFill>
                  <a:schemeClr val="bg1"/>
                </a:solidFill>
              </a:defRPr>
            </a:lvl2pPr>
            <a:lvl3pPr marL="0" indent="0" algn="l">
              <a:spcBef>
                <a:spcPts val="0"/>
              </a:spcBef>
              <a:buNone/>
              <a:defRPr sz="2200" b="0">
                <a:solidFill>
                  <a:schemeClr val="bg1"/>
                </a:solidFill>
              </a:defRPr>
            </a:lvl3pPr>
            <a:lvl4pPr marL="0" indent="0" algn="l">
              <a:spcBef>
                <a:spcPts val="0"/>
              </a:spcBef>
              <a:buNone/>
              <a:defRPr sz="2200" b="0">
                <a:solidFill>
                  <a:schemeClr val="bg1"/>
                </a:solidFill>
              </a:defRPr>
            </a:lvl4pPr>
            <a:lvl5pPr marL="0" indent="0" algn="l">
              <a:spcBef>
                <a:spcPts val="0"/>
              </a:spcBef>
              <a:buNone/>
              <a:defRPr sz="2200" b="0">
                <a:solidFill>
                  <a:schemeClr val="bg1"/>
                </a:solidFill>
              </a:defRPr>
            </a:lvl5pPr>
            <a:lvl6pPr marL="0" indent="0" algn="l">
              <a:spcBef>
                <a:spcPts val="0"/>
              </a:spcBef>
              <a:buNone/>
              <a:defRPr sz="2200" b="0">
                <a:solidFill>
                  <a:schemeClr val="bg1"/>
                </a:solidFill>
              </a:defRPr>
            </a:lvl6pPr>
            <a:lvl7pPr marL="0" indent="0" algn="l">
              <a:spcBef>
                <a:spcPts val="0"/>
              </a:spcBef>
              <a:buNone/>
              <a:defRPr sz="2200" b="0">
                <a:solidFill>
                  <a:schemeClr val="bg1"/>
                </a:solidFill>
              </a:defRPr>
            </a:lvl7pPr>
            <a:lvl8pPr marL="0" indent="0" algn="l">
              <a:spcBef>
                <a:spcPts val="0"/>
              </a:spcBef>
              <a:buNone/>
              <a:defRPr sz="2200" b="0">
                <a:solidFill>
                  <a:schemeClr val="bg1"/>
                </a:solidFill>
              </a:defRPr>
            </a:lvl8pPr>
            <a:lvl9pPr marL="0" indent="0" algn="l">
              <a:spcBef>
                <a:spcPts val="0"/>
              </a:spcBef>
              <a:buNone/>
              <a:defRPr sz="2200" b="0">
                <a:solidFill>
                  <a:schemeClr val="bg1"/>
                </a:solidFill>
              </a:defRPr>
            </a:lvl9pPr>
          </a:lstStyle>
          <a:p>
            <a:r>
              <a:rPr lang="en-US"/>
              <a:t>Here is </a:t>
            </a:r>
            <a:br>
              <a:rPr lang="en-US"/>
            </a:br>
            <a:r>
              <a:rPr lang="en-US"/>
              <a:t>a subline</a:t>
            </a:r>
            <a:endParaRPr lang="en-US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861DE43E-3050-FDB9-D5CC-DF32F53ED7F3}"/>
              </a:ext>
            </a:extLst>
          </p:cNvPr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60129" y="4212772"/>
            <a:ext cx="555528" cy="548670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24793FFE-BCDA-9A8D-DEDA-9413E7432547}"/>
              </a:ext>
            </a:extLst>
          </p:cNvPr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340133" y="5955178"/>
            <a:ext cx="2358147" cy="324972"/>
          </a:xfrm>
          <a:prstGeom prst="rect">
            <a:avLst/>
          </a:prstGeom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6AB5E36D-EED5-DD7A-D20A-EBB0BC5866FC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961293" y="5955178"/>
            <a:ext cx="4054316" cy="324972"/>
          </a:xfrm>
        </p:spPr>
        <p:txBody>
          <a:bodyPr lIns="0" tIns="0" rIns="0" bIns="0"/>
          <a:lstStyle>
            <a:lvl1pPr>
              <a:defRPr lang="de-DE" sz="1400" b="0" i="0" kern="1200" dirty="0">
                <a:solidFill>
                  <a:schemeClr val="bg1"/>
                </a:solidFill>
                <a:latin typeface="Montserrat Medium" pitchFamily="2" charset="77"/>
                <a:ea typeface="+mn-ea"/>
                <a:cs typeface="+mn-cs"/>
              </a:defRPr>
            </a:lvl1pPr>
          </a:lstStyle>
          <a:p>
            <a:r>
              <a:rPr lang="de-DE"/>
              <a:t>Classification - per note below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3123003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3A on blue, no signet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rafik 15">
            <a:extLst>
              <a:ext uri="{FF2B5EF4-FFF2-40B4-BE49-F238E27FC236}">
                <a16:creationId xmlns:a16="http://schemas.microsoft.com/office/drawing/2014/main" id="{83E3776D-4593-2E71-0CEF-6E701A21F159}"/>
              </a:ext>
            </a:extLst>
          </p:cNvPr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t="31263" r="40897" b="18266"/>
          <a:stretch>
            <a:fillRect/>
          </a:stretch>
        </p:blipFill>
        <p:spPr>
          <a:xfrm>
            <a:off x="4060582" y="0"/>
            <a:ext cx="8131418" cy="6858000"/>
          </a:xfrm>
          <a:custGeom>
            <a:avLst/>
            <a:gdLst>
              <a:gd name="connsiteX0" fmla="*/ 0 w 8131418"/>
              <a:gd name="connsiteY0" fmla="*/ 0 h 6858000"/>
              <a:gd name="connsiteX1" fmla="*/ 8131418 w 8131418"/>
              <a:gd name="connsiteY1" fmla="*/ 0 h 6858000"/>
              <a:gd name="connsiteX2" fmla="*/ 8131418 w 8131418"/>
              <a:gd name="connsiteY2" fmla="*/ 6858000 h 6858000"/>
              <a:gd name="connsiteX3" fmla="*/ 0 w 8131418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131418" h="6858000">
                <a:moveTo>
                  <a:pt x="0" y="0"/>
                </a:moveTo>
                <a:lnTo>
                  <a:pt x="8131418" y="0"/>
                </a:lnTo>
                <a:lnTo>
                  <a:pt x="8131418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7FF08D33-E839-AD8F-F985-8B7048E3C032}"/>
              </a:ext>
            </a:extLst>
          </p:cNvPr>
          <p:cNvSpPr>
            <a:spLocks noGrp="1"/>
          </p:cNvSpPr>
          <p:nvPr>
            <p:ph type="ctrTitle" hasCustomPrompt="1"/>
            <p:custDataLst>
              <p:tags r:id="rId2"/>
            </p:custDataLst>
          </p:nvPr>
        </p:nvSpPr>
        <p:spPr>
          <a:xfrm>
            <a:off x="961293" y="413238"/>
            <a:ext cx="10345615" cy="3103685"/>
          </a:xfrm>
        </p:spPr>
        <p:txBody>
          <a:bodyPr anchor="b"/>
          <a:lstStyle>
            <a:lvl1pPr algn="l">
              <a:defRPr sz="8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Here is the title of the presentation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F080B15F-A4E5-AA89-0D2B-0EE5E024140B}"/>
              </a:ext>
            </a:extLst>
          </p:cNvPr>
          <p:cNvSpPr>
            <a:spLocks noGrp="1"/>
          </p:cNvSpPr>
          <p:nvPr>
            <p:ph type="subTitle" idx="1" hasCustomPrompt="1"/>
            <p:custDataLst>
              <p:tags r:id="rId3"/>
            </p:custDataLst>
          </p:nvPr>
        </p:nvSpPr>
        <p:spPr>
          <a:xfrm>
            <a:off x="961293" y="3964312"/>
            <a:ext cx="5108477" cy="1047304"/>
          </a:xfrm>
        </p:spPr>
        <p:txBody>
          <a:bodyPr lIns="0" anchor="ctr"/>
          <a:lstStyle>
            <a:lvl1pPr marL="0" indent="0" algn="l">
              <a:spcBef>
                <a:spcPts val="0"/>
              </a:spcBef>
              <a:buNone/>
              <a:defRPr sz="2200" b="0">
                <a:solidFill>
                  <a:schemeClr val="bg1"/>
                </a:solidFill>
              </a:defRPr>
            </a:lvl1pPr>
            <a:lvl2pPr marL="0" indent="0" algn="l">
              <a:spcBef>
                <a:spcPts val="0"/>
              </a:spcBef>
              <a:buNone/>
              <a:defRPr sz="2200" b="0">
                <a:solidFill>
                  <a:schemeClr val="bg1"/>
                </a:solidFill>
              </a:defRPr>
            </a:lvl2pPr>
            <a:lvl3pPr marL="0" indent="0" algn="l">
              <a:spcBef>
                <a:spcPts val="0"/>
              </a:spcBef>
              <a:buNone/>
              <a:defRPr sz="2200" b="0">
                <a:solidFill>
                  <a:schemeClr val="bg1"/>
                </a:solidFill>
              </a:defRPr>
            </a:lvl3pPr>
            <a:lvl4pPr marL="0" indent="0" algn="l">
              <a:spcBef>
                <a:spcPts val="0"/>
              </a:spcBef>
              <a:buNone/>
              <a:defRPr sz="2200" b="0">
                <a:solidFill>
                  <a:schemeClr val="bg1"/>
                </a:solidFill>
              </a:defRPr>
            </a:lvl4pPr>
            <a:lvl5pPr marL="0" indent="0" algn="l">
              <a:spcBef>
                <a:spcPts val="0"/>
              </a:spcBef>
              <a:buNone/>
              <a:defRPr sz="2200" b="0">
                <a:solidFill>
                  <a:schemeClr val="bg1"/>
                </a:solidFill>
              </a:defRPr>
            </a:lvl5pPr>
            <a:lvl6pPr marL="0" indent="0" algn="l">
              <a:spcBef>
                <a:spcPts val="0"/>
              </a:spcBef>
              <a:buNone/>
              <a:defRPr sz="2200" b="0">
                <a:solidFill>
                  <a:schemeClr val="bg1"/>
                </a:solidFill>
              </a:defRPr>
            </a:lvl6pPr>
            <a:lvl7pPr marL="0" indent="0" algn="l">
              <a:spcBef>
                <a:spcPts val="0"/>
              </a:spcBef>
              <a:buNone/>
              <a:defRPr sz="2200" b="0">
                <a:solidFill>
                  <a:schemeClr val="bg1"/>
                </a:solidFill>
              </a:defRPr>
            </a:lvl7pPr>
            <a:lvl8pPr marL="0" indent="0" algn="l">
              <a:spcBef>
                <a:spcPts val="0"/>
              </a:spcBef>
              <a:buNone/>
              <a:defRPr sz="2200" b="0">
                <a:solidFill>
                  <a:schemeClr val="bg1"/>
                </a:solidFill>
              </a:defRPr>
            </a:lvl8pPr>
            <a:lvl9pPr marL="0" indent="0" algn="l">
              <a:spcBef>
                <a:spcPts val="0"/>
              </a:spcBef>
              <a:buNone/>
              <a:defRPr sz="2200" b="0">
                <a:solidFill>
                  <a:schemeClr val="bg1"/>
                </a:solidFill>
              </a:defRPr>
            </a:lvl9pPr>
          </a:lstStyle>
          <a:p>
            <a:r>
              <a:rPr lang="en-US" dirty="0"/>
              <a:t>Here is </a:t>
            </a:r>
            <a:br>
              <a:rPr lang="en-US" dirty="0"/>
            </a:br>
            <a:r>
              <a:rPr lang="en-US" dirty="0"/>
              <a:t>a subline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24793FFE-BCDA-9A8D-DEDA-9413E7432547}"/>
              </a:ext>
            </a:extLst>
          </p:cNvPr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340133" y="5955178"/>
            <a:ext cx="2358147" cy="324972"/>
          </a:xfrm>
          <a:prstGeom prst="rect">
            <a:avLst/>
          </a:prstGeom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6AB5E36D-EED5-DD7A-D20A-EBB0BC5866FC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961293" y="5955178"/>
            <a:ext cx="4054316" cy="324972"/>
          </a:xfrm>
        </p:spPr>
        <p:txBody>
          <a:bodyPr lIns="0" tIns="0" rIns="0" bIns="0"/>
          <a:lstStyle>
            <a:lvl1pPr>
              <a:defRPr lang="de-DE" sz="1400" b="0" i="0" kern="1200" dirty="0">
                <a:solidFill>
                  <a:schemeClr val="bg1"/>
                </a:solidFill>
                <a:latin typeface="Montserrat Medium" pitchFamily="2" charset="77"/>
                <a:ea typeface="+mn-ea"/>
                <a:cs typeface="+mn-cs"/>
              </a:defRPr>
            </a:lvl1pPr>
          </a:lstStyle>
          <a:p>
            <a:r>
              <a:rPr lang="de-DE"/>
              <a:t>Classification - per note below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0041845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3B on blue, no signet, no strip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FF08D33-E839-AD8F-F985-8B7048E3C032}"/>
              </a:ext>
            </a:extLst>
          </p:cNvPr>
          <p:cNvSpPr>
            <a:spLocks noGrp="1"/>
          </p:cNvSpPr>
          <p:nvPr>
            <p:ph type="ctrTitle" hasCustomPrompt="1"/>
            <p:custDataLst>
              <p:tags r:id="rId1"/>
            </p:custDataLst>
          </p:nvPr>
        </p:nvSpPr>
        <p:spPr>
          <a:xfrm>
            <a:off x="961293" y="413238"/>
            <a:ext cx="10345615" cy="3103685"/>
          </a:xfrm>
        </p:spPr>
        <p:txBody>
          <a:bodyPr anchor="b"/>
          <a:lstStyle>
            <a:lvl1pPr algn="l">
              <a:defRPr sz="8000">
                <a:solidFill>
                  <a:schemeClr val="bg1"/>
                </a:solidFill>
              </a:defRPr>
            </a:lvl1pPr>
          </a:lstStyle>
          <a:p>
            <a:r>
              <a:rPr lang="en-US"/>
              <a:t>Here is the title of the presentation</a:t>
            </a:r>
            <a:endParaRPr lang="en-US" dirty="0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F080B15F-A4E5-AA89-0D2B-0EE5E024140B}"/>
              </a:ext>
            </a:extLst>
          </p:cNvPr>
          <p:cNvSpPr>
            <a:spLocks noGrp="1"/>
          </p:cNvSpPr>
          <p:nvPr>
            <p:ph type="subTitle" idx="1" hasCustomPrompt="1"/>
            <p:custDataLst>
              <p:tags r:id="rId2"/>
            </p:custDataLst>
          </p:nvPr>
        </p:nvSpPr>
        <p:spPr>
          <a:xfrm>
            <a:off x="961293" y="3964312"/>
            <a:ext cx="5108477" cy="1047304"/>
          </a:xfrm>
        </p:spPr>
        <p:txBody>
          <a:bodyPr lIns="0" anchor="ctr"/>
          <a:lstStyle>
            <a:lvl1pPr marL="0" indent="0" algn="l">
              <a:spcBef>
                <a:spcPts val="0"/>
              </a:spcBef>
              <a:buNone/>
              <a:defRPr sz="2200" b="0">
                <a:solidFill>
                  <a:schemeClr val="bg1"/>
                </a:solidFill>
              </a:defRPr>
            </a:lvl1pPr>
            <a:lvl2pPr marL="0" indent="0" algn="l">
              <a:spcBef>
                <a:spcPts val="0"/>
              </a:spcBef>
              <a:buNone/>
              <a:defRPr sz="2200" b="0">
                <a:solidFill>
                  <a:schemeClr val="bg1"/>
                </a:solidFill>
              </a:defRPr>
            </a:lvl2pPr>
            <a:lvl3pPr marL="0" indent="0" algn="l">
              <a:spcBef>
                <a:spcPts val="0"/>
              </a:spcBef>
              <a:buNone/>
              <a:defRPr sz="2200" b="0">
                <a:solidFill>
                  <a:schemeClr val="bg1"/>
                </a:solidFill>
              </a:defRPr>
            </a:lvl3pPr>
            <a:lvl4pPr marL="0" indent="0" algn="l">
              <a:spcBef>
                <a:spcPts val="0"/>
              </a:spcBef>
              <a:buNone/>
              <a:defRPr sz="2200" b="0">
                <a:solidFill>
                  <a:schemeClr val="bg1"/>
                </a:solidFill>
              </a:defRPr>
            </a:lvl4pPr>
            <a:lvl5pPr marL="0" indent="0" algn="l">
              <a:spcBef>
                <a:spcPts val="0"/>
              </a:spcBef>
              <a:buNone/>
              <a:defRPr sz="2200" b="0">
                <a:solidFill>
                  <a:schemeClr val="bg1"/>
                </a:solidFill>
              </a:defRPr>
            </a:lvl5pPr>
            <a:lvl6pPr marL="0" indent="0" algn="l">
              <a:spcBef>
                <a:spcPts val="0"/>
              </a:spcBef>
              <a:buNone/>
              <a:defRPr sz="2200" b="0">
                <a:solidFill>
                  <a:schemeClr val="bg1"/>
                </a:solidFill>
              </a:defRPr>
            </a:lvl6pPr>
            <a:lvl7pPr marL="0" indent="0" algn="l">
              <a:spcBef>
                <a:spcPts val="0"/>
              </a:spcBef>
              <a:buNone/>
              <a:defRPr sz="2200" b="0">
                <a:solidFill>
                  <a:schemeClr val="bg1"/>
                </a:solidFill>
              </a:defRPr>
            </a:lvl7pPr>
            <a:lvl8pPr marL="0" indent="0" algn="l">
              <a:spcBef>
                <a:spcPts val="0"/>
              </a:spcBef>
              <a:buNone/>
              <a:defRPr sz="2200" b="0">
                <a:solidFill>
                  <a:schemeClr val="bg1"/>
                </a:solidFill>
              </a:defRPr>
            </a:lvl8pPr>
            <a:lvl9pPr marL="0" indent="0" algn="l">
              <a:spcBef>
                <a:spcPts val="0"/>
              </a:spcBef>
              <a:buNone/>
              <a:defRPr sz="2200" b="0">
                <a:solidFill>
                  <a:schemeClr val="bg1"/>
                </a:solidFill>
              </a:defRPr>
            </a:lvl9pPr>
          </a:lstStyle>
          <a:p>
            <a:r>
              <a:rPr lang="en-US"/>
              <a:t>Here is </a:t>
            </a:r>
            <a:br>
              <a:rPr lang="en-US"/>
            </a:br>
            <a:r>
              <a:rPr lang="en-US"/>
              <a:t>a subline</a:t>
            </a:r>
            <a:endParaRPr lang="en-US" dirty="0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24793FFE-BCDA-9A8D-DEDA-9413E7432547}"/>
              </a:ext>
            </a:extLst>
          </p:cNvPr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340133" y="5955178"/>
            <a:ext cx="2358147" cy="324972"/>
          </a:xfrm>
          <a:prstGeom prst="rect">
            <a:avLst/>
          </a:prstGeom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6AB5E36D-EED5-DD7A-D20A-EBB0BC5866FC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961293" y="5955178"/>
            <a:ext cx="4054316" cy="324972"/>
          </a:xfrm>
        </p:spPr>
        <p:txBody>
          <a:bodyPr lIns="0" tIns="0" rIns="0" bIns="0"/>
          <a:lstStyle>
            <a:lvl1pPr>
              <a:defRPr lang="de-DE" sz="1400" b="0" i="0" kern="1200" dirty="0">
                <a:solidFill>
                  <a:schemeClr val="bg1"/>
                </a:solidFill>
                <a:latin typeface="Montserrat Medium" pitchFamily="2" charset="77"/>
                <a:ea typeface="+mn-ea"/>
                <a:cs typeface="+mn-cs"/>
              </a:defRPr>
            </a:lvl1pPr>
          </a:lstStyle>
          <a:p>
            <a:r>
              <a:rPr lang="de-DE"/>
              <a:t>Classification - per note below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2227254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4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ildplatzhalter 6">
            <a:extLst>
              <a:ext uri="{FF2B5EF4-FFF2-40B4-BE49-F238E27FC236}">
                <a16:creationId xmlns:a16="http://schemas.microsoft.com/office/drawing/2014/main" id="{160CEA03-4608-A479-2482-74E161B19332}"/>
              </a:ext>
            </a:extLst>
          </p:cNvPr>
          <p:cNvSpPr>
            <a:spLocks noGrp="1"/>
          </p:cNvSpPr>
          <p:nvPr>
            <p:ph type="pic" sz="quarter" idx="10" hasCustomPrompt="1"/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attFill prst="wdUpDiag">
            <a:fgClr>
              <a:schemeClr val="bg2">
                <a:lumMod val="20000"/>
                <a:lumOff val="80000"/>
              </a:schemeClr>
            </a:fgClr>
            <a:bgClr>
              <a:schemeClr val="bg2"/>
            </a:bgClr>
          </a:pattFill>
        </p:spPr>
        <p:txBody>
          <a:bodyPr lIns="36000" tIns="36000" rIns="108000" bIns="36000"/>
          <a:lstStyle>
            <a:lvl1pPr algn="r">
              <a:defRPr/>
            </a:lvl1pPr>
          </a:lstStyle>
          <a:p>
            <a:r>
              <a:rPr lang="en-US" dirty="0"/>
              <a:t>Image</a:t>
            </a:r>
          </a:p>
        </p:txBody>
      </p:sp>
      <p:sp>
        <p:nvSpPr>
          <p:cNvPr id="17" name="SmartArt-Platzhalter 16">
            <a:extLst>
              <a:ext uri="{FF2B5EF4-FFF2-40B4-BE49-F238E27FC236}">
                <a16:creationId xmlns:a16="http://schemas.microsoft.com/office/drawing/2014/main" id="{CC974E56-B40B-734B-CF41-F3627128F794}"/>
              </a:ext>
            </a:extLst>
          </p:cNvPr>
          <p:cNvSpPr>
            <a:spLocks noGrp="1"/>
          </p:cNvSpPr>
          <p:nvPr>
            <p:ph type="dgm" sz="quarter" idx="12"/>
            <p:custDataLst>
              <p:tags r:id="rId2"/>
            </p:custDataLst>
          </p:nvPr>
        </p:nvSpPr>
        <p:spPr>
          <a:xfrm>
            <a:off x="1" y="0"/>
            <a:ext cx="9554876" cy="6858000"/>
          </a:xfr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en-US"/>
              <a:t>Click icon to add SmartArt graphic</a:t>
            </a:r>
          </a:p>
        </p:txBody>
      </p:sp>
      <p:sp>
        <p:nvSpPr>
          <p:cNvPr id="9" name="SmartArt-Platzhalter 8">
            <a:extLst>
              <a:ext uri="{FF2B5EF4-FFF2-40B4-BE49-F238E27FC236}">
                <a16:creationId xmlns:a16="http://schemas.microsoft.com/office/drawing/2014/main" id="{7A91E836-63FC-F5D3-CC34-FBEA15DD20AF}"/>
              </a:ext>
            </a:extLst>
          </p:cNvPr>
          <p:cNvSpPr>
            <a:spLocks noGrp="1"/>
          </p:cNvSpPr>
          <p:nvPr>
            <p:ph type="dgm" sz="quarter" idx="11"/>
            <p:custDataLst>
              <p:tags r:id="rId3"/>
            </p:custDataLst>
          </p:nvPr>
        </p:nvSpPr>
        <p:spPr>
          <a:xfrm>
            <a:off x="9525808" y="555792"/>
            <a:ext cx="2387631" cy="329035"/>
          </a:xfr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>
                <a:noFill/>
              </a:defRPr>
            </a:lvl1pPr>
          </a:lstStyle>
          <a:p>
            <a:r>
              <a:rPr lang="en-US"/>
              <a:t>Click icon to add SmartArt graphic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FF08D33-E839-AD8F-F985-8B7048E3C032}"/>
              </a:ext>
            </a:extLst>
          </p:cNvPr>
          <p:cNvSpPr>
            <a:spLocks noGrp="1"/>
          </p:cNvSpPr>
          <p:nvPr>
            <p:ph type="ctrTitle" hasCustomPrompt="1"/>
            <p:custDataLst>
              <p:tags r:id="rId4"/>
            </p:custDataLst>
          </p:nvPr>
        </p:nvSpPr>
        <p:spPr>
          <a:xfrm>
            <a:off x="5186363" y="2684930"/>
            <a:ext cx="6213475" cy="2260600"/>
          </a:xfrm>
        </p:spPr>
        <p:txBody>
          <a:bodyPr anchor="b"/>
          <a:lstStyle>
            <a:lvl1pPr algn="l">
              <a:defRPr sz="5000">
                <a:solidFill>
                  <a:schemeClr val="bg1"/>
                </a:solidFill>
              </a:defRPr>
            </a:lvl1pPr>
          </a:lstStyle>
          <a:p>
            <a:r>
              <a:rPr lang="en-US"/>
              <a:t>Here is the title of the presentation</a:t>
            </a:r>
            <a:endParaRPr lang="en-US" dirty="0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F080B15F-A4E5-AA89-0D2B-0EE5E024140B}"/>
              </a:ext>
            </a:extLst>
          </p:cNvPr>
          <p:cNvSpPr>
            <a:spLocks noGrp="1"/>
          </p:cNvSpPr>
          <p:nvPr>
            <p:ph type="subTitle" idx="1" hasCustomPrompt="1"/>
            <p:custDataLst>
              <p:tags r:id="rId5"/>
            </p:custDataLst>
          </p:nvPr>
        </p:nvSpPr>
        <p:spPr>
          <a:xfrm>
            <a:off x="5186362" y="5180480"/>
            <a:ext cx="6213475" cy="774698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2200" b="0">
                <a:solidFill>
                  <a:schemeClr val="bg1"/>
                </a:solidFill>
              </a:defRPr>
            </a:lvl1pPr>
            <a:lvl2pPr marL="0" indent="0" algn="l">
              <a:spcBef>
                <a:spcPts val="0"/>
              </a:spcBef>
              <a:buNone/>
              <a:defRPr sz="2200" b="0">
                <a:solidFill>
                  <a:schemeClr val="tx1"/>
                </a:solidFill>
              </a:defRPr>
            </a:lvl2pPr>
            <a:lvl3pPr marL="0" indent="0" algn="l">
              <a:spcBef>
                <a:spcPts val="0"/>
              </a:spcBef>
              <a:buNone/>
              <a:defRPr sz="2200" b="0">
                <a:solidFill>
                  <a:schemeClr val="tx1"/>
                </a:solidFill>
              </a:defRPr>
            </a:lvl3pPr>
            <a:lvl4pPr marL="0" indent="0" algn="l">
              <a:spcBef>
                <a:spcPts val="0"/>
              </a:spcBef>
              <a:buNone/>
              <a:defRPr sz="2200" b="0">
                <a:solidFill>
                  <a:schemeClr val="tx1"/>
                </a:solidFill>
              </a:defRPr>
            </a:lvl4pPr>
            <a:lvl5pPr marL="0" indent="0" algn="l">
              <a:spcBef>
                <a:spcPts val="0"/>
              </a:spcBef>
              <a:buNone/>
              <a:defRPr sz="2200" b="0">
                <a:solidFill>
                  <a:schemeClr val="tx1"/>
                </a:solidFill>
              </a:defRPr>
            </a:lvl5pPr>
            <a:lvl6pPr marL="0" indent="0" algn="l">
              <a:spcBef>
                <a:spcPts val="0"/>
              </a:spcBef>
              <a:buNone/>
              <a:defRPr sz="2200" b="0">
                <a:solidFill>
                  <a:schemeClr val="tx1"/>
                </a:solidFill>
              </a:defRPr>
            </a:lvl6pPr>
            <a:lvl7pPr marL="0" indent="0" algn="l">
              <a:spcBef>
                <a:spcPts val="0"/>
              </a:spcBef>
              <a:buNone/>
              <a:defRPr sz="2200" b="0">
                <a:solidFill>
                  <a:schemeClr val="tx1"/>
                </a:solidFill>
              </a:defRPr>
            </a:lvl7pPr>
            <a:lvl8pPr marL="0" indent="0" algn="l">
              <a:spcBef>
                <a:spcPts val="0"/>
              </a:spcBef>
              <a:buNone/>
              <a:defRPr sz="2200" b="0">
                <a:solidFill>
                  <a:schemeClr val="tx1"/>
                </a:solidFill>
              </a:defRPr>
            </a:lvl8pPr>
            <a:lvl9pPr marL="0" indent="0" algn="l">
              <a:spcBef>
                <a:spcPts val="0"/>
              </a:spcBef>
              <a:buNone/>
              <a:defRPr sz="2200" b="0">
                <a:solidFill>
                  <a:schemeClr val="tx1"/>
                </a:solidFill>
              </a:defRPr>
            </a:lvl9pPr>
          </a:lstStyle>
          <a:p>
            <a:r>
              <a:rPr lang="en-US" dirty="0"/>
              <a:t>Here is a subline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CE44BB86-25BF-FE88-A1EF-3F2BAEAF6CFC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7859123" y="5955178"/>
            <a:ext cx="4054316" cy="324972"/>
          </a:xfrm>
        </p:spPr>
        <p:txBody>
          <a:bodyPr lIns="0" tIns="0" rIns="0" bIns="0"/>
          <a:lstStyle>
            <a:lvl1pPr algn="r">
              <a:defRPr lang="de-DE" sz="1400" b="0" i="0" kern="1200" dirty="0">
                <a:solidFill>
                  <a:schemeClr val="bg1"/>
                </a:solidFill>
                <a:latin typeface="Montserrat Medium" pitchFamily="2" charset="77"/>
                <a:ea typeface="+mn-ea"/>
                <a:cs typeface="+mn-cs"/>
              </a:defRPr>
            </a:lvl1pPr>
          </a:lstStyle>
          <a:p>
            <a:r>
              <a:rPr lang="de-DE" dirty="0"/>
              <a:t>Classification - per </a:t>
            </a:r>
            <a:r>
              <a:rPr lang="de-DE" dirty="0" err="1"/>
              <a:t>note</a:t>
            </a:r>
            <a:r>
              <a:rPr lang="de-DE" dirty="0"/>
              <a:t> </a:t>
            </a:r>
            <a:r>
              <a:rPr lang="de-DE" dirty="0" err="1"/>
              <a:t>below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9296869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5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ildplatzhalter 6">
            <a:extLst>
              <a:ext uri="{FF2B5EF4-FFF2-40B4-BE49-F238E27FC236}">
                <a16:creationId xmlns:a16="http://schemas.microsoft.com/office/drawing/2014/main" id="{160CEA03-4608-A479-2482-74E161B19332}"/>
              </a:ext>
            </a:extLst>
          </p:cNvPr>
          <p:cNvSpPr>
            <a:spLocks noGrp="1"/>
          </p:cNvSpPr>
          <p:nvPr>
            <p:ph type="pic" sz="quarter" idx="10" hasCustomPrompt="1"/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attFill prst="wdUpDiag">
            <a:fgClr>
              <a:schemeClr val="bg2">
                <a:lumMod val="20000"/>
                <a:lumOff val="80000"/>
              </a:schemeClr>
            </a:fgClr>
            <a:bgClr>
              <a:schemeClr val="bg2"/>
            </a:bgClr>
          </a:pattFill>
        </p:spPr>
        <p:txBody>
          <a:bodyPr lIns="108000" tIns="108000" rIns="108000" bIns="108000"/>
          <a:lstStyle>
            <a:lvl1pPr>
              <a:defRPr/>
            </a:lvl1pPr>
          </a:lstStyle>
          <a:p>
            <a:r>
              <a:rPr lang="en-US" dirty="0"/>
              <a:t>Image</a:t>
            </a:r>
          </a:p>
        </p:txBody>
      </p:sp>
      <p:sp>
        <p:nvSpPr>
          <p:cNvPr id="17" name="SmartArt-Platzhalter 16">
            <a:extLst>
              <a:ext uri="{FF2B5EF4-FFF2-40B4-BE49-F238E27FC236}">
                <a16:creationId xmlns:a16="http://schemas.microsoft.com/office/drawing/2014/main" id="{76D9E1C0-A7FB-104D-3BAD-A507BE080934}"/>
              </a:ext>
            </a:extLst>
          </p:cNvPr>
          <p:cNvSpPr>
            <a:spLocks noGrp="1"/>
          </p:cNvSpPr>
          <p:nvPr>
            <p:ph type="dgm" sz="quarter" idx="12"/>
            <p:custDataLst>
              <p:tags r:id="rId2"/>
            </p:custDataLst>
          </p:nvPr>
        </p:nvSpPr>
        <p:spPr>
          <a:xfrm>
            <a:off x="3911736" y="0"/>
            <a:ext cx="8280265" cy="6858000"/>
          </a:xfr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en-US"/>
              <a:t>Click icon to add SmartArt graphic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FF08D33-E839-AD8F-F985-8B7048E3C032}"/>
              </a:ext>
            </a:extLst>
          </p:cNvPr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961293" y="1031210"/>
            <a:ext cx="6213230" cy="2261456"/>
          </a:xfrm>
        </p:spPr>
        <p:txBody>
          <a:bodyPr anchor="b"/>
          <a:lstStyle>
            <a:lvl1pPr algn="l">
              <a:defRPr sz="5000">
                <a:solidFill>
                  <a:schemeClr val="bg1"/>
                </a:solidFill>
              </a:defRPr>
            </a:lvl1pPr>
          </a:lstStyle>
          <a:p>
            <a:r>
              <a:rPr lang="en-US"/>
              <a:t>Here is the title of the presentation</a:t>
            </a:r>
            <a:endParaRPr lang="en-US" dirty="0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F080B15F-A4E5-AA89-0D2B-0EE5E024140B}"/>
              </a:ext>
            </a:extLst>
          </p:cNvPr>
          <p:cNvSpPr>
            <a:spLocks noGrp="1"/>
          </p:cNvSpPr>
          <p:nvPr>
            <p:ph type="subTitle" idx="1" hasCustomPrompt="1"/>
            <p:custDataLst>
              <p:tags r:id="rId4"/>
            </p:custDataLst>
          </p:nvPr>
        </p:nvSpPr>
        <p:spPr>
          <a:xfrm>
            <a:off x="961293" y="3527204"/>
            <a:ext cx="6213230" cy="1047304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2200" b="0">
                <a:solidFill>
                  <a:schemeClr val="bg1"/>
                </a:solidFill>
              </a:defRPr>
            </a:lvl1pPr>
            <a:lvl2pPr marL="0" indent="0" algn="l">
              <a:spcBef>
                <a:spcPts val="0"/>
              </a:spcBef>
              <a:buNone/>
              <a:defRPr sz="2200" b="0">
                <a:solidFill>
                  <a:schemeClr val="bg1"/>
                </a:solidFill>
              </a:defRPr>
            </a:lvl2pPr>
            <a:lvl3pPr marL="0" indent="0" algn="l">
              <a:spcBef>
                <a:spcPts val="0"/>
              </a:spcBef>
              <a:buNone/>
              <a:defRPr sz="2200" b="0">
                <a:solidFill>
                  <a:schemeClr val="bg1"/>
                </a:solidFill>
              </a:defRPr>
            </a:lvl3pPr>
            <a:lvl4pPr marL="0" indent="0" algn="l">
              <a:spcBef>
                <a:spcPts val="0"/>
              </a:spcBef>
              <a:buNone/>
              <a:defRPr sz="2200" b="0">
                <a:solidFill>
                  <a:schemeClr val="bg1"/>
                </a:solidFill>
              </a:defRPr>
            </a:lvl4pPr>
            <a:lvl5pPr marL="0" indent="0" algn="l">
              <a:spcBef>
                <a:spcPts val="0"/>
              </a:spcBef>
              <a:buNone/>
              <a:defRPr sz="2200" b="0">
                <a:solidFill>
                  <a:schemeClr val="bg1"/>
                </a:solidFill>
              </a:defRPr>
            </a:lvl5pPr>
            <a:lvl6pPr marL="0" indent="0" algn="l">
              <a:spcBef>
                <a:spcPts val="0"/>
              </a:spcBef>
              <a:buNone/>
              <a:defRPr sz="2200" b="0">
                <a:solidFill>
                  <a:schemeClr val="bg1"/>
                </a:solidFill>
              </a:defRPr>
            </a:lvl6pPr>
            <a:lvl7pPr marL="0" indent="0" algn="l">
              <a:spcBef>
                <a:spcPts val="0"/>
              </a:spcBef>
              <a:buNone/>
              <a:defRPr sz="2200" b="0">
                <a:solidFill>
                  <a:schemeClr val="bg1"/>
                </a:solidFill>
              </a:defRPr>
            </a:lvl7pPr>
            <a:lvl8pPr marL="0" indent="0" algn="l">
              <a:spcBef>
                <a:spcPts val="0"/>
              </a:spcBef>
              <a:buNone/>
              <a:defRPr sz="2200" b="0">
                <a:solidFill>
                  <a:schemeClr val="bg1"/>
                </a:solidFill>
              </a:defRPr>
            </a:lvl8pPr>
            <a:lvl9pPr marL="0" indent="0" algn="l">
              <a:spcBef>
                <a:spcPts val="0"/>
              </a:spcBef>
              <a:buNone/>
              <a:defRPr sz="2200" b="0">
                <a:solidFill>
                  <a:schemeClr val="bg1"/>
                </a:solidFill>
              </a:defRPr>
            </a:lvl9pPr>
          </a:lstStyle>
          <a:p>
            <a:r>
              <a:rPr lang="en-US"/>
              <a:t>Here is a subline</a:t>
            </a:r>
            <a:endParaRPr lang="en-US" dirty="0"/>
          </a:p>
        </p:txBody>
      </p:sp>
      <p:sp>
        <p:nvSpPr>
          <p:cNvPr id="9" name="SmartArt-Platzhalter 8">
            <a:extLst>
              <a:ext uri="{FF2B5EF4-FFF2-40B4-BE49-F238E27FC236}">
                <a16:creationId xmlns:a16="http://schemas.microsoft.com/office/drawing/2014/main" id="{7A91E836-63FC-F5D3-CC34-FBEA15DD20AF}"/>
              </a:ext>
            </a:extLst>
          </p:cNvPr>
          <p:cNvSpPr>
            <a:spLocks noGrp="1"/>
          </p:cNvSpPr>
          <p:nvPr>
            <p:ph type="dgm" sz="quarter" idx="11"/>
            <p:custDataLst>
              <p:tags r:id="rId5"/>
            </p:custDataLst>
          </p:nvPr>
        </p:nvSpPr>
        <p:spPr>
          <a:xfrm>
            <a:off x="8974618" y="5904807"/>
            <a:ext cx="2723668" cy="375343"/>
          </a:xfr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>
                <a:noFill/>
              </a:defRPr>
            </a:lvl1pPr>
          </a:lstStyle>
          <a:p>
            <a:r>
              <a:rPr lang="en-US"/>
              <a:t>Click icon to add SmartArt graphic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7A97DFCA-49E2-B697-EB3E-B871A673AC4E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961293" y="5955178"/>
            <a:ext cx="4054316" cy="324972"/>
          </a:xfrm>
        </p:spPr>
        <p:txBody>
          <a:bodyPr lIns="0" tIns="0" rIns="0" bIns="0"/>
          <a:lstStyle>
            <a:lvl1pPr>
              <a:defRPr lang="de-DE" sz="1400" b="0" i="0" kern="1200" dirty="0">
                <a:solidFill>
                  <a:schemeClr val="bg1"/>
                </a:solidFill>
                <a:latin typeface="Montserrat Medium" pitchFamily="2" charset="77"/>
                <a:ea typeface="+mn-ea"/>
                <a:cs typeface="+mn-cs"/>
              </a:defRPr>
            </a:lvl1pPr>
          </a:lstStyle>
          <a:p>
            <a:r>
              <a:rPr lang="de-DE" dirty="0"/>
              <a:t>Classification - per </a:t>
            </a:r>
            <a:r>
              <a:rPr lang="de-DE" dirty="0" err="1"/>
              <a:t>note</a:t>
            </a:r>
            <a:r>
              <a:rPr lang="de-DE" dirty="0"/>
              <a:t> </a:t>
            </a:r>
            <a:r>
              <a:rPr lang="de-DE" dirty="0" err="1"/>
              <a:t>below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5761922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6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ildplatzhalter 6">
            <a:extLst>
              <a:ext uri="{FF2B5EF4-FFF2-40B4-BE49-F238E27FC236}">
                <a16:creationId xmlns:a16="http://schemas.microsoft.com/office/drawing/2014/main" id="{160CEA03-4608-A479-2482-74E161B19332}"/>
              </a:ext>
            </a:extLst>
          </p:cNvPr>
          <p:cNvSpPr>
            <a:spLocks noGrp="1"/>
          </p:cNvSpPr>
          <p:nvPr>
            <p:ph type="pic" sz="quarter" idx="10" hasCustomPrompt="1"/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attFill prst="wdUpDiag">
            <a:fgClr>
              <a:schemeClr val="bg2">
                <a:lumMod val="20000"/>
                <a:lumOff val="80000"/>
              </a:schemeClr>
            </a:fgClr>
            <a:bgClr>
              <a:schemeClr val="bg2"/>
            </a:bgClr>
          </a:pattFill>
        </p:spPr>
        <p:txBody>
          <a:bodyPr lIns="108000" tIns="108000" rIns="108000" bIns="108000"/>
          <a:lstStyle>
            <a:lvl1pPr>
              <a:defRPr/>
            </a:lvl1pPr>
          </a:lstStyle>
          <a:p>
            <a:r>
              <a:rPr lang="en-US" dirty="0"/>
              <a:t>Image</a:t>
            </a:r>
          </a:p>
        </p:txBody>
      </p:sp>
      <p:sp>
        <p:nvSpPr>
          <p:cNvPr id="16" name="SmartArt-Platzhalter 16">
            <a:extLst>
              <a:ext uri="{FF2B5EF4-FFF2-40B4-BE49-F238E27FC236}">
                <a16:creationId xmlns:a16="http://schemas.microsoft.com/office/drawing/2014/main" id="{C8B266FF-6CAB-2EB4-D3DD-295D7D638BF7}"/>
              </a:ext>
            </a:extLst>
          </p:cNvPr>
          <p:cNvSpPr>
            <a:spLocks noGrp="1"/>
          </p:cNvSpPr>
          <p:nvPr>
            <p:ph type="dgm" sz="quarter" idx="12"/>
            <p:custDataLst>
              <p:tags r:id="rId2"/>
            </p:custDataLst>
          </p:nvPr>
        </p:nvSpPr>
        <p:spPr>
          <a:xfrm>
            <a:off x="3911736" y="0"/>
            <a:ext cx="8280265" cy="6858000"/>
          </a:xfr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en-US"/>
              <a:t>Click icon to add SmartArt graphic</a:t>
            </a:r>
          </a:p>
        </p:txBody>
      </p:sp>
      <p:sp>
        <p:nvSpPr>
          <p:cNvPr id="4" name="SmartArt-Platzhalter 8">
            <a:extLst>
              <a:ext uri="{FF2B5EF4-FFF2-40B4-BE49-F238E27FC236}">
                <a16:creationId xmlns:a16="http://schemas.microsoft.com/office/drawing/2014/main" id="{D0A10A90-E5C0-87EE-7ACB-B0AB7530D3E2}"/>
              </a:ext>
            </a:extLst>
          </p:cNvPr>
          <p:cNvSpPr>
            <a:spLocks noGrp="1"/>
          </p:cNvSpPr>
          <p:nvPr>
            <p:ph type="dgm" sz="quarter" idx="11"/>
            <p:custDataLst>
              <p:tags r:id="rId3"/>
            </p:custDataLst>
          </p:nvPr>
        </p:nvSpPr>
        <p:spPr>
          <a:xfrm>
            <a:off x="8206307" y="605250"/>
            <a:ext cx="3242462" cy="446837"/>
          </a:xfr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>
                <a:noFill/>
              </a:defRPr>
            </a:lvl1pPr>
          </a:lstStyle>
          <a:p>
            <a:r>
              <a:rPr lang="en-US"/>
              <a:t>Click icon to add SmartArt graphic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FF08D33-E839-AD8F-F985-8B7048E3C032}"/>
              </a:ext>
            </a:extLst>
          </p:cNvPr>
          <p:cNvSpPr>
            <a:spLocks noGrp="1"/>
          </p:cNvSpPr>
          <p:nvPr>
            <p:ph type="ctrTitle" hasCustomPrompt="1"/>
            <p:custDataLst>
              <p:tags r:id="rId4"/>
            </p:custDataLst>
          </p:nvPr>
        </p:nvSpPr>
        <p:spPr>
          <a:xfrm>
            <a:off x="961293" y="1978264"/>
            <a:ext cx="6213230" cy="2261456"/>
          </a:xfrm>
        </p:spPr>
        <p:txBody>
          <a:bodyPr anchor="b"/>
          <a:lstStyle>
            <a:lvl1pPr algn="l">
              <a:defRPr sz="5000">
                <a:solidFill>
                  <a:schemeClr val="bg1"/>
                </a:solidFill>
              </a:defRPr>
            </a:lvl1pPr>
          </a:lstStyle>
          <a:p>
            <a:r>
              <a:rPr lang="en-US"/>
              <a:t>Here is the title of the presentation</a:t>
            </a:r>
            <a:endParaRPr lang="en-US" dirty="0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F080B15F-A4E5-AA89-0D2B-0EE5E024140B}"/>
              </a:ext>
            </a:extLst>
          </p:cNvPr>
          <p:cNvSpPr>
            <a:spLocks noGrp="1"/>
          </p:cNvSpPr>
          <p:nvPr>
            <p:ph type="subTitle" idx="1" hasCustomPrompt="1"/>
            <p:custDataLst>
              <p:tags r:id="rId5"/>
            </p:custDataLst>
          </p:nvPr>
        </p:nvSpPr>
        <p:spPr>
          <a:xfrm>
            <a:off x="961293" y="4474259"/>
            <a:ext cx="6213230" cy="1047304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2200" b="0">
                <a:solidFill>
                  <a:schemeClr val="bg1"/>
                </a:solidFill>
              </a:defRPr>
            </a:lvl1pPr>
            <a:lvl2pPr marL="0" indent="0" algn="l">
              <a:spcBef>
                <a:spcPts val="0"/>
              </a:spcBef>
              <a:buNone/>
              <a:defRPr sz="2200" b="0">
                <a:solidFill>
                  <a:schemeClr val="bg1"/>
                </a:solidFill>
              </a:defRPr>
            </a:lvl2pPr>
            <a:lvl3pPr marL="0" indent="0" algn="l">
              <a:spcBef>
                <a:spcPts val="0"/>
              </a:spcBef>
              <a:buNone/>
              <a:defRPr sz="2200" b="0">
                <a:solidFill>
                  <a:schemeClr val="bg1"/>
                </a:solidFill>
              </a:defRPr>
            </a:lvl3pPr>
            <a:lvl4pPr marL="0" indent="0" algn="l">
              <a:spcBef>
                <a:spcPts val="0"/>
              </a:spcBef>
              <a:buNone/>
              <a:defRPr sz="2200" b="0">
                <a:solidFill>
                  <a:schemeClr val="bg1"/>
                </a:solidFill>
              </a:defRPr>
            </a:lvl4pPr>
            <a:lvl5pPr marL="0" indent="0" algn="l">
              <a:spcBef>
                <a:spcPts val="0"/>
              </a:spcBef>
              <a:buNone/>
              <a:defRPr sz="2200" b="0">
                <a:solidFill>
                  <a:schemeClr val="bg1"/>
                </a:solidFill>
              </a:defRPr>
            </a:lvl5pPr>
            <a:lvl6pPr marL="0" indent="0" algn="l">
              <a:spcBef>
                <a:spcPts val="0"/>
              </a:spcBef>
              <a:buNone/>
              <a:defRPr sz="2200" b="0">
                <a:solidFill>
                  <a:schemeClr val="bg1"/>
                </a:solidFill>
              </a:defRPr>
            </a:lvl6pPr>
            <a:lvl7pPr marL="0" indent="0" algn="l">
              <a:spcBef>
                <a:spcPts val="0"/>
              </a:spcBef>
              <a:buNone/>
              <a:defRPr sz="2200" b="0">
                <a:solidFill>
                  <a:schemeClr val="bg1"/>
                </a:solidFill>
              </a:defRPr>
            </a:lvl7pPr>
            <a:lvl8pPr marL="0" indent="0" algn="l">
              <a:spcBef>
                <a:spcPts val="0"/>
              </a:spcBef>
              <a:buNone/>
              <a:defRPr sz="2200" b="0">
                <a:solidFill>
                  <a:schemeClr val="bg1"/>
                </a:solidFill>
              </a:defRPr>
            </a:lvl8pPr>
            <a:lvl9pPr marL="0" indent="0" algn="l">
              <a:spcBef>
                <a:spcPts val="0"/>
              </a:spcBef>
              <a:buNone/>
              <a:defRPr sz="2200" b="0">
                <a:solidFill>
                  <a:schemeClr val="bg1"/>
                </a:solidFill>
              </a:defRPr>
            </a:lvl9pPr>
          </a:lstStyle>
          <a:p>
            <a:r>
              <a:rPr lang="en-US"/>
              <a:t>Here is a subline</a:t>
            </a:r>
            <a:endParaRPr lang="en-US" dirty="0"/>
          </a:p>
        </p:txBody>
      </p:sp>
      <p:sp>
        <p:nvSpPr>
          <p:cNvPr id="5" name="Fußzeilenplatzhalter 3">
            <a:extLst>
              <a:ext uri="{FF2B5EF4-FFF2-40B4-BE49-F238E27FC236}">
                <a16:creationId xmlns:a16="http://schemas.microsoft.com/office/drawing/2014/main" id="{B10F5D35-E729-1294-A14A-3707E6F5633D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961293" y="5955178"/>
            <a:ext cx="4054316" cy="324972"/>
          </a:xfrm>
        </p:spPr>
        <p:txBody>
          <a:bodyPr lIns="0" tIns="0" rIns="0" bIns="0"/>
          <a:lstStyle>
            <a:lvl1pPr>
              <a:defRPr lang="de-DE" sz="1400" b="0" i="0" kern="1200" dirty="0">
                <a:solidFill>
                  <a:schemeClr val="bg1"/>
                </a:solidFill>
                <a:latin typeface="Montserrat Medium" pitchFamily="2" charset="77"/>
                <a:ea typeface="+mn-ea"/>
                <a:cs typeface="+mn-cs"/>
              </a:defRPr>
            </a:lvl1pPr>
          </a:lstStyle>
          <a:p>
            <a:r>
              <a:rPr lang="de-DE" dirty="0"/>
              <a:t>Classification - per </a:t>
            </a:r>
            <a:r>
              <a:rPr lang="de-DE" dirty="0" err="1"/>
              <a:t>note</a:t>
            </a:r>
            <a:r>
              <a:rPr lang="de-DE" dirty="0"/>
              <a:t> </a:t>
            </a:r>
            <a:r>
              <a:rPr lang="de-DE" dirty="0" err="1"/>
              <a:t>below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990571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all to Action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rafik 15">
            <a:extLst>
              <a:ext uri="{FF2B5EF4-FFF2-40B4-BE49-F238E27FC236}">
                <a16:creationId xmlns:a16="http://schemas.microsoft.com/office/drawing/2014/main" id="{83E3776D-4593-2E71-0CEF-6E701A21F159}"/>
              </a:ext>
            </a:extLst>
          </p:cNvPr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 t="31263" r="40897" b="18266"/>
          <a:stretch>
            <a:fillRect/>
          </a:stretch>
        </p:blipFill>
        <p:spPr>
          <a:xfrm>
            <a:off x="4060582" y="0"/>
            <a:ext cx="8131418" cy="6858000"/>
          </a:xfrm>
          <a:custGeom>
            <a:avLst/>
            <a:gdLst>
              <a:gd name="connsiteX0" fmla="*/ 0 w 8131418"/>
              <a:gd name="connsiteY0" fmla="*/ 0 h 6858000"/>
              <a:gd name="connsiteX1" fmla="*/ 8131418 w 8131418"/>
              <a:gd name="connsiteY1" fmla="*/ 0 h 6858000"/>
              <a:gd name="connsiteX2" fmla="*/ 8131418 w 8131418"/>
              <a:gd name="connsiteY2" fmla="*/ 6858000 h 6858000"/>
              <a:gd name="connsiteX3" fmla="*/ 0 w 8131418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131418" h="6858000">
                <a:moveTo>
                  <a:pt x="0" y="0"/>
                </a:moveTo>
                <a:lnTo>
                  <a:pt x="8131418" y="0"/>
                </a:lnTo>
                <a:lnTo>
                  <a:pt x="8131418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7FF08D33-E839-AD8F-F985-8B7048E3C032}"/>
              </a:ext>
            </a:extLst>
          </p:cNvPr>
          <p:cNvSpPr>
            <a:spLocks noGrp="1"/>
          </p:cNvSpPr>
          <p:nvPr>
            <p:ph type="ctrTitle" hasCustomPrompt="1"/>
            <p:custDataLst>
              <p:tags r:id="rId2"/>
            </p:custDataLst>
          </p:nvPr>
        </p:nvSpPr>
        <p:spPr>
          <a:xfrm>
            <a:off x="961293" y="413238"/>
            <a:ext cx="8991599" cy="3103685"/>
          </a:xfrm>
        </p:spPr>
        <p:txBody>
          <a:bodyPr anchor="b"/>
          <a:lstStyle>
            <a:lvl1pPr algn="l">
              <a:defRPr sz="10000">
                <a:solidFill>
                  <a:schemeClr val="bg1"/>
                </a:solidFill>
              </a:defRPr>
            </a:lvl1pPr>
          </a:lstStyle>
          <a:p>
            <a:r>
              <a:rPr lang="en-US"/>
              <a:t>Call to Action</a:t>
            </a:r>
            <a:endParaRPr lang="en-US" dirty="0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F080B15F-A4E5-AA89-0D2B-0EE5E024140B}"/>
              </a:ext>
            </a:extLst>
          </p:cNvPr>
          <p:cNvSpPr>
            <a:spLocks noGrp="1"/>
          </p:cNvSpPr>
          <p:nvPr>
            <p:ph type="subTitle" idx="1" hasCustomPrompt="1"/>
            <p:custDataLst>
              <p:tags r:id="rId3"/>
            </p:custDataLst>
          </p:nvPr>
        </p:nvSpPr>
        <p:spPr>
          <a:xfrm>
            <a:off x="1515655" y="3964312"/>
            <a:ext cx="5108477" cy="1047304"/>
          </a:xfrm>
        </p:spPr>
        <p:txBody>
          <a:bodyPr lIns="180000" anchor="ctr"/>
          <a:lstStyle>
            <a:lvl1pPr marL="0" indent="0" algn="l">
              <a:spcBef>
                <a:spcPts val="0"/>
              </a:spcBef>
              <a:buNone/>
              <a:defRPr sz="2200" b="0">
                <a:solidFill>
                  <a:schemeClr val="bg1"/>
                </a:solidFill>
              </a:defRPr>
            </a:lvl1pPr>
            <a:lvl2pPr marL="0" indent="0" algn="l">
              <a:spcBef>
                <a:spcPts val="0"/>
              </a:spcBef>
              <a:buNone/>
              <a:defRPr sz="2200" b="0">
                <a:solidFill>
                  <a:schemeClr val="bg1"/>
                </a:solidFill>
              </a:defRPr>
            </a:lvl2pPr>
            <a:lvl3pPr marL="0" indent="0" algn="l">
              <a:spcBef>
                <a:spcPts val="0"/>
              </a:spcBef>
              <a:buNone/>
              <a:defRPr sz="2200" b="0">
                <a:solidFill>
                  <a:schemeClr val="bg1"/>
                </a:solidFill>
              </a:defRPr>
            </a:lvl3pPr>
            <a:lvl4pPr marL="0" indent="0" algn="l">
              <a:spcBef>
                <a:spcPts val="0"/>
              </a:spcBef>
              <a:buNone/>
              <a:defRPr sz="2200" b="0">
                <a:solidFill>
                  <a:schemeClr val="bg1"/>
                </a:solidFill>
              </a:defRPr>
            </a:lvl4pPr>
            <a:lvl5pPr marL="0" indent="0" algn="l">
              <a:spcBef>
                <a:spcPts val="0"/>
              </a:spcBef>
              <a:buNone/>
              <a:defRPr sz="2200" b="0">
                <a:solidFill>
                  <a:schemeClr val="bg1"/>
                </a:solidFill>
              </a:defRPr>
            </a:lvl5pPr>
            <a:lvl6pPr marL="0" indent="0" algn="l">
              <a:spcBef>
                <a:spcPts val="0"/>
              </a:spcBef>
              <a:buNone/>
              <a:defRPr sz="2200" b="0">
                <a:solidFill>
                  <a:schemeClr val="bg1"/>
                </a:solidFill>
              </a:defRPr>
            </a:lvl6pPr>
            <a:lvl7pPr marL="0" indent="0" algn="l">
              <a:spcBef>
                <a:spcPts val="0"/>
              </a:spcBef>
              <a:buNone/>
              <a:defRPr sz="2200" b="0">
                <a:solidFill>
                  <a:schemeClr val="bg1"/>
                </a:solidFill>
              </a:defRPr>
            </a:lvl7pPr>
            <a:lvl8pPr marL="0" indent="0" algn="l">
              <a:spcBef>
                <a:spcPts val="0"/>
              </a:spcBef>
              <a:buNone/>
              <a:defRPr sz="2200" b="0">
                <a:solidFill>
                  <a:schemeClr val="bg1"/>
                </a:solidFill>
              </a:defRPr>
            </a:lvl8pPr>
            <a:lvl9pPr marL="0" indent="0" algn="l">
              <a:spcBef>
                <a:spcPts val="0"/>
              </a:spcBef>
              <a:buNone/>
              <a:defRPr sz="2200" b="0">
                <a:solidFill>
                  <a:schemeClr val="bg1"/>
                </a:solidFill>
              </a:defRPr>
            </a:lvl9pPr>
          </a:lstStyle>
          <a:p>
            <a:r>
              <a:rPr lang="en-US"/>
              <a:t>First name last name</a:t>
            </a:r>
            <a:br>
              <a:rPr lang="en-US"/>
            </a:br>
            <a:r>
              <a:rPr lang="en-US"/>
              <a:t>E-mail</a:t>
            </a:r>
            <a:endParaRPr lang="en-US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861DE43E-3050-FDB9-D5CC-DF32F53ED7F3}"/>
              </a:ext>
            </a:extLst>
          </p:cNvPr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60129" y="4212772"/>
            <a:ext cx="555528" cy="548670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24793FFE-BCDA-9A8D-DEDA-9413E7432547}"/>
              </a:ext>
            </a:extLst>
          </p:cNvPr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340133" y="5955178"/>
            <a:ext cx="2358147" cy="324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548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pter-Layouts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feld 4">
            <a:extLst>
              <a:ext uri="{FF2B5EF4-FFF2-40B4-BE49-F238E27FC236}">
                <a16:creationId xmlns:a16="http://schemas.microsoft.com/office/drawing/2014/main" id="{A35A8E3C-6284-F94D-F36B-F0E728D19CC8}"/>
              </a:ext>
            </a:extLst>
          </p:cNvPr>
          <p:cNvSpPr txBox="1"/>
          <p:nvPr userDrawn="1">
            <p:custDataLst>
              <p:tags r:id="rId1"/>
            </p:custDataLst>
          </p:nvPr>
        </p:nvSpPr>
        <p:spPr>
          <a:xfrm>
            <a:off x="1345223" y="1212121"/>
            <a:ext cx="9501554" cy="4433758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sz="10000" dirty="0">
                <a:solidFill>
                  <a:schemeClr val="bg1"/>
                </a:solidFill>
              </a:rPr>
              <a:t>Chapter-Layouts</a:t>
            </a:r>
          </a:p>
        </p:txBody>
      </p:sp>
    </p:spTree>
    <p:extLst>
      <p:ext uri="{BB962C8B-B14F-4D97-AF65-F5344CB8AC3E}">
        <p14:creationId xmlns:p14="http://schemas.microsoft.com/office/powerpoint/2010/main" val="27810245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pt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ildplatzhalter 6">
            <a:extLst>
              <a:ext uri="{FF2B5EF4-FFF2-40B4-BE49-F238E27FC236}">
                <a16:creationId xmlns:a16="http://schemas.microsoft.com/office/drawing/2014/main" id="{47BF0706-EC42-59D2-9BD7-547B1334A35C}"/>
              </a:ext>
            </a:extLst>
          </p:cNvPr>
          <p:cNvSpPr>
            <a:spLocks noGrp="1"/>
          </p:cNvSpPr>
          <p:nvPr>
            <p:ph type="pic" sz="quarter" idx="10" hasCustomPrompt="1"/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attFill prst="wdUpDiag">
            <a:fgClr>
              <a:schemeClr val="bg2">
                <a:lumMod val="20000"/>
                <a:lumOff val="80000"/>
              </a:schemeClr>
            </a:fgClr>
            <a:bgClr>
              <a:schemeClr val="bg2"/>
            </a:bgClr>
          </a:pattFill>
        </p:spPr>
        <p:txBody>
          <a:bodyPr lIns="108000" tIns="108000" rIns="108000" bIns="108000"/>
          <a:lstStyle>
            <a:lvl1pPr>
              <a:defRPr/>
            </a:lvl1pPr>
          </a:lstStyle>
          <a:p>
            <a:r>
              <a:rPr lang="en-US" dirty="0"/>
              <a:t>Image</a:t>
            </a:r>
          </a:p>
        </p:txBody>
      </p:sp>
      <p:sp>
        <p:nvSpPr>
          <p:cNvPr id="3" name="SmartArt-Platzhalter 8">
            <a:extLst>
              <a:ext uri="{FF2B5EF4-FFF2-40B4-BE49-F238E27FC236}">
                <a16:creationId xmlns:a16="http://schemas.microsoft.com/office/drawing/2014/main" id="{4CDBE896-93FC-1044-3587-278355F86571}"/>
              </a:ext>
            </a:extLst>
          </p:cNvPr>
          <p:cNvSpPr>
            <a:spLocks noGrp="1"/>
          </p:cNvSpPr>
          <p:nvPr>
            <p:ph type="dgm" sz="quarter" idx="11"/>
            <p:custDataLst>
              <p:tags r:id="rId2"/>
            </p:custDataLst>
          </p:nvPr>
        </p:nvSpPr>
        <p:spPr>
          <a:xfrm>
            <a:off x="9942642" y="6291604"/>
            <a:ext cx="1755648" cy="241942"/>
          </a:xfr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>
                <a:noFill/>
              </a:defRPr>
            </a:lvl1pPr>
          </a:lstStyle>
          <a:p>
            <a:r>
              <a:rPr lang="en-US"/>
              <a:t>Click icon to add SmartArt graphic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1277390-721A-ED81-AD11-DCBEB58971D0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1134208" y="596561"/>
            <a:ext cx="2274204" cy="1642846"/>
          </a:xfrm>
        </p:spPr>
        <p:txBody>
          <a:bodyPr tIns="270000" anchor="t"/>
          <a:lstStyle>
            <a:lvl1pPr algn="l">
              <a:defRPr sz="11000">
                <a:solidFill>
                  <a:schemeClr val="bg1"/>
                </a:solidFill>
              </a:defRPr>
            </a:lvl1pPr>
          </a:lstStyle>
          <a:p>
            <a:r>
              <a:rPr lang="en-US"/>
              <a:t>01</a:t>
            </a:r>
            <a:endParaRPr lang="en-US" dirty="0"/>
          </a:p>
        </p:txBody>
      </p:sp>
      <p:sp>
        <p:nvSpPr>
          <p:cNvPr id="17" name="SmartArt-Platzhalter 23">
            <a:extLst>
              <a:ext uri="{FF2B5EF4-FFF2-40B4-BE49-F238E27FC236}">
                <a16:creationId xmlns:a16="http://schemas.microsoft.com/office/drawing/2014/main" id="{0D053C4C-6707-3F32-4221-7A92E5EED523}"/>
              </a:ext>
            </a:extLst>
          </p:cNvPr>
          <p:cNvSpPr>
            <a:spLocks noGrp="1"/>
          </p:cNvSpPr>
          <p:nvPr>
            <p:ph type="dgm" sz="quarter" idx="12"/>
            <p:custDataLst>
              <p:tags r:id="rId4"/>
            </p:custDataLst>
          </p:nvPr>
        </p:nvSpPr>
        <p:spPr>
          <a:xfrm>
            <a:off x="4855686" y="0"/>
            <a:ext cx="7336313" cy="6858000"/>
          </a:xfr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en-US"/>
              <a:t>Click icon to add SmartArt graphic</a:t>
            </a:r>
          </a:p>
        </p:txBody>
      </p:sp>
      <p:sp>
        <p:nvSpPr>
          <p:cNvPr id="4" name="Untertitel 2">
            <a:extLst>
              <a:ext uri="{FF2B5EF4-FFF2-40B4-BE49-F238E27FC236}">
                <a16:creationId xmlns:a16="http://schemas.microsoft.com/office/drawing/2014/main" id="{93AE6C74-3023-16A3-FE91-6F36560D5E95}"/>
              </a:ext>
            </a:extLst>
          </p:cNvPr>
          <p:cNvSpPr>
            <a:spLocks noGrp="1"/>
          </p:cNvSpPr>
          <p:nvPr>
            <p:ph type="subTitle" idx="1" hasCustomPrompt="1"/>
            <p:custDataLst>
              <p:tags r:id="rId5"/>
            </p:custDataLst>
          </p:nvPr>
        </p:nvSpPr>
        <p:spPr>
          <a:xfrm>
            <a:off x="1211864" y="2301640"/>
            <a:ext cx="4825521" cy="1484914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3000" b="0">
                <a:solidFill>
                  <a:schemeClr val="bg1"/>
                </a:solidFill>
              </a:defRPr>
            </a:lvl1pPr>
            <a:lvl2pPr marL="0" indent="0" algn="l">
              <a:spcBef>
                <a:spcPts val="0"/>
              </a:spcBef>
              <a:buNone/>
              <a:defRPr sz="3000" b="0">
                <a:solidFill>
                  <a:schemeClr val="bg1"/>
                </a:solidFill>
              </a:defRPr>
            </a:lvl2pPr>
            <a:lvl3pPr marL="0" indent="0" algn="l">
              <a:spcBef>
                <a:spcPts val="0"/>
              </a:spcBef>
              <a:buNone/>
              <a:defRPr sz="3000" b="0">
                <a:solidFill>
                  <a:schemeClr val="bg1"/>
                </a:solidFill>
              </a:defRPr>
            </a:lvl3pPr>
            <a:lvl4pPr marL="0" indent="0" algn="l">
              <a:spcBef>
                <a:spcPts val="0"/>
              </a:spcBef>
              <a:buNone/>
              <a:defRPr sz="3000" b="0">
                <a:solidFill>
                  <a:schemeClr val="bg1"/>
                </a:solidFill>
              </a:defRPr>
            </a:lvl4pPr>
            <a:lvl5pPr marL="0" indent="0" algn="l">
              <a:spcBef>
                <a:spcPts val="0"/>
              </a:spcBef>
              <a:buNone/>
              <a:defRPr sz="3000" b="0">
                <a:solidFill>
                  <a:schemeClr val="bg1"/>
                </a:solidFill>
              </a:defRPr>
            </a:lvl5pPr>
            <a:lvl6pPr marL="0" indent="0" algn="l">
              <a:spcBef>
                <a:spcPts val="0"/>
              </a:spcBef>
              <a:buNone/>
              <a:defRPr sz="3000" b="0">
                <a:solidFill>
                  <a:schemeClr val="bg1"/>
                </a:solidFill>
              </a:defRPr>
            </a:lvl6pPr>
            <a:lvl7pPr marL="0" indent="0" algn="l">
              <a:spcBef>
                <a:spcPts val="0"/>
              </a:spcBef>
              <a:buNone/>
              <a:defRPr sz="3000" b="0">
                <a:solidFill>
                  <a:schemeClr val="bg1"/>
                </a:solidFill>
              </a:defRPr>
            </a:lvl7pPr>
            <a:lvl8pPr marL="0" indent="0" algn="l">
              <a:spcBef>
                <a:spcPts val="0"/>
              </a:spcBef>
              <a:buNone/>
              <a:defRPr sz="3000" b="0">
                <a:solidFill>
                  <a:schemeClr val="bg1"/>
                </a:solidFill>
              </a:defRPr>
            </a:lvl8pPr>
            <a:lvl9pPr marL="0" indent="0" algn="l">
              <a:spcBef>
                <a:spcPts val="0"/>
              </a:spcBef>
              <a:buNone/>
              <a:defRPr sz="3000" b="0">
                <a:solidFill>
                  <a:schemeClr val="bg1"/>
                </a:solidFill>
              </a:defRPr>
            </a:lvl9pPr>
          </a:lstStyle>
          <a:p>
            <a:r>
              <a:rPr lang="en-US"/>
              <a:t>Here is a subline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453777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pter 1 white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ildplatzhalter 6">
            <a:extLst>
              <a:ext uri="{FF2B5EF4-FFF2-40B4-BE49-F238E27FC236}">
                <a16:creationId xmlns:a16="http://schemas.microsoft.com/office/drawing/2014/main" id="{47BF0706-EC42-59D2-9BD7-547B1334A35C}"/>
              </a:ext>
            </a:extLst>
          </p:cNvPr>
          <p:cNvSpPr>
            <a:spLocks noGrp="1"/>
          </p:cNvSpPr>
          <p:nvPr>
            <p:ph type="pic" sz="quarter" idx="10" hasCustomPrompt="1"/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attFill prst="wdUpDiag">
            <a:fgClr>
              <a:schemeClr val="bg2">
                <a:lumMod val="20000"/>
                <a:lumOff val="80000"/>
              </a:schemeClr>
            </a:fgClr>
            <a:bgClr>
              <a:schemeClr val="bg2"/>
            </a:bgClr>
          </a:pattFill>
        </p:spPr>
        <p:txBody>
          <a:bodyPr lIns="108000" tIns="108000" rIns="108000" bIns="108000"/>
          <a:lstStyle>
            <a:lvl1pPr>
              <a:defRPr/>
            </a:lvl1pPr>
          </a:lstStyle>
          <a:p>
            <a:r>
              <a:rPr lang="en-US" dirty="0"/>
              <a:t>Image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1277390-721A-ED81-AD11-DCBEB58971D0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134208" y="596561"/>
            <a:ext cx="2274204" cy="1642846"/>
          </a:xfrm>
        </p:spPr>
        <p:txBody>
          <a:bodyPr tIns="270000" anchor="t"/>
          <a:lstStyle>
            <a:lvl1pPr algn="l">
              <a:defRPr sz="11000">
                <a:solidFill>
                  <a:schemeClr val="bg1"/>
                </a:solidFill>
              </a:defRPr>
            </a:lvl1pPr>
          </a:lstStyle>
          <a:p>
            <a:r>
              <a:rPr lang="en-US"/>
              <a:t>01</a:t>
            </a:r>
            <a:endParaRPr lang="en-US" dirty="0"/>
          </a:p>
        </p:txBody>
      </p:sp>
      <p:sp>
        <p:nvSpPr>
          <p:cNvPr id="17" name="SmartArt-Platzhalter 23">
            <a:extLst>
              <a:ext uri="{FF2B5EF4-FFF2-40B4-BE49-F238E27FC236}">
                <a16:creationId xmlns:a16="http://schemas.microsoft.com/office/drawing/2014/main" id="{0D053C4C-6707-3F32-4221-7A92E5EED523}"/>
              </a:ext>
            </a:extLst>
          </p:cNvPr>
          <p:cNvSpPr>
            <a:spLocks noGrp="1"/>
          </p:cNvSpPr>
          <p:nvPr>
            <p:ph type="dgm" sz="quarter" idx="12"/>
            <p:custDataLst>
              <p:tags r:id="rId3"/>
            </p:custDataLst>
          </p:nvPr>
        </p:nvSpPr>
        <p:spPr>
          <a:xfrm>
            <a:off x="4855686" y="0"/>
            <a:ext cx="7336313" cy="6858000"/>
          </a:xfr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en-US"/>
              <a:t>Click icon to add SmartArt graphic</a:t>
            </a:r>
          </a:p>
        </p:txBody>
      </p:sp>
      <p:sp>
        <p:nvSpPr>
          <p:cNvPr id="4" name="Untertitel 2">
            <a:extLst>
              <a:ext uri="{FF2B5EF4-FFF2-40B4-BE49-F238E27FC236}">
                <a16:creationId xmlns:a16="http://schemas.microsoft.com/office/drawing/2014/main" id="{93AE6C74-3023-16A3-FE91-6F36560D5E95}"/>
              </a:ext>
            </a:extLst>
          </p:cNvPr>
          <p:cNvSpPr>
            <a:spLocks noGrp="1"/>
          </p:cNvSpPr>
          <p:nvPr>
            <p:ph type="subTitle" idx="1" hasCustomPrompt="1"/>
            <p:custDataLst>
              <p:tags r:id="rId4"/>
            </p:custDataLst>
          </p:nvPr>
        </p:nvSpPr>
        <p:spPr>
          <a:xfrm>
            <a:off x="1211864" y="2301640"/>
            <a:ext cx="4825521" cy="1484914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3000" b="0">
                <a:solidFill>
                  <a:schemeClr val="bg1"/>
                </a:solidFill>
              </a:defRPr>
            </a:lvl1pPr>
            <a:lvl2pPr marL="0" indent="0" algn="l">
              <a:spcBef>
                <a:spcPts val="0"/>
              </a:spcBef>
              <a:buNone/>
              <a:defRPr sz="3000" b="0">
                <a:solidFill>
                  <a:schemeClr val="bg1"/>
                </a:solidFill>
              </a:defRPr>
            </a:lvl2pPr>
            <a:lvl3pPr marL="0" indent="0" algn="l">
              <a:spcBef>
                <a:spcPts val="0"/>
              </a:spcBef>
              <a:buNone/>
              <a:defRPr sz="3000" b="0">
                <a:solidFill>
                  <a:schemeClr val="bg1"/>
                </a:solidFill>
              </a:defRPr>
            </a:lvl3pPr>
            <a:lvl4pPr marL="0" indent="0" algn="l">
              <a:spcBef>
                <a:spcPts val="0"/>
              </a:spcBef>
              <a:buNone/>
              <a:defRPr sz="3000" b="0">
                <a:solidFill>
                  <a:schemeClr val="bg1"/>
                </a:solidFill>
              </a:defRPr>
            </a:lvl4pPr>
            <a:lvl5pPr marL="0" indent="0" algn="l">
              <a:spcBef>
                <a:spcPts val="0"/>
              </a:spcBef>
              <a:buNone/>
              <a:defRPr sz="3000" b="0">
                <a:solidFill>
                  <a:schemeClr val="bg1"/>
                </a:solidFill>
              </a:defRPr>
            </a:lvl5pPr>
            <a:lvl6pPr marL="0" indent="0" algn="l">
              <a:spcBef>
                <a:spcPts val="0"/>
              </a:spcBef>
              <a:buNone/>
              <a:defRPr sz="3000" b="0">
                <a:solidFill>
                  <a:schemeClr val="bg1"/>
                </a:solidFill>
              </a:defRPr>
            </a:lvl6pPr>
            <a:lvl7pPr marL="0" indent="0" algn="l">
              <a:spcBef>
                <a:spcPts val="0"/>
              </a:spcBef>
              <a:buNone/>
              <a:defRPr sz="3000" b="0">
                <a:solidFill>
                  <a:schemeClr val="bg1"/>
                </a:solidFill>
              </a:defRPr>
            </a:lvl7pPr>
            <a:lvl8pPr marL="0" indent="0" algn="l">
              <a:spcBef>
                <a:spcPts val="0"/>
              </a:spcBef>
              <a:buNone/>
              <a:defRPr sz="3000" b="0">
                <a:solidFill>
                  <a:schemeClr val="bg1"/>
                </a:solidFill>
              </a:defRPr>
            </a:lvl8pPr>
            <a:lvl9pPr marL="0" indent="0" algn="l">
              <a:spcBef>
                <a:spcPts val="0"/>
              </a:spcBef>
              <a:buNone/>
              <a:defRPr sz="3000" b="0">
                <a:solidFill>
                  <a:schemeClr val="bg1"/>
                </a:solidFill>
              </a:defRPr>
            </a:lvl9pPr>
          </a:lstStyle>
          <a:p>
            <a:r>
              <a:rPr lang="en-US"/>
              <a:t>Here is a subline</a:t>
            </a:r>
          </a:p>
        </p:txBody>
      </p:sp>
      <p:sp>
        <p:nvSpPr>
          <p:cNvPr id="5" name="SmartArt-Platzhalter 8">
            <a:extLst>
              <a:ext uri="{FF2B5EF4-FFF2-40B4-BE49-F238E27FC236}">
                <a16:creationId xmlns:a16="http://schemas.microsoft.com/office/drawing/2014/main" id="{C91C0598-B47B-8D83-ADB5-72103474F9E2}"/>
              </a:ext>
            </a:extLst>
          </p:cNvPr>
          <p:cNvSpPr>
            <a:spLocks noGrp="1"/>
          </p:cNvSpPr>
          <p:nvPr>
            <p:ph type="dgm" sz="quarter" idx="14"/>
            <p:custDataLst>
              <p:tags r:id="rId5"/>
            </p:custDataLst>
          </p:nvPr>
        </p:nvSpPr>
        <p:spPr>
          <a:xfrm>
            <a:off x="9942641" y="6291604"/>
            <a:ext cx="1755648" cy="241942"/>
          </a:xfr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>
                <a:noFill/>
              </a:defRPr>
            </a:lvl1pPr>
          </a:lstStyle>
          <a:p>
            <a:r>
              <a:rPr lang="en-US"/>
              <a:t>Click icon to add SmartArt graphic</a:t>
            </a:r>
          </a:p>
        </p:txBody>
      </p:sp>
    </p:spTree>
    <p:extLst>
      <p:ext uri="{BB962C8B-B14F-4D97-AF65-F5344CB8AC3E}">
        <p14:creationId xmlns:p14="http://schemas.microsoft.com/office/powerpoint/2010/main" val="356815799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pter 2 white Logo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ildplatzhalter 6">
            <a:extLst>
              <a:ext uri="{FF2B5EF4-FFF2-40B4-BE49-F238E27FC236}">
                <a16:creationId xmlns:a16="http://schemas.microsoft.com/office/drawing/2014/main" id="{47BF0706-EC42-59D2-9BD7-547B1334A35C}"/>
              </a:ext>
            </a:extLst>
          </p:cNvPr>
          <p:cNvSpPr>
            <a:spLocks noGrp="1"/>
          </p:cNvSpPr>
          <p:nvPr>
            <p:ph type="pic" sz="quarter" idx="10" hasCustomPrompt="1"/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attFill prst="wdUpDiag">
            <a:fgClr>
              <a:schemeClr val="bg2">
                <a:lumMod val="20000"/>
                <a:lumOff val="80000"/>
              </a:schemeClr>
            </a:fgClr>
            <a:bgClr>
              <a:schemeClr val="bg2"/>
            </a:bgClr>
          </a:pattFill>
        </p:spPr>
        <p:txBody>
          <a:bodyPr lIns="108000" tIns="108000" rIns="108000" bIns="108000"/>
          <a:lstStyle>
            <a:lvl1pPr>
              <a:defRPr/>
            </a:lvl1pPr>
          </a:lstStyle>
          <a:p>
            <a:r>
              <a:rPr lang="en-US" dirty="0"/>
              <a:t>Image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1277390-721A-ED81-AD11-DCBEB58971D0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134208" y="596561"/>
            <a:ext cx="2274204" cy="1642846"/>
          </a:xfrm>
        </p:spPr>
        <p:txBody>
          <a:bodyPr tIns="270000" anchor="t"/>
          <a:lstStyle>
            <a:lvl1pPr algn="l">
              <a:defRPr sz="11000">
                <a:solidFill>
                  <a:schemeClr val="bg1"/>
                </a:solidFill>
              </a:defRPr>
            </a:lvl1pPr>
          </a:lstStyle>
          <a:p>
            <a:r>
              <a:rPr lang="en-US"/>
              <a:t>01</a:t>
            </a:r>
            <a:endParaRPr lang="en-US" dirty="0"/>
          </a:p>
        </p:txBody>
      </p:sp>
      <p:sp>
        <p:nvSpPr>
          <p:cNvPr id="4" name="Untertitel 2">
            <a:extLst>
              <a:ext uri="{FF2B5EF4-FFF2-40B4-BE49-F238E27FC236}">
                <a16:creationId xmlns:a16="http://schemas.microsoft.com/office/drawing/2014/main" id="{93AE6C74-3023-16A3-FE91-6F36560D5E95}"/>
              </a:ext>
            </a:extLst>
          </p:cNvPr>
          <p:cNvSpPr>
            <a:spLocks noGrp="1"/>
          </p:cNvSpPr>
          <p:nvPr>
            <p:ph type="subTitle" idx="1" hasCustomPrompt="1"/>
            <p:custDataLst>
              <p:tags r:id="rId3"/>
            </p:custDataLst>
          </p:nvPr>
        </p:nvSpPr>
        <p:spPr>
          <a:xfrm>
            <a:off x="1211864" y="2301640"/>
            <a:ext cx="4825521" cy="1484914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3000" b="0">
                <a:solidFill>
                  <a:schemeClr val="bg1"/>
                </a:solidFill>
              </a:defRPr>
            </a:lvl1pPr>
            <a:lvl2pPr marL="0" indent="0" algn="l">
              <a:spcBef>
                <a:spcPts val="0"/>
              </a:spcBef>
              <a:buNone/>
              <a:defRPr sz="3000" b="0">
                <a:solidFill>
                  <a:schemeClr val="bg1"/>
                </a:solidFill>
              </a:defRPr>
            </a:lvl2pPr>
            <a:lvl3pPr marL="0" indent="0" algn="l">
              <a:spcBef>
                <a:spcPts val="0"/>
              </a:spcBef>
              <a:buNone/>
              <a:defRPr sz="3000" b="0">
                <a:solidFill>
                  <a:schemeClr val="bg1"/>
                </a:solidFill>
              </a:defRPr>
            </a:lvl3pPr>
            <a:lvl4pPr marL="0" indent="0" algn="l">
              <a:spcBef>
                <a:spcPts val="0"/>
              </a:spcBef>
              <a:buNone/>
              <a:defRPr sz="3000" b="0">
                <a:solidFill>
                  <a:schemeClr val="bg1"/>
                </a:solidFill>
              </a:defRPr>
            </a:lvl4pPr>
            <a:lvl5pPr marL="0" indent="0" algn="l">
              <a:spcBef>
                <a:spcPts val="0"/>
              </a:spcBef>
              <a:buNone/>
              <a:defRPr sz="3000" b="0">
                <a:solidFill>
                  <a:schemeClr val="bg1"/>
                </a:solidFill>
              </a:defRPr>
            </a:lvl5pPr>
            <a:lvl6pPr marL="0" indent="0" algn="l">
              <a:spcBef>
                <a:spcPts val="0"/>
              </a:spcBef>
              <a:buNone/>
              <a:defRPr sz="3000" b="0">
                <a:solidFill>
                  <a:schemeClr val="bg1"/>
                </a:solidFill>
              </a:defRPr>
            </a:lvl6pPr>
            <a:lvl7pPr marL="0" indent="0" algn="l">
              <a:spcBef>
                <a:spcPts val="0"/>
              </a:spcBef>
              <a:buNone/>
              <a:defRPr sz="3000" b="0">
                <a:solidFill>
                  <a:schemeClr val="bg1"/>
                </a:solidFill>
              </a:defRPr>
            </a:lvl7pPr>
            <a:lvl8pPr marL="0" indent="0" algn="l">
              <a:spcBef>
                <a:spcPts val="0"/>
              </a:spcBef>
              <a:buNone/>
              <a:defRPr sz="3000" b="0">
                <a:solidFill>
                  <a:schemeClr val="bg1"/>
                </a:solidFill>
              </a:defRPr>
            </a:lvl8pPr>
            <a:lvl9pPr marL="0" indent="0" algn="l">
              <a:spcBef>
                <a:spcPts val="0"/>
              </a:spcBef>
              <a:buNone/>
              <a:defRPr sz="3000" b="0">
                <a:solidFill>
                  <a:schemeClr val="bg1"/>
                </a:solidFill>
              </a:defRPr>
            </a:lvl9pPr>
          </a:lstStyle>
          <a:p>
            <a:r>
              <a:rPr lang="en-US"/>
              <a:t>Here is a subline</a:t>
            </a:r>
          </a:p>
        </p:txBody>
      </p:sp>
      <p:sp>
        <p:nvSpPr>
          <p:cNvPr id="5" name="SmartArt-Platzhalter 23">
            <a:extLst>
              <a:ext uri="{FF2B5EF4-FFF2-40B4-BE49-F238E27FC236}">
                <a16:creationId xmlns:a16="http://schemas.microsoft.com/office/drawing/2014/main" id="{6E243321-5E6A-F0CB-224C-1A2C937032B5}"/>
              </a:ext>
            </a:extLst>
          </p:cNvPr>
          <p:cNvSpPr>
            <a:spLocks noGrp="1"/>
          </p:cNvSpPr>
          <p:nvPr>
            <p:ph type="dgm" sz="quarter" idx="12"/>
            <p:custDataLst>
              <p:tags r:id="rId4"/>
            </p:custDataLst>
          </p:nvPr>
        </p:nvSpPr>
        <p:spPr>
          <a:xfrm>
            <a:off x="4855686" y="0"/>
            <a:ext cx="7336313" cy="6858000"/>
          </a:xfrm>
          <a:blipFill dpi="0" rotWithShape="1">
            <a:blip r:embed="rId7">
              <a:alphaModFix amt="80000"/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en-US"/>
              <a:t>Click icon to add SmartArt graphic</a:t>
            </a:r>
          </a:p>
        </p:txBody>
      </p:sp>
      <p:sp>
        <p:nvSpPr>
          <p:cNvPr id="9" name="SmartArt-Platzhalter 8">
            <a:extLst>
              <a:ext uri="{FF2B5EF4-FFF2-40B4-BE49-F238E27FC236}">
                <a16:creationId xmlns:a16="http://schemas.microsoft.com/office/drawing/2014/main" id="{F2241E09-C756-4DDF-811F-58496B68FAB8}"/>
              </a:ext>
            </a:extLst>
          </p:cNvPr>
          <p:cNvSpPr>
            <a:spLocks noGrp="1"/>
          </p:cNvSpPr>
          <p:nvPr>
            <p:ph type="dgm" sz="quarter" idx="14"/>
            <p:custDataLst>
              <p:tags r:id="rId5"/>
            </p:custDataLst>
          </p:nvPr>
        </p:nvSpPr>
        <p:spPr>
          <a:xfrm>
            <a:off x="9942641" y="6291604"/>
            <a:ext cx="1755648" cy="241942"/>
          </a:xfr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>
                <a:noFill/>
              </a:defRPr>
            </a:lvl1pPr>
          </a:lstStyle>
          <a:p>
            <a:r>
              <a:rPr lang="en-US"/>
              <a:t>Click icon to add SmartArt graphic</a:t>
            </a:r>
          </a:p>
        </p:txBody>
      </p:sp>
    </p:spTree>
    <p:extLst>
      <p:ext uri="{BB962C8B-B14F-4D97-AF65-F5344CB8AC3E}">
        <p14:creationId xmlns:p14="http://schemas.microsoft.com/office/powerpoint/2010/main" val="23538351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pter 3 blu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rafik 15">
            <a:extLst>
              <a:ext uri="{FF2B5EF4-FFF2-40B4-BE49-F238E27FC236}">
                <a16:creationId xmlns:a16="http://schemas.microsoft.com/office/drawing/2014/main" id="{83E3776D-4593-2E71-0CEF-6E701A21F159}"/>
              </a:ext>
            </a:extLst>
          </p:cNvPr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 t="31263" r="40897" b="18266"/>
          <a:stretch>
            <a:fillRect/>
          </a:stretch>
        </p:blipFill>
        <p:spPr>
          <a:xfrm>
            <a:off x="4060582" y="0"/>
            <a:ext cx="8131418" cy="6858000"/>
          </a:xfrm>
          <a:custGeom>
            <a:avLst/>
            <a:gdLst>
              <a:gd name="connsiteX0" fmla="*/ 0 w 8131418"/>
              <a:gd name="connsiteY0" fmla="*/ 0 h 6858000"/>
              <a:gd name="connsiteX1" fmla="*/ 8131418 w 8131418"/>
              <a:gd name="connsiteY1" fmla="*/ 0 h 6858000"/>
              <a:gd name="connsiteX2" fmla="*/ 8131418 w 8131418"/>
              <a:gd name="connsiteY2" fmla="*/ 6858000 h 6858000"/>
              <a:gd name="connsiteX3" fmla="*/ 0 w 8131418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131418" h="6858000">
                <a:moveTo>
                  <a:pt x="0" y="0"/>
                </a:moveTo>
                <a:lnTo>
                  <a:pt x="8131418" y="0"/>
                </a:lnTo>
                <a:lnTo>
                  <a:pt x="8131418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7FF08D33-E839-AD8F-F985-8B7048E3C032}"/>
              </a:ext>
            </a:extLst>
          </p:cNvPr>
          <p:cNvSpPr>
            <a:spLocks noGrp="1"/>
          </p:cNvSpPr>
          <p:nvPr>
            <p:ph type="ctrTitle" hasCustomPrompt="1"/>
            <p:custDataLst>
              <p:tags r:id="rId2"/>
            </p:custDataLst>
          </p:nvPr>
        </p:nvSpPr>
        <p:spPr>
          <a:xfrm>
            <a:off x="961293" y="879231"/>
            <a:ext cx="4428391" cy="2971800"/>
          </a:xfrm>
        </p:spPr>
        <p:txBody>
          <a:bodyPr anchor="t"/>
          <a:lstStyle>
            <a:lvl1pPr algn="l">
              <a:defRPr sz="20000">
                <a:solidFill>
                  <a:schemeClr val="bg1"/>
                </a:solidFill>
              </a:defRPr>
            </a:lvl1pPr>
          </a:lstStyle>
          <a:p>
            <a:r>
              <a:rPr lang="en-US"/>
              <a:t>01</a:t>
            </a:r>
            <a:endParaRPr lang="en-US" dirty="0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F080B15F-A4E5-AA89-0D2B-0EE5E024140B}"/>
              </a:ext>
            </a:extLst>
          </p:cNvPr>
          <p:cNvSpPr>
            <a:spLocks noGrp="1"/>
          </p:cNvSpPr>
          <p:nvPr>
            <p:ph type="subTitle" idx="1" hasCustomPrompt="1"/>
            <p:custDataLst>
              <p:tags r:id="rId3"/>
            </p:custDataLst>
          </p:nvPr>
        </p:nvSpPr>
        <p:spPr>
          <a:xfrm>
            <a:off x="1515654" y="3964312"/>
            <a:ext cx="7920000" cy="1047304"/>
          </a:xfrm>
        </p:spPr>
        <p:txBody>
          <a:bodyPr lIns="180000" anchor="ctr"/>
          <a:lstStyle>
            <a:lvl1pPr marL="0" indent="0" algn="l">
              <a:spcBef>
                <a:spcPts val="0"/>
              </a:spcBef>
              <a:buNone/>
              <a:defRPr sz="2200" b="0">
                <a:solidFill>
                  <a:schemeClr val="bg1"/>
                </a:solidFill>
              </a:defRPr>
            </a:lvl1pPr>
            <a:lvl2pPr marL="0" indent="0" algn="l">
              <a:spcBef>
                <a:spcPts val="0"/>
              </a:spcBef>
              <a:buNone/>
              <a:defRPr sz="2200" b="0">
                <a:solidFill>
                  <a:schemeClr val="bg1"/>
                </a:solidFill>
              </a:defRPr>
            </a:lvl2pPr>
            <a:lvl3pPr marL="0" indent="0" algn="l">
              <a:spcBef>
                <a:spcPts val="0"/>
              </a:spcBef>
              <a:buNone/>
              <a:defRPr sz="2200" b="0">
                <a:solidFill>
                  <a:schemeClr val="bg1"/>
                </a:solidFill>
              </a:defRPr>
            </a:lvl3pPr>
            <a:lvl4pPr marL="0" indent="0" algn="l">
              <a:spcBef>
                <a:spcPts val="0"/>
              </a:spcBef>
              <a:buNone/>
              <a:defRPr sz="2200" b="0">
                <a:solidFill>
                  <a:schemeClr val="bg1"/>
                </a:solidFill>
              </a:defRPr>
            </a:lvl4pPr>
            <a:lvl5pPr marL="0" indent="0" algn="l">
              <a:spcBef>
                <a:spcPts val="0"/>
              </a:spcBef>
              <a:buNone/>
              <a:defRPr sz="2200" b="0">
                <a:solidFill>
                  <a:schemeClr val="bg1"/>
                </a:solidFill>
              </a:defRPr>
            </a:lvl5pPr>
            <a:lvl6pPr marL="0" indent="0" algn="l">
              <a:spcBef>
                <a:spcPts val="0"/>
              </a:spcBef>
              <a:buNone/>
              <a:defRPr sz="2200" b="0">
                <a:solidFill>
                  <a:schemeClr val="bg1"/>
                </a:solidFill>
              </a:defRPr>
            </a:lvl6pPr>
            <a:lvl7pPr marL="0" indent="0" algn="l">
              <a:spcBef>
                <a:spcPts val="0"/>
              </a:spcBef>
              <a:buNone/>
              <a:defRPr sz="2200" b="0">
                <a:solidFill>
                  <a:schemeClr val="bg1"/>
                </a:solidFill>
              </a:defRPr>
            </a:lvl7pPr>
            <a:lvl8pPr marL="0" indent="0" algn="l">
              <a:spcBef>
                <a:spcPts val="0"/>
              </a:spcBef>
              <a:buNone/>
              <a:defRPr sz="2200" b="0">
                <a:solidFill>
                  <a:schemeClr val="bg1"/>
                </a:solidFill>
              </a:defRPr>
            </a:lvl8pPr>
            <a:lvl9pPr marL="0" indent="0" algn="l">
              <a:spcBef>
                <a:spcPts val="0"/>
              </a:spcBef>
              <a:buNone/>
              <a:defRPr sz="2200" b="0">
                <a:solidFill>
                  <a:schemeClr val="bg1"/>
                </a:solidFill>
              </a:defRPr>
            </a:lvl9pPr>
          </a:lstStyle>
          <a:p>
            <a:r>
              <a:rPr lang="en-US"/>
              <a:t>Here is a subline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861DE43E-3050-FDB9-D5CC-DF32F53ED7F3}"/>
              </a:ext>
            </a:extLst>
          </p:cNvPr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60129" y="4212772"/>
            <a:ext cx="555528" cy="548670"/>
          </a:xfrm>
          <a:prstGeom prst="rect">
            <a:avLst/>
          </a:prstGeom>
        </p:spPr>
      </p:pic>
      <p:pic>
        <p:nvPicPr>
          <p:cNvPr id="4" name="Grafik 3">
            <a:extLst>
              <a:ext uri="{FF2B5EF4-FFF2-40B4-BE49-F238E27FC236}">
                <a16:creationId xmlns:a16="http://schemas.microsoft.com/office/drawing/2014/main" id="{37FDB121-0005-5235-1893-8A78FEAA13FF}"/>
              </a:ext>
            </a:extLst>
          </p:cNvPr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942641" y="6291604"/>
            <a:ext cx="1755648" cy="241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57905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pter 4 blue, no signet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rafik 15">
            <a:extLst>
              <a:ext uri="{FF2B5EF4-FFF2-40B4-BE49-F238E27FC236}">
                <a16:creationId xmlns:a16="http://schemas.microsoft.com/office/drawing/2014/main" id="{83E3776D-4593-2E71-0CEF-6E701A21F159}"/>
              </a:ext>
            </a:extLst>
          </p:cNvPr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t="31263" r="40897" b="18266"/>
          <a:stretch>
            <a:fillRect/>
          </a:stretch>
        </p:blipFill>
        <p:spPr>
          <a:xfrm>
            <a:off x="4060582" y="0"/>
            <a:ext cx="8131418" cy="6858000"/>
          </a:xfrm>
          <a:custGeom>
            <a:avLst/>
            <a:gdLst>
              <a:gd name="connsiteX0" fmla="*/ 0 w 8131418"/>
              <a:gd name="connsiteY0" fmla="*/ 0 h 6858000"/>
              <a:gd name="connsiteX1" fmla="*/ 8131418 w 8131418"/>
              <a:gd name="connsiteY1" fmla="*/ 0 h 6858000"/>
              <a:gd name="connsiteX2" fmla="*/ 8131418 w 8131418"/>
              <a:gd name="connsiteY2" fmla="*/ 6858000 h 6858000"/>
              <a:gd name="connsiteX3" fmla="*/ 0 w 8131418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131418" h="6858000">
                <a:moveTo>
                  <a:pt x="0" y="0"/>
                </a:moveTo>
                <a:lnTo>
                  <a:pt x="8131418" y="0"/>
                </a:lnTo>
                <a:lnTo>
                  <a:pt x="8131418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7FF08D33-E839-AD8F-F985-8B7048E3C032}"/>
              </a:ext>
            </a:extLst>
          </p:cNvPr>
          <p:cNvSpPr>
            <a:spLocks noGrp="1"/>
          </p:cNvSpPr>
          <p:nvPr>
            <p:ph type="ctrTitle" hasCustomPrompt="1"/>
            <p:custDataLst>
              <p:tags r:id="rId2"/>
            </p:custDataLst>
          </p:nvPr>
        </p:nvSpPr>
        <p:spPr>
          <a:xfrm>
            <a:off x="961293" y="879231"/>
            <a:ext cx="4428391" cy="2971800"/>
          </a:xfrm>
        </p:spPr>
        <p:txBody>
          <a:bodyPr anchor="t"/>
          <a:lstStyle>
            <a:lvl1pPr algn="l">
              <a:defRPr sz="20000">
                <a:solidFill>
                  <a:schemeClr val="bg1"/>
                </a:solidFill>
              </a:defRPr>
            </a:lvl1pPr>
          </a:lstStyle>
          <a:p>
            <a:r>
              <a:rPr lang="en-US"/>
              <a:t>01</a:t>
            </a:r>
            <a:endParaRPr lang="en-US" dirty="0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F080B15F-A4E5-AA89-0D2B-0EE5E024140B}"/>
              </a:ext>
            </a:extLst>
          </p:cNvPr>
          <p:cNvSpPr>
            <a:spLocks noGrp="1"/>
          </p:cNvSpPr>
          <p:nvPr>
            <p:ph type="subTitle" idx="1" hasCustomPrompt="1"/>
            <p:custDataLst>
              <p:tags r:id="rId3"/>
            </p:custDataLst>
          </p:nvPr>
        </p:nvSpPr>
        <p:spPr>
          <a:xfrm>
            <a:off x="961293" y="3964312"/>
            <a:ext cx="7920000" cy="1047304"/>
          </a:xfrm>
        </p:spPr>
        <p:txBody>
          <a:bodyPr lIns="0" anchor="ctr"/>
          <a:lstStyle>
            <a:lvl1pPr marL="0" indent="0" algn="l">
              <a:spcBef>
                <a:spcPts val="0"/>
              </a:spcBef>
              <a:buNone/>
              <a:defRPr sz="2200" b="0">
                <a:solidFill>
                  <a:schemeClr val="bg1"/>
                </a:solidFill>
              </a:defRPr>
            </a:lvl1pPr>
            <a:lvl2pPr marL="0" indent="0" algn="l">
              <a:spcBef>
                <a:spcPts val="0"/>
              </a:spcBef>
              <a:buNone/>
              <a:defRPr sz="2200" b="0">
                <a:solidFill>
                  <a:schemeClr val="bg1"/>
                </a:solidFill>
              </a:defRPr>
            </a:lvl2pPr>
            <a:lvl3pPr marL="0" indent="0" algn="l">
              <a:spcBef>
                <a:spcPts val="0"/>
              </a:spcBef>
              <a:buNone/>
              <a:defRPr sz="2200" b="0">
                <a:solidFill>
                  <a:schemeClr val="bg1"/>
                </a:solidFill>
              </a:defRPr>
            </a:lvl3pPr>
            <a:lvl4pPr marL="0" indent="0" algn="l">
              <a:spcBef>
                <a:spcPts val="0"/>
              </a:spcBef>
              <a:buNone/>
              <a:defRPr sz="2200" b="0">
                <a:solidFill>
                  <a:schemeClr val="bg1"/>
                </a:solidFill>
              </a:defRPr>
            </a:lvl4pPr>
            <a:lvl5pPr marL="0" indent="0" algn="l">
              <a:spcBef>
                <a:spcPts val="0"/>
              </a:spcBef>
              <a:buNone/>
              <a:defRPr sz="2200" b="0">
                <a:solidFill>
                  <a:schemeClr val="bg1"/>
                </a:solidFill>
              </a:defRPr>
            </a:lvl5pPr>
            <a:lvl6pPr marL="0" indent="0" algn="l">
              <a:spcBef>
                <a:spcPts val="0"/>
              </a:spcBef>
              <a:buNone/>
              <a:defRPr sz="2200" b="0">
                <a:solidFill>
                  <a:schemeClr val="bg1"/>
                </a:solidFill>
              </a:defRPr>
            </a:lvl6pPr>
            <a:lvl7pPr marL="0" indent="0" algn="l">
              <a:spcBef>
                <a:spcPts val="0"/>
              </a:spcBef>
              <a:buNone/>
              <a:defRPr sz="2200" b="0">
                <a:solidFill>
                  <a:schemeClr val="bg1"/>
                </a:solidFill>
              </a:defRPr>
            </a:lvl7pPr>
            <a:lvl8pPr marL="0" indent="0" algn="l">
              <a:spcBef>
                <a:spcPts val="0"/>
              </a:spcBef>
              <a:buNone/>
              <a:defRPr sz="2200" b="0">
                <a:solidFill>
                  <a:schemeClr val="bg1"/>
                </a:solidFill>
              </a:defRPr>
            </a:lvl8pPr>
            <a:lvl9pPr marL="0" indent="0" algn="l">
              <a:spcBef>
                <a:spcPts val="0"/>
              </a:spcBef>
              <a:buNone/>
              <a:defRPr sz="2200" b="0">
                <a:solidFill>
                  <a:schemeClr val="bg1"/>
                </a:solidFill>
              </a:defRPr>
            </a:lvl9pPr>
          </a:lstStyle>
          <a:p>
            <a:r>
              <a:rPr lang="en-US" dirty="0"/>
              <a:t>Here is a subline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37FDB121-0005-5235-1893-8A78FEAA13FF}"/>
              </a:ext>
            </a:extLst>
          </p:cNvPr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942641" y="6291604"/>
            <a:ext cx="1755648" cy="241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494976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pter 5 blue, no signet, no strip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FF08D33-E839-AD8F-F985-8B7048E3C032}"/>
              </a:ext>
            </a:extLst>
          </p:cNvPr>
          <p:cNvSpPr>
            <a:spLocks noGrp="1"/>
          </p:cNvSpPr>
          <p:nvPr>
            <p:ph type="ctrTitle" hasCustomPrompt="1"/>
            <p:custDataLst>
              <p:tags r:id="rId1"/>
            </p:custDataLst>
          </p:nvPr>
        </p:nvSpPr>
        <p:spPr>
          <a:xfrm>
            <a:off x="961293" y="879231"/>
            <a:ext cx="4428391" cy="2971800"/>
          </a:xfrm>
        </p:spPr>
        <p:txBody>
          <a:bodyPr anchor="t"/>
          <a:lstStyle>
            <a:lvl1pPr algn="l">
              <a:defRPr sz="20000">
                <a:solidFill>
                  <a:schemeClr val="bg1"/>
                </a:solidFill>
              </a:defRPr>
            </a:lvl1pPr>
          </a:lstStyle>
          <a:p>
            <a:r>
              <a:rPr lang="en-US"/>
              <a:t>01</a:t>
            </a:r>
            <a:endParaRPr lang="en-US" dirty="0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F080B15F-A4E5-AA89-0D2B-0EE5E024140B}"/>
              </a:ext>
            </a:extLst>
          </p:cNvPr>
          <p:cNvSpPr>
            <a:spLocks noGrp="1"/>
          </p:cNvSpPr>
          <p:nvPr>
            <p:ph type="subTitle" idx="1" hasCustomPrompt="1"/>
            <p:custDataLst>
              <p:tags r:id="rId2"/>
            </p:custDataLst>
          </p:nvPr>
        </p:nvSpPr>
        <p:spPr>
          <a:xfrm>
            <a:off x="961293" y="3964312"/>
            <a:ext cx="7920000" cy="1047304"/>
          </a:xfrm>
        </p:spPr>
        <p:txBody>
          <a:bodyPr lIns="0" anchor="ctr"/>
          <a:lstStyle>
            <a:lvl1pPr marL="0" indent="0" algn="l">
              <a:spcBef>
                <a:spcPts val="0"/>
              </a:spcBef>
              <a:buNone/>
              <a:defRPr sz="2200" b="0">
                <a:solidFill>
                  <a:schemeClr val="bg1"/>
                </a:solidFill>
              </a:defRPr>
            </a:lvl1pPr>
            <a:lvl2pPr marL="0" indent="0" algn="l">
              <a:spcBef>
                <a:spcPts val="0"/>
              </a:spcBef>
              <a:buNone/>
              <a:defRPr sz="2200" b="0">
                <a:solidFill>
                  <a:schemeClr val="bg1"/>
                </a:solidFill>
              </a:defRPr>
            </a:lvl2pPr>
            <a:lvl3pPr marL="0" indent="0" algn="l">
              <a:spcBef>
                <a:spcPts val="0"/>
              </a:spcBef>
              <a:buNone/>
              <a:defRPr sz="2200" b="0">
                <a:solidFill>
                  <a:schemeClr val="bg1"/>
                </a:solidFill>
              </a:defRPr>
            </a:lvl3pPr>
            <a:lvl4pPr marL="0" indent="0" algn="l">
              <a:spcBef>
                <a:spcPts val="0"/>
              </a:spcBef>
              <a:buNone/>
              <a:defRPr sz="2200" b="0">
                <a:solidFill>
                  <a:schemeClr val="bg1"/>
                </a:solidFill>
              </a:defRPr>
            </a:lvl4pPr>
            <a:lvl5pPr marL="0" indent="0" algn="l">
              <a:spcBef>
                <a:spcPts val="0"/>
              </a:spcBef>
              <a:buNone/>
              <a:defRPr sz="2200" b="0">
                <a:solidFill>
                  <a:schemeClr val="bg1"/>
                </a:solidFill>
              </a:defRPr>
            </a:lvl5pPr>
            <a:lvl6pPr marL="0" indent="0" algn="l">
              <a:spcBef>
                <a:spcPts val="0"/>
              </a:spcBef>
              <a:buNone/>
              <a:defRPr sz="2200" b="0">
                <a:solidFill>
                  <a:schemeClr val="bg1"/>
                </a:solidFill>
              </a:defRPr>
            </a:lvl6pPr>
            <a:lvl7pPr marL="0" indent="0" algn="l">
              <a:spcBef>
                <a:spcPts val="0"/>
              </a:spcBef>
              <a:buNone/>
              <a:defRPr sz="2200" b="0">
                <a:solidFill>
                  <a:schemeClr val="bg1"/>
                </a:solidFill>
              </a:defRPr>
            </a:lvl7pPr>
            <a:lvl8pPr marL="0" indent="0" algn="l">
              <a:spcBef>
                <a:spcPts val="0"/>
              </a:spcBef>
              <a:buNone/>
              <a:defRPr sz="2200" b="0">
                <a:solidFill>
                  <a:schemeClr val="bg1"/>
                </a:solidFill>
              </a:defRPr>
            </a:lvl8pPr>
            <a:lvl9pPr marL="0" indent="0" algn="l">
              <a:spcBef>
                <a:spcPts val="0"/>
              </a:spcBef>
              <a:buNone/>
              <a:defRPr sz="2200" b="0">
                <a:solidFill>
                  <a:schemeClr val="bg1"/>
                </a:solidFill>
              </a:defRPr>
            </a:lvl9pPr>
          </a:lstStyle>
          <a:p>
            <a:r>
              <a:rPr lang="en-US" dirty="0"/>
              <a:t>Here is a subline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37FDB121-0005-5235-1893-8A78FEAA13FF}"/>
              </a:ext>
            </a:extLst>
          </p:cNvPr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942641" y="6291604"/>
            <a:ext cx="1755648" cy="241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720670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-Layouts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feld 4">
            <a:extLst>
              <a:ext uri="{FF2B5EF4-FFF2-40B4-BE49-F238E27FC236}">
                <a16:creationId xmlns:a16="http://schemas.microsoft.com/office/drawing/2014/main" id="{A35A8E3C-6284-F94D-F36B-F0E728D19CC8}"/>
              </a:ext>
            </a:extLst>
          </p:cNvPr>
          <p:cNvSpPr txBox="1"/>
          <p:nvPr userDrawn="1">
            <p:custDataLst>
              <p:tags r:id="rId1"/>
            </p:custDataLst>
          </p:nvPr>
        </p:nvSpPr>
        <p:spPr>
          <a:xfrm>
            <a:off x="1345223" y="1212121"/>
            <a:ext cx="9501554" cy="4433758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sz="10000" dirty="0">
                <a:solidFill>
                  <a:schemeClr val="bg1"/>
                </a:solidFill>
              </a:rPr>
              <a:t>Agenda-Layouts</a:t>
            </a:r>
          </a:p>
        </p:txBody>
      </p:sp>
    </p:spTree>
    <p:extLst>
      <p:ext uri="{BB962C8B-B14F-4D97-AF65-F5344CB8AC3E}">
        <p14:creationId xmlns:p14="http://schemas.microsoft.com/office/powerpoint/2010/main" val="162080994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1 Text short one lin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Bildplatzhalter 11">
            <a:extLst>
              <a:ext uri="{FF2B5EF4-FFF2-40B4-BE49-F238E27FC236}">
                <a16:creationId xmlns:a16="http://schemas.microsoft.com/office/drawing/2014/main" id="{896E13D1-82B8-7BB2-FCD0-658F0913AAA0}"/>
              </a:ext>
            </a:extLst>
          </p:cNvPr>
          <p:cNvSpPr>
            <a:spLocks noGrp="1"/>
          </p:cNvSpPr>
          <p:nvPr>
            <p:ph type="pic" sz="quarter" idx="13" hasCustomPrompt="1"/>
            <p:custDataLst>
              <p:tags r:id="rId1"/>
            </p:custDataLst>
          </p:nvPr>
        </p:nvSpPr>
        <p:spPr>
          <a:xfrm>
            <a:off x="5142608" y="2"/>
            <a:ext cx="7049392" cy="6857999"/>
          </a:xfrm>
          <a:custGeom>
            <a:avLst/>
            <a:gdLst>
              <a:gd name="connsiteX0" fmla="*/ 2018802 w 7049392"/>
              <a:gd name="connsiteY0" fmla="*/ 0 h 6857999"/>
              <a:gd name="connsiteX1" fmla="*/ 7049392 w 7049392"/>
              <a:gd name="connsiteY1" fmla="*/ 0 h 6857999"/>
              <a:gd name="connsiteX2" fmla="*/ 7049392 w 7049392"/>
              <a:gd name="connsiteY2" fmla="*/ 6857999 h 6857999"/>
              <a:gd name="connsiteX3" fmla="*/ 0 w 7049392"/>
              <a:gd name="connsiteY3" fmla="*/ 6857999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049392" h="6857999">
                <a:moveTo>
                  <a:pt x="2018802" y="0"/>
                </a:moveTo>
                <a:lnTo>
                  <a:pt x="7049392" y="0"/>
                </a:lnTo>
                <a:lnTo>
                  <a:pt x="7049392" y="6857999"/>
                </a:lnTo>
                <a:lnTo>
                  <a:pt x="0" y="6857999"/>
                </a:lnTo>
                <a:close/>
              </a:path>
            </a:pathLst>
          </a:custGeom>
          <a:pattFill prst="wdUpDiag">
            <a:fgClr>
              <a:schemeClr val="bg2">
                <a:lumMod val="20000"/>
                <a:lumOff val="80000"/>
              </a:schemeClr>
            </a:fgClr>
            <a:bgClr>
              <a:schemeClr val="bg2"/>
            </a:bgClr>
          </a:pattFill>
        </p:spPr>
        <p:txBody>
          <a:bodyPr wrap="square">
            <a:noAutofit/>
          </a:bodyPr>
          <a:lstStyle>
            <a:lvl1pPr algn="ctr">
              <a:defRPr/>
            </a:lvl1pPr>
          </a:lstStyle>
          <a:p>
            <a:r>
              <a:rPr lang="en-US" dirty="0"/>
              <a:t>Image</a:t>
            </a:r>
          </a:p>
        </p:txBody>
      </p:sp>
      <p:sp>
        <p:nvSpPr>
          <p:cNvPr id="13" name="SmartArt-Platzhalter 8">
            <a:extLst>
              <a:ext uri="{FF2B5EF4-FFF2-40B4-BE49-F238E27FC236}">
                <a16:creationId xmlns:a16="http://schemas.microsoft.com/office/drawing/2014/main" id="{51FA8878-75CA-8D68-B777-69F49529E979}"/>
              </a:ext>
            </a:extLst>
          </p:cNvPr>
          <p:cNvSpPr>
            <a:spLocks noGrp="1"/>
          </p:cNvSpPr>
          <p:nvPr>
            <p:ph type="dgm" sz="quarter" idx="14"/>
            <p:custDataLst>
              <p:tags r:id="rId2"/>
            </p:custDataLst>
          </p:nvPr>
        </p:nvSpPr>
        <p:spPr>
          <a:xfrm>
            <a:off x="9942641" y="6291604"/>
            <a:ext cx="1755648" cy="241942"/>
          </a:xfr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>
                <a:noFill/>
              </a:defRPr>
            </a:lvl1pPr>
          </a:lstStyle>
          <a:p>
            <a:r>
              <a:rPr lang="en-US"/>
              <a:t>Click icon to add SmartArt graphic</a:t>
            </a:r>
          </a:p>
        </p:txBody>
      </p:sp>
      <p:sp>
        <p:nvSpPr>
          <p:cNvPr id="15" name="Titel 14">
            <a:extLst>
              <a:ext uri="{FF2B5EF4-FFF2-40B4-BE49-F238E27FC236}">
                <a16:creationId xmlns:a16="http://schemas.microsoft.com/office/drawing/2014/main" id="{4B8640D9-A49F-6CA6-2908-56F870F4CBF0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492126" y="586800"/>
            <a:ext cx="5811960" cy="1163278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Agenda</a:t>
            </a:r>
            <a:endParaRPr lang="en-US" dirty="0"/>
          </a:p>
        </p:txBody>
      </p:sp>
      <p:sp>
        <p:nvSpPr>
          <p:cNvPr id="19" name="Textplatzhalter 35">
            <a:extLst>
              <a:ext uri="{FF2B5EF4-FFF2-40B4-BE49-F238E27FC236}">
                <a16:creationId xmlns:a16="http://schemas.microsoft.com/office/drawing/2014/main" id="{7FB30539-EE34-5A0F-F1F5-93E7CF978214}"/>
              </a:ext>
            </a:extLst>
          </p:cNvPr>
          <p:cNvSpPr>
            <a:spLocks noGrp="1"/>
          </p:cNvSpPr>
          <p:nvPr>
            <p:ph type="body" sz="quarter" idx="22" hasCustomPrompt="1"/>
            <p:custDataLst>
              <p:tags r:id="rId4"/>
            </p:custDataLst>
          </p:nvPr>
        </p:nvSpPr>
        <p:spPr>
          <a:xfrm>
            <a:off x="1219570" y="1912938"/>
            <a:ext cx="5163645" cy="553846"/>
          </a:xfrm>
        </p:spPr>
        <p:txBody>
          <a:bodyPr anchor="b"/>
          <a:lstStyle>
            <a:lvl1pPr>
              <a:spcBef>
                <a:spcPts val="0"/>
              </a:spcBef>
              <a:defRPr sz="1600" b="0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buNone/>
              <a:defRPr sz="1600" b="0">
                <a:solidFill>
                  <a:schemeClr val="tx1"/>
                </a:solidFill>
              </a:defRPr>
            </a:lvl2pPr>
            <a:lvl3pPr marL="0" indent="0">
              <a:spcBef>
                <a:spcPts val="0"/>
              </a:spcBef>
              <a:buNone/>
              <a:defRPr sz="1600" b="0">
                <a:solidFill>
                  <a:schemeClr val="tx1"/>
                </a:solidFill>
              </a:defRPr>
            </a:lvl3pPr>
            <a:lvl4pPr>
              <a:spcBef>
                <a:spcPts val="0"/>
              </a:spcBef>
              <a:defRPr sz="1600" b="0">
                <a:solidFill>
                  <a:schemeClr val="tx1"/>
                </a:solidFill>
              </a:defRPr>
            </a:lvl4pPr>
            <a:lvl5pPr>
              <a:spcBef>
                <a:spcPts val="0"/>
              </a:spcBef>
              <a:defRPr sz="1600" b="0">
                <a:solidFill>
                  <a:schemeClr val="tx1"/>
                </a:solidFill>
              </a:defRPr>
            </a:lvl5pPr>
            <a:lvl6pPr marL="0" indent="0">
              <a:spcBef>
                <a:spcPts val="0"/>
              </a:spcBef>
              <a:buNone/>
              <a:defRPr sz="1600" b="0">
                <a:solidFill>
                  <a:schemeClr val="tx1"/>
                </a:solidFill>
              </a:defRPr>
            </a:lvl6pPr>
            <a:lvl7pPr marL="0" indent="0">
              <a:spcBef>
                <a:spcPts val="0"/>
              </a:spcBef>
              <a:buNone/>
              <a:defRPr sz="1600" b="0">
                <a:solidFill>
                  <a:schemeClr val="tx1"/>
                </a:solidFill>
              </a:defRPr>
            </a:lvl7pPr>
            <a:lvl8pPr>
              <a:spcBef>
                <a:spcPts val="0"/>
              </a:spcBef>
              <a:defRPr sz="1600" b="0">
                <a:solidFill>
                  <a:schemeClr val="tx1"/>
                </a:solidFill>
              </a:defRPr>
            </a:lvl8pPr>
            <a:lvl9pPr marL="0" indent="0">
              <a:spcBef>
                <a:spcPts val="0"/>
              </a:spcBef>
              <a:buNone/>
              <a:defRPr sz="1600" b="0"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Topic</a:t>
            </a:r>
            <a:endParaRPr lang="en-US" dirty="0"/>
          </a:p>
        </p:txBody>
      </p:sp>
      <p:sp>
        <p:nvSpPr>
          <p:cNvPr id="21" name="Textplatzhalter 35">
            <a:extLst>
              <a:ext uri="{FF2B5EF4-FFF2-40B4-BE49-F238E27FC236}">
                <a16:creationId xmlns:a16="http://schemas.microsoft.com/office/drawing/2014/main" id="{76828966-DF2E-D18C-5025-5B9FDBDA395E}"/>
              </a:ext>
            </a:extLst>
          </p:cNvPr>
          <p:cNvSpPr>
            <a:spLocks noGrp="1"/>
          </p:cNvSpPr>
          <p:nvPr>
            <p:ph type="body" sz="quarter" idx="24" hasCustomPrompt="1"/>
            <p:custDataLst>
              <p:tags r:id="rId5"/>
            </p:custDataLst>
          </p:nvPr>
        </p:nvSpPr>
        <p:spPr>
          <a:xfrm>
            <a:off x="1214120" y="2622818"/>
            <a:ext cx="4876429" cy="553846"/>
          </a:xfrm>
        </p:spPr>
        <p:txBody>
          <a:bodyPr anchor="b"/>
          <a:lstStyle>
            <a:lvl1pPr>
              <a:spcBef>
                <a:spcPts val="0"/>
              </a:spcBef>
              <a:defRPr sz="1600" b="0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buNone/>
              <a:defRPr sz="1600" b="0">
                <a:solidFill>
                  <a:schemeClr val="tx1"/>
                </a:solidFill>
              </a:defRPr>
            </a:lvl2pPr>
            <a:lvl3pPr marL="0" indent="0">
              <a:spcBef>
                <a:spcPts val="0"/>
              </a:spcBef>
              <a:buNone/>
              <a:defRPr sz="1600" b="0">
                <a:solidFill>
                  <a:schemeClr val="tx1"/>
                </a:solidFill>
              </a:defRPr>
            </a:lvl3pPr>
            <a:lvl4pPr>
              <a:spcBef>
                <a:spcPts val="0"/>
              </a:spcBef>
              <a:defRPr sz="1600" b="0">
                <a:solidFill>
                  <a:schemeClr val="tx1"/>
                </a:solidFill>
              </a:defRPr>
            </a:lvl4pPr>
            <a:lvl5pPr>
              <a:spcBef>
                <a:spcPts val="0"/>
              </a:spcBef>
              <a:defRPr sz="1600" b="0">
                <a:solidFill>
                  <a:schemeClr val="tx1"/>
                </a:solidFill>
              </a:defRPr>
            </a:lvl5pPr>
            <a:lvl6pPr marL="0" indent="0">
              <a:spcBef>
                <a:spcPts val="0"/>
              </a:spcBef>
              <a:buNone/>
              <a:defRPr sz="1600" b="0">
                <a:solidFill>
                  <a:schemeClr val="tx1"/>
                </a:solidFill>
              </a:defRPr>
            </a:lvl6pPr>
            <a:lvl7pPr marL="0" indent="0">
              <a:spcBef>
                <a:spcPts val="0"/>
              </a:spcBef>
              <a:buNone/>
              <a:defRPr sz="1600" b="0">
                <a:solidFill>
                  <a:schemeClr val="tx1"/>
                </a:solidFill>
              </a:defRPr>
            </a:lvl7pPr>
            <a:lvl8pPr>
              <a:spcBef>
                <a:spcPts val="0"/>
              </a:spcBef>
              <a:defRPr sz="1600" b="0">
                <a:solidFill>
                  <a:schemeClr val="tx1"/>
                </a:solidFill>
              </a:defRPr>
            </a:lvl8pPr>
            <a:lvl9pPr marL="0" indent="0">
              <a:spcBef>
                <a:spcPts val="0"/>
              </a:spcBef>
              <a:buNone/>
              <a:defRPr sz="1600" b="0"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Topic</a:t>
            </a:r>
          </a:p>
        </p:txBody>
      </p:sp>
      <p:sp>
        <p:nvSpPr>
          <p:cNvPr id="23" name="Textplatzhalter 35">
            <a:extLst>
              <a:ext uri="{FF2B5EF4-FFF2-40B4-BE49-F238E27FC236}">
                <a16:creationId xmlns:a16="http://schemas.microsoft.com/office/drawing/2014/main" id="{B706E636-B896-BC76-E60D-62E604A04282}"/>
              </a:ext>
            </a:extLst>
          </p:cNvPr>
          <p:cNvSpPr>
            <a:spLocks noGrp="1"/>
          </p:cNvSpPr>
          <p:nvPr>
            <p:ph type="body" sz="quarter" idx="26" hasCustomPrompt="1"/>
            <p:custDataLst>
              <p:tags r:id="rId6"/>
            </p:custDataLst>
          </p:nvPr>
        </p:nvSpPr>
        <p:spPr>
          <a:xfrm>
            <a:off x="1208202" y="3332698"/>
            <a:ext cx="4700905" cy="553846"/>
          </a:xfrm>
        </p:spPr>
        <p:txBody>
          <a:bodyPr anchor="b"/>
          <a:lstStyle>
            <a:lvl1pPr>
              <a:spcBef>
                <a:spcPts val="0"/>
              </a:spcBef>
              <a:defRPr sz="1600" b="0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buNone/>
              <a:defRPr sz="1600" b="0">
                <a:solidFill>
                  <a:schemeClr val="tx1"/>
                </a:solidFill>
              </a:defRPr>
            </a:lvl2pPr>
            <a:lvl3pPr marL="0" indent="0">
              <a:spcBef>
                <a:spcPts val="0"/>
              </a:spcBef>
              <a:buNone/>
              <a:defRPr sz="1600" b="0">
                <a:solidFill>
                  <a:schemeClr val="tx1"/>
                </a:solidFill>
              </a:defRPr>
            </a:lvl3pPr>
            <a:lvl4pPr>
              <a:spcBef>
                <a:spcPts val="0"/>
              </a:spcBef>
              <a:defRPr sz="1600" b="0">
                <a:solidFill>
                  <a:schemeClr val="tx1"/>
                </a:solidFill>
              </a:defRPr>
            </a:lvl4pPr>
            <a:lvl5pPr>
              <a:spcBef>
                <a:spcPts val="0"/>
              </a:spcBef>
              <a:defRPr sz="1600" b="0">
                <a:solidFill>
                  <a:schemeClr val="tx1"/>
                </a:solidFill>
              </a:defRPr>
            </a:lvl5pPr>
            <a:lvl6pPr marL="0" indent="0">
              <a:spcBef>
                <a:spcPts val="0"/>
              </a:spcBef>
              <a:buNone/>
              <a:defRPr sz="1600" b="0">
                <a:solidFill>
                  <a:schemeClr val="tx1"/>
                </a:solidFill>
              </a:defRPr>
            </a:lvl6pPr>
            <a:lvl7pPr marL="0" indent="0">
              <a:spcBef>
                <a:spcPts val="0"/>
              </a:spcBef>
              <a:buNone/>
              <a:defRPr sz="1600" b="0">
                <a:solidFill>
                  <a:schemeClr val="tx1"/>
                </a:solidFill>
              </a:defRPr>
            </a:lvl7pPr>
            <a:lvl8pPr>
              <a:spcBef>
                <a:spcPts val="0"/>
              </a:spcBef>
              <a:defRPr sz="1600" b="0">
                <a:solidFill>
                  <a:schemeClr val="tx1"/>
                </a:solidFill>
              </a:defRPr>
            </a:lvl8pPr>
            <a:lvl9pPr marL="0" indent="0">
              <a:spcBef>
                <a:spcPts val="0"/>
              </a:spcBef>
              <a:buNone/>
              <a:defRPr sz="1600" b="0"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Topic</a:t>
            </a:r>
          </a:p>
        </p:txBody>
      </p:sp>
      <p:sp>
        <p:nvSpPr>
          <p:cNvPr id="25" name="Textplatzhalter 35">
            <a:extLst>
              <a:ext uri="{FF2B5EF4-FFF2-40B4-BE49-F238E27FC236}">
                <a16:creationId xmlns:a16="http://schemas.microsoft.com/office/drawing/2014/main" id="{ADBD56E9-879F-C48B-B92C-A8E8FA2432D6}"/>
              </a:ext>
            </a:extLst>
          </p:cNvPr>
          <p:cNvSpPr>
            <a:spLocks noGrp="1"/>
          </p:cNvSpPr>
          <p:nvPr>
            <p:ph type="body" sz="quarter" idx="28" hasCustomPrompt="1"/>
            <p:custDataLst>
              <p:tags r:id="rId7"/>
            </p:custDataLst>
          </p:nvPr>
        </p:nvSpPr>
        <p:spPr>
          <a:xfrm>
            <a:off x="1201473" y="4042578"/>
            <a:ext cx="4510405" cy="553846"/>
          </a:xfrm>
        </p:spPr>
        <p:txBody>
          <a:bodyPr anchor="b"/>
          <a:lstStyle>
            <a:lvl1pPr>
              <a:spcBef>
                <a:spcPts val="0"/>
              </a:spcBef>
              <a:defRPr sz="1600" b="0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buNone/>
              <a:defRPr sz="1600" b="0">
                <a:solidFill>
                  <a:schemeClr val="tx1"/>
                </a:solidFill>
              </a:defRPr>
            </a:lvl2pPr>
            <a:lvl3pPr marL="0" indent="0">
              <a:spcBef>
                <a:spcPts val="0"/>
              </a:spcBef>
              <a:buNone/>
              <a:defRPr sz="1600" b="0">
                <a:solidFill>
                  <a:schemeClr val="tx1"/>
                </a:solidFill>
              </a:defRPr>
            </a:lvl3pPr>
            <a:lvl4pPr>
              <a:spcBef>
                <a:spcPts val="0"/>
              </a:spcBef>
              <a:defRPr sz="1600" b="0">
                <a:solidFill>
                  <a:schemeClr val="tx1"/>
                </a:solidFill>
              </a:defRPr>
            </a:lvl4pPr>
            <a:lvl5pPr>
              <a:spcBef>
                <a:spcPts val="0"/>
              </a:spcBef>
              <a:defRPr sz="1600" b="0">
                <a:solidFill>
                  <a:schemeClr val="tx1"/>
                </a:solidFill>
              </a:defRPr>
            </a:lvl5pPr>
            <a:lvl6pPr marL="0" indent="0">
              <a:spcBef>
                <a:spcPts val="0"/>
              </a:spcBef>
              <a:buNone/>
              <a:defRPr sz="1600" b="0">
                <a:solidFill>
                  <a:schemeClr val="tx1"/>
                </a:solidFill>
              </a:defRPr>
            </a:lvl6pPr>
            <a:lvl7pPr marL="0" indent="0">
              <a:spcBef>
                <a:spcPts val="0"/>
              </a:spcBef>
              <a:buNone/>
              <a:defRPr sz="1600" b="0">
                <a:solidFill>
                  <a:schemeClr val="tx1"/>
                </a:solidFill>
              </a:defRPr>
            </a:lvl7pPr>
            <a:lvl8pPr>
              <a:spcBef>
                <a:spcPts val="0"/>
              </a:spcBef>
              <a:defRPr sz="1600" b="0">
                <a:solidFill>
                  <a:schemeClr val="tx1"/>
                </a:solidFill>
              </a:defRPr>
            </a:lvl8pPr>
            <a:lvl9pPr marL="0" indent="0">
              <a:spcBef>
                <a:spcPts val="0"/>
              </a:spcBef>
              <a:buNone/>
              <a:defRPr sz="1600" b="0"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Topic</a:t>
            </a:r>
          </a:p>
        </p:txBody>
      </p:sp>
      <p:sp>
        <p:nvSpPr>
          <p:cNvPr id="27" name="Textplatzhalter 35">
            <a:extLst>
              <a:ext uri="{FF2B5EF4-FFF2-40B4-BE49-F238E27FC236}">
                <a16:creationId xmlns:a16="http://schemas.microsoft.com/office/drawing/2014/main" id="{3FD9D610-E465-A7B5-48FC-DBE9FFD292D8}"/>
              </a:ext>
            </a:extLst>
          </p:cNvPr>
          <p:cNvSpPr>
            <a:spLocks noGrp="1"/>
          </p:cNvSpPr>
          <p:nvPr>
            <p:ph type="body" sz="quarter" idx="30" hasCustomPrompt="1"/>
            <p:custDataLst>
              <p:tags r:id="rId8"/>
            </p:custDataLst>
          </p:nvPr>
        </p:nvSpPr>
        <p:spPr>
          <a:xfrm>
            <a:off x="1195647" y="4752458"/>
            <a:ext cx="4293717" cy="553846"/>
          </a:xfrm>
        </p:spPr>
        <p:txBody>
          <a:bodyPr anchor="b"/>
          <a:lstStyle>
            <a:lvl1pPr>
              <a:spcBef>
                <a:spcPts val="0"/>
              </a:spcBef>
              <a:defRPr sz="1600" b="0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buNone/>
              <a:defRPr sz="1600" b="0">
                <a:solidFill>
                  <a:schemeClr val="tx1"/>
                </a:solidFill>
              </a:defRPr>
            </a:lvl2pPr>
            <a:lvl3pPr marL="0" indent="0">
              <a:spcBef>
                <a:spcPts val="0"/>
              </a:spcBef>
              <a:buNone/>
              <a:defRPr sz="1600" b="0">
                <a:solidFill>
                  <a:schemeClr val="tx1"/>
                </a:solidFill>
              </a:defRPr>
            </a:lvl3pPr>
            <a:lvl4pPr>
              <a:spcBef>
                <a:spcPts val="0"/>
              </a:spcBef>
              <a:defRPr sz="1600" b="0">
                <a:solidFill>
                  <a:schemeClr val="tx1"/>
                </a:solidFill>
              </a:defRPr>
            </a:lvl4pPr>
            <a:lvl5pPr>
              <a:spcBef>
                <a:spcPts val="0"/>
              </a:spcBef>
              <a:defRPr sz="1600" b="0">
                <a:solidFill>
                  <a:schemeClr val="tx1"/>
                </a:solidFill>
              </a:defRPr>
            </a:lvl5pPr>
            <a:lvl6pPr marL="0" indent="0">
              <a:spcBef>
                <a:spcPts val="0"/>
              </a:spcBef>
              <a:buNone/>
              <a:defRPr sz="1600" b="0">
                <a:solidFill>
                  <a:schemeClr val="tx1"/>
                </a:solidFill>
              </a:defRPr>
            </a:lvl6pPr>
            <a:lvl7pPr marL="0" indent="0">
              <a:spcBef>
                <a:spcPts val="0"/>
              </a:spcBef>
              <a:buNone/>
              <a:defRPr sz="1600" b="0">
                <a:solidFill>
                  <a:schemeClr val="tx1"/>
                </a:solidFill>
              </a:defRPr>
            </a:lvl7pPr>
            <a:lvl8pPr>
              <a:spcBef>
                <a:spcPts val="0"/>
              </a:spcBef>
              <a:defRPr sz="1600" b="0">
                <a:solidFill>
                  <a:schemeClr val="tx1"/>
                </a:solidFill>
              </a:defRPr>
            </a:lvl8pPr>
            <a:lvl9pPr marL="0" indent="0">
              <a:spcBef>
                <a:spcPts val="0"/>
              </a:spcBef>
              <a:buNone/>
              <a:defRPr sz="1600" b="0"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Topic</a:t>
            </a:r>
          </a:p>
        </p:txBody>
      </p:sp>
      <p:sp>
        <p:nvSpPr>
          <p:cNvPr id="3" name="Textplatzhalter 35">
            <a:extLst>
              <a:ext uri="{FF2B5EF4-FFF2-40B4-BE49-F238E27FC236}">
                <a16:creationId xmlns:a16="http://schemas.microsoft.com/office/drawing/2014/main" id="{A04A2BCA-E220-86C5-8374-2B4D4FF956A1}"/>
              </a:ext>
            </a:extLst>
          </p:cNvPr>
          <p:cNvSpPr>
            <a:spLocks noGrp="1"/>
          </p:cNvSpPr>
          <p:nvPr>
            <p:ph type="body" sz="quarter" idx="36" hasCustomPrompt="1"/>
            <p:custDataLst>
              <p:tags r:id="rId9"/>
            </p:custDataLst>
          </p:nvPr>
        </p:nvSpPr>
        <p:spPr>
          <a:xfrm>
            <a:off x="492126" y="1801331"/>
            <a:ext cx="571743" cy="665453"/>
          </a:xfrm>
        </p:spPr>
        <p:txBody>
          <a:bodyPr lIns="0" tIns="255600" anchor="t"/>
          <a:lstStyle>
            <a:lvl1pPr algn="l">
              <a:spcBef>
                <a:spcPts val="0"/>
              </a:spcBef>
              <a:defRPr sz="3000" b="1" spc="400" baseline="0">
                <a:solidFill>
                  <a:schemeClr val="accent1"/>
                </a:solidFill>
                <a:latin typeface="+mj-lt"/>
              </a:defRPr>
            </a:lvl1pPr>
            <a:lvl2pPr marL="0" indent="0" algn="l">
              <a:spcBef>
                <a:spcPts val="0"/>
              </a:spcBef>
              <a:buNone/>
              <a:defRPr sz="3000" b="1" spc="400" baseline="0">
                <a:solidFill>
                  <a:schemeClr val="bg2"/>
                </a:solidFill>
                <a:latin typeface="+mj-lt"/>
              </a:defRPr>
            </a:lvl2pPr>
            <a:lvl3pPr marL="0" indent="0" algn="l">
              <a:spcBef>
                <a:spcPts val="0"/>
              </a:spcBef>
              <a:buNone/>
              <a:defRPr sz="3000" b="1">
                <a:solidFill>
                  <a:schemeClr val="accent1"/>
                </a:solidFill>
                <a:latin typeface="+mj-lt"/>
              </a:defRPr>
            </a:lvl3pPr>
            <a:lvl4pPr algn="l">
              <a:spcBef>
                <a:spcPts val="0"/>
              </a:spcBef>
              <a:defRPr sz="3000" b="1">
                <a:solidFill>
                  <a:schemeClr val="accent1"/>
                </a:solidFill>
                <a:latin typeface="+mj-lt"/>
              </a:defRPr>
            </a:lvl4pPr>
            <a:lvl5pPr algn="l">
              <a:spcBef>
                <a:spcPts val="0"/>
              </a:spcBef>
              <a:defRPr sz="3000" b="1">
                <a:solidFill>
                  <a:schemeClr val="accent1"/>
                </a:solidFill>
                <a:latin typeface="+mj-lt"/>
              </a:defRPr>
            </a:lvl5pPr>
            <a:lvl6pPr marL="0" indent="0" algn="l">
              <a:spcBef>
                <a:spcPts val="0"/>
              </a:spcBef>
              <a:buNone/>
              <a:defRPr sz="3000" b="1">
                <a:solidFill>
                  <a:schemeClr val="accent1"/>
                </a:solidFill>
                <a:latin typeface="+mj-lt"/>
              </a:defRPr>
            </a:lvl6pPr>
            <a:lvl7pPr marL="0" indent="0" algn="l">
              <a:spcBef>
                <a:spcPts val="0"/>
              </a:spcBef>
              <a:buNone/>
              <a:defRPr sz="3000" b="1">
                <a:solidFill>
                  <a:schemeClr val="accent1"/>
                </a:solidFill>
                <a:latin typeface="+mj-lt"/>
              </a:defRPr>
            </a:lvl7pPr>
            <a:lvl8pPr marL="0" indent="0" algn="l">
              <a:spcBef>
                <a:spcPts val="0"/>
              </a:spcBef>
              <a:buNone/>
              <a:defRPr sz="3000" b="1">
                <a:solidFill>
                  <a:schemeClr val="accent1"/>
                </a:solidFill>
                <a:latin typeface="+mj-lt"/>
              </a:defRPr>
            </a:lvl8pPr>
            <a:lvl9pPr marL="0" indent="0" algn="l">
              <a:spcBef>
                <a:spcPts val="0"/>
              </a:spcBef>
              <a:buNone/>
              <a:defRPr sz="3000" b="1">
                <a:solidFill>
                  <a:schemeClr val="accent1"/>
                </a:solidFill>
                <a:latin typeface="+mj-lt"/>
              </a:defRPr>
            </a:lvl9pPr>
          </a:lstStyle>
          <a:p>
            <a:pPr lvl="0"/>
            <a:r>
              <a:rPr lang="en-US"/>
              <a:t>01</a:t>
            </a:r>
            <a:endParaRPr lang="en-US" dirty="0"/>
          </a:p>
        </p:txBody>
      </p:sp>
      <p:sp>
        <p:nvSpPr>
          <p:cNvPr id="4" name="Textplatzhalter 35">
            <a:extLst>
              <a:ext uri="{FF2B5EF4-FFF2-40B4-BE49-F238E27FC236}">
                <a16:creationId xmlns:a16="http://schemas.microsoft.com/office/drawing/2014/main" id="{8DF2775F-073C-A8E3-F5CB-C68387283A7C}"/>
              </a:ext>
            </a:extLst>
          </p:cNvPr>
          <p:cNvSpPr>
            <a:spLocks noGrp="1"/>
          </p:cNvSpPr>
          <p:nvPr>
            <p:ph type="body" sz="quarter" idx="37" hasCustomPrompt="1"/>
            <p:custDataLst>
              <p:tags r:id="rId10"/>
            </p:custDataLst>
          </p:nvPr>
        </p:nvSpPr>
        <p:spPr>
          <a:xfrm>
            <a:off x="492126" y="2511211"/>
            <a:ext cx="571743" cy="665453"/>
          </a:xfrm>
        </p:spPr>
        <p:txBody>
          <a:bodyPr lIns="0" tIns="255600" anchor="t"/>
          <a:lstStyle>
            <a:lvl1pPr algn="l">
              <a:spcBef>
                <a:spcPts val="0"/>
              </a:spcBef>
              <a:defRPr sz="3000" b="1">
                <a:solidFill>
                  <a:schemeClr val="accent1"/>
                </a:solidFill>
                <a:latin typeface="+mj-lt"/>
              </a:defRPr>
            </a:lvl1pPr>
            <a:lvl2pPr marL="0" indent="0" algn="l">
              <a:spcBef>
                <a:spcPts val="0"/>
              </a:spcBef>
              <a:buNone/>
              <a:defRPr sz="3000" b="1">
                <a:solidFill>
                  <a:schemeClr val="bg2"/>
                </a:solidFill>
                <a:latin typeface="+mj-lt"/>
              </a:defRPr>
            </a:lvl2pPr>
            <a:lvl3pPr marL="0" indent="0" algn="l">
              <a:spcBef>
                <a:spcPts val="0"/>
              </a:spcBef>
              <a:buNone/>
              <a:defRPr sz="3000" b="1">
                <a:solidFill>
                  <a:schemeClr val="accent1"/>
                </a:solidFill>
                <a:latin typeface="+mj-lt"/>
              </a:defRPr>
            </a:lvl3pPr>
            <a:lvl4pPr algn="l">
              <a:spcBef>
                <a:spcPts val="0"/>
              </a:spcBef>
              <a:defRPr sz="3000" b="1">
                <a:solidFill>
                  <a:schemeClr val="accent1"/>
                </a:solidFill>
                <a:latin typeface="+mj-lt"/>
              </a:defRPr>
            </a:lvl4pPr>
            <a:lvl5pPr algn="l">
              <a:spcBef>
                <a:spcPts val="0"/>
              </a:spcBef>
              <a:defRPr sz="3000" b="1">
                <a:solidFill>
                  <a:schemeClr val="accent1"/>
                </a:solidFill>
                <a:latin typeface="+mj-lt"/>
              </a:defRPr>
            </a:lvl5pPr>
            <a:lvl6pPr marL="0" indent="0" algn="l">
              <a:spcBef>
                <a:spcPts val="0"/>
              </a:spcBef>
              <a:buNone/>
              <a:defRPr sz="3000" b="1">
                <a:solidFill>
                  <a:schemeClr val="accent1"/>
                </a:solidFill>
                <a:latin typeface="+mj-lt"/>
              </a:defRPr>
            </a:lvl6pPr>
            <a:lvl7pPr marL="0" indent="0" algn="l">
              <a:spcBef>
                <a:spcPts val="0"/>
              </a:spcBef>
              <a:buNone/>
              <a:defRPr sz="3000" b="1">
                <a:solidFill>
                  <a:schemeClr val="accent1"/>
                </a:solidFill>
                <a:latin typeface="+mj-lt"/>
              </a:defRPr>
            </a:lvl7pPr>
            <a:lvl8pPr marL="0" indent="0" algn="l">
              <a:spcBef>
                <a:spcPts val="0"/>
              </a:spcBef>
              <a:buNone/>
              <a:defRPr sz="3000" b="1">
                <a:solidFill>
                  <a:schemeClr val="accent1"/>
                </a:solidFill>
                <a:latin typeface="+mj-lt"/>
              </a:defRPr>
            </a:lvl8pPr>
            <a:lvl9pPr marL="0" indent="0" algn="l">
              <a:spcBef>
                <a:spcPts val="0"/>
              </a:spcBef>
              <a:buNone/>
              <a:defRPr sz="3000" b="1">
                <a:solidFill>
                  <a:schemeClr val="accent1"/>
                </a:solidFill>
                <a:latin typeface="+mj-lt"/>
              </a:defRPr>
            </a:lvl9pPr>
          </a:lstStyle>
          <a:p>
            <a:pPr lvl="0"/>
            <a:r>
              <a:rPr lang="en-US"/>
              <a:t>02</a:t>
            </a:r>
            <a:endParaRPr lang="en-US" dirty="0"/>
          </a:p>
        </p:txBody>
      </p:sp>
      <p:sp>
        <p:nvSpPr>
          <p:cNvPr id="5" name="Textplatzhalter 35">
            <a:extLst>
              <a:ext uri="{FF2B5EF4-FFF2-40B4-BE49-F238E27FC236}">
                <a16:creationId xmlns:a16="http://schemas.microsoft.com/office/drawing/2014/main" id="{FB234794-76A6-8D4B-7808-84B3E08DCC05}"/>
              </a:ext>
            </a:extLst>
          </p:cNvPr>
          <p:cNvSpPr>
            <a:spLocks noGrp="1"/>
          </p:cNvSpPr>
          <p:nvPr>
            <p:ph type="body" sz="quarter" idx="38" hasCustomPrompt="1"/>
            <p:custDataLst>
              <p:tags r:id="rId11"/>
            </p:custDataLst>
          </p:nvPr>
        </p:nvSpPr>
        <p:spPr>
          <a:xfrm>
            <a:off x="492126" y="3221091"/>
            <a:ext cx="571743" cy="665453"/>
          </a:xfrm>
        </p:spPr>
        <p:txBody>
          <a:bodyPr lIns="0" tIns="255600" anchor="t"/>
          <a:lstStyle>
            <a:lvl1pPr algn="l">
              <a:spcBef>
                <a:spcPts val="0"/>
              </a:spcBef>
              <a:defRPr sz="3000" b="1">
                <a:solidFill>
                  <a:schemeClr val="accent1"/>
                </a:solidFill>
                <a:latin typeface="+mj-lt"/>
              </a:defRPr>
            </a:lvl1pPr>
            <a:lvl2pPr marL="0" indent="0" algn="l">
              <a:spcBef>
                <a:spcPts val="0"/>
              </a:spcBef>
              <a:buNone/>
              <a:defRPr sz="3000" b="1">
                <a:solidFill>
                  <a:schemeClr val="bg2"/>
                </a:solidFill>
                <a:latin typeface="+mj-lt"/>
              </a:defRPr>
            </a:lvl2pPr>
            <a:lvl3pPr marL="0" indent="0" algn="l">
              <a:spcBef>
                <a:spcPts val="0"/>
              </a:spcBef>
              <a:buNone/>
              <a:defRPr sz="3000" b="1">
                <a:solidFill>
                  <a:schemeClr val="accent1"/>
                </a:solidFill>
                <a:latin typeface="+mj-lt"/>
              </a:defRPr>
            </a:lvl3pPr>
            <a:lvl4pPr algn="l">
              <a:spcBef>
                <a:spcPts val="0"/>
              </a:spcBef>
              <a:defRPr sz="3000" b="1">
                <a:solidFill>
                  <a:schemeClr val="accent1"/>
                </a:solidFill>
                <a:latin typeface="+mj-lt"/>
              </a:defRPr>
            </a:lvl4pPr>
            <a:lvl5pPr algn="l">
              <a:spcBef>
                <a:spcPts val="0"/>
              </a:spcBef>
              <a:defRPr sz="3000" b="1">
                <a:solidFill>
                  <a:schemeClr val="accent1"/>
                </a:solidFill>
                <a:latin typeface="+mj-lt"/>
              </a:defRPr>
            </a:lvl5pPr>
            <a:lvl6pPr marL="0" indent="0" algn="l">
              <a:spcBef>
                <a:spcPts val="0"/>
              </a:spcBef>
              <a:buNone/>
              <a:defRPr sz="3000" b="1">
                <a:solidFill>
                  <a:schemeClr val="accent1"/>
                </a:solidFill>
                <a:latin typeface="+mj-lt"/>
              </a:defRPr>
            </a:lvl6pPr>
            <a:lvl7pPr marL="0" indent="0" algn="l">
              <a:spcBef>
                <a:spcPts val="0"/>
              </a:spcBef>
              <a:buNone/>
              <a:defRPr sz="3000" b="1">
                <a:solidFill>
                  <a:schemeClr val="accent1"/>
                </a:solidFill>
                <a:latin typeface="+mj-lt"/>
              </a:defRPr>
            </a:lvl7pPr>
            <a:lvl8pPr marL="0" indent="0" algn="l">
              <a:spcBef>
                <a:spcPts val="0"/>
              </a:spcBef>
              <a:buNone/>
              <a:defRPr sz="3000" b="1">
                <a:solidFill>
                  <a:schemeClr val="accent1"/>
                </a:solidFill>
                <a:latin typeface="+mj-lt"/>
              </a:defRPr>
            </a:lvl8pPr>
            <a:lvl9pPr marL="0" indent="0" algn="l">
              <a:spcBef>
                <a:spcPts val="0"/>
              </a:spcBef>
              <a:buNone/>
              <a:defRPr sz="3000" b="1">
                <a:solidFill>
                  <a:schemeClr val="accent1"/>
                </a:solidFill>
                <a:latin typeface="+mj-lt"/>
              </a:defRPr>
            </a:lvl9pPr>
          </a:lstStyle>
          <a:p>
            <a:pPr lvl="0"/>
            <a:r>
              <a:rPr lang="en-US"/>
              <a:t>03</a:t>
            </a:r>
            <a:endParaRPr lang="en-US" dirty="0"/>
          </a:p>
        </p:txBody>
      </p:sp>
      <p:sp>
        <p:nvSpPr>
          <p:cNvPr id="6" name="Textplatzhalter 35">
            <a:extLst>
              <a:ext uri="{FF2B5EF4-FFF2-40B4-BE49-F238E27FC236}">
                <a16:creationId xmlns:a16="http://schemas.microsoft.com/office/drawing/2014/main" id="{3D06F9EC-4FF1-CC8D-AB50-B2724086540D}"/>
              </a:ext>
            </a:extLst>
          </p:cNvPr>
          <p:cNvSpPr>
            <a:spLocks noGrp="1"/>
          </p:cNvSpPr>
          <p:nvPr>
            <p:ph type="body" sz="quarter" idx="39" hasCustomPrompt="1"/>
            <p:custDataLst>
              <p:tags r:id="rId12"/>
            </p:custDataLst>
          </p:nvPr>
        </p:nvSpPr>
        <p:spPr>
          <a:xfrm>
            <a:off x="492126" y="3930971"/>
            <a:ext cx="571743" cy="665453"/>
          </a:xfrm>
        </p:spPr>
        <p:txBody>
          <a:bodyPr lIns="0" tIns="255600" anchor="t"/>
          <a:lstStyle>
            <a:lvl1pPr algn="l">
              <a:spcBef>
                <a:spcPts val="0"/>
              </a:spcBef>
              <a:defRPr sz="3000" b="1">
                <a:solidFill>
                  <a:schemeClr val="accent1"/>
                </a:solidFill>
                <a:latin typeface="+mj-lt"/>
              </a:defRPr>
            </a:lvl1pPr>
            <a:lvl2pPr marL="0" indent="0" algn="l">
              <a:spcBef>
                <a:spcPts val="0"/>
              </a:spcBef>
              <a:buNone/>
              <a:defRPr sz="3000" b="1">
                <a:solidFill>
                  <a:schemeClr val="bg2"/>
                </a:solidFill>
                <a:latin typeface="+mj-lt"/>
              </a:defRPr>
            </a:lvl2pPr>
            <a:lvl3pPr marL="0" indent="0" algn="l">
              <a:spcBef>
                <a:spcPts val="0"/>
              </a:spcBef>
              <a:buNone/>
              <a:defRPr sz="3000" b="1">
                <a:solidFill>
                  <a:schemeClr val="accent1"/>
                </a:solidFill>
                <a:latin typeface="+mj-lt"/>
              </a:defRPr>
            </a:lvl3pPr>
            <a:lvl4pPr algn="l">
              <a:spcBef>
                <a:spcPts val="0"/>
              </a:spcBef>
              <a:defRPr sz="3000" b="1">
                <a:solidFill>
                  <a:schemeClr val="accent1"/>
                </a:solidFill>
                <a:latin typeface="+mj-lt"/>
              </a:defRPr>
            </a:lvl4pPr>
            <a:lvl5pPr algn="l">
              <a:spcBef>
                <a:spcPts val="0"/>
              </a:spcBef>
              <a:defRPr sz="3000" b="1">
                <a:solidFill>
                  <a:schemeClr val="accent1"/>
                </a:solidFill>
                <a:latin typeface="+mj-lt"/>
              </a:defRPr>
            </a:lvl5pPr>
            <a:lvl6pPr marL="0" indent="0" algn="l">
              <a:spcBef>
                <a:spcPts val="0"/>
              </a:spcBef>
              <a:buNone/>
              <a:defRPr sz="3000" b="1">
                <a:solidFill>
                  <a:schemeClr val="accent1"/>
                </a:solidFill>
                <a:latin typeface="+mj-lt"/>
              </a:defRPr>
            </a:lvl6pPr>
            <a:lvl7pPr marL="0" indent="0" algn="l">
              <a:spcBef>
                <a:spcPts val="0"/>
              </a:spcBef>
              <a:buNone/>
              <a:defRPr sz="3000" b="1">
                <a:solidFill>
                  <a:schemeClr val="accent1"/>
                </a:solidFill>
                <a:latin typeface="+mj-lt"/>
              </a:defRPr>
            </a:lvl7pPr>
            <a:lvl8pPr marL="0" indent="0" algn="l">
              <a:spcBef>
                <a:spcPts val="0"/>
              </a:spcBef>
              <a:buNone/>
              <a:defRPr sz="3000" b="1">
                <a:solidFill>
                  <a:schemeClr val="accent1"/>
                </a:solidFill>
                <a:latin typeface="+mj-lt"/>
              </a:defRPr>
            </a:lvl8pPr>
            <a:lvl9pPr marL="0" indent="0" algn="l">
              <a:spcBef>
                <a:spcPts val="0"/>
              </a:spcBef>
              <a:buNone/>
              <a:defRPr sz="3000" b="1">
                <a:solidFill>
                  <a:schemeClr val="accent1"/>
                </a:solidFill>
                <a:latin typeface="+mj-lt"/>
              </a:defRPr>
            </a:lvl9pPr>
          </a:lstStyle>
          <a:p>
            <a:pPr lvl="0"/>
            <a:r>
              <a:rPr lang="en-US"/>
              <a:t>04</a:t>
            </a:r>
            <a:endParaRPr lang="en-US" dirty="0"/>
          </a:p>
        </p:txBody>
      </p:sp>
      <p:sp>
        <p:nvSpPr>
          <p:cNvPr id="7" name="Textplatzhalter 35">
            <a:extLst>
              <a:ext uri="{FF2B5EF4-FFF2-40B4-BE49-F238E27FC236}">
                <a16:creationId xmlns:a16="http://schemas.microsoft.com/office/drawing/2014/main" id="{46645A9F-1F02-795C-5B0A-178B363A7586}"/>
              </a:ext>
            </a:extLst>
          </p:cNvPr>
          <p:cNvSpPr>
            <a:spLocks noGrp="1"/>
          </p:cNvSpPr>
          <p:nvPr>
            <p:ph type="body" sz="quarter" idx="40" hasCustomPrompt="1"/>
            <p:custDataLst>
              <p:tags r:id="rId13"/>
            </p:custDataLst>
          </p:nvPr>
        </p:nvSpPr>
        <p:spPr>
          <a:xfrm>
            <a:off x="492126" y="4640851"/>
            <a:ext cx="571743" cy="665453"/>
          </a:xfrm>
        </p:spPr>
        <p:txBody>
          <a:bodyPr lIns="0" tIns="255600" anchor="t"/>
          <a:lstStyle>
            <a:lvl1pPr algn="l">
              <a:spcBef>
                <a:spcPts val="0"/>
              </a:spcBef>
              <a:defRPr sz="3000" b="1">
                <a:solidFill>
                  <a:schemeClr val="accent1"/>
                </a:solidFill>
                <a:latin typeface="+mj-lt"/>
              </a:defRPr>
            </a:lvl1pPr>
            <a:lvl2pPr marL="0" indent="0" algn="l">
              <a:spcBef>
                <a:spcPts val="0"/>
              </a:spcBef>
              <a:buNone/>
              <a:defRPr sz="3000" b="1">
                <a:solidFill>
                  <a:schemeClr val="bg2"/>
                </a:solidFill>
                <a:latin typeface="+mj-lt"/>
              </a:defRPr>
            </a:lvl2pPr>
            <a:lvl3pPr marL="0" indent="0" algn="l">
              <a:spcBef>
                <a:spcPts val="0"/>
              </a:spcBef>
              <a:buNone/>
              <a:defRPr sz="3000" b="1">
                <a:solidFill>
                  <a:schemeClr val="accent1"/>
                </a:solidFill>
                <a:latin typeface="+mj-lt"/>
              </a:defRPr>
            </a:lvl3pPr>
            <a:lvl4pPr algn="l">
              <a:spcBef>
                <a:spcPts val="0"/>
              </a:spcBef>
              <a:defRPr sz="3000" b="1">
                <a:solidFill>
                  <a:schemeClr val="accent1"/>
                </a:solidFill>
                <a:latin typeface="+mj-lt"/>
              </a:defRPr>
            </a:lvl4pPr>
            <a:lvl5pPr algn="l">
              <a:spcBef>
                <a:spcPts val="0"/>
              </a:spcBef>
              <a:defRPr sz="3000" b="1">
                <a:solidFill>
                  <a:schemeClr val="accent1"/>
                </a:solidFill>
                <a:latin typeface="+mj-lt"/>
              </a:defRPr>
            </a:lvl5pPr>
            <a:lvl6pPr marL="0" indent="0" algn="l">
              <a:spcBef>
                <a:spcPts val="0"/>
              </a:spcBef>
              <a:buNone/>
              <a:defRPr sz="3000" b="1">
                <a:solidFill>
                  <a:schemeClr val="accent1"/>
                </a:solidFill>
                <a:latin typeface="+mj-lt"/>
              </a:defRPr>
            </a:lvl6pPr>
            <a:lvl7pPr marL="0" indent="0" algn="l">
              <a:spcBef>
                <a:spcPts val="0"/>
              </a:spcBef>
              <a:buNone/>
              <a:defRPr sz="3000" b="1">
                <a:solidFill>
                  <a:schemeClr val="accent1"/>
                </a:solidFill>
                <a:latin typeface="+mj-lt"/>
              </a:defRPr>
            </a:lvl7pPr>
            <a:lvl8pPr marL="0" indent="0" algn="l">
              <a:spcBef>
                <a:spcPts val="0"/>
              </a:spcBef>
              <a:buNone/>
              <a:defRPr sz="3000" b="1">
                <a:solidFill>
                  <a:schemeClr val="accent1"/>
                </a:solidFill>
                <a:latin typeface="+mj-lt"/>
              </a:defRPr>
            </a:lvl8pPr>
            <a:lvl9pPr marL="0" indent="0" algn="l">
              <a:spcBef>
                <a:spcPts val="0"/>
              </a:spcBef>
              <a:buNone/>
              <a:defRPr sz="3000" b="1">
                <a:solidFill>
                  <a:schemeClr val="accent1"/>
                </a:solidFill>
                <a:latin typeface="+mj-lt"/>
              </a:defRPr>
            </a:lvl9pPr>
          </a:lstStyle>
          <a:p>
            <a:pPr lvl="0"/>
            <a:r>
              <a:rPr lang="en-US"/>
              <a:t>05</a:t>
            </a:r>
            <a:endParaRPr lang="en-US" dirty="0"/>
          </a:p>
        </p:txBody>
      </p:sp>
      <p:sp>
        <p:nvSpPr>
          <p:cNvPr id="11" name="Textplatzhalter 35">
            <a:extLst>
              <a:ext uri="{FF2B5EF4-FFF2-40B4-BE49-F238E27FC236}">
                <a16:creationId xmlns:a16="http://schemas.microsoft.com/office/drawing/2014/main" id="{EB34F20C-B358-EE5C-3511-3A8CA3EF096B}"/>
              </a:ext>
            </a:extLst>
          </p:cNvPr>
          <p:cNvSpPr>
            <a:spLocks noGrp="1"/>
          </p:cNvSpPr>
          <p:nvPr>
            <p:ph type="body" sz="quarter" idx="41" hasCustomPrompt="1"/>
            <p:custDataLst>
              <p:tags r:id="rId14"/>
            </p:custDataLst>
          </p:nvPr>
        </p:nvSpPr>
        <p:spPr>
          <a:xfrm>
            <a:off x="1195648" y="5462338"/>
            <a:ext cx="4106114" cy="553846"/>
          </a:xfrm>
        </p:spPr>
        <p:txBody>
          <a:bodyPr anchor="b"/>
          <a:lstStyle>
            <a:lvl1pPr>
              <a:spcBef>
                <a:spcPts val="0"/>
              </a:spcBef>
              <a:defRPr sz="1600" b="0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buNone/>
              <a:defRPr sz="1600" b="0">
                <a:solidFill>
                  <a:schemeClr val="tx1"/>
                </a:solidFill>
              </a:defRPr>
            </a:lvl2pPr>
            <a:lvl3pPr marL="0" indent="0">
              <a:spcBef>
                <a:spcPts val="0"/>
              </a:spcBef>
              <a:buNone/>
              <a:defRPr sz="1600" b="0">
                <a:solidFill>
                  <a:schemeClr val="tx1"/>
                </a:solidFill>
              </a:defRPr>
            </a:lvl3pPr>
            <a:lvl4pPr>
              <a:spcBef>
                <a:spcPts val="0"/>
              </a:spcBef>
              <a:defRPr sz="1600" b="0">
                <a:solidFill>
                  <a:schemeClr val="tx1"/>
                </a:solidFill>
              </a:defRPr>
            </a:lvl4pPr>
            <a:lvl5pPr>
              <a:spcBef>
                <a:spcPts val="0"/>
              </a:spcBef>
              <a:defRPr sz="1600" b="0">
                <a:solidFill>
                  <a:schemeClr val="tx1"/>
                </a:solidFill>
              </a:defRPr>
            </a:lvl5pPr>
            <a:lvl6pPr marL="0" indent="0">
              <a:spcBef>
                <a:spcPts val="0"/>
              </a:spcBef>
              <a:buNone/>
              <a:defRPr sz="1600" b="0">
                <a:solidFill>
                  <a:schemeClr val="tx1"/>
                </a:solidFill>
              </a:defRPr>
            </a:lvl6pPr>
            <a:lvl7pPr marL="0" indent="0">
              <a:spcBef>
                <a:spcPts val="0"/>
              </a:spcBef>
              <a:buNone/>
              <a:defRPr sz="1600" b="0">
                <a:solidFill>
                  <a:schemeClr val="tx1"/>
                </a:solidFill>
              </a:defRPr>
            </a:lvl7pPr>
            <a:lvl8pPr>
              <a:spcBef>
                <a:spcPts val="0"/>
              </a:spcBef>
              <a:defRPr sz="1600" b="0">
                <a:solidFill>
                  <a:schemeClr val="tx1"/>
                </a:solidFill>
              </a:defRPr>
            </a:lvl8pPr>
            <a:lvl9pPr marL="0" indent="0">
              <a:spcBef>
                <a:spcPts val="0"/>
              </a:spcBef>
              <a:buNone/>
              <a:defRPr sz="1600" b="0"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Topic</a:t>
            </a:r>
          </a:p>
        </p:txBody>
      </p:sp>
      <p:sp>
        <p:nvSpPr>
          <p:cNvPr id="16" name="Textplatzhalter 35">
            <a:extLst>
              <a:ext uri="{FF2B5EF4-FFF2-40B4-BE49-F238E27FC236}">
                <a16:creationId xmlns:a16="http://schemas.microsoft.com/office/drawing/2014/main" id="{057216E6-B32C-BF62-A46D-C57462592FE5}"/>
              </a:ext>
            </a:extLst>
          </p:cNvPr>
          <p:cNvSpPr>
            <a:spLocks noGrp="1"/>
          </p:cNvSpPr>
          <p:nvPr>
            <p:ph type="body" sz="quarter" idx="42" hasCustomPrompt="1"/>
            <p:custDataLst>
              <p:tags r:id="rId15"/>
            </p:custDataLst>
          </p:nvPr>
        </p:nvSpPr>
        <p:spPr>
          <a:xfrm>
            <a:off x="492126" y="5350731"/>
            <a:ext cx="571743" cy="665453"/>
          </a:xfrm>
        </p:spPr>
        <p:txBody>
          <a:bodyPr lIns="0" tIns="255600" anchor="t"/>
          <a:lstStyle>
            <a:lvl1pPr algn="l">
              <a:spcBef>
                <a:spcPts val="0"/>
              </a:spcBef>
              <a:defRPr sz="3000" b="1">
                <a:solidFill>
                  <a:schemeClr val="accent1"/>
                </a:solidFill>
                <a:latin typeface="+mj-lt"/>
              </a:defRPr>
            </a:lvl1pPr>
            <a:lvl2pPr marL="0" indent="0" algn="l">
              <a:spcBef>
                <a:spcPts val="0"/>
              </a:spcBef>
              <a:buNone/>
              <a:defRPr sz="3000" b="1">
                <a:solidFill>
                  <a:schemeClr val="bg2"/>
                </a:solidFill>
                <a:latin typeface="+mj-lt"/>
              </a:defRPr>
            </a:lvl2pPr>
            <a:lvl3pPr marL="0" indent="0" algn="l">
              <a:spcBef>
                <a:spcPts val="0"/>
              </a:spcBef>
              <a:buNone/>
              <a:defRPr sz="3000" b="1">
                <a:solidFill>
                  <a:schemeClr val="accent1"/>
                </a:solidFill>
                <a:latin typeface="+mj-lt"/>
              </a:defRPr>
            </a:lvl3pPr>
            <a:lvl4pPr algn="l">
              <a:spcBef>
                <a:spcPts val="0"/>
              </a:spcBef>
              <a:defRPr sz="3000" b="1">
                <a:solidFill>
                  <a:schemeClr val="accent1"/>
                </a:solidFill>
                <a:latin typeface="+mj-lt"/>
              </a:defRPr>
            </a:lvl4pPr>
            <a:lvl5pPr algn="l">
              <a:spcBef>
                <a:spcPts val="0"/>
              </a:spcBef>
              <a:defRPr sz="3000" b="1">
                <a:solidFill>
                  <a:schemeClr val="accent1"/>
                </a:solidFill>
                <a:latin typeface="+mj-lt"/>
              </a:defRPr>
            </a:lvl5pPr>
            <a:lvl6pPr marL="0" indent="0" algn="l">
              <a:spcBef>
                <a:spcPts val="0"/>
              </a:spcBef>
              <a:buNone/>
              <a:defRPr sz="3000" b="1">
                <a:solidFill>
                  <a:schemeClr val="accent1"/>
                </a:solidFill>
                <a:latin typeface="+mj-lt"/>
              </a:defRPr>
            </a:lvl6pPr>
            <a:lvl7pPr marL="0" indent="0" algn="l">
              <a:spcBef>
                <a:spcPts val="0"/>
              </a:spcBef>
              <a:buNone/>
              <a:defRPr sz="3000" b="1">
                <a:solidFill>
                  <a:schemeClr val="accent1"/>
                </a:solidFill>
                <a:latin typeface="+mj-lt"/>
              </a:defRPr>
            </a:lvl7pPr>
            <a:lvl8pPr marL="0" indent="0" algn="l">
              <a:spcBef>
                <a:spcPts val="0"/>
              </a:spcBef>
              <a:buNone/>
              <a:defRPr sz="3000" b="1">
                <a:solidFill>
                  <a:schemeClr val="accent1"/>
                </a:solidFill>
                <a:latin typeface="+mj-lt"/>
              </a:defRPr>
            </a:lvl8pPr>
            <a:lvl9pPr marL="0" indent="0" algn="l">
              <a:spcBef>
                <a:spcPts val="0"/>
              </a:spcBef>
              <a:buNone/>
              <a:defRPr sz="3000" b="1">
                <a:solidFill>
                  <a:schemeClr val="accent1"/>
                </a:solidFill>
                <a:latin typeface="+mj-lt"/>
              </a:defRPr>
            </a:lvl9pPr>
          </a:lstStyle>
          <a:p>
            <a:pPr lvl="0"/>
            <a:r>
              <a:rPr lang="en-US"/>
              <a:t>06</a:t>
            </a:r>
            <a:endParaRPr lang="en-US" dirty="0"/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EA63D870-522D-CABE-7007-4911C8A86DE1}"/>
              </a:ext>
            </a:extLst>
          </p:cNvPr>
          <p:cNvSpPr>
            <a:spLocks noGrp="1"/>
          </p:cNvSpPr>
          <p:nvPr>
            <p:ph type="sldNum" sz="quarter" idx="43"/>
          </p:nvPr>
        </p:nvSpPr>
        <p:spPr/>
        <p:txBody>
          <a:bodyPr/>
          <a:lstStyle/>
          <a:p>
            <a:fld id="{BED803A3-C4DB-4E36-9C99-82DF07FD0BF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136081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2 Text one 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Bildplatzhalter 8">
            <a:extLst>
              <a:ext uri="{FF2B5EF4-FFF2-40B4-BE49-F238E27FC236}">
                <a16:creationId xmlns:a16="http://schemas.microsoft.com/office/drawing/2014/main" id="{B9606544-D09F-3FC6-178C-BA38ABA311AA}"/>
              </a:ext>
            </a:extLst>
          </p:cNvPr>
          <p:cNvSpPr>
            <a:spLocks noGrp="1"/>
          </p:cNvSpPr>
          <p:nvPr>
            <p:ph type="pic" sz="quarter" idx="13" hasCustomPrompt="1"/>
            <p:custDataLst>
              <p:tags r:id="rId1"/>
            </p:custDataLst>
          </p:nvPr>
        </p:nvSpPr>
        <p:spPr>
          <a:xfrm>
            <a:off x="6480124" y="2"/>
            <a:ext cx="5711876" cy="6857999"/>
          </a:xfrm>
          <a:custGeom>
            <a:avLst/>
            <a:gdLst>
              <a:gd name="connsiteX0" fmla="*/ 2018802 w 5711876"/>
              <a:gd name="connsiteY0" fmla="*/ 0 h 6857999"/>
              <a:gd name="connsiteX1" fmla="*/ 5711876 w 5711876"/>
              <a:gd name="connsiteY1" fmla="*/ 0 h 6857999"/>
              <a:gd name="connsiteX2" fmla="*/ 5711876 w 5711876"/>
              <a:gd name="connsiteY2" fmla="*/ 6857999 h 6857999"/>
              <a:gd name="connsiteX3" fmla="*/ 0 w 5711876"/>
              <a:gd name="connsiteY3" fmla="*/ 6857999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11876" h="6857999">
                <a:moveTo>
                  <a:pt x="2018802" y="0"/>
                </a:moveTo>
                <a:lnTo>
                  <a:pt x="5711876" y="0"/>
                </a:lnTo>
                <a:lnTo>
                  <a:pt x="5711876" y="6857999"/>
                </a:lnTo>
                <a:lnTo>
                  <a:pt x="0" y="6857999"/>
                </a:lnTo>
                <a:close/>
              </a:path>
            </a:pathLst>
          </a:custGeom>
          <a:pattFill prst="wdUpDiag">
            <a:fgClr>
              <a:schemeClr val="bg2">
                <a:lumMod val="20000"/>
                <a:lumOff val="80000"/>
              </a:schemeClr>
            </a:fgClr>
            <a:bgClr>
              <a:schemeClr val="bg2"/>
            </a:bgClr>
          </a:pattFill>
        </p:spPr>
        <p:txBody>
          <a:bodyPr wrap="square">
            <a:noAutofit/>
          </a:bodyPr>
          <a:lstStyle>
            <a:lvl1pPr algn="ctr">
              <a:defRPr/>
            </a:lvl1pPr>
          </a:lstStyle>
          <a:p>
            <a:r>
              <a:rPr lang="en-US" dirty="0"/>
              <a:t>Image</a:t>
            </a:r>
          </a:p>
        </p:txBody>
      </p:sp>
      <p:sp>
        <p:nvSpPr>
          <p:cNvPr id="13" name="SmartArt-Platzhalter 8">
            <a:extLst>
              <a:ext uri="{FF2B5EF4-FFF2-40B4-BE49-F238E27FC236}">
                <a16:creationId xmlns:a16="http://schemas.microsoft.com/office/drawing/2014/main" id="{51FA8878-75CA-8D68-B777-69F49529E979}"/>
              </a:ext>
            </a:extLst>
          </p:cNvPr>
          <p:cNvSpPr>
            <a:spLocks noGrp="1"/>
          </p:cNvSpPr>
          <p:nvPr>
            <p:ph type="dgm" sz="quarter" idx="14"/>
            <p:custDataLst>
              <p:tags r:id="rId2"/>
            </p:custDataLst>
          </p:nvPr>
        </p:nvSpPr>
        <p:spPr>
          <a:xfrm>
            <a:off x="9942641" y="6291604"/>
            <a:ext cx="1755648" cy="241942"/>
          </a:xfr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>
                <a:noFill/>
              </a:defRPr>
            </a:lvl1pPr>
          </a:lstStyle>
          <a:p>
            <a:r>
              <a:rPr lang="en-US"/>
              <a:t>Click icon to add SmartArt graphic</a:t>
            </a:r>
          </a:p>
        </p:txBody>
      </p:sp>
      <p:sp>
        <p:nvSpPr>
          <p:cNvPr id="15" name="Titel 14">
            <a:extLst>
              <a:ext uri="{FF2B5EF4-FFF2-40B4-BE49-F238E27FC236}">
                <a16:creationId xmlns:a16="http://schemas.microsoft.com/office/drawing/2014/main" id="{4B8640D9-A49F-6CA6-2908-56F870F4CBF0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492126" y="586800"/>
            <a:ext cx="5811960" cy="1163278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Agenda</a:t>
            </a:r>
            <a:endParaRPr lang="en-US" dirty="0"/>
          </a:p>
        </p:txBody>
      </p:sp>
      <p:sp>
        <p:nvSpPr>
          <p:cNvPr id="19" name="Textplatzhalter 35">
            <a:extLst>
              <a:ext uri="{FF2B5EF4-FFF2-40B4-BE49-F238E27FC236}">
                <a16:creationId xmlns:a16="http://schemas.microsoft.com/office/drawing/2014/main" id="{7FB30539-EE34-5A0F-F1F5-93E7CF978214}"/>
              </a:ext>
            </a:extLst>
          </p:cNvPr>
          <p:cNvSpPr>
            <a:spLocks noGrp="1"/>
          </p:cNvSpPr>
          <p:nvPr>
            <p:ph type="body" sz="quarter" idx="22" hasCustomPrompt="1"/>
            <p:custDataLst>
              <p:tags r:id="rId4"/>
            </p:custDataLst>
          </p:nvPr>
        </p:nvSpPr>
        <p:spPr>
          <a:xfrm>
            <a:off x="1219570" y="1912938"/>
            <a:ext cx="6384068" cy="553846"/>
          </a:xfrm>
        </p:spPr>
        <p:txBody>
          <a:bodyPr anchor="b"/>
          <a:lstStyle>
            <a:lvl1pPr>
              <a:spcBef>
                <a:spcPts val="0"/>
              </a:spcBef>
              <a:defRPr sz="1600" b="0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buNone/>
              <a:defRPr sz="1600" b="0">
                <a:solidFill>
                  <a:schemeClr val="tx1"/>
                </a:solidFill>
              </a:defRPr>
            </a:lvl2pPr>
            <a:lvl3pPr marL="0" indent="0">
              <a:spcBef>
                <a:spcPts val="0"/>
              </a:spcBef>
              <a:buNone/>
              <a:defRPr sz="1600" b="0">
                <a:solidFill>
                  <a:schemeClr val="tx1"/>
                </a:solidFill>
              </a:defRPr>
            </a:lvl3pPr>
            <a:lvl4pPr>
              <a:spcBef>
                <a:spcPts val="0"/>
              </a:spcBef>
              <a:defRPr sz="1600" b="0">
                <a:solidFill>
                  <a:schemeClr val="tx1"/>
                </a:solidFill>
              </a:defRPr>
            </a:lvl4pPr>
            <a:lvl5pPr>
              <a:spcBef>
                <a:spcPts val="0"/>
              </a:spcBef>
              <a:defRPr sz="1600" b="0">
                <a:solidFill>
                  <a:schemeClr val="tx1"/>
                </a:solidFill>
              </a:defRPr>
            </a:lvl5pPr>
            <a:lvl6pPr marL="0" indent="0">
              <a:spcBef>
                <a:spcPts val="0"/>
              </a:spcBef>
              <a:buNone/>
              <a:defRPr sz="1600" b="0">
                <a:solidFill>
                  <a:schemeClr val="tx1"/>
                </a:solidFill>
              </a:defRPr>
            </a:lvl6pPr>
            <a:lvl7pPr marL="0" indent="0">
              <a:spcBef>
                <a:spcPts val="0"/>
              </a:spcBef>
              <a:buNone/>
              <a:defRPr sz="1600" b="0">
                <a:solidFill>
                  <a:schemeClr val="tx1"/>
                </a:solidFill>
              </a:defRPr>
            </a:lvl7pPr>
            <a:lvl8pPr>
              <a:spcBef>
                <a:spcPts val="0"/>
              </a:spcBef>
              <a:defRPr sz="1600" b="0">
                <a:solidFill>
                  <a:schemeClr val="tx1"/>
                </a:solidFill>
              </a:defRPr>
            </a:lvl8pPr>
            <a:lvl9pPr marL="0" indent="0">
              <a:spcBef>
                <a:spcPts val="0"/>
              </a:spcBef>
              <a:buNone/>
              <a:defRPr sz="1600" b="0"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Topic</a:t>
            </a:r>
          </a:p>
        </p:txBody>
      </p:sp>
      <p:sp>
        <p:nvSpPr>
          <p:cNvPr id="21" name="Textplatzhalter 35">
            <a:extLst>
              <a:ext uri="{FF2B5EF4-FFF2-40B4-BE49-F238E27FC236}">
                <a16:creationId xmlns:a16="http://schemas.microsoft.com/office/drawing/2014/main" id="{76828966-DF2E-D18C-5025-5B9FDBDA395E}"/>
              </a:ext>
            </a:extLst>
          </p:cNvPr>
          <p:cNvSpPr>
            <a:spLocks noGrp="1"/>
          </p:cNvSpPr>
          <p:nvPr>
            <p:ph type="body" sz="quarter" idx="24" hasCustomPrompt="1"/>
            <p:custDataLst>
              <p:tags r:id="rId5"/>
            </p:custDataLst>
          </p:nvPr>
        </p:nvSpPr>
        <p:spPr>
          <a:xfrm>
            <a:off x="1214119" y="2622818"/>
            <a:ext cx="6192000" cy="553846"/>
          </a:xfrm>
        </p:spPr>
        <p:txBody>
          <a:bodyPr anchor="b"/>
          <a:lstStyle>
            <a:lvl1pPr>
              <a:spcBef>
                <a:spcPts val="0"/>
              </a:spcBef>
              <a:defRPr sz="1600" b="0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buNone/>
              <a:defRPr sz="1600" b="0">
                <a:solidFill>
                  <a:schemeClr val="tx1"/>
                </a:solidFill>
              </a:defRPr>
            </a:lvl2pPr>
            <a:lvl3pPr marL="0" indent="0">
              <a:spcBef>
                <a:spcPts val="0"/>
              </a:spcBef>
              <a:buNone/>
              <a:defRPr sz="1600" b="0">
                <a:solidFill>
                  <a:schemeClr val="tx1"/>
                </a:solidFill>
              </a:defRPr>
            </a:lvl3pPr>
            <a:lvl4pPr>
              <a:spcBef>
                <a:spcPts val="0"/>
              </a:spcBef>
              <a:defRPr sz="1600" b="0">
                <a:solidFill>
                  <a:schemeClr val="tx1"/>
                </a:solidFill>
              </a:defRPr>
            </a:lvl4pPr>
            <a:lvl5pPr>
              <a:spcBef>
                <a:spcPts val="0"/>
              </a:spcBef>
              <a:defRPr sz="1600" b="0">
                <a:solidFill>
                  <a:schemeClr val="tx1"/>
                </a:solidFill>
              </a:defRPr>
            </a:lvl5pPr>
            <a:lvl6pPr marL="0" indent="0">
              <a:spcBef>
                <a:spcPts val="0"/>
              </a:spcBef>
              <a:buNone/>
              <a:defRPr sz="1600" b="0">
                <a:solidFill>
                  <a:schemeClr val="tx1"/>
                </a:solidFill>
              </a:defRPr>
            </a:lvl6pPr>
            <a:lvl7pPr marL="0" indent="0">
              <a:spcBef>
                <a:spcPts val="0"/>
              </a:spcBef>
              <a:buNone/>
              <a:defRPr sz="1600" b="0">
                <a:solidFill>
                  <a:schemeClr val="tx1"/>
                </a:solidFill>
              </a:defRPr>
            </a:lvl7pPr>
            <a:lvl8pPr>
              <a:spcBef>
                <a:spcPts val="0"/>
              </a:spcBef>
              <a:defRPr sz="1600" b="0">
                <a:solidFill>
                  <a:schemeClr val="tx1"/>
                </a:solidFill>
              </a:defRPr>
            </a:lvl8pPr>
            <a:lvl9pPr marL="0" indent="0">
              <a:spcBef>
                <a:spcPts val="0"/>
              </a:spcBef>
              <a:buNone/>
              <a:defRPr sz="1600" b="0"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Topic</a:t>
            </a:r>
          </a:p>
        </p:txBody>
      </p:sp>
      <p:sp>
        <p:nvSpPr>
          <p:cNvPr id="23" name="Textplatzhalter 35">
            <a:extLst>
              <a:ext uri="{FF2B5EF4-FFF2-40B4-BE49-F238E27FC236}">
                <a16:creationId xmlns:a16="http://schemas.microsoft.com/office/drawing/2014/main" id="{B706E636-B896-BC76-E60D-62E604A04282}"/>
              </a:ext>
            </a:extLst>
          </p:cNvPr>
          <p:cNvSpPr>
            <a:spLocks noGrp="1"/>
          </p:cNvSpPr>
          <p:nvPr>
            <p:ph type="body" sz="quarter" idx="26" hasCustomPrompt="1"/>
            <p:custDataLst>
              <p:tags r:id="rId6"/>
            </p:custDataLst>
          </p:nvPr>
        </p:nvSpPr>
        <p:spPr>
          <a:xfrm>
            <a:off x="1208202" y="3332698"/>
            <a:ext cx="5976000" cy="553846"/>
          </a:xfrm>
        </p:spPr>
        <p:txBody>
          <a:bodyPr anchor="b"/>
          <a:lstStyle>
            <a:lvl1pPr>
              <a:spcBef>
                <a:spcPts val="0"/>
              </a:spcBef>
              <a:defRPr sz="1600" b="0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buNone/>
              <a:defRPr sz="1600" b="0">
                <a:solidFill>
                  <a:schemeClr val="tx1"/>
                </a:solidFill>
              </a:defRPr>
            </a:lvl2pPr>
            <a:lvl3pPr marL="0" indent="0">
              <a:spcBef>
                <a:spcPts val="0"/>
              </a:spcBef>
              <a:buNone/>
              <a:defRPr sz="1600" b="0">
                <a:solidFill>
                  <a:schemeClr val="tx1"/>
                </a:solidFill>
              </a:defRPr>
            </a:lvl3pPr>
            <a:lvl4pPr>
              <a:spcBef>
                <a:spcPts val="0"/>
              </a:spcBef>
              <a:defRPr sz="1600" b="0">
                <a:solidFill>
                  <a:schemeClr val="tx1"/>
                </a:solidFill>
              </a:defRPr>
            </a:lvl4pPr>
            <a:lvl5pPr>
              <a:spcBef>
                <a:spcPts val="0"/>
              </a:spcBef>
              <a:defRPr sz="1600" b="0">
                <a:solidFill>
                  <a:schemeClr val="tx1"/>
                </a:solidFill>
              </a:defRPr>
            </a:lvl5pPr>
            <a:lvl6pPr marL="0" indent="0">
              <a:spcBef>
                <a:spcPts val="0"/>
              </a:spcBef>
              <a:buNone/>
              <a:defRPr sz="1600" b="0">
                <a:solidFill>
                  <a:schemeClr val="tx1"/>
                </a:solidFill>
              </a:defRPr>
            </a:lvl6pPr>
            <a:lvl7pPr marL="0" indent="0">
              <a:spcBef>
                <a:spcPts val="0"/>
              </a:spcBef>
              <a:buNone/>
              <a:defRPr sz="1600" b="0">
                <a:solidFill>
                  <a:schemeClr val="tx1"/>
                </a:solidFill>
              </a:defRPr>
            </a:lvl7pPr>
            <a:lvl8pPr>
              <a:spcBef>
                <a:spcPts val="0"/>
              </a:spcBef>
              <a:defRPr sz="1600" b="0">
                <a:solidFill>
                  <a:schemeClr val="tx1"/>
                </a:solidFill>
              </a:defRPr>
            </a:lvl8pPr>
            <a:lvl9pPr marL="0" indent="0">
              <a:spcBef>
                <a:spcPts val="0"/>
              </a:spcBef>
              <a:buNone/>
              <a:defRPr sz="1600" b="0"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Topic</a:t>
            </a:r>
          </a:p>
        </p:txBody>
      </p:sp>
      <p:sp>
        <p:nvSpPr>
          <p:cNvPr id="25" name="Textplatzhalter 35">
            <a:extLst>
              <a:ext uri="{FF2B5EF4-FFF2-40B4-BE49-F238E27FC236}">
                <a16:creationId xmlns:a16="http://schemas.microsoft.com/office/drawing/2014/main" id="{ADBD56E9-879F-C48B-B92C-A8E8FA2432D6}"/>
              </a:ext>
            </a:extLst>
          </p:cNvPr>
          <p:cNvSpPr>
            <a:spLocks noGrp="1"/>
          </p:cNvSpPr>
          <p:nvPr>
            <p:ph type="body" sz="quarter" idx="28" hasCustomPrompt="1"/>
            <p:custDataLst>
              <p:tags r:id="rId7"/>
            </p:custDataLst>
          </p:nvPr>
        </p:nvSpPr>
        <p:spPr>
          <a:xfrm>
            <a:off x="1201472" y="4042578"/>
            <a:ext cx="5796000" cy="553846"/>
          </a:xfrm>
        </p:spPr>
        <p:txBody>
          <a:bodyPr anchor="b"/>
          <a:lstStyle>
            <a:lvl1pPr>
              <a:spcBef>
                <a:spcPts val="0"/>
              </a:spcBef>
              <a:defRPr sz="1600" b="0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buNone/>
              <a:defRPr sz="1600" b="0">
                <a:solidFill>
                  <a:schemeClr val="tx1"/>
                </a:solidFill>
              </a:defRPr>
            </a:lvl2pPr>
            <a:lvl3pPr marL="0" indent="0">
              <a:spcBef>
                <a:spcPts val="0"/>
              </a:spcBef>
              <a:buNone/>
              <a:defRPr sz="1600" b="0">
                <a:solidFill>
                  <a:schemeClr val="tx1"/>
                </a:solidFill>
              </a:defRPr>
            </a:lvl3pPr>
            <a:lvl4pPr>
              <a:spcBef>
                <a:spcPts val="0"/>
              </a:spcBef>
              <a:defRPr sz="1600" b="0">
                <a:solidFill>
                  <a:schemeClr val="tx1"/>
                </a:solidFill>
              </a:defRPr>
            </a:lvl4pPr>
            <a:lvl5pPr>
              <a:spcBef>
                <a:spcPts val="0"/>
              </a:spcBef>
              <a:defRPr sz="1600" b="0">
                <a:solidFill>
                  <a:schemeClr val="tx1"/>
                </a:solidFill>
              </a:defRPr>
            </a:lvl5pPr>
            <a:lvl6pPr marL="0" indent="0">
              <a:spcBef>
                <a:spcPts val="0"/>
              </a:spcBef>
              <a:buNone/>
              <a:defRPr sz="1600" b="0">
                <a:solidFill>
                  <a:schemeClr val="tx1"/>
                </a:solidFill>
              </a:defRPr>
            </a:lvl6pPr>
            <a:lvl7pPr marL="0" indent="0">
              <a:spcBef>
                <a:spcPts val="0"/>
              </a:spcBef>
              <a:buNone/>
              <a:defRPr sz="1600" b="0">
                <a:solidFill>
                  <a:schemeClr val="tx1"/>
                </a:solidFill>
              </a:defRPr>
            </a:lvl7pPr>
            <a:lvl8pPr>
              <a:spcBef>
                <a:spcPts val="0"/>
              </a:spcBef>
              <a:defRPr sz="1600" b="0">
                <a:solidFill>
                  <a:schemeClr val="tx1"/>
                </a:solidFill>
              </a:defRPr>
            </a:lvl8pPr>
            <a:lvl9pPr marL="0" indent="0">
              <a:spcBef>
                <a:spcPts val="0"/>
              </a:spcBef>
              <a:buNone/>
              <a:defRPr sz="1600" b="0"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Topic</a:t>
            </a:r>
          </a:p>
        </p:txBody>
      </p:sp>
      <p:sp>
        <p:nvSpPr>
          <p:cNvPr id="27" name="Textplatzhalter 35">
            <a:extLst>
              <a:ext uri="{FF2B5EF4-FFF2-40B4-BE49-F238E27FC236}">
                <a16:creationId xmlns:a16="http://schemas.microsoft.com/office/drawing/2014/main" id="{3FD9D610-E465-A7B5-48FC-DBE9FFD292D8}"/>
              </a:ext>
            </a:extLst>
          </p:cNvPr>
          <p:cNvSpPr>
            <a:spLocks noGrp="1"/>
          </p:cNvSpPr>
          <p:nvPr>
            <p:ph type="body" sz="quarter" idx="30" hasCustomPrompt="1"/>
            <p:custDataLst>
              <p:tags r:id="rId8"/>
            </p:custDataLst>
          </p:nvPr>
        </p:nvSpPr>
        <p:spPr>
          <a:xfrm>
            <a:off x="1195646" y="4752458"/>
            <a:ext cx="5580000" cy="553846"/>
          </a:xfrm>
        </p:spPr>
        <p:txBody>
          <a:bodyPr anchor="b"/>
          <a:lstStyle>
            <a:lvl1pPr>
              <a:spcBef>
                <a:spcPts val="0"/>
              </a:spcBef>
              <a:defRPr sz="1600" b="0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buNone/>
              <a:defRPr sz="1600" b="0">
                <a:solidFill>
                  <a:schemeClr val="tx1"/>
                </a:solidFill>
              </a:defRPr>
            </a:lvl2pPr>
            <a:lvl3pPr marL="0" indent="0">
              <a:spcBef>
                <a:spcPts val="0"/>
              </a:spcBef>
              <a:buNone/>
              <a:defRPr sz="1600" b="0">
                <a:solidFill>
                  <a:schemeClr val="tx1"/>
                </a:solidFill>
              </a:defRPr>
            </a:lvl3pPr>
            <a:lvl4pPr>
              <a:spcBef>
                <a:spcPts val="0"/>
              </a:spcBef>
              <a:defRPr sz="1600" b="0">
                <a:solidFill>
                  <a:schemeClr val="tx1"/>
                </a:solidFill>
              </a:defRPr>
            </a:lvl4pPr>
            <a:lvl5pPr>
              <a:spcBef>
                <a:spcPts val="0"/>
              </a:spcBef>
              <a:defRPr sz="1600" b="0">
                <a:solidFill>
                  <a:schemeClr val="tx1"/>
                </a:solidFill>
              </a:defRPr>
            </a:lvl5pPr>
            <a:lvl6pPr marL="0" indent="0">
              <a:spcBef>
                <a:spcPts val="0"/>
              </a:spcBef>
              <a:buNone/>
              <a:defRPr sz="1600" b="0">
                <a:solidFill>
                  <a:schemeClr val="tx1"/>
                </a:solidFill>
              </a:defRPr>
            </a:lvl6pPr>
            <a:lvl7pPr marL="0" indent="0">
              <a:spcBef>
                <a:spcPts val="0"/>
              </a:spcBef>
              <a:buNone/>
              <a:defRPr sz="1600" b="0">
                <a:solidFill>
                  <a:schemeClr val="tx1"/>
                </a:solidFill>
              </a:defRPr>
            </a:lvl7pPr>
            <a:lvl8pPr>
              <a:spcBef>
                <a:spcPts val="0"/>
              </a:spcBef>
              <a:defRPr sz="1600" b="0">
                <a:solidFill>
                  <a:schemeClr val="tx1"/>
                </a:solidFill>
              </a:defRPr>
            </a:lvl8pPr>
            <a:lvl9pPr marL="0" indent="0">
              <a:spcBef>
                <a:spcPts val="0"/>
              </a:spcBef>
              <a:buNone/>
              <a:defRPr sz="1600" b="0"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Topic</a:t>
            </a:r>
          </a:p>
        </p:txBody>
      </p:sp>
      <p:sp>
        <p:nvSpPr>
          <p:cNvPr id="3" name="Textplatzhalter 35">
            <a:extLst>
              <a:ext uri="{FF2B5EF4-FFF2-40B4-BE49-F238E27FC236}">
                <a16:creationId xmlns:a16="http://schemas.microsoft.com/office/drawing/2014/main" id="{A04A2BCA-E220-86C5-8374-2B4D4FF956A1}"/>
              </a:ext>
            </a:extLst>
          </p:cNvPr>
          <p:cNvSpPr>
            <a:spLocks noGrp="1"/>
          </p:cNvSpPr>
          <p:nvPr>
            <p:ph type="body" sz="quarter" idx="36" hasCustomPrompt="1"/>
            <p:custDataLst>
              <p:tags r:id="rId9"/>
            </p:custDataLst>
          </p:nvPr>
        </p:nvSpPr>
        <p:spPr>
          <a:xfrm>
            <a:off x="492126" y="1801331"/>
            <a:ext cx="571743" cy="665453"/>
          </a:xfrm>
        </p:spPr>
        <p:txBody>
          <a:bodyPr lIns="0" tIns="255600" anchor="t"/>
          <a:lstStyle>
            <a:lvl1pPr algn="l">
              <a:spcBef>
                <a:spcPts val="0"/>
              </a:spcBef>
              <a:defRPr sz="3000" b="1" spc="400" baseline="0">
                <a:solidFill>
                  <a:schemeClr val="accent1"/>
                </a:solidFill>
                <a:latin typeface="+mj-lt"/>
              </a:defRPr>
            </a:lvl1pPr>
            <a:lvl2pPr marL="0" indent="0" algn="l">
              <a:spcBef>
                <a:spcPts val="0"/>
              </a:spcBef>
              <a:buNone/>
              <a:defRPr sz="3000" b="1" spc="400" baseline="0">
                <a:solidFill>
                  <a:schemeClr val="bg2"/>
                </a:solidFill>
                <a:latin typeface="+mj-lt"/>
              </a:defRPr>
            </a:lvl2pPr>
            <a:lvl3pPr marL="0" indent="0" algn="l">
              <a:spcBef>
                <a:spcPts val="0"/>
              </a:spcBef>
              <a:buNone/>
              <a:defRPr sz="3000" b="1">
                <a:solidFill>
                  <a:schemeClr val="accent1"/>
                </a:solidFill>
                <a:latin typeface="+mj-lt"/>
              </a:defRPr>
            </a:lvl3pPr>
            <a:lvl4pPr algn="l">
              <a:spcBef>
                <a:spcPts val="0"/>
              </a:spcBef>
              <a:defRPr sz="3000" b="1">
                <a:solidFill>
                  <a:schemeClr val="accent1"/>
                </a:solidFill>
                <a:latin typeface="+mj-lt"/>
              </a:defRPr>
            </a:lvl4pPr>
            <a:lvl5pPr algn="l">
              <a:spcBef>
                <a:spcPts val="0"/>
              </a:spcBef>
              <a:defRPr sz="3000" b="1">
                <a:solidFill>
                  <a:schemeClr val="accent1"/>
                </a:solidFill>
                <a:latin typeface="+mj-lt"/>
              </a:defRPr>
            </a:lvl5pPr>
            <a:lvl6pPr marL="0" indent="0" algn="l">
              <a:spcBef>
                <a:spcPts val="0"/>
              </a:spcBef>
              <a:buNone/>
              <a:defRPr sz="3000" b="1">
                <a:solidFill>
                  <a:schemeClr val="accent1"/>
                </a:solidFill>
                <a:latin typeface="+mj-lt"/>
              </a:defRPr>
            </a:lvl6pPr>
            <a:lvl7pPr marL="0" indent="0" algn="l">
              <a:spcBef>
                <a:spcPts val="0"/>
              </a:spcBef>
              <a:buNone/>
              <a:defRPr sz="3000" b="1">
                <a:solidFill>
                  <a:schemeClr val="accent1"/>
                </a:solidFill>
                <a:latin typeface="+mj-lt"/>
              </a:defRPr>
            </a:lvl7pPr>
            <a:lvl8pPr marL="0" indent="0" algn="l">
              <a:spcBef>
                <a:spcPts val="0"/>
              </a:spcBef>
              <a:buNone/>
              <a:defRPr sz="3000" b="1">
                <a:solidFill>
                  <a:schemeClr val="accent1"/>
                </a:solidFill>
                <a:latin typeface="+mj-lt"/>
              </a:defRPr>
            </a:lvl8pPr>
            <a:lvl9pPr marL="0" indent="0" algn="l">
              <a:spcBef>
                <a:spcPts val="0"/>
              </a:spcBef>
              <a:buNone/>
              <a:defRPr sz="3000" b="1">
                <a:solidFill>
                  <a:schemeClr val="accent1"/>
                </a:solidFill>
                <a:latin typeface="+mj-lt"/>
              </a:defRPr>
            </a:lvl9pPr>
          </a:lstStyle>
          <a:p>
            <a:pPr lvl="0"/>
            <a:r>
              <a:rPr lang="en-US"/>
              <a:t>01</a:t>
            </a:r>
            <a:endParaRPr lang="en-US" dirty="0"/>
          </a:p>
        </p:txBody>
      </p:sp>
      <p:sp>
        <p:nvSpPr>
          <p:cNvPr id="4" name="Textplatzhalter 35">
            <a:extLst>
              <a:ext uri="{FF2B5EF4-FFF2-40B4-BE49-F238E27FC236}">
                <a16:creationId xmlns:a16="http://schemas.microsoft.com/office/drawing/2014/main" id="{8DF2775F-073C-A8E3-F5CB-C68387283A7C}"/>
              </a:ext>
            </a:extLst>
          </p:cNvPr>
          <p:cNvSpPr>
            <a:spLocks noGrp="1"/>
          </p:cNvSpPr>
          <p:nvPr>
            <p:ph type="body" sz="quarter" idx="37" hasCustomPrompt="1"/>
            <p:custDataLst>
              <p:tags r:id="rId10"/>
            </p:custDataLst>
          </p:nvPr>
        </p:nvSpPr>
        <p:spPr>
          <a:xfrm>
            <a:off x="492126" y="2511211"/>
            <a:ext cx="571743" cy="665453"/>
          </a:xfrm>
        </p:spPr>
        <p:txBody>
          <a:bodyPr lIns="0" tIns="255600" anchor="t"/>
          <a:lstStyle>
            <a:lvl1pPr algn="l">
              <a:spcBef>
                <a:spcPts val="0"/>
              </a:spcBef>
              <a:defRPr sz="3000" b="1">
                <a:solidFill>
                  <a:schemeClr val="accent1"/>
                </a:solidFill>
                <a:latin typeface="+mj-lt"/>
              </a:defRPr>
            </a:lvl1pPr>
            <a:lvl2pPr marL="0" indent="0" algn="l">
              <a:spcBef>
                <a:spcPts val="0"/>
              </a:spcBef>
              <a:buNone/>
              <a:defRPr sz="3000" b="1">
                <a:solidFill>
                  <a:schemeClr val="bg2"/>
                </a:solidFill>
                <a:latin typeface="+mj-lt"/>
              </a:defRPr>
            </a:lvl2pPr>
            <a:lvl3pPr marL="0" indent="0" algn="l">
              <a:spcBef>
                <a:spcPts val="0"/>
              </a:spcBef>
              <a:buNone/>
              <a:defRPr sz="3000" b="1">
                <a:solidFill>
                  <a:schemeClr val="accent1"/>
                </a:solidFill>
                <a:latin typeface="+mj-lt"/>
              </a:defRPr>
            </a:lvl3pPr>
            <a:lvl4pPr algn="l">
              <a:spcBef>
                <a:spcPts val="0"/>
              </a:spcBef>
              <a:defRPr sz="3000" b="1">
                <a:solidFill>
                  <a:schemeClr val="accent1"/>
                </a:solidFill>
                <a:latin typeface="+mj-lt"/>
              </a:defRPr>
            </a:lvl4pPr>
            <a:lvl5pPr algn="l">
              <a:spcBef>
                <a:spcPts val="0"/>
              </a:spcBef>
              <a:defRPr sz="3000" b="1">
                <a:solidFill>
                  <a:schemeClr val="accent1"/>
                </a:solidFill>
                <a:latin typeface="+mj-lt"/>
              </a:defRPr>
            </a:lvl5pPr>
            <a:lvl6pPr marL="0" indent="0" algn="l">
              <a:spcBef>
                <a:spcPts val="0"/>
              </a:spcBef>
              <a:buNone/>
              <a:defRPr sz="3000" b="1">
                <a:solidFill>
                  <a:schemeClr val="accent1"/>
                </a:solidFill>
                <a:latin typeface="+mj-lt"/>
              </a:defRPr>
            </a:lvl6pPr>
            <a:lvl7pPr marL="0" indent="0" algn="l">
              <a:spcBef>
                <a:spcPts val="0"/>
              </a:spcBef>
              <a:buNone/>
              <a:defRPr sz="3000" b="1">
                <a:solidFill>
                  <a:schemeClr val="accent1"/>
                </a:solidFill>
                <a:latin typeface="+mj-lt"/>
              </a:defRPr>
            </a:lvl7pPr>
            <a:lvl8pPr marL="0" indent="0" algn="l">
              <a:spcBef>
                <a:spcPts val="0"/>
              </a:spcBef>
              <a:buNone/>
              <a:defRPr sz="3000" b="1">
                <a:solidFill>
                  <a:schemeClr val="accent1"/>
                </a:solidFill>
                <a:latin typeface="+mj-lt"/>
              </a:defRPr>
            </a:lvl8pPr>
            <a:lvl9pPr marL="0" indent="0" algn="l">
              <a:spcBef>
                <a:spcPts val="0"/>
              </a:spcBef>
              <a:buNone/>
              <a:defRPr sz="3000" b="1">
                <a:solidFill>
                  <a:schemeClr val="accent1"/>
                </a:solidFill>
                <a:latin typeface="+mj-lt"/>
              </a:defRPr>
            </a:lvl9pPr>
          </a:lstStyle>
          <a:p>
            <a:pPr lvl="0"/>
            <a:r>
              <a:rPr lang="en-US"/>
              <a:t>02</a:t>
            </a:r>
            <a:endParaRPr lang="en-US" dirty="0"/>
          </a:p>
        </p:txBody>
      </p:sp>
      <p:sp>
        <p:nvSpPr>
          <p:cNvPr id="5" name="Textplatzhalter 35">
            <a:extLst>
              <a:ext uri="{FF2B5EF4-FFF2-40B4-BE49-F238E27FC236}">
                <a16:creationId xmlns:a16="http://schemas.microsoft.com/office/drawing/2014/main" id="{FB234794-76A6-8D4B-7808-84B3E08DCC05}"/>
              </a:ext>
            </a:extLst>
          </p:cNvPr>
          <p:cNvSpPr>
            <a:spLocks noGrp="1"/>
          </p:cNvSpPr>
          <p:nvPr>
            <p:ph type="body" sz="quarter" idx="38" hasCustomPrompt="1"/>
            <p:custDataLst>
              <p:tags r:id="rId11"/>
            </p:custDataLst>
          </p:nvPr>
        </p:nvSpPr>
        <p:spPr>
          <a:xfrm>
            <a:off x="492126" y="3221091"/>
            <a:ext cx="571743" cy="665453"/>
          </a:xfrm>
        </p:spPr>
        <p:txBody>
          <a:bodyPr lIns="0" tIns="255600" anchor="t"/>
          <a:lstStyle>
            <a:lvl1pPr algn="l">
              <a:spcBef>
                <a:spcPts val="0"/>
              </a:spcBef>
              <a:defRPr sz="3000" b="1">
                <a:solidFill>
                  <a:schemeClr val="accent1"/>
                </a:solidFill>
                <a:latin typeface="+mj-lt"/>
              </a:defRPr>
            </a:lvl1pPr>
            <a:lvl2pPr marL="0" indent="0" algn="l">
              <a:spcBef>
                <a:spcPts val="0"/>
              </a:spcBef>
              <a:buNone/>
              <a:defRPr sz="3000" b="1">
                <a:solidFill>
                  <a:schemeClr val="bg2"/>
                </a:solidFill>
                <a:latin typeface="+mj-lt"/>
              </a:defRPr>
            </a:lvl2pPr>
            <a:lvl3pPr marL="0" indent="0" algn="l">
              <a:spcBef>
                <a:spcPts val="0"/>
              </a:spcBef>
              <a:buNone/>
              <a:defRPr sz="3000" b="1">
                <a:solidFill>
                  <a:schemeClr val="accent1"/>
                </a:solidFill>
                <a:latin typeface="+mj-lt"/>
              </a:defRPr>
            </a:lvl3pPr>
            <a:lvl4pPr algn="l">
              <a:spcBef>
                <a:spcPts val="0"/>
              </a:spcBef>
              <a:defRPr sz="3000" b="1">
                <a:solidFill>
                  <a:schemeClr val="accent1"/>
                </a:solidFill>
                <a:latin typeface="+mj-lt"/>
              </a:defRPr>
            </a:lvl4pPr>
            <a:lvl5pPr algn="l">
              <a:spcBef>
                <a:spcPts val="0"/>
              </a:spcBef>
              <a:defRPr sz="3000" b="1">
                <a:solidFill>
                  <a:schemeClr val="accent1"/>
                </a:solidFill>
                <a:latin typeface="+mj-lt"/>
              </a:defRPr>
            </a:lvl5pPr>
            <a:lvl6pPr marL="0" indent="0" algn="l">
              <a:spcBef>
                <a:spcPts val="0"/>
              </a:spcBef>
              <a:buNone/>
              <a:defRPr sz="3000" b="1">
                <a:solidFill>
                  <a:schemeClr val="accent1"/>
                </a:solidFill>
                <a:latin typeface="+mj-lt"/>
              </a:defRPr>
            </a:lvl6pPr>
            <a:lvl7pPr marL="0" indent="0" algn="l">
              <a:spcBef>
                <a:spcPts val="0"/>
              </a:spcBef>
              <a:buNone/>
              <a:defRPr sz="3000" b="1">
                <a:solidFill>
                  <a:schemeClr val="accent1"/>
                </a:solidFill>
                <a:latin typeface="+mj-lt"/>
              </a:defRPr>
            </a:lvl7pPr>
            <a:lvl8pPr marL="0" indent="0" algn="l">
              <a:spcBef>
                <a:spcPts val="0"/>
              </a:spcBef>
              <a:buNone/>
              <a:defRPr sz="3000" b="1">
                <a:solidFill>
                  <a:schemeClr val="accent1"/>
                </a:solidFill>
                <a:latin typeface="+mj-lt"/>
              </a:defRPr>
            </a:lvl8pPr>
            <a:lvl9pPr marL="0" indent="0" algn="l">
              <a:spcBef>
                <a:spcPts val="0"/>
              </a:spcBef>
              <a:buNone/>
              <a:defRPr sz="3000" b="1">
                <a:solidFill>
                  <a:schemeClr val="accent1"/>
                </a:solidFill>
                <a:latin typeface="+mj-lt"/>
              </a:defRPr>
            </a:lvl9pPr>
          </a:lstStyle>
          <a:p>
            <a:pPr lvl="0"/>
            <a:r>
              <a:rPr lang="en-US"/>
              <a:t>03</a:t>
            </a:r>
            <a:endParaRPr lang="en-US" dirty="0"/>
          </a:p>
        </p:txBody>
      </p:sp>
      <p:sp>
        <p:nvSpPr>
          <p:cNvPr id="6" name="Textplatzhalter 35">
            <a:extLst>
              <a:ext uri="{FF2B5EF4-FFF2-40B4-BE49-F238E27FC236}">
                <a16:creationId xmlns:a16="http://schemas.microsoft.com/office/drawing/2014/main" id="{3D06F9EC-4FF1-CC8D-AB50-B2724086540D}"/>
              </a:ext>
            </a:extLst>
          </p:cNvPr>
          <p:cNvSpPr>
            <a:spLocks noGrp="1"/>
          </p:cNvSpPr>
          <p:nvPr>
            <p:ph type="body" sz="quarter" idx="39" hasCustomPrompt="1"/>
            <p:custDataLst>
              <p:tags r:id="rId12"/>
            </p:custDataLst>
          </p:nvPr>
        </p:nvSpPr>
        <p:spPr>
          <a:xfrm>
            <a:off x="492126" y="3930971"/>
            <a:ext cx="571743" cy="665453"/>
          </a:xfrm>
        </p:spPr>
        <p:txBody>
          <a:bodyPr lIns="0" tIns="255600" anchor="t"/>
          <a:lstStyle>
            <a:lvl1pPr algn="l">
              <a:spcBef>
                <a:spcPts val="0"/>
              </a:spcBef>
              <a:defRPr sz="3000" b="1">
                <a:solidFill>
                  <a:schemeClr val="accent1"/>
                </a:solidFill>
                <a:latin typeface="+mj-lt"/>
              </a:defRPr>
            </a:lvl1pPr>
            <a:lvl2pPr marL="0" indent="0" algn="l">
              <a:spcBef>
                <a:spcPts val="0"/>
              </a:spcBef>
              <a:buNone/>
              <a:defRPr sz="3000" b="1">
                <a:solidFill>
                  <a:schemeClr val="bg2"/>
                </a:solidFill>
                <a:latin typeface="+mj-lt"/>
              </a:defRPr>
            </a:lvl2pPr>
            <a:lvl3pPr marL="0" indent="0" algn="l">
              <a:spcBef>
                <a:spcPts val="0"/>
              </a:spcBef>
              <a:buNone/>
              <a:defRPr sz="3000" b="1">
                <a:solidFill>
                  <a:schemeClr val="accent1"/>
                </a:solidFill>
                <a:latin typeface="+mj-lt"/>
              </a:defRPr>
            </a:lvl3pPr>
            <a:lvl4pPr algn="l">
              <a:spcBef>
                <a:spcPts val="0"/>
              </a:spcBef>
              <a:defRPr sz="3000" b="1">
                <a:solidFill>
                  <a:schemeClr val="accent1"/>
                </a:solidFill>
                <a:latin typeface="+mj-lt"/>
              </a:defRPr>
            </a:lvl4pPr>
            <a:lvl5pPr algn="l">
              <a:spcBef>
                <a:spcPts val="0"/>
              </a:spcBef>
              <a:defRPr sz="3000" b="1">
                <a:solidFill>
                  <a:schemeClr val="accent1"/>
                </a:solidFill>
                <a:latin typeface="+mj-lt"/>
              </a:defRPr>
            </a:lvl5pPr>
            <a:lvl6pPr marL="0" indent="0" algn="l">
              <a:spcBef>
                <a:spcPts val="0"/>
              </a:spcBef>
              <a:buNone/>
              <a:defRPr sz="3000" b="1">
                <a:solidFill>
                  <a:schemeClr val="accent1"/>
                </a:solidFill>
                <a:latin typeface="+mj-lt"/>
              </a:defRPr>
            </a:lvl6pPr>
            <a:lvl7pPr marL="0" indent="0" algn="l">
              <a:spcBef>
                <a:spcPts val="0"/>
              </a:spcBef>
              <a:buNone/>
              <a:defRPr sz="3000" b="1">
                <a:solidFill>
                  <a:schemeClr val="accent1"/>
                </a:solidFill>
                <a:latin typeface="+mj-lt"/>
              </a:defRPr>
            </a:lvl7pPr>
            <a:lvl8pPr marL="0" indent="0" algn="l">
              <a:spcBef>
                <a:spcPts val="0"/>
              </a:spcBef>
              <a:buNone/>
              <a:defRPr sz="3000" b="1">
                <a:solidFill>
                  <a:schemeClr val="accent1"/>
                </a:solidFill>
                <a:latin typeface="+mj-lt"/>
              </a:defRPr>
            </a:lvl8pPr>
            <a:lvl9pPr marL="0" indent="0" algn="l">
              <a:spcBef>
                <a:spcPts val="0"/>
              </a:spcBef>
              <a:buNone/>
              <a:defRPr sz="3000" b="1">
                <a:solidFill>
                  <a:schemeClr val="accent1"/>
                </a:solidFill>
                <a:latin typeface="+mj-lt"/>
              </a:defRPr>
            </a:lvl9pPr>
          </a:lstStyle>
          <a:p>
            <a:pPr lvl="0"/>
            <a:r>
              <a:rPr lang="en-US"/>
              <a:t>04</a:t>
            </a:r>
            <a:endParaRPr lang="en-US" dirty="0"/>
          </a:p>
        </p:txBody>
      </p:sp>
      <p:sp>
        <p:nvSpPr>
          <p:cNvPr id="7" name="Textplatzhalter 35">
            <a:extLst>
              <a:ext uri="{FF2B5EF4-FFF2-40B4-BE49-F238E27FC236}">
                <a16:creationId xmlns:a16="http://schemas.microsoft.com/office/drawing/2014/main" id="{46645A9F-1F02-795C-5B0A-178B363A7586}"/>
              </a:ext>
            </a:extLst>
          </p:cNvPr>
          <p:cNvSpPr>
            <a:spLocks noGrp="1"/>
          </p:cNvSpPr>
          <p:nvPr>
            <p:ph type="body" sz="quarter" idx="40" hasCustomPrompt="1"/>
            <p:custDataLst>
              <p:tags r:id="rId13"/>
            </p:custDataLst>
          </p:nvPr>
        </p:nvSpPr>
        <p:spPr>
          <a:xfrm>
            <a:off x="492126" y="4640851"/>
            <a:ext cx="571743" cy="665453"/>
          </a:xfrm>
        </p:spPr>
        <p:txBody>
          <a:bodyPr lIns="0" tIns="255600" anchor="t"/>
          <a:lstStyle>
            <a:lvl1pPr algn="l">
              <a:spcBef>
                <a:spcPts val="0"/>
              </a:spcBef>
              <a:defRPr sz="3000" b="1">
                <a:solidFill>
                  <a:schemeClr val="accent1"/>
                </a:solidFill>
                <a:latin typeface="+mj-lt"/>
              </a:defRPr>
            </a:lvl1pPr>
            <a:lvl2pPr marL="0" indent="0" algn="l">
              <a:spcBef>
                <a:spcPts val="0"/>
              </a:spcBef>
              <a:buNone/>
              <a:defRPr sz="3000" b="1">
                <a:solidFill>
                  <a:schemeClr val="bg2"/>
                </a:solidFill>
                <a:latin typeface="+mj-lt"/>
              </a:defRPr>
            </a:lvl2pPr>
            <a:lvl3pPr marL="0" indent="0" algn="l">
              <a:spcBef>
                <a:spcPts val="0"/>
              </a:spcBef>
              <a:buNone/>
              <a:defRPr sz="3000" b="1">
                <a:solidFill>
                  <a:schemeClr val="accent1"/>
                </a:solidFill>
                <a:latin typeface="+mj-lt"/>
              </a:defRPr>
            </a:lvl3pPr>
            <a:lvl4pPr algn="l">
              <a:spcBef>
                <a:spcPts val="0"/>
              </a:spcBef>
              <a:defRPr sz="3000" b="1">
                <a:solidFill>
                  <a:schemeClr val="accent1"/>
                </a:solidFill>
                <a:latin typeface="+mj-lt"/>
              </a:defRPr>
            </a:lvl4pPr>
            <a:lvl5pPr algn="l">
              <a:spcBef>
                <a:spcPts val="0"/>
              </a:spcBef>
              <a:defRPr sz="3000" b="1">
                <a:solidFill>
                  <a:schemeClr val="accent1"/>
                </a:solidFill>
                <a:latin typeface="+mj-lt"/>
              </a:defRPr>
            </a:lvl5pPr>
            <a:lvl6pPr marL="0" indent="0" algn="l">
              <a:spcBef>
                <a:spcPts val="0"/>
              </a:spcBef>
              <a:buNone/>
              <a:defRPr sz="3000" b="1">
                <a:solidFill>
                  <a:schemeClr val="accent1"/>
                </a:solidFill>
                <a:latin typeface="+mj-lt"/>
              </a:defRPr>
            </a:lvl6pPr>
            <a:lvl7pPr marL="0" indent="0" algn="l">
              <a:spcBef>
                <a:spcPts val="0"/>
              </a:spcBef>
              <a:buNone/>
              <a:defRPr sz="3000" b="1">
                <a:solidFill>
                  <a:schemeClr val="accent1"/>
                </a:solidFill>
                <a:latin typeface="+mj-lt"/>
              </a:defRPr>
            </a:lvl7pPr>
            <a:lvl8pPr marL="0" indent="0" algn="l">
              <a:spcBef>
                <a:spcPts val="0"/>
              </a:spcBef>
              <a:buNone/>
              <a:defRPr sz="3000" b="1">
                <a:solidFill>
                  <a:schemeClr val="accent1"/>
                </a:solidFill>
                <a:latin typeface="+mj-lt"/>
              </a:defRPr>
            </a:lvl8pPr>
            <a:lvl9pPr marL="0" indent="0" algn="l">
              <a:spcBef>
                <a:spcPts val="0"/>
              </a:spcBef>
              <a:buNone/>
              <a:defRPr sz="3000" b="1">
                <a:solidFill>
                  <a:schemeClr val="accent1"/>
                </a:solidFill>
                <a:latin typeface="+mj-lt"/>
              </a:defRPr>
            </a:lvl9pPr>
          </a:lstStyle>
          <a:p>
            <a:pPr lvl="0"/>
            <a:r>
              <a:rPr lang="en-US"/>
              <a:t>05</a:t>
            </a:r>
            <a:endParaRPr lang="en-US" dirty="0"/>
          </a:p>
        </p:txBody>
      </p:sp>
      <p:sp>
        <p:nvSpPr>
          <p:cNvPr id="11" name="Textplatzhalter 35">
            <a:extLst>
              <a:ext uri="{FF2B5EF4-FFF2-40B4-BE49-F238E27FC236}">
                <a16:creationId xmlns:a16="http://schemas.microsoft.com/office/drawing/2014/main" id="{EB34F20C-B358-EE5C-3511-3A8CA3EF096B}"/>
              </a:ext>
            </a:extLst>
          </p:cNvPr>
          <p:cNvSpPr>
            <a:spLocks noGrp="1"/>
          </p:cNvSpPr>
          <p:nvPr>
            <p:ph type="body" sz="quarter" idx="41" hasCustomPrompt="1"/>
            <p:custDataLst>
              <p:tags r:id="rId14"/>
            </p:custDataLst>
          </p:nvPr>
        </p:nvSpPr>
        <p:spPr>
          <a:xfrm>
            <a:off x="1195646" y="5462338"/>
            <a:ext cx="5364000" cy="553846"/>
          </a:xfrm>
        </p:spPr>
        <p:txBody>
          <a:bodyPr anchor="b"/>
          <a:lstStyle>
            <a:lvl1pPr>
              <a:spcBef>
                <a:spcPts val="0"/>
              </a:spcBef>
              <a:defRPr sz="1600" b="0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buNone/>
              <a:defRPr sz="1600" b="0">
                <a:solidFill>
                  <a:schemeClr val="tx1"/>
                </a:solidFill>
              </a:defRPr>
            </a:lvl2pPr>
            <a:lvl3pPr marL="0" indent="0">
              <a:spcBef>
                <a:spcPts val="0"/>
              </a:spcBef>
              <a:buNone/>
              <a:defRPr sz="1600" b="0">
                <a:solidFill>
                  <a:schemeClr val="tx1"/>
                </a:solidFill>
              </a:defRPr>
            </a:lvl3pPr>
            <a:lvl4pPr>
              <a:spcBef>
                <a:spcPts val="0"/>
              </a:spcBef>
              <a:defRPr sz="1600" b="0">
                <a:solidFill>
                  <a:schemeClr val="tx1"/>
                </a:solidFill>
              </a:defRPr>
            </a:lvl4pPr>
            <a:lvl5pPr>
              <a:spcBef>
                <a:spcPts val="0"/>
              </a:spcBef>
              <a:defRPr sz="1600" b="0">
                <a:solidFill>
                  <a:schemeClr val="tx1"/>
                </a:solidFill>
              </a:defRPr>
            </a:lvl5pPr>
            <a:lvl6pPr marL="0" indent="0">
              <a:spcBef>
                <a:spcPts val="0"/>
              </a:spcBef>
              <a:buNone/>
              <a:defRPr sz="1600" b="0">
                <a:solidFill>
                  <a:schemeClr val="tx1"/>
                </a:solidFill>
              </a:defRPr>
            </a:lvl6pPr>
            <a:lvl7pPr marL="0" indent="0">
              <a:spcBef>
                <a:spcPts val="0"/>
              </a:spcBef>
              <a:buNone/>
              <a:defRPr sz="1600" b="0">
                <a:solidFill>
                  <a:schemeClr val="tx1"/>
                </a:solidFill>
              </a:defRPr>
            </a:lvl7pPr>
            <a:lvl8pPr>
              <a:spcBef>
                <a:spcPts val="0"/>
              </a:spcBef>
              <a:defRPr sz="1600" b="0">
                <a:solidFill>
                  <a:schemeClr val="tx1"/>
                </a:solidFill>
              </a:defRPr>
            </a:lvl8pPr>
            <a:lvl9pPr marL="0" indent="0">
              <a:spcBef>
                <a:spcPts val="0"/>
              </a:spcBef>
              <a:buNone/>
              <a:defRPr sz="1600" b="0"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Topic</a:t>
            </a:r>
          </a:p>
        </p:txBody>
      </p:sp>
      <p:sp>
        <p:nvSpPr>
          <p:cNvPr id="16" name="Textplatzhalter 35">
            <a:extLst>
              <a:ext uri="{FF2B5EF4-FFF2-40B4-BE49-F238E27FC236}">
                <a16:creationId xmlns:a16="http://schemas.microsoft.com/office/drawing/2014/main" id="{057216E6-B32C-BF62-A46D-C57462592FE5}"/>
              </a:ext>
            </a:extLst>
          </p:cNvPr>
          <p:cNvSpPr>
            <a:spLocks noGrp="1"/>
          </p:cNvSpPr>
          <p:nvPr>
            <p:ph type="body" sz="quarter" idx="42" hasCustomPrompt="1"/>
            <p:custDataLst>
              <p:tags r:id="rId15"/>
            </p:custDataLst>
          </p:nvPr>
        </p:nvSpPr>
        <p:spPr>
          <a:xfrm>
            <a:off x="492126" y="5350731"/>
            <a:ext cx="571743" cy="665453"/>
          </a:xfrm>
        </p:spPr>
        <p:txBody>
          <a:bodyPr lIns="0" tIns="255600" anchor="t"/>
          <a:lstStyle>
            <a:lvl1pPr algn="l">
              <a:spcBef>
                <a:spcPts val="0"/>
              </a:spcBef>
              <a:defRPr sz="3000" b="1">
                <a:solidFill>
                  <a:schemeClr val="accent1"/>
                </a:solidFill>
                <a:latin typeface="+mj-lt"/>
              </a:defRPr>
            </a:lvl1pPr>
            <a:lvl2pPr marL="0" indent="0" algn="l">
              <a:spcBef>
                <a:spcPts val="0"/>
              </a:spcBef>
              <a:buNone/>
              <a:defRPr sz="3000" b="1">
                <a:solidFill>
                  <a:schemeClr val="bg2"/>
                </a:solidFill>
                <a:latin typeface="+mj-lt"/>
              </a:defRPr>
            </a:lvl2pPr>
            <a:lvl3pPr marL="0" indent="0" algn="l">
              <a:spcBef>
                <a:spcPts val="0"/>
              </a:spcBef>
              <a:buNone/>
              <a:defRPr sz="3000" b="1">
                <a:solidFill>
                  <a:schemeClr val="accent1"/>
                </a:solidFill>
                <a:latin typeface="+mj-lt"/>
              </a:defRPr>
            </a:lvl3pPr>
            <a:lvl4pPr algn="l">
              <a:spcBef>
                <a:spcPts val="0"/>
              </a:spcBef>
              <a:defRPr sz="3000" b="1">
                <a:solidFill>
                  <a:schemeClr val="accent1"/>
                </a:solidFill>
                <a:latin typeface="+mj-lt"/>
              </a:defRPr>
            </a:lvl4pPr>
            <a:lvl5pPr algn="l">
              <a:spcBef>
                <a:spcPts val="0"/>
              </a:spcBef>
              <a:defRPr sz="3000" b="1">
                <a:solidFill>
                  <a:schemeClr val="accent1"/>
                </a:solidFill>
                <a:latin typeface="+mj-lt"/>
              </a:defRPr>
            </a:lvl5pPr>
            <a:lvl6pPr marL="0" indent="0" algn="l">
              <a:spcBef>
                <a:spcPts val="0"/>
              </a:spcBef>
              <a:buNone/>
              <a:defRPr sz="3000" b="1">
                <a:solidFill>
                  <a:schemeClr val="accent1"/>
                </a:solidFill>
                <a:latin typeface="+mj-lt"/>
              </a:defRPr>
            </a:lvl6pPr>
            <a:lvl7pPr marL="0" indent="0" algn="l">
              <a:spcBef>
                <a:spcPts val="0"/>
              </a:spcBef>
              <a:buNone/>
              <a:defRPr sz="3000" b="1">
                <a:solidFill>
                  <a:schemeClr val="accent1"/>
                </a:solidFill>
                <a:latin typeface="+mj-lt"/>
              </a:defRPr>
            </a:lvl7pPr>
            <a:lvl8pPr marL="0" indent="0" algn="l">
              <a:spcBef>
                <a:spcPts val="0"/>
              </a:spcBef>
              <a:buNone/>
              <a:defRPr sz="3000" b="1">
                <a:solidFill>
                  <a:schemeClr val="accent1"/>
                </a:solidFill>
                <a:latin typeface="+mj-lt"/>
              </a:defRPr>
            </a:lvl8pPr>
            <a:lvl9pPr marL="0" indent="0" algn="l">
              <a:spcBef>
                <a:spcPts val="0"/>
              </a:spcBef>
              <a:buNone/>
              <a:defRPr sz="3000" b="1">
                <a:solidFill>
                  <a:schemeClr val="accent1"/>
                </a:solidFill>
                <a:latin typeface="+mj-lt"/>
              </a:defRPr>
            </a:lvl9pPr>
          </a:lstStyle>
          <a:p>
            <a:pPr lvl="0"/>
            <a:r>
              <a:rPr lang="en-US"/>
              <a:t>06</a:t>
            </a:r>
            <a:endParaRPr lang="en-US" dirty="0"/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5266E40-63C6-5AC4-179C-93D9D54CA2AC}"/>
              </a:ext>
            </a:extLst>
          </p:cNvPr>
          <p:cNvSpPr>
            <a:spLocks noGrp="1"/>
          </p:cNvSpPr>
          <p:nvPr>
            <p:ph type="sldNum" sz="quarter" idx="43"/>
          </p:nvPr>
        </p:nvSpPr>
        <p:spPr/>
        <p:txBody>
          <a:bodyPr/>
          <a:lstStyle/>
          <a:p>
            <a:fld id="{BED803A3-C4DB-4E36-9C99-82DF07FD0BF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232975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3 Text short two li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Bildplatzhalter 34">
            <a:extLst>
              <a:ext uri="{FF2B5EF4-FFF2-40B4-BE49-F238E27FC236}">
                <a16:creationId xmlns:a16="http://schemas.microsoft.com/office/drawing/2014/main" id="{121CBD03-5FB9-29A6-F795-DDA11DDD2FB5}"/>
              </a:ext>
            </a:extLst>
          </p:cNvPr>
          <p:cNvSpPr>
            <a:spLocks noGrp="1"/>
          </p:cNvSpPr>
          <p:nvPr>
            <p:ph type="pic" sz="quarter" idx="13" hasCustomPrompt="1"/>
            <p:custDataLst>
              <p:tags r:id="rId1"/>
            </p:custDataLst>
          </p:nvPr>
        </p:nvSpPr>
        <p:spPr>
          <a:xfrm>
            <a:off x="5775654" y="2"/>
            <a:ext cx="6416346" cy="6857999"/>
          </a:xfrm>
          <a:custGeom>
            <a:avLst/>
            <a:gdLst>
              <a:gd name="connsiteX0" fmla="*/ 2018802 w 6416346"/>
              <a:gd name="connsiteY0" fmla="*/ 0 h 6857999"/>
              <a:gd name="connsiteX1" fmla="*/ 6416346 w 6416346"/>
              <a:gd name="connsiteY1" fmla="*/ 0 h 6857999"/>
              <a:gd name="connsiteX2" fmla="*/ 6416346 w 6416346"/>
              <a:gd name="connsiteY2" fmla="*/ 6857999 h 6857999"/>
              <a:gd name="connsiteX3" fmla="*/ 0 w 6416346"/>
              <a:gd name="connsiteY3" fmla="*/ 6857999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416346" h="6857999">
                <a:moveTo>
                  <a:pt x="2018802" y="0"/>
                </a:moveTo>
                <a:lnTo>
                  <a:pt x="6416346" y="0"/>
                </a:lnTo>
                <a:lnTo>
                  <a:pt x="6416346" y="6857999"/>
                </a:lnTo>
                <a:lnTo>
                  <a:pt x="0" y="6857999"/>
                </a:lnTo>
                <a:close/>
              </a:path>
            </a:pathLst>
          </a:custGeom>
          <a:pattFill prst="wdUpDiag">
            <a:fgClr>
              <a:schemeClr val="bg2">
                <a:lumMod val="20000"/>
                <a:lumOff val="80000"/>
              </a:schemeClr>
            </a:fgClr>
            <a:bgClr>
              <a:schemeClr val="bg2"/>
            </a:bgClr>
          </a:pattFill>
        </p:spPr>
        <p:txBody>
          <a:bodyPr wrap="square">
            <a:noAutofit/>
          </a:bodyPr>
          <a:lstStyle>
            <a:lvl1pPr algn="ctr">
              <a:defRPr/>
            </a:lvl1pPr>
          </a:lstStyle>
          <a:p>
            <a:r>
              <a:rPr lang="en-US" dirty="0"/>
              <a:t>Image</a:t>
            </a:r>
          </a:p>
        </p:txBody>
      </p:sp>
      <p:sp>
        <p:nvSpPr>
          <p:cNvPr id="13" name="SmartArt-Platzhalter 8">
            <a:extLst>
              <a:ext uri="{FF2B5EF4-FFF2-40B4-BE49-F238E27FC236}">
                <a16:creationId xmlns:a16="http://schemas.microsoft.com/office/drawing/2014/main" id="{51FA8878-75CA-8D68-B777-69F49529E979}"/>
              </a:ext>
            </a:extLst>
          </p:cNvPr>
          <p:cNvSpPr>
            <a:spLocks noGrp="1"/>
          </p:cNvSpPr>
          <p:nvPr>
            <p:ph type="dgm" sz="quarter" idx="14"/>
            <p:custDataLst>
              <p:tags r:id="rId2"/>
            </p:custDataLst>
          </p:nvPr>
        </p:nvSpPr>
        <p:spPr>
          <a:xfrm>
            <a:off x="9942641" y="6291604"/>
            <a:ext cx="1755648" cy="241942"/>
          </a:xfr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>
                <a:noFill/>
              </a:defRPr>
            </a:lvl1pPr>
          </a:lstStyle>
          <a:p>
            <a:r>
              <a:rPr lang="en-US"/>
              <a:t>Click icon to add SmartArt graphic</a:t>
            </a:r>
          </a:p>
        </p:txBody>
      </p:sp>
      <p:sp>
        <p:nvSpPr>
          <p:cNvPr id="14" name="Textplatzhalter 35">
            <a:extLst>
              <a:ext uri="{FF2B5EF4-FFF2-40B4-BE49-F238E27FC236}">
                <a16:creationId xmlns:a16="http://schemas.microsoft.com/office/drawing/2014/main" id="{F78F435C-E5DA-4637-19D3-29C0C1BD5302}"/>
              </a:ext>
            </a:extLst>
          </p:cNvPr>
          <p:cNvSpPr>
            <a:spLocks noGrp="1"/>
          </p:cNvSpPr>
          <p:nvPr>
            <p:ph type="body" sz="quarter" idx="20" hasCustomPrompt="1"/>
            <p:custDataLst>
              <p:tags r:id="rId3"/>
            </p:custDataLst>
          </p:nvPr>
        </p:nvSpPr>
        <p:spPr>
          <a:xfrm>
            <a:off x="1283676" y="1709142"/>
            <a:ext cx="5724000" cy="553846"/>
          </a:xfrm>
        </p:spPr>
        <p:txBody>
          <a:bodyPr lIns="108000" anchor="ctr"/>
          <a:lstStyle>
            <a:lvl1pPr>
              <a:spcBef>
                <a:spcPts val="0"/>
              </a:spcBef>
              <a:defRPr sz="1600" b="0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buNone/>
              <a:defRPr sz="1600" b="0">
                <a:solidFill>
                  <a:schemeClr val="tx1"/>
                </a:solidFill>
              </a:defRPr>
            </a:lvl2pPr>
            <a:lvl3pPr marL="0" indent="0">
              <a:spcBef>
                <a:spcPts val="0"/>
              </a:spcBef>
              <a:buNone/>
              <a:defRPr sz="1600" b="0">
                <a:solidFill>
                  <a:schemeClr val="tx1"/>
                </a:solidFill>
              </a:defRPr>
            </a:lvl3pPr>
            <a:lvl4pPr>
              <a:spcBef>
                <a:spcPts val="0"/>
              </a:spcBef>
              <a:defRPr sz="1600" b="0">
                <a:solidFill>
                  <a:schemeClr val="tx1"/>
                </a:solidFill>
              </a:defRPr>
            </a:lvl4pPr>
            <a:lvl5pPr>
              <a:spcBef>
                <a:spcPts val="0"/>
              </a:spcBef>
              <a:defRPr sz="1600" b="0">
                <a:solidFill>
                  <a:schemeClr val="tx1"/>
                </a:solidFill>
              </a:defRPr>
            </a:lvl5pPr>
            <a:lvl6pPr marL="0" indent="0">
              <a:spcBef>
                <a:spcPts val="0"/>
              </a:spcBef>
              <a:buNone/>
              <a:defRPr sz="1600" b="0">
                <a:solidFill>
                  <a:schemeClr val="tx1"/>
                </a:solidFill>
              </a:defRPr>
            </a:lvl6pPr>
            <a:lvl7pPr marL="0" indent="0">
              <a:spcBef>
                <a:spcPts val="0"/>
              </a:spcBef>
              <a:buNone/>
              <a:defRPr sz="1600" b="0">
                <a:solidFill>
                  <a:schemeClr val="tx1"/>
                </a:solidFill>
              </a:defRPr>
            </a:lvl7pPr>
            <a:lvl8pPr>
              <a:spcBef>
                <a:spcPts val="0"/>
              </a:spcBef>
              <a:defRPr sz="1600" b="0">
                <a:solidFill>
                  <a:schemeClr val="tx1"/>
                </a:solidFill>
              </a:defRPr>
            </a:lvl8pPr>
            <a:lvl9pPr marL="0" indent="0">
              <a:spcBef>
                <a:spcPts val="0"/>
              </a:spcBef>
              <a:buNone/>
              <a:defRPr sz="1600" b="0"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Topic</a:t>
            </a:r>
          </a:p>
        </p:txBody>
      </p:sp>
      <p:sp>
        <p:nvSpPr>
          <p:cNvPr id="15" name="Titel 14">
            <a:extLst>
              <a:ext uri="{FF2B5EF4-FFF2-40B4-BE49-F238E27FC236}">
                <a16:creationId xmlns:a16="http://schemas.microsoft.com/office/drawing/2014/main" id="{4B8640D9-A49F-6CA6-2908-56F870F4CBF0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492126" y="586800"/>
            <a:ext cx="5811960" cy="1163278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Agenda</a:t>
            </a:r>
            <a:endParaRPr lang="en-US" dirty="0"/>
          </a:p>
        </p:txBody>
      </p:sp>
      <p:sp>
        <p:nvSpPr>
          <p:cNvPr id="2" name="Textplatzhalter 35">
            <a:extLst>
              <a:ext uri="{FF2B5EF4-FFF2-40B4-BE49-F238E27FC236}">
                <a16:creationId xmlns:a16="http://schemas.microsoft.com/office/drawing/2014/main" id="{8DCEC901-7A11-926A-53BA-CE8047FFFE25}"/>
              </a:ext>
            </a:extLst>
          </p:cNvPr>
          <p:cNvSpPr>
            <a:spLocks noGrp="1"/>
          </p:cNvSpPr>
          <p:nvPr>
            <p:ph type="body" sz="quarter" idx="21" hasCustomPrompt="1"/>
            <p:custDataLst>
              <p:tags r:id="rId5"/>
            </p:custDataLst>
          </p:nvPr>
        </p:nvSpPr>
        <p:spPr>
          <a:xfrm>
            <a:off x="492126" y="1603411"/>
            <a:ext cx="791550" cy="765308"/>
          </a:xfrm>
        </p:spPr>
        <p:txBody>
          <a:bodyPr lIns="0" tIns="0" anchor="ctr"/>
          <a:lstStyle>
            <a:lvl1pPr algn="l">
              <a:spcBef>
                <a:spcPts val="0"/>
              </a:spcBef>
              <a:defRPr sz="4400" b="1" spc="400" baseline="0">
                <a:solidFill>
                  <a:schemeClr val="accent1"/>
                </a:solidFill>
                <a:latin typeface="+mj-lt"/>
              </a:defRPr>
            </a:lvl1pPr>
            <a:lvl2pPr marL="0" indent="0" algn="l">
              <a:spcBef>
                <a:spcPts val="0"/>
              </a:spcBef>
              <a:buNone/>
              <a:defRPr sz="4400" b="1" kern="1200" spc="400" baseline="0">
                <a:solidFill>
                  <a:schemeClr val="bg2"/>
                </a:solidFill>
                <a:latin typeface="+mj-lt"/>
              </a:defRPr>
            </a:lvl2pPr>
            <a:lvl3pPr marL="0" indent="0" algn="l">
              <a:spcBef>
                <a:spcPts val="0"/>
              </a:spcBef>
              <a:buNone/>
              <a:defRPr sz="4400" b="1">
                <a:solidFill>
                  <a:schemeClr val="accent1"/>
                </a:solidFill>
                <a:latin typeface="+mj-lt"/>
              </a:defRPr>
            </a:lvl3pPr>
            <a:lvl4pPr algn="l">
              <a:spcBef>
                <a:spcPts val="0"/>
              </a:spcBef>
              <a:defRPr sz="4400" b="1">
                <a:solidFill>
                  <a:schemeClr val="accent1"/>
                </a:solidFill>
                <a:latin typeface="+mj-lt"/>
              </a:defRPr>
            </a:lvl4pPr>
            <a:lvl5pPr algn="l">
              <a:spcBef>
                <a:spcPts val="0"/>
              </a:spcBef>
              <a:defRPr sz="4400" b="1">
                <a:solidFill>
                  <a:schemeClr val="accent1"/>
                </a:solidFill>
                <a:latin typeface="+mj-lt"/>
              </a:defRPr>
            </a:lvl5pPr>
            <a:lvl6pPr marL="0" indent="0" algn="l">
              <a:spcBef>
                <a:spcPts val="0"/>
              </a:spcBef>
              <a:buNone/>
              <a:defRPr sz="4400" b="1">
                <a:solidFill>
                  <a:schemeClr val="accent1"/>
                </a:solidFill>
                <a:latin typeface="+mj-lt"/>
              </a:defRPr>
            </a:lvl6pPr>
            <a:lvl7pPr marL="0" indent="0" algn="l">
              <a:spcBef>
                <a:spcPts val="0"/>
              </a:spcBef>
              <a:buNone/>
              <a:defRPr sz="4400" b="1">
                <a:solidFill>
                  <a:schemeClr val="accent1"/>
                </a:solidFill>
                <a:latin typeface="+mj-lt"/>
              </a:defRPr>
            </a:lvl7pPr>
            <a:lvl8pPr marL="0" indent="0" algn="l">
              <a:spcBef>
                <a:spcPts val="0"/>
              </a:spcBef>
              <a:buNone/>
              <a:defRPr sz="4400" b="1">
                <a:solidFill>
                  <a:schemeClr val="accent1"/>
                </a:solidFill>
                <a:latin typeface="+mj-lt"/>
              </a:defRPr>
            </a:lvl8pPr>
            <a:lvl9pPr marL="0" indent="0" algn="l">
              <a:spcBef>
                <a:spcPts val="0"/>
              </a:spcBef>
              <a:buNone/>
              <a:defRPr sz="4400" b="1">
                <a:solidFill>
                  <a:schemeClr val="accent1"/>
                </a:solidFill>
                <a:latin typeface="+mj-lt"/>
              </a:defRPr>
            </a:lvl9pPr>
          </a:lstStyle>
          <a:p>
            <a:pPr lvl="0"/>
            <a:r>
              <a:rPr lang="en-US"/>
              <a:t>01</a:t>
            </a:r>
            <a:endParaRPr lang="en-US" dirty="0"/>
          </a:p>
        </p:txBody>
      </p:sp>
      <p:sp>
        <p:nvSpPr>
          <p:cNvPr id="8" name="Textplatzhalter 35">
            <a:extLst>
              <a:ext uri="{FF2B5EF4-FFF2-40B4-BE49-F238E27FC236}">
                <a16:creationId xmlns:a16="http://schemas.microsoft.com/office/drawing/2014/main" id="{6D393D61-F912-090B-42BA-00E639F44C7C}"/>
              </a:ext>
            </a:extLst>
          </p:cNvPr>
          <p:cNvSpPr>
            <a:spLocks noGrp="1"/>
          </p:cNvSpPr>
          <p:nvPr>
            <p:ph type="body" sz="quarter" idx="22" hasCustomPrompt="1"/>
            <p:custDataLst>
              <p:tags r:id="rId6"/>
            </p:custDataLst>
          </p:nvPr>
        </p:nvSpPr>
        <p:spPr>
          <a:xfrm>
            <a:off x="1283676" y="2464803"/>
            <a:ext cx="5508000" cy="553846"/>
          </a:xfrm>
        </p:spPr>
        <p:txBody>
          <a:bodyPr lIns="108000" anchor="ctr"/>
          <a:lstStyle>
            <a:lvl1pPr>
              <a:spcBef>
                <a:spcPts val="0"/>
              </a:spcBef>
              <a:defRPr sz="1600" b="0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buNone/>
              <a:defRPr sz="1600" b="0">
                <a:solidFill>
                  <a:schemeClr val="tx1"/>
                </a:solidFill>
              </a:defRPr>
            </a:lvl2pPr>
            <a:lvl3pPr marL="0" indent="0">
              <a:spcBef>
                <a:spcPts val="0"/>
              </a:spcBef>
              <a:buNone/>
              <a:defRPr sz="1600" b="0">
                <a:solidFill>
                  <a:schemeClr val="tx1"/>
                </a:solidFill>
              </a:defRPr>
            </a:lvl3pPr>
            <a:lvl4pPr>
              <a:spcBef>
                <a:spcPts val="0"/>
              </a:spcBef>
              <a:defRPr sz="1600" b="0">
                <a:solidFill>
                  <a:schemeClr val="tx1"/>
                </a:solidFill>
              </a:defRPr>
            </a:lvl4pPr>
            <a:lvl5pPr>
              <a:spcBef>
                <a:spcPts val="0"/>
              </a:spcBef>
              <a:defRPr sz="1600" b="0">
                <a:solidFill>
                  <a:schemeClr val="tx1"/>
                </a:solidFill>
              </a:defRPr>
            </a:lvl5pPr>
            <a:lvl6pPr marL="0" indent="0">
              <a:spcBef>
                <a:spcPts val="0"/>
              </a:spcBef>
              <a:buNone/>
              <a:defRPr sz="1600" b="0">
                <a:solidFill>
                  <a:schemeClr val="tx1"/>
                </a:solidFill>
              </a:defRPr>
            </a:lvl6pPr>
            <a:lvl7pPr marL="0" indent="0">
              <a:spcBef>
                <a:spcPts val="0"/>
              </a:spcBef>
              <a:buNone/>
              <a:defRPr sz="1600" b="0">
                <a:solidFill>
                  <a:schemeClr val="tx1"/>
                </a:solidFill>
              </a:defRPr>
            </a:lvl7pPr>
            <a:lvl8pPr>
              <a:spcBef>
                <a:spcPts val="0"/>
              </a:spcBef>
              <a:defRPr sz="1600" b="0">
                <a:solidFill>
                  <a:schemeClr val="tx1"/>
                </a:solidFill>
              </a:defRPr>
            </a:lvl8pPr>
            <a:lvl9pPr marL="0" indent="0">
              <a:spcBef>
                <a:spcPts val="0"/>
              </a:spcBef>
              <a:buNone/>
              <a:defRPr sz="1600" b="0"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Topic</a:t>
            </a:r>
          </a:p>
        </p:txBody>
      </p:sp>
      <p:sp>
        <p:nvSpPr>
          <p:cNvPr id="11" name="Textplatzhalter 35">
            <a:extLst>
              <a:ext uri="{FF2B5EF4-FFF2-40B4-BE49-F238E27FC236}">
                <a16:creationId xmlns:a16="http://schemas.microsoft.com/office/drawing/2014/main" id="{B0C9495F-B9D5-4FC8-12D0-1C9373D377A4}"/>
              </a:ext>
            </a:extLst>
          </p:cNvPr>
          <p:cNvSpPr>
            <a:spLocks noGrp="1"/>
          </p:cNvSpPr>
          <p:nvPr>
            <p:ph type="body" sz="quarter" idx="23" hasCustomPrompt="1"/>
            <p:custDataLst>
              <p:tags r:id="rId7"/>
            </p:custDataLst>
          </p:nvPr>
        </p:nvSpPr>
        <p:spPr>
          <a:xfrm>
            <a:off x="492126" y="2359072"/>
            <a:ext cx="791550" cy="765308"/>
          </a:xfrm>
        </p:spPr>
        <p:txBody>
          <a:bodyPr lIns="0" tIns="0" anchor="ctr"/>
          <a:lstStyle>
            <a:lvl1pPr algn="l">
              <a:spcBef>
                <a:spcPts val="0"/>
              </a:spcBef>
              <a:defRPr sz="4400" b="1" spc="0" baseline="0">
                <a:solidFill>
                  <a:schemeClr val="accent1"/>
                </a:solidFill>
                <a:latin typeface="+mj-lt"/>
              </a:defRPr>
            </a:lvl1pPr>
            <a:lvl2pPr marL="0" indent="0" algn="l">
              <a:spcBef>
                <a:spcPts val="0"/>
              </a:spcBef>
              <a:buNone/>
              <a:defRPr sz="4400" b="1" spc="0">
                <a:solidFill>
                  <a:schemeClr val="bg2"/>
                </a:solidFill>
                <a:latin typeface="+mj-lt"/>
              </a:defRPr>
            </a:lvl2pPr>
            <a:lvl3pPr marL="0" indent="0" algn="l">
              <a:spcBef>
                <a:spcPts val="0"/>
              </a:spcBef>
              <a:buNone/>
              <a:defRPr sz="4400" b="1" spc="0">
                <a:solidFill>
                  <a:schemeClr val="accent1"/>
                </a:solidFill>
                <a:latin typeface="+mj-lt"/>
              </a:defRPr>
            </a:lvl3pPr>
            <a:lvl4pPr algn="l">
              <a:spcBef>
                <a:spcPts val="0"/>
              </a:spcBef>
              <a:defRPr sz="4400" b="1" spc="0">
                <a:solidFill>
                  <a:schemeClr val="accent1"/>
                </a:solidFill>
                <a:latin typeface="+mj-lt"/>
              </a:defRPr>
            </a:lvl4pPr>
            <a:lvl5pPr algn="l">
              <a:spcBef>
                <a:spcPts val="0"/>
              </a:spcBef>
              <a:defRPr sz="4400" b="1" spc="0">
                <a:solidFill>
                  <a:schemeClr val="accent1"/>
                </a:solidFill>
                <a:latin typeface="+mj-lt"/>
              </a:defRPr>
            </a:lvl5pPr>
            <a:lvl6pPr marL="0" indent="0" algn="l">
              <a:spcBef>
                <a:spcPts val="0"/>
              </a:spcBef>
              <a:buNone/>
              <a:defRPr sz="4400" b="1" spc="0">
                <a:solidFill>
                  <a:schemeClr val="accent1"/>
                </a:solidFill>
                <a:latin typeface="+mj-lt"/>
              </a:defRPr>
            </a:lvl6pPr>
            <a:lvl7pPr marL="0" indent="0" algn="l">
              <a:spcBef>
                <a:spcPts val="0"/>
              </a:spcBef>
              <a:buNone/>
              <a:defRPr sz="4400" b="1" spc="0">
                <a:solidFill>
                  <a:schemeClr val="accent1"/>
                </a:solidFill>
                <a:latin typeface="+mj-lt"/>
              </a:defRPr>
            </a:lvl7pPr>
            <a:lvl8pPr marL="0" indent="0" algn="l">
              <a:spcBef>
                <a:spcPts val="0"/>
              </a:spcBef>
              <a:buNone/>
              <a:defRPr sz="4400" b="1" spc="0">
                <a:solidFill>
                  <a:schemeClr val="accent1"/>
                </a:solidFill>
                <a:latin typeface="+mj-lt"/>
              </a:defRPr>
            </a:lvl8pPr>
            <a:lvl9pPr marL="0" indent="0" algn="l">
              <a:spcBef>
                <a:spcPts val="0"/>
              </a:spcBef>
              <a:buNone/>
              <a:defRPr sz="4400" b="1" spc="0">
                <a:solidFill>
                  <a:schemeClr val="accent1"/>
                </a:solidFill>
                <a:latin typeface="+mj-lt"/>
              </a:defRPr>
            </a:lvl9pPr>
          </a:lstStyle>
          <a:p>
            <a:pPr lvl="0"/>
            <a:r>
              <a:rPr lang="en-US"/>
              <a:t>02</a:t>
            </a:r>
            <a:endParaRPr lang="en-US" dirty="0"/>
          </a:p>
        </p:txBody>
      </p:sp>
      <p:sp>
        <p:nvSpPr>
          <p:cNvPr id="16" name="Textplatzhalter 35">
            <a:extLst>
              <a:ext uri="{FF2B5EF4-FFF2-40B4-BE49-F238E27FC236}">
                <a16:creationId xmlns:a16="http://schemas.microsoft.com/office/drawing/2014/main" id="{4FFF23E1-22A4-87EB-DE01-AFC3D7B02F33}"/>
              </a:ext>
            </a:extLst>
          </p:cNvPr>
          <p:cNvSpPr>
            <a:spLocks noGrp="1"/>
          </p:cNvSpPr>
          <p:nvPr>
            <p:ph type="body" sz="quarter" idx="24" hasCustomPrompt="1"/>
            <p:custDataLst>
              <p:tags r:id="rId8"/>
            </p:custDataLst>
          </p:nvPr>
        </p:nvSpPr>
        <p:spPr>
          <a:xfrm>
            <a:off x="1283676" y="3220464"/>
            <a:ext cx="5292000" cy="553846"/>
          </a:xfrm>
        </p:spPr>
        <p:txBody>
          <a:bodyPr lIns="108000" anchor="ctr"/>
          <a:lstStyle>
            <a:lvl1pPr>
              <a:spcBef>
                <a:spcPts val="0"/>
              </a:spcBef>
              <a:defRPr sz="1600" b="0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buNone/>
              <a:defRPr sz="1600" b="0">
                <a:solidFill>
                  <a:schemeClr val="tx1"/>
                </a:solidFill>
              </a:defRPr>
            </a:lvl2pPr>
            <a:lvl3pPr marL="0" indent="0">
              <a:spcBef>
                <a:spcPts val="0"/>
              </a:spcBef>
              <a:buNone/>
              <a:defRPr sz="1600" b="0">
                <a:solidFill>
                  <a:schemeClr val="tx1"/>
                </a:solidFill>
              </a:defRPr>
            </a:lvl3pPr>
            <a:lvl4pPr>
              <a:spcBef>
                <a:spcPts val="0"/>
              </a:spcBef>
              <a:defRPr sz="1600" b="0">
                <a:solidFill>
                  <a:schemeClr val="tx1"/>
                </a:solidFill>
              </a:defRPr>
            </a:lvl4pPr>
            <a:lvl5pPr>
              <a:spcBef>
                <a:spcPts val="0"/>
              </a:spcBef>
              <a:defRPr sz="1600" b="0">
                <a:solidFill>
                  <a:schemeClr val="tx1"/>
                </a:solidFill>
              </a:defRPr>
            </a:lvl5pPr>
            <a:lvl6pPr marL="0" indent="0">
              <a:spcBef>
                <a:spcPts val="0"/>
              </a:spcBef>
              <a:buNone/>
              <a:defRPr sz="1600" b="0">
                <a:solidFill>
                  <a:schemeClr val="tx1"/>
                </a:solidFill>
              </a:defRPr>
            </a:lvl6pPr>
            <a:lvl7pPr marL="0" indent="0">
              <a:spcBef>
                <a:spcPts val="0"/>
              </a:spcBef>
              <a:buNone/>
              <a:defRPr sz="1600" b="0">
                <a:solidFill>
                  <a:schemeClr val="tx1"/>
                </a:solidFill>
              </a:defRPr>
            </a:lvl7pPr>
            <a:lvl8pPr>
              <a:spcBef>
                <a:spcPts val="0"/>
              </a:spcBef>
              <a:defRPr sz="1600" b="0">
                <a:solidFill>
                  <a:schemeClr val="tx1"/>
                </a:solidFill>
              </a:defRPr>
            </a:lvl8pPr>
            <a:lvl9pPr marL="0" indent="0">
              <a:spcBef>
                <a:spcPts val="0"/>
              </a:spcBef>
              <a:buNone/>
              <a:defRPr sz="1600" b="0"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Topic</a:t>
            </a:r>
          </a:p>
        </p:txBody>
      </p:sp>
      <p:sp>
        <p:nvSpPr>
          <p:cNvPr id="18" name="Textplatzhalter 35">
            <a:extLst>
              <a:ext uri="{FF2B5EF4-FFF2-40B4-BE49-F238E27FC236}">
                <a16:creationId xmlns:a16="http://schemas.microsoft.com/office/drawing/2014/main" id="{48E060A4-B69A-8A4C-500C-5590C66D1BBA}"/>
              </a:ext>
            </a:extLst>
          </p:cNvPr>
          <p:cNvSpPr>
            <a:spLocks noGrp="1"/>
          </p:cNvSpPr>
          <p:nvPr>
            <p:ph type="body" sz="quarter" idx="26" hasCustomPrompt="1"/>
            <p:custDataLst>
              <p:tags r:id="rId9"/>
            </p:custDataLst>
          </p:nvPr>
        </p:nvSpPr>
        <p:spPr>
          <a:xfrm>
            <a:off x="1283676" y="3976125"/>
            <a:ext cx="5040000" cy="553846"/>
          </a:xfrm>
        </p:spPr>
        <p:txBody>
          <a:bodyPr lIns="108000" anchor="ctr"/>
          <a:lstStyle>
            <a:lvl1pPr>
              <a:spcBef>
                <a:spcPts val="0"/>
              </a:spcBef>
              <a:defRPr sz="1600" b="0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buNone/>
              <a:defRPr sz="1600" b="0">
                <a:solidFill>
                  <a:schemeClr val="tx1"/>
                </a:solidFill>
              </a:defRPr>
            </a:lvl2pPr>
            <a:lvl3pPr marL="0" indent="0">
              <a:spcBef>
                <a:spcPts val="0"/>
              </a:spcBef>
              <a:buNone/>
              <a:defRPr sz="1600" b="0">
                <a:solidFill>
                  <a:schemeClr val="tx1"/>
                </a:solidFill>
              </a:defRPr>
            </a:lvl3pPr>
            <a:lvl4pPr>
              <a:spcBef>
                <a:spcPts val="0"/>
              </a:spcBef>
              <a:defRPr sz="1600" b="0">
                <a:solidFill>
                  <a:schemeClr val="tx1"/>
                </a:solidFill>
              </a:defRPr>
            </a:lvl4pPr>
            <a:lvl5pPr>
              <a:spcBef>
                <a:spcPts val="0"/>
              </a:spcBef>
              <a:defRPr sz="1600" b="0">
                <a:solidFill>
                  <a:schemeClr val="tx1"/>
                </a:solidFill>
              </a:defRPr>
            </a:lvl5pPr>
            <a:lvl6pPr marL="0" indent="0">
              <a:spcBef>
                <a:spcPts val="0"/>
              </a:spcBef>
              <a:buNone/>
              <a:defRPr sz="1600" b="0">
                <a:solidFill>
                  <a:schemeClr val="tx1"/>
                </a:solidFill>
              </a:defRPr>
            </a:lvl6pPr>
            <a:lvl7pPr marL="0" indent="0">
              <a:spcBef>
                <a:spcPts val="0"/>
              </a:spcBef>
              <a:buNone/>
              <a:defRPr sz="1600" b="0">
                <a:solidFill>
                  <a:schemeClr val="tx1"/>
                </a:solidFill>
              </a:defRPr>
            </a:lvl7pPr>
            <a:lvl8pPr>
              <a:spcBef>
                <a:spcPts val="0"/>
              </a:spcBef>
              <a:defRPr sz="1600" b="0">
                <a:solidFill>
                  <a:schemeClr val="tx1"/>
                </a:solidFill>
              </a:defRPr>
            </a:lvl8pPr>
            <a:lvl9pPr marL="0" indent="0">
              <a:spcBef>
                <a:spcPts val="0"/>
              </a:spcBef>
              <a:buNone/>
              <a:defRPr sz="1600" b="0"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Topic</a:t>
            </a:r>
          </a:p>
        </p:txBody>
      </p:sp>
      <p:sp>
        <p:nvSpPr>
          <p:cNvPr id="22" name="Textplatzhalter 35">
            <a:extLst>
              <a:ext uri="{FF2B5EF4-FFF2-40B4-BE49-F238E27FC236}">
                <a16:creationId xmlns:a16="http://schemas.microsoft.com/office/drawing/2014/main" id="{0AC2D0B3-974A-7E86-5BAE-7F278D1413A4}"/>
              </a:ext>
            </a:extLst>
          </p:cNvPr>
          <p:cNvSpPr>
            <a:spLocks noGrp="1"/>
          </p:cNvSpPr>
          <p:nvPr>
            <p:ph type="body" sz="quarter" idx="28" hasCustomPrompt="1"/>
            <p:custDataLst>
              <p:tags r:id="rId10"/>
            </p:custDataLst>
          </p:nvPr>
        </p:nvSpPr>
        <p:spPr>
          <a:xfrm>
            <a:off x="1283676" y="4731786"/>
            <a:ext cx="4812324" cy="553846"/>
          </a:xfrm>
        </p:spPr>
        <p:txBody>
          <a:bodyPr lIns="108000" anchor="ctr"/>
          <a:lstStyle>
            <a:lvl1pPr>
              <a:spcBef>
                <a:spcPts val="0"/>
              </a:spcBef>
              <a:defRPr sz="1600" b="0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buNone/>
              <a:defRPr sz="1600" b="0">
                <a:solidFill>
                  <a:schemeClr val="tx1"/>
                </a:solidFill>
              </a:defRPr>
            </a:lvl2pPr>
            <a:lvl3pPr marL="0" indent="0">
              <a:spcBef>
                <a:spcPts val="0"/>
              </a:spcBef>
              <a:buNone/>
              <a:defRPr sz="1600" b="0">
                <a:solidFill>
                  <a:schemeClr val="tx1"/>
                </a:solidFill>
              </a:defRPr>
            </a:lvl3pPr>
            <a:lvl4pPr>
              <a:spcBef>
                <a:spcPts val="0"/>
              </a:spcBef>
              <a:defRPr sz="1600" b="0">
                <a:solidFill>
                  <a:schemeClr val="tx1"/>
                </a:solidFill>
              </a:defRPr>
            </a:lvl4pPr>
            <a:lvl5pPr>
              <a:spcBef>
                <a:spcPts val="0"/>
              </a:spcBef>
              <a:defRPr sz="1600" b="0">
                <a:solidFill>
                  <a:schemeClr val="tx1"/>
                </a:solidFill>
              </a:defRPr>
            </a:lvl5pPr>
            <a:lvl6pPr marL="0" indent="0">
              <a:spcBef>
                <a:spcPts val="0"/>
              </a:spcBef>
              <a:buNone/>
              <a:defRPr sz="1600" b="0">
                <a:solidFill>
                  <a:schemeClr val="tx1"/>
                </a:solidFill>
              </a:defRPr>
            </a:lvl6pPr>
            <a:lvl7pPr marL="0" indent="0">
              <a:spcBef>
                <a:spcPts val="0"/>
              </a:spcBef>
              <a:buNone/>
              <a:defRPr sz="1600" b="0">
                <a:solidFill>
                  <a:schemeClr val="tx1"/>
                </a:solidFill>
              </a:defRPr>
            </a:lvl7pPr>
            <a:lvl8pPr>
              <a:spcBef>
                <a:spcPts val="0"/>
              </a:spcBef>
              <a:defRPr sz="1600" b="0">
                <a:solidFill>
                  <a:schemeClr val="tx1"/>
                </a:solidFill>
              </a:defRPr>
            </a:lvl8pPr>
            <a:lvl9pPr marL="0" indent="0">
              <a:spcBef>
                <a:spcPts val="0"/>
              </a:spcBef>
              <a:buNone/>
              <a:defRPr sz="1600" b="0"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Topic</a:t>
            </a:r>
          </a:p>
        </p:txBody>
      </p:sp>
      <p:sp>
        <p:nvSpPr>
          <p:cNvPr id="26" name="Textplatzhalter 35">
            <a:extLst>
              <a:ext uri="{FF2B5EF4-FFF2-40B4-BE49-F238E27FC236}">
                <a16:creationId xmlns:a16="http://schemas.microsoft.com/office/drawing/2014/main" id="{ADED4421-B110-C2C5-69BE-E9678A4B1EEC}"/>
              </a:ext>
            </a:extLst>
          </p:cNvPr>
          <p:cNvSpPr>
            <a:spLocks noGrp="1"/>
          </p:cNvSpPr>
          <p:nvPr>
            <p:ph type="body" sz="quarter" idx="30" hasCustomPrompt="1"/>
            <p:custDataLst>
              <p:tags r:id="rId11"/>
            </p:custDataLst>
          </p:nvPr>
        </p:nvSpPr>
        <p:spPr>
          <a:xfrm>
            <a:off x="1283676" y="5487449"/>
            <a:ext cx="4608000" cy="553846"/>
          </a:xfrm>
        </p:spPr>
        <p:txBody>
          <a:bodyPr lIns="108000" anchor="ctr"/>
          <a:lstStyle>
            <a:lvl1pPr>
              <a:spcBef>
                <a:spcPts val="0"/>
              </a:spcBef>
              <a:defRPr sz="1600" b="0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buNone/>
              <a:defRPr sz="1600" b="0">
                <a:solidFill>
                  <a:schemeClr val="tx1"/>
                </a:solidFill>
              </a:defRPr>
            </a:lvl2pPr>
            <a:lvl3pPr marL="0" indent="0">
              <a:spcBef>
                <a:spcPts val="0"/>
              </a:spcBef>
              <a:buNone/>
              <a:defRPr sz="1600" b="0">
                <a:solidFill>
                  <a:schemeClr val="tx1"/>
                </a:solidFill>
              </a:defRPr>
            </a:lvl3pPr>
            <a:lvl4pPr>
              <a:spcBef>
                <a:spcPts val="0"/>
              </a:spcBef>
              <a:defRPr sz="1600" b="0">
                <a:solidFill>
                  <a:schemeClr val="tx1"/>
                </a:solidFill>
              </a:defRPr>
            </a:lvl4pPr>
            <a:lvl5pPr>
              <a:spcBef>
                <a:spcPts val="0"/>
              </a:spcBef>
              <a:defRPr sz="1600" b="0">
                <a:solidFill>
                  <a:schemeClr val="tx1"/>
                </a:solidFill>
              </a:defRPr>
            </a:lvl5pPr>
            <a:lvl6pPr marL="0" indent="0">
              <a:spcBef>
                <a:spcPts val="0"/>
              </a:spcBef>
              <a:buNone/>
              <a:defRPr sz="1600" b="0">
                <a:solidFill>
                  <a:schemeClr val="tx1"/>
                </a:solidFill>
              </a:defRPr>
            </a:lvl6pPr>
            <a:lvl7pPr marL="0" indent="0">
              <a:spcBef>
                <a:spcPts val="0"/>
              </a:spcBef>
              <a:buNone/>
              <a:defRPr sz="1600" b="0">
                <a:solidFill>
                  <a:schemeClr val="tx1"/>
                </a:solidFill>
              </a:defRPr>
            </a:lvl7pPr>
            <a:lvl8pPr>
              <a:spcBef>
                <a:spcPts val="0"/>
              </a:spcBef>
              <a:defRPr sz="1600" b="0">
                <a:solidFill>
                  <a:schemeClr val="tx1"/>
                </a:solidFill>
              </a:defRPr>
            </a:lvl8pPr>
            <a:lvl9pPr marL="0" indent="0">
              <a:spcBef>
                <a:spcPts val="0"/>
              </a:spcBef>
              <a:buNone/>
              <a:defRPr sz="1600" b="0"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Topic</a:t>
            </a:r>
          </a:p>
        </p:txBody>
      </p:sp>
      <p:sp>
        <p:nvSpPr>
          <p:cNvPr id="29" name="Textplatzhalter 35">
            <a:extLst>
              <a:ext uri="{FF2B5EF4-FFF2-40B4-BE49-F238E27FC236}">
                <a16:creationId xmlns:a16="http://schemas.microsoft.com/office/drawing/2014/main" id="{D0773D6F-E74F-523F-131A-02DC5D6FCD3A}"/>
              </a:ext>
            </a:extLst>
          </p:cNvPr>
          <p:cNvSpPr>
            <a:spLocks noGrp="1"/>
          </p:cNvSpPr>
          <p:nvPr>
            <p:ph type="body" sz="quarter" idx="31" hasCustomPrompt="1"/>
            <p:custDataLst>
              <p:tags r:id="rId12"/>
            </p:custDataLst>
          </p:nvPr>
        </p:nvSpPr>
        <p:spPr>
          <a:xfrm>
            <a:off x="492126" y="3114733"/>
            <a:ext cx="791550" cy="765308"/>
          </a:xfrm>
        </p:spPr>
        <p:txBody>
          <a:bodyPr lIns="0" tIns="0" anchor="ctr"/>
          <a:lstStyle>
            <a:lvl1pPr algn="l">
              <a:spcBef>
                <a:spcPts val="0"/>
              </a:spcBef>
              <a:defRPr sz="4400" b="1" spc="0" baseline="0">
                <a:solidFill>
                  <a:schemeClr val="accent1"/>
                </a:solidFill>
                <a:latin typeface="+mj-lt"/>
              </a:defRPr>
            </a:lvl1pPr>
            <a:lvl2pPr marL="0" indent="0" algn="l">
              <a:spcBef>
                <a:spcPts val="0"/>
              </a:spcBef>
              <a:buNone/>
              <a:defRPr sz="4400" b="1" spc="0">
                <a:solidFill>
                  <a:schemeClr val="bg2"/>
                </a:solidFill>
                <a:latin typeface="+mj-lt"/>
              </a:defRPr>
            </a:lvl2pPr>
            <a:lvl3pPr marL="0" indent="0" algn="l">
              <a:spcBef>
                <a:spcPts val="0"/>
              </a:spcBef>
              <a:buNone/>
              <a:defRPr sz="4400" b="1" spc="0">
                <a:solidFill>
                  <a:schemeClr val="accent1"/>
                </a:solidFill>
                <a:latin typeface="+mj-lt"/>
              </a:defRPr>
            </a:lvl3pPr>
            <a:lvl4pPr algn="l">
              <a:spcBef>
                <a:spcPts val="0"/>
              </a:spcBef>
              <a:defRPr sz="4400" b="1" spc="0">
                <a:solidFill>
                  <a:schemeClr val="accent1"/>
                </a:solidFill>
                <a:latin typeface="+mj-lt"/>
              </a:defRPr>
            </a:lvl4pPr>
            <a:lvl5pPr algn="l">
              <a:spcBef>
                <a:spcPts val="0"/>
              </a:spcBef>
              <a:defRPr sz="4400" b="1" spc="0">
                <a:solidFill>
                  <a:schemeClr val="accent1"/>
                </a:solidFill>
                <a:latin typeface="+mj-lt"/>
              </a:defRPr>
            </a:lvl5pPr>
            <a:lvl6pPr marL="0" indent="0" algn="l">
              <a:spcBef>
                <a:spcPts val="0"/>
              </a:spcBef>
              <a:buNone/>
              <a:defRPr sz="4400" b="1" spc="0">
                <a:solidFill>
                  <a:schemeClr val="accent1"/>
                </a:solidFill>
                <a:latin typeface="+mj-lt"/>
              </a:defRPr>
            </a:lvl6pPr>
            <a:lvl7pPr marL="0" indent="0" algn="l">
              <a:spcBef>
                <a:spcPts val="0"/>
              </a:spcBef>
              <a:buNone/>
              <a:defRPr sz="4400" b="1" spc="0">
                <a:solidFill>
                  <a:schemeClr val="accent1"/>
                </a:solidFill>
                <a:latin typeface="+mj-lt"/>
              </a:defRPr>
            </a:lvl7pPr>
            <a:lvl8pPr marL="0" indent="0" algn="l">
              <a:spcBef>
                <a:spcPts val="0"/>
              </a:spcBef>
              <a:buNone/>
              <a:defRPr sz="4400" b="1" spc="0">
                <a:solidFill>
                  <a:schemeClr val="accent1"/>
                </a:solidFill>
                <a:latin typeface="+mj-lt"/>
              </a:defRPr>
            </a:lvl8pPr>
            <a:lvl9pPr marL="0" indent="0" algn="l">
              <a:spcBef>
                <a:spcPts val="0"/>
              </a:spcBef>
              <a:buNone/>
              <a:defRPr sz="4400" b="1" spc="0">
                <a:solidFill>
                  <a:schemeClr val="accent1"/>
                </a:solidFill>
                <a:latin typeface="+mj-lt"/>
              </a:defRPr>
            </a:lvl9pPr>
          </a:lstStyle>
          <a:p>
            <a:pPr lvl="0"/>
            <a:r>
              <a:rPr lang="en-US"/>
              <a:t>03</a:t>
            </a:r>
            <a:endParaRPr lang="en-US" dirty="0"/>
          </a:p>
        </p:txBody>
      </p:sp>
      <p:sp>
        <p:nvSpPr>
          <p:cNvPr id="30" name="Textplatzhalter 35">
            <a:extLst>
              <a:ext uri="{FF2B5EF4-FFF2-40B4-BE49-F238E27FC236}">
                <a16:creationId xmlns:a16="http://schemas.microsoft.com/office/drawing/2014/main" id="{C0E3D995-92B1-4240-6872-96C0C937501A}"/>
              </a:ext>
            </a:extLst>
          </p:cNvPr>
          <p:cNvSpPr>
            <a:spLocks noGrp="1"/>
          </p:cNvSpPr>
          <p:nvPr>
            <p:ph type="body" sz="quarter" idx="32" hasCustomPrompt="1"/>
            <p:custDataLst>
              <p:tags r:id="rId13"/>
            </p:custDataLst>
          </p:nvPr>
        </p:nvSpPr>
        <p:spPr>
          <a:xfrm>
            <a:off x="492125" y="3870394"/>
            <a:ext cx="791551" cy="765308"/>
          </a:xfrm>
        </p:spPr>
        <p:txBody>
          <a:bodyPr lIns="0" tIns="0" anchor="ctr"/>
          <a:lstStyle>
            <a:lvl1pPr algn="l">
              <a:spcBef>
                <a:spcPts val="0"/>
              </a:spcBef>
              <a:defRPr sz="4400" b="1" spc="0" baseline="0">
                <a:solidFill>
                  <a:schemeClr val="accent1"/>
                </a:solidFill>
                <a:latin typeface="+mj-lt"/>
              </a:defRPr>
            </a:lvl1pPr>
            <a:lvl2pPr marL="0" indent="0" algn="l">
              <a:spcBef>
                <a:spcPts val="0"/>
              </a:spcBef>
              <a:buNone/>
              <a:defRPr sz="4400" b="1" spc="0">
                <a:solidFill>
                  <a:schemeClr val="bg2"/>
                </a:solidFill>
                <a:latin typeface="+mj-lt"/>
              </a:defRPr>
            </a:lvl2pPr>
            <a:lvl3pPr marL="0" indent="0" algn="l">
              <a:spcBef>
                <a:spcPts val="0"/>
              </a:spcBef>
              <a:buNone/>
              <a:defRPr sz="4400" b="1" spc="0">
                <a:solidFill>
                  <a:schemeClr val="accent1"/>
                </a:solidFill>
                <a:latin typeface="+mj-lt"/>
              </a:defRPr>
            </a:lvl3pPr>
            <a:lvl4pPr algn="l">
              <a:spcBef>
                <a:spcPts val="0"/>
              </a:spcBef>
              <a:defRPr sz="4400" b="1" spc="0">
                <a:solidFill>
                  <a:schemeClr val="accent1"/>
                </a:solidFill>
                <a:latin typeface="+mj-lt"/>
              </a:defRPr>
            </a:lvl4pPr>
            <a:lvl5pPr algn="l">
              <a:spcBef>
                <a:spcPts val="0"/>
              </a:spcBef>
              <a:defRPr sz="4400" b="1" spc="0">
                <a:solidFill>
                  <a:schemeClr val="accent1"/>
                </a:solidFill>
                <a:latin typeface="+mj-lt"/>
              </a:defRPr>
            </a:lvl5pPr>
            <a:lvl6pPr marL="0" indent="0" algn="l">
              <a:spcBef>
                <a:spcPts val="0"/>
              </a:spcBef>
              <a:buNone/>
              <a:defRPr sz="4400" b="1" spc="0">
                <a:solidFill>
                  <a:schemeClr val="accent1"/>
                </a:solidFill>
                <a:latin typeface="+mj-lt"/>
              </a:defRPr>
            </a:lvl6pPr>
            <a:lvl7pPr marL="0" indent="0" algn="l">
              <a:spcBef>
                <a:spcPts val="0"/>
              </a:spcBef>
              <a:buNone/>
              <a:defRPr sz="4400" b="1" spc="0">
                <a:solidFill>
                  <a:schemeClr val="accent1"/>
                </a:solidFill>
                <a:latin typeface="+mj-lt"/>
              </a:defRPr>
            </a:lvl7pPr>
            <a:lvl8pPr marL="0" indent="0" algn="l">
              <a:spcBef>
                <a:spcPts val="0"/>
              </a:spcBef>
              <a:buNone/>
              <a:defRPr sz="4400" b="1" spc="0">
                <a:solidFill>
                  <a:schemeClr val="accent1"/>
                </a:solidFill>
                <a:latin typeface="+mj-lt"/>
              </a:defRPr>
            </a:lvl8pPr>
            <a:lvl9pPr marL="0" indent="0" algn="l">
              <a:spcBef>
                <a:spcPts val="0"/>
              </a:spcBef>
              <a:buNone/>
              <a:defRPr sz="4400" b="1" spc="0">
                <a:solidFill>
                  <a:schemeClr val="accent1"/>
                </a:solidFill>
                <a:latin typeface="+mj-lt"/>
              </a:defRPr>
            </a:lvl9pPr>
          </a:lstStyle>
          <a:p>
            <a:pPr lvl="0"/>
            <a:r>
              <a:rPr lang="en-US"/>
              <a:t>04</a:t>
            </a:r>
            <a:endParaRPr lang="en-US" dirty="0"/>
          </a:p>
        </p:txBody>
      </p:sp>
      <p:sp>
        <p:nvSpPr>
          <p:cNvPr id="31" name="Textplatzhalter 35">
            <a:extLst>
              <a:ext uri="{FF2B5EF4-FFF2-40B4-BE49-F238E27FC236}">
                <a16:creationId xmlns:a16="http://schemas.microsoft.com/office/drawing/2014/main" id="{AC8A73BB-B4C3-50C0-0100-1C4ED116B745}"/>
              </a:ext>
            </a:extLst>
          </p:cNvPr>
          <p:cNvSpPr>
            <a:spLocks noGrp="1"/>
          </p:cNvSpPr>
          <p:nvPr>
            <p:ph type="body" sz="quarter" idx="33" hasCustomPrompt="1"/>
            <p:custDataLst>
              <p:tags r:id="rId14"/>
            </p:custDataLst>
          </p:nvPr>
        </p:nvSpPr>
        <p:spPr>
          <a:xfrm>
            <a:off x="492126" y="4626055"/>
            <a:ext cx="791550" cy="765308"/>
          </a:xfrm>
        </p:spPr>
        <p:txBody>
          <a:bodyPr lIns="0" tIns="0" anchor="ctr"/>
          <a:lstStyle>
            <a:lvl1pPr algn="l">
              <a:spcBef>
                <a:spcPts val="0"/>
              </a:spcBef>
              <a:defRPr sz="4400" b="1" spc="0" baseline="0">
                <a:solidFill>
                  <a:schemeClr val="accent1"/>
                </a:solidFill>
                <a:latin typeface="+mj-lt"/>
              </a:defRPr>
            </a:lvl1pPr>
            <a:lvl2pPr marL="0" indent="0" algn="l">
              <a:spcBef>
                <a:spcPts val="0"/>
              </a:spcBef>
              <a:buNone/>
              <a:defRPr sz="4400" b="1" spc="0">
                <a:solidFill>
                  <a:schemeClr val="bg2"/>
                </a:solidFill>
                <a:latin typeface="+mj-lt"/>
              </a:defRPr>
            </a:lvl2pPr>
            <a:lvl3pPr marL="0" indent="0" algn="l">
              <a:spcBef>
                <a:spcPts val="0"/>
              </a:spcBef>
              <a:buNone/>
              <a:defRPr sz="4400" b="1" spc="0">
                <a:solidFill>
                  <a:schemeClr val="accent1"/>
                </a:solidFill>
                <a:latin typeface="+mj-lt"/>
              </a:defRPr>
            </a:lvl3pPr>
            <a:lvl4pPr algn="l">
              <a:spcBef>
                <a:spcPts val="0"/>
              </a:spcBef>
              <a:defRPr sz="4400" b="1" spc="0">
                <a:solidFill>
                  <a:schemeClr val="accent1"/>
                </a:solidFill>
                <a:latin typeface="+mj-lt"/>
              </a:defRPr>
            </a:lvl4pPr>
            <a:lvl5pPr algn="l">
              <a:spcBef>
                <a:spcPts val="0"/>
              </a:spcBef>
              <a:defRPr sz="4400" b="1" spc="0">
                <a:solidFill>
                  <a:schemeClr val="accent1"/>
                </a:solidFill>
                <a:latin typeface="+mj-lt"/>
              </a:defRPr>
            </a:lvl5pPr>
            <a:lvl6pPr marL="0" indent="0" algn="l">
              <a:spcBef>
                <a:spcPts val="0"/>
              </a:spcBef>
              <a:buNone/>
              <a:defRPr sz="4400" b="1" spc="0">
                <a:solidFill>
                  <a:schemeClr val="accent1"/>
                </a:solidFill>
                <a:latin typeface="+mj-lt"/>
              </a:defRPr>
            </a:lvl6pPr>
            <a:lvl7pPr marL="0" indent="0" algn="l">
              <a:spcBef>
                <a:spcPts val="0"/>
              </a:spcBef>
              <a:buNone/>
              <a:defRPr sz="4400" b="1" spc="0">
                <a:solidFill>
                  <a:schemeClr val="accent1"/>
                </a:solidFill>
                <a:latin typeface="+mj-lt"/>
              </a:defRPr>
            </a:lvl7pPr>
            <a:lvl8pPr marL="0" indent="0" algn="l">
              <a:spcBef>
                <a:spcPts val="0"/>
              </a:spcBef>
              <a:buNone/>
              <a:defRPr sz="4400" b="1" spc="0">
                <a:solidFill>
                  <a:schemeClr val="accent1"/>
                </a:solidFill>
                <a:latin typeface="+mj-lt"/>
              </a:defRPr>
            </a:lvl8pPr>
            <a:lvl9pPr marL="0" indent="0" algn="l">
              <a:spcBef>
                <a:spcPts val="0"/>
              </a:spcBef>
              <a:buNone/>
              <a:defRPr sz="4400" b="1" spc="0">
                <a:solidFill>
                  <a:schemeClr val="accent1"/>
                </a:solidFill>
                <a:latin typeface="+mj-lt"/>
              </a:defRPr>
            </a:lvl9pPr>
          </a:lstStyle>
          <a:p>
            <a:pPr lvl="0"/>
            <a:r>
              <a:rPr lang="en-US"/>
              <a:t>05</a:t>
            </a:r>
            <a:endParaRPr lang="en-US" dirty="0"/>
          </a:p>
        </p:txBody>
      </p:sp>
      <p:sp>
        <p:nvSpPr>
          <p:cNvPr id="32" name="Textplatzhalter 35">
            <a:extLst>
              <a:ext uri="{FF2B5EF4-FFF2-40B4-BE49-F238E27FC236}">
                <a16:creationId xmlns:a16="http://schemas.microsoft.com/office/drawing/2014/main" id="{5836A80E-CD99-19B8-1869-BED0D3015B75}"/>
              </a:ext>
            </a:extLst>
          </p:cNvPr>
          <p:cNvSpPr>
            <a:spLocks noGrp="1"/>
          </p:cNvSpPr>
          <p:nvPr>
            <p:ph type="body" sz="quarter" idx="34" hasCustomPrompt="1"/>
            <p:custDataLst>
              <p:tags r:id="rId15"/>
            </p:custDataLst>
          </p:nvPr>
        </p:nvSpPr>
        <p:spPr>
          <a:xfrm>
            <a:off x="492126" y="5381718"/>
            <a:ext cx="791550" cy="765308"/>
          </a:xfrm>
        </p:spPr>
        <p:txBody>
          <a:bodyPr lIns="0" tIns="0" anchor="ctr"/>
          <a:lstStyle>
            <a:lvl1pPr algn="l">
              <a:spcBef>
                <a:spcPts val="0"/>
              </a:spcBef>
              <a:defRPr sz="4400" b="1" spc="0" baseline="0">
                <a:solidFill>
                  <a:schemeClr val="accent1"/>
                </a:solidFill>
                <a:latin typeface="+mj-lt"/>
              </a:defRPr>
            </a:lvl1pPr>
            <a:lvl2pPr marL="0" indent="0" algn="l">
              <a:spcBef>
                <a:spcPts val="0"/>
              </a:spcBef>
              <a:buNone/>
              <a:defRPr sz="4400" b="1" spc="0">
                <a:solidFill>
                  <a:schemeClr val="bg2"/>
                </a:solidFill>
                <a:latin typeface="+mj-lt"/>
              </a:defRPr>
            </a:lvl2pPr>
            <a:lvl3pPr marL="0" indent="0" algn="l">
              <a:spcBef>
                <a:spcPts val="0"/>
              </a:spcBef>
              <a:buNone/>
              <a:defRPr sz="4400" b="1" spc="0">
                <a:solidFill>
                  <a:schemeClr val="accent1"/>
                </a:solidFill>
                <a:latin typeface="+mj-lt"/>
              </a:defRPr>
            </a:lvl3pPr>
            <a:lvl4pPr algn="l">
              <a:spcBef>
                <a:spcPts val="0"/>
              </a:spcBef>
              <a:defRPr sz="4400" b="1" spc="0">
                <a:solidFill>
                  <a:schemeClr val="accent1"/>
                </a:solidFill>
                <a:latin typeface="+mj-lt"/>
              </a:defRPr>
            </a:lvl4pPr>
            <a:lvl5pPr algn="l">
              <a:spcBef>
                <a:spcPts val="0"/>
              </a:spcBef>
              <a:defRPr sz="4400" b="1" spc="0">
                <a:solidFill>
                  <a:schemeClr val="accent1"/>
                </a:solidFill>
                <a:latin typeface="+mj-lt"/>
              </a:defRPr>
            </a:lvl5pPr>
            <a:lvl6pPr marL="0" indent="0" algn="l">
              <a:spcBef>
                <a:spcPts val="0"/>
              </a:spcBef>
              <a:buNone/>
              <a:defRPr sz="4400" b="1" spc="0">
                <a:solidFill>
                  <a:schemeClr val="accent1"/>
                </a:solidFill>
                <a:latin typeface="+mj-lt"/>
              </a:defRPr>
            </a:lvl6pPr>
            <a:lvl7pPr marL="0" indent="0" algn="l">
              <a:spcBef>
                <a:spcPts val="0"/>
              </a:spcBef>
              <a:buNone/>
              <a:defRPr sz="4400" b="1" spc="0">
                <a:solidFill>
                  <a:schemeClr val="accent1"/>
                </a:solidFill>
                <a:latin typeface="+mj-lt"/>
              </a:defRPr>
            </a:lvl7pPr>
            <a:lvl8pPr marL="0" indent="0" algn="l">
              <a:spcBef>
                <a:spcPts val="0"/>
              </a:spcBef>
              <a:buNone/>
              <a:defRPr sz="4400" b="1" spc="0">
                <a:solidFill>
                  <a:schemeClr val="accent1"/>
                </a:solidFill>
                <a:latin typeface="+mj-lt"/>
              </a:defRPr>
            </a:lvl8pPr>
            <a:lvl9pPr marL="0" indent="0" algn="l">
              <a:spcBef>
                <a:spcPts val="0"/>
              </a:spcBef>
              <a:buNone/>
              <a:defRPr sz="4400" b="1" spc="0">
                <a:solidFill>
                  <a:schemeClr val="accent1"/>
                </a:solidFill>
                <a:latin typeface="+mj-lt"/>
              </a:defRPr>
            </a:lvl9pPr>
          </a:lstStyle>
          <a:p>
            <a:pPr lvl="0"/>
            <a:r>
              <a:rPr lang="en-US"/>
              <a:t>06</a:t>
            </a:r>
            <a:endParaRPr lang="en-US" dirty="0"/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3067B18E-B350-EF94-8E79-4FFF705E3171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fld id="{BED803A3-C4DB-4E36-9C99-82DF07FD0BF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251298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ildplatzhalter 4">
            <a:extLst>
              <a:ext uri="{FF2B5EF4-FFF2-40B4-BE49-F238E27FC236}">
                <a16:creationId xmlns:a16="http://schemas.microsoft.com/office/drawing/2014/main" id="{AF8DA84F-EAED-F942-BAFF-A3E86018E5F2}"/>
              </a:ext>
            </a:extLst>
          </p:cNvPr>
          <p:cNvSpPr>
            <a:spLocks noGrp="1"/>
          </p:cNvSpPr>
          <p:nvPr>
            <p:ph type="pic" sz="quarter" idx="13" hasCustomPrompt="1"/>
            <p:custDataLst>
              <p:tags r:id="rId1"/>
            </p:custDataLst>
          </p:nvPr>
        </p:nvSpPr>
        <p:spPr>
          <a:xfrm>
            <a:off x="6203951" y="2"/>
            <a:ext cx="5988051" cy="6857999"/>
          </a:xfrm>
          <a:custGeom>
            <a:avLst/>
            <a:gdLst>
              <a:gd name="connsiteX0" fmla="*/ 2018802 w 5988051"/>
              <a:gd name="connsiteY0" fmla="*/ 0 h 6857999"/>
              <a:gd name="connsiteX1" fmla="*/ 5988051 w 5988051"/>
              <a:gd name="connsiteY1" fmla="*/ 0 h 6857999"/>
              <a:gd name="connsiteX2" fmla="*/ 5988051 w 5988051"/>
              <a:gd name="connsiteY2" fmla="*/ 6857999 h 6857999"/>
              <a:gd name="connsiteX3" fmla="*/ 0 w 5988051"/>
              <a:gd name="connsiteY3" fmla="*/ 6857999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988051" h="6857999">
                <a:moveTo>
                  <a:pt x="2018802" y="0"/>
                </a:moveTo>
                <a:lnTo>
                  <a:pt x="5988051" y="0"/>
                </a:lnTo>
                <a:lnTo>
                  <a:pt x="5988051" y="6857999"/>
                </a:lnTo>
                <a:lnTo>
                  <a:pt x="0" y="6857999"/>
                </a:lnTo>
                <a:close/>
              </a:path>
            </a:pathLst>
          </a:custGeom>
          <a:pattFill prst="wdUpDiag">
            <a:fgClr>
              <a:schemeClr val="bg2">
                <a:lumMod val="20000"/>
                <a:lumOff val="80000"/>
              </a:schemeClr>
            </a:fgClr>
            <a:bgClr>
              <a:schemeClr val="bg2"/>
            </a:bgClr>
          </a:pattFill>
        </p:spPr>
        <p:txBody>
          <a:bodyPr wrap="square">
            <a:noAutofit/>
          </a:bodyPr>
          <a:lstStyle>
            <a:lvl1pPr algn="ctr">
              <a:defRPr/>
            </a:lvl1pPr>
          </a:lstStyle>
          <a:p>
            <a:r>
              <a:rPr lang="en-US" dirty="0"/>
              <a:t>Image</a:t>
            </a:r>
          </a:p>
        </p:txBody>
      </p:sp>
      <p:sp>
        <p:nvSpPr>
          <p:cNvPr id="13" name="SmartArt-Platzhalter 8">
            <a:extLst>
              <a:ext uri="{FF2B5EF4-FFF2-40B4-BE49-F238E27FC236}">
                <a16:creationId xmlns:a16="http://schemas.microsoft.com/office/drawing/2014/main" id="{51FA8878-75CA-8D68-B777-69F49529E979}"/>
              </a:ext>
            </a:extLst>
          </p:cNvPr>
          <p:cNvSpPr>
            <a:spLocks noGrp="1"/>
          </p:cNvSpPr>
          <p:nvPr>
            <p:ph type="dgm" sz="quarter" idx="14"/>
            <p:custDataLst>
              <p:tags r:id="rId2"/>
            </p:custDataLst>
          </p:nvPr>
        </p:nvSpPr>
        <p:spPr>
          <a:xfrm>
            <a:off x="9942641" y="6291604"/>
            <a:ext cx="1755648" cy="241942"/>
          </a:xfr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>
                <a:noFill/>
              </a:defRPr>
            </a:lvl1pPr>
          </a:lstStyle>
          <a:p>
            <a:r>
              <a:rPr lang="en-US"/>
              <a:t>Click icon to add SmartArt graphic</a:t>
            </a:r>
          </a:p>
        </p:txBody>
      </p:sp>
      <p:sp>
        <p:nvSpPr>
          <p:cNvPr id="14" name="Textplatzhalter 35">
            <a:extLst>
              <a:ext uri="{FF2B5EF4-FFF2-40B4-BE49-F238E27FC236}">
                <a16:creationId xmlns:a16="http://schemas.microsoft.com/office/drawing/2014/main" id="{F78F435C-E5DA-4637-19D3-29C0C1BD5302}"/>
              </a:ext>
            </a:extLst>
          </p:cNvPr>
          <p:cNvSpPr>
            <a:spLocks noGrp="1"/>
          </p:cNvSpPr>
          <p:nvPr>
            <p:ph type="body" sz="quarter" idx="20" hasCustomPrompt="1"/>
            <p:custDataLst>
              <p:tags r:id="rId3"/>
            </p:custDataLst>
          </p:nvPr>
        </p:nvSpPr>
        <p:spPr>
          <a:xfrm>
            <a:off x="1283675" y="1709142"/>
            <a:ext cx="6128239" cy="553846"/>
          </a:xfrm>
        </p:spPr>
        <p:txBody>
          <a:bodyPr lIns="108000" anchor="ctr"/>
          <a:lstStyle>
            <a:lvl1pPr>
              <a:spcBef>
                <a:spcPts val="0"/>
              </a:spcBef>
              <a:defRPr sz="1600" b="0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buNone/>
              <a:defRPr sz="1600" b="0">
                <a:solidFill>
                  <a:schemeClr val="tx1"/>
                </a:solidFill>
              </a:defRPr>
            </a:lvl2pPr>
            <a:lvl3pPr marL="0" indent="0">
              <a:spcBef>
                <a:spcPts val="0"/>
              </a:spcBef>
              <a:buNone/>
              <a:defRPr sz="1600" b="0">
                <a:solidFill>
                  <a:schemeClr val="tx1"/>
                </a:solidFill>
              </a:defRPr>
            </a:lvl3pPr>
            <a:lvl4pPr>
              <a:spcBef>
                <a:spcPts val="0"/>
              </a:spcBef>
              <a:defRPr sz="1600" b="0">
                <a:solidFill>
                  <a:schemeClr val="tx1"/>
                </a:solidFill>
              </a:defRPr>
            </a:lvl4pPr>
            <a:lvl5pPr>
              <a:spcBef>
                <a:spcPts val="0"/>
              </a:spcBef>
              <a:defRPr sz="1600" b="0">
                <a:solidFill>
                  <a:schemeClr val="tx1"/>
                </a:solidFill>
              </a:defRPr>
            </a:lvl5pPr>
            <a:lvl6pPr marL="0" indent="0">
              <a:spcBef>
                <a:spcPts val="0"/>
              </a:spcBef>
              <a:buNone/>
              <a:defRPr sz="1600" b="0">
                <a:solidFill>
                  <a:schemeClr val="tx1"/>
                </a:solidFill>
              </a:defRPr>
            </a:lvl6pPr>
            <a:lvl7pPr marL="0" indent="0">
              <a:spcBef>
                <a:spcPts val="0"/>
              </a:spcBef>
              <a:buNone/>
              <a:defRPr sz="1600" b="0">
                <a:solidFill>
                  <a:schemeClr val="tx1"/>
                </a:solidFill>
              </a:defRPr>
            </a:lvl7pPr>
            <a:lvl8pPr>
              <a:spcBef>
                <a:spcPts val="0"/>
              </a:spcBef>
              <a:defRPr sz="1600" b="0">
                <a:solidFill>
                  <a:schemeClr val="tx1"/>
                </a:solidFill>
              </a:defRPr>
            </a:lvl8pPr>
            <a:lvl9pPr marL="0" indent="0">
              <a:spcBef>
                <a:spcPts val="0"/>
              </a:spcBef>
              <a:buNone/>
              <a:defRPr sz="1600" b="0"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Topic</a:t>
            </a:r>
          </a:p>
        </p:txBody>
      </p:sp>
      <p:sp>
        <p:nvSpPr>
          <p:cNvPr id="15" name="Titel 14">
            <a:extLst>
              <a:ext uri="{FF2B5EF4-FFF2-40B4-BE49-F238E27FC236}">
                <a16:creationId xmlns:a16="http://schemas.microsoft.com/office/drawing/2014/main" id="{4B8640D9-A49F-6CA6-2908-56F870F4CBF0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492126" y="586800"/>
            <a:ext cx="5811960" cy="1163278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Agenda</a:t>
            </a:r>
            <a:endParaRPr lang="en-US" dirty="0"/>
          </a:p>
        </p:txBody>
      </p:sp>
      <p:sp>
        <p:nvSpPr>
          <p:cNvPr id="2" name="Textplatzhalter 35">
            <a:extLst>
              <a:ext uri="{FF2B5EF4-FFF2-40B4-BE49-F238E27FC236}">
                <a16:creationId xmlns:a16="http://schemas.microsoft.com/office/drawing/2014/main" id="{8DCEC901-7A11-926A-53BA-CE8047FFFE25}"/>
              </a:ext>
            </a:extLst>
          </p:cNvPr>
          <p:cNvSpPr>
            <a:spLocks noGrp="1"/>
          </p:cNvSpPr>
          <p:nvPr>
            <p:ph type="body" sz="quarter" idx="21" hasCustomPrompt="1"/>
            <p:custDataLst>
              <p:tags r:id="rId5"/>
            </p:custDataLst>
          </p:nvPr>
        </p:nvSpPr>
        <p:spPr>
          <a:xfrm>
            <a:off x="492126" y="1603411"/>
            <a:ext cx="791550" cy="765308"/>
          </a:xfrm>
        </p:spPr>
        <p:txBody>
          <a:bodyPr lIns="0" tIns="0" anchor="ctr"/>
          <a:lstStyle>
            <a:lvl1pPr algn="l">
              <a:spcBef>
                <a:spcPts val="0"/>
              </a:spcBef>
              <a:defRPr sz="4400" b="1" spc="400" baseline="0">
                <a:solidFill>
                  <a:schemeClr val="accent1"/>
                </a:solidFill>
                <a:latin typeface="+mj-lt"/>
              </a:defRPr>
            </a:lvl1pPr>
            <a:lvl2pPr marL="0" indent="0" algn="l">
              <a:spcBef>
                <a:spcPts val="0"/>
              </a:spcBef>
              <a:buNone/>
              <a:defRPr sz="4400" b="1" kern="1200" spc="400" baseline="0">
                <a:solidFill>
                  <a:schemeClr val="bg2"/>
                </a:solidFill>
                <a:latin typeface="+mj-lt"/>
              </a:defRPr>
            </a:lvl2pPr>
            <a:lvl3pPr marL="0" indent="0" algn="l">
              <a:spcBef>
                <a:spcPts val="0"/>
              </a:spcBef>
              <a:buNone/>
              <a:defRPr sz="4400" b="1">
                <a:solidFill>
                  <a:schemeClr val="accent1"/>
                </a:solidFill>
                <a:latin typeface="+mj-lt"/>
              </a:defRPr>
            </a:lvl3pPr>
            <a:lvl4pPr algn="l">
              <a:spcBef>
                <a:spcPts val="0"/>
              </a:spcBef>
              <a:defRPr sz="4400" b="1">
                <a:solidFill>
                  <a:schemeClr val="accent1"/>
                </a:solidFill>
                <a:latin typeface="+mj-lt"/>
              </a:defRPr>
            </a:lvl4pPr>
            <a:lvl5pPr algn="l">
              <a:spcBef>
                <a:spcPts val="0"/>
              </a:spcBef>
              <a:defRPr sz="4400" b="1">
                <a:solidFill>
                  <a:schemeClr val="accent1"/>
                </a:solidFill>
                <a:latin typeface="+mj-lt"/>
              </a:defRPr>
            </a:lvl5pPr>
            <a:lvl6pPr marL="0" indent="0" algn="l">
              <a:spcBef>
                <a:spcPts val="0"/>
              </a:spcBef>
              <a:buNone/>
              <a:defRPr sz="4400" b="1">
                <a:solidFill>
                  <a:schemeClr val="accent1"/>
                </a:solidFill>
                <a:latin typeface="+mj-lt"/>
              </a:defRPr>
            </a:lvl6pPr>
            <a:lvl7pPr marL="0" indent="0" algn="l">
              <a:spcBef>
                <a:spcPts val="0"/>
              </a:spcBef>
              <a:buNone/>
              <a:defRPr sz="4400" b="1">
                <a:solidFill>
                  <a:schemeClr val="accent1"/>
                </a:solidFill>
                <a:latin typeface="+mj-lt"/>
              </a:defRPr>
            </a:lvl7pPr>
            <a:lvl8pPr marL="0" indent="0" algn="l">
              <a:spcBef>
                <a:spcPts val="0"/>
              </a:spcBef>
              <a:buNone/>
              <a:defRPr sz="4400" b="1">
                <a:solidFill>
                  <a:schemeClr val="accent1"/>
                </a:solidFill>
                <a:latin typeface="+mj-lt"/>
              </a:defRPr>
            </a:lvl8pPr>
            <a:lvl9pPr marL="0" indent="0" algn="l">
              <a:spcBef>
                <a:spcPts val="0"/>
              </a:spcBef>
              <a:buNone/>
              <a:defRPr sz="4400" b="1">
                <a:solidFill>
                  <a:schemeClr val="accent1"/>
                </a:solidFill>
                <a:latin typeface="+mj-lt"/>
              </a:defRPr>
            </a:lvl9pPr>
          </a:lstStyle>
          <a:p>
            <a:pPr lvl="0"/>
            <a:r>
              <a:rPr lang="en-US"/>
              <a:t>01</a:t>
            </a:r>
            <a:endParaRPr lang="en-US" dirty="0"/>
          </a:p>
        </p:txBody>
      </p:sp>
      <p:sp>
        <p:nvSpPr>
          <p:cNvPr id="8" name="Textplatzhalter 35">
            <a:extLst>
              <a:ext uri="{FF2B5EF4-FFF2-40B4-BE49-F238E27FC236}">
                <a16:creationId xmlns:a16="http://schemas.microsoft.com/office/drawing/2014/main" id="{6D393D61-F912-090B-42BA-00E639F44C7C}"/>
              </a:ext>
            </a:extLst>
          </p:cNvPr>
          <p:cNvSpPr>
            <a:spLocks noGrp="1"/>
          </p:cNvSpPr>
          <p:nvPr>
            <p:ph type="body" sz="quarter" idx="22" hasCustomPrompt="1"/>
            <p:custDataLst>
              <p:tags r:id="rId6"/>
            </p:custDataLst>
          </p:nvPr>
        </p:nvSpPr>
        <p:spPr>
          <a:xfrm>
            <a:off x="1283675" y="2464803"/>
            <a:ext cx="5896985" cy="553846"/>
          </a:xfrm>
        </p:spPr>
        <p:txBody>
          <a:bodyPr lIns="108000" anchor="ctr"/>
          <a:lstStyle>
            <a:lvl1pPr>
              <a:spcBef>
                <a:spcPts val="0"/>
              </a:spcBef>
              <a:defRPr sz="1600" b="0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buNone/>
              <a:defRPr sz="1600" b="0">
                <a:solidFill>
                  <a:schemeClr val="tx1"/>
                </a:solidFill>
              </a:defRPr>
            </a:lvl2pPr>
            <a:lvl3pPr marL="0" indent="0">
              <a:spcBef>
                <a:spcPts val="0"/>
              </a:spcBef>
              <a:buNone/>
              <a:defRPr sz="1600" b="0">
                <a:solidFill>
                  <a:schemeClr val="tx1"/>
                </a:solidFill>
              </a:defRPr>
            </a:lvl3pPr>
            <a:lvl4pPr>
              <a:spcBef>
                <a:spcPts val="0"/>
              </a:spcBef>
              <a:defRPr sz="1600" b="0">
                <a:solidFill>
                  <a:schemeClr val="tx1"/>
                </a:solidFill>
              </a:defRPr>
            </a:lvl4pPr>
            <a:lvl5pPr>
              <a:spcBef>
                <a:spcPts val="0"/>
              </a:spcBef>
              <a:defRPr sz="1600" b="0">
                <a:solidFill>
                  <a:schemeClr val="tx1"/>
                </a:solidFill>
              </a:defRPr>
            </a:lvl5pPr>
            <a:lvl6pPr marL="0" indent="0">
              <a:spcBef>
                <a:spcPts val="0"/>
              </a:spcBef>
              <a:buNone/>
              <a:defRPr sz="1600" b="0">
                <a:solidFill>
                  <a:schemeClr val="tx1"/>
                </a:solidFill>
              </a:defRPr>
            </a:lvl6pPr>
            <a:lvl7pPr marL="0" indent="0">
              <a:spcBef>
                <a:spcPts val="0"/>
              </a:spcBef>
              <a:buNone/>
              <a:defRPr sz="1600" b="0">
                <a:solidFill>
                  <a:schemeClr val="tx1"/>
                </a:solidFill>
              </a:defRPr>
            </a:lvl7pPr>
            <a:lvl8pPr>
              <a:spcBef>
                <a:spcPts val="0"/>
              </a:spcBef>
              <a:defRPr sz="1600" b="0">
                <a:solidFill>
                  <a:schemeClr val="tx1"/>
                </a:solidFill>
              </a:defRPr>
            </a:lvl8pPr>
            <a:lvl9pPr marL="0" indent="0">
              <a:spcBef>
                <a:spcPts val="0"/>
              </a:spcBef>
              <a:buNone/>
              <a:defRPr sz="1600" b="0"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Topic</a:t>
            </a:r>
          </a:p>
        </p:txBody>
      </p:sp>
      <p:sp>
        <p:nvSpPr>
          <p:cNvPr id="11" name="Textplatzhalter 35">
            <a:extLst>
              <a:ext uri="{FF2B5EF4-FFF2-40B4-BE49-F238E27FC236}">
                <a16:creationId xmlns:a16="http://schemas.microsoft.com/office/drawing/2014/main" id="{B0C9495F-B9D5-4FC8-12D0-1C9373D377A4}"/>
              </a:ext>
            </a:extLst>
          </p:cNvPr>
          <p:cNvSpPr>
            <a:spLocks noGrp="1"/>
          </p:cNvSpPr>
          <p:nvPr>
            <p:ph type="body" sz="quarter" idx="23" hasCustomPrompt="1"/>
            <p:custDataLst>
              <p:tags r:id="rId7"/>
            </p:custDataLst>
          </p:nvPr>
        </p:nvSpPr>
        <p:spPr>
          <a:xfrm>
            <a:off x="492126" y="2359072"/>
            <a:ext cx="791550" cy="765308"/>
          </a:xfrm>
        </p:spPr>
        <p:txBody>
          <a:bodyPr lIns="0" tIns="0" anchor="ctr"/>
          <a:lstStyle>
            <a:lvl1pPr algn="l">
              <a:spcBef>
                <a:spcPts val="0"/>
              </a:spcBef>
              <a:defRPr sz="4400" b="1" spc="0" baseline="0">
                <a:solidFill>
                  <a:schemeClr val="accent1"/>
                </a:solidFill>
                <a:latin typeface="+mj-lt"/>
              </a:defRPr>
            </a:lvl1pPr>
            <a:lvl2pPr marL="0" indent="0" algn="l">
              <a:spcBef>
                <a:spcPts val="0"/>
              </a:spcBef>
              <a:buNone/>
              <a:defRPr sz="4400" b="1" spc="0">
                <a:solidFill>
                  <a:schemeClr val="bg2"/>
                </a:solidFill>
                <a:latin typeface="+mj-lt"/>
              </a:defRPr>
            </a:lvl2pPr>
            <a:lvl3pPr marL="0" indent="0" algn="l">
              <a:spcBef>
                <a:spcPts val="0"/>
              </a:spcBef>
              <a:buNone/>
              <a:defRPr sz="4400" b="1" spc="0">
                <a:solidFill>
                  <a:schemeClr val="accent1"/>
                </a:solidFill>
                <a:latin typeface="+mj-lt"/>
              </a:defRPr>
            </a:lvl3pPr>
            <a:lvl4pPr algn="l">
              <a:spcBef>
                <a:spcPts val="0"/>
              </a:spcBef>
              <a:defRPr sz="4400" b="1" spc="0">
                <a:solidFill>
                  <a:schemeClr val="accent1"/>
                </a:solidFill>
                <a:latin typeface="+mj-lt"/>
              </a:defRPr>
            </a:lvl4pPr>
            <a:lvl5pPr algn="l">
              <a:spcBef>
                <a:spcPts val="0"/>
              </a:spcBef>
              <a:defRPr sz="4400" b="1" spc="0">
                <a:solidFill>
                  <a:schemeClr val="accent1"/>
                </a:solidFill>
                <a:latin typeface="+mj-lt"/>
              </a:defRPr>
            </a:lvl5pPr>
            <a:lvl6pPr marL="0" indent="0" algn="l">
              <a:spcBef>
                <a:spcPts val="0"/>
              </a:spcBef>
              <a:buNone/>
              <a:defRPr sz="4400" b="1" spc="0">
                <a:solidFill>
                  <a:schemeClr val="accent1"/>
                </a:solidFill>
                <a:latin typeface="+mj-lt"/>
              </a:defRPr>
            </a:lvl6pPr>
            <a:lvl7pPr marL="0" indent="0" algn="l">
              <a:spcBef>
                <a:spcPts val="0"/>
              </a:spcBef>
              <a:buNone/>
              <a:defRPr sz="4400" b="1" spc="0">
                <a:solidFill>
                  <a:schemeClr val="accent1"/>
                </a:solidFill>
                <a:latin typeface="+mj-lt"/>
              </a:defRPr>
            </a:lvl7pPr>
            <a:lvl8pPr marL="0" indent="0" algn="l">
              <a:spcBef>
                <a:spcPts val="0"/>
              </a:spcBef>
              <a:buNone/>
              <a:defRPr sz="4400" b="1" spc="0">
                <a:solidFill>
                  <a:schemeClr val="accent1"/>
                </a:solidFill>
                <a:latin typeface="+mj-lt"/>
              </a:defRPr>
            </a:lvl8pPr>
            <a:lvl9pPr marL="0" indent="0" algn="l">
              <a:spcBef>
                <a:spcPts val="0"/>
              </a:spcBef>
              <a:buNone/>
              <a:defRPr sz="4400" b="1" spc="0">
                <a:solidFill>
                  <a:schemeClr val="accent1"/>
                </a:solidFill>
                <a:latin typeface="+mj-lt"/>
              </a:defRPr>
            </a:lvl9pPr>
          </a:lstStyle>
          <a:p>
            <a:pPr lvl="0"/>
            <a:r>
              <a:rPr lang="en-US"/>
              <a:t>02</a:t>
            </a:r>
            <a:endParaRPr lang="en-US" dirty="0"/>
          </a:p>
        </p:txBody>
      </p:sp>
      <p:sp>
        <p:nvSpPr>
          <p:cNvPr id="16" name="Textplatzhalter 35">
            <a:extLst>
              <a:ext uri="{FF2B5EF4-FFF2-40B4-BE49-F238E27FC236}">
                <a16:creationId xmlns:a16="http://schemas.microsoft.com/office/drawing/2014/main" id="{4FFF23E1-22A4-87EB-DE01-AFC3D7B02F33}"/>
              </a:ext>
            </a:extLst>
          </p:cNvPr>
          <p:cNvSpPr>
            <a:spLocks noGrp="1"/>
          </p:cNvSpPr>
          <p:nvPr>
            <p:ph type="body" sz="quarter" idx="24" hasCustomPrompt="1"/>
            <p:custDataLst>
              <p:tags r:id="rId8"/>
            </p:custDataLst>
          </p:nvPr>
        </p:nvSpPr>
        <p:spPr>
          <a:xfrm>
            <a:off x="1283676" y="3220464"/>
            <a:ext cx="5688000" cy="553846"/>
          </a:xfrm>
        </p:spPr>
        <p:txBody>
          <a:bodyPr lIns="108000" anchor="ctr"/>
          <a:lstStyle>
            <a:lvl1pPr>
              <a:spcBef>
                <a:spcPts val="0"/>
              </a:spcBef>
              <a:defRPr sz="1600" b="0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buNone/>
              <a:defRPr sz="1600" b="0">
                <a:solidFill>
                  <a:schemeClr val="tx1"/>
                </a:solidFill>
              </a:defRPr>
            </a:lvl2pPr>
            <a:lvl3pPr marL="0" indent="0">
              <a:spcBef>
                <a:spcPts val="0"/>
              </a:spcBef>
              <a:buNone/>
              <a:defRPr sz="1600" b="0">
                <a:solidFill>
                  <a:schemeClr val="tx1"/>
                </a:solidFill>
              </a:defRPr>
            </a:lvl3pPr>
            <a:lvl4pPr>
              <a:spcBef>
                <a:spcPts val="0"/>
              </a:spcBef>
              <a:defRPr sz="1600" b="0">
                <a:solidFill>
                  <a:schemeClr val="tx1"/>
                </a:solidFill>
              </a:defRPr>
            </a:lvl4pPr>
            <a:lvl5pPr>
              <a:spcBef>
                <a:spcPts val="0"/>
              </a:spcBef>
              <a:defRPr sz="1600" b="0">
                <a:solidFill>
                  <a:schemeClr val="tx1"/>
                </a:solidFill>
              </a:defRPr>
            </a:lvl5pPr>
            <a:lvl6pPr marL="0" indent="0">
              <a:spcBef>
                <a:spcPts val="0"/>
              </a:spcBef>
              <a:buNone/>
              <a:defRPr sz="1600" b="0">
                <a:solidFill>
                  <a:schemeClr val="tx1"/>
                </a:solidFill>
              </a:defRPr>
            </a:lvl6pPr>
            <a:lvl7pPr marL="0" indent="0">
              <a:spcBef>
                <a:spcPts val="0"/>
              </a:spcBef>
              <a:buNone/>
              <a:defRPr sz="1600" b="0">
                <a:solidFill>
                  <a:schemeClr val="tx1"/>
                </a:solidFill>
              </a:defRPr>
            </a:lvl7pPr>
            <a:lvl8pPr>
              <a:spcBef>
                <a:spcPts val="0"/>
              </a:spcBef>
              <a:defRPr sz="1600" b="0">
                <a:solidFill>
                  <a:schemeClr val="tx1"/>
                </a:solidFill>
              </a:defRPr>
            </a:lvl8pPr>
            <a:lvl9pPr marL="0" indent="0">
              <a:spcBef>
                <a:spcPts val="0"/>
              </a:spcBef>
              <a:buNone/>
              <a:defRPr sz="1600" b="0"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Topic</a:t>
            </a:r>
          </a:p>
        </p:txBody>
      </p:sp>
      <p:sp>
        <p:nvSpPr>
          <p:cNvPr id="18" name="Textplatzhalter 35">
            <a:extLst>
              <a:ext uri="{FF2B5EF4-FFF2-40B4-BE49-F238E27FC236}">
                <a16:creationId xmlns:a16="http://schemas.microsoft.com/office/drawing/2014/main" id="{48E060A4-B69A-8A4C-500C-5590C66D1BBA}"/>
              </a:ext>
            </a:extLst>
          </p:cNvPr>
          <p:cNvSpPr>
            <a:spLocks noGrp="1"/>
          </p:cNvSpPr>
          <p:nvPr>
            <p:ph type="body" sz="quarter" idx="26" hasCustomPrompt="1"/>
            <p:custDataLst>
              <p:tags r:id="rId9"/>
            </p:custDataLst>
          </p:nvPr>
        </p:nvSpPr>
        <p:spPr>
          <a:xfrm>
            <a:off x="1283676" y="3976125"/>
            <a:ext cx="5472000" cy="553846"/>
          </a:xfrm>
        </p:spPr>
        <p:txBody>
          <a:bodyPr lIns="108000" anchor="ctr"/>
          <a:lstStyle>
            <a:lvl1pPr>
              <a:spcBef>
                <a:spcPts val="0"/>
              </a:spcBef>
              <a:defRPr sz="1600" b="0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buNone/>
              <a:defRPr sz="1600" b="0">
                <a:solidFill>
                  <a:schemeClr val="tx1"/>
                </a:solidFill>
              </a:defRPr>
            </a:lvl2pPr>
            <a:lvl3pPr marL="0" indent="0">
              <a:spcBef>
                <a:spcPts val="0"/>
              </a:spcBef>
              <a:buNone/>
              <a:defRPr sz="1600" b="0">
                <a:solidFill>
                  <a:schemeClr val="tx1"/>
                </a:solidFill>
              </a:defRPr>
            </a:lvl3pPr>
            <a:lvl4pPr>
              <a:spcBef>
                <a:spcPts val="0"/>
              </a:spcBef>
              <a:defRPr sz="1600" b="0">
                <a:solidFill>
                  <a:schemeClr val="tx1"/>
                </a:solidFill>
              </a:defRPr>
            </a:lvl4pPr>
            <a:lvl5pPr>
              <a:spcBef>
                <a:spcPts val="0"/>
              </a:spcBef>
              <a:defRPr sz="1600" b="0">
                <a:solidFill>
                  <a:schemeClr val="tx1"/>
                </a:solidFill>
              </a:defRPr>
            </a:lvl5pPr>
            <a:lvl6pPr marL="0" indent="0">
              <a:spcBef>
                <a:spcPts val="0"/>
              </a:spcBef>
              <a:buNone/>
              <a:defRPr sz="1600" b="0">
                <a:solidFill>
                  <a:schemeClr val="tx1"/>
                </a:solidFill>
              </a:defRPr>
            </a:lvl6pPr>
            <a:lvl7pPr marL="0" indent="0">
              <a:spcBef>
                <a:spcPts val="0"/>
              </a:spcBef>
              <a:buNone/>
              <a:defRPr sz="1600" b="0">
                <a:solidFill>
                  <a:schemeClr val="tx1"/>
                </a:solidFill>
              </a:defRPr>
            </a:lvl7pPr>
            <a:lvl8pPr>
              <a:spcBef>
                <a:spcPts val="0"/>
              </a:spcBef>
              <a:defRPr sz="1600" b="0">
                <a:solidFill>
                  <a:schemeClr val="tx1"/>
                </a:solidFill>
              </a:defRPr>
            </a:lvl8pPr>
            <a:lvl9pPr marL="0" indent="0">
              <a:spcBef>
                <a:spcPts val="0"/>
              </a:spcBef>
              <a:buNone/>
              <a:defRPr sz="1600" b="0"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Topic</a:t>
            </a:r>
          </a:p>
        </p:txBody>
      </p:sp>
      <p:sp>
        <p:nvSpPr>
          <p:cNvPr id="22" name="Textplatzhalter 35">
            <a:extLst>
              <a:ext uri="{FF2B5EF4-FFF2-40B4-BE49-F238E27FC236}">
                <a16:creationId xmlns:a16="http://schemas.microsoft.com/office/drawing/2014/main" id="{0AC2D0B3-974A-7E86-5BAE-7F278D1413A4}"/>
              </a:ext>
            </a:extLst>
          </p:cNvPr>
          <p:cNvSpPr>
            <a:spLocks noGrp="1"/>
          </p:cNvSpPr>
          <p:nvPr>
            <p:ph type="body" sz="quarter" idx="28" hasCustomPrompt="1"/>
            <p:custDataLst>
              <p:tags r:id="rId10"/>
            </p:custDataLst>
          </p:nvPr>
        </p:nvSpPr>
        <p:spPr>
          <a:xfrm>
            <a:off x="1283674" y="4731786"/>
            <a:ext cx="5220000" cy="553846"/>
          </a:xfrm>
        </p:spPr>
        <p:txBody>
          <a:bodyPr lIns="108000" anchor="ctr"/>
          <a:lstStyle>
            <a:lvl1pPr>
              <a:spcBef>
                <a:spcPts val="0"/>
              </a:spcBef>
              <a:defRPr sz="1600" b="0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buNone/>
              <a:defRPr sz="1600" b="0">
                <a:solidFill>
                  <a:schemeClr val="tx1"/>
                </a:solidFill>
              </a:defRPr>
            </a:lvl2pPr>
            <a:lvl3pPr marL="0" indent="0">
              <a:spcBef>
                <a:spcPts val="0"/>
              </a:spcBef>
              <a:buNone/>
              <a:defRPr sz="1600" b="0">
                <a:solidFill>
                  <a:schemeClr val="tx1"/>
                </a:solidFill>
              </a:defRPr>
            </a:lvl3pPr>
            <a:lvl4pPr>
              <a:spcBef>
                <a:spcPts val="0"/>
              </a:spcBef>
              <a:defRPr sz="1600" b="0">
                <a:solidFill>
                  <a:schemeClr val="tx1"/>
                </a:solidFill>
              </a:defRPr>
            </a:lvl4pPr>
            <a:lvl5pPr>
              <a:spcBef>
                <a:spcPts val="0"/>
              </a:spcBef>
              <a:defRPr sz="1600" b="0">
                <a:solidFill>
                  <a:schemeClr val="tx1"/>
                </a:solidFill>
              </a:defRPr>
            </a:lvl5pPr>
            <a:lvl6pPr marL="0" indent="0">
              <a:spcBef>
                <a:spcPts val="0"/>
              </a:spcBef>
              <a:buNone/>
              <a:defRPr sz="1600" b="0">
                <a:solidFill>
                  <a:schemeClr val="tx1"/>
                </a:solidFill>
              </a:defRPr>
            </a:lvl6pPr>
            <a:lvl7pPr marL="0" indent="0">
              <a:spcBef>
                <a:spcPts val="0"/>
              </a:spcBef>
              <a:buNone/>
              <a:defRPr sz="1600" b="0">
                <a:solidFill>
                  <a:schemeClr val="tx1"/>
                </a:solidFill>
              </a:defRPr>
            </a:lvl7pPr>
            <a:lvl8pPr>
              <a:spcBef>
                <a:spcPts val="0"/>
              </a:spcBef>
              <a:defRPr sz="1600" b="0">
                <a:solidFill>
                  <a:schemeClr val="tx1"/>
                </a:solidFill>
              </a:defRPr>
            </a:lvl8pPr>
            <a:lvl9pPr marL="0" indent="0">
              <a:spcBef>
                <a:spcPts val="0"/>
              </a:spcBef>
              <a:buNone/>
              <a:defRPr sz="1600" b="0"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Topic</a:t>
            </a:r>
          </a:p>
        </p:txBody>
      </p:sp>
      <p:sp>
        <p:nvSpPr>
          <p:cNvPr id="26" name="Textplatzhalter 35">
            <a:extLst>
              <a:ext uri="{FF2B5EF4-FFF2-40B4-BE49-F238E27FC236}">
                <a16:creationId xmlns:a16="http://schemas.microsoft.com/office/drawing/2014/main" id="{ADED4421-B110-C2C5-69BE-E9678A4B1EEC}"/>
              </a:ext>
            </a:extLst>
          </p:cNvPr>
          <p:cNvSpPr>
            <a:spLocks noGrp="1"/>
          </p:cNvSpPr>
          <p:nvPr>
            <p:ph type="body" sz="quarter" idx="30" hasCustomPrompt="1"/>
            <p:custDataLst>
              <p:tags r:id="rId11"/>
            </p:custDataLst>
          </p:nvPr>
        </p:nvSpPr>
        <p:spPr>
          <a:xfrm>
            <a:off x="1283674" y="5487449"/>
            <a:ext cx="4968000" cy="553846"/>
          </a:xfrm>
        </p:spPr>
        <p:txBody>
          <a:bodyPr lIns="108000" anchor="ctr"/>
          <a:lstStyle>
            <a:lvl1pPr>
              <a:spcBef>
                <a:spcPts val="0"/>
              </a:spcBef>
              <a:defRPr sz="1600" b="0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buNone/>
              <a:defRPr sz="1600" b="0">
                <a:solidFill>
                  <a:schemeClr val="tx1"/>
                </a:solidFill>
              </a:defRPr>
            </a:lvl2pPr>
            <a:lvl3pPr marL="0" indent="0">
              <a:spcBef>
                <a:spcPts val="0"/>
              </a:spcBef>
              <a:buNone/>
              <a:defRPr sz="1600" b="0">
                <a:solidFill>
                  <a:schemeClr val="tx1"/>
                </a:solidFill>
              </a:defRPr>
            </a:lvl3pPr>
            <a:lvl4pPr>
              <a:spcBef>
                <a:spcPts val="0"/>
              </a:spcBef>
              <a:defRPr sz="1600" b="0">
                <a:solidFill>
                  <a:schemeClr val="tx1"/>
                </a:solidFill>
              </a:defRPr>
            </a:lvl4pPr>
            <a:lvl5pPr>
              <a:spcBef>
                <a:spcPts val="0"/>
              </a:spcBef>
              <a:defRPr sz="1600" b="0">
                <a:solidFill>
                  <a:schemeClr val="tx1"/>
                </a:solidFill>
              </a:defRPr>
            </a:lvl5pPr>
            <a:lvl6pPr marL="0" indent="0">
              <a:spcBef>
                <a:spcPts val="0"/>
              </a:spcBef>
              <a:buNone/>
              <a:defRPr sz="1600" b="0">
                <a:solidFill>
                  <a:schemeClr val="tx1"/>
                </a:solidFill>
              </a:defRPr>
            </a:lvl6pPr>
            <a:lvl7pPr marL="0" indent="0">
              <a:spcBef>
                <a:spcPts val="0"/>
              </a:spcBef>
              <a:buNone/>
              <a:defRPr sz="1600" b="0">
                <a:solidFill>
                  <a:schemeClr val="tx1"/>
                </a:solidFill>
              </a:defRPr>
            </a:lvl7pPr>
            <a:lvl8pPr>
              <a:spcBef>
                <a:spcPts val="0"/>
              </a:spcBef>
              <a:defRPr sz="1600" b="0">
                <a:solidFill>
                  <a:schemeClr val="tx1"/>
                </a:solidFill>
              </a:defRPr>
            </a:lvl8pPr>
            <a:lvl9pPr marL="0" indent="0">
              <a:spcBef>
                <a:spcPts val="0"/>
              </a:spcBef>
              <a:buNone/>
              <a:defRPr sz="1600" b="0"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Topic</a:t>
            </a:r>
          </a:p>
        </p:txBody>
      </p:sp>
      <p:sp>
        <p:nvSpPr>
          <p:cNvPr id="29" name="Textplatzhalter 35">
            <a:extLst>
              <a:ext uri="{FF2B5EF4-FFF2-40B4-BE49-F238E27FC236}">
                <a16:creationId xmlns:a16="http://schemas.microsoft.com/office/drawing/2014/main" id="{D0773D6F-E74F-523F-131A-02DC5D6FCD3A}"/>
              </a:ext>
            </a:extLst>
          </p:cNvPr>
          <p:cNvSpPr>
            <a:spLocks noGrp="1"/>
          </p:cNvSpPr>
          <p:nvPr>
            <p:ph type="body" sz="quarter" idx="31" hasCustomPrompt="1"/>
            <p:custDataLst>
              <p:tags r:id="rId12"/>
            </p:custDataLst>
          </p:nvPr>
        </p:nvSpPr>
        <p:spPr>
          <a:xfrm>
            <a:off x="492126" y="3114733"/>
            <a:ext cx="791550" cy="765308"/>
          </a:xfrm>
        </p:spPr>
        <p:txBody>
          <a:bodyPr lIns="0" tIns="0" anchor="ctr"/>
          <a:lstStyle>
            <a:lvl1pPr algn="l">
              <a:spcBef>
                <a:spcPts val="0"/>
              </a:spcBef>
              <a:defRPr sz="4400" b="1" spc="0" baseline="0">
                <a:solidFill>
                  <a:schemeClr val="accent1"/>
                </a:solidFill>
                <a:latin typeface="+mj-lt"/>
              </a:defRPr>
            </a:lvl1pPr>
            <a:lvl2pPr marL="0" indent="0" algn="l">
              <a:spcBef>
                <a:spcPts val="0"/>
              </a:spcBef>
              <a:buNone/>
              <a:defRPr sz="4400" b="1" spc="0">
                <a:solidFill>
                  <a:schemeClr val="bg2"/>
                </a:solidFill>
                <a:latin typeface="+mj-lt"/>
              </a:defRPr>
            </a:lvl2pPr>
            <a:lvl3pPr marL="0" indent="0" algn="l">
              <a:spcBef>
                <a:spcPts val="0"/>
              </a:spcBef>
              <a:buNone/>
              <a:defRPr sz="4400" b="1" spc="0">
                <a:solidFill>
                  <a:schemeClr val="accent1"/>
                </a:solidFill>
                <a:latin typeface="+mj-lt"/>
              </a:defRPr>
            </a:lvl3pPr>
            <a:lvl4pPr algn="l">
              <a:spcBef>
                <a:spcPts val="0"/>
              </a:spcBef>
              <a:defRPr sz="4400" b="1" spc="0">
                <a:solidFill>
                  <a:schemeClr val="accent1"/>
                </a:solidFill>
                <a:latin typeface="+mj-lt"/>
              </a:defRPr>
            </a:lvl4pPr>
            <a:lvl5pPr algn="l">
              <a:spcBef>
                <a:spcPts val="0"/>
              </a:spcBef>
              <a:defRPr sz="4400" b="1" spc="0">
                <a:solidFill>
                  <a:schemeClr val="accent1"/>
                </a:solidFill>
                <a:latin typeface="+mj-lt"/>
              </a:defRPr>
            </a:lvl5pPr>
            <a:lvl6pPr marL="0" indent="0" algn="l">
              <a:spcBef>
                <a:spcPts val="0"/>
              </a:spcBef>
              <a:buNone/>
              <a:defRPr sz="4400" b="1" spc="0">
                <a:solidFill>
                  <a:schemeClr val="accent1"/>
                </a:solidFill>
                <a:latin typeface="+mj-lt"/>
              </a:defRPr>
            </a:lvl6pPr>
            <a:lvl7pPr marL="0" indent="0" algn="l">
              <a:spcBef>
                <a:spcPts val="0"/>
              </a:spcBef>
              <a:buNone/>
              <a:defRPr sz="4400" b="1" spc="0">
                <a:solidFill>
                  <a:schemeClr val="accent1"/>
                </a:solidFill>
                <a:latin typeface="+mj-lt"/>
              </a:defRPr>
            </a:lvl7pPr>
            <a:lvl8pPr marL="0" indent="0" algn="l">
              <a:spcBef>
                <a:spcPts val="0"/>
              </a:spcBef>
              <a:buNone/>
              <a:defRPr sz="4400" b="1" spc="0">
                <a:solidFill>
                  <a:schemeClr val="accent1"/>
                </a:solidFill>
                <a:latin typeface="+mj-lt"/>
              </a:defRPr>
            </a:lvl8pPr>
            <a:lvl9pPr marL="0" indent="0" algn="l">
              <a:spcBef>
                <a:spcPts val="0"/>
              </a:spcBef>
              <a:buNone/>
              <a:defRPr sz="4400" b="1" spc="0">
                <a:solidFill>
                  <a:schemeClr val="accent1"/>
                </a:solidFill>
                <a:latin typeface="+mj-lt"/>
              </a:defRPr>
            </a:lvl9pPr>
          </a:lstStyle>
          <a:p>
            <a:pPr lvl="0"/>
            <a:r>
              <a:rPr lang="en-US"/>
              <a:t>03</a:t>
            </a:r>
            <a:endParaRPr lang="en-US" dirty="0"/>
          </a:p>
        </p:txBody>
      </p:sp>
      <p:sp>
        <p:nvSpPr>
          <p:cNvPr id="30" name="Textplatzhalter 35">
            <a:extLst>
              <a:ext uri="{FF2B5EF4-FFF2-40B4-BE49-F238E27FC236}">
                <a16:creationId xmlns:a16="http://schemas.microsoft.com/office/drawing/2014/main" id="{C0E3D995-92B1-4240-6872-96C0C937501A}"/>
              </a:ext>
            </a:extLst>
          </p:cNvPr>
          <p:cNvSpPr>
            <a:spLocks noGrp="1"/>
          </p:cNvSpPr>
          <p:nvPr>
            <p:ph type="body" sz="quarter" idx="32" hasCustomPrompt="1"/>
            <p:custDataLst>
              <p:tags r:id="rId13"/>
            </p:custDataLst>
          </p:nvPr>
        </p:nvSpPr>
        <p:spPr>
          <a:xfrm>
            <a:off x="492125" y="3870394"/>
            <a:ext cx="791551" cy="765308"/>
          </a:xfrm>
        </p:spPr>
        <p:txBody>
          <a:bodyPr lIns="0" tIns="0" anchor="ctr"/>
          <a:lstStyle>
            <a:lvl1pPr algn="l">
              <a:spcBef>
                <a:spcPts val="0"/>
              </a:spcBef>
              <a:defRPr sz="4400" b="1" spc="0" baseline="0">
                <a:solidFill>
                  <a:schemeClr val="accent1"/>
                </a:solidFill>
                <a:latin typeface="+mj-lt"/>
              </a:defRPr>
            </a:lvl1pPr>
            <a:lvl2pPr marL="0" indent="0" algn="l">
              <a:spcBef>
                <a:spcPts val="0"/>
              </a:spcBef>
              <a:buNone/>
              <a:defRPr sz="4400" b="1" spc="0">
                <a:solidFill>
                  <a:schemeClr val="bg2"/>
                </a:solidFill>
                <a:latin typeface="+mj-lt"/>
              </a:defRPr>
            </a:lvl2pPr>
            <a:lvl3pPr marL="0" indent="0" algn="l">
              <a:spcBef>
                <a:spcPts val="0"/>
              </a:spcBef>
              <a:buNone/>
              <a:defRPr sz="4400" b="1" spc="0">
                <a:solidFill>
                  <a:schemeClr val="accent1"/>
                </a:solidFill>
                <a:latin typeface="+mj-lt"/>
              </a:defRPr>
            </a:lvl3pPr>
            <a:lvl4pPr algn="l">
              <a:spcBef>
                <a:spcPts val="0"/>
              </a:spcBef>
              <a:defRPr sz="4400" b="1" spc="0">
                <a:solidFill>
                  <a:schemeClr val="accent1"/>
                </a:solidFill>
                <a:latin typeface="+mj-lt"/>
              </a:defRPr>
            </a:lvl4pPr>
            <a:lvl5pPr algn="l">
              <a:spcBef>
                <a:spcPts val="0"/>
              </a:spcBef>
              <a:defRPr sz="4400" b="1" spc="0">
                <a:solidFill>
                  <a:schemeClr val="accent1"/>
                </a:solidFill>
                <a:latin typeface="+mj-lt"/>
              </a:defRPr>
            </a:lvl5pPr>
            <a:lvl6pPr marL="0" indent="0" algn="l">
              <a:spcBef>
                <a:spcPts val="0"/>
              </a:spcBef>
              <a:buNone/>
              <a:defRPr sz="4400" b="1" spc="0">
                <a:solidFill>
                  <a:schemeClr val="accent1"/>
                </a:solidFill>
                <a:latin typeface="+mj-lt"/>
              </a:defRPr>
            </a:lvl6pPr>
            <a:lvl7pPr marL="0" indent="0" algn="l">
              <a:spcBef>
                <a:spcPts val="0"/>
              </a:spcBef>
              <a:buNone/>
              <a:defRPr sz="4400" b="1" spc="0">
                <a:solidFill>
                  <a:schemeClr val="accent1"/>
                </a:solidFill>
                <a:latin typeface="+mj-lt"/>
              </a:defRPr>
            </a:lvl7pPr>
            <a:lvl8pPr marL="0" indent="0" algn="l">
              <a:spcBef>
                <a:spcPts val="0"/>
              </a:spcBef>
              <a:buNone/>
              <a:defRPr sz="4400" b="1" spc="0">
                <a:solidFill>
                  <a:schemeClr val="accent1"/>
                </a:solidFill>
                <a:latin typeface="+mj-lt"/>
              </a:defRPr>
            </a:lvl8pPr>
            <a:lvl9pPr marL="0" indent="0" algn="l">
              <a:spcBef>
                <a:spcPts val="0"/>
              </a:spcBef>
              <a:buNone/>
              <a:defRPr sz="4400" b="1" spc="0">
                <a:solidFill>
                  <a:schemeClr val="accent1"/>
                </a:solidFill>
                <a:latin typeface="+mj-lt"/>
              </a:defRPr>
            </a:lvl9pPr>
          </a:lstStyle>
          <a:p>
            <a:pPr lvl="0"/>
            <a:r>
              <a:rPr lang="en-US"/>
              <a:t>04</a:t>
            </a:r>
            <a:endParaRPr lang="en-US" dirty="0"/>
          </a:p>
        </p:txBody>
      </p:sp>
      <p:sp>
        <p:nvSpPr>
          <p:cNvPr id="31" name="Textplatzhalter 35">
            <a:extLst>
              <a:ext uri="{FF2B5EF4-FFF2-40B4-BE49-F238E27FC236}">
                <a16:creationId xmlns:a16="http://schemas.microsoft.com/office/drawing/2014/main" id="{AC8A73BB-B4C3-50C0-0100-1C4ED116B745}"/>
              </a:ext>
            </a:extLst>
          </p:cNvPr>
          <p:cNvSpPr>
            <a:spLocks noGrp="1"/>
          </p:cNvSpPr>
          <p:nvPr>
            <p:ph type="body" sz="quarter" idx="33" hasCustomPrompt="1"/>
            <p:custDataLst>
              <p:tags r:id="rId14"/>
            </p:custDataLst>
          </p:nvPr>
        </p:nvSpPr>
        <p:spPr>
          <a:xfrm>
            <a:off x="492126" y="4626055"/>
            <a:ext cx="791550" cy="765308"/>
          </a:xfrm>
        </p:spPr>
        <p:txBody>
          <a:bodyPr lIns="0" tIns="0" anchor="ctr"/>
          <a:lstStyle>
            <a:lvl1pPr algn="l">
              <a:spcBef>
                <a:spcPts val="0"/>
              </a:spcBef>
              <a:defRPr sz="4400" b="1" spc="0" baseline="0">
                <a:solidFill>
                  <a:schemeClr val="accent1"/>
                </a:solidFill>
                <a:latin typeface="+mj-lt"/>
              </a:defRPr>
            </a:lvl1pPr>
            <a:lvl2pPr marL="0" indent="0" algn="l">
              <a:spcBef>
                <a:spcPts val="0"/>
              </a:spcBef>
              <a:buNone/>
              <a:defRPr sz="4400" b="1" spc="0">
                <a:solidFill>
                  <a:schemeClr val="bg2"/>
                </a:solidFill>
                <a:latin typeface="+mj-lt"/>
              </a:defRPr>
            </a:lvl2pPr>
            <a:lvl3pPr marL="0" indent="0" algn="l">
              <a:spcBef>
                <a:spcPts val="0"/>
              </a:spcBef>
              <a:buNone/>
              <a:defRPr sz="4400" b="1" spc="0">
                <a:solidFill>
                  <a:schemeClr val="accent1"/>
                </a:solidFill>
                <a:latin typeface="+mj-lt"/>
              </a:defRPr>
            </a:lvl3pPr>
            <a:lvl4pPr algn="l">
              <a:spcBef>
                <a:spcPts val="0"/>
              </a:spcBef>
              <a:defRPr sz="4400" b="1" spc="0">
                <a:solidFill>
                  <a:schemeClr val="accent1"/>
                </a:solidFill>
                <a:latin typeface="+mj-lt"/>
              </a:defRPr>
            </a:lvl4pPr>
            <a:lvl5pPr algn="l">
              <a:spcBef>
                <a:spcPts val="0"/>
              </a:spcBef>
              <a:defRPr sz="4400" b="1" spc="0">
                <a:solidFill>
                  <a:schemeClr val="accent1"/>
                </a:solidFill>
                <a:latin typeface="+mj-lt"/>
              </a:defRPr>
            </a:lvl5pPr>
            <a:lvl6pPr marL="0" indent="0" algn="l">
              <a:spcBef>
                <a:spcPts val="0"/>
              </a:spcBef>
              <a:buNone/>
              <a:defRPr sz="4400" b="1" spc="0">
                <a:solidFill>
                  <a:schemeClr val="accent1"/>
                </a:solidFill>
                <a:latin typeface="+mj-lt"/>
              </a:defRPr>
            </a:lvl6pPr>
            <a:lvl7pPr marL="0" indent="0" algn="l">
              <a:spcBef>
                <a:spcPts val="0"/>
              </a:spcBef>
              <a:buNone/>
              <a:defRPr sz="4400" b="1" spc="0">
                <a:solidFill>
                  <a:schemeClr val="accent1"/>
                </a:solidFill>
                <a:latin typeface="+mj-lt"/>
              </a:defRPr>
            </a:lvl7pPr>
            <a:lvl8pPr marL="0" indent="0" algn="l">
              <a:spcBef>
                <a:spcPts val="0"/>
              </a:spcBef>
              <a:buNone/>
              <a:defRPr sz="4400" b="1" spc="0">
                <a:solidFill>
                  <a:schemeClr val="accent1"/>
                </a:solidFill>
                <a:latin typeface="+mj-lt"/>
              </a:defRPr>
            </a:lvl8pPr>
            <a:lvl9pPr marL="0" indent="0" algn="l">
              <a:spcBef>
                <a:spcPts val="0"/>
              </a:spcBef>
              <a:buNone/>
              <a:defRPr sz="4400" b="1" spc="0">
                <a:solidFill>
                  <a:schemeClr val="accent1"/>
                </a:solidFill>
                <a:latin typeface="+mj-lt"/>
              </a:defRPr>
            </a:lvl9pPr>
          </a:lstStyle>
          <a:p>
            <a:pPr lvl="0"/>
            <a:r>
              <a:rPr lang="en-US"/>
              <a:t>05</a:t>
            </a:r>
            <a:endParaRPr lang="en-US" dirty="0"/>
          </a:p>
        </p:txBody>
      </p:sp>
      <p:sp>
        <p:nvSpPr>
          <p:cNvPr id="32" name="Textplatzhalter 35">
            <a:extLst>
              <a:ext uri="{FF2B5EF4-FFF2-40B4-BE49-F238E27FC236}">
                <a16:creationId xmlns:a16="http://schemas.microsoft.com/office/drawing/2014/main" id="{5836A80E-CD99-19B8-1869-BED0D3015B75}"/>
              </a:ext>
            </a:extLst>
          </p:cNvPr>
          <p:cNvSpPr>
            <a:spLocks noGrp="1"/>
          </p:cNvSpPr>
          <p:nvPr>
            <p:ph type="body" sz="quarter" idx="34" hasCustomPrompt="1"/>
            <p:custDataLst>
              <p:tags r:id="rId15"/>
            </p:custDataLst>
          </p:nvPr>
        </p:nvSpPr>
        <p:spPr>
          <a:xfrm>
            <a:off x="492126" y="5381718"/>
            <a:ext cx="791550" cy="765308"/>
          </a:xfrm>
        </p:spPr>
        <p:txBody>
          <a:bodyPr lIns="0" tIns="0" anchor="ctr"/>
          <a:lstStyle>
            <a:lvl1pPr algn="l">
              <a:spcBef>
                <a:spcPts val="0"/>
              </a:spcBef>
              <a:defRPr sz="4400" b="1" spc="0" baseline="0">
                <a:solidFill>
                  <a:schemeClr val="accent1"/>
                </a:solidFill>
                <a:latin typeface="+mj-lt"/>
              </a:defRPr>
            </a:lvl1pPr>
            <a:lvl2pPr marL="0" indent="0" algn="l">
              <a:spcBef>
                <a:spcPts val="0"/>
              </a:spcBef>
              <a:buNone/>
              <a:defRPr sz="4400" b="1" spc="0">
                <a:solidFill>
                  <a:schemeClr val="bg2"/>
                </a:solidFill>
                <a:latin typeface="+mj-lt"/>
              </a:defRPr>
            </a:lvl2pPr>
            <a:lvl3pPr marL="0" indent="0" algn="l">
              <a:spcBef>
                <a:spcPts val="0"/>
              </a:spcBef>
              <a:buNone/>
              <a:defRPr sz="4400" b="1" spc="0">
                <a:solidFill>
                  <a:schemeClr val="accent1"/>
                </a:solidFill>
                <a:latin typeface="+mj-lt"/>
              </a:defRPr>
            </a:lvl3pPr>
            <a:lvl4pPr algn="l">
              <a:spcBef>
                <a:spcPts val="0"/>
              </a:spcBef>
              <a:defRPr sz="4400" b="1" spc="0">
                <a:solidFill>
                  <a:schemeClr val="accent1"/>
                </a:solidFill>
                <a:latin typeface="+mj-lt"/>
              </a:defRPr>
            </a:lvl4pPr>
            <a:lvl5pPr algn="l">
              <a:spcBef>
                <a:spcPts val="0"/>
              </a:spcBef>
              <a:defRPr sz="4400" b="1" spc="0">
                <a:solidFill>
                  <a:schemeClr val="accent1"/>
                </a:solidFill>
                <a:latin typeface="+mj-lt"/>
              </a:defRPr>
            </a:lvl5pPr>
            <a:lvl6pPr marL="0" indent="0" algn="l">
              <a:spcBef>
                <a:spcPts val="0"/>
              </a:spcBef>
              <a:buNone/>
              <a:defRPr sz="4400" b="1" spc="0">
                <a:solidFill>
                  <a:schemeClr val="accent1"/>
                </a:solidFill>
                <a:latin typeface="+mj-lt"/>
              </a:defRPr>
            </a:lvl6pPr>
            <a:lvl7pPr marL="0" indent="0" algn="l">
              <a:spcBef>
                <a:spcPts val="0"/>
              </a:spcBef>
              <a:buNone/>
              <a:defRPr sz="4400" b="1" spc="0">
                <a:solidFill>
                  <a:schemeClr val="accent1"/>
                </a:solidFill>
                <a:latin typeface="+mj-lt"/>
              </a:defRPr>
            </a:lvl7pPr>
            <a:lvl8pPr marL="0" indent="0" algn="l">
              <a:spcBef>
                <a:spcPts val="0"/>
              </a:spcBef>
              <a:buNone/>
              <a:defRPr sz="4400" b="1" spc="0">
                <a:solidFill>
                  <a:schemeClr val="accent1"/>
                </a:solidFill>
                <a:latin typeface="+mj-lt"/>
              </a:defRPr>
            </a:lvl8pPr>
            <a:lvl9pPr marL="0" indent="0" algn="l">
              <a:spcBef>
                <a:spcPts val="0"/>
              </a:spcBef>
              <a:buNone/>
              <a:defRPr sz="4400" b="1" spc="0">
                <a:solidFill>
                  <a:schemeClr val="accent1"/>
                </a:solidFill>
                <a:latin typeface="+mj-lt"/>
              </a:defRPr>
            </a:lvl9pPr>
          </a:lstStyle>
          <a:p>
            <a:pPr lvl="0"/>
            <a:r>
              <a:rPr lang="en-US"/>
              <a:t>06</a:t>
            </a:r>
            <a:endParaRPr lang="en-US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B5C152D4-1432-6BA7-7A3C-9724B4746C30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fld id="{BED803A3-C4DB-4E36-9C99-82DF07FD0BF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663838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-Layouts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feld 4">
            <a:extLst>
              <a:ext uri="{FF2B5EF4-FFF2-40B4-BE49-F238E27FC236}">
                <a16:creationId xmlns:a16="http://schemas.microsoft.com/office/drawing/2014/main" id="{A35A8E3C-6284-F94D-F36B-F0E728D19CC8}"/>
              </a:ext>
            </a:extLst>
          </p:cNvPr>
          <p:cNvSpPr txBox="1"/>
          <p:nvPr userDrawn="1">
            <p:custDataLst>
              <p:tags r:id="rId1"/>
            </p:custDataLst>
          </p:nvPr>
        </p:nvSpPr>
        <p:spPr>
          <a:xfrm>
            <a:off x="1345223" y="1212121"/>
            <a:ext cx="9501554" cy="4433758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sz="10000" dirty="0">
                <a:solidFill>
                  <a:schemeClr val="bg1"/>
                </a:solidFill>
              </a:rPr>
              <a:t>Text-Layouts</a:t>
            </a:r>
          </a:p>
        </p:txBody>
      </p:sp>
    </p:spTree>
    <p:extLst>
      <p:ext uri="{BB962C8B-B14F-4D97-AF65-F5344CB8AC3E}">
        <p14:creationId xmlns:p14="http://schemas.microsoft.com/office/powerpoint/2010/main" val="66913537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L + S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5E574F5-9800-4751-74ED-F163A90C0815}"/>
              </a:ext>
            </a:extLst>
          </p:cNvPr>
          <p:cNvSpPr>
            <a:spLocks noGrp="1"/>
          </p:cNvSpPr>
          <p:nvPr>
            <p:ph type="sldNum" sz="quarter" idx="12"/>
            <p:custDataLst>
              <p:tags r:id="rId1"/>
            </p:custDataLst>
          </p:nvPr>
        </p:nvSpPr>
        <p:spPr/>
        <p:txBody>
          <a:bodyPr/>
          <a:lstStyle>
            <a:lvl1pPr marL="0" indent="0">
              <a:buClr>
                <a:schemeClr val="accent1"/>
              </a:buClr>
              <a:buFont typeface="Webdings" panose="05030102010509060703" pitchFamily="18" charset="2"/>
              <a:buNone/>
              <a:defRPr/>
            </a:lvl1pPr>
          </a:lstStyle>
          <a:p>
            <a:fld id="{BED803A3-C4DB-4E36-9C99-82DF07FD0BF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itel 7">
            <a:extLst>
              <a:ext uri="{FF2B5EF4-FFF2-40B4-BE49-F238E27FC236}">
                <a16:creationId xmlns:a16="http://schemas.microsoft.com/office/drawing/2014/main" id="{E751B9DA-9168-E9EA-CFE5-50056B3C46EE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492125" y="586800"/>
            <a:ext cx="11206163" cy="802091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Here is a headline</a:t>
            </a:r>
            <a:endParaRPr lang="en-US" dirty="0"/>
          </a:p>
        </p:txBody>
      </p:sp>
      <p:sp>
        <p:nvSpPr>
          <p:cNvPr id="9" name="Untertitel 12">
            <a:extLst>
              <a:ext uri="{FF2B5EF4-FFF2-40B4-BE49-F238E27FC236}">
                <a16:creationId xmlns:a16="http://schemas.microsoft.com/office/drawing/2014/main" id="{DC51AFFA-64DA-BCE1-4659-8B53848267C6}"/>
              </a:ext>
            </a:extLst>
          </p:cNvPr>
          <p:cNvSpPr>
            <a:spLocks noGrp="1"/>
          </p:cNvSpPr>
          <p:nvPr>
            <p:ph type="subTitle" sz="quarter" idx="13" hasCustomPrompt="1"/>
            <p:custDataLst>
              <p:tags r:id="rId3"/>
            </p:custDataLst>
          </p:nvPr>
        </p:nvSpPr>
        <p:spPr>
          <a:xfrm>
            <a:off x="492125" y="1404000"/>
            <a:ext cx="11206163" cy="504000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spcBef>
                <a:spcPts val="0"/>
              </a:spcBef>
              <a:buNone/>
              <a:defRPr sz="1800" b="0">
                <a:solidFill>
                  <a:schemeClr val="accent1"/>
                </a:solidFill>
                <a:latin typeface="+mn-lt"/>
              </a:defRPr>
            </a:lvl1pPr>
            <a:lvl2pPr marL="0" indent="0" algn="l">
              <a:spcBef>
                <a:spcPts val="0"/>
              </a:spcBef>
              <a:buNone/>
              <a:defRPr sz="1800" b="0">
                <a:solidFill>
                  <a:schemeClr val="accent1"/>
                </a:solidFill>
                <a:latin typeface="+mj-lt"/>
              </a:defRPr>
            </a:lvl2pPr>
            <a:lvl3pPr marL="0" indent="0" algn="l">
              <a:spcBef>
                <a:spcPts val="0"/>
              </a:spcBef>
              <a:buNone/>
              <a:defRPr sz="1800" b="0">
                <a:solidFill>
                  <a:schemeClr val="accent1"/>
                </a:solidFill>
                <a:latin typeface="+mj-lt"/>
              </a:defRPr>
            </a:lvl3pPr>
            <a:lvl4pPr marL="0" indent="0" algn="l">
              <a:spcBef>
                <a:spcPts val="0"/>
              </a:spcBef>
              <a:buNone/>
              <a:defRPr sz="1800" b="0">
                <a:solidFill>
                  <a:schemeClr val="accent1"/>
                </a:solidFill>
                <a:latin typeface="+mj-lt"/>
              </a:defRPr>
            </a:lvl4pPr>
            <a:lvl5pPr marL="0" indent="0" algn="l">
              <a:spcBef>
                <a:spcPts val="0"/>
              </a:spcBef>
              <a:buNone/>
              <a:defRPr sz="1800" b="0">
                <a:solidFill>
                  <a:schemeClr val="accent1"/>
                </a:solidFill>
                <a:latin typeface="+mj-lt"/>
              </a:defRPr>
            </a:lvl5pPr>
            <a:lvl6pPr marL="0" indent="0" algn="l">
              <a:spcBef>
                <a:spcPts val="0"/>
              </a:spcBef>
              <a:buNone/>
              <a:defRPr sz="1800" b="0">
                <a:solidFill>
                  <a:schemeClr val="accent1"/>
                </a:solidFill>
                <a:latin typeface="+mj-lt"/>
              </a:defRPr>
            </a:lvl6pPr>
            <a:lvl7pPr marL="0" indent="0" algn="l">
              <a:spcBef>
                <a:spcPts val="0"/>
              </a:spcBef>
              <a:buNone/>
              <a:defRPr sz="1800" b="0">
                <a:solidFill>
                  <a:schemeClr val="accent1"/>
                </a:solidFill>
                <a:latin typeface="+mj-lt"/>
              </a:defRPr>
            </a:lvl7pPr>
            <a:lvl8pPr marL="0" indent="0" algn="l">
              <a:spcBef>
                <a:spcPts val="0"/>
              </a:spcBef>
              <a:buNone/>
              <a:defRPr sz="1800" b="0">
                <a:solidFill>
                  <a:schemeClr val="accent1"/>
                </a:solidFill>
                <a:latin typeface="+mj-lt"/>
              </a:defRPr>
            </a:lvl8pPr>
            <a:lvl9pPr marL="0" indent="0" algn="l">
              <a:spcBef>
                <a:spcPts val="0"/>
              </a:spcBef>
              <a:buNone/>
              <a:defRPr sz="1800" b="0">
                <a:solidFill>
                  <a:schemeClr val="accent1"/>
                </a:solidFill>
                <a:latin typeface="+mj-lt"/>
              </a:defRPr>
            </a:lvl9pPr>
          </a:lstStyle>
          <a:p>
            <a:r>
              <a:rPr lang="en-US"/>
              <a:t>Here is a subline</a:t>
            </a:r>
          </a:p>
        </p:txBody>
      </p:sp>
    </p:spTree>
    <p:extLst>
      <p:ext uri="{BB962C8B-B14F-4D97-AF65-F5344CB8AC3E}">
        <p14:creationId xmlns:p14="http://schemas.microsoft.com/office/powerpoint/2010/main" val="161343445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ly head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5E574F5-9800-4751-74ED-F163A90C0815}"/>
              </a:ext>
            </a:extLst>
          </p:cNvPr>
          <p:cNvSpPr>
            <a:spLocks noGrp="1"/>
          </p:cNvSpPr>
          <p:nvPr>
            <p:ph type="sldNum" sz="quarter" idx="12"/>
            <p:custDataLst>
              <p:tags r:id="rId1"/>
            </p:custDataLst>
          </p:nvPr>
        </p:nvSpPr>
        <p:spPr/>
        <p:txBody>
          <a:bodyPr/>
          <a:lstStyle>
            <a:lvl1pPr marL="0" indent="0">
              <a:buClr>
                <a:schemeClr val="accent1"/>
              </a:buClr>
              <a:buFont typeface="Webdings" panose="05030102010509060703" pitchFamily="18" charset="2"/>
              <a:buNone/>
              <a:defRPr/>
            </a:lvl1pPr>
          </a:lstStyle>
          <a:p>
            <a:fld id="{BED803A3-C4DB-4E36-9C99-82DF07FD0BF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itel 7">
            <a:extLst>
              <a:ext uri="{FF2B5EF4-FFF2-40B4-BE49-F238E27FC236}">
                <a16:creationId xmlns:a16="http://schemas.microsoft.com/office/drawing/2014/main" id="{E751B9DA-9168-E9EA-CFE5-50056B3C46EE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492125" y="586800"/>
            <a:ext cx="11206163" cy="1080000"/>
          </a:xfrm>
        </p:spPr>
        <p:txBody>
          <a:bodyPr/>
          <a:lstStyle/>
          <a:p>
            <a:r>
              <a:rPr lang="en-US"/>
              <a:t>Here is a headline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641083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/4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5E574F5-9800-4751-74ED-F163A90C0815}"/>
              </a:ext>
            </a:extLst>
          </p:cNvPr>
          <p:cNvSpPr>
            <a:spLocks noGrp="1"/>
          </p:cNvSpPr>
          <p:nvPr>
            <p:ph type="sldNum" sz="quarter" idx="12"/>
            <p:custDataLst>
              <p:tags r:id="rId1"/>
            </p:custDataLst>
          </p:nvPr>
        </p:nvSpPr>
        <p:spPr/>
        <p:txBody>
          <a:bodyPr/>
          <a:lstStyle>
            <a:lvl1pPr marL="0" indent="0">
              <a:buClr>
                <a:schemeClr val="accent1"/>
              </a:buClr>
              <a:buFont typeface="Webdings" panose="05030102010509060703" pitchFamily="18" charset="2"/>
              <a:buNone/>
              <a:defRPr/>
            </a:lvl1pPr>
          </a:lstStyle>
          <a:p>
            <a:fld id="{BED803A3-C4DB-4E36-9C99-82DF07FD0BF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43539D4C-3873-C6B5-318E-147A3B62BB6B}"/>
              </a:ext>
            </a:extLst>
          </p:cNvPr>
          <p:cNvSpPr>
            <a:spLocks noGrp="1"/>
          </p:cNvSpPr>
          <p:nvPr>
            <p:ph type="body" sz="quarter" idx="14"/>
            <p:custDataLst>
              <p:tags r:id="rId2"/>
            </p:custDataLst>
          </p:nvPr>
        </p:nvSpPr>
        <p:spPr>
          <a:xfrm>
            <a:off x="492125" y="2417762"/>
            <a:ext cx="8350249" cy="354023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Untertitel 12">
            <a:extLst>
              <a:ext uri="{FF2B5EF4-FFF2-40B4-BE49-F238E27FC236}">
                <a16:creationId xmlns:a16="http://schemas.microsoft.com/office/drawing/2014/main" id="{163A1103-5E70-1DBC-B37F-D14CEEF587E0}"/>
              </a:ext>
            </a:extLst>
          </p:cNvPr>
          <p:cNvSpPr>
            <a:spLocks noGrp="1"/>
          </p:cNvSpPr>
          <p:nvPr>
            <p:ph type="subTitle" sz="quarter" idx="13" hasCustomPrompt="1"/>
            <p:custDataLst>
              <p:tags r:id="rId3"/>
            </p:custDataLst>
          </p:nvPr>
        </p:nvSpPr>
        <p:spPr>
          <a:xfrm>
            <a:off x="492125" y="1404000"/>
            <a:ext cx="11206163" cy="504000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spcBef>
                <a:spcPts val="0"/>
              </a:spcBef>
              <a:buNone/>
              <a:defRPr sz="1800" b="0">
                <a:solidFill>
                  <a:schemeClr val="accent1"/>
                </a:solidFill>
                <a:latin typeface="+mn-lt"/>
              </a:defRPr>
            </a:lvl1pPr>
            <a:lvl2pPr marL="0" indent="0" algn="l">
              <a:spcBef>
                <a:spcPts val="0"/>
              </a:spcBef>
              <a:buNone/>
              <a:defRPr sz="1800" b="0">
                <a:solidFill>
                  <a:schemeClr val="accent1"/>
                </a:solidFill>
                <a:latin typeface="+mj-lt"/>
              </a:defRPr>
            </a:lvl2pPr>
            <a:lvl3pPr marL="0" indent="0" algn="l">
              <a:spcBef>
                <a:spcPts val="0"/>
              </a:spcBef>
              <a:buNone/>
              <a:defRPr sz="1800" b="0">
                <a:solidFill>
                  <a:schemeClr val="accent1"/>
                </a:solidFill>
                <a:latin typeface="+mj-lt"/>
              </a:defRPr>
            </a:lvl3pPr>
            <a:lvl4pPr marL="0" indent="0" algn="l">
              <a:spcBef>
                <a:spcPts val="0"/>
              </a:spcBef>
              <a:buNone/>
              <a:defRPr sz="1800" b="0">
                <a:solidFill>
                  <a:schemeClr val="accent1"/>
                </a:solidFill>
                <a:latin typeface="+mj-lt"/>
              </a:defRPr>
            </a:lvl4pPr>
            <a:lvl5pPr marL="0" indent="0" algn="l">
              <a:spcBef>
                <a:spcPts val="0"/>
              </a:spcBef>
              <a:buNone/>
              <a:defRPr sz="1800" b="0">
                <a:solidFill>
                  <a:schemeClr val="accent1"/>
                </a:solidFill>
                <a:latin typeface="+mj-lt"/>
              </a:defRPr>
            </a:lvl5pPr>
            <a:lvl6pPr marL="0" indent="0" algn="l">
              <a:spcBef>
                <a:spcPts val="0"/>
              </a:spcBef>
              <a:buNone/>
              <a:defRPr sz="1800" b="0">
                <a:solidFill>
                  <a:schemeClr val="accent1"/>
                </a:solidFill>
                <a:latin typeface="+mj-lt"/>
              </a:defRPr>
            </a:lvl6pPr>
            <a:lvl7pPr marL="0" indent="0" algn="l">
              <a:spcBef>
                <a:spcPts val="0"/>
              </a:spcBef>
              <a:buNone/>
              <a:defRPr sz="1800" b="0">
                <a:solidFill>
                  <a:schemeClr val="accent1"/>
                </a:solidFill>
                <a:latin typeface="+mj-lt"/>
              </a:defRPr>
            </a:lvl7pPr>
            <a:lvl8pPr marL="0" indent="0" algn="l">
              <a:spcBef>
                <a:spcPts val="0"/>
              </a:spcBef>
              <a:buNone/>
              <a:defRPr sz="1800" b="0">
                <a:solidFill>
                  <a:schemeClr val="accent1"/>
                </a:solidFill>
                <a:latin typeface="+mj-lt"/>
              </a:defRPr>
            </a:lvl8pPr>
            <a:lvl9pPr marL="0" indent="0" algn="l">
              <a:spcBef>
                <a:spcPts val="0"/>
              </a:spcBef>
              <a:buNone/>
              <a:defRPr sz="1800" b="0">
                <a:solidFill>
                  <a:schemeClr val="accent1"/>
                </a:solidFill>
                <a:latin typeface="+mj-lt"/>
              </a:defRPr>
            </a:lvl9pPr>
          </a:lstStyle>
          <a:p>
            <a:r>
              <a:rPr lang="en-US"/>
              <a:t>Here is a subline</a:t>
            </a:r>
            <a:endParaRPr lang="en-US" dirty="0"/>
          </a:p>
        </p:txBody>
      </p:sp>
      <p:sp>
        <p:nvSpPr>
          <p:cNvPr id="12" name="Titel 11">
            <a:extLst>
              <a:ext uri="{FF2B5EF4-FFF2-40B4-BE49-F238E27FC236}">
                <a16:creationId xmlns:a16="http://schemas.microsoft.com/office/drawing/2014/main" id="{176CFEAC-EAB9-C1ED-71C7-4CA87C401BB3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492125" y="586800"/>
            <a:ext cx="11206163" cy="802091"/>
          </a:xfrm>
        </p:spPr>
        <p:txBody>
          <a:bodyPr/>
          <a:lstStyle>
            <a:lvl1pPr>
              <a:defRPr/>
            </a:lvl1pPr>
          </a:lstStyle>
          <a:p>
            <a:r>
              <a:rPr kumimoji="0" lang="en-US" sz="4700" b="1" i="0" u="none" strike="noStrike" kern="1200" cap="none" spc="0" normalizeH="0" baseline="0" noProof="0">
                <a:ln>
                  <a:noFill/>
                </a:ln>
                <a:solidFill>
                  <a:srgbClr val="0072DA"/>
                </a:solidFill>
                <a:effectLst/>
                <a:uLnTx/>
                <a:uFillTx/>
                <a:latin typeface="Montserrat"/>
                <a:ea typeface="+mj-ea"/>
                <a:cs typeface="+mj-cs"/>
              </a:rPr>
              <a:t>Here is a headline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978469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/2 cent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5E574F5-9800-4751-74ED-F163A90C0815}"/>
              </a:ext>
            </a:extLst>
          </p:cNvPr>
          <p:cNvSpPr>
            <a:spLocks noGrp="1"/>
          </p:cNvSpPr>
          <p:nvPr>
            <p:ph type="sldNum" sz="quarter" idx="12"/>
            <p:custDataLst>
              <p:tags r:id="rId1"/>
            </p:custDataLst>
          </p:nvPr>
        </p:nvSpPr>
        <p:spPr/>
        <p:txBody>
          <a:bodyPr/>
          <a:lstStyle>
            <a:lvl1pPr marL="0" indent="0">
              <a:buClr>
                <a:schemeClr val="accent1"/>
              </a:buClr>
              <a:buFont typeface="Webdings" panose="05030102010509060703" pitchFamily="18" charset="2"/>
              <a:buNone/>
              <a:defRPr/>
            </a:lvl1pPr>
          </a:lstStyle>
          <a:p>
            <a:fld id="{BED803A3-C4DB-4E36-9C99-82DF07FD0BF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43539D4C-3873-C6B5-318E-147A3B62BB6B}"/>
              </a:ext>
            </a:extLst>
          </p:cNvPr>
          <p:cNvSpPr>
            <a:spLocks noGrp="1"/>
          </p:cNvSpPr>
          <p:nvPr>
            <p:ph type="body" sz="quarter" idx="14"/>
            <p:custDataLst>
              <p:tags r:id="rId2"/>
            </p:custDataLst>
          </p:nvPr>
        </p:nvSpPr>
        <p:spPr>
          <a:xfrm>
            <a:off x="492125" y="1915200"/>
            <a:ext cx="5387082" cy="4050000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Titel 11">
            <a:extLst>
              <a:ext uri="{FF2B5EF4-FFF2-40B4-BE49-F238E27FC236}">
                <a16:creationId xmlns:a16="http://schemas.microsoft.com/office/drawing/2014/main" id="{176CFEAC-EAB9-C1ED-71C7-4CA87C401BB3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492125" y="586800"/>
            <a:ext cx="11206163" cy="1080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Here is a headline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594899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/3 cent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5E574F5-9800-4751-74ED-F163A90C0815}"/>
              </a:ext>
            </a:extLst>
          </p:cNvPr>
          <p:cNvSpPr>
            <a:spLocks noGrp="1"/>
          </p:cNvSpPr>
          <p:nvPr>
            <p:ph type="sldNum" sz="quarter" idx="12"/>
            <p:custDataLst>
              <p:tags r:id="rId1"/>
            </p:custDataLst>
          </p:nvPr>
        </p:nvSpPr>
        <p:spPr/>
        <p:txBody>
          <a:bodyPr/>
          <a:lstStyle>
            <a:lvl1pPr marL="0" indent="0">
              <a:buClr>
                <a:schemeClr val="accent1"/>
              </a:buClr>
              <a:buFont typeface="Webdings" panose="05030102010509060703" pitchFamily="18" charset="2"/>
              <a:buNone/>
              <a:defRPr/>
            </a:lvl1pPr>
          </a:lstStyle>
          <a:p>
            <a:fld id="{BED803A3-C4DB-4E36-9C99-82DF07FD0BF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43539D4C-3873-C6B5-318E-147A3B62BB6B}"/>
              </a:ext>
            </a:extLst>
          </p:cNvPr>
          <p:cNvSpPr>
            <a:spLocks noGrp="1"/>
          </p:cNvSpPr>
          <p:nvPr>
            <p:ph type="body" sz="quarter" idx="14"/>
            <p:custDataLst>
              <p:tags r:id="rId2"/>
            </p:custDataLst>
          </p:nvPr>
        </p:nvSpPr>
        <p:spPr>
          <a:xfrm>
            <a:off x="492125" y="1915200"/>
            <a:ext cx="3591388" cy="4050000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Titel 11">
            <a:extLst>
              <a:ext uri="{FF2B5EF4-FFF2-40B4-BE49-F238E27FC236}">
                <a16:creationId xmlns:a16="http://schemas.microsoft.com/office/drawing/2014/main" id="{176CFEAC-EAB9-C1ED-71C7-4CA87C401BB3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492125" y="586800"/>
            <a:ext cx="11206163" cy="1080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Here is a headline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86593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/4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5E574F5-9800-4751-74ED-F163A90C0815}"/>
              </a:ext>
            </a:extLst>
          </p:cNvPr>
          <p:cNvSpPr>
            <a:spLocks noGrp="1"/>
          </p:cNvSpPr>
          <p:nvPr>
            <p:ph type="sldNum" sz="quarter" idx="12"/>
            <p:custDataLst>
              <p:tags r:id="rId1"/>
            </p:custDataLst>
          </p:nvPr>
        </p:nvSpPr>
        <p:spPr/>
        <p:txBody>
          <a:bodyPr/>
          <a:lstStyle>
            <a:lvl1pPr marL="0" indent="0">
              <a:buClr>
                <a:schemeClr val="accent1"/>
              </a:buClr>
              <a:buFont typeface="Webdings" panose="05030102010509060703" pitchFamily="18" charset="2"/>
              <a:buNone/>
              <a:defRPr/>
            </a:lvl1pPr>
          </a:lstStyle>
          <a:p>
            <a:fld id="{BED803A3-C4DB-4E36-9C99-82DF07FD0BF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1803BE28-7FE5-B29B-D57C-8DF143941566}"/>
              </a:ext>
            </a:extLst>
          </p:cNvPr>
          <p:cNvSpPr>
            <a:spLocks noGrp="1"/>
          </p:cNvSpPr>
          <p:nvPr>
            <p:ph type="body" sz="quarter" idx="16"/>
            <p:custDataLst>
              <p:tags r:id="rId2"/>
            </p:custDataLst>
          </p:nvPr>
        </p:nvSpPr>
        <p:spPr>
          <a:xfrm>
            <a:off x="492125" y="1912938"/>
            <a:ext cx="2639541" cy="4045061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itel 7">
            <a:extLst>
              <a:ext uri="{FF2B5EF4-FFF2-40B4-BE49-F238E27FC236}">
                <a16:creationId xmlns:a16="http://schemas.microsoft.com/office/drawing/2014/main" id="{E751B9DA-9168-E9EA-CFE5-50056B3C46EE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492125" y="586800"/>
            <a:ext cx="11206163" cy="802091"/>
          </a:xfrm>
        </p:spPr>
        <p:txBody>
          <a:bodyPr/>
          <a:lstStyle/>
          <a:p>
            <a:r>
              <a:rPr lang="en-US"/>
              <a:t>Here is a headline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5567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/1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5E574F5-9800-4751-74ED-F163A90C0815}"/>
              </a:ext>
            </a:extLst>
          </p:cNvPr>
          <p:cNvSpPr>
            <a:spLocks noGrp="1"/>
          </p:cNvSpPr>
          <p:nvPr>
            <p:ph type="sldNum" sz="quarter" idx="12"/>
            <p:custDataLst>
              <p:tags r:id="rId1"/>
            </p:custDataLst>
          </p:nvPr>
        </p:nvSpPr>
        <p:spPr/>
        <p:txBody>
          <a:bodyPr/>
          <a:lstStyle>
            <a:lvl1pPr marL="0" indent="0">
              <a:buClr>
                <a:schemeClr val="accent1"/>
              </a:buClr>
              <a:buFont typeface="Webdings" panose="05030102010509060703" pitchFamily="18" charset="2"/>
              <a:buNone/>
              <a:defRPr/>
            </a:lvl1pPr>
          </a:lstStyle>
          <a:p>
            <a:fld id="{BED803A3-C4DB-4E36-9C99-82DF07FD0BF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378A175-128D-93ED-D9EC-9B5B952639FE}"/>
              </a:ext>
            </a:extLst>
          </p:cNvPr>
          <p:cNvSpPr>
            <a:spLocks noGrp="1"/>
          </p:cNvSpPr>
          <p:nvPr>
            <p:ph sz="quarter" idx="15"/>
            <p:custDataLst>
              <p:tags r:id="rId2"/>
            </p:custDataLst>
          </p:nvPr>
        </p:nvSpPr>
        <p:spPr>
          <a:xfrm>
            <a:off x="492125" y="2417762"/>
            <a:ext cx="11206163" cy="354023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itel 7">
            <a:extLst>
              <a:ext uri="{FF2B5EF4-FFF2-40B4-BE49-F238E27FC236}">
                <a16:creationId xmlns:a16="http://schemas.microsoft.com/office/drawing/2014/main" id="{E751B9DA-9168-E9EA-CFE5-50056B3C46EE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492125" y="586800"/>
            <a:ext cx="11206163" cy="802091"/>
          </a:xfrm>
        </p:spPr>
        <p:txBody>
          <a:bodyPr/>
          <a:lstStyle/>
          <a:p>
            <a:r>
              <a:rPr lang="en-US"/>
              <a:t>Here is a headline</a:t>
            </a:r>
            <a:endParaRPr lang="en-US" dirty="0"/>
          </a:p>
        </p:txBody>
      </p:sp>
      <p:sp>
        <p:nvSpPr>
          <p:cNvPr id="9" name="Untertitel 12">
            <a:extLst>
              <a:ext uri="{FF2B5EF4-FFF2-40B4-BE49-F238E27FC236}">
                <a16:creationId xmlns:a16="http://schemas.microsoft.com/office/drawing/2014/main" id="{DC51AFFA-64DA-BCE1-4659-8B53848267C6}"/>
              </a:ext>
            </a:extLst>
          </p:cNvPr>
          <p:cNvSpPr>
            <a:spLocks noGrp="1"/>
          </p:cNvSpPr>
          <p:nvPr>
            <p:ph type="subTitle" sz="quarter" idx="13" hasCustomPrompt="1"/>
            <p:custDataLst>
              <p:tags r:id="rId4"/>
            </p:custDataLst>
          </p:nvPr>
        </p:nvSpPr>
        <p:spPr>
          <a:xfrm>
            <a:off x="492125" y="1404000"/>
            <a:ext cx="11206163" cy="504000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spcBef>
                <a:spcPts val="0"/>
              </a:spcBef>
              <a:buNone/>
              <a:defRPr sz="1800" b="0">
                <a:solidFill>
                  <a:schemeClr val="accent1"/>
                </a:solidFill>
                <a:latin typeface="+mn-lt"/>
              </a:defRPr>
            </a:lvl1pPr>
            <a:lvl2pPr marL="0" indent="0" algn="l">
              <a:spcBef>
                <a:spcPts val="0"/>
              </a:spcBef>
              <a:buNone/>
              <a:defRPr sz="1800" b="0">
                <a:solidFill>
                  <a:schemeClr val="accent1"/>
                </a:solidFill>
                <a:latin typeface="+mj-lt"/>
              </a:defRPr>
            </a:lvl2pPr>
            <a:lvl3pPr marL="0" indent="0" algn="l">
              <a:spcBef>
                <a:spcPts val="0"/>
              </a:spcBef>
              <a:buNone/>
              <a:defRPr sz="1800" b="0">
                <a:solidFill>
                  <a:schemeClr val="accent1"/>
                </a:solidFill>
                <a:latin typeface="+mj-lt"/>
              </a:defRPr>
            </a:lvl3pPr>
            <a:lvl4pPr marL="0" indent="0" algn="l">
              <a:spcBef>
                <a:spcPts val="0"/>
              </a:spcBef>
              <a:buNone/>
              <a:defRPr sz="1800" b="0">
                <a:solidFill>
                  <a:schemeClr val="accent1"/>
                </a:solidFill>
                <a:latin typeface="+mj-lt"/>
              </a:defRPr>
            </a:lvl4pPr>
            <a:lvl5pPr marL="0" indent="0" algn="l">
              <a:spcBef>
                <a:spcPts val="0"/>
              </a:spcBef>
              <a:buNone/>
              <a:defRPr sz="1800" b="0">
                <a:solidFill>
                  <a:schemeClr val="accent1"/>
                </a:solidFill>
                <a:latin typeface="+mj-lt"/>
              </a:defRPr>
            </a:lvl5pPr>
            <a:lvl6pPr marL="0" indent="0" algn="l">
              <a:spcBef>
                <a:spcPts val="0"/>
              </a:spcBef>
              <a:buNone/>
              <a:defRPr sz="1800" b="0">
                <a:solidFill>
                  <a:schemeClr val="accent1"/>
                </a:solidFill>
                <a:latin typeface="+mj-lt"/>
              </a:defRPr>
            </a:lvl6pPr>
            <a:lvl7pPr marL="0" indent="0" algn="l">
              <a:spcBef>
                <a:spcPts val="0"/>
              </a:spcBef>
              <a:buNone/>
              <a:defRPr sz="1800" b="0">
                <a:solidFill>
                  <a:schemeClr val="accent1"/>
                </a:solidFill>
                <a:latin typeface="+mj-lt"/>
              </a:defRPr>
            </a:lvl7pPr>
            <a:lvl8pPr marL="0" indent="0" algn="l">
              <a:spcBef>
                <a:spcPts val="0"/>
              </a:spcBef>
              <a:buNone/>
              <a:defRPr sz="1800" b="0">
                <a:solidFill>
                  <a:schemeClr val="accent1"/>
                </a:solidFill>
                <a:latin typeface="+mj-lt"/>
              </a:defRPr>
            </a:lvl8pPr>
            <a:lvl9pPr marL="0" indent="0" algn="l">
              <a:spcBef>
                <a:spcPts val="0"/>
              </a:spcBef>
              <a:buNone/>
              <a:defRPr sz="1800" b="0">
                <a:solidFill>
                  <a:schemeClr val="accent1"/>
                </a:solidFill>
                <a:latin typeface="+mj-lt"/>
              </a:defRPr>
            </a:lvl9pPr>
          </a:lstStyle>
          <a:p>
            <a:r>
              <a:rPr lang="en-US"/>
              <a:t>Here is a headline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254973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/2 Content + 1/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5E574F5-9800-4751-74ED-F163A90C0815}"/>
              </a:ext>
            </a:extLst>
          </p:cNvPr>
          <p:cNvSpPr>
            <a:spLocks noGrp="1"/>
          </p:cNvSpPr>
          <p:nvPr>
            <p:ph type="sldNum" sz="quarter" idx="12"/>
            <p:custDataLst>
              <p:tags r:id="rId1"/>
            </p:custDataLst>
          </p:nvPr>
        </p:nvSpPr>
        <p:spPr/>
        <p:txBody>
          <a:bodyPr/>
          <a:lstStyle>
            <a:lvl1pPr marL="0" indent="0">
              <a:buClr>
                <a:schemeClr val="accent1"/>
              </a:buClr>
              <a:buFont typeface="Webdings" panose="05030102010509060703" pitchFamily="18" charset="2"/>
              <a:buNone/>
              <a:defRPr/>
            </a:lvl1pPr>
          </a:lstStyle>
          <a:p>
            <a:fld id="{BED803A3-C4DB-4E36-9C99-82DF07FD0BF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0762AE01-59EF-33D2-7BD5-B10947F87414}"/>
              </a:ext>
            </a:extLst>
          </p:cNvPr>
          <p:cNvSpPr>
            <a:spLocks noGrp="1"/>
          </p:cNvSpPr>
          <p:nvPr>
            <p:ph sz="quarter" idx="16"/>
            <p:custDataLst>
              <p:tags r:id="rId2"/>
            </p:custDataLst>
          </p:nvPr>
        </p:nvSpPr>
        <p:spPr>
          <a:xfrm>
            <a:off x="492126" y="2417762"/>
            <a:ext cx="5387875" cy="354023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Inhaltsplatzhalter 3">
            <a:extLst>
              <a:ext uri="{FF2B5EF4-FFF2-40B4-BE49-F238E27FC236}">
                <a16:creationId xmlns:a16="http://schemas.microsoft.com/office/drawing/2014/main" id="{797E977C-B9ED-FF50-802B-DFE77696A191}"/>
              </a:ext>
            </a:extLst>
          </p:cNvPr>
          <p:cNvSpPr>
            <a:spLocks noGrp="1"/>
          </p:cNvSpPr>
          <p:nvPr>
            <p:ph sz="quarter" idx="17"/>
            <p:custDataLst>
              <p:tags r:id="rId3"/>
            </p:custDataLst>
          </p:nvPr>
        </p:nvSpPr>
        <p:spPr>
          <a:xfrm>
            <a:off x="6312000" y="2417762"/>
            <a:ext cx="5387875" cy="354023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Untertitel 12">
            <a:extLst>
              <a:ext uri="{FF2B5EF4-FFF2-40B4-BE49-F238E27FC236}">
                <a16:creationId xmlns:a16="http://schemas.microsoft.com/office/drawing/2014/main" id="{F1A4A782-4949-9F60-0484-3A4D3D8C73BF}"/>
              </a:ext>
            </a:extLst>
          </p:cNvPr>
          <p:cNvSpPr>
            <a:spLocks noGrp="1"/>
          </p:cNvSpPr>
          <p:nvPr>
            <p:ph type="subTitle" sz="quarter" idx="13" hasCustomPrompt="1"/>
            <p:custDataLst>
              <p:tags r:id="rId4"/>
            </p:custDataLst>
          </p:nvPr>
        </p:nvSpPr>
        <p:spPr>
          <a:xfrm>
            <a:off x="492125" y="1404000"/>
            <a:ext cx="11206163" cy="504000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spcBef>
                <a:spcPts val="0"/>
              </a:spcBef>
              <a:buNone/>
              <a:defRPr sz="1800" b="0">
                <a:solidFill>
                  <a:schemeClr val="accent1"/>
                </a:solidFill>
                <a:latin typeface="+mn-lt"/>
              </a:defRPr>
            </a:lvl1pPr>
            <a:lvl2pPr marL="0" indent="0" algn="l">
              <a:spcBef>
                <a:spcPts val="0"/>
              </a:spcBef>
              <a:buNone/>
              <a:defRPr sz="1800" b="0">
                <a:solidFill>
                  <a:schemeClr val="accent1"/>
                </a:solidFill>
                <a:latin typeface="+mj-lt"/>
              </a:defRPr>
            </a:lvl2pPr>
            <a:lvl3pPr marL="0" indent="0" algn="l">
              <a:spcBef>
                <a:spcPts val="0"/>
              </a:spcBef>
              <a:buNone/>
              <a:defRPr sz="1800" b="0">
                <a:solidFill>
                  <a:schemeClr val="accent1"/>
                </a:solidFill>
                <a:latin typeface="+mj-lt"/>
              </a:defRPr>
            </a:lvl3pPr>
            <a:lvl4pPr marL="0" indent="0" algn="l">
              <a:spcBef>
                <a:spcPts val="0"/>
              </a:spcBef>
              <a:buNone/>
              <a:defRPr sz="1800" b="0">
                <a:solidFill>
                  <a:schemeClr val="accent1"/>
                </a:solidFill>
                <a:latin typeface="+mj-lt"/>
              </a:defRPr>
            </a:lvl4pPr>
            <a:lvl5pPr marL="0" indent="0" algn="l">
              <a:spcBef>
                <a:spcPts val="0"/>
              </a:spcBef>
              <a:buNone/>
              <a:defRPr sz="1800" b="0">
                <a:solidFill>
                  <a:schemeClr val="accent1"/>
                </a:solidFill>
                <a:latin typeface="+mj-lt"/>
              </a:defRPr>
            </a:lvl5pPr>
            <a:lvl6pPr marL="0" indent="0" algn="l">
              <a:spcBef>
                <a:spcPts val="0"/>
              </a:spcBef>
              <a:buNone/>
              <a:defRPr sz="1800" b="0">
                <a:solidFill>
                  <a:schemeClr val="accent1"/>
                </a:solidFill>
                <a:latin typeface="+mj-lt"/>
              </a:defRPr>
            </a:lvl6pPr>
            <a:lvl7pPr marL="0" indent="0" algn="l">
              <a:spcBef>
                <a:spcPts val="0"/>
              </a:spcBef>
              <a:buNone/>
              <a:defRPr sz="1800" b="0">
                <a:solidFill>
                  <a:schemeClr val="accent1"/>
                </a:solidFill>
                <a:latin typeface="+mj-lt"/>
              </a:defRPr>
            </a:lvl7pPr>
            <a:lvl8pPr marL="0" indent="0" algn="l">
              <a:spcBef>
                <a:spcPts val="0"/>
              </a:spcBef>
              <a:buNone/>
              <a:defRPr sz="1800" b="0">
                <a:solidFill>
                  <a:schemeClr val="accent1"/>
                </a:solidFill>
                <a:latin typeface="+mj-lt"/>
              </a:defRPr>
            </a:lvl8pPr>
            <a:lvl9pPr marL="0" indent="0" algn="l">
              <a:spcBef>
                <a:spcPts val="0"/>
              </a:spcBef>
              <a:buNone/>
              <a:defRPr sz="1800" b="0">
                <a:solidFill>
                  <a:schemeClr val="accent1"/>
                </a:solidFill>
                <a:latin typeface="+mj-lt"/>
              </a:defRPr>
            </a:lvl9pPr>
          </a:lstStyle>
          <a:p>
            <a:r>
              <a:rPr lang="en-US"/>
              <a:t>Here is a headline</a:t>
            </a:r>
            <a:endParaRPr lang="en-US" dirty="0"/>
          </a:p>
        </p:txBody>
      </p:sp>
      <p:sp>
        <p:nvSpPr>
          <p:cNvPr id="7" name="Titel 6">
            <a:extLst>
              <a:ext uri="{FF2B5EF4-FFF2-40B4-BE49-F238E27FC236}">
                <a16:creationId xmlns:a16="http://schemas.microsoft.com/office/drawing/2014/main" id="{EFA34241-5B2D-9BF8-8440-E8650C1637E5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en-US"/>
              <a:t>Here is a headline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223896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/4 Text + 3/4 Diag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5E574F5-9800-4751-74ED-F163A90C0815}"/>
              </a:ext>
            </a:extLst>
          </p:cNvPr>
          <p:cNvSpPr>
            <a:spLocks noGrp="1"/>
          </p:cNvSpPr>
          <p:nvPr>
            <p:ph type="sldNum" sz="quarter" idx="12"/>
            <p:custDataLst>
              <p:tags r:id="rId1"/>
            </p:custDataLst>
          </p:nvPr>
        </p:nvSpPr>
        <p:spPr/>
        <p:txBody>
          <a:bodyPr/>
          <a:lstStyle>
            <a:lvl1pPr marL="0" indent="0">
              <a:buClr>
                <a:schemeClr val="accent1"/>
              </a:buClr>
              <a:buFont typeface="Webdings" panose="05030102010509060703" pitchFamily="18" charset="2"/>
              <a:buNone/>
              <a:defRPr/>
            </a:lvl1pPr>
          </a:lstStyle>
          <a:p>
            <a:fld id="{BED803A3-C4DB-4E36-9C99-82DF07FD0BF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1803BE28-7FE5-B29B-D57C-8DF143941566}"/>
              </a:ext>
            </a:extLst>
          </p:cNvPr>
          <p:cNvSpPr>
            <a:spLocks noGrp="1"/>
          </p:cNvSpPr>
          <p:nvPr>
            <p:ph type="body" sz="quarter" idx="16"/>
            <p:custDataLst>
              <p:tags r:id="rId2"/>
            </p:custDataLst>
          </p:nvPr>
        </p:nvSpPr>
        <p:spPr>
          <a:xfrm>
            <a:off x="492125" y="1912938"/>
            <a:ext cx="2639541" cy="4045061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itel 7">
            <a:extLst>
              <a:ext uri="{FF2B5EF4-FFF2-40B4-BE49-F238E27FC236}">
                <a16:creationId xmlns:a16="http://schemas.microsoft.com/office/drawing/2014/main" id="{E751B9DA-9168-E9EA-CFE5-50056B3C46EE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492125" y="586800"/>
            <a:ext cx="11206163" cy="802091"/>
          </a:xfrm>
        </p:spPr>
        <p:txBody>
          <a:bodyPr/>
          <a:lstStyle/>
          <a:p>
            <a:r>
              <a:rPr lang="en-US"/>
              <a:t>Here is a headline</a:t>
            </a:r>
            <a:endParaRPr lang="en-US" dirty="0"/>
          </a:p>
        </p:txBody>
      </p:sp>
      <p:sp>
        <p:nvSpPr>
          <p:cNvPr id="3" name="Diagrammplatzhalter 2">
            <a:extLst>
              <a:ext uri="{FF2B5EF4-FFF2-40B4-BE49-F238E27FC236}">
                <a16:creationId xmlns:a16="http://schemas.microsoft.com/office/drawing/2014/main" id="{788CA2CE-7AD6-66BC-5ECC-B1DABB534F7C}"/>
              </a:ext>
            </a:extLst>
          </p:cNvPr>
          <p:cNvSpPr>
            <a:spLocks noGrp="1"/>
          </p:cNvSpPr>
          <p:nvPr>
            <p:ph type="chart" sz="quarter" idx="17"/>
            <p:custDataLst>
              <p:tags r:id="rId4"/>
            </p:custDataLst>
          </p:nvPr>
        </p:nvSpPr>
        <p:spPr>
          <a:xfrm>
            <a:off x="3347666" y="1912938"/>
            <a:ext cx="8350622" cy="4045061"/>
          </a:xfrm>
        </p:spPr>
        <p:txBody>
          <a:bodyPr/>
          <a:lstStyle/>
          <a:p>
            <a:r>
              <a:rPr lang="en-US"/>
              <a:t>Click icon to add chart</a:t>
            </a:r>
          </a:p>
        </p:txBody>
      </p:sp>
      <p:sp>
        <p:nvSpPr>
          <p:cNvPr id="9" name="Untertitel 12">
            <a:extLst>
              <a:ext uri="{FF2B5EF4-FFF2-40B4-BE49-F238E27FC236}">
                <a16:creationId xmlns:a16="http://schemas.microsoft.com/office/drawing/2014/main" id="{BEF40755-A93F-0BC3-DE5D-4750E1846DCA}"/>
              </a:ext>
            </a:extLst>
          </p:cNvPr>
          <p:cNvSpPr>
            <a:spLocks noGrp="1"/>
          </p:cNvSpPr>
          <p:nvPr>
            <p:ph type="subTitle" sz="quarter" idx="13" hasCustomPrompt="1"/>
            <p:custDataLst>
              <p:tags r:id="rId5"/>
            </p:custDataLst>
          </p:nvPr>
        </p:nvSpPr>
        <p:spPr>
          <a:xfrm>
            <a:off x="492125" y="1404000"/>
            <a:ext cx="11206163" cy="504000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spcBef>
                <a:spcPts val="0"/>
              </a:spcBef>
              <a:buNone/>
              <a:defRPr sz="1800" b="0">
                <a:solidFill>
                  <a:schemeClr val="accent1"/>
                </a:solidFill>
                <a:latin typeface="+mn-lt"/>
              </a:defRPr>
            </a:lvl1pPr>
            <a:lvl2pPr marL="0" indent="0" algn="l">
              <a:spcBef>
                <a:spcPts val="0"/>
              </a:spcBef>
              <a:buNone/>
              <a:defRPr sz="1800" b="0">
                <a:solidFill>
                  <a:schemeClr val="accent1"/>
                </a:solidFill>
                <a:latin typeface="+mj-lt"/>
              </a:defRPr>
            </a:lvl2pPr>
            <a:lvl3pPr marL="0" indent="0" algn="l">
              <a:spcBef>
                <a:spcPts val="0"/>
              </a:spcBef>
              <a:buNone/>
              <a:defRPr sz="1800" b="0">
                <a:solidFill>
                  <a:schemeClr val="accent1"/>
                </a:solidFill>
                <a:latin typeface="+mj-lt"/>
              </a:defRPr>
            </a:lvl3pPr>
            <a:lvl4pPr marL="0" indent="0" algn="l">
              <a:spcBef>
                <a:spcPts val="0"/>
              </a:spcBef>
              <a:buNone/>
              <a:defRPr sz="1800" b="0">
                <a:solidFill>
                  <a:schemeClr val="accent1"/>
                </a:solidFill>
                <a:latin typeface="+mj-lt"/>
              </a:defRPr>
            </a:lvl4pPr>
            <a:lvl5pPr marL="0" indent="0" algn="l">
              <a:spcBef>
                <a:spcPts val="0"/>
              </a:spcBef>
              <a:buNone/>
              <a:defRPr sz="1800" b="0">
                <a:solidFill>
                  <a:schemeClr val="accent1"/>
                </a:solidFill>
                <a:latin typeface="+mj-lt"/>
              </a:defRPr>
            </a:lvl5pPr>
            <a:lvl6pPr marL="0" indent="0" algn="l">
              <a:spcBef>
                <a:spcPts val="0"/>
              </a:spcBef>
              <a:buNone/>
              <a:defRPr sz="1800" b="0">
                <a:solidFill>
                  <a:schemeClr val="accent1"/>
                </a:solidFill>
                <a:latin typeface="+mj-lt"/>
              </a:defRPr>
            </a:lvl6pPr>
            <a:lvl7pPr marL="0" indent="0" algn="l">
              <a:spcBef>
                <a:spcPts val="0"/>
              </a:spcBef>
              <a:buNone/>
              <a:defRPr sz="1800" b="0">
                <a:solidFill>
                  <a:schemeClr val="accent1"/>
                </a:solidFill>
                <a:latin typeface="+mj-lt"/>
              </a:defRPr>
            </a:lvl7pPr>
            <a:lvl8pPr marL="0" indent="0" algn="l">
              <a:spcBef>
                <a:spcPts val="0"/>
              </a:spcBef>
              <a:buNone/>
              <a:defRPr sz="1800" b="0">
                <a:solidFill>
                  <a:schemeClr val="accent1"/>
                </a:solidFill>
                <a:latin typeface="+mj-lt"/>
              </a:defRPr>
            </a:lvl8pPr>
            <a:lvl9pPr marL="0" indent="0" algn="l">
              <a:spcBef>
                <a:spcPts val="0"/>
              </a:spcBef>
              <a:buNone/>
              <a:defRPr sz="1800" b="0">
                <a:solidFill>
                  <a:schemeClr val="accent1"/>
                </a:solidFill>
                <a:latin typeface="+mj-lt"/>
              </a:defRPr>
            </a:lvl9pPr>
          </a:lstStyle>
          <a:p>
            <a:r>
              <a:rPr lang="en-US"/>
              <a:t>Here is a headline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669080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/2 Text + 1/2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5E574F5-9800-4751-74ED-F163A90C0815}"/>
              </a:ext>
            </a:extLst>
          </p:cNvPr>
          <p:cNvSpPr>
            <a:spLocks noGrp="1"/>
          </p:cNvSpPr>
          <p:nvPr>
            <p:ph type="sldNum" sz="quarter" idx="12"/>
            <p:custDataLst>
              <p:tags r:id="rId1"/>
            </p:custDataLst>
          </p:nvPr>
        </p:nvSpPr>
        <p:spPr/>
        <p:txBody>
          <a:bodyPr/>
          <a:lstStyle>
            <a:lvl1pPr marL="0" indent="0">
              <a:buClr>
                <a:schemeClr val="accent1"/>
              </a:buClr>
              <a:buFont typeface="Webdings" panose="05030102010509060703" pitchFamily="18" charset="2"/>
              <a:buNone/>
              <a:defRPr/>
            </a:lvl1pPr>
          </a:lstStyle>
          <a:p>
            <a:fld id="{BED803A3-C4DB-4E36-9C99-82DF07FD0BF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43539D4C-3873-C6B5-318E-147A3B62BB6B}"/>
              </a:ext>
            </a:extLst>
          </p:cNvPr>
          <p:cNvSpPr>
            <a:spLocks noGrp="1"/>
          </p:cNvSpPr>
          <p:nvPr>
            <p:ph type="body" sz="quarter" idx="14"/>
            <p:custDataLst>
              <p:tags r:id="rId2"/>
            </p:custDataLst>
          </p:nvPr>
        </p:nvSpPr>
        <p:spPr>
          <a:xfrm>
            <a:off x="1284125" y="2417762"/>
            <a:ext cx="4595876" cy="3540237"/>
          </a:xfrm>
        </p:spPr>
        <p:txBody>
          <a:bodyPr lIns="10800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Textplatzhalter 9">
            <a:extLst>
              <a:ext uri="{FF2B5EF4-FFF2-40B4-BE49-F238E27FC236}">
                <a16:creationId xmlns:a16="http://schemas.microsoft.com/office/drawing/2014/main" id="{B6168491-5640-7CF2-BD86-E89644EEE264}"/>
              </a:ext>
            </a:extLst>
          </p:cNvPr>
          <p:cNvSpPr>
            <a:spLocks noGrp="1"/>
          </p:cNvSpPr>
          <p:nvPr>
            <p:ph type="body" sz="quarter" idx="15"/>
            <p:custDataLst>
              <p:tags r:id="rId3"/>
            </p:custDataLst>
          </p:nvPr>
        </p:nvSpPr>
        <p:spPr>
          <a:xfrm>
            <a:off x="7104000" y="2417762"/>
            <a:ext cx="4596519" cy="3540237"/>
          </a:xfrm>
        </p:spPr>
        <p:txBody>
          <a:bodyPr lIns="10800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Untertitel 12">
            <a:extLst>
              <a:ext uri="{FF2B5EF4-FFF2-40B4-BE49-F238E27FC236}">
                <a16:creationId xmlns:a16="http://schemas.microsoft.com/office/drawing/2014/main" id="{F1A4A782-4949-9F60-0484-3A4D3D8C73BF}"/>
              </a:ext>
            </a:extLst>
          </p:cNvPr>
          <p:cNvSpPr>
            <a:spLocks noGrp="1"/>
          </p:cNvSpPr>
          <p:nvPr>
            <p:ph type="subTitle" sz="quarter" idx="13" hasCustomPrompt="1"/>
            <p:custDataLst>
              <p:tags r:id="rId4"/>
            </p:custDataLst>
          </p:nvPr>
        </p:nvSpPr>
        <p:spPr>
          <a:xfrm>
            <a:off x="492125" y="1404000"/>
            <a:ext cx="11206163" cy="504000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spcBef>
                <a:spcPts val="0"/>
              </a:spcBef>
              <a:buNone/>
              <a:defRPr sz="1800" b="0">
                <a:solidFill>
                  <a:schemeClr val="accent1"/>
                </a:solidFill>
                <a:latin typeface="+mn-lt"/>
              </a:defRPr>
            </a:lvl1pPr>
            <a:lvl2pPr marL="0" indent="0" algn="l">
              <a:spcBef>
                <a:spcPts val="0"/>
              </a:spcBef>
              <a:buNone/>
              <a:defRPr sz="1800" b="0">
                <a:solidFill>
                  <a:schemeClr val="accent1"/>
                </a:solidFill>
                <a:latin typeface="+mj-lt"/>
              </a:defRPr>
            </a:lvl2pPr>
            <a:lvl3pPr marL="0" indent="0" algn="l">
              <a:spcBef>
                <a:spcPts val="0"/>
              </a:spcBef>
              <a:buNone/>
              <a:defRPr sz="1800" b="0">
                <a:solidFill>
                  <a:schemeClr val="accent1"/>
                </a:solidFill>
                <a:latin typeface="+mj-lt"/>
              </a:defRPr>
            </a:lvl3pPr>
            <a:lvl4pPr marL="0" indent="0" algn="l">
              <a:spcBef>
                <a:spcPts val="0"/>
              </a:spcBef>
              <a:buNone/>
              <a:defRPr sz="1800" b="0">
                <a:solidFill>
                  <a:schemeClr val="accent1"/>
                </a:solidFill>
                <a:latin typeface="+mj-lt"/>
              </a:defRPr>
            </a:lvl4pPr>
            <a:lvl5pPr marL="0" indent="0" algn="l">
              <a:spcBef>
                <a:spcPts val="0"/>
              </a:spcBef>
              <a:buNone/>
              <a:defRPr sz="1800" b="0">
                <a:solidFill>
                  <a:schemeClr val="accent1"/>
                </a:solidFill>
                <a:latin typeface="+mj-lt"/>
              </a:defRPr>
            </a:lvl5pPr>
            <a:lvl6pPr marL="0" indent="0" algn="l">
              <a:spcBef>
                <a:spcPts val="0"/>
              </a:spcBef>
              <a:buNone/>
              <a:defRPr sz="1800" b="0">
                <a:solidFill>
                  <a:schemeClr val="accent1"/>
                </a:solidFill>
                <a:latin typeface="+mj-lt"/>
              </a:defRPr>
            </a:lvl6pPr>
            <a:lvl7pPr marL="0" indent="0" algn="l">
              <a:spcBef>
                <a:spcPts val="0"/>
              </a:spcBef>
              <a:buNone/>
              <a:defRPr sz="1800" b="0">
                <a:solidFill>
                  <a:schemeClr val="accent1"/>
                </a:solidFill>
                <a:latin typeface="+mj-lt"/>
              </a:defRPr>
            </a:lvl7pPr>
            <a:lvl8pPr marL="0" indent="0" algn="l">
              <a:spcBef>
                <a:spcPts val="0"/>
              </a:spcBef>
              <a:buNone/>
              <a:defRPr sz="1800" b="0">
                <a:solidFill>
                  <a:schemeClr val="accent1"/>
                </a:solidFill>
                <a:latin typeface="+mj-lt"/>
              </a:defRPr>
            </a:lvl8pPr>
            <a:lvl9pPr marL="0" indent="0" algn="l">
              <a:spcBef>
                <a:spcPts val="0"/>
              </a:spcBef>
              <a:buNone/>
              <a:defRPr sz="1800" b="0">
                <a:solidFill>
                  <a:schemeClr val="accent1"/>
                </a:solidFill>
                <a:latin typeface="+mj-lt"/>
              </a:defRPr>
            </a:lvl9pPr>
          </a:lstStyle>
          <a:p>
            <a:r>
              <a:rPr lang="en-US"/>
              <a:t>Here is a headline</a:t>
            </a:r>
            <a:endParaRPr lang="en-US" dirty="0"/>
          </a:p>
        </p:txBody>
      </p:sp>
      <p:sp>
        <p:nvSpPr>
          <p:cNvPr id="7" name="Titel 6">
            <a:extLst>
              <a:ext uri="{FF2B5EF4-FFF2-40B4-BE49-F238E27FC236}">
                <a16:creationId xmlns:a16="http://schemas.microsoft.com/office/drawing/2014/main" id="{EFA34241-5B2D-9BF8-8440-E8650C1637E5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en-US"/>
              <a:t>Here is a headline</a:t>
            </a:r>
            <a:endParaRPr lang="en-US" dirty="0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D2F69022-A2AE-C411-5B64-14AD6CADF319}"/>
              </a:ext>
            </a:extLst>
          </p:cNvPr>
          <p:cNvSpPr>
            <a:spLocks noGrp="1"/>
          </p:cNvSpPr>
          <p:nvPr>
            <p:ph type="body" sz="quarter" idx="16" hasCustomPrompt="1"/>
            <p:custDataLst>
              <p:tags r:id="rId6"/>
            </p:custDataLst>
          </p:nvPr>
        </p:nvSpPr>
        <p:spPr>
          <a:xfrm>
            <a:off x="492125" y="2318400"/>
            <a:ext cx="792000" cy="794077"/>
          </a:xfrm>
          <a:noFill/>
        </p:spPr>
        <p:txBody>
          <a:bodyPr/>
          <a:lstStyle>
            <a:lvl1pPr marL="0" indent="0" algn="l">
              <a:spcBef>
                <a:spcPts val="0"/>
              </a:spcBef>
              <a:buFont typeface="Arial" panose="020B0604020202020204" pitchFamily="34" charset="0"/>
              <a:buNone/>
              <a:defRPr sz="4500" b="1">
                <a:solidFill>
                  <a:schemeClr val="accent1"/>
                </a:solidFill>
                <a:latin typeface="+mj-lt"/>
              </a:defRPr>
            </a:lvl1pPr>
            <a:lvl2pPr marL="0" indent="0" algn="l">
              <a:spcBef>
                <a:spcPts val="0"/>
              </a:spcBef>
              <a:buNone/>
              <a:defRPr sz="4500" b="1">
                <a:solidFill>
                  <a:schemeClr val="accent1"/>
                </a:solidFill>
                <a:latin typeface="+mj-lt"/>
              </a:defRPr>
            </a:lvl2pPr>
            <a:lvl3pPr marL="0" indent="0" algn="l">
              <a:spcBef>
                <a:spcPts val="0"/>
              </a:spcBef>
              <a:buNone/>
              <a:defRPr sz="4500" b="1">
                <a:solidFill>
                  <a:schemeClr val="accent1"/>
                </a:solidFill>
                <a:latin typeface="+mj-lt"/>
              </a:defRPr>
            </a:lvl3pPr>
            <a:lvl4pPr marL="0" indent="0" algn="l">
              <a:spcBef>
                <a:spcPts val="0"/>
              </a:spcBef>
              <a:buFont typeface="Arial" panose="020B0604020202020204" pitchFamily="34" charset="0"/>
              <a:buNone/>
              <a:defRPr sz="4500" b="1">
                <a:solidFill>
                  <a:schemeClr val="accent1"/>
                </a:solidFill>
                <a:latin typeface="+mj-lt"/>
              </a:defRPr>
            </a:lvl4pPr>
            <a:lvl5pPr marL="0" indent="0" algn="l">
              <a:spcBef>
                <a:spcPts val="0"/>
              </a:spcBef>
              <a:buFont typeface="Arial" panose="020B0604020202020204" pitchFamily="34" charset="0"/>
              <a:buNone/>
              <a:defRPr sz="4500" b="1">
                <a:solidFill>
                  <a:schemeClr val="accent1"/>
                </a:solidFill>
                <a:latin typeface="+mj-lt"/>
              </a:defRPr>
            </a:lvl5pPr>
            <a:lvl6pPr marL="0" indent="0" algn="l">
              <a:spcBef>
                <a:spcPts val="0"/>
              </a:spcBef>
              <a:buNone/>
              <a:defRPr sz="4500" b="1">
                <a:solidFill>
                  <a:schemeClr val="accent1"/>
                </a:solidFill>
                <a:latin typeface="+mj-lt"/>
              </a:defRPr>
            </a:lvl6pPr>
            <a:lvl7pPr marL="0" indent="0" algn="l">
              <a:spcBef>
                <a:spcPts val="0"/>
              </a:spcBef>
              <a:buNone/>
              <a:defRPr sz="4500" b="1">
                <a:solidFill>
                  <a:schemeClr val="accent1"/>
                </a:solidFill>
                <a:latin typeface="+mj-lt"/>
              </a:defRPr>
            </a:lvl7pPr>
            <a:lvl8pPr marL="0" indent="0" algn="l">
              <a:spcBef>
                <a:spcPts val="0"/>
              </a:spcBef>
              <a:buFont typeface="Arial" panose="020B0604020202020204" pitchFamily="34" charset="0"/>
              <a:buNone/>
              <a:defRPr sz="4500" b="1">
                <a:solidFill>
                  <a:schemeClr val="accent1"/>
                </a:solidFill>
                <a:latin typeface="+mj-lt"/>
              </a:defRPr>
            </a:lvl8pPr>
            <a:lvl9pPr marL="0" indent="0" algn="l">
              <a:spcBef>
                <a:spcPts val="0"/>
              </a:spcBef>
              <a:buFont typeface="Arial" panose="020B0604020202020204" pitchFamily="34" charset="0"/>
              <a:buNone/>
              <a:defRPr sz="4500" b="1">
                <a:solidFill>
                  <a:schemeClr val="accent1"/>
                </a:solidFill>
                <a:latin typeface="+mj-lt"/>
              </a:defRPr>
            </a:lvl9pPr>
          </a:lstStyle>
          <a:p>
            <a:pPr lvl="0"/>
            <a:r>
              <a:rPr lang="en-US"/>
              <a:t>01</a:t>
            </a:r>
            <a:endParaRPr lang="en-US" dirty="0"/>
          </a:p>
        </p:txBody>
      </p:sp>
      <p:sp>
        <p:nvSpPr>
          <p:cNvPr id="9" name="Textplatzhalter 3">
            <a:extLst>
              <a:ext uri="{FF2B5EF4-FFF2-40B4-BE49-F238E27FC236}">
                <a16:creationId xmlns:a16="http://schemas.microsoft.com/office/drawing/2014/main" id="{9CE3FC6F-4EDB-029A-4823-14D9ADA6371B}"/>
              </a:ext>
            </a:extLst>
          </p:cNvPr>
          <p:cNvSpPr>
            <a:spLocks noGrp="1"/>
          </p:cNvSpPr>
          <p:nvPr>
            <p:ph type="body" sz="quarter" idx="17" hasCustomPrompt="1"/>
            <p:custDataLst>
              <p:tags r:id="rId7"/>
            </p:custDataLst>
          </p:nvPr>
        </p:nvSpPr>
        <p:spPr>
          <a:xfrm>
            <a:off x="6312000" y="2318400"/>
            <a:ext cx="792000" cy="794077"/>
          </a:xfrm>
          <a:noFill/>
        </p:spPr>
        <p:txBody>
          <a:bodyPr/>
          <a:lstStyle>
            <a:lvl1pPr marL="0" indent="0" algn="l">
              <a:spcBef>
                <a:spcPts val="0"/>
              </a:spcBef>
              <a:buFont typeface="Arial" panose="020B0604020202020204" pitchFamily="34" charset="0"/>
              <a:buNone/>
              <a:defRPr sz="4500" b="1">
                <a:solidFill>
                  <a:schemeClr val="accent1"/>
                </a:solidFill>
                <a:latin typeface="+mj-lt"/>
              </a:defRPr>
            </a:lvl1pPr>
            <a:lvl2pPr marL="0" indent="0" algn="l">
              <a:spcBef>
                <a:spcPts val="0"/>
              </a:spcBef>
              <a:buNone/>
              <a:defRPr sz="4500" b="1">
                <a:solidFill>
                  <a:schemeClr val="accent1"/>
                </a:solidFill>
                <a:latin typeface="+mj-lt"/>
              </a:defRPr>
            </a:lvl2pPr>
            <a:lvl3pPr marL="0" indent="0" algn="l">
              <a:spcBef>
                <a:spcPts val="0"/>
              </a:spcBef>
              <a:buNone/>
              <a:defRPr sz="4500" b="1">
                <a:solidFill>
                  <a:schemeClr val="accent1"/>
                </a:solidFill>
                <a:latin typeface="+mj-lt"/>
              </a:defRPr>
            </a:lvl3pPr>
            <a:lvl4pPr marL="0" indent="0" algn="l">
              <a:spcBef>
                <a:spcPts val="0"/>
              </a:spcBef>
              <a:buFont typeface="Arial" panose="020B0604020202020204" pitchFamily="34" charset="0"/>
              <a:buNone/>
              <a:defRPr sz="4500" b="1">
                <a:solidFill>
                  <a:schemeClr val="accent1"/>
                </a:solidFill>
                <a:latin typeface="+mj-lt"/>
              </a:defRPr>
            </a:lvl4pPr>
            <a:lvl5pPr marL="0" indent="0" algn="l">
              <a:spcBef>
                <a:spcPts val="0"/>
              </a:spcBef>
              <a:buFont typeface="Arial" panose="020B0604020202020204" pitchFamily="34" charset="0"/>
              <a:buNone/>
              <a:defRPr sz="4500" b="1">
                <a:solidFill>
                  <a:schemeClr val="accent1"/>
                </a:solidFill>
                <a:latin typeface="+mj-lt"/>
              </a:defRPr>
            </a:lvl5pPr>
            <a:lvl6pPr marL="0" indent="0" algn="l">
              <a:spcBef>
                <a:spcPts val="0"/>
              </a:spcBef>
              <a:buNone/>
              <a:defRPr sz="4500" b="1">
                <a:solidFill>
                  <a:schemeClr val="accent1"/>
                </a:solidFill>
                <a:latin typeface="+mj-lt"/>
              </a:defRPr>
            </a:lvl6pPr>
            <a:lvl7pPr marL="0" indent="0" algn="l">
              <a:spcBef>
                <a:spcPts val="0"/>
              </a:spcBef>
              <a:buNone/>
              <a:defRPr sz="4500" b="1">
                <a:solidFill>
                  <a:schemeClr val="accent1"/>
                </a:solidFill>
                <a:latin typeface="+mj-lt"/>
              </a:defRPr>
            </a:lvl7pPr>
            <a:lvl8pPr marL="0" indent="0" algn="l">
              <a:spcBef>
                <a:spcPts val="0"/>
              </a:spcBef>
              <a:buFont typeface="Arial" panose="020B0604020202020204" pitchFamily="34" charset="0"/>
              <a:buNone/>
              <a:defRPr sz="4500" b="1">
                <a:solidFill>
                  <a:schemeClr val="accent1"/>
                </a:solidFill>
                <a:latin typeface="+mj-lt"/>
              </a:defRPr>
            </a:lvl8pPr>
            <a:lvl9pPr marL="0" indent="0" algn="l">
              <a:spcBef>
                <a:spcPts val="0"/>
              </a:spcBef>
              <a:buFont typeface="Arial" panose="020B0604020202020204" pitchFamily="34" charset="0"/>
              <a:buNone/>
              <a:defRPr sz="4500" b="1">
                <a:solidFill>
                  <a:schemeClr val="accent1"/>
                </a:solidFill>
                <a:latin typeface="+mj-lt"/>
              </a:defRPr>
            </a:lvl9pPr>
          </a:lstStyle>
          <a:p>
            <a:pPr lvl="0"/>
            <a:r>
              <a:rPr lang="en-US"/>
              <a:t>01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864659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-Bild-Layouts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feld 4">
            <a:extLst>
              <a:ext uri="{FF2B5EF4-FFF2-40B4-BE49-F238E27FC236}">
                <a16:creationId xmlns:a16="http://schemas.microsoft.com/office/drawing/2014/main" id="{A35A8E3C-6284-F94D-F36B-F0E728D19CC8}"/>
              </a:ext>
            </a:extLst>
          </p:cNvPr>
          <p:cNvSpPr txBox="1"/>
          <p:nvPr userDrawn="1">
            <p:custDataLst>
              <p:tags r:id="rId1"/>
            </p:custDataLst>
          </p:nvPr>
        </p:nvSpPr>
        <p:spPr>
          <a:xfrm>
            <a:off x="1345223" y="1212121"/>
            <a:ext cx="9501554" cy="4433758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sz="10000">
                <a:solidFill>
                  <a:schemeClr val="bg1"/>
                </a:solidFill>
              </a:rPr>
              <a:t>Text-Image-Layouts</a:t>
            </a:r>
            <a:endParaRPr lang="en-US" sz="10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958733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/2 Text + 1/2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5E574F5-9800-4751-74ED-F163A90C0815}"/>
              </a:ext>
            </a:extLst>
          </p:cNvPr>
          <p:cNvSpPr>
            <a:spLocks noGrp="1"/>
          </p:cNvSpPr>
          <p:nvPr>
            <p:ph type="sldNum" sz="quarter" idx="12"/>
            <p:custDataLst>
              <p:tags r:id="rId1"/>
            </p:custDataLst>
          </p:nvPr>
        </p:nvSpPr>
        <p:spPr/>
        <p:txBody>
          <a:bodyPr/>
          <a:lstStyle>
            <a:lvl1pPr marL="0" indent="0">
              <a:buClr>
                <a:schemeClr val="accent1"/>
              </a:buClr>
              <a:buFont typeface="Webdings" panose="05030102010509060703" pitchFamily="18" charset="2"/>
              <a:buNone/>
              <a:defRPr/>
            </a:lvl1pPr>
          </a:lstStyle>
          <a:p>
            <a:fld id="{BED803A3-C4DB-4E36-9C99-82DF07FD0BF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43539D4C-3873-C6B5-318E-147A3B62BB6B}"/>
              </a:ext>
            </a:extLst>
          </p:cNvPr>
          <p:cNvSpPr>
            <a:spLocks noGrp="1"/>
          </p:cNvSpPr>
          <p:nvPr>
            <p:ph type="body" sz="quarter" idx="14"/>
            <p:custDataLst>
              <p:tags r:id="rId2"/>
            </p:custDataLst>
          </p:nvPr>
        </p:nvSpPr>
        <p:spPr>
          <a:xfrm>
            <a:off x="492124" y="1916114"/>
            <a:ext cx="5063876" cy="4049249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Bildplatzhalter 3">
            <a:extLst>
              <a:ext uri="{FF2B5EF4-FFF2-40B4-BE49-F238E27FC236}">
                <a16:creationId xmlns:a16="http://schemas.microsoft.com/office/drawing/2014/main" id="{F7D7B807-27B0-752C-D165-821FA28D0AF6}"/>
              </a:ext>
            </a:extLst>
          </p:cNvPr>
          <p:cNvSpPr>
            <a:spLocks noGrp="1"/>
          </p:cNvSpPr>
          <p:nvPr>
            <p:ph type="pic" sz="quarter" idx="16" hasCustomPrompt="1"/>
            <p:custDataLst>
              <p:tags r:id="rId3"/>
            </p:custDataLst>
          </p:nvPr>
        </p:nvSpPr>
        <p:spPr>
          <a:xfrm>
            <a:off x="6636000" y="1908000"/>
            <a:ext cx="5060702" cy="4057363"/>
          </a:xfrm>
          <a:pattFill prst="wdUpDiag">
            <a:fgClr>
              <a:schemeClr val="bg2">
                <a:lumMod val="20000"/>
                <a:lumOff val="80000"/>
              </a:schemeClr>
            </a:fgClr>
            <a:bgClr>
              <a:schemeClr val="bg2"/>
            </a:bgClr>
          </a:patt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Image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E3EC4CE-F6E7-3D5B-25AD-9BEF58BA8938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492125" y="586800"/>
            <a:ext cx="11206163" cy="1080000"/>
          </a:xfrm>
        </p:spPr>
        <p:txBody>
          <a:bodyPr/>
          <a:lstStyle/>
          <a:p>
            <a:r>
              <a:rPr lang="en-US"/>
              <a:t>Here is a headline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815861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/3 Text + 2/3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5E574F5-9800-4751-74ED-F163A90C0815}"/>
              </a:ext>
            </a:extLst>
          </p:cNvPr>
          <p:cNvSpPr>
            <a:spLocks noGrp="1"/>
          </p:cNvSpPr>
          <p:nvPr>
            <p:ph type="sldNum" sz="quarter" idx="12"/>
            <p:custDataLst>
              <p:tags r:id="rId1"/>
            </p:custDataLst>
          </p:nvPr>
        </p:nvSpPr>
        <p:spPr/>
        <p:txBody>
          <a:bodyPr/>
          <a:lstStyle>
            <a:lvl1pPr marL="0" indent="0">
              <a:buClr>
                <a:schemeClr val="accent1"/>
              </a:buClr>
              <a:buFont typeface="Webdings" panose="05030102010509060703" pitchFamily="18" charset="2"/>
              <a:buNone/>
              <a:defRPr/>
            </a:lvl1pPr>
          </a:lstStyle>
          <a:p>
            <a:fld id="{BED803A3-C4DB-4E36-9C99-82DF07FD0BF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43539D4C-3873-C6B5-318E-147A3B62BB6B}"/>
              </a:ext>
            </a:extLst>
          </p:cNvPr>
          <p:cNvSpPr>
            <a:spLocks noGrp="1"/>
          </p:cNvSpPr>
          <p:nvPr>
            <p:ph type="body" sz="quarter" idx="14"/>
            <p:custDataLst>
              <p:tags r:id="rId2"/>
            </p:custDataLst>
          </p:nvPr>
        </p:nvSpPr>
        <p:spPr>
          <a:xfrm>
            <a:off x="492123" y="1916114"/>
            <a:ext cx="4192688" cy="4049249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Bildplatzhalter 3">
            <a:extLst>
              <a:ext uri="{FF2B5EF4-FFF2-40B4-BE49-F238E27FC236}">
                <a16:creationId xmlns:a16="http://schemas.microsoft.com/office/drawing/2014/main" id="{F7D7B807-27B0-752C-D165-821FA28D0AF6}"/>
              </a:ext>
            </a:extLst>
          </p:cNvPr>
          <p:cNvSpPr>
            <a:spLocks noGrp="1"/>
          </p:cNvSpPr>
          <p:nvPr>
            <p:ph type="pic" sz="quarter" idx="16" hasCustomPrompt="1"/>
            <p:custDataLst>
              <p:tags r:id="rId3"/>
            </p:custDataLst>
          </p:nvPr>
        </p:nvSpPr>
        <p:spPr>
          <a:xfrm>
            <a:off x="5764812" y="1908000"/>
            <a:ext cx="5931890" cy="4057363"/>
          </a:xfrm>
          <a:pattFill prst="wdUpDiag">
            <a:fgClr>
              <a:schemeClr val="bg2">
                <a:lumMod val="20000"/>
                <a:lumOff val="80000"/>
              </a:schemeClr>
            </a:fgClr>
            <a:bgClr>
              <a:schemeClr val="bg2"/>
            </a:bgClr>
          </a:patt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Image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A0B62D7-5A23-0FF8-29C5-9060A783E1B0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492125" y="586800"/>
            <a:ext cx="11206163" cy="1080000"/>
          </a:xfrm>
        </p:spPr>
        <p:txBody>
          <a:bodyPr/>
          <a:lstStyle/>
          <a:p>
            <a:r>
              <a:rPr lang="en-US"/>
              <a:t>Hier steht die Headline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202711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5E574F5-9800-4751-74ED-F163A90C0815}"/>
              </a:ext>
            </a:extLst>
          </p:cNvPr>
          <p:cNvSpPr>
            <a:spLocks noGrp="1"/>
          </p:cNvSpPr>
          <p:nvPr>
            <p:ph type="sldNum" sz="quarter" idx="12"/>
            <p:custDataLst>
              <p:tags r:id="rId1"/>
            </p:custDataLst>
          </p:nvPr>
        </p:nvSpPr>
        <p:spPr/>
        <p:txBody>
          <a:bodyPr/>
          <a:lstStyle>
            <a:lvl1pPr marL="0" indent="0">
              <a:buClr>
                <a:schemeClr val="accent1"/>
              </a:buClr>
              <a:buFont typeface="Webdings" panose="05030102010509060703" pitchFamily="18" charset="2"/>
              <a:buNone/>
              <a:defRPr/>
            </a:lvl1pPr>
          </a:lstStyle>
          <a:p>
            <a:fld id="{BED803A3-C4DB-4E36-9C99-82DF07FD0BF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Bildplatzhalter 6">
            <a:extLst>
              <a:ext uri="{FF2B5EF4-FFF2-40B4-BE49-F238E27FC236}">
                <a16:creationId xmlns:a16="http://schemas.microsoft.com/office/drawing/2014/main" id="{FAF736F1-CA6A-B01D-3B0B-5718012B6E64}"/>
              </a:ext>
            </a:extLst>
          </p:cNvPr>
          <p:cNvSpPr>
            <a:spLocks noGrp="1"/>
          </p:cNvSpPr>
          <p:nvPr>
            <p:ph type="pic" sz="quarter" idx="16" hasCustomPrompt="1"/>
            <p:custDataLst>
              <p:tags r:id="rId2"/>
            </p:custDataLst>
          </p:nvPr>
        </p:nvSpPr>
        <p:spPr>
          <a:xfrm>
            <a:off x="492126" y="1908000"/>
            <a:ext cx="5387877" cy="3076630"/>
          </a:xfrm>
          <a:pattFill prst="wdUpDiag">
            <a:fgClr>
              <a:schemeClr val="bg2">
                <a:lumMod val="20000"/>
                <a:lumOff val="80000"/>
              </a:schemeClr>
            </a:fgClr>
            <a:bgClr>
              <a:schemeClr val="bg2"/>
            </a:bgClr>
          </a:patt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Image</a:t>
            </a:r>
          </a:p>
        </p:txBody>
      </p:sp>
      <p:sp>
        <p:nvSpPr>
          <p:cNvPr id="9" name="Bildplatzhalter 6">
            <a:extLst>
              <a:ext uri="{FF2B5EF4-FFF2-40B4-BE49-F238E27FC236}">
                <a16:creationId xmlns:a16="http://schemas.microsoft.com/office/drawing/2014/main" id="{64CC8C7F-389B-7E53-6B33-4A9BF0F1D129}"/>
              </a:ext>
            </a:extLst>
          </p:cNvPr>
          <p:cNvSpPr>
            <a:spLocks noGrp="1"/>
          </p:cNvSpPr>
          <p:nvPr>
            <p:ph type="pic" sz="quarter" idx="17" hasCustomPrompt="1"/>
            <p:custDataLst>
              <p:tags r:id="rId3"/>
            </p:custDataLst>
          </p:nvPr>
        </p:nvSpPr>
        <p:spPr>
          <a:xfrm>
            <a:off x="6312000" y="1908000"/>
            <a:ext cx="5386289" cy="3076630"/>
          </a:xfrm>
          <a:pattFill prst="wdUpDiag">
            <a:fgClr>
              <a:schemeClr val="bg2">
                <a:lumMod val="20000"/>
                <a:lumOff val="80000"/>
              </a:schemeClr>
            </a:fgClr>
            <a:bgClr>
              <a:schemeClr val="bg2"/>
            </a:bgClr>
          </a:patt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Image</a:t>
            </a:r>
          </a:p>
        </p:txBody>
      </p:sp>
      <p:sp>
        <p:nvSpPr>
          <p:cNvPr id="11" name="Textplatzhalter 35">
            <a:extLst>
              <a:ext uri="{FF2B5EF4-FFF2-40B4-BE49-F238E27FC236}">
                <a16:creationId xmlns:a16="http://schemas.microsoft.com/office/drawing/2014/main" id="{FB2690C1-4544-9214-FE3D-B0ABB5E41CD5}"/>
              </a:ext>
            </a:extLst>
          </p:cNvPr>
          <p:cNvSpPr>
            <a:spLocks noGrp="1"/>
          </p:cNvSpPr>
          <p:nvPr>
            <p:ph type="body" sz="quarter" idx="20"/>
            <p:custDataLst>
              <p:tags r:id="rId4"/>
            </p:custDataLst>
          </p:nvPr>
        </p:nvSpPr>
        <p:spPr>
          <a:xfrm>
            <a:off x="492124" y="4984630"/>
            <a:ext cx="5387878" cy="973258"/>
          </a:xfrm>
        </p:spPr>
        <p:txBody>
          <a:bodyPr tIns="216000"/>
          <a:lstStyle>
            <a:lvl1pPr marL="0" indent="0">
              <a:spcBef>
                <a:spcPts val="0"/>
              </a:spcBef>
              <a:buClr>
                <a:schemeClr val="accent1"/>
              </a:buClr>
              <a:buSzPct val="100000"/>
              <a:buFont typeface="Symbol" panose="05050102010706020507" pitchFamily="18" charset="2"/>
              <a:buNone/>
              <a:defRPr sz="1400" b="0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buClr>
                <a:schemeClr val="accent1"/>
              </a:buClr>
              <a:buSzPct val="100000"/>
              <a:buFont typeface="Symbol" panose="05050102010706020507" pitchFamily="18" charset="2"/>
              <a:buNone/>
              <a:defRPr sz="1400" b="0">
                <a:solidFill>
                  <a:schemeClr val="tx1"/>
                </a:solidFill>
              </a:defRPr>
            </a:lvl2pPr>
            <a:lvl3pPr marL="0" indent="0">
              <a:spcBef>
                <a:spcPts val="0"/>
              </a:spcBef>
              <a:buClr>
                <a:schemeClr val="accent1"/>
              </a:buClr>
              <a:buSzPct val="100000"/>
              <a:buFont typeface="Symbol" panose="05050102010706020507" pitchFamily="18" charset="2"/>
              <a:buNone/>
              <a:defRPr sz="1400" b="0">
                <a:solidFill>
                  <a:schemeClr val="tx1"/>
                </a:solidFill>
              </a:defRPr>
            </a:lvl3pPr>
            <a:lvl4pPr marL="0" indent="0">
              <a:spcBef>
                <a:spcPts val="0"/>
              </a:spcBef>
              <a:buClr>
                <a:schemeClr val="accent1"/>
              </a:buClr>
              <a:buSzPct val="100000"/>
              <a:buFont typeface="Symbol" panose="05050102010706020507" pitchFamily="18" charset="2"/>
              <a:buNone/>
              <a:defRPr sz="1400" b="0">
                <a:solidFill>
                  <a:schemeClr val="tx1"/>
                </a:solidFill>
              </a:defRPr>
            </a:lvl4pPr>
            <a:lvl5pPr marL="0" indent="0">
              <a:spcBef>
                <a:spcPts val="0"/>
              </a:spcBef>
              <a:buClr>
                <a:schemeClr val="accent1"/>
              </a:buClr>
              <a:buSzPct val="100000"/>
              <a:buFont typeface="Symbol" panose="05050102010706020507" pitchFamily="18" charset="2"/>
              <a:buNone/>
              <a:defRPr sz="1400" b="0">
                <a:solidFill>
                  <a:schemeClr val="tx1"/>
                </a:solidFill>
              </a:defRPr>
            </a:lvl5pPr>
            <a:lvl6pPr marL="0" indent="0">
              <a:spcBef>
                <a:spcPts val="0"/>
              </a:spcBef>
              <a:buClr>
                <a:schemeClr val="accent1"/>
              </a:buClr>
              <a:buSzPct val="100000"/>
              <a:buFont typeface="Symbol" panose="05050102010706020507" pitchFamily="18" charset="2"/>
              <a:buNone/>
              <a:defRPr sz="1400" b="0">
                <a:solidFill>
                  <a:schemeClr val="tx1"/>
                </a:solidFill>
              </a:defRPr>
            </a:lvl6pPr>
            <a:lvl7pPr marL="0" indent="0">
              <a:spcBef>
                <a:spcPts val="0"/>
              </a:spcBef>
              <a:buClr>
                <a:schemeClr val="accent1"/>
              </a:buClr>
              <a:buSzPct val="100000"/>
              <a:buFont typeface="Symbol" panose="05050102010706020507" pitchFamily="18" charset="2"/>
              <a:buNone/>
              <a:defRPr sz="1400" b="0">
                <a:solidFill>
                  <a:schemeClr val="tx1"/>
                </a:solidFill>
              </a:defRPr>
            </a:lvl7pPr>
            <a:lvl8pPr marL="0" indent="0">
              <a:spcBef>
                <a:spcPts val="0"/>
              </a:spcBef>
              <a:buClr>
                <a:schemeClr val="accent1"/>
              </a:buClr>
              <a:buSzPct val="100000"/>
              <a:buFont typeface="Symbol" panose="05050102010706020507" pitchFamily="18" charset="2"/>
              <a:buNone/>
              <a:defRPr sz="1400" b="0">
                <a:solidFill>
                  <a:schemeClr val="tx1"/>
                </a:solidFill>
              </a:defRPr>
            </a:lvl8pPr>
            <a:lvl9pPr marL="0" indent="0">
              <a:spcBef>
                <a:spcPts val="0"/>
              </a:spcBef>
              <a:buClr>
                <a:schemeClr val="accent1"/>
              </a:buClr>
              <a:buSzPct val="100000"/>
              <a:buFont typeface="Symbol" panose="05050102010706020507" pitchFamily="18" charset="2"/>
              <a:buNone/>
              <a:defRPr sz="1400" b="0"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itel 9">
            <a:extLst>
              <a:ext uri="{FF2B5EF4-FFF2-40B4-BE49-F238E27FC236}">
                <a16:creationId xmlns:a16="http://schemas.microsoft.com/office/drawing/2014/main" id="{0D8E7F1B-8207-6588-0564-C54EADB544D4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492125" y="586800"/>
            <a:ext cx="11206163" cy="1080000"/>
          </a:xfrm>
        </p:spPr>
        <p:txBody>
          <a:bodyPr/>
          <a:lstStyle/>
          <a:p>
            <a:r>
              <a:rPr lang="en-US"/>
              <a:t>Here is a headline</a:t>
            </a:r>
            <a:endParaRPr lang="en-US" dirty="0"/>
          </a:p>
        </p:txBody>
      </p:sp>
      <p:sp>
        <p:nvSpPr>
          <p:cNvPr id="2" name="Textplatzhalter 35">
            <a:extLst>
              <a:ext uri="{FF2B5EF4-FFF2-40B4-BE49-F238E27FC236}">
                <a16:creationId xmlns:a16="http://schemas.microsoft.com/office/drawing/2014/main" id="{413DAC7D-908C-D94D-8B84-7B5715187DAE}"/>
              </a:ext>
            </a:extLst>
          </p:cNvPr>
          <p:cNvSpPr>
            <a:spLocks noGrp="1"/>
          </p:cNvSpPr>
          <p:nvPr>
            <p:ph type="body" sz="quarter" idx="21"/>
            <p:custDataLst>
              <p:tags r:id="rId6"/>
            </p:custDataLst>
          </p:nvPr>
        </p:nvSpPr>
        <p:spPr>
          <a:xfrm>
            <a:off x="6312000" y="4984630"/>
            <a:ext cx="5387878" cy="973258"/>
          </a:xfrm>
        </p:spPr>
        <p:txBody>
          <a:bodyPr tIns="216000"/>
          <a:lstStyle>
            <a:lvl1pPr marL="0" indent="0">
              <a:spcBef>
                <a:spcPts val="0"/>
              </a:spcBef>
              <a:buClr>
                <a:schemeClr val="accent1"/>
              </a:buClr>
              <a:buSzPct val="100000"/>
              <a:buFont typeface="Symbol" panose="05050102010706020507" pitchFamily="18" charset="2"/>
              <a:buNone/>
              <a:defRPr sz="1400" b="0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buClr>
                <a:schemeClr val="accent1"/>
              </a:buClr>
              <a:buSzPct val="100000"/>
              <a:buFont typeface="Symbol" panose="05050102010706020507" pitchFamily="18" charset="2"/>
              <a:buNone/>
              <a:defRPr sz="1400" b="0">
                <a:solidFill>
                  <a:schemeClr val="tx1"/>
                </a:solidFill>
              </a:defRPr>
            </a:lvl2pPr>
            <a:lvl3pPr marL="0" indent="0">
              <a:spcBef>
                <a:spcPts val="0"/>
              </a:spcBef>
              <a:buClr>
                <a:schemeClr val="accent1"/>
              </a:buClr>
              <a:buSzPct val="100000"/>
              <a:buFont typeface="Symbol" panose="05050102010706020507" pitchFamily="18" charset="2"/>
              <a:buNone/>
              <a:defRPr sz="1400" b="0">
                <a:solidFill>
                  <a:schemeClr val="tx1"/>
                </a:solidFill>
              </a:defRPr>
            </a:lvl3pPr>
            <a:lvl4pPr marL="0" indent="0">
              <a:spcBef>
                <a:spcPts val="0"/>
              </a:spcBef>
              <a:buClr>
                <a:schemeClr val="accent1"/>
              </a:buClr>
              <a:buSzPct val="100000"/>
              <a:buFont typeface="Symbol" panose="05050102010706020507" pitchFamily="18" charset="2"/>
              <a:buNone/>
              <a:defRPr sz="1400" b="0">
                <a:solidFill>
                  <a:schemeClr val="tx1"/>
                </a:solidFill>
              </a:defRPr>
            </a:lvl4pPr>
            <a:lvl5pPr marL="0" indent="0">
              <a:spcBef>
                <a:spcPts val="0"/>
              </a:spcBef>
              <a:buClr>
                <a:schemeClr val="accent1"/>
              </a:buClr>
              <a:buSzPct val="100000"/>
              <a:buFont typeface="Symbol" panose="05050102010706020507" pitchFamily="18" charset="2"/>
              <a:buNone/>
              <a:defRPr sz="1400" b="0">
                <a:solidFill>
                  <a:schemeClr val="tx1"/>
                </a:solidFill>
              </a:defRPr>
            </a:lvl5pPr>
            <a:lvl6pPr marL="0" indent="0">
              <a:spcBef>
                <a:spcPts val="0"/>
              </a:spcBef>
              <a:buClr>
                <a:schemeClr val="accent1"/>
              </a:buClr>
              <a:buSzPct val="100000"/>
              <a:buFont typeface="Symbol" panose="05050102010706020507" pitchFamily="18" charset="2"/>
              <a:buNone/>
              <a:defRPr sz="1400" b="0">
                <a:solidFill>
                  <a:schemeClr val="tx1"/>
                </a:solidFill>
              </a:defRPr>
            </a:lvl6pPr>
            <a:lvl7pPr marL="0" indent="0">
              <a:spcBef>
                <a:spcPts val="0"/>
              </a:spcBef>
              <a:buClr>
                <a:schemeClr val="accent1"/>
              </a:buClr>
              <a:buSzPct val="100000"/>
              <a:buFont typeface="Symbol" panose="05050102010706020507" pitchFamily="18" charset="2"/>
              <a:buNone/>
              <a:defRPr sz="1400" b="0">
                <a:solidFill>
                  <a:schemeClr val="tx1"/>
                </a:solidFill>
              </a:defRPr>
            </a:lvl7pPr>
            <a:lvl8pPr marL="0" indent="0">
              <a:spcBef>
                <a:spcPts val="0"/>
              </a:spcBef>
              <a:buClr>
                <a:schemeClr val="accent1"/>
              </a:buClr>
              <a:buSzPct val="100000"/>
              <a:buFont typeface="Symbol" panose="05050102010706020507" pitchFamily="18" charset="2"/>
              <a:buNone/>
              <a:defRPr sz="1400" b="0">
                <a:solidFill>
                  <a:schemeClr val="tx1"/>
                </a:solidFill>
              </a:defRPr>
            </a:lvl8pPr>
            <a:lvl9pPr marL="0" indent="0">
              <a:spcBef>
                <a:spcPts val="0"/>
              </a:spcBef>
              <a:buClr>
                <a:schemeClr val="accent1"/>
              </a:buClr>
              <a:buSzPct val="100000"/>
              <a:buFont typeface="Symbol" panose="05050102010706020507" pitchFamily="18" charset="2"/>
              <a:buNone/>
              <a:defRPr sz="1400" b="0"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4942319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5E574F5-9800-4751-74ED-F163A90C0815}"/>
              </a:ext>
            </a:extLst>
          </p:cNvPr>
          <p:cNvSpPr>
            <a:spLocks noGrp="1"/>
          </p:cNvSpPr>
          <p:nvPr>
            <p:ph type="sldNum" sz="quarter" idx="12"/>
            <p:custDataLst>
              <p:tags r:id="rId1"/>
            </p:custDataLst>
          </p:nvPr>
        </p:nvSpPr>
        <p:spPr/>
        <p:txBody>
          <a:bodyPr/>
          <a:lstStyle>
            <a:lvl1pPr marL="0" indent="0">
              <a:buClr>
                <a:schemeClr val="accent1"/>
              </a:buClr>
              <a:buFont typeface="Webdings" panose="05030102010509060703" pitchFamily="18" charset="2"/>
              <a:buNone/>
              <a:defRPr/>
            </a:lvl1pPr>
          </a:lstStyle>
          <a:p>
            <a:fld id="{BED803A3-C4DB-4E36-9C99-82DF07FD0BF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Bildplatzhalter 6">
            <a:extLst>
              <a:ext uri="{FF2B5EF4-FFF2-40B4-BE49-F238E27FC236}">
                <a16:creationId xmlns:a16="http://schemas.microsoft.com/office/drawing/2014/main" id="{FAF736F1-CA6A-B01D-3B0B-5718012B6E64}"/>
              </a:ext>
            </a:extLst>
          </p:cNvPr>
          <p:cNvSpPr>
            <a:spLocks noGrp="1"/>
          </p:cNvSpPr>
          <p:nvPr>
            <p:ph type="pic" sz="quarter" idx="16" hasCustomPrompt="1"/>
            <p:custDataLst>
              <p:tags r:id="rId2"/>
            </p:custDataLst>
          </p:nvPr>
        </p:nvSpPr>
        <p:spPr>
          <a:xfrm>
            <a:off x="492125" y="1907005"/>
            <a:ext cx="3591388" cy="3078994"/>
          </a:xfrm>
          <a:pattFill prst="wdUpDiag">
            <a:fgClr>
              <a:schemeClr val="bg2">
                <a:lumMod val="20000"/>
                <a:lumOff val="80000"/>
              </a:schemeClr>
            </a:fgClr>
            <a:bgClr>
              <a:schemeClr val="bg2"/>
            </a:bgClr>
          </a:patt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Image</a:t>
            </a:r>
          </a:p>
        </p:txBody>
      </p:sp>
      <p:sp>
        <p:nvSpPr>
          <p:cNvPr id="2" name="Bildplatzhalter 6">
            <a:extLst>
              <a:ext uri="{FF2B5EF4-FFF2-40B4-BE49-F238E27FC236}">
                <a16:creationId xmlns:a16="http://schemas.microsoft.com/office/drawing/2014/main" id="{204845B7-88D3-66EF-CA82-B8E1CC25849C}"/>
              </a:ext>
            </a:extLst>
          </p:cNvPr>
          <p:cNvSpPr>
            <a:spLocks noGrp="1"/>
          </p:cNvSpPr>
          <p:nvPr>
            <p:ph type="pic" sz="quarter" idx="21" hasCustomPrompt="1"/>
            <p:custDataLst>
              <p:tags r:id="rId3"/>
            </p:custDataLst>
          </p:nvPr>
        </p:nvSpPr>
        <p:spPr>
          <a:xfrm>
            <a:off x="4299513" y="1907005"/>
            <a:ext cx="3591388" cy="3078994"/>
          </a:xfrm>
          <a:pattFill prst="wdUpDiag">
            <a:fgClr>
              <a:schemeClr val="bg2">
                <a:lumMod val="20000"/>
                <a:lumOff val="80000"/>
              </a:schemeClr>
            </a:fgClr>
            <a:bgClr>
              <a:schemeClr val="bg2"/>
            </a:bgClr>
          </a:patt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Image</a:t>
            </a:r>
          </a:p>
        </p:txBody>
      </p:sp>
      <p:sp>
        <p:nvSpPr>
          <p:cNvPr id="3" name="Bildplatzhalter 6">
            <a:extLst>
              <a:ext uri="{FF2B5EF4-FFF2-40B4-BE49-F238E27FC236}">
                <a16:creationId xmlns:a16="http://schemas.microsoft.com/office/drawing/2014/main" id="{B3945D3D-162F-C7D8-64E7-EC6D0628E913}"/>
              </a:ext>
            </a:extLst>
          </p:cNvPr>
          <p:cNvSpPr>
            <a:spLocks noGrp="1"/>
          </p:cNvSpPr>
          <p:nvPr>
            <p:ph type="pic" sz="quarter" idx="22" hasCustomPrompt="1"/>
            <p:custDataLst>
              <p:tags r:id="rId4"/>
            </p:custDataLst>
          </p:nvPr>
        </p:nvSpPr>
        <p:spPr>
          <a:xfrm>
            <a:off x="8106901" y="1907005"/>
            <a:ext cx="3591388" cy="3078994"/>
          </a:xfrm>
          <a:pattFill prst="wdUpDiag">
            <a:fgClr>
              <a:schemeClr val="bg2">
                <a:lumMod val="20000"/>
                <a:lumOff val="80000"/>
              </a:schemeClr>
            </a:fgClr>
            <a:bgClr>
              <a:schemeClr val="bg2"/>
            </a:bgClr>
          </a:patt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Image</a:t>
            </a:r>
          </a:p>
        </p:txBody>
      </p:sp>
      <p:sp>
        <p:nvSpPr>
          <p:cNvPr id="9" name="Titel 8">
            <a:extLst>
              <a:ext uri="{FF2B5EF4-FFF2-40B4-BE49-F238E27FC236}">
                <a16:creationId xmlns:a16="http://schemas.microsoft.com/office/drawing/2014/main" id="{377C7877-C76F-4481-BD5D-D7C65767B25F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492125" y="586800"/>
            <a:ext cx="11206163" cy="1080000"/>
          </a:xfrm>
        </p:spPr>
        <p:txBody>
          <a:bodyPr/>
          <a:lstStyle/>
          <a:p>
            <a:r>
              <a:rPr lang="en-US"/>
              <a:t>Here is a headline</a:t>
            </a:r>
            <a:endParaRPr lang="en-US" dirty="0"/>
          </a:p>
        </p:txBody>
      </p:sp>
      <p:sp>
        <p:nvSpPr>
          <p:cNvPr id="14" name="Textplatzhalter 35">
            <a:extLst>
              <a:ext uri="{FF2B5EF4-FFF2-40B4-BE49-F238E27FC236}">
                <a16:creationId xmlns:a16="http://schemas.microsoft.com/office/drawing/2014/main" id="{0DAD4B9D-A151-E95D-CCC8-BB75D0270707}"/>
              </a:ext>
            </a:extLst>
          </p:cNvPr>
          <p:cNvSpPr>
            <a:spLocks noGrp="1"/>
          </p:cNvSpPr>
          <p:nvPr>
            <p:ph type="body" sz="quarter" idx="20"/>
            <p:custDataLst>
              <p:tags r:id="rId6"/>
            </p:custDataLst>
          </p:nvPr>
        </p:nvSpPr>
        <p:spPr>
          <a:xfrm>
            <a:off x="492125" y="4986000"/>
            <a:ext cx="3591389" cy="972515"/>
          </a:xfrm>
        </p:spPr>
        <p:txBody>
          <a:bodyPr tIns="216000"/>
          <a:lstStyle>
            <a:lvl1pPr marL="0" indent="0">
              <a:spcBef>
                <a:spcPts val="0"/>
              </a:spcBef>
              <a:buClr>
                <a:schemeClr val="accent1"/>
              </a:buClr>
              <a:buSzPct val="100000"/>
              <a:buFont typeface="Symbol" panose="05050102010706020507" pitchFamily="18" charset="2"/>
              <a:buNone/>
              <a:defRPr sz="1400" b="0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2pPr>
            <a:lvl3pPr marL="0" indent="0">
              <a:spcBef>
                <a:spcPts val="0"/>
              </a:spcBef>
              <a:buClr>
                <a:schemeClr val="accent1"/>
              </a:buClr>
              <a:buSzPct val="100000"/>
              <a:buFont typeface="Symbol" panose="05050102010706020507" pitchFamily="18" charset="2"/>
              <a:buNone/>
              <a:defRPr sz="1400" b="0">
                <a:solidFill>
                  <a:schemeClr val="tx1"/>
                </a:solidFill>
              </a:defRPr>
            </a:lvl3pPr>
            <a:lvl4pPr marL="0" indent="0">
              <a:spcBef>
                <a:spcPts val="0"/>
              </a:spcBef>
              <a:buClr>
                <a:schemeClr val="accent1"/>
              </a:buClr>
              <a:buSzPct val="100000"/>
              <a:buFont typeface="Symbol" panose="05050102010706020507" pitchFamily="18" charset="2"/>
              <a:buNone/>
              <a:defRPr sz="1400" b="0">
                <a:solidFill>
                  <a:schemeClr val="tx1"/>
                </a:solidFill>
              </a:defRPr>
            </a:lvl4pPr>
            <a:lvl5pPr marL="0" indent="0">
              <a:spcBef>
                <a:spcPts val="0"/>
              </a:spcBef>
              <a:buClr>
                <a:schemeClr val="accent1"/>
              </a:buClr>
              <a:buSzPct val="100000"/>
              <a:buFont typeface="Symbol" panose="05050102010706020507" pitchFamily="18" charset="2"/>
              <a:buNone/>
              <a:defRPr sz="1400" b="0">
                <a:solidFill>
                  <a:schemeClr val="tx1"/>
                </a:solidFill>
              </a:defRPr>
            </a:lvl5pPr>
            <a:lvl6pPr marL="0" indent="0">
              <a:spcBef>
                <a:spcPts val="0"/>
              </a:spcBef>
              <a:buClr>
                <a:schemeClr val="accent1"/>
              </a:buClr>
              <a:buSzPct val="100000"/>
              <a:buFont typeface="Symbol" panose="05050102010706020507" pitchFamily="18" charset="2"/>
              <a:buNone/>
              <a:defRPr sz="1400" b="0">
                <a:solidFill>
                  <a:schemeClr val="tx1"/>
                </a:solidFill>
              </a:defRPr>
            </a:lvl6pPr>
            <a:lvl7pPr marL="0" indent="0">
              <a:spcBef>
                <a:spcPts val="0"/>
              </a:spcBef>
              <a:buClr>
                <a:schemeClr val="accent1"/>
              </a:buClr>
              <a:buSzPct val="100000"/>
              <a:buFont typeface="Symbol" panose="05050102010706020507" pitchFamily="18" charset="2"/>
              <a:buNone/>
              <a:defRPr sz="1400" b="0">
                <a:solidFill>
                  <a:schemeClr val="tx1"/>
                </a:solidFill>
              </a:defRPr>
            </a:lvl7pPr>
            <a:lvl8pPr marL="0" indent="0">
              <a:spcBef>
                <a:spcPts val="0"/>
              </a:spcBef>
              <a:buClr>
                <a:schemeClr val="accent1"/>
              </a:buClr>
              <a:buSzPct val="100000"/>
              <a:buFont typeface="Symbol" panose="05050102010706020507" pitchFamily="18" charset="2"/>
              <a:buNone/>
              <a:defRPr sz="1400" b="0">
                <a:solidFill>
                  <a:schemeClr val="tx1"/>
                </a:solidFill>
              </a:defRPr>
            </a:lvl8pPr>
            <a:lvl9pPr marL="0" indent="0">
              <a:spcBef>
                <a:spcPts val="0"/>
              </a:spcBef>
              <a:buClr>
                <a:schemeClr val="accent1"/>
              </a:buClr>
              <a:buSzPct val="100000"/>
              <a:buFont typeface="Symbol" panose="05050102010706020507" pitchFamily="18" charset="2"/>
              <a:buNone/>
              <a:defRPr sz="1400" b="0"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extplatzhalter 35">
            <a:extLst>
              <a:ext uri="{FF2B5EF4-FFF2-40B4-BE49-F238E27FC236}">
                <a16:creationId xmlns:a16="http://schemas.microsoft.com/office/drawing/2014/main" id="{CCC4641F-8F96-7E83-17EF-B7664CFD4222}"/>
              </a:ext>
            </a:extLst>
          </p:cNvPr>
          <p:cNvSpPr>
            <a:spLocks noGrp="1"/>
          </p:cNvSpPr>
          <p:nvPr>
            <p:ph type="body" sz="quarter" idx="23"/>
            <p:custDataLst>
              <p:tags r:id="rId7"/>
            </p:custDataLst>
          </p:nvPr>
        </p:nvSpPr>
        <p:spPr>
          <a:xfrm>
            <a:off x="4299513" y="4986000"/>
            <a:ext cx="3591389" cy="972515"/>
          </a:xfrm>
        </p:spPr>
        <p:txBody>
          <a:bodyPr tIns="216000"/>
          <a:lstStyle>
            <a:lvl1pPr marL="0" indent="0">
              <a:spcBef>
                <a:spcPts val="0"/>
              </a:spcBef>
              <a:buClr>
                <a:schemeClr val="accent1"/>
              </a:buClr>
              <a:buSzPct val="100000"/>
              <a:buFont typeface="Symbol" panose="05050102010706020507" pitchFamily="18" charset="2"/>
              <a:buNone/>
              <a:defRPr sz="1400" b="0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2pPr>
            <a:lvl3pPr marL="0" indent="0">
              <a:spcBef>
                <a:spcPts val="0"/>
              </a:spcBef>
              <a:buClr>
                <a:schemeClr val="accent1"/>
              </a:buClr>
              <a:buSzPct val="100000"/>
              <a:buFont typeface="Symbol" panose="05050102010706020507" pitchFamily="18" charset="2"/>
              <a:buNone/>
              <a:defRPr sz="1400" b="0">
                <a:solidFill>
                  <a:schemeClr val="tx1"/>
                </a:solidFill>
              </a:defRPr>
            </a:lvl3pPr>
            <a:lvl4pPr marL="0" indent="0">
              <a:spcBef>
                <a:spcPts val="0"/>
              </a:spcBef>
              <a:buClr>
                <a:schemeClr val="accent1"/>
              </a:buClr>
              <a:buSzPct val="100000"/>
              <a:buFont typeface="Symbol" panose="05050102010706020507" pitchFamily="18" charset="2"/>
              <a:buNone/>
              <a:defRPr sz="1400" b="0">
                <a:solidFill>
                  <a:schemeClr val="tx1"/>
                </a:solidFill>
              </a:defRPr>
            </a:lvl4pPr>
            <a:lvl5pPr marL="0" indent="0">
              <a:spcBef>
                <a:spcPts val="0"/>
              </a:spcBef>
              <a:buClr>
                <a:schemeClr val="accent1"/>
              </a:buClr>
              <a:buSzPct val="100000"/>
              <a:buFont typeface="Symbol" panose="05050102010706020507" pitchFamily="18" charset="2"/>
              <a:buNone/>
              <a:defRPr sz="1400" b="0">
                <a:solidFill>
                  <a:schemeClr val="tx1"/>
                </a:solidFill>
              </a:defRPr>
            </a:lvl5pPr>
            <a:lvl6pPr marL="0" indent="0">
              <a:spcBef>
                <a:spcPts val="0"/>
              </a:spcBef>
              <a:buClr>
                <a:schemeClr val="accent1"/>
              </a:buClr>
              <a:buSzPct val="100000"/>
              <a:buFont typeface="Symbol" panose="05050102010706020507" pitchFamily="18" charset="2"/>
              <a:buNone/>
              <a:defRPr sz="1400" b="0">
                <a:solidFill>
                  <a:schemeClr val="tx1"/>
                </a:solidFill>
              </a:defRPr>
            </a:lvl6pPr>
            <a:lvl7pPr marL="0" indent="0">
              <a:spcBef>
                <a:spcPts val="0"/>
              </a:spcBef>
              <a:buClr>
                <a:schemeClr val="accent1"/>
              </a:buClr>
              <a:buSzPct val="100000"/>
              <a:buFont typeface="Symbol" panose="05050102010706020507" pitchFamily="18" charset="2"/>
              <a:buNone/>
              <a:defRPr sz="1400" b="0">
                <a:solidFill>
                  <a:schemeClr val="tx1"/>
                </a:solidFill>
              </a:defRPr>
            </a:lvl7pPr>
            <a:lvl8pPr marL="0" indent="0">
              <a:spcBef>
                <a:spcPts val="0"/>
              </a:spcBef>
              <a:buClr>
                <a:schemeClr val="accent1"/>
              </a:buClr>
              <a:buSzPct val="100000"/>
              <a:buFont typeface="Symbol" panose="05050102010706020507" pitchFamily="18" charset="2"/>
              <a:buNone/>
              <a:defRPr sz="1400" b="0">
                <a:solidFill>
                  <a:schemeClr val="tx1"/>
                </a:solidFill>
              </a:defRPr>
            </a:lvl8pPr>
            <a:lvl9pPr marL="0" indent="0">
              <a:spcBef>
                <a:spcPts val="0"/>
              </a:spcBef>
              <a:buClr>
                <a:schemeClr val="accent1"/>
              </a:buClr>
              <a:buSzPct val="100000"/>
              <a:buFont typeface="Symbol" panose="05050102010706020507" pitchFamily="18" charset="2"/>
              <a:buNone/>
              <a:defRPr sz="1400" b="0"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extplatzhalter 35">
            <a:extLst>
              <a:ext uri="{FF2B5EF4-FFF2-40B4-BE49-F238E27FC236}">
                <a16:creationId xmlns:a16="http://schemas.microsoft.com/office/drawing/2014/main" id="{59463E78-6C23-AC32-38A0-0655D8DAEA42}"/>
              </a:ext>
            </a:extLst>
          </p:cNvPr>
          <p:cNvSpPr>
            <a:spLocks noGrp="1"/>
          </p:cNvSpPr>
          <p:nvPr>
            <p:ph type="body" sz="quarter" idx="24"/>
            <p:custDataLst>
              <p:tags r:id="rId8"/>
            </p:custDataLst>
          </p:nvPr>
        </p:nvSpPr>
        <p:spPr>
          <a:xfrm>
            <a:off x="8106901" y="4986000"/>
            <a:ext cx="3591389" cy="972515"/>
          </a:xfrm>
        </p:spPr>
        <p:txBody>
          <a:bodyPr tIns="216000"/>
          <a:lstStyle>
            <a:lvl1pPr marL="0" indent="0">
              <a:spcBef>
                <a:spcPts val="0"/>
              </a:spcBef>
              <a:buClr>
                <a:schemeClr val="accent1"/>
              </a:buClr>
              <a:buSzPct val="100000"/>
              <a:buFont typeface="Symbol" panose="05050102010706020507" pitchFamily="18" charset="2"/>
              <a:buNone/>
              <a:defRPr sz="1400" b="0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2pPr>
            <a:lvl3pPr marL="0" indent="0">
              <a:spcBef>
                <a:spcPts val="0"/>
              </a:spcBef>
              <a:buClr>
                <a:schemeClr val="accent1"/>
              </a:buClr>
              <a:buSzPct val="100000"/>
              <a:buFont typeface="Symbol" panose="05050102010706020507" pitchFamily="18" charset="2"/>
              <a:buNone/>
              <a:defRPr sz="1400" b="0">
                <a:solidFill>
                  <a:schemeClr val="tx1"/>
                </a:solidFill>
              </a:defRPr>
            </a:lvl3pPr>
            <a:lvl4pPr marL="0" indent="0">
              <a:spcBef>
                <a:spcPts val="0"/>
              </a:spcBef>
              <a:buClr>
                <a:schemeClr val="accent1"/>
              </a:buClr>
              <a:buSzPct val="100000"/>
              <a:buFont typeface="Symbol" panose="05050102010706020507" pitchFamily="18" charset="2"/>
              <a:buNone/>
              <a:defRPr sz="1400" b="0">
                <a:solidFill>
                  <a:schemeClr val="tx1"/>
                </a:solidFill>
              </a:defRPr>
            </a:lvl4pPr>
            <a:lvl5pPr marL="0" indent="0">
              <a:spcBef>
                <a:spcPts val="0"/>
              </a:spcBef>
              <a:buClr>
                <a:schemeClr val="accent1"/>
              </a:buClr>
              <a:buSzPct val="100000"/>
              <a:buFont typeface="Symbol" panose="05050102010706020507" pitchFamily="18" charset="2"/>
              <a:buNone/>
              <a:defRPr sz="1400" b="0">
                <a:solidFill>
                  <a:schemeClr val="tx1"/>
                </a:solidFill>
              </a:defRPr>
            </a:lvl5pPr>
            <a:lvl6pPr marL="0" indent="0">
              <a:spcBef>
                <a:spcPts val="0"/>
              </a:spcBef>
              <a:buClr>
                <a:schemeClr val="accent1"/>
              </a:buClr>
              <a:buSzPct val="100000"/>
              <a:buFont typeface="Symbol" panose="05050102010706020507" pitchFamily="18" charset="2"/>
              <a:buNone/>
              <a:defRPr sz="1400" b="0">
                <a:solidFill>
                  <a:schemeClr val="tx1"/>
                </a:solidFill>
              </a:defRPr>
            </a:lvl6pPr>
            <a:lvl7pPr marL="0" indent="0">
              <a:spcBef>
                <a:spcPts val="0"/>
              </a:spcBef>
              <a:buClr>
                <a:schemeClr val="accent1"/>
              </a:buClr>
              <a:buSzPct val="100000"/>
              <a:buFont typeface="Symbol" panose="05050102010706020507" pitchFamily="18" charset="2"/>
              <a:buNone/>
              <a:defRPr sz="1400" b="0">
                <a:solidFill>
                  <a:schemeClr val="tx1"/>
                </a:solidFill>
              </a:defRPr>
            </a:lvl7pPr>
            <a:lvl8pPr marL="0" indent="0">
              <a:spcBef>
                <a:spcPts val="0"/>
              </a:spcBef>
              <a:buClr>
                <a:schemeClr val="accent1"/>
              </a:buClr>
              <a:buSzPct val="100000"/>
              <a:buFont typeface="Symbol" panose="05050102010706020507" pitchFamily="18" charset="2"/>
              <a:buNone/>
              <a:defRPr sz="1400" b="0">
                <a:solidFill>
                  <a:schemeClr val="tx1"/>
                </a:solidFill>
              </a:defRPr>
            </a:lvl8pPr>
            <a:lvl9pPr marL="0" indent="0">
              <a:spcBef>
                <a:spcPts val="0"/>
              </a:spcBef>
              <a:buClr>
                <a:schemeClr val="accent1"/>
              </a:buClr>
              <a:buSzPct val="100000"/>
              <a:buFont typeface="Symbol" panose="05050102010706020507" pitchFamily="18" charset="2"/>
              <a:buNone/>
              <a:defRPr sz="1400" b="0"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2980998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images sma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A7C49482-1130-0F63-4CDC-83A4EE8D5C45}"/>
              </a:ext>
            </a:extLst>
          </p:cNvPr>
          <p:cNvSpPr>
            <a:spLocks noGrp="1"/>
          </p:cNvSpPr>
          <p:nvPr>
            <p:ph type="sldNum" sz="quarter" idx="11"/>
            <p:custDataLst>
              <p:tags r:id="rId1"/>
            </p:custDataLst>
          </p:nvPr>
        </p:nvSpPr>
        <p:spPr/>
        <p:txBody>
          <a:bodyPr/>
          <a:lstStyle/>
          <a:p>
            <a:fld id="{BED803A3-C4DB-4E36-9C99-82DF07FD0BF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Bildplatzhalter 23">
            <a:extLst>
              <a:ext uri="{FF2B5EF4-FFF2-40B4-BE49-F238E27FC236}">
                <a16:creationId xmlns:a16="http://schemas.microsoft.com/office/drawing/2014/main" id="{8415D268-EB29-8689-670E-2B3E7B53B0D3}"/>
              </a:ext>
            </a:extLst>
          </p:cNvPr>
          <p:cNvSpPr>
            <a:spLocks noGrp="1"/>
          </p:cNvSpPr>
          <p:nvPr>
            <p:ph type="pic" sz="quarter" idx="13" hasCustomPrompt="1"/>
            <p:custDataLst>
              <p:tags r:id="rId2"/>
            </p:custDataLst>
          </p:nvPr>
        </p:nvSpPr>
        <p:spPr>
          <a:xfrm>
            <a:off x="492126" y="1908000"/>
            <a:ext cx="2563925" cy="1792579"/>
          </a:xfrm>
          <a:custGeom>
            <a:avLst/>
            <a:gdLst>
              <a:gd name="connsiteX0" fmla="*/ 527686 w 2563925"/>
              <a:gd name="connsiteY0" fmla="*/ 0 h 1792579"/>
              <a:gd name="connsiteX1" fmla="*/ 2563925 w 2563925"/>
              <a:gd name="connsiteY1" fmla="*/ 0 h 1792579"/>
              <a:gd name="connsiteX2" fmla="*/ 2036239 w 2563925"/>
              <a:gd name="connsiteY2" fmla="*/ 1792579 h 1792579"/>
              <a:gd name="connsiteX3" fmla="*/ 0 w 2563925"/>
              <a:gd name="connsiteY3" fmla="*/ 1792579 h 17925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63925" h="1792579">
                <a:moveTo>
                  <a:pt x="527686" y="0"/>
                </a:moveTo>
                <a:lnTo>
                  <a:pt x="2563925" y="0"/>
                </a:lnTo>
                <a:lnTo>
                  <a:pt x="2036239" y="1792579"/>
                </a:lnTo>
                <a:lnTo>
                  <a:pt x="0" y="1792579"/>
                </a:lnTo>
                <a:close/>
              </a:path>
            </a:pathLst>
          </a:custGeom>
          <a:pattFill prst="wdUpDiag">
            <a:fgClr>
              <a:schemeClr val="bg2">
                <a:lumMod val="20000"/>
                <a:lumOff val="80000"/>
              </a:schemeClr>
            </a:fgClr>
            <a:bgClr>
              <a:schemeClr val="bg2"/>
            </a:bgClr>
          </a:pattFill>
        </p:spPr>
        <p:txBody>
          <a:bodyPr wrap="square">
            <a:noAutofit/>
          </a:bodyPr>
          <a:lstStyle>
            <a:lvl1pPr algn="ctr">
              <a:defRPr/>
            </a:lvl1pPr>
          </a:lstStyle>
          <a:p>
            <a:r>
              <a:rPr lang="en-US" dirty="0"/>
              <a:t>Image</a:t>
            </a:r>
          </a:p>
        </p:txBody>
      </p:sp>
      <p:sp>
        <p:nvSpPr>
          <p:cNvPr id="25" name="Bildplatzhalter 24">
            <a:extLst>
              <a:ext uri="{FF2B5EF4-FFF2-40B4-BE49-F238E27FC236}">
                <a16:creationId xmlns:a16="http://schemas.microsoft.com/office/drawing/2014/main" id="{0BA4C7BF-293F-93E3-22D0-42FB47A5D5D6}"/>
              </a:ext>
            </a:extLst>
          </p:cNvPr>
          <p:cNvSpPr>
            <a:spLocks noGrp="1"/>
          </p:cNvSpPr>
          <p:nvPr>
            <p:ph type="pic" sz="quarter" idx="14" hasCustomPrompt="1"/>
            <p:custDataLst>
              <p:tags r:id="rId3"/>
            </p:custDataLst>
          </p:nvPr>
        </p:nvSpPr>
        <p:spPr>
          <a:xfrm>
            <a:off x="3165562" y="1908000"/>
            <a:ext cx="2563925" cy="1792579"/>
          </a:xfrm>
          <a:custGeom>
            <a:avLst/>
            <a:gdLst>
              <a:gd name="connsiteX0" fmla="*/ 527686 w 2563925"/>
              <a:gd name="connsiteY0" fmla="*/ 0 h 1792579"/>
              <a:gd name="connsiteX1" fmla="*/ 2563925 w 2563925"/>
              <a:gd name="connsiteY1" fmla="*/ 0 h 1792579"/>
              <a:gd name="connsiteX2" fmla="*/ 2036239 w 2563925"/>
              <a:gd name="connsiteY2" fmla="*/ 1792579 h 1792579"/>
              <a:gd name="connsiteX3" fmla="*/ 0 w 2563925"/>
              <a:gd name="connsiteY3" fmla="*/ 1792579 h 17925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63925" h="1792579">
                <a:moveTo>
                  <a:pt x="527686" y="0"/>
                </a:moveTo>
                <a:lnTo>
                  <a:pt x="2563925" y="0"/>
                </a:lnTo>
                <a:lnTo>
                  <a:pt x="2036239" y="1792579"/>
                </a:lnTo>
                <a:lnTo>
                  <a:pt x="0" y="1792579"/>
                </a:lnTo>
                <a:close/>
              </a:path>
            </a:pathLst>
          </a:custGeom>
          <a:pattFill prst="wdUpDiag">
            <a:fgClr>
              <a:schemeClr val="bg2">
                <a:lumMod val="20000"/>
                <a:lumOff val="80000"/>
              </a:schemeClr>
            </a:fgClr>
            <a:bgClr>
              <a:schemeClr val="bg2"/>
            </a:bgClr>
          </a:pattFill>
        </p:spPr>
        <p:txBody>
          <a:bodyPr wrap="square">
            <a:noAutofit/>
          </a:bodyPr>
          <a:lstStyle>
            <a:lvl1pPr algn="ctr">
              <a:defRPr/>
            </a:lvl1pPr>
          </a:lstStyle>
          <a:p>
            <a:r>
              <a:rPr lang="en-US" dirty="0"/>
              <a:t>Image</a:t>
            </a:r>
          </a:p>
        </p:txBody>
      </p:sp>
      <p:sp>
        <p:nvSpPr>
          <p:cNvPr id="26" name="Bildplatzhalter 25">
            <a:extLst>
              <a:ext uri="{FF2B5EF4-FFF2-40B4-BE49-F238E27FC236}">
                <a16:creationId xmlns:a16="http://schemas.microsoft.com/office/drawing/2014/main" id="{291FFE74-7DD3-EA4C-2681-241050019F85}"/>
              </a:ext>
            </a:extLst>
          </p:cNvPr>
          <p:cNvSpPr>
            <a:spLocks noGrp="1"/>
          </p:cNvSpPr>
          <p:nvPr>
            <p:ph type="pic" sz="quarter" idx="15" hasCustomPrompt="1"/>
            <p:custDataLst>
              <p:tags r:id="rId4"/>
            </p:custDataLst>
          </p:nvPr>
        </p:nvSpPr>
        <p:spPr>
          <a:xfrm>
            <a:off x="5838997" y="1908000"/>
            <a:ext cx="2563925" cy="1792579"/>
          </a:xfrm>
          <a:custGeom>
            <a:avLst/>
            <a:gdLst>
              <a:gd name="connsiteX0" fmla="*/ 527686 w 2563925"/>
              <a:gd name="connsiteY0" fmla="*/ 0 h 1792579"/>
              <a:gd name="connsiteX1" fmla="*/ 2563925 w 2563925"/>
              <a:gd name="connsiteY1" fmla="*/ 0 h 1792579"/>
              <a:gd name="connsiteX2" fmla="*/ 2036239 w 2563925"/>
              <a:gd name="connsiteY2" fmla="*/ 1792579 h 1792579"/>
              <a:gd name="connsiteX3" fmla="*/ 0 w 2563925"/>
              <a:gd name="connsiteY3" fmla="*/ 1792579 h 17925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63925" h="1792579">
                <a:moveTo>
                  <a:pt x="527686" y="0"/>
                </a:moveTo>
                <a:lnTo>
                  <a:pt x="2563925" y="0"/>
                </a:lnTo>
                <a:lnTo>
                  <a:pt x="2036239" y="1792579"/>
                </a:lnTo>
                <a:lnTo>
                  <a:pt x="0" y="1792579"/>
                </a:lnTo>
                <a:close/>
              </a:path>
            </a:pathLst>
          </a:custGeom>
          <a:pattFill prst="wdUpDiag">
            <a:fgClr>
              <a:schemeClr val="bg2">
                <a:lumMod val="20000"/>
                <a:lumOff val="80000"/>
              </a:schemeClr>
            </a:fgClr>
            <a:bgClr>
              <a:schemeClr val="bg2"/>
            </a:bgClr>
          </a:pattFill>
        </p:spPr>
        <p:txBody>
          <a:bodyPr wrap="square">
            <a:noAutofit/>
          </a:bodyPr>
          <a:lstStyle>
            <a:lvl1pPr algn="ctr">
              <a:defRPr/>
            </a:lvl1pPr>
          </a:lstStyle>
          <a:p>
            <a:r>
              <a:rPr lang="en-US" dirty="0"/>
              <a:t>Image</a:t>
            </a:r>
          </a:p>
        </p:txBody>
      </p:sp>
      <p:sp>
        <p:nvSpPr>
          <p:cNvPr id="27" name="Bildplatzhalter 26">
            <a:extLst>
              <a:ext uri="{FF2B5EF4-FFF2-40B4-BE49-F238E27FC236}">
                <a16:creationId xmlns:a16="http://schemas.microsoft.com/office/drawing/2014/main" id="{870B0CB7-EEA5-881D-E595-8CF56EADBF72}"/>
              </a:ext>
            </a:extLst>
          </p:cNvPr>
          <p:cNvSpPr>
            <a:spLocks noGrp="1"/>
          </p:cNvSpPr>
          <p:nvPr>
            <p:ph type="pic" sz="quarter" idx="16" hasCustomPrompt="1"/>
            <p:custDataLst>
              <p:tags r:id="rId5"/>
            </p:custDataLst>
          </p:nvPr>
        </p:nvSpPr>
        <p:spPr>
          <a:xfrm>
            <a:off x="8512434" y="1908000"/>
            <a:ext cx="2563925" cy="1792579"/>
          </a:xfrm>
          <a:custGeom>
            <a:avLst/>
            <a:gdLst>
              <a:gd name="connsiteX0" fmla="*/ 527686 w 2563925"/>
              <a:gd name="connsiteY0" fmla="*/ 0 h 1792579"/>
              <a:gd name="connsiteX1" fmla="*/ 2563925 w 2563925"/>
              <a:gd name="connsiteY1" fmla="*/ 0 h 1792579"/>
              <a:gd name="connsiteX2" fmla="*/ 2036239 w 2563925"/>
              <a:gd name="connsiteY2" fmla="*/ 1792579 h 1792579"/>
              <a:gd name="connsiteX3" fmla="*/ 0 w 2563925"/>
              <a:gd name="connsiteY3" fmla="*/ 1792579 h 17925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63925" h="1792579">
                <a:moveTo>
                  <a:pt x="527686" y="0"/>
                </a:moveTo>
                <a:lnTo>
                  <a:pt x="2563925" y="0"/>
                </a:lnTo>
                <a:lnTo>
                  <a:pt x="2036239" y="1792579"/>
                </a:lnTo>
                <a:lnTo>
                  <a:pt x="0" y="1792579"/>
                </a:lnTo>
                <a:close/>
              </a:path>
            </a:pathLst>
          </a:custGeom>
          <a:pattFill prst="wdUpDiag">
            <a:fgClr>
              <a:schemeClr val="bg2">
                <a:lumMod val="20000"/>
                <a:lumOff val="80000"/>
              </a:schemeClr>
            </a:fgClr>
            <a:bgClr>
              <a:schemeClr val="bg2"/>
            </a:bgClr>
          </a:pattFill>
        </p:spPr>
        <p:txBody>
          <a:bodyPr wrap="square">
            <a:noAutofit/>
          </a:bodyPr>
          <a:lstStyle>
            <a:lvl1pPr algn="ctr">
              <a:defRPr/>
            </a:lvl1pPr>
          </a:lstStyle>
          <a:p>
            <a:r>
              <a:rPr lang="en-US" dirty="0"/>
              <a:t>Image</a:t>
            </a:r>
          </a:p>
        </p:txBody>
      </p:sp>
      <p:sp>
        <p:nvSpPr>
          <p:cNvPr id="32" name="Textplatzhalter 31">
            <a:extLst>
              <a:ext uri="{FF2B5EF4-FFF2-40B4-BE49-F238E27FC236}">
                <a16:creationId xmlns:a16="http://schemas.microsoft.com/office/drawing/2014/main" id="{107FF132-D60A-CFB5-2C25-0C8233BCA453}"/>
              </a:ext>
            </a:extLst>
          </p:cNvPr>
          <p:cNvSpPr>
            <a:spLocks noGrp="1"/>
          </p:cNvSpPr>
          <p:nvPr>
            <p:ph type="body" sz="quarter" idx="17"/>
            <p:custDataLst>
              <p:tags r:id="rId6"/>
            </p:custDataLst>
          </p:nvPr>
        </p:nvSpPr>
        <p:spPr>
          <a:xfrm>
            <a:off x="492126" y="3700578"/>
            <a:ext cx="2457435" cy="2257310"/>
          </a:xfrm>
        </p:spPr>
        <p:txBody>
          <a:bodyPr tIns="216000"/>
          <a:lstStyle>
            <a:lvl5pPr>
              <a:defRPr/>
            </a:lvl5pPr>
            <a:lvl6pPr marL="0" indent="0">
              <a:buNone/>
              <a:defRPr/>
            </a:lvl6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33" name="Textplatzhalter 31">
            <a:extLst>
              <a:ext uri="{FF2B5EF4-FFF2-40B4-BE49-F238E27FC236}">
                <a16:creationId xmlns:a16="http://schemas.microsoft.com/office/drawing/2014/main" id="{6B54B8F1-FADF-466D-C7E7-EB62F10AE7AC}"/>
              </a:ext>
            </a:extLst>
          </p:cNvPr>
          <p:cNvSpPr>
            <a:spLocks noGrp="1"/>
          </p:cNvSpPr>
          <p:nvPr>
            <p:ph type="body" sz="quarter" idx="18"/>
            <p:custDataLst>
              <p:tags r:id="rId7"/>
            </p:custDataLst>
          </p:nvPr>
        </p:nvSpPr>
        <p:spPr>
          <a:xfrm>
            <a:off x="3165562" y="3700579"/>
            <a:ext cx="2457435" cy="2257310"/>
          </a:xfrm>
        </p:spPr>
        <p:txBody>
          <a:bodyPr tIns="21600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34" name="Textplatzhalter 31">
            <a:extLst>
              <a:ext uri="{FF2B5EF4-FFF2-40B4-BE49-F238E27FC236}">
                <a16:creationId xmlns:a16="http://schemas.microsoft.com/office/drawing/2014/main" id="{DC579E54-43EC-F31E-C764-BC10A88CD128}"/>
              </a:ext>
            </a:extLst>
          </p:cNvPr>
          <p:cNvSpPr>
            <a:spLocks noGrp="1"/>
          </p:cNvSpPr>
          <p:nvPr>
            <p:ph type="body" sz="quarter" idx="19"/>
            <p:custDataLst>
              <p:tags r:id="rId8"/>
            </p:custDataLst>
          </p:nvPr>
        </p:nvSpPr>
        <p:spPr>
          <a:xfrm>
            <a:off x="5838998" y="3700579"/>
            <a:ext cx="2457435" cy="2257310"/>
          </a:xfrm>
        </p:spPr>
        <p:txBody>
          <a:bodyPr tIns="21600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35" name="Textplatzhalter 31">
            <a:extLst>
              <a:ext uri="{FF2B5EF4-FFF2-40B4-BE49-F238E27FC236}">
                <a16:creationId xmlns:a16="http://schemas.microsoft.com/office/drawing/2014/main" id="{9967D2BA-2F7B-F479-A4C9-4AA6E762235F}"/>
              </a:ext>
            </a:extLst>
          </p:cNvPr>
          <p:cNvSpPr>
            <a:spLocks noGrp="1"/>
          </p:cNvSpPr>
          <p:nvPr>
            <p:ph type="body" sz="quarter" idx="20"/>
            <p:custDataLst>
              <p:tags r:id="rId9"/>
            </p:custDataLst>
          </p:nvPr>
        </p:nvSpPr>
        <p:spPr>
          <a:xfrm>
            <a:off x="8512434" y="3700579"/>
            <a:ext cx="2457435" cy="2257310"/>
          </a:xfrm>
        </p:spPr>
        <p:txBody>
          <a:bodyPr tIns="21600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8CECE3D6-F3EF-71DB-33E4-4F5D501DC4B9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10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Here is a headline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400061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images small + Numb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A7C49482-1130-0F63-4CDC-83A4EE8D5C45}"/>
              </a:ext>
            </a:extLst>
          </p:cNvPr>
          <p:cNvSpPr>
            <a:spLocks noGrp="1"/>
          </p:cNvSpPr>
          <p:nvPr>
            <p:ph type="sldNum" sz="quarter" idx="11"/>
            <p:custDataLst>
              <p:tags r:id="rId1"/>
            </p:custDataLst>
          </p:nvPr>
        </p:nvSpPr>
        <p:spPr/>
        <p:txBody>
          <a:bodyPr/>
          <a:lstStyle/>
          <a:p>
            <a:fld id="{BED803A3-C4DB-4E36-9C99-82DF07FD0BF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Bildplatzhalter 23">
            <a:extLst>
              <a:ext uri="{FF2B5EF4-FFF2-40B4-BE49-F238E27FC236}">
                <a16:creationId xmlns:a16="http://schemas.microsoft.com/office/drawing/2014/main" id="{8415D268-EB29-8689-670E-2B3E7B53B0D3}"/>
              </a:ext>
            </a:extLst>
          </p:cNvPr>
          <p:cNvSpPr>
            <a:spLocks noGrp="1"/>
          </p:cNvSpPr>
          <p:nvPr>
            <p:ph type="pic" sz="quarter" idx="13" hasCustomPrompt="1"/>
            <p:custDataLst>
              <p:tags r:id="rId2"/>
            </p:custDataLst>
          </p:nvPr>
        </p:nvSpPr>
        <p:spPr>
          <a:xfrm>
            <a:off x="492126" y="1908000"/>
            <a:ext cx="2563925" cy="1792579"/>
          </a:xfrm>
          <a:custGeom>
            <a:avLst/>
            <a:gdLst>
              <a:gd name="connsiteX0" fmla="*/ 527686 w 2563925"/>
              <a:gd name="connsiteY0" fmla="*/ 0 h 1792579"/>
              <a:gd name="connsiteX1" fmla="*/ 2563925 w 2563925"/>
              <a:gd name="connsiteY1" fmla="*/ 0 h 1792579"/>
              <a:gd name="connsiteX2" fmla="*/ 2036239 w 2563925"/>
              <a:gd name="connsiteY2" fmla="*/ 1792579 h 1792579"/>
              <a:gd name="connsiteX3" fmla="*/ 0 w 2563925"/>
              <a:gd name="connsiteY3" fmla="*/ 1792579 h 17925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63925" h="1792579">
                <a:moveTo>
                  <a:pt x="527686" y="0"/>
                </a:moveTo>
                <a:lnTo>
                  <a:pt x="2563925" y="0"/>
                </a:lnTo>
                <a:lnTo>
                  <a:pt x="2036239" y="1792579"/>
                </a:lnTo>
                <a:lnTo>
                  <a:pt x="0" y="1792579"/>
                </a:lnTo>
                <a:close/>
              </a:path>
            </a:pathLst>
          </a:custGeom>
          <a:pattFill prst="wdUpDiag">
            <a:fgClr>
              <a:schemeClr val="bg2">
                <a:lumMod val="20000"/>
                <a:lumOff val="80000"/>
              </a:schemeClr>
            </a:fgClr>
            <a:bgClr>
              <a:schemeClr val="bg2"/>
            </a:bgClr>
          </a:pattFill>
        </p:spPr>
        <p:txBody>
          <a:bodyPr wrap="square">
            <a:noAutofit/>
          </a:bodyPr>
          <a:lstStyle>
            <a:lvl1pPr algn="ctr">
              <a:defRPr/>
            </a:lvl1pPr>
          </a:lstStyle>
          <a:p>
            <a:r>
              <a:rPr lang="en-US" dirty="0"/>
              <a:t>Image</a:t>
            </a:r>
          </a:p>
        </p:txBody>
      </p:sp>
      <p:sp>
        <p:nvSpPr>
          <p:cNvPr id="25" name="Bildplatzhalter 24">
            <a:extLst>
              <a:ext uri="{FF2B5EF4-FFF2-40B4-BE49-F238E27FC236}">
                <a16:creationId xmlns:a16="http://schemas.microsoft.com/office/drawing/2014/main" id="{0BA4C7BF-293F-93E3-22D0-42FB47A5D5D6}"/>
              </a:ext>
            </a:extLst>
          </p:cNvPr>
          <p:cNvSpPr>
            <a:spLocks noGrp="1"/>
          </p:cNvSpPr>
          <p:nvPr>
            <p:ph type="pic" sz="quarter" idx="14" hasCustomPrompt="1"/>
            <p:custDataLst>
              <p:tags r:id="rId3"/>
            </p:custDataLst>
          </p:nvPr>
        </p:nvSpPr>
        <p:spPr>
          <a:xfrm>
            <a:off x="3165562" y="1908000"/>
            <a:ext cx="2563925" cy="1792579"/>
          </a:xfrm>
          <a:custGeom>
            <a:avLst/>
            <a:gdLst>
              <a:gd name="connsiteX0" fmla="*/ 527686 w 2563925"/>
              <a:gd name="connsiteY0" fmla="*/ 0 h 1792579"/>
              <a:gd name="connsiteX1" fmla="*/ 2563925 w 2563925"/>
              <a:gd name="connsiteY1" fmla="*/ 0 h 1792579"/>
              <a:gd name="connsiteX2" fmla="*/ 2036239 w 2563925"/>
              <a:gd name="connsiteY2" fmla="*/ 1792579 h 1792579"/>
              <a:gd name="connsiteX3" fmla="*/ 0 w 2563925"/>
              <a:gd name="connsiteY3" fmla="*/ 1792579 h 17925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63925" h="1792579">
                <a:moveTo>
                  <a:pt x="527686" y="0"/>
                </a:moveTo>
                <a:lnTo>
                  <a:pt x="2563925" y="0"/>
                </a:lnTo>
                <a:lnTo>
                  <a:pt x="2036239" y="1792579"/>
                </a:lnTo>
                <a:lnTo>
                  <a:pt x="0" y="1792579"/>
                </a:lnTo>
                <a:close/>
              </a:path>
            </a:pathLst>
          </a:custGeom>
          <a:pattFill prst="wdUpDiag">
            <a:fgClr>
              <a:schemeClr val="bg2">
                <a:lumMod val="20000"/>
                <a:lumOff val="80000"/>
              </a:schemeClr>
            </a:fgClr>
            <a:bgClr>
              <a:schemeClr val="bg2"/>
            </a:bgClr>
          </a:pattFill>
        </p:spPr>
        <p:txBody>
          <a:bodyPr wrap="square">
            <a:noAutofit/>
          </a:bodyPr>
          <a:lstStyle>
            <a:lvl1pPr algn="ctr">
              <a:defRPr/>
            </a:lvl1pPr>
          </a:lstStyle>
          <a:p>
            <a:r>
              <a:rPr lang="en-US" dirty="0"/>
              <a:t>Image</a:t>
            </a:r>
          </a:p>
        </p:txBody>
      </p:sp>
      <p:sp>
        <p:nvSpPr>
          <p:cNvPr id="26" name="Bildplatzhalter 25">
            <a:extLst>
              <a:ext uri="{FF2B5EF4-FFF2-40B4-BE49-F238E27FC236}">
                <a16:creationId xmlns:a16="http://schemas.microsoft.com/office/drawing/2014/main" id="{291FFE74-7DD3-EA4C-2681-241050019F85}"/>
              </a:ext>
            </a:extLst>
          </p:cNvPr>
          <p:cNvSpPr>
            <a:spLocks noGrp="1"/>
          </p:cNvSpPr>
          <p:nvPr>
            <p:ph type="pic" sz="quarter" idx="15" hasCustomPrompt="1"/>
            <p:custDataLst>
              <p:tags r:id="rId4"/>
            </p:custDataLst>
          </p:nvPr>
        </p:nvSpPr>
        <p:spPr>
          <a:xfrm>
            <a:off x="5838997" y="1908000"/>
            <a:ext cx="2563925" cy="1792579"/>
          </a:xfrm>
          <a:custGeom>
            <a:avLst/>
            <a:gdLst>
              <a:gd name="connsiteX0" fmla="*/ 527686 w 2563925"/>
              <a:gd name="connsiteY0" fmla="*/ 0 h 1792579"/>
              <a:gd name="connsiteX1" fmla="*/ 2563925 w 2563925"/>
              <a:gd name="connsiteY1" fmla="*/ 0 h 1792579"/>
              <a:gd name="connsiteX2" fmla="*/ 2036239 w 2563925"/>
              <a:gd name="connsiteY2" fmla="*/ 1792579 h 1792579"/>
              <a:gd name="connsiteX3" fmla="*/ 0 w 2563925"/>
              <a:gd name="connsiteY3" fmla="*/ 1792579 h 17925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63925" h="1792579">
                <a:moveTo>
                  <a:pt x="527686" y="0"/>
                </a:moveTo>
                <a:lnTo>
                  <a:pt x="2563925" y="0"/>
                </a:lnTo>
                <a:lnTo>
                  <a:pt x="2036239" y="1792579"/>
                </a:lnTo>
                <a:lnTo>
                  <a:pt x="0" y="1792579"/>
                </a:lnTo>
                <a:close/>
              </a:path>
            </a:pathLst>
          </a:custGeom>
          <a:pattFill prst="wdUpDiag">
            <a:fgClr>
              <a:schemeClr val="bg2">
                <a:lumMod val="20000"/>
                <a:lumOff val="80000"/>
              </a:schemeClr>
            </a:fgClr>
            <a:bgClr>
              <a:schemeClr val="bg2"/>
            </a:bgClr>
          </a:pattFill>
        </p:spPr>
        <p:txBody>
          <a:bodyPr wrap="square">
            <a:noAutofit/>
          </a:bodyPr>
          <a:lstStyle>
            <a:lvl1pPr algn="ctr">
              <a:defRPr/>
            </a:lvl1pPr>
          </a:lstStyle>
          <a:p>
            <a:r>
              <a:rPr lang="en-US" dirty="0"/>
              <a:t>Image</a:t>
            </a:r>
          </a:p>
        </p:txBody>
      </p:sp>
      <p:sp>
        <p:nvSpPr>
          <p:cNvPr id="27" name="Bildplatzhalter 26">
            <a:extLst>
              <a:ext uri="{FF2B5EF4-FFF2-40B4-BE49-F238E27FC236}">
                <a16:creationId xmlns:a16="http://schemas.microsoft.com/office/drawing/2014/main" id="{870B0CB7-EEA5-881D-E595-8CF56EADBF72}"/>
              </a:ext>
            </a:extLst>
          </p:cNvPr>
          <p:cNvSpPr>
            <a:spLocks noGrp="1"/>
          </p:cNvSpPr>
          <p:nvPr>
            <p:ph type="pic" sz="quarter" idx="16" hasCustomPrompt="1"/>
            <p:custDataLst>
              <p:tags r:id="rId5"/>
            </p:custDataLst>
          </p:nvPr>
        </p:nvSpPr>
        <p:spPr>
          <a:xfrm>
            <a:off x="8512434" y="1908000"/>
            <a:ext cx="2563925" cy="1792579"/>
          </a:xfrm>
          <a:custGeom>
            <a:avLst/>
            <a:gdLst>
              <a:gd name="connsiteX0" fmla="*/ 527686 w 2563925"/>
              <a:gd name="connsiteY0" fmla="*/ 0 h 1792579"/>
              <a:gd name="connsiteX1" fmla="*/ 2563925 w 2563925"/>
              <a:gd name="connsiteY1" fmla="*/ 0 h 1792579"/>
              <a:gd name="connsiteX2" fmla="*/ 2036239 w 2563925"/>
              <a:gd name="connsiteY2" fmla="*/ 1792579 h 1792579"/>
              <a:gd name="connsiteX3" fmla="*/ 0 w 2563925"/>
              <a:gd name="connsiteY3" fmla="*/ 1792579 h 17925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63925" h="1792579">
                <a:moveTo>
                  <a:pt x="527686" y="0"/>
                </a:moveTo>
                <a:lnTo>
                  <a:pt x="2563925" y="0"/>
                </a:lnTo>
                <a:lnTo>
                  <a:pt x="2036239" y="1792579"/>
                </a:lnTo>
                <a:lnTo>
                  <a:pt x="0" y="1792579"/>
                </a:lnTo>
                <a:close/>
              </a:path>
            </a:pathLst>
          </a:custGeom>
          <a:pattFill prst="wdUpDiag">
            <a:fgClr>
              <a:schemeClr val="bg2">
                <a:lumMod val="20000"/>
                <a:lumOff val="80000"/>
              </a:schemeClr>
            </a:fgClr>
            <a:bgClr>
              <a:schemeClr val="bg2"/>
            </a:bgClr>
          </a:pattFill>
        </p:spPr>
        <p:txBody>
          <a:bodyPr wrap="square">
            <a:noAutofit/>
          </a:bodyPr>
          <a:lstStyle>
            <a:lvl1pPr algn="ctr">
              <a:defRPr/>
            </a:lvl1pPr>
          </a:lstStyle>
          <a:p>
            <a:r>
              <a:rPr lang="en-US" dirty="0"/>
              <a:t>Image</a:t>
            </a:r>
          </a:p>
        </p:txBody>
      </p:sp>
      <p:sp>
        <p:nvSpPr>
          <p:cNvPr id="32" name="Textplatzhalter 31">
            <a:extLst>
              <a:ext uri="{FF2B5EF4-FFF2-40B4-BE49-F238E27FC236}">
                <a16:creationId xmlns:a16="http://schemas.microsoft.com/office/drawing/2014/main" id="{107FF132-D60A-CFB5-2C25-0C8233BCA453}"/>
              </a:ext>
            </a:extLst>
          </p:cNvPr>
          <p:cNvSpPr>
            <a:spLocks noGrp="1"/>
          </p:cNvSpPr>
          <p:nvPr>
            <p:ph type="body" sz="quarter" idx="17"/>
            <p:custDataLst>
              <p:tags r:id="rId6"/>
            </p:custDataLst>
          </p:nvPr>
        </p:nvSpPr>
        <p:spPr>
          <a:xfrm>
            <a:off x="492126" y="4342654"/>
            <a:ext cx="2457435" cy="1615235"/>
          </a:xfrm>
        </p:spPr>
        <p:txBody>
          <a:bodyPr tIns="0"/>
          <a:lstStyle>
            <a:lvl1pPr>
              <a:defRPr sz="1400"/>
            </a:lvl1pPr>
            <a:lvl2pPr marL="252000" indent="-252000">
              <a:defRPr sz="1400"/>
            </a:lvl2pPr>
            <a:lvl3pPr marL="504000" indent="-252000">
              <a:defRPr sz="12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platzhalter 35">
            <a:extLst>
              <a:ext uri="{FF2B5EF4-FFF2-40B4-BE49-F238E27FC236}">
                <a16:creationId xmlns:a16="http://schemas.microsoft.com/office/drawing/2014/main" id="{98524343-66BE-45AF-37A6-2154B4FE50B1}"/>
              </a:ext>
            </a:extLst>
          </p:cNvPr>
          <p:cNvSpPr>
            <a:spLocks noGrp="1"/>
          </p:cNvSpPr>
          <p:nvPr>
            <p:ph type="body" sz="quarter" idx="21" hasCustomPrompt="1"/>
            <p:custDataLst>
              <p:tags r:id="rId7"/>
            </p:custDataLst>
          </p:nvPr>
        </p:nvSpPr>
        <p:spPr>
          <a:xfrm>
            <a:off x="492126" y="3707779"/>
            <a:ext cx="623515" cy="634874"/>
          </a:xfrm>
        </p:spPr>
        <p:txBody>
          <a:bodyPr lIns="0" tIns="144000" anchor="t"/>
          <a:lstStyle>
            <a:lvl1pPr algn="l">
              <a:spcBef>
                <a:spcPts val="0"/>
              </a:spcBef>
              <a:defRPr sz="2600" b="1">
                <a:solidFill>
                  <a:schemeClr val="accent1"/>
                </a:solidFill>
                <a:latin typeface="+mj-lt"/>
              </a:defRPr>
            </a:lvl1pPr>
            <a:lvl2pPr marL="0" indent="0" algn="l">
              <a:spcBef>
                <a:spcPts val="0"/>
              </a:spcBef>
              <a:buNone/>
              <a:defRPr sz="2600" b="1">
                <a:solidFill>
                  <a:schemeClr val="accent1"/>
                </a:solidFill>
                <a:latin typeface="+mj-lt"/>
              </a:defRPr>
            </a:lvl2pPr>
            <a:lvl3pPr marL="0" indent="0" algn="l">
              <a:spcBef>
                <a:spcPts val="0"/>
              </a:spcBef>
              <a:buNone/>
              <a:defRPr sz="2600" b="1">
                <a:solidFill>
                  <a:schemeClr val="accent1"/>
                </a:solidFill>
                <a:latin typeface="+mj-lt"/>
              </a:defRPr>
            </a:lvl3pPr>
            <a:lvl4pPr algn="l">
              <a:spcBef>
                <a:spcPts val="0"/>
              </a:spcBef>
              <a:defRPr sz="2600" b="1">
                <a:solidFill>
                  <a:schemeClr val="accent1"/>
                </a:solidFill>
                <a:latin typeface="+mj-lt"/>
              </a:defRPr>
            </a:lvl4pPr>
            <a:lvl5pPr algn="l">
              <a:spcBef>
                <a:spcPts val="0"/>
              </a:spcBef>
              <a:defRPr sz="2600" b="1">
                <a:solidFill>
                  <a:schemeClr val="accent1"/>
                </a:solidFill>
                <a:latin typeface="+mj-lt"/>
              </a:defRPr>
            </a:lvl5pPr>
            <a:lvl6pPr marL="0" indent="0" algn="l">
              <a:spcBef>
                <a:spcPts val="0"/>
              </a:spcBef>
              <a:buNone/>
              <a:defRPr sz="2600" b="1">
                <a:solidFill>
                  <a:schemeClr val="accent1"/>
                </a:solidFill>
                <a:latin typeface="+mj-lt"/>
              </a:defRPr>
            </a:lvl6pPr>
            <a:lvl7pPr marL="0" indent="0" algn="l">
              <a:spcBef>
                <a:spcPts val="0"/>
              </a:spcBef>
              <a:buNone/>
              <a:defRPr sz="2600" b="1">
                <a:solidFill>
                  <a:schemeClr val="accent1"/>
                </a:solidFill>
                <a:latin typeface="+mj-lt"/>
              </a:defRPr>
            </a:lvl7pPr>
            <a:lvl8pPr marL="0" indent="0" algn="l">
              <a:spcBef>
                <a:spcPts val="0"/>
              </a:spcBef>
              <a:buNone/>
              <a:defRPr sz="2600" b="1">
                <a:solidFill>
                  <a:schemeClr val="accent1"/>
                </a:solidFill>
                <a:latin typeface="+mj-lt"/>
              </a:defRPr>
            </a:lvl8pPr>
            <a:lvl9pPr marL="0" indent="0" algn="l">
              <a:spcBef>
                <a:spcPts val="0"/>
              </a:spcBef>
              <a:buNone/>
              <a:defRPr sz="2600" b="1">
                <a:solidFill>
                  <a:schemeClr val="accent1"/>
                </a:solidFill>
                <a:latin typeface="+mj-lt"/>
              </a:defRPr>
            </a:lvl9pPr>
          </a:lstStyle>
          <a:p>
            <a:pPr lvl="0"/>
            <a:r>
              <a:rPr lang="en-US"/>
              <a:t>01</a:t>
            </a:r>
            <a:endParaRPr lang="en-US" dirty="0"/>
          </a:p>
        </p:txBody>
      </p:sp>
      <p:sp>
        <p:nvSpPr>
          <p:cNvPr id="6" name="Textplatzhalter 31">
            <a:extLst>
              <a:ext uri="{FF2B5EF4-FFF2-40B4-BE49-F238E27FC236}">
                <a16:creationId xmlns:a16="http://schemas.microsoft.com/office/drawing/2014/main" id="{D75D31EC-10C7-D3A1-4DD4-5B967669FF6F}"/>
              </a:ext>
            </a:extLst>
          </p:cNvPr>
          <p:cNvSpPr>
            <a:spLocks noGrp="1"/>
          </p:cNvSpPr>
          <p:nvPr>
            <p:ph type="body" sz="quarter" idx="22"/>
            <p:custDataLst>
              <p:tags r:id="rId8"/>
            </p:custDataLst>
          </p:nvPr>
        </p:nvSpPr>
        <p:spPr>
          <a:xfrm>
            <a:off x="3165562" y="4342654"/>
            <a:ext cx="2457435" cy="1615235"/>
          </a:xfrm>
        </p:spPr>
        <p:txBody>
          <a:bodyPr tIns="0"/>
          <a:lstStyle>
            <a:lvl1pPr>
              <a:defRPr sz="1400"/>
            </a:lvl1pPr>
            <a:lvl2pPr marL="252000" indent="-252000">
              <a:defRPr sz="1400"/>
            </a:lvl2pPr>
            <a:lvl3pPr marL="504000" indent="-252000">
              <a:defRPr sz="12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extplatzhalter 31">
            <a:extLst>
              <a:ext uri="{FF2B5EF4-FFF2-40B4-BE49-F238E27FC236}">
                <a16:creationId xmlns:a16="http://schemas.microsoft.com/office/drawing/2014/main" id="{3D97232D-4C91-F0DC-A895-18200A2921A7}"/>
              </a:ext>
            </a:extLst>
          </p:cNvPr>
          <p:cNvSpPr>
            <a:spLocks noGrp="1"/>
          </p:cNvSpPr>
          <p:nvPr>
            <p:ph type="body" sz="quarter" idx="23"/>
            <p:custDataLst>
              <p:tags r:id="rId9"/>
            </p:custDataLst>
          </p:nvPr>
        </p:nvSpPr>
        <p:spPr>
          <a:xfrm>
            <a:off x="5838998" y="4342654"/>
            <a:ext cx="2457435" cy="1615235"/>
          </a:xfrm>
        </p:spPr>
        <p:txBody>
          <a:bodyPr tIns="0"/>
          <a:lstStyle>
            <a:lvl1pPr>
              <a:defRPr sz="1400"/>
            </a:lvl1pPr>
            <a:lvl2pPr marL="252000" indent="-252000">
              <a:defRPr sz="1400"/>
            </a:lvl2pPr>
            <a:lvl3pPr marL="504000" indent="-252000">
              <a:defRPr sz="12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platzhalter 31">
            <a:extLst>
              <a:ext uri="{FF2B5EF4-FFF2-40B4-BE49-F238E27FC236}">
                <a16:creationId xmlns:a16="http://schemas.microsoft.com/office/drawing/2014/main" id="{5A0D6B71-8D84-7CC0-4204-4D6DF07B1EFC}"/>
              </a:ext>
            </a:extLst>
          </p:cNvPr>
          <p:cNvSpPr>
            <a:spLocks noGrp="1"/>
          </p:cNvSpPr>
          <p:nvPr>
            <p:ph type="body" sz="quarter" idx="24"/>
            <p:custDataLst>
              <p:tags r:id="rId10"/>
            </p:custDataLst>
          </p:nvPr>
        </p:nvSpPr>
        <p:spPr>
          <a:xfrm>
            <a:off x="8512434" y="4342654"/>
            <a:ext cx="2457435" cy="1615235"/>
          </a:xfrm>
        </p:spPr>
        <p:txBody>
          <a:bodyPr tIns="0"/>
          <a:lstStyle>
            <a:lvl1pPr>
              <a:defRPr sz="1400"/>
            </a:lvl1pPr>
            <a:lvl2pPr marL="252000" indent="-252000">
              <a:defRPr sz="1400"/>
            </a:lvl2pPr>
            <a:lvl3pPr marL="504000" indent="-252000">
              <a:defRPr sz="12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Textplatzhalter 35">
            <a:extLst>
              <a:ext uri="{FF2B5EF4-FFF2-40B4-BE49-F238E27FC236}">
                <a16:creationId xmlns:a16="http://schemas.microsoft.com/office/drawing/2014/main" id="{5B1D51D7-0ACE-14F1-B156-7C2BACEADE4E}"/>
              </a:ext>
            </a:extLst>
          </p:cNvPr>
          <p:cNvSpPr>
            <a:spLocks noGrp="1"/>
          </p:cNvSpPr>
          <p:nvPr>
            <p:ph type="body" sz="quarter" idx="25" hasCustomPrompt="1"/>
            <p:custDataLst>
              <p:tags r:id="rId11"/>
            </p:custDataLst>
          </p:nvPr>
        </p:nvSpPr>
        <p:spPr>
          <a:xfrm>
            <a:off x="3165562" y="3707779"/>
            <a:ext cx="623515" cy="634874"/>
          </a:xfrm>
        </p:spPr>
        <p:txBody>
          <a:bodyPr lIns="0" tIns="144000" anchor="t"/>
          <a:lstStyle>
            <a:lvl1pPr algn="l">
              <a:spcBef>
                <a:spcPts val="0"/>
              </a:spcBef>
              <a:defRPr sz="2600" b="1">
                <a:solidFill>
                  <a:schemeClr val="accent1"/>
                </a:solidFill>
                <a:latin typeface="+mj-lt"/>
              </a:defRPr>
            </a:lvl1pPr>
            <a:lvl2pPr marL="0" indent="0" algn="l">
              <a:spcBef>
                <a:spcPts val="0"/>
              </a:spcBef>
              <a:buNone/>
              <a:defRPr sz="2600" b="1">
                <a:solidFill>
                  <a:schemeClr val="accent1"/>
                </a:solidFill>
                <a:latin typeface="+mj-lt"/>
              </a:defRPr>
            </a:lvl2pPr>
            <a:lvl3pPr marL="0" indent="0" algn="l">
              <a:spcBef>
                <a:spcPts val="0"/>
              </a:spcBef>
              <a:buNone/>
              <a:defRPr sz="2600" b="1">
                <a:solidFill>
                  <a:schemeClr val="accent1"/>
                </a:solidFill>
                <a:latin typeface="+mj-lt"/>
              </a:defRPr>
            </a:lvl3pPr>
            <a:lvl4pPr algn="l">
              <a:spcBef>
                <a:spcPts val="0"/>
              </a:spcBef>
              <a:defRPr sz="2600" b="1">
                <a:solidFill>
                  <a:schemeClr val="accent1"/>
                </a:solidFill>
                <a:latin typeface="+mj-lt"/>
              </a:defRPr>
            </a:lvl4pPr>
            <a:lvl5pPr algn="l">
              <a:spcBef>
                <a:spcPts val="0"/>
              </a:spcBef>
              <a:defRPr sz="2600" b="1">
                <a:solidFill>
                  <a:schemeClr val="accent1"/>
                </a:solidFill>
                <a:latin typeface="+mj-lt"/>
              </a:defRPr>
            </a:lvl5pPr>
            <a:lvl6pPr marL="0" indent="0" algn="l">
              <a:spcBef>
                <a:spcPts val="0"/>
              </a:spcBef>
              <a:buNone/>
              <a:defRPr sz="2600" b="1">
                <a:solidFill>
                  <a:schemeClr val="accent1"/>
                </a:solidFill>
                <a:latin typeface="+mj-lt"/>
              </a:defRPr>
            </a:lvl6pPr>
            <a:lvl7pPr marL="0" indent="0" algn="l">
              <a:spcBef>
                <a:spcPts val="0"/>
              </a:spcBef>
              <a:buNone/>
              <a:defRPr sz="2600" b="1">
                <a:solidFill>
                  <a:schemeClr val="accent1"/>
                </a:solidFill>
                <a:latin typeface="+mj-lt"/>
              </a:defRPr>
            </a:lvl7pPr>
            <a:lvl8pPr marL="0" indent="0" algn="l">
              <a:spcBef>
                <a:spcPts val="0"/>
              </a:spcBef>
              <a:buNone/>
              <a:defRPr sz="2600" b="1">
                <a:solidFill>
                  <a:schemeClr val="accent1"/>
                </a:solidFill>
                <a:latin typeface="+mj-lt"/>
              </a:defRPr>
            </a:lvl8pPr>
            <a:lvl9pPr marL="0" indent="0" algn="l">
              <a:spcBef>
                <a:spcPts val="0"/>
              </a:spcBef>
              <a:buNone/>
              <a:defRPr sz="2600" b="1">
                <a:solidFill>
                  <a:schemeClr val="accent1"/>
                </a:solidFill>
                <a:latin typeface="+mj-lt"/>
              </a:defRPr>
            </a:lvl9pPr>
          </a:lstStyle>
          <a:p>
            <a:pPr lvl="0"/>
            <a:r>
              <a:rPr lang="en-US"/>
              <a:t>01</a:t>
            </a:r>
            <a:endParaRPr lang="en-US" dirty="0"/>
          </a:p>
        </p:txBody>
      </p:sp>
      <p:sp>
        <p:nvSpPr>
          <p:cNvPr id="10" name="Textplatzhalter 35">
            <a:extLst>
              <a:ext uri="{FF2B5EF4-FFF2-40B4-BE49-F238E27FC236}">
                <a16:creationId xmlns:a16="http://schemas.microsoft.com/office/drawing/2014/main" id="{8F80E34A-4278-D87D-DC1C-8397B3E7EA6C}"/>
              </a:ext>
            </a:extLst>
          </p:cNvPr>
          <p:cNvSpPr>
            <a:spLocks noGrp="1"/>
          </p:cNvSpPr>
          <p:nvPr>
            <p:ph type="body" sz="quarter" idx="26" hasCustomPrompt="1"/>
            <p:custDataLst>
              <p:tags r:id="rId12"/>
            </p:custDataLst>
          </p:nvPr>
        </p:nvSpPr>
        <p:spPr>
          <a:xfrm>
            <a:off x="5838998" y="3707779"/>
            <a:ext cx="623515" cy="634874"/>
          </a:xfrm>
        </p:spPr>
        <p:txBody>
          <a:bodyPr lIns="0" tIns="144000" anchor="t"/>
          <a:lstStyle>
            <a:lvl1pPr algn="l">
              <a:spcBef>
                <a:spcPts val="0"/>
              </a:spcBef>
              <a:defRPr sz="2600" b="1">
                <a:solidFill>
                  <a:schemeClr val="accent1"/>
                </a:solidFill>
                <a:latin typeface="+mj-lt"/>
              </a:defRPr>
            </a:lvl1pPr>
            <a:lvl2pPr marL="0" indent="0" algn="l">
              <a:spcBef>
                <a:spcPts val="0"/>
              </a:spcBef>
              <a:buNone/>
              <a:defRPr sz="2600" b="1">
                <a:solidFill>
                  <a:schemeClr val="accent1"/>
                </a:solidFill>
                <a:latin typeface="+mj-lt"/>
              </a:defRPr>
            </a:lvl2pPr>
            <a:lvl3pPr marL="0" indent="0" algn="l">
              <a:spcBef>
                <a:spcPts val="0"/>
              </a:spcBef>
              <a:buNone/>
              <a:defRPr sz="2600" b="1">
                <a:solidFill>
                  <a:schemeClr val="accent1"/>
                </a:solidFill>
                <a:latin typeface="+mj-lt"/>
              </a:defRPr>
            </a:lvl3pPr>
            <a:lvl4pPr algn="l">
              <a:spcBef>
                <a:spcPts val="0"/>
              </a:spcBef>
              <a:defRPr sz="2600" b="1">
                <a:solidFill>
                  <a:schemeClr val="accent1"/>
                </a:solidFill>
                <a:latin typeface="+mj-lt"/>
              </a:defRPr>
            </a:lvl4pPr>
            <a:lvl5pPr algn="l">
              <a:spcBef>
                <a:spcPts val="0"/>
              </a:spcBef>
              <a:defRPr sz="2600" b="1">
                <a:solidFill>
                  <a:schemeClr val="accent1"/>
                </a:solidFill>
                <a:latin typeface="+mj-lt"/>
              </a:defRPr>
            </a:lvl5pPr>
            <a:lvl6pPr marL="0" indent="0" algn="l">
              <a:spcBef>
                <a:spcPts val="0"/>
              </a:spcBef>
              <a:buNone/>
              <a:defRPr sz="2600" b="1">
                <a:solidFill>
                  <a:schemeClr val="accent1"/>
                </a:solidFill>
                <a:latin typeface="+mj-lt"/>
              </a:defRPr>
            </a:lvl6pPr>
            <a:lvl7pPr marL="0" indent="0" algn="l">
              <a:spcBef>
                <a:spcPts val="0"/>
              </a:spcBef>
              <a:buNone/>
              <a:defRPr sz="2600" b="1">
                <a:solidFill>
                  <a:schemeClr val="accent1"/>
                </a:solidFill>
                <a:latin typeface="+mj-lt"/>
              </a:defRPr>
            </a:lvl7pPr>
            <a:lvl8pPr marL="0" indent="0" algn="l">
              <a:spcBef>
                <a:spcPts val="0"/>
              </a:spcBef>
              <a:buNone/>
              <a:defRPr sz="2600" b="1">
                <a:solidFill>
                  <a:schemeClr val="accent1"/>
                </a:solidFill>
                <a:latin typeface="+mj-lt"/>
              </a:defRPr>
            </a:lvl8pPr>
            <a:lvl9pPr marL="0" indent="0" algn="l">
              <a:spcBef>
                <a:spcPts val="0"/>
              </a:spcBef>
              <a:buNone/>
              <a:defRPr sz="2600" b="1">
                <a:solidFill>
                  <a:schemeClr val="accent1"/>
                </a:solidFill>
                <a:latin typeface="+mj-lt"/>
              </a:defRPr>
            </a:lvl9pPr>
          </a:lstStyle>
          <a:p>
            <a:pPr lvl="0"/>
            <a:r>
              <a:rPr lang="en-US"/>
              <a:t>01</a:t>
            </a:r>
            <a:endParaRPr lang="en-US" dirty="0"/>
          </a:p>
        </p:txBody>
      </p:sp>
      <p:sp>
        <p:nvSpPr>
          <p:cNvPr id="11" name="Textplatzhalter 35">
            <a:extLst>
              <a:ext uri="{FF2B5EF4-FFF2-40B4-BE49-F238E27FC236}">
                <a16:creationId xmlns:a16="http://schemas.microsoft.com/office/drawing/2014/main" id="{5D60460C-BAF2-677B-CF3E-C7F3AC5C4E91}"/>
              </a:ext>
            </a:extLst>
          </p:cNvPr>
          <p:cNvSpPr>
            <a:spLocks noGrp="1"/>
          </p:cNvSpPr>
          <p:nvPr>
            <p:ph type="body" sz="quarter" idx="27" hasCustomPrompt="1"/>
            <p:custDataLst>
              <p:tags r:id="rId13"/>
            </p:custDataLst>
          </p:nvPr>
        </p:nvSpPr>
        <p:spPr>
          <a:xfrm>
            <a:off x="8512434" y="3707779"/>
            <a:ext cx="623515" cy="634874"/>
          </a:xfrm>
        </p:spPr>
        <p:txBody>
          <a:bodyPr lIns="0" tIns="144000" anchor="t"/>
          <a:lstStyle>
            <a:lvl1pPr algn="l">
              <a:spcBef>
                <a:spcPts val="0"/>
              </a:spcBef>
              <a:defRPr sz="2600" b="1">
                <a:solidFill>
                  <a:schemeClr val="accent1"/>
                </a:solidFill>
                <a:latin typeface="+mj-lt"/>
              </a:defRPr>
            </a:lvl1pPr>
            <a:lvl2pPr marL="0" indent="0" algn="l">
              <a:spcBef>
                <a:spcPts val="0"/>
              </a:spcBef>
              <a:buNone/>
              <a:defRPr sz="2600" b="1">
                <a:solidFill>
                  <a:schemeClr val="accent1"/>
                </a:solidFill>
                <a:latin typeface="+mj-lt"/>
              </a:defRPr>
            </a:lvl2pPr>
            <a:lvl3pPr marL="0" indent="0" algn="l">
              <a:spcBef>
                <a:spcPts val="0"/>
              </a:spcBef>
              <a:buNone/>
              <a:defRPr sz="2600" b="1">
                <a:solidFill>
                  <a:schemeClr val="accent1"/>
                </a:solidFill>
                <a:latin typeface="+mj-lt"/>
              </a:defRPr>
            </a:lvl3pPr>
            <a:lvl4pPr algn="l">
              <a:spcBef>
                <a:spcPts val="0"/>
              </a:spcBef>
              <a:defRPr sz="2600" b="1">
                <a:solidFill>
                  <a:schemeClr val="accent1"/>
                </a:solidFill>
                <a:latin typeface="+mj-lt"/>
              </a:defRPr>
            </a:lvl4pPr>
            <a:lvl5pPr algn="l">
              <a:spcBef>
                <a:spcPts val="0"/>
              </a:spcBef>
              <a:defRPr sz="2600" b="1">
                <a:solidFill>
                  <a:schemeClr val="accent1"/>
                </a:solidFill>
                <a:latin typeface="+mj-lt"/>
              </a:defRPr>
            </a:lvl5pPr>
            <a:lvl6pPr marL="0" indent="0" algn="l">
              <a:spcBef>
                <a:spcPts val="0"/>
              </a:spcBef>
              <a:buNone/>
              <a:defRPr sz="2600" b="1">
                <a:solidFill>
                  <a:schemeClr val="accent1"/>
                </a:solidFill>
                <a:latin typeface="+mj-lt"/>
              </a:defRPr>
            </a:lvl6pPr>
            <a:lvl7pPr marL="0" indent="0" algn="l">
              <a:spcBef>
                <a:spcPts val="0"/>
              </a:spcBef>
              <a:buNone/>
              <a:defRPr sz="2600" b="1">
                <a:solidFill>
                  <a:schemeClr val="accent1"/>
                </a:solidFill>
                <a:latin typeface="+mj-lt"/>
              </a:defRPr>
            </a:lvl7pPr>
            <a:lvl8pPr marL="0" indent="0" algn="l">
              <a:spcBef>
                <a:spcPts val="0"/>
              </a:spcBef>
              <a:buNone/>
              <a:defRPr sz="2600" b="1">
                <a:solidFill>
                  <a:schemeClr val="accent1"/>
                </a:solidFill>
                <a:latin typeface="+mj-lt"/>
              </a:defRPr>
            </a:lvl8pPr>
            <a:lvl9pPr marL="0" indent="0" algn="l">
              <a:spcBef>
                <a:spcPts val="0"/>
              </a:spcBef>
              <a:buNone/>
              <a:defRPr sz="2600" b="1">
                <a:solidFill>
                  <a:schemeClr val="accent1"/>
                </a:solidFill>
                <a:latin typeface="+mj-lt"/>
              </a:defRPr>
            </a:lvl9pPr>
          </a:lstStyle>
          <a:p>
            <a:pPr lvl="0"/>
            <a:r>
              <a:rPr lang="en-US"/>
              <a:t>01</a:t>
            </a:r>
            <a:endParaRPr lang="en-US" dirty="0"/>
          </a:p>
        </p:txBody>
      </p:sp>
      <p:sp>
        <p:nvSpPr>
          <p:cNvPr id="12" name="Titel 11">
            <a:extLst>
              <a:ext uri="{FF2B5EF4-FFF2-40B4-BE49-F238E27FC236}">
                <a16:creationId xmlns:a16="http://schemas.microsoft.com/office/drawing/2014/main" id="{85F92018-1980-DB65-08D4-9515AEB05E68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14"/>
            </p:custDataLst>
          </p:nvPr>
        </p:nvSpPr>
        <p:spPr/>
        <p:txBody>
          <a:bodyPr/>
          <a:lstStyle/>
          <a:p>
            <a:r>
              <a:rPr lang="en-US"/>
              <a:t>Here is a headline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997005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images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A7C49482-1130-0F63-4CDC-83A4EE8D5C45}"/>
              </a:ext>
            </a:extLst>
          </p:cNvPr>
          <p:cNvSpPr>
            <a:spLocks noGrp="1"/>
          </p:cNvSpPr>
          <p:nvPr>
            <p:ph type="sldNum" sz="quarter" idx="11"/>
            <p:custDataLst>
              <p:tags r:id="rId1"/>
            </p:custDataLst>
          </p:nvPr>
        </p:nvSpPr>
        <p:spPr/>
        <p:txBody>
          <a:bodyPr/>
          <a:lstStyle/>
          <a:p>
            <a:fld id="{BED803A3-C4DB-4E36-9C99-82DF07FD0BF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Bildplatzhalter 23">
            <a:extLst>
              <a:ext uri="{FF2B5EF4-FFF2-40B4-BE49-F238E27FC236}">
                <a16:creationId xmlns:a16="http://schemas.microsoft.com/office/drawing/2014/main" id="{8415D268-EB29-8689-670E-2B3E7B53B0D3}"/>
              </a:ext>
            </a:extLst>
          </p:cNvPr>
          <p:cNvSpPr>
            <a:spLocks noGrp="1"/>
          </p:cNvSpPr>
          <p:nvPr>
            <p:ph type="pic" sz="quarter" idx="13" hasCustomPrompt="1"/>
            <p:custDataLst>
              <p:tags r:id="rId2"/>
            </p:custDataLst>
          </p:nvPr>
        </p:nvSpPr>
        <p:spPr>
          <a:xfrm>
            <a:off x="492125" y="1908000"/>
            <a:ext cx="3112721" cy="2176272"/>
          </a:xfrm>
          <a:custGeom>
            <a:avLst/>
            <a:gdLst>
              <a:gd name="connsiteX0" fmla="*/ 527686 w 2563925"/>
              <a:gd name="connsiteY0" fmla="*/ 0 h 1792579"/>
              <a:gd name="connsiteX1" fmla="*/ 2563925 w 2563925"/>
              <a:gd name="connsiteY1" fmla="*/ 0 h 1792579"/>
              <a:gd name="connsiteX2" fmla="*/ 2036239 w 2563925"/>
              <a:gd name="connsiteY2" fmla="*/ 1792579 h 1792579"/>
              <a:gd name="connsiteX3" fmla="*/ 0 w 2563925"/>
              <a:gd name="connsiteY3" fmla="*/ 1792579 h 17925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63925" h="1792579">
                <a:moveTo>
                  <a:pt x="527686" y="0"/>
                </a:moveTo>
                <a:lnTo>
                  <a:pt x="2563925" y="0"/>
                </a:lnTo>
                <a:lnTo>
                  <a:pt x="2036239" y="1792579"/>
                </a:lnTo>
                <a:lnTo>
                  <a:pt x="0" y="1792579"/>
                </a:lnTo>
                <a:close/>
              </a:path>
            </a:pathLst>
          </a:custGeom>
          <a:pattFill prst="wdUpDiag">
            <a:fgClr>
              <a:schemeClr val="bg2">
                <a:lumMod val="20000"/>
                <a:lumOff val="80000"/>
              </a:schemeClr>
            </a:fgClr>
            <a:bgClr>
              <a:schemeClr val="bg2"/>
            </a:bgClr>
          </a:pattFill>
        </p:spPr>
        <p:txBody>
          <a:bodyPr wrap="square">
            <a:noAutofit/>
          </a:bodyPr>
          <a:lstStyle>
            <a:lvl1pPr algn="ctr">
              <a:defRPr/>
            </a:lvl1pPr>
          </a:lstStyle>
          <a:p>
            <a:r>
              <a:rPr lang="en-US" dirty="0"/>
              <a:t>Image</a:t>
            </a:r>
          </a:p>
        </p:txBody>
      </p:sp>
      <p:sp>
        <p:nvSpPr>
          <p:cNvPr id="32" name="Textplatzhalter 31">
            <a:extLst>
              <a:ext uri="{FF2B5EF4-FFF2-40B4-BE49-F238E27FC236}">
                <a16:creationId xmlns:a16="http://schemas.microsoft.com/office/drawing/2014/main" id="{107FF132-D60A-CFB5-2C25-0C8233BCA453}"/>
              </a:ext>
            </a:extLst>
          </p:cNvPr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492126" y="4091472"/>
            <a:ext cx="2457435" cy="1875209"/>
          </a:xfrm>
        </p:spPr>
        <p:txBody>
          <a:bodyPr tIns="21600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33" name="Textplatzhalter 31">
            <a:extLst>
              <a:ext uri="{FF2B5EF4-FFF2-40B4-BE49-F238E27FC236}">
                <a16:creationId xmlns:a16="http://schemas.microsoft.com/office/drawing/2014/main" id="{6B54B8F1-FADF-466D-C7E7-EB62F10AE7AC}"/>
              </a:ext>
            </a:extLst>
          </p:cNvPr>
          <p:cNvSpPr>
            <a:spLocks noGrp="1"/>
          </p:cNvSpPr>
          <p:nvPr>
            <p:ph type="body" sz="quarter" idx="18"/>
            <p:custDataLst>
              <p:tags r:id="rId4"/>
            </p:custDataLst>
          </p:nvPr>
        </p:nvSpPr>
        <p:spPr>
          <a:xfrm>
            <a:off x="3165562" y="4091472"/>
            <a:ext cx="2457435" cy="1875209"/>
          </a:xfrm>
        </p:spPr>
        <p:txBody>
          <a:bodyPr tIns="21600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34" name="Textplatzhalter 31">
            <a:extLst>
              <a:ext uri="{FF2B5EF4-FFF2-40B4-BE49-F238E27FC236}">
                <a16:creationId xmlns:a16="http://schemas.microsoft.com/office/drawing/2014/main" id="{DC579E54-43EC-F31E-C764-BC10A88CD128}"/>
              </a:ext>
            </a:extLst>
          </p:cNvPr>
          <p:cNvSpPr>
            <a:spLocks noGrp="1"/>
          </p:cNvSpPr>
          <p:nvPr>
            <p:ph type="body" sz="quarter" idx="19"/>
            <p:custDataLst>
              <p:tags r:id="rId5"/>
            </p:custDataLst>
          </p:nvPr>
        </p:nvSpPr>
        <p:spPr>
          <a:xfrm>
            <a:off x="5838998" y="4091472"/>
            <a:ext cx="2457435" cy="1875209"/>
          </a:xfrm>
        </p:spPr>
        <p:txBody>
          <a:bodyPr tIns="21600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35" name="Textplatzhalter 31">
            <a:extLst>
              <a:ext uri="{FF2B5EF4-FFF2-40B4-BE49-F238E27FC236}">
                <a16:creationId xmlns:a16="http://schemas.microsoft.com/office/drawing/2014/main" id="{9967D2BA-2F7B-F479-A4C9-4AA6E762235F}"/>
              </a:ext>
            </a:extLst>
          </p:cNvPr>
          <p:cNvSpPr>
            <a:spLocks noGrp="1"/>
          </p:cNvSpPr>
          <p:nvPr>
            <p:ph type="body" sz="quarter" idx="20"/>
            <p:custDataLst>
              <p:tags r:id="rId6"/>
            </p:custDataLst>
          </p:nvPr>
        </p:nvSpPr>
        <p:spPr>
          <a:xfrm>
            <a:off x="8512434" y="4091472"/>
            <a:ext cx="2457435" cy="1875209"/>
          </a:xfrm>
        </p:spPr>
        <p:txBody>
          <a:bodyPr tIns="21600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5" name="Bildplatzhalter 23">
            <a:extLst>
              <a:ext uri="{FF2B5EF4-FFF2-40B4-BE49-F238E27FC236}">
                <a16:creationId xmlns:a16="http://schemas.microsoft.com/office/drawing/2014/main" id="{40DBD73E-43F4-C5FC-5074-10833288DA25}"/>
              </a:ext>
            </a:extLst>
          </p:cNvPr>
          <p:cNvSpPr>
            <a:spLocks noGrp="1"/>
          </p:cNvSpPr>
          <p:nvPr>
            <p:ph type="pic" sz="quarter" idx="21" hasCustomPrompt="1"/>
            <p:custDataLst>
              <p:tags r:id="rId7"/>
            </p:custDataLst>
          </p:nvPr>
        </p:nvSpPr>
        <p:spPr>
          <a:xfrm>
            <a:off x="3165561" y="1908000"/>
            <a:ext cx="3112721" cy="2176272"/>
          </a:xfrm>
          <a:custGeom>
            <a:avLst/>
            <a:gdLst>
              <a:gd name="connsiteX0" fmla="*/ 527686 w 2563925"/>
              <a:gd name="connsiteY0" fmla="*/ 0 h 1792579"/>
              <a:gd name="connsiteX1" fmla="*/ 2563925 w 2563925"/>
              <a:gd name="connsiteY1" fmla="*/ 0 h 1792579"/>
              <a:gd name="connsiteX2" fmla="*/ 2036239 w 2563925"/>
              <a:gd name="connsiteY2" fmla="*/ 1792579 h 1792579"/>
              <a:gd name="connsiteX3" fmla="*/ 0 w 2563925"/>
              <a:gd name="connsiteY3" fmla="*/ 1792579 h 17925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63925" h="1792579">
                <a:moveTo>
                  <a:pt x="527686" y="0"/>
                </a:moveTo>
                <a:lnTo>
                  <a:pt x="2563925" y="0"/>
                </a:lnTo>
                <a:lnTo>
                  <a:pt x="2036239" y="1792579"/>
                </a:lnTo>
                <a:lnTo>
                  <a:pt x="0" y="1792579"/>
                </a:lnTo>
                <a:close/>
              </a:path>
            </a:pathLst>
          </a:custGeom>
          <a:pattFill prst="wdUpDiag">
            <a:fgClr>
              <a:schemeClr val="bg2">
                <a:lumMod val="20000"/>
                <a:lumOff val="80000"/>
              </a:schemeClr>
            </a:fgClr>
            <a:bgClr>
              <a:schemeClr val="bg2"/>
            </a:bgClr>
          </a:pattFill>
        </p:spPr>
        <p:txBody>
          <a:bodyPr wrap="square">
            <a:noAutofit/>
          </a:bodyPr>
          <a:lstStyle>
            <a:lvl1pPr algn="ctr">
              <a:defRPr/>
            </a:lvl1pPr>
          </a:lstStyle>
          <a:p>
            <a:r>
              <a:rPr lang="en-US" dirty="0"/>
              <a:t>Image</a:t>
            </a:r>
          </a:p>
        </p:txBody>
      </p:sp>
      <p:sp>
        <p:nvSpPr>
          <p:cNvPr id="6" name="Bildplatzhalter 23">
            <a:extLst>
              <a:ext uri="{FF2B5EF4-FFF2-40B4-BE49-F238E27FC236}">
                <a16:creationId xmlns:a16="http://schemas.microsoft.com/office/drawing/2014/main" id="{F7662930-FB5D-52CF-D853-77124F519C5B}"/>
              </a:ext>
            </a:extLst>
          </p:cNvPr>
          <p:cNvSpPr>
            <a:spLocks noGrp="1"/>
          </p:cNvSpPr>
          <p:nvPr>
            <p:ph type="pic" sz="quarter" idx="22" hasCustomPrompt="1"/>
            <p:custDataLst>
              <p:tags r:id="rId8"/>
            </p:custDataLst>
          </p:nvPr>
        </p:nvSpPr>
        <p:spPr>
          <a:xfrm>
            <a:off x="5838997" y="1908000"/>
            <a:ext cx="3112721" cy="2176272"/>
          </a:xfrm>
          <a:custGeom>
            <a:avLst/>
            <a:gdLst>
              <a:gd name="connsiteX0" fmla="*/ 527686 w 2563925"/>
              <a:gd name="connsiteY0" fmla="*/ 0 h 1792579"/>
              <a:gd name="connsiteX1" fmla="*/ 2563925 w 2563925"/>
              <a:gd name="connsiteY1" fmla="*/ 0 h 1792579"/>
              <a:gd name="connsiteX2" fmla="*/ 2036239 w 2563925"/>
              <a:gd name="connsiteY2" fmla="*/ 1792579 h 1792579"/>
              <a:gd name="connsiteX3" fmla="*/ 0 w 2563925"/>
              <a:gd name="connsiteY3" fmla="*/ 1792579 h 17925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63925" h="1792579">
                <a:moveTo>
                  <a:pt x="527686" y="0"/>
                </a:moveTo>
                <a:lnTo>
                  <a:pt x="2563925" y="0"/>
                </a:lnTo>
                <a:lnTo>
                  <a:pt x="2036239" y="1792579"/>
                </a:lnTo>
                <a:lnTo>
                  <a:pt x="0" y="1792579"/>
                </a:lnTo>
                <a:close/>
              </a:path>
            </a:pathLst>
          </a:custGeom>
          <a:pattFill prst="wdUpDiag">
            <a:fgClr>
              <a:schemeClr val="bg2">
                <a:lumMod val="20000"/>
                <a:lumOff val="80000"/>
              </a:schemeClr>
            </a:fgClr>
            <a:bgClr>
              <a:schemeClr val="bg2"/>
            </a:bgClr>
          </a:pattFill>
        </p:spPr>
        <p:txBody>
          <a:bodyPr wrap="square">
            <a:noAutofit/>
          </a:bodyPr>
          <a:lstStyle>
            <a:lvl1pPr algn="ctr">
              <a:defRPr/>
            </a:lvl1pPr>
          </a:lstStyle>
          <a:p>
            <a:r>
              <a:rPr lang="en-US" dirty="0"/>
              <a:t>Image</a:t>
            </a:r>
          </a:p>
        </p:txBody>
      </p:sp>
      <p:sp>
        <p:nvSpPr>
          <p:cNvPr id="7" name="Bildplatzhalter 23">
            <a:extLst>
              <a:ext uri="{FF2B5EF4-FFF2-40B4-BE49-F238E27FC236}">
                <a16:creationId xmlns:a16="http://schemas.microsoft.com/office/drawing/2014/main" id="{ACA4975B-FE3A-8893-66C6-1B94D41025F1}"/>
              </a:ext>
            </a:extLst>
          </p:cNvPr>
          <p:cNvSpPr>
            <a:spLocks noGrp="1"/>
          </p:cNvSpPr>
          <p:nvPr>
            <p:ph type="pic" sz="quarter" idx="23" hasCustomPrompt="1"/>
            <p:custDataLst>
              <p:tags r:id="rId9"/>
            </p:custDataLst>
          </p:nvPr>
        </p:nvSpPr>
        <p:spPr>
          <a:xfrm>
            <a:off x="8512434" y="1908000"/>
            <a:ext cx="3112721" cy="2176272"/>
          </a:xfrm>
          <a:custGeom>
            <a:avLst/>
            <a:gdLst>
              <a:gd name="connsiteX0" fmla="*/ 527686 w 2563925"/>
              <a:gd name="connsiteY0" fmla="*/ 0 h 1792579"/>
              <a:gd name="connsiteX1" fmla="*/ 2563925 w 2563925"/>
              <a:gd name="connsiteY1" fmla="*/ 0 h 1792579"/>
              <a:gd name="connsiteX2" fmla="*/ 2036239 w 2563925"/>
              <a:gd name="connsiteY2" fmla="*/ 1792579 h 1792579"/>
              <a:gd name="connsiteX3" fmla="*/ 0 w 2563925"/>
              <a:gd name="connsiteY3" fmla="*/ 1792579 h 17925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63925" h="1792579">
                <a:moveTo>
                  <a:pt x="527686" y="0"/>
                </a:moveTo>
                <a:lnTo>
                  <a:pt x="2563925" y="0"/>
                </a:lnTo>
                <a:lnTo>
                  <a:pt x="2036239" y="1792579"/>
                </a:lnTo>
                <a:lnTo>
                  <a:pt x="0" y="1792579"/>
                </a:lnTo>
                <a:close/>
              </a:path>
            </a:pathLst>
          </a:custGeom>
          <a:pattFill prst="wdUpDiag">
            <a:fgClr>
              <a:schemeClr val="bg2">
                <a:lumMod val="20000"/>
                <a:lumOff val="80000"/>
              </a:schemeClr>
            </a:fgClr>
            <a:bgClr>
              <a:schemeClr val="bg2"/>
            </a:bgClr>
          </a:pattFill>
        </p:spPr>
        <p:txBody>
          <a:bodyPr wrap="square">
            <a:noAutofit/>
          </a:bodyPr>
          <a:lstStyle>
            <a:lvl1pPr algn="ctr">
              <a:defRPr/>
            </a:lvl1pPr>
          </a:lstStyle>
          <a:p>
            <a:r>
              <a:rPr lang="en-US" dirty="0"/>
              <a:t>Image</a:t>
            </a:r>
          </a:p>
        </p:txBody>
      </p:sp>
      <p:sp>
        <p:nvSpPr>
          <p:cNvPr id="8" name="Titel 7">
            <a:extLst>
              <a:ext uri="{FF2B5EF4-FFF2-40B4-BE49-F238E27FC236}">
                <a16:creationId xmlns:a16="http://schemas.microsoft.com/office/drawing/2014/main" id="{00D2245A-92F3-A2A1-73C5-E360093D7FA6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10"/>
            </p:custDataLst>
          </p:nvPr>
        </p:nvSpPr>
        <p:spPr/>
        <p:txBody>
          <a:bodyPr/>
          <a:lstStyle/>
          <a:p>
            <a:r>
              <a:rPr lang="en-US"/>
              <a:t>Here is a headline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776768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+ three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Bildplatzhalter 68">
            <a:extLst>
              <a:ext uri="{FF2B5EF4-FFF2-40B4-BE49-F238E27FC236}">
                <a16:creationId xmlns:a16="http://schemas.microsoft.com/office/drawing/2014/main" id="{6A15CB3E-D9A7-435B-AEFA-13698E46D7ED}"/>
              </a:ext>
            </a:extLst>
          </p:cNvPr>
          <p:cNvSpPr>
            <a:spLocks noGrp="1"/>
          </p:cNvSpPr>
          <p:nvPr>
            <p:ph type="pic" sz="quarter" idx="17" hasCustomPrompt="1"/>
            <p:custDataLst>
              <p:tags r:id="rId1"/>
            </p:custDataLst>
          </p:nvPr>
        </p:nvSpPr>
        <p:spPr>
          <a:xfrm>
            <a:off x="7924999" y="4220308"/>
            <a:ext cx="3558237" cy="2637692"/>
          </a:xfrm>
          <a:custGeom>
            <a:avLst/>
            <a:gdLst>
              <a:gd name="connsiteX0" fmla="*/ 776463 w 3558237"/>
              <a:gd name="connsiteY0" fmla="*/ 0 h 2637692"/>
              <a:gd name="connsiteX1" fmla="*/ 3558237 w 3558237"/>
              <a:gd name="connsiteY1" fmla="*/ 0 h 2637692"/>
              <a:gd name="connsiteX2" fmla="*/ 2781774 w 3558237"/>
              <a:gd name="connsiteY2" fmla="*/ 2637692 h 2637692"/>
              <a:gd name="connsiteX3" fmla="*/ 0 w 3558237"/>
              <a:gd name="connsiteY3" fmla="*/ 2637692 h 2637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58237" h="2637692">
                <a:moveTo>
                  <a:pt x="776463" y="0"/>
                </a:moveTo>
                <a:lnTo>
                  <a:pt x="3558237" y="0"/>
                </a:lnTo>
                <a:lnTo>
                  <a:pt x="2781774" y="2637692"/>
                </a:lnTo>
                <a:lnTo>
                  <a:pt x="0" y="2637692"/>
                </a:lnTo>
                <a:close/>
              </a:path>
            </a:pathLst>
          </a:custGeom>
          <a:pattFill prst="wdUpDiag">
            <a:fgClr>
              <a:schemeClr val="bg2">
                <a:lumMod val="20000"/>
                <a:lumOff val="80000"/>
              </a:schemeClr>
            </a:fgClr>
            <a:bgClr>
              <a:schemeClr val="bg2"/>
            </a:bgClr>
          </a:pattFill>
        </p:spPr>
        <p:txBody>
          <a:bodyPr wrap="square">
            <a:noAutofit/>
          </a:bodyPr>
          <a:lstStyle>
            <a:lvl1pPr algn="ctr">
              <a:defRPr/>
            </a:lvl1pPr>
          </a:lstStyle>
          <a:p>
            <a:r>
              <a:rPr lang="en-US" dirty="0"/>
              <a:t>Image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A7C49482-1130-0F63-4CDC-83A4EE8D5C45}"/>
              </a:ext>
            </a:extLst>
          </p:cNvPr>
          <p:cNvSpPr>
            <a:spLocks noGrp="1"/>
          </p:cNvSpPr>
          <p:nvPr>
            <p:ph type="sldNum" sz="quarter" idx="11"/>
            <p:custDataLst>
              <p:tags r:id="rId2"/>
            </p:custDataLst>
          </p:nvPr>
        </p:nvSpPr>
        <p:spPr/>
        <p:txBody>
          <a:bodyPr/>
          <a:lstStyle/>
          <a:p>
            <a:fld id="{BED803A3-C4DB-4E36-9C99-82DF07FD0BF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3" name="Bildplatzhalter 72">
            <a:extLst>
              <a:ext uri="{FF2B5EF4-FFF2-40B4-BE49-F238E27FC236}">
                <a16:creationId xmlns:a16="http://schemas.microsoft.com/office/drawing/2014/main" id="{7523A4EC-B1A2-D9C7-90B6-D24583B11EF5}"/>
              </a:ext>
            </a:extLst>
          </p:cNvPr>
          <p:cNvSpPr>
            <a:spLocks noGrp="1"/>
          </p:cNvSpPr>
          <p:nvPr>
            <p:ph type="pic" sz="quarter" idx="13" hasCustomPrompt="1"/>
            <p:custDataLst>
              <p:tags r:id="rId3"/>
            </p:custDataLst>
          </p:nvPr>
        </p:nvSpPr>
        <p:spPr>
          <a:xfrm>
            <a:off x="5339428" y="1086765"/>
            <a:ext cx="4160751" cy="4684470"/>
          </a:xfrm>
          <a:custGeom>
            <a:avLst/>
            <a:gdLst>
              <a:gd name="connsiteX0" fmla="*/ 1378978 w 4160751"/>
              <a:gd name="connsiteY0" fmla="*/ 0 h 4684470"/>
              <a:gd name="connsiteX1" fmla="*/ 4160751 w 4160751"/>
              <a:gd name="connsiteY1" fmla="*/ 0 h 4684470"/>
              <a:gd name="connsiteX2" fmla="*/ 2781774 w 4160751"/>
              <a:gd name="connsiteY2" fmla="*/ 4684470 h 4684470"/>
              <a:gd name="connsiteX3" fmla="*/ 0 w 4160751"/>
              <a:gd name="connsiteY3" fmla="*/ 4684470 h 46844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60751" h="4684470">
                <a:moveTo>
                  <a:pt x="1378978" y="0"/>
                </a:moveTo>
                <a:lnTo>
                  <a:pt x="4160751" y="0"/>
                </a:lnTo>
                <a:lnTo>
                  <a:pt x="2781774" y="4684470"/>
                </a:lnTo>
                <a:lnTo>
                  <a:pt x="0" y="4684470"/>
                </a:lnTo>
                <a:close/>
              </a:path>
            </a:pathLst>
          </a:custGeom>
          <a:pattFill prst="wdUpDiag">
            <a:fgClr>
              <a:schemeClr val="bg2">
                <a:lumMod val="20000"/>
                <a:lumOff val="80000"/>
              </a:schemeClr>
            </a:fgClr>
            <a:bgClr>
              <a:schemeClr val="bg2"/>
            </a:bgClr>
          </a:pattFill>
        </p:spPr>
        <p:txBody>
          <a:bodyPr wrap="square">
            <a:noAutofit/>
          </a:bodyPr>
          <a:lstStyle>
            <a:lvl1pPr algn="ctr">
              <a:defRPr/>
            </a:lvl1pPr>
          </a:lstStyle>
          <a:p>
            <a:r>
              <a:rPr lang="en-US" dirty="0"/>
              <a:t>Image</a:t>
            </a:r>
          </a:p>
        </p:txBody>
      </p:sp>
      <p:sp>
        <p:nvSpPr>
          <p:cNvPr id="63" name="Bildplatzhalter 62">
            <a:extLst>
              <a:ext uri="{FF2B5EF4-FFF2-40B4-BE49-F238E27FC236}">
                <a16:creationId xmlns:a16="http://schemas.microsoft.com/office/drawing/2014/main" id="{1C69259C-4142-A27A-DF79-D5A3F835066F}"/>
              </a:ext>
            </a:extLst>
          </p:cNvPr>
          <p:cNvSpPr>
            <a:spLocks noGrp="1"/>
          </p:cNvSpPr>
          <p:nvPr>
            <p:ph type="pic" sz="quarter" idx="15" hasCustomPrompt="1"/>
            <p:custDataLst>
              <p:tags r:id="rId4"/>
            </p:custDataLst>
          </p:nvPr>
        </p:nvSpPr>
        <p:spPr>
          <a:xfrm>
            <a:off x="8723140" y="2"/>
            <a:ext cx="3468860" cy="4112969"/>
          </a:xfrm>
          <a:custGeom>
            <a:avLst/>
            <a:gdLst>
              <a:gd name="connsiteX0" fmla="*/ 1210744 w 3468860"/>
              <a:gd name="connsiteY0" fmla="*/ 0 h 4112969"/>
              <a:gd name="connsiteX1" fmla="*/ 3468860 w 3468860"/>
              <a:gd name="connsiteY1" fmla="*/ 0 h 4112969"/>
              <a:gd name="connsiteX2" fmla="*/ 3468860 w 3468860"/>
              <a:gd name="connsiteY2" fmla="*/ 4112969 h 4112969"/>
              <a:gd name="connsiteX3" fmla="*/ 0 w 3468860"/>
              <a:gd name="connsiteY3" fmla="*/ 4112969 h 41129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68860" h="4112969">
                <a:moveTo>
                  <a:pt x="1210744" y="0"/>
                </a:moveTo>
                <a:lnTo>
                  <a:pt x="3468860" y="0"/>
                </a:lnTo>
                <a:lnTo>
                  <a:pt x="3468860" y="4112969"/>
                </a:lnTo>
                <a:lnTo>
                  <a:pt x="0" y="4112969"/>
                </a:lnTo>
                <a:close/>
              </a:path>
            </a:pathLst>
          </a:custGeom>
          <a:pattFill prst="wdUpDiag">
            <a:fgClr>
              <a:schemeClr val="bg2">
                <a:lumMod val="20000"/>
                <a:lumOff val="80000"/>
              </a:schemeClr>
            </a:fgClr>
            <a:bgClr>
              <a:schemeClr val="bg2"/>
            </a:bgClr>
          </a:pattFill>
        </p:spPr>
        <p:txBody>
          <a:bodyPr wrap="square">
            <a:noAutofit/>
          </a:bodyPr>
          <a:lstStyle>
            <a:lvl1pPr algn="ctr">
              <a:defRPr/>
            </a:lvl1pPr>
          </a:lstStyle>
          <a:p>
            <a:r>
              <a:rPr lang="en-US" dirty="0"/>
              <a:t>Image</a:t>
            </a:r>
          </a:p>
        </p:txBody>
      </p:sp>
      <p:sp>
        <p:nvSpPr>
          <p:cNvPr id="70" name="Textplatzhalter 35">
            <a:extLst>
              <a:ext uri="{FF2B5EF4-FFF2-40B4-BE49-F238E27FC236}">
                <a16:creationId xmlns:a16="http://schemas.microsoft.com/office/drawing/2014/main" id="{2D404DA4-B28A-B7DA-A982-B2FA4BBED3C4}"/>
              </a:ext>
            </a:extLst>
          </p:cNvPr>
          <p:cNvSpPr>
            <a:spLocks noGrp="1"/>
          </p:cNvSpPr>
          <p:nvPr>
            <p:ph type="body" sz="quarter" idx="20"/>
            <p:custDataLst>
              <p:tags r:id="rId5"/>
            </p:custDataLst>
          </p:nvPr>
        </p:nvSpPr>
        <p:spPr>
          <a:xfrm>
            <a:off x="492126" y="2420939"/>
            <a:ext cx="4114800" cy="353694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C4407CD1-3B78-CAAC-9205-2B122C6CC715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6"/>
            </p:custDataLst>
          </p:nvPr>
        </p:nvSpPr>
        <p:spPr>
          <a:xfrm>
            <a:off x="492126" y="587114"/>
            <a:ext cx="5494338" cy="1656000"/>
          </a:xfrm>
        </p:spPr>
        <p:txBody>
          <a:bodyPr/>
          <a:lstStyle/>
          <a:p>
            <a:r>
              <a:rPr lang="en-US"/>
              <a:t>Here is a headline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499358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+ shared image + Image descri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A7C49482-1130-0F63-4CDC-83A4EE8D5C45}"/>
              </a:ext>
            </a:extLst>
          </p:cNvPr>
          <p:cNvSpPr>
            <a:spLocks noGrp="1"/>
          </p:cNvSpPr>
          <p:nvPr>
            <p:ph type="sldNum" sz="quarter" idx="11"/>
            <p:custDataLst>
              <p:tags r:id="rId1"/>
            </p:custDataLst>
          </p:nvPr>
        </p:nvSpPr>
        <p:spPr/>
        <p:txBody>
          <a:bodyPr/>
          <a:lstStyle/>
          <a:p>
            <a:fld id="{BED803A3-C4DB-4E36-9C99-82DF07FD0BF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0" name="Textplatzhalter 35">
            <a:extLst>
              <a:ext uri="{FF2B5EF4-FFF2-40B4-BE49-F238E27FC236}">
                <a16:creationId xmlns:a16="http://schemas.microsoft.com/office/drawing/2014/main" id="{2D404DA4-B28A-B7DA-A982-B2FA4BBED3C4}"/>
              </a:ext>
            </a:extLst>
          </p:cNvPr>
          <p:cNvSpPr>
            <a:spLocks noGrp="1"/>
          </p:cNvSpPr>
          <p:nvPr>
            <p:ph type="body" sz="quarter" idx="20"/>
            <p:custDataLst>
              <p:tags r:id="rId2"/>
            </p:custDataLst>
          </p:nvPr>
        </p:nvSpPr>
        <p:spPr>
          <a:xfrm>
            <a:off x="492126" y="2420939"/>
            <a:ext cx="4114800" cy="353694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9E1AE6E3-E94E-65DD-542D-C1967EF0ED27}"/>
              </a:ext>
            </a:extLst>
          </p:cNvPr>
          <p:cNvSpPr>
            <a:spLocks noGrp="1"/>
          </p:cNvSpPr>
          <p:nvPr>
            <p:ph type="pic" sz="quarter" idx="22" hasCustomPrompt="1"/>
            <p:custDataLst>
              <p:tags r:id="rId3"/>
            </p:custDataLst>
          </p:nvPr>
        </p:nvSpPr>
        <p:spPr>
          <a:xfrm>
            <a:off x="5339428" y="2"/>
            <a:ext cx="6852572" cy="6857998"/>
          </a:xfrm>
          <a:custGeom>
            <a:avLst/>
            <a:gdLst>
              <a:gd name="connsiteX0" fmla="*/ 3362034 w 6852572"/>
              <a:gd name="connsiteY0" fmla="*/ 4220306 h 6857998"/>
              <a:gd name="connsiteX1" fmla="*/ 6143808 w 6852572"/>
              <a:gd name="connsiteY1" fmla="*/ 4220306 h 6857998"/>
              <a:gd name="connsiteX2" fmla="*/ 5367345 w 6852572"/>
              <a:gd name="connsiteY2" fmla="*/ 6857998 h 6857998"/>
              <a:gd name="connsiteX3" fmla="*/ 2585571 w 6852572"/>
              <a:gd name="connsiteY3" fmla="*/ 6857998 h 6857998"/>
              <a:gd name="connsiteX4" fmla="*/ 1378978 w 6852572"/>
              <a:gd name="connsiteY4" fmla="*/ 1086763 h 6857998"/>
              <a:gd name="connsiteX5" fmla="*/ 4160751 w 6852572"/>
              <a:gd name="connsiteY5" fmla="*/ 1086763 h 6857998"/>
              <a:gd name="connsiteX6" fmla="*/ 2781774 w 6852572"/>
              <a:gd name="connsiteY6" fmla="*/ 5771233 h 6857998"/>
              <a:gd name="connsiteX7" fmla="*/ 0 w 6852572"/>
              <a:gd name="connsiteY7" fmla="*/ 5771233 h 6857998"/>
              <a:gd name="connsiteX8" fmla="*/ 4594456 w 6852572"/>
              <a:gd name="connsiteY8" fmla="*/ 0 h 6857998"/>
              <a:gd name="connsiteX9" fmla="*/ 6852572 w 6852572"/>
              <a:gd name="connsiteY9" fmla="*/ 0 h 6857998"/>
              <a:gd name="connsiteX10" fmla="*/ 6852572 w 6852572"/>
              <a:gd name="connsiteY10" fmla="*/ 4112969 h 6857998"/>
              <a:gd name="connsiteX11" fmla="*/ 3383712 w 6852572"/>
              <a:gd name="connsiteY11" fmla="*/ 4112969 h 6857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852572" h="6857998">
                <a:moveTo>
                  <a:pt x="3362034" y="4220306"/>
                </a:moveTo>
                <a:lnTo>
                  <a:pt x="6143808" y="4220306"/>
                </a:lnTo>
                <a:lnTo>
                  <a:pt x="5367345" y="6857998"/>
                </a:lnTo>
                <a:lnTo>
                  <a:pt x="2585571" y="6857998"/>
                </a:lnTo>
                <a:close/>
                <a:moveTo>
                  <a:pt x="1378978" y="1086763"/>
                </a:moveTo>
                <a:lnTo>
                  <a:pt x="4160751" y="1086763"/>
                </a:lnTo>
                <a:lnTo>
                  <a:pt x="2781774" y="5771233"/>
                </a:lnTo>
                <a:lnTo>
                  <a:pt x="0" y="5771233"/>
                </a:lnTo>
                <a:close/>
                <a:moveTo>
                  <a:pt x="4594456" y="0"/>
                </a:moveTo>
                <a:lnTo>
                  <a:pt x="6852572" y="0"/>
                </a:lnTo>
                <a:lnTo>
                  <a:pt x="6852572" y="4112969"/>
                </a:lnTo>
                <a:lnTo>
                  <a:pt x="3383712" y="4112969"/>
                </a:lnTo>
                <a:close/>
              </a:path>
            </a:pathLst>
          </a:custGeom>
          <a:pattFill prst="wdUpDiag">
            <a:fgClr>
              <a:schemeClr val="bg2">
                <a:lumMod val="20000"/>
                <a:lumOff val="80000"/>
              </a:schemeClr>
            </a:fgClr>
            <a:bgClr>
              <a:schemeClr val="bg2"/>
            </a:bgClr>
          </a:pattFill>
        </p:spPr>
        <p:txBody>
          <a:bodyPr wrap="square" bIns="1080000" anchor="ctr">
            <a:noAutofit/>
          </a:bodyPr>
          <a:lstStyle>
            <a:lvl1pPr algn="ctr">
              <a:defRPr/>
            </a:lvl1pPr>
          </a:lstStyle>
          <a:p>
            <a:r>
              <a:rPr lang="en-US" dirty="0"/>
              <a:t>Image</a:t>
            </a:r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8BC79883-5EB1-19AF-D56C-3F130D23C347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492126" y="587114"/>
            <a:ext cx="5494338" cy="1656000"/>
          </a:xfrm>
        </p:spPr>
        <p:txBody>
          <a:bodyPr/>
          <a:lstStyle/>
          <a:p>
            <a:r>
              <a:rPr lang="en-US"/>
              <a:t>Here is a headline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368826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+ two images + Image descri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A7C49482-1130-0F63-4CDC-83A4EE8D5C45}"/>
              </a:ext>
            </a:extLst>
          </p:cNvPr>
          <p:cNvSpPr>
            <a:spLocks noGrp="1"/>
          </p:cNvSpPr>
          <p:nvPr>
            <p:ph type="sldNum" sz="quarter" idx="11"/>
            <p:custDataLst>
              <p:tags r:id="rId1"/>
            </p:custDataLst>
          </p:nvPr>
        </p:nvSpPr>
        <p:spPr/>
        <p:txBody>
          <a:bodyPr/>
          <a:lstStyle/>
          <a:p>
            <a:fld id="{BED803A3-C4DB-4E36-9C99-82DF07FD0BF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3" name="Bildplatzhalter 72">
            <a:extLst>
              <a:ext uri="{FF2B5EF4-FFF2-40B4-BE49-F238E27FC236}">
                <a16:creationId xmlns:a16="http://schemas.microsoft.com/office/drawing/2014/main" id="{7523A4EC-B1A2-D9C7-90B6-D24583B11EF5}"/>
              </a:ext>
            </a:extLst>
          </p:cNvPr>
          <p:cNvSpPr>
            <a:spLocks noGrp="1"/>
          </p:cNvSpPr>
          <p:nvPr>
            <p:ph type="pic" sz="quarter" idx="13" hasCustomPrompt="1"/>
            <p:custDataLst>
              <p:tags r:id="rId2"/>
            </p:custDataLst>
          </p:nvPr>
        </p:nvSpPr>
        <p:spPr>
          <a:xfrm>
            <a:off x="5339428" y="1086765"/>
            <a:ext cx="4160751" cy="4684470"/>
          </a:xfrm>
          <a:custGeom>
            <a:avLst/>
            <a:gdLst>
              <a:gd name="connsiteX0" fmla="*/ 1378978 w 4160751"/>
              <a:gd name="connsiteY0" fmla="*/ 0 h 4684470"/>
              <a:gd name="connsiteX1" fmla="*/ 4160751 w 4160751"/>
              <a:gd name="connsiteY1" fmla="*/ 0 h 4684470"/>
              <a:gd name="connsiteX2" fmla="*/ 2781774 w 4160751"/>
              <a:gd name="connsiteY2" fmla="*/ 4684470 h 4684470"/>
              <a:gd name="connsiteX3" fmla="*/ 0 w 4160751"/>
              <a:gd name="connsiteY3" fmla="*/ 4684470 h 46844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60751" h="4684470">
                <a:moveTo>
                  <a:pt x="1378978" y="0"/>
                </a:moveTo>
                <a:lnTo>
                  <a:pt x="4160751" y="0"/>
                </a:lnTo>
                <a:lnTo>
                  <a:pt x="2781774" y="4684470"/>
                </a:lnTo>
                <a:lnTo>
                  <a:pt x="0" y="4684470"/>
                </a:lnTo>
                <a:close/>
              </a:path>
            </a:pathLst>
          </a:custGeom>
          <a:pattFill prst="wdUpDiag">
            <a:fgClr>
              <a:schemeClr val="bg2">
                <a:lumMod val="20000"/>
                <a:lumOff val="80000"/>
              </a:schemeClr>
            </a:fgClr>
            <a:bgClr>
              <a:schemeClr val="bg2"/>
            </a:bgClr>
          </a:pattFill>
        </p:spPr>
        <p:txBody>
          <a:bodyPr wrap="square">
            <a:noAutofit/>
          </a:bodyPr>
          <a:lstStyle>
            <a:lvl1pPr algn="ctr">
              <a:defRPr/>
            </a:lvl1pPr>
          </a:lstStyle>
          <a:p>
            <a:r>
              <a:rPr lang="en-US" dirty="0"/>
              <a:t>Image</a:t>
            </a:r>
          </a:p>
        </p:txBody>
      </p:sp>
      <p:sp>
        <p:nvSpPr>
          <p:cNvPr id="63" name="Bildplatzhalter 62">
            <a:extLst>
              <a:ext uri="{FF2B5EF4-FFF2-40B4-BE49-F238E27FC236}">
                <a16:creationId xmlns:a16="http://schemas.microsoft.com/office/drawing/2014/main" id="{1C69259C-4142-A27A-DF79-D5A3F835066F}"/>
              </a:ext>
            </a:extLst>
          </p:cNvPr>
          <p:cNvSpPr>
            <a:spLocks noGrp="1"/>
          </p:cNvSpPr>
          <p:nvPr>
            <p:ph type="pic" sz="quarter" idx="15" hasCustomPrompt="1"/>
            <p:custDataLst>
              <p:tags r:id="rId3"/>
            </p:custDataLst>
          </p:nvPr>
        </p:nvSpPr>
        <p:spPr>
          <a:xfrm>
            <a:off x="8723140" y="2"/>
            <a:ext cx="3468860" cy="4112969"/>
          </a:xfrm>
          <a:custGeom>
            <a:avLst/>
            <a:gdLst>
              <a:gd name="connsiteX0" fmla="*/ 1210744 w 3468860"/>
              <a:gd name="connsiteY0" fmla="*/ 0 h 4112969"/>
              <a:gd name="connsiteX1" fmla="*/ 3468860 w 3468860"/>
              <a:gd name="connsiteY1" fmla="*/ 0 h 4112969"/>
              <a:gd name="connsiteX2" fmla="*/ 3468860 w 3468860"/>
              <a:gd name="connsiteY2" fmla="*/ 4112969 h 4112969"/>
              <a:gd name="connsiteX3" fmla="*/ 0 w 3468860"/>
              <a:gd name="connsiteY3" fmla="*/ 4112969 h 41129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68860" h="4112969">
                <a:moveTo>
                  <a:pt x="1210744" y="0"/>
                </a:moveTo>
                <a:lnTo>
                  <a:pt x="3468860" y="0"/>
                </a:lnTo>
                <a:lnTo>
                  <a:pt x="3468860" y="4112969"/>
                </a:lnTo>
                <a:lnTo>
                  <a:pt x="0" y="4112969"/>
                </a:lnTo>
                <a:close/>
              </a:path>
            </a:pathLst>
          </a:custGeom>
          <a:pattFill prst="wdUpDiag">
            <a:fgClr>
              <a:schemeClr val="bg2">
                <a:lumMod val="20000"/>
                <a:lumOff val="80000"/>
              </a:schemeClr>
            </a:fgClr>
            <a:bgClr>
              <a:schemeClr val="bg2"/>
            </a:bgClr>
          </a:pattFill>
        </p:spPr>
        <p:txBody>
          <a:bodyPr wrap="square">
            <a:noAutofit/>
          </a:bodyPr>
          <a:lstStyle>
            <a:lvl1pPr algn="ctr">
              <a:defRPr/>
            </a:lvl1pPr>
          </a:lstStyle>
          <a:p>
            <a:r>
              <a:rPr lang="en-US" dirty="0"/>
              <a:t>Image</a:t>
            </a:r>
          </a:p>
        </p:txBody>
      </p:sp>
      <p:sp>
        <p:nvSpPr>
          <p:cNvPr id="70" name="Textplatzhalter 35">
            <a:extLst>
              <a:ext uri="{FF2B5EF4-FFF2-40B4-BE49-F238E27FC236}">
                <a16:creationId xmlns:a16="http://schemas.microsoft.com/office/drawing/2014/main" id="{2D404DA4-B28A-B7DA-A982-B2FA4BBED3C4}"/>
              </a:ext>
            </a:extLst>
          </p:cNvPr>
          <p:cNvSpPr>
            <a:spLocks noGrp="1"/>
          </p:cNvSpPr>
          <p:nvPr>
            <p:ph type="body" sz="quarter" idx="20"/>
            <p:custDataLst>
              <p:tags r:id="rId4"/>
            </p:custDataLst>
          </p:nvPr>
        </p:nvSpPr>
        <p:spPr>
          <a:xfrm>
            <a:off x="492126" y="2420939"/>
            <a:ext cx="4114800" cy="353694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7" name="Textplatzhalter 16">
            <a:extLst>
              <a:ext uri="{FF2B5EF4-FFF2-40B4-BE49-F238E27FC236}">
                <a16:creationId xmlns:a16="http://schemas.microsoft.com/office/drawing/2014/main" id="{9B34A487-3EFF-24EB-C255-BAD19A68C5FC}"/>
              </a:ext>
            </a:extLst>
          </p:cNvPr>
          <p:cNvSpPr>
            <a:spLocks noGrp="1"/>
          </p:cNvSpPr>
          <p:nvPr>
            <p:ph type="body" sz="quarter" idx="22"/>
            <p:custDataLst>
              <p:tags r:id="rId5"/>
            </p:custDataLst>
          </p:nvPr>
        </p:nvSpPr>
        <p:spPr>
          <a:xfrm>
            <a:off x="7924999" y="4220308"/>
            <a:ext cx="3558237" cy="2637692"/>
          </a:xfrm>
          <a:custGeom>
            <a:avLst/>
            <a:gdLst>
              <a:gd name="connsiteX0" fmla="*/ 776463 w 3558237"/>
              <a:gd name="connsiteY0" fmla="*/ 0 h 2637692"/>
              <a:gd name="connsiteX1" fmla="*/ 3558237 w 3558237"/>
              <a:gd name="connsiteY1" fmla="*/ 0 h 2637692"/>
              <a:gd name="connsiteX2" fmla="*/ 2781774 w 3558237"/>
              <a:gd name="connsiteY2" fmla="*/ 2637692 h 2637692"/>
              <a:gd name="connsiteX3" fmla="*/ 0 w 3558237"/>
              <a:gd name="connsiteY3" fmla="*/ 2637692 h 2637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58237" h="2637692">
                <a:moveTo>
                  <a:pt x="776463" y="0"/>
                </a:moveTo>
                <a:lnTo>
                  <a:pt x="3558237" y="0"/>
                </a:lnTo>
                <a:lnTo>
                  <a:pt x="2781774" y="2637692"/>
                </a:lnTo>
                <a:lnTo>
                  <a:pt x="0" y="2637692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720000" tIns="360000" rIns="720000" bIns="360000" anchor="ctr">
            <a:noAutofit/>
          </a:bodyPr>
          <a:lstStyle>
            <a:lvl1pPr marL="0" indent="0" algn="ctr">
              <a:spcBef>
                <a:spcPts val="0"/>
              </a:spcBef>
              <a:buFont typeface="Arial" panose="020B0604020202020204" pitchFamily="34" charset="0"/>
              <a:buNone/>
              <a:defRPr sz="1400">
                <a:solidFill>
                  <a:schemeClr val="bg1"/>
                </a:solidFill>
              </a:defRPr>
            </a:lvl1pPr>
            <a:lvl2pPr marL="0" indent="0" algn="ctr">
              <a:spcBef>
                <a:spcPts val="0"/>
              </a:spcBef>
              <a:buNone/>
              <a:defRPr sz="1400">
                <a:solidFill>
                  <a:schemeClr val="bg1"/>
                </a:solidFill>
              </a:defRPr>
            </a:lvl2pPr>
            <a:lvl3pPr marL="0" indent="0" algn="ctr">
              <a:spcBef>
                <a:spcPts val="0"/>
              </a:spcBef>
              <a:buNone/>
              <a:defRPr sz="1400">
                <a:solidFill>
                  <a:schemeClr val="bg1"/>
                </a:solidFill>
              </a:defRPr>
            </a:lvl3pPr>
            <a:lvl4pPr marL="0" indent="0" algn="ctr"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bg1"/>
                </a:solidFill>
              </a:defRPr>
            </a:lvl4pPr>
            <a:lvl5pPr marL="0" indent="0" algn="ctr">
              <a:spcBef>
                <a:spcPts val="0"/>
              </a:spcBef>
              <a:buFont typeface="Arial" panose="020B0604020202020204" pitchFamily="34" charset="0"/>
              <a:buNone/>
              <a:defRPr sz="1400">
                <a:solidFill>
                  <a:schemeClr val="bg1"/>
                </a:solidFill>
              </a:defRPr>
            </a:lvl5pPr>
            <a:lvl6pPr marL="0" indent="0" algn="ctr">
              <a:spcBef>
                <a:spcPts val="0"/>
              </a:spcBef>
              <a:buNone/>
              <a:defRPr sz="1400">
                <a:solidFill>
                  <a:schemeClr val="bg1"/>
                </a:solidFill>
              </a:defRPr>
            </a:lvl6pPr>
            <a:lvl7pPr marL="0" indent="0" algn="ctr">
              <a:spcBef>
                <a:spcPts val="0"/>
              </a:spcBef>
              <a:buNone/>
              <a:defRPr sz="1400">
                <a:solidFill>
                  <a:schemeClr val="bg1"/>
                </a:solidFill>
              </a:defRPr>
            </a:lvl7pPr>
            <a:lvl8pPr marL="0" indent="0" algn="ctr">
              <a:spcBef>
                <a:spcPts val="0"/>
              </a:spcBef>
              <a:buFont typeface="Arial" panose="020B0604020202020204" pitchFamily="34" charset="0"/>
              <a:buNone/>
              <a:defRPr sz="1400">
                <a:solidFill>
                  <a:schemeClr val="bg1"/>
                </a:solidFill>
              </a:defRPr>
            </a:lvl8pPr>
            <a:lvl9pPr marL="0" indent="0" algn="ctr">
              <a:spcBef>
                <a:spcPts val="0"/>
              </a:spcBef>
              <a:buFont typeface="Arial" panose="020B0604020202020204" pitchFamily="34" charset="0"/>
              <a:buNone/>
              <a:defRPr sz="1400"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995D911D-FA7A-51B4-3A6B-AE9B546857AE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6"/>
            </p:custDataLst>
          </p:nvPr>
        </p:nvSpPr>
        <p:spPr>
          <a:xfrm>
            <a:off x="492126" y="587114"/>
            <a:ext cx="5494338" cy="1656000"/>
          </a:xfrm>
        </p:spPr>
        <p:txBody>
          <a:bodyPr/>
          <a:lstStyle/>
          <a:p>
            <a:r>
              <a:rPr lang="en-US"/>
              <a:t>Here is a headline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246845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+ text + icons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>
            <a:extLst>
              <a:ext uri="{FF2B5EF4-FFF2-40B4-BE49-F238E27FC236}">
                <a16:creationId xmlns:a16="http://schemas.microsoft.com/office/drawing/2014/main" id="{494305A8-DB5F-AF65-49E6-9AC4436BF452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3429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8" name="Bildplatzhalter 47">
            <a:extLst>
              <a:ext uri="{FF2B5EF4-FFF2-40B4-BE49-F238E27FC236}">
                <a16:creationId xmlns:a16="http://schemas.microsoft.com/office/drawing/2014/main" id="{63621DEC-D4BD-6068-7386-D499C284A498}"/>
              </a:ext>
            </a:extLst>
          </p:cNvPr>
          <p:cNvSpPr>
            <a:spLocks noGrp="1"/>
          </p:cNvSpPr>
          <p:nvPr>
            <p:ph type="pic" sz="quarter" idx="36" hasCustomPrompt="1"/>
            <p:custDataLst>
              <p:tags r:id="rId2"/>
            </p:custDataLst>
          </p:nvPr>
        </p:nvSpPr>
        <p:spPr>
          <a:xfrm>
            <a:off x="1" y="0"/>
            <a:ext cx="12192000" cy="3429000"/>
          </a:xfrm>
          <a:custGeom>
            <a:avLst/>
            <a:gdLst>
              <a:gd name="connsiteX0" fmla="*/ 0 w 12192000"/>
              <a:gd name="connsiteY0" fmla="*/ 0 h 3429000"/>
              <a:gd name="connsiteX1" fmla="*/ 12192000 w 12192000"/>
              <a:gd name="connsiteY1" fmla="*/ 0 h 3429000"/>
              <a:gd name="connsiteX2" fmla="*/ 12192000 w 12192000"/>
              <a:gd name="connsiteY2" fmla="*/ 5981 h 3429000"/>
              <a:gd name="connsiteX3" fmla="*/ 11184360 w 12192000"/>
              <a:gd name="connsiteY3" fmla="*/ 3429000 h 3429000"/>
              <a:gd name="connsiteX4" fmla="*/ 0 w 12192000"/>
              <a:gd name="connsiteY4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12192000" y="0"/>
                </a:lnTo>
                <a:lnTo>
                  <a:pt x="12192000" y="5981"/>
                </a:lnTo>
                <a:lnTo>
                  <a:pt x="11184360" y="3429000"/>
                </a:lnTo>
                <a:lnTo>
                  <a:pt x="0" y="3429000"/>
                </a:lnTo>
                <a:close/>
              </a:path>
            </a:pathLst>
          </a:custGeom>
          <a:pattFill prst="wdUpDiag">
            <a:fgClr>
              <a:schemeClr val="bg2">
                <a:lumMod val="20000"/>
                <a:lumOff val="80000"/>
              </a:schemeClr>
            </a:fgClr>
            <a:bgClr>
              <a:schemeClr val="bg2"/>
            </a:bgClr>
          </a:pattFill>
        </p:spPr>
        <p:txBody>
          <a:bodyPr wrap="square" lIns="180000" tIns="180000" rIns="180000" bIns="180000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Image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A7C49482-1130-0F63-4CDC-83A4EE8D5C45}"/>
              </a:ext>
            </a:extLst>
          </p:cNvPr>
          <p:cNvSpPr>
            <a:spLocks noGrp="1"/>
          </p:cNvSpPr>
          <p:nvPr>
            <p:ph type="sldNum" sz="quarter" idx="11"/>
            <p:custDataLst>
              <p:tags r:id="rId3"/>
            </p:custDataLst>
          </p:nvPr>
        </p:nvSpPr>
        <p:spPr/>
        <p:txBody>
          <a:bodyPr/>
          <a:lstStyle/>
          <a:p>
            <a:fld id="{BED803A3-C4DB-4E36-9C99-82DF07FD0BF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9" name="Bildplatzhalter 17">
            <a:extLst>
              <a:ext uri="{FF2B5EF4-FFF2-40B4-BE49-F238E27FC236}">
                <a16:creationId xmlns:a16="http://schemas.microsoft.com/office/drawing/2014/main" id="{92F7A707-3BA2-73D6-0ABE-BFF6DF9F1D2F}"/>
              </a:ext>
            </a:extLst>
          </p:cNvPr>
          <p:cNvSpPr>
            <a:spLocks noGrp="1"/>
          </p:cNvSpPr>
          <p:nvPr>
            <p:ph type="pic" sz="quarter" idx="27" hasCustomPrompt="1"/>
            <p:custDataLst>
              <p:tags r:id="rId4"/>
            </p:custDataLst>
          </p:nvPr>
        </p:nvSpPr>
        <p:spPr>
          <a:xfrm>
            <a:off x="2776558" y="3056254"/>
            <a:ext cx="745490" cy="745490"/>
          </a:xfrm>
          <a:prstGeom prst="ellipse">
            <a:avLst/>
          </a:prstGeom>
          <a:solidFill>
            <a:schemeClr val="accent1"/>
          </a:solidFill>
          <a:ln w="50800">
            <a:noFill/>
          </a:ln>
        </p:spPr>
        <p:txBody>
          <a:bodyPr lIns="28800" tIns="28800" rIns="28800" bIns="28800"/>
          <a:lstStyle>
            <a:lvl1pPr marL="0" indent="0">
              <a:defRPr sz="96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icon</a:t>
            </a:r>
          </a:p>
        </p:txBody>
      </p:sp>
      <p:sp>
        <p:nvSpPr>
          <p:cNvPr id="20" name="Bildplatzhalter 17">
            <a:extLst>
              <a:ext uri="{FF2B5EF4-FFF2-40B4-BE49-F238E27FC236}">
                <a16:creationId xmlns:a16="http://schemas.microsoft.com/office/drawing/2014/main" id="{F04FE819-5C27-7131-74F6-D5EFED62038B}"/>
              </a:ext>
            </a:extLst>
          </p:cNvPr>
          <p:cNvSpPr>
            <a:spLocks noGrp="1"/>
          </p:cNvSpPr>
          <p:nvPr>
            <p:ph type="pic" sz="quarter" idx="28" hasCustomPrompt="1"/>
            <p:custDataLst>
              <p:tags r:id="rId5"/>
            </p:custDataLst>
          </p:nvPr>
        </p:nvSpPr>
        <p:spPr>
          <a:xfrm>
            <a:off x="5060990" y="3056254"/>
            <a:ext cx="745490" cy="745490"/>
          </a:xfrm>
          <a:prstGeom prst="ellipse">
            <a:avLst/>
          </a:prstGeom>
          <a:solidFill>
            <a:schemeClr val="accent1"/>
          </a:solidFill>
          <a:ln w="50800">
            <a:noFill/>
          </a:ln>
        </p:spPr>
        <p:txBody>
          <a:bodyPr lIns="28800" tIns="28800" rIns="28800" bIns="28800"/>
          <a:lstStyle>
            <a:lvl1pPr marL="0" indent="0">
              <a:defRPr sz="96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icon</a:t>
            </a:r>
          </a:p>
        </p:txBody>
      </p:sp>
      <p:sp>
        <p:nvSpPr>
          <p:cNvPr id="22" name="Bildplatzhalter 17">
            <a:extLst>
              <a:ext uri="{FF2B5EF4-FFF2-40B4-BE49-F238E27FC236}">
                <a16:creationId xmlns:a16="http://schemas.microsoft.com/office/drawing/2014/main" id="{106358B9-E5A6-E522-BA11-52B63AF242CC}"/>
              </a:ext>
            </a:extLst>
          </p:cNvPr>
          <p:cNvSpPr>
            <a:spLocks noGrp="1"/>
          </p:cNvSpPr>
          <p:nvPr>
            <p:ph type="pic" sz="quarter" idx="29" hasCustomPrompt="1"/>
            <p:custDataLst>
              <p:tags r:id="rId6"/>
            </p:custDataLst>
          </p:nvPr>
        </p:nvSpPr>
        <p:spPr>
          <a:xfrm>
            <a:off x="7345422" y="3056255"/>
            <a:ext cx="745490" cy="745490"/>
          </a:xfrm>
          <a:prstGeom prst="ellipse">
            <a:avLst/>
          </a:prstGeom>
          <a:solidFill>
            <a:schemeClr val="accent1"/>
          </a:solidFill>
          <a:ln w="50800">
            <a:noFill/>
          </a:ln>
        </p:spPr>
        <p:txBody>
          <a:bodyPr lIns="28800" tIns="28800" rIns="28800" bIns="28800"/>
          <a:lstStyle>
            <a:lvl1pPr marL="0" indent="0">
              <a:defRPr sz="96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icon</a:t>
            </a:r>
          </a:p>
        </p:txBody>
      </p:sp>
      <p:sp>
        <p:nvSpPr>
          <p:cNvPr id="23" name="Bildplatzhalter 17">
            <a:extLst>
              <a:ext uri="{FF2B5EF4-FFF2-40B4-BE49-F238E27FC236}">
                <a16:creationId xmlns:a16="http://schemas.microsoft.com/office/drawing/2014/main" id="{6FF37277-768B-2011-8924-356EBC2E8BF5}"/>
              </a:ext>
            </a:extLst>
          </p:cNvPr>
          <p:cNvSpPr>
            <a:spLocks noGrp="1"/>
          </p:cNvSpPr>
          <p:nvPr>
            <p:ph type="pic" sz="quarter" idx="30" hasCustomPrompt="1"/>
            <p:custDataLst>
              <p:tags r:id="rId7"/>
            </p:custDataLst>
          </p:nvPr>
        </p:nvSpPr>
        <p:spPr>
          <a:xfrm>
            <a:off x="9629855" y="3056254"/>
            <a:ext cx="745490" cy="745490"/>
          </a:xfrm>
          <a:prstGeom prst="ellipse">
            <a:avLst/>
          </a:prstGeom>
          <a:solidFill>
            <a:schemeClr val="accent1"/>
          </a:solidFill>
          <a:ln w="50800">
            <a:noFill/>
          </a:ln>
        </p:spPr>
        <p:txBody>
          <a:bodyPr lIns="28800" tIns="28800" rIns="28800" bIns="28800"/>
          <a:lstStyle>
            <a:lvl1pPr marL="0" indent="0">
              <a:defRPr sz="96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icon</a:t>
            </a:r>
          </a:p>
        </p:txBody>
      </p:sp>
      <p:sp>
        <p:nvSpPr>
          <p:cNvPr id="24" name="Textplatzhalter 35">
            <a:extLst>
              <a:ext uri="{FF2B5EF4-FFF2-40B4-BE49-F238E27FC236}">
                <a16:creationId xmlns:a16="http://schemas.microsoft.com/office/drawing/2014/main" id="{B9BB7D23-F7A2-9E67-D979-929DC254135D}"/>
              </a:ext>
            </a:extLst>
          </p:cNvPr>
          <p:cNvSpPr>
            <a:spLocks noGrp="1"/>
          </p:cNvSpPr>
          <p:nvPr>
            <p:ph type="body" sz="quarter" idx="20"/>
            <p:custDataLst>
              <p:tags r:id="rId8"/>
            </p:custDataLst>
          </p:nvPr>
        </p:nvSpPr>
        <p:spPr>
          <a:xfrm>
            <a:off x="492126" y="4097215"/>
            <a:ext cx="2068432" cy="1860671"/>
          </a:xfrm>
        </p:spPr>
        <p:txBody>
          <a:bodyPr/>
          <a:lstStyle>
            <a:lvl1pPr>
              <a:defRPr sz="1400"/>
            </a:lvl1pPr>
            <a:lvl2pPr marL="216000" indent="-216000">
              <a:defRPr sz="1400"/>
            </a:lvl2pPr>
            <a:lvl3pPr marL="432000" indent="-216000">
              <a:defRPr sz="1200"/>
            </a:lvl3pPr>
            <a:lvl4pPr>
              <a:defRPr sz="1600"/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25" name="Textplatzhalter 35">
            <a:extLst>
              <a:ext uri="{FF2B5EF4-FFF2-40B4-BE49-F238E27FC236}">
                <a16:creationId xmlns:a16="http://schemas.microsoft.com/office/drawing/2014/main" id="{C003724B-9898-132B-8FB5-18CE882634CD}"/>
              </a:ext>
            </a:extLst>
          </p:cNvPr>
          <p:cNvSpPr>
            <a:spLocks noGrp="1"/>
          </p:cNvSpPr>
          <p:nvPr>
            <p:ph type="body" sz="quarter" idx="31"/>
            <p:custDataLst>
              <p:tags r:id="rId9"/>
            </p:custDataLst>
          </p:nvPr>
        </p:nvSpPr>
        <p:spPr>
          <a:xfrm>
            <a:off x="2776558" y="4097215"/>
            <a:ext cx="2068432" cy="1860671"/>
          </a:xfrm>
        </p:spPr>
        <p:txBody>
          <a:bodyPr/>
          <a:lstStyle>
            <a:lvl1pPr>
              <a:defRPr sz="1400"/>
            </a:lvl1pPr>
            <a:lvl2pPr marL="216000" indent="-216000">
              <a:defRPr sz="1400"/>
            </a:lvl2pPr>
            <a:lvl3pPr marL="432000" indent="-216000">
              <a:defRPr sz="1200"/>
            </a:lvl3pPr>
            <a:lvl4pPr>
              <a:defRPr sz="1600"/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26" name="Textplatzhalter 35">
            <a:extLst>
              <a:ext uri="{FF2B5EF4-FFF2-40B4-BE49-F238E27FC236}">
                <a16:creationId xmlns:a16="http://schemas.microsoft.com/office/drawing/2014/main" id="{F183CD0F-9148-D39E-6C63-2D908EFE83A4}"/>
              </a:ext>
            </a:extLst>
          </p:cNvPr>
          <p:cNvSpPr>
            <a:spLocks noGrp="1"/>
          </p:cNvSpPr>
          <p:nvPr>
            <p:ph type="body" sz="quarter" idx="32"/>
            <p:custDataLst>
              <p:tags r:id="rId10"/>
            </p:custDataLst>
          </p:nvPr>
        </p:nvSpPr>
        <p:spPr>
          <a:xfrm>
            <a:off x="5060991" y="4097215"/>
            <a:ext cx="2068432" cy="1860671"/>
          </a:xfrm>
        </p:spPr>
        <p:txBody>
          <a:bodyPr/>
          <a:lstStyle>
            <a:lvl1pPr>
              <a:defRPr sz="1400"/>
            </a:lvl1pPr>
            <a:lvl2pPr marL="216000" indent="-216000">
              <a:defRPr sz="1400"/>
            </a:lvl2pPr>
            <a:lvl3pPr marL="432000" indent="-216000">
              <a:defRPr sz="1200"/>
            </a:lvl3pPr>
            <a:lvl4pPr>
              <a:defRPr sz="1600"/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27" name="Textplatzhalter 35">
            <a:extLst>
              <a:ext uri="{FF2B5EF4-FFF2-40B4-BE49-F238E27FC236}">
                <a16:creationId xmlns:a16="http://schemas.microsoft.com/office/drawing/2014/main" id="{DDFA0B86-729C-0A0C-3001-2F6A0B7E72C5}"/>
              </a:ext>
            </a:extLst>
          </p:cNvPr>
          <p:cNvSpPr>
            <a:spLocks noGrp="1"/>
          </p:cNvSpPr>
          <p:nvPr>
            <p:ph type="body" sz="quarter" idx="33"/>
            <p:custDataLst>
              <p:tags r:id="rId11"/>
            </p:custDataLst>
          </p:nvPr>
        </p:nvSpPr>
        <p:spPr>
          <a:xfrm>
            <a:off x="7345422" y="4097215"/>
            <a:ext cx="2068432" cy="1860671"/>
          </a:xfrm>
        </p:spPr>
        <p:txBody>
          <a:bodyPr/>
          <a:lstStyle>
            <a:lvl1pPr>
              <a:defRPr sz="1400"/>
            </a:lvl1pPr>
            <a:lvl2pPr marL="216000" indent="-216000">
              <a:defRPr sz="1400"/>
            </a:lvl2pPr>
            <a:lvl3pPr marL="432000" indent="-216000">
              <a:defRPr sz="1200"/>
            </a:lvl3pPr>
            <a:lvl4pPr>
              <a:defRPr sz="1600"/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28" name="Textplatzhalter 35">
            <a:extLst>
              <a:ext uri="{FF2B5EF4-FFF2-40B4-BE49-F238E27FC236}">
                <a16:creationId xmlns:a16="http://schemas.microsoft.com/office/drawing/2014/main" id="{F61D486A-1D3D-3B87-2368-1AE8EED09374}"/>
              </a:ext>
            </a:extLst>
          </p:cNvPr>
          <p:cNvSpPr>
            <a:spLocks noGrp="1"/>
          </p:cNvSpPr>
          <p:nvPr>
            <p:ph type="body" sz="quarter" idx="34"/>
            <p:custDataLst>
              <p:tags r:id="rId12"/>
            </p:custDataLst>
          </p:nvPr>
        </p:nvSpPr>
        <p:spPr>
          <a:xfrm>
            <a:off x="9629855" y="4097215"/>
            <a:ext cx="2068432" cy="1860671"/>
          </a:xfrm>
        </p:spPr>
        <p:txBody>
          <a:bodyPr/>
          <a:lstStyle>
            <a:lvl1pPr>
              <a:defRPr sz="1400"/>
            </a:lvl1pPr>
            <a:lvl2pPr marL="216000" indent="-216000">
              <a:defRPr sz="1400"/>
            </a:lvl2pPr>
            <a:lvl3pPr marL="432000" indent="-216000">
              <a:defRPr sz="1200"/>
            </a:lvl3pPr>
            <a:lvl4pPr>
              <a:defRPr sz="1600"/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8" name="Bildplatzhalter 17">
            <a:extLst>
              <a:ext uri="{FF2B5EF4-FFF2-40B4-BE49-F238E27FC236}">
                <a16:creationId xmlns:a16="http://schemas.microsoft.com/office/drawing/2014/main" id="{F10E6F89-E0FA-1659-71DF-168854E49977}"/>
              </a:ext>
            </a:extLst>
          </p:cNvPr>
          <p:cNvSpPr>
            <a:spLocks noGrp="1"/>
          </p:cNvSpPr>
          <p:nvPr>
            <p:ph type="pic" sz="quarter" idx="26" hasCustomPrompt="1"/>
            <p:custDataLst>
              <p:tags r:id="rId13"/>
            </p:custDataLst>
          </p:nvPr>
        </p:nvSpPr>
        <p:spPr>
          <a:xfrm>
            <a:off x="492126" y="3056255"/>
            <a:ext cx="745490" cy="745490"/>
          </a:xfrm>
          <a:prstGeom prst="ellipse">
            <a:avLst/>
          </a:prstGeom>
          <a:solidFill>
            <a:schemeClr val="accent1"/>
          </a:solidFill>
          <a:ln w="50800">
            <a:noFill/>
          </a:ln>
        </p:spPr>
        <p:txBody>
          <a:bodyPr lIns="28800" tIns="28800" rIns="28800" bIns="28800"/>
          <a:lstStyle>
            <a:lvl1pPr marL="0" indent="0">
              <a:defRPr sz="96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icon</a:t>
            </a:r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892CF9A9-A3E7-4BB1-BBAC-DF25DFDD87AD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14"/>
            </p:custDataLst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Here is a headline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7054735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+ text + icon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A7C49482-1130-0F63-4CDC-83A4EE8D5C45}"/>
              </a:ext>
            </a:extLst>
          </p:cNvPr>
          <p:cNvSpPr>
            <a:spLocks noGrp="1"/>
          </p:cNvSpPr>
          <p:nvPr>
            <p:ph type="sldNum" sz="quarter" idx="11"/>
            <p:custDataLst>
              <p:tags r:id="rId1"/>
            </p:custDataLst>
          </p:nvPr>
        </p:nvSpPr>
        <p:spPr/>
        <p:txBody>
          <a:bodyPr/>
          <a:lstStyle/>
          <a:p>
            <a:fld id="{BED803A3-C4DB-4E36-9C99-82DF07FD0BF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Bildplatzhalter 4">
            <a:extLst>
              <a:ext uri="{FF2B5EF4-FFF2-40B4-BE49-F238E27FC236}">
                <a16:creationId xmlns:a16="http://schemas.microsoft.com/office/drawing/2014/main" id="{C388C0C6-D0B1-EE08-18A5-FEAB8B20AD78}"/>
              </a:ext>
            </a:extLst>
          </p:cNvPr>
          <p:cNvSpPr>
            <a:spLocks noGrp="1"/>
          </p:cNvSpPr>
          <p:nvPr>
            <p:ph type="pic" sz="quarter" idx="21" hasCustomPrompt="1"/>
            <p:custDataLst>
              <p:tags r:id="rId2"/>
            </p:custDataLst>
          </p:nvPr>
        </p:nvSpPr>
        <p:spPr>
          <a:xfrm>
            <a:off x="-5369" y="0"/>
            <a:ext cx="12197369" cy="3428999"/>
          </a:xfrm>
          <a:custGeom>
            <a:avLst/>
            <a:gdLst>
              <a:gd name="connsiteX0" fmla="*/ 0 w 12197369"/>
              <a:gd name="connsiteY0" fmla="*/ 0 h 3428999"/>
              <a:gd name="connsiteX1" fmla="*/ 1962956 w 12197369"/>
              <a:gd name="connsiteY1" fmla="*/ 0 h 3428999"/>
              <a:gd name="connsiteX2" fmla="*/ 4009374 w 12197369"/>
              <a:gd name="connsiteY2" fmla="*/ 0 h 3428999"/>
              <a:gd name="connsiteX3" fmla="*/ 8192335 w 12197369"/>
              <a:gd name="connsiteY3" fmla="*/ 0 h 3428999"/>
              <a:gd name="connsiteX4" fmla="*/ 8688299 w 12197369"/>
              <a:gd name="connsiteY4" fmla="*/ 0 h 3428999"/>
              <a:gd name="connsiteX5" fmla="*/ 11347446 w 12197369"/>
              <a:gd name="connsiteY5" fmla="*/ 0 h 3428999"/>
              <a:gd name="connsiteX6" fmla="*/ 11924173 w 12197369"/>
              <a:gd name="connsiteY6" fmla="*/ 0 h 3428999"/>
              <a:gd name="connsiteX7" fmla="*/ 12197369 w 12197369"/>
              <a:gd name="connsiteY7" fmla="*/ 0 h 3428999"/>
              <a:gd name="connsiteX8" fmla="*/ 12197369 w 12197369"/>
              <a:gd name="connsiteY8" fmla="*/ 3428999 h 3428999"/>
              <a:gd name="connsiteX9" fmla="*/ 11924173 w 12197369"/>
              <a:gd name="connsiteY9" fmla="*/ 3428999 h 3428999"/>
              <a:gd name="connsiteX10" fmla="*/ 11155663 w 12197369"/>
              <a:gd name="connsiteY10" fmla="*/ 3428999 h 3428999"/>
              <a:gd name="connsiteX11" fmla="*/ 10204294 w 12197369"/>
              <a:gd name="connsiteY11" fmla="*/ 3428999 h 3428999"/>
              <a:gd name="connsiteX12" fmla="*/ 8688299 w 12197369"/>
              <a:gd name="connsiteY12" fmla="*/ 3428999 h 3428999"/>
              <a:gd name="connsiteX13" fmla="*/ 7465074 w 12197369"/>
              <a:gd name="connsiteY13" fmla="*/ 3428999 h 3428999"/>
              <a:gd name="connsiteX14" fmla="*/ 6101369 w 12197369"/>
              <a:gd name="connsiteY14" fmla="*/ 3428999 h 3428999"/>
              <a:gd name="connsiteX15" fmla="*/ 4009374 w 12197369"/>
              <a:gd name="connsiteY15" fmla="*/ 3428999 h 3428999"/>
              <a:gd name="connsiteX16" fmla="*/ 0 w 12197369"/>
              <a:gd name="connsiteY16" fmla="*/ 3428999 h 3428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2197369" h="3428999">
                <a:moveTo>
                  <a:pt x="0" y="0"/>
                </a:moveTo>
                <a:lnTo>
                  <a:pt x="1962956" y="0"/>
                </a:lnTo>
                <a:lnTo>
                  <a:pt x="4009374" y="0"/>
                </a:lnTo>
                <a:lnTo>
                  <a:pt x="8192335" y="0"/>
                </a:lnTo>
                <a:lnTo>
                  <a:pt x="8688299" y="0"/>
                </a:lnTo>
                <a:lnTo>
                  <a:pt x="11347446" y="0"/>
                </a:lnTo>
                <a:lnTo>
                  <a:pt x="11924173" y="0"/>
                </a:lnTo>
                <a:lnTo>
                  <a:pt x="12197369" y="0"/>
                </a:lnTo>
                <a:lnTo>
                  <a:pt x="12197369" y="3428999"/>
                </a:lnTo>
                <a:lnTo>
                  <a:pt x="11924173" y="3428999"/>
                </a:lnTo>
                <a:lnTo>
                  <a:pt x="11155663" y="3428999"/>
                </a:lnTo>
                <a:lnTo>
                  <a:pt x="10204294" y="3428999"/>
                </a:lnTo>
                <a:lnTo>
                  <a:pt x="8688299" y="3428999"/>
                </a:lnTo>
                <a:lnTo>
                  <a:pt x="7465074" y="3428999"/>
                </a:lnTo>
                <a:lnTo>
                  <a:pt x="6101369" y="3428999"/>
                </a:lnTo>
                <a:lnTo>
                  <a:pt x="4009374" y="3428999"/>
                </a:lnTo>
                <a:lnTo>
                  <a:pt x="0" y="3428999"/>
                </a:lnTo>
                <a:close/>
              </a:path>
            </a:pathLst>
          </a:custGeom>
          <a:pattFill prst="wdUpDiag">
            <a:fgClr>
              <a:schemeClr val="bg2">
                <a:lumMod val="20000"/>
                <a:lumOff val="80000"/>
              </a:schemeClr>
            </a:fgClr>
            <a:bgClr>
              <a:schemeClr val="bg2"/>
            </a:bgClr>
          </a:pattFill>
        </p:spPr>
        <p:txBody>
          <a:bodyPr wrap="square" lIns="180000" tIns="180000" rIns="180000" bIns="180000">
            <a:noAutofit/>
          </a:bodyPr>
          <a:lstStyle>
            <a:lvl1pPr marL="0" indent="0" algn="l"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Image</a:t>
            </a:r>
          </a:p>
        </p:txBody>
      </p:sp>
      <p:sp>
        <p:nvSpPr>
          <p:cNvPr id="45" name="Textplatzhalter 35">
            <a:extLst>
              <a:ext uri="{FF2B5EF4-FFF2-40B4-BE49-F238E27FC236}">
                <a16:creationId xmlns:a16="http://schemas.microsoft.com/office/drawing/2014/main" id="{54FA39D7-922B-80F9-189E-282D0EA7A160}"/>
              </a:ext>
            </a:extLst>
          </p:cNvPr>
          <p:cNvSpPr>
            <a:spLocks noGrp="1"/>
          </p:cNvSpPr>
          <p:nvPr>
            <p:ph type="body" sz="quarter" idx="20"/>
            <p:custDataLst>
              <p:tags r:id="rId3"/>
            </p:custDataLst>
          </p:nvPr>
        </p:nvSpPr>
        <p:spPr>
          <a:xfrm>
            <a:off x="492126" y="4097215"/>
            <a:ext cx="2068432" cy="1860671"/>
          </a:xfrm>
        </p:spPr>
        <p:txBody>
          <a:bodyPr/>
          <a:lstStyle>
            <a:lvl1pPr>
              <a:defRPr sz="1400"/>
            </a:lvl1pPr>
            <a:lvl2pPr marL="216000" indent="-216000">
              <a:defRPr sz="1400"/>
            </a:lvl2pPr>
            <a:lvl3pPr marL="432000" indent="-216000">
              <a:defRPr sz="1200"/>
            </a:lvl3pPr>
            <a:lvl4pPr>
              <a:defRPr sz="1600"/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46" name="Textplatzhalter 35">
            <a:extLst>
              <a:ext uri="{FF2B5EF4-FFF2-40B4-BE49-F238E27FC236}">
                <a16:creationId xmlns:a16="http://schemas.microsoft.com/office/drawing/2014/main" id="{DAED45AA-62BB-1CBB-1580-6758879E43F1}"/>
              </a:ext>
            </a:extLst>
          </p:cNvPr>
          <p:cNvSpPr>
            <a:spLocks noGrp="1"/>
          </p:cNvSpPr>
          <p:nvPr>
            <p:ph type="body" sz="quarter" idx="39"/>
            <p:custDataLst>
              <p:tags r:id="rId4"/>
            </p:custDataLst>
          </p:nvPr>
        </p:nvSpPr>
        <p:spPr>
          <a:xfrm>
            <a:off x="2776559" y="4097215"/>
            <a:ext cx="2068432" cy="1860671"/>
          </a:xfrm>
        </p:spPr>
        <p:txBody>
          <a:bodyPr/>
          <a:lstStyle>
            <a:lvl1pPr>
              <a:defRPr sz="1400"/>
            </a:lvl1pPr>
            <a:lvl2pPr marL="216000" indent="-216000">
              <a:defRPr sz="1400"/>
            </a:lvl2pPr>
            <a:lvl3pPr marL="432000" indent="-216000">
              <a:defRPr sz="1200"/>
            </a:lvl3pPr>
            <a:lvl4pPr>
              <a:defRPr sz="1600"/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47" name="Textplatzhalter 35">
            <a:extLst>
              <a:ext uri="{FF2B5EF4-FFF2-40B4-BE49-F238E27FC236}">
                <a16:creationId xmlns:a16="http://schemas.microsoft.com/office/drawing/2014/main" id="{DEAE2100-7413-D622-3632-73EDA699A756}"/>
              </a:ext>
            </a:extLst>
          </p:cNvPr>
          <p:cNvSpPr>
            <a:spLocks noGrp="1"/>
          </p:cNvSpPr>
          <p:nvPr>
            <p:ph type="body" sz="quarter" idx="40"/>
            <p:custDataLst>
              <p:tags r:id="rId5"/>
            </p:custDataLst>
          </p:nvPr>
        </p:nvSpPr>
        <p:spPr>
          <a:xfrm>
            <a:off x="5060992" y="4097215"/>
            <a:ext cx="2068432" cy="1860671"/>
          </a:xfrm>
        </p:spPr>
        <p:txBody>
          <a:bodyPr/>
          <a:lstStyle>
            <a:lvl1pPr>
              <a:defRPr sz="1400"/>
            </a:lvl1pPr>
            <a:lvl2pPr marL="216000" indent="-216000">
              <a:defRPr sz="1400"/>
            </a:lvl2pPr>
            <a:lvl3pPr marL="432000" indent="-216000">
              <a:defRPr sz="1200"/>
            </a:lvl3pPr>
            <a:lvl4pPr>
              <a:defRPr sz="1600"/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48" name="Textplatzhalter 35">
            <a:extLst>
              <a:ext uri="{FF2B5EF4-FFF2-40B4-BE49-F238E27FC236}">
                <a16:creationId xmlns:a16="http://schemas.microsoft.com/office/drawing/2014/main" id="{0F928476-AFF3-C530-86C3-CDAADD175ED3}"/>
              </a:ext>
            </a:extLst>
          </p:cNvPr>
          <p:cNvSpPr>
            <a:spLocks noGrp="1"/>
          </p:cNvSpPr>
          <p:nvPr>
            <p:ph type="body" sz="quarter" idx="41"/>
            <p:custDataLst>
              <p:tags r:id="rId6"/>
            </p:custDataLst>
          </p:nvPr>
        </p:nvSpPr>
        <p:spPr>
          <a:xfrm>
            <a:off x="7345425" y="4097215"/>
            <a:ext cx="2068432" cy="1860671"/>
          </a:xfrm>
        </p:spPr>
        <p:txBody>
          <a:bodyPr/>
          <a:lstStyle>
            <a:lvl1pPr>
              <a:defRPr sz="1400"/>
            </a:lvl1pPr>
            <a:lvl2pPr marL="216000" indent="-216000">
              <a:defRPr sz="1400"/>
            </a:lvl2pPr>
            <a:lvl3pPr marL="432000" indent="-216000">
              <a:defRPr sz="1200"/>
            </a:lvl3pPr>
            <a:lvl4pPr>
              <a:defRPr sz="1600"/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49" name="Textplatzhalter 35">
            <a:extLst>
              <a:ext uri="{FF2B5EF4-FFF2-40B4-BE49-F238E27FC236}">
                <a16:creationId xmlns:a16="http://schemas.microsoft.com/office/drawing/2014/main" id="{A0EED1A5-F853-31CF-A1CE-82733407CEE8}"/>
              </a:ext>
            </a:extLst>
          </p:cNvPr>
          <p:cNvSpPr>
            <a:spLocks noGrp="1"/>
          </p:cNvSpPr>
          <p:nvPr>
            <p:ph type="body" sz="quarter" idx="42"/>
            <p:custDataLst>
              <p:tags r:id="rId7"/>
            </p:custDataLst>
          </p:nvPr>
        </p:nvSpPr>
        <p:spPr>
          <a:xfrm>
            <a:off x="9629856" y="4097215"/>
            <a:ext cx="2068432" cy="1860671"/>
          </a:xfrm>
        </p:spPr>
        <p:txBody>
          <a:bodyPr/>
          <a:lstStyle>
            <a:lvl1pPr>
              <a:defRPr sz="1400"/>
            </a:lvl1pPr>
            <a:lvl2pPr marL="216000" indent="-216000">
              <a:defRPr sz="1400"/>
            </a:lvl2pPr>
            <a:lvl3pPr marL="432000" indent="-216000">
              <a:defRPr sz="1200"/>
            </a:lvl3pPr>
            <a:lvl4pPr>
              <a:defRPr sz="1600"/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5BFDA224-EAC0-9621-995B-71BB2E78C1DB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8"/>
            </p:custDataLst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Here is a headline</a:t>
            </a:r>
            <a:endParaRPr lang="en-US" dirty="0"/>
          </a:p>
        </p:txBody>
      </p:sp>
      <p:sp>
        <p:nvSpPr>
          <p:cNvPr id="14" name="SmartArt-Platzhalter 13">
            <a:extLst>
              <a:ext uri="{FF2B5EF4-FFF2-40B4-BE49-F238E27FC236}">
                <a16:creationId xmlns:a16="http://schemas.microsoft.com/office/drawing/2014/main" id="{592D4946-6AB6-512C-90C0-9B299ED0EFED}"/>
              </a:ext>
            </a:extLst>
          </p:cNvPr>
          <p:cNvSpPr>
            <a:spLocks noGrp="1"/>
          </p:cNvSpPr>
          <p:nvPr>
            <p:ph type="dgm" sz="quarter" idx="43"/>
            <p:custDataLst>
              <p:tags r:id="rId9"/>
            </p:custDataLst>
          </p:nvPr>
        </p:nvSpPr>
        <p:spPr>
          <a:xfrm>
            <a:off x="7797723" y="1"/>
            <a:ext cx="4394276" cy="3428998"/>
          </a:xfr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en-US"/>
              <a:t>Click icon to add SmartArt graphic</a:t>
            </a:r>
          </a:p>
        </p:txBody>
      </p:sp>
      <p:sp>
        <p:nvSpPr>
          <p:cNvPr id="18" name="Bildplatzhalter 17">
            <a:extLst>
              <a:ext uri="{FF2B5EF4-FFF2-40B4-BE49-F238E27FC236}">
                <a16:creationId xmlns:a16="http://schemas.microsoft.com/office/drawing/2014/main" id="{F10E6F89-E0FA-1659-71DF-168854E49977}"/>
              </a:ext>
            </a:extLst>
          </p:cNvPr>
          <p:cNvSpPr>
            <a:spLocks noGrp="1"/>
          </p:cNvSpPr>
          <p:nvPr>
            <p:ph type="pic" sz="quarter" idx="26" hasCustomPrompt="1"/>
            <p:custDataLst>
              <p:tags r:id="rId10"/>
            </p:custDataLst>
          </p:nvPr>
        </p:nvSpPr>
        <p:spPr>
          <a:xfrm>
            <a:off x="492126" y="3056255"/>
            <a:ext cx="745490" cy="745490"/>
          </a:xfrm>
          <a:prstGeom prst="ellipse">
            <a:avLst/>
          </a:prstGeom>
          <a:solidFill>
            <a:schemeClr val="accent1"/>
          </a:solidFill>
          <a:ln w="50800">
            <a:noFill/>
          </a:ln>
        </p:spPr>
        <p:txBody>
          <a:bodyPr lIns="28800" tIns="28800" rIns="28800" bIns="28800"/>
          <a:lstStyle>
            <a:lvl1pPr marL="0" indent="0">
              <a:defRPr sz="96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icon</a:t>
            </a:r>
          </a:p>
        </p:txBody>
      </p:sp>
      <p:sp>
        <p:nvSpPr>
          <p:cNvPr id="19" name="Bildplatzhalter 17">
            <a:extLst>
              <a:ext uri="{FF2B5EF4-FFF2-40B4-BE49-F238E27FC236}">
                <a16:creationId xmlns:a16="http://schemas.microsoft.com/office/drawing/2014/main" id="{92F7A707-3BA2-73D6-0ABE-BFF6DF9F1D2F}"/>
              </a:ext>
            </a:extLst>
          </p:cNvPr>
          <p:cNvSpPr>
            <a:spLocks noGrp="1"/>
          </p:cNvSpPr>
          <p:nvPr>
            <p:ph type="pic" sz="quarter" idx="27" hasCustomPrompt="1"/>
            <p:custDataLst>
              <p:tags r:id="rId11"/>
            </p:custDataLst>
          </p:nvPr>
        </p:nvSpPr>
        <p:spPr>
          <a:xfrm>
            <a:off x="2776559" y="3056254"/>
            <a:ext cx="745490" cy="745490"/>
          </a:xfrm>
          <a:prstGeom prst="ellipse">
            <a:avLst/>
          </a:prstGeom>
          <a:solidFill>
            <a:schemeClr val="accent1"/>
          </a:solidFill>
          <a:ln w="50800">
            <a:noFill/>
          </a:ln>
        </p:spPr>
        <p:txBody>
          <a:bodyPr lIns="28800" tIns="28800" rIns="28800" bIns="28800"/>
          <a:lstStyle>
            <a:lvl1pPr marL="0" indent="0">
              <a:defRPr sz="96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icon</a:t>
            </a:r>
          </a:p>
        </p:txBody>
      </p:sp>
      <p:sp>
        <p:nvSpPr>
          <p:cNvPr id="20" name="Bildplatzhalter 17">
            <a:extLst>
              <a:ext uri="{FF2B5EF4-FFF2-40B4-BE49-F238E27FC236}">
                <a16:creationId xmlns:a16="http://schemas.microsoft.com/office/drawing/2014/main" id="{F04FE819-5C27-7131-74F6-D5EFED62038B}"/>
              </a:ext>
            </a:extLst>
          </p:cNvPr>
          <p:cNvSpPr>
            <a:spLocks noGrp="1"/>
          </p:cNvSpPr>
          <p:nvPr>
            <p:ph type="pic" sz="quarter" idx="28" hasCustomPrompt="1"/>
            <p:custDataLst>
              <p:tags r:id="rId12"/>
            </p:custDataLst>
          </p:nvPr>
        </p:nvSpPr>
        <p:spPr>
          <a:xfrm>
            <a:off x="5060992" y="3056254"/>
            <a:ext cx="745490" cy="745490"/>
          </a:xfrm>
          <a:prstGeom prst="ellipse">
            <a:avLst/>
          </a:prstGeom>
          <a:solidFill>
            <a:schemeClr val="accent1"/>
          </a:solidFill>
          <a:ln w="50800">
            <a:noFill/>
          </a:ln>
        </p:spPr>
        <p:txBody>
          <a:bodyPr lIns="28800" tIns="28800" rIns="28800" bIns="28800"/>
          <a:lstStyle>
            <a:lvl1pPr marL="0" indent="0">
              <a:defRPr sz="96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icon</a:t>
            </a:r>
          </a:p>
        </p:txBody>
      </p:sp>
      <p:sp>
        <p:nvSpPr>
          <p:cNvPr id="22" name="Bildplatzhalter 17">
            <a:extLst>
              <a:ext uri="{FF2B5EF4-FFF2-40B4-BE49-F238E27FC236}">
                <a16:creationId xmlns:a16="http://schemas.microsoft.com/office/drawing/2014/main" id="{106358B9-E5A6-E522-BA11-52B63AF242CC}"/>
              </a:ext>
            </a:extLst>
          </p:cNvPr>
          <p:cNvSpPr>
            <a:spLocks noGrp="1"/>
          </p:cNvSpPr>
          <p:nvPr>
            <p:ph type="pic" sz="quarter" idx="29" hasCustomPrompt="1"/>
            <p:custDataLst>
              <p:tags r:id="rId13"/>
            </p:custDataLst>
          </p:nvPr>
        </p:nvSpPr>
        <p:spPr>
          <a:xfrm>
            <a:off x="7345425" y="3056255"/>
            <a:ext cx="745490" cy="745490"/>
          </a:xfrm>
          <a:prstGeom prst="ellipse">
            <a:avLst/>
          </a:prstGeom>
          <a:solidFill>
            <a:schemeClr val="accent1"/>
          </a:solidFill>
          <a:ln w="50800">
            <a:noFill/>
          </a:ln>
        </p:spPr>
        <p:txBody>
          <a:bodyPr lIns="28800" tIns="28800" rIns="28800" bIns="28800"/>
          <a:lstStyle>
            <a:lvl1pPr marL="0" indent="0">
              <a:defRPr sz="96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icon</a:t>
            </a:r>
          </a:p>
        </p:txBody>
      </p:sp>
      <p:sp>
        <p:nvSpPr>
          <p:cNvPr id="23" name="Bildplatzhalter 17">
            <a:extLst>
              <a:ext uri="{FF2B5EF4-FFF2-40B4-BE49-F238E27FC236}">
                <a16:creationId xmlns:a16="http://schemas.microsoft.com/office/drawing/2014/main" id="{6FF37277-768B-2011-8924-356EBC2E8BF5}"/>
              </a:ext>
            </a:extLst>
          </p:cNvPr>
          <p:cNvSpPr>
            <a:spLocks noGrp="1"/>
          </p:cNvSpPr>
          <p:nvPr>
            <p:ph type="pic" sz="quarter" idx="30" hasCustomPrompt="1"/>
            <p:custDataLst>
              <p:tags r:id="rId14"/>
            </p:custDataLst>
          </p:nvPr>
        </p:nvSpPr>
        <p:spPr>
          <a:xfrm>
            <a:off x="9629855" y="3056254"/>
            <a:ext cx="745490" cy="745490"/>
          </a:xfrm>
          <a:prstGeom prst="ellipse">
            <a:avLst/>
          </a:prstGeom>
          <a:solidFill>
            <a:schemeClr val="accent1"/>
          </a:solidFill>
          <a:ln w="50800">
            <a:noFill/>
          </a:ln>
        </p:spPr>
        <p:txBody>
          <a:bodyPr lIns="28800" tIns="28800" rIns="28800" bIns="28800"/>
          <a:lstStyle>
            <a:lvl1pPr marL="0" indent="0">
              <a:defRPr sz="96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84737565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A7C49482-1130-0F63-4CDC-83A4EE8D5C45}"/>
              </a:ext>
            </a:extLst>
          </p:cNvPr>
          <p:cNvSpPr>
            <a:spLocks noGrp="1"/>
          </p:cNvSpPr>
          <p:nvPr>
            <p:ph type="sldNum" sz="quarter" idx="11"/>
            <p:custDataLst>
              <p:tags r:id="rId1"/>
            </p:custDataLst>
          </p:nvPr>
        </p:nvSpPr>
        <p:spPr/>
        <p:txBody>
          <a:bodyPr/>
          <a:lstStyle/>
          <a:p>
            <a:fld id="{BED803A3-C4DB-4E36-9C99-82DF07FD0BF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0" name="Bildplatzhalter 19">
            <a:extLst>
              <a:ext uri="{FF2B5EF4-FFF2-40B4-BE49-F238E27FC236}">
                <a16:creationId xmlns:a16="http://schemas.microsoft.com/office/drawing/2014/main" id="{DF4BA869-5081-58EA-21A5-DA206E619608}"/>
              </a:ext>
            </a:extLst>
          </p:cNvPr>
          <p:cNvSpPr>
            <a:spLocks noGrp="1"/>
          </p:cNvSpPr>
          <p:nvPr>
            <p:ph type="pic" sz="quarter" idx="13"/>
            <p:custDataLst>
              <p:tags r:id="rId2"/>
            </p:custDataLst>
          </p:nvPr>
        </p:nvSpPr>
        <p:spPr>
          <a:xfrm>
            <a:off x="5363151" y="0"/>
            <a:ext cx="6201052" cy="6858000"/>
          </a:xfrm>
          <a:custGeom>
            <a:avLst/>
            <a:gdLst>
              <a:gd name="connsiteX0" fmla="*/ 2018803 w 6201052"/>
              <a:gd name="connsiteY0" fmla="*/ 0 h 6858000"/>
              <a:gd name="connsiteX1" fmla="*/ 6201052 w 6201052"/>
              <a:gd name="connsiteY1" fmla="*/ 0 h 6858000"/>
              <a:gd name="connsiteX2" fmla="*/ 4182247 w 6201052"/>
              <a:gd name="connsiteY2" fmla="*/ 6858000 h 6858000"/>
              <a:gd name="connsiteX3" fmla="*/ 0 w 6201052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01052" h="6858000">
                <a:moveTo>
                  <a:pt x="2018803" y="0"/>
                </a:moveTo>
                <a:lnTo>
                  <a:pt x="6201052" y="0"/>
                </a:lnTo>
                <a:lnTo>
                  <a:pt x="4182247" y="6858000"/>
                </a:lnTo>
                <a:lnTo>
                  <a:pt x="0" y="6858000"/>
                </a:lnTo>
                <a:close/>
              </a:path>
            </a:pathLst>
          </a:custGeom>
          <a:pattFill prst="wdUpDiag">
            <a:fgClr>
              <a:schemeClr val="bg2">
                <a:lumMod val="20000"/>
                <a:lumOff val="80000"/>
              </a:schemeClr>
            </a:fgClr>
            <a:bgClr>
              <a:schemeClr val="bg2"/>
            </a:bgClr>
          </a:pattFill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21" name="Textplatzhalter 35">
            <a:extLst>
              <a:ext uri="{FF2B5EF4-FFF2-40B4-BE49-F238E27FC236}">
                <a16:creationId xmlns:a16="http://schemas.microsoft.com/office/drawing/2014/main" id="{A184A207-99D6-CCD3-FE50-E6F33133D667}"/>
              </a:ext>
            </a:extLst>
          </p:cNvPr>
          <p:cNvSpPr>
            <a:spLocks noGrp="1"/>
          </p:cNvSpPr>
          <p:nvPr>
            <p:ph type="body" sz="quarter" idx="20"/>
            <p:custDataLst>
              <p:tags r:id="rId3"/>
            </p:custDataLst>
          </p:nvPr>
        </p:nvSpPr>
        <p:spPr>
          <a:xfrm>
            <a:off x="492126" y="2420939"/>
            <a:ext cx="4543375" cy="353694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6C9382B3-1CF5-2CE4-5B66-0266550DD9E4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492126" y="587114"/>
            <a:ext cx="5494338" cy="1656000"/>
          </a:xfrm>
        </p:spPr>
        <p:txBody>
          <a:bodyPr/>
          <a:lstStyle/>
          <a:p>
            <a:r>
              <a:rPr lang="en-US"/>
              <a:t>Here is a headline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8364506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im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Bildplatzhalter 11">
            <a:extLst>
              <a:ext uri="{FF2B5EF4-FFF2-40B4-BE49-F238E27FC236}">
                <a16:creationId xmlns:a16="http://schemas.microsoft.com/office/drawing/2014/main" id="{896E13D1-82B8-7BB2-FCD0-658F0913AAA0}"/>
              </a:ext>
            </a:extLst>
          </p:cNvPr>
          <p:cNvSpPr>
            <a:spLocks noGrp="1"/>
          </p:cNvSpPr>
          <p:nvPr>
            <p:ph type="pic" sz="quarter" idx="13"/>
            <p:custDataLst>
              <p:tags r:id="rId1"/>
            </p:custDataLst>
          </p:nvPr>
        </p:nvSpPr>
        <p:spPr>
          <a:xfrm>
            <a:off x="5142608" y="2"/>
            <a:ext cx="7049392" cy="6857999"/>
          </a:xfrm>
          <a:custGeom>
            <a:avLst/>
            <a:gdLst>
              <a:gd name="connsiteX0" fmla="*/ 2018802 w 7049392"/>
              <a:gd name="connsiteY0" fmla="*/ 0 h 6857999"/>
              <a:gd name="connsiteX1" fmla="*/ 7049392 w 7049392"/>
              <a:gd name="connsiteY1" fmla="*/ 0 h 6857999"/>
              <a:gd name="connsiteX2" fmla="*/ 7049392 w 7049392"/>
              <a:gd name="connsiteY2" fmla="*/ 6857999 h 6857999"/>
              <a:gd name="connsiteX3" fmla="*/ 0 w 7049392"/>
              <a:gd name="connsiteY3" fmla="*/ 6857999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049392" h="6857999">
                <a:moveTo>
                  <a:pt x="2018802" y="0"/>
                </a:moveTo>
                <a:lnTo>
                  <a:pt x="7049392" y="0"/>
                </a:lnTo>
                <a:lnTo>
                  <a:pt x="7049392" y="6857999"/>
                </a:lnTo>
                <a:lnTo>
                  <a:pt x="0" y="6857999"/>
                </a:lnTo>
                <a:close/>
              </a:path>
            </a:pathLst>
          </a:custGeom>
          <a:pattFill prst="wdUpDiag">
            <a:fgClr>
              <a:schemeClr val="bg2">
                <a:lumMod val="20000"/>
                <a:lumOff val="80000"/>
              </a:schemeClr>
            </a:fgClr>
            <a:bgClr>
              <a:schemeClr val="bg2"/>
            </a:bgClr>
          </a:pattFill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A7C49482-1130-0F63-4CDC-83A4EE8D5C45}"/>
              </a:ext>
            </a:extLst>
          </p:cNvPr>
          <p:cNvSpPr>
            <a:spLocks noGrp="1"/>
          </p:cNvSpPr>
          <p:nvPr>
            <p:ph type="sldNum" sz="quarter" idx="11"/>
            <p:custDataLst>
              <p:tags r:id="rId2"/>
            </p:custDataLst>
          </p:nvPr>
        </p:nvSpPr>
        <p:spPr/>
        <p:txBody>
          <a:bodyPr/>
          <a:lstStyle/>
          <a:p>
            <a:fld id="{BED803A3-C4DB-4E36-9C99-82DF07FD0BF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SmartArt-Platzhalter 8">
            <a:extLst>
              <a:ext uri="{FF2B5EF4-FFF2-40B4-BE49-F238E27FC236}">
                <a16:creationId xmlns:a16="http://schemas.microsoft.com/office/drawing/2014/main" id="{51FA8878-75CA-8D68-B777-69F49529E979}"/>
              </a:ext>
            </a:extLst>
          </p:cNvPr>
          <p:cNvSpPr>
            <a:spLocks noGrp="1"/>
          </p:cNvSpPr>
          <p:nvPr>
            <p:ph type="dgm" sz="quarter" idx="14"/>
            <p:custDataLst>
              <p:tags r:id="rId3"/>
            </p:custDataLst>
          </p:nvPr>
        </p:nvSpPr>
        <p:spPr>
          <a:xfrm>
            <a:off x="9942641" y="6291604"/>
            <a:ext cx="1755648" cy="241942"/>
          </a:xfr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>
                <a:noFill/>
              </a:defRPr>
            </a:lvl1pPr>
          </a:lstStyle>
          <a:p>
            <a:r>
              <a:rPr lang="en-US"/>
              <a:t>Click icon to add SmartArt graphic</a:t>
            </a:r>
          </a:p>
        </p:txBody>
      </p:sp>
      <p:sp>
        <p:nvSpPr>
          <p:cNvPr id="6" name="Textplatzhalter 35">
            <a:extLst>
              <a:ext uri="{FF2B5EF4-FFF2-40B4-BE49-F238E27FC236}">
                <a16:creationId xmlns:a16="http://schemas.microsoft.com/office/drawing/2014/main" id="{20B8B09F-59B5-C5F0-5FBA-89BAF40829C8}"/>
              </a:ext>
            </a:extLst>
          </p:cNvPr>
          <p:cNvSpPr>
            <a:spLocks noGrp="1"/>
          </p:cNvSpPr>
          <p:nvPr>
            <p:ph type="body" sz="quarter" idx="20"/>
            <p:custDataLst>
              <p:tags r:id="rId4"/>
            </p:custDataLst>
          </p:nvPr>
        </p:nvSpPr>
        <p:spPr>
          <a:xfrm>
            <a:off x="492126" y="2420939"/>
            <a:ext cx="4543200" cy="353694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1E27903-7FB7-D525-B6AF-5662B0B7B8A8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492126" y="587114"/>
            <a:ext cx="5494338" cy="1656000"/>
          </a:xfrm>
        </p:spPr>
        <p:txBody>
          <a:bodyPr/>
          <a:lstStyle/>
          <a:p>
            <a:r>
              <a:rPr lang="en-US"/>
              <a:t>Here is a headline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964552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image + Image descrip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Bildplatzhalter 11">
            <a:extLst>
              <a:ext uri="{FF2B5EF4-FFF2-40B4-BE49-F238E27FC236}">
                <a16:creationId xmlns:a16="http://schemas.microsoft.com/office/drawing/2014/main" id="{896E13D1-82B8-7BB2-FCD0-658F0913AAA0}"/>
              </a:ext>
            </a:extLst>
          </p:cNvPr>
          <p:cNvSpPr>
            <a:spLocks noGrp="1"/>
          </p:cNvSpPr>
          <p:nvPr>
            <p:ph type="pic" sz="quarter" idx="13"/>
            <p:custDataLst>
              <p:tags r:id="rId1"/>
            </p:custDataLst>
          </p:nvPr>
        </p:nvSpPr>
        <p:spPr>
          <a:xfrm>
            <a:off x="5142608" y="2"/>
            <a:ext cx="7049392" cy="6857999"/>
          </a:xfrm>
          <a:custGeom>
            <a:avLst/>
            <a:gdLst>
              <a:gd name="connsiteX0" fmla="*/ 2018802 w 7049392"/>
              <a:gd name="connsiteY0" fmla="*/ 0 h 6857999"/>
              <a:gd name="connsiteX1" fmla="*/ 7049392 w 7049392"/>
              <a:gd name="connsiteY1" fmla="*/ 0 h 6857999"/>
              <a:gd name="connsiteX2" fmla="*/ 7049392 w 7049392"/>
              <a:gd name="connsiteY2" fmla="*/ 6857999 h 6857999"/>
              <a:gd name="connsiteX3" fmla="*/ 0 w 7049392"/>
              <a:gd name="connsiteY3" fmla="*/ 6857999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049392" h="6857999">
                <a:moveTo>
                  <a:pt x="2018802" y="0"/>
                </a:moveTo>
                <a:lnTo>
                  <a:pt x="7049392" y="0"/>
                </a:lnTo>
                <a:lnTo>
                  <a:pt x="7049392" y="6857999"/>
                </a:lnTo>
                <a:lnTo>
                  <a:pt x="0" y="6857999"/>
                </a:lnTo>
                <a:close/>
              </a:path>
            </a:pathLst>
          </a:custGeom>
          <a:pattFill prst="wdUpDiag">
            <a:fgClr>
              <a:schemeClr val="bg2">
                <a:lumMod val="20000"/>
                <a:lumOff val="80000"/>
              </a:schemeClr>
            </a:fgClr>
            <a:bgClr>
              <a:schemeClr val="bg2"/>
            </a:bgClr>
          </a:pattFill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A7C49482-1130-0F63-4CDC-83A4EE8D5C45}"/>
              </a:ext>
            </a:extLst>
          </p:cNvPr>
          <p:cNvSpPr>
            <a:spLocks noGrp="1"/>
          </p:cNvSpPr>
          <p:nvPr>
            <p:ph type="sldNum" sz="quarter" idx="11"/>
            <p:custDataLst>
              <p:tags r:id="rId2"/>
            </p:custDataLst>
          </p:nvPr>
        </p:nvSpPr>
        <p:spPr/>
        <p:txBody>
          <a:bodyPr/>
          <a:lstStyle/>
          <a:p>
            <a:fld id="{BED803A3-C4DB-4E36-9C99-82DF07FD0BF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SmartArt-Platzhalter 8">
            <a:extLst>
              <a:ext uri="{FF2B5EF4-FFF2-40B4-BE49-F238E27FC236}">
                <a16:creationId xmlns:a16="http://schemas.microsoft.com/office/drawing/2014/main" id="{51FA8878-75CA-8D68-B777-69F49529E979}"/>
              </a:ext>
            </a:extLst>
          </p:cNvPr>
          <p:cNvSpPr>
            <a:spLocks noGrp="1"/>
          </p:cNvSpPr>
          <p:nvPr>
            <p:ph type="dgm" sz="quarter" idx="14"/>
            <p:custDataLst>
              <p:tags r:id="rId3"/>
            </p:custDataLst>
          </p:nvPr>
        </p:nvSpPr>
        <p:spPr>
          <a:xfrm>
            <a:off x="9942641" y="6291604"/>
            <a:ext cx="1755648" cy="241942"/>
          </a:xfr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>
                <a:noFill/>
              </a:defRPr>
            </a:lvl1pPr>
          </a:lstStyle>
          <a:p>
            <a:r>
              <a:rPr lang="en-US"/>
              <a:t>Click icon to add SmartArt graphic</a:t>
            </a:r>
          </a:p>
        </p:txBody>
      </p:sp>
      <p:sp>
        <p:nvSpPr>
          <p:cNvPr id="6" name="Textplatzhalter 35">
            <a:extLst>
              <a:ext uri="{FF2B5EF4-FFF2-40B4-BE49-F238E27FC236}">
                <a16:creationId xmlns:a16="http://schemas.microsoft.com/office/drawing/2014/main" id="{20B8B09F-59B5-C5F0-5FBA-89BAF40829C8}"/>
              </a:ext>
            </a:extLst>
          </p:cNvPr>
          <p:cNvSpPr>
            <a:spLocks noGrp="1"/>
          </p:cNvSpPr>
          <p:nvPr>
            <p:ph type="body" sz="quarter" idx="20"/>
            <p:custDataLst>
              <p:tags r:id="rId4"/>
            </p:custDataLst>
          </p:nvPr>
        </p:nvSpPr>
        <p:spPr>
          <a:xfrm>
            <a:off x="492126" y="2420939"/>
            <a:ext cx="4543200" cy="353694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extplatzhalter 10">
            <a:extLst>
              <a:ext uri="{FF2B5EF4-FFF2-40B4-BE49-F238E27FC236}">
                <a16:creationId xmlns:a16="http://schemas.microsoft.com/office/drawing/2014/main" id="{5C93B611-3FC8-20A4-6E96-6641B269BB81}"/>
              </a:ext>
            </a:extLst>
          </p:cNvPr>
          <p:cNvSpPr>
            <a:spLocks noGrp="1"/>
          </p:cNvSpPr>
          <p:nvPr>
            <p:ph type="body" sz="quarter" idx="22"/>
            <p:custDataLst>
              <p:tags r:id="rId5"/>
            </p:custDataLst>
          </p:nvPr>
        </p:nvSpPr>
        <p:spPr>
          <a:xfrm>
            <a:off x="5425162" y="5292725"/>
            <a:ext cx="3915843" cy="606982"/>
          </a:xfrm>
          <a:custGeom>
            <a:avLst/>
            <a:gdLst>
              <a:gd name="connsiteX0" fmla="*/ 198532 w 4350937"/>
              <a:gd name="connsiteY0" fmla="*/ 0 h 674424"/>
              <a:gd name="connsiteX1" fmla="*/ 4350937 w 4350937"/>
              <a:gd name="connsiteY1" fmla="*/ 0 h 674424"/>
              <a:gd name="connsiteX2" fmla="*/ 4152405 w 4350937"/>
              <a:gd name="connsiteY2" fmla="*/ 674424 h 674424"/>
              <a:gd name="connsiteX3" fmla="*/ 0 w 4350937"/>
              <a:gd name="connsiteY3" fmla="*/ 674424 h 6744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50937" h="674424">
                <a:moveTo>
                  <a:pt x="198532" y="0"/>
                </a:moveTo>
                <a:lnTo>
                  <a:pt x="4350937" y="0"/>
                </a:lnTo>
                <a:lnTo>
                  <a:pt x="4152405" y="674424"/>
                </a:lnTo>
                <a:lnTo>
                  <a:pt x="0" y="674424"/>
                </a:lnTo>
                <a:close/>
              </a:path>
            </a:pathLst>
          </a:custGeom>
          <a:solidFill>
            <a:schemeClr val="accent6"/>
          </a:solidFill>
        </p:spPr>
        <p:txBody>
          <a:bodyPr wrap="square" lIns="648000" tIns="324000" rIns="648000" bIns="324000" anchor="ctr">
            <a:noAutofit/>
          </a:bodyPr>
          <a:lstStyle>
            <a:lvl1pPr marL="0" indent="0" algn="ctr">
              <a:spcBef>
                <a:spcPts val="0"/>
              </a:spcBef>
              <a:buFont typeface="Arial" panose="020B0604020202020204" pitchFamily="34" charset="0"/>
              <a:buNone/>
              <a:defRPr sz="1080">
                <a:solidFill>
                  <a:schemeClr val="bg1"/>
                </a:solidFill>
              </a:defRPr>
            </a:lvl1pPr>
            <a:lvl2pPr marL="0" indent="0" algn="ctr">
              <a:spcBef>
                <a:spcPts val="0"/>
              </a:spcBef>
              <a:buNone/>
              <a:defRPr sz="1080">
                <a:solidFill>
                  <a:schemeClr val="bg1"/>
                </a:solidFill>
              </a:defRPr>
            </a:lvl2pPr>
            <a:lvl3pPr marL="0" indent="0" algn="ctr">
              <a:spcBef>
                <a:spcPts val="0"/>
              </a:spcBef>
              <a:buNone/>
              <a:defRPr sz="1080">
                <a:solidFill>
                  <a:schemeClr val="bg1"/>
                </a:solidFill>
              </a:defRPr>
            </a:lvl3pPr>
            <a:lvl4pPr marL="0" indent="0" algn="ctr">
              <a:spcBef>
                <a:spcPts val="0"/>
              </a:spcBef>
              <a:buFont typeface="Arial" panose="020B0604020202020204" pitchFamily="34" charset="0"/>
              <a:buNone/>
              <a:defRPr sz="1080" b="0">
                <a:solidFill>
                  <a:schemeClr val="bg1"/>
                </a:solidFill>
              </a:defRPr>
            </a:lvl4pPr>
            <a:lvl5pPr marL="0" indent="0" algn="ctr">
              <a:spcBef>
                <a:spcPts val="0"/>
              </a:spcBef>
              <a:buFont typeface="Arial" panose="020B0604020202020204" pitchFamily="34" charset="0"/>
              <a:buNone/>
              <a:defRPr sz="1080">
                <a:solidFill>
                  <a:schemeClr val="bg1"/>
                </a:solidFill>
              </a:defRPr>
            </a:lvl5pPr>
            <a:lvl6pPr marL="0" indent="0" algn="ctr">
              <a:spcBef>
                <a:spcPts val="0"/>
              </a:spcBef>
              <a:buNone/>
              <a:defRPr sz="1080">
                <a:solidFill>
                  <a:schemeClr val="bg1"/>
                </a:solidFill>
              </a:defRPr>
            </a:lvl6pPr>
            <a:lvl7pPr marL="0" indent="0" algn="ctr">
              <a:spcBef>
                <a:spcPts val="0"/>
              </a:spcBef>
              <a:buNone/>
              <a:defRPr sz="1080">
                <a:solidFill>
                  <a:schemeClr val="bg1"/>
                </a:solidFill>
              </a:defRPr>
            </a:lvl7pPr>
            <a:lvl8pPr marL="0" indent="0" algn="ctr">
              <a:spcBef>
                <a:spcPts val="0"/>
              </a:spcBef>
              <a:buFont typeface="Arial" panose="020B0604020202020204" pitchFamily="34" charset="0"/>
              <a:buNone/>
              <a:defRPr sz="1080">
                <a:solidFill>
                  <a:schemeClr val="bg1"/>
                </a:solidFill>
              </a:defRPr>
            </a:lvl8pPr>
            <a:lvl9pPr marL="0" indent="0" algn="ctr">
              <a:spcBef>
                <a:spcPts val="0"/>
              </a:spcBef>
              <a:buFont typeface="Arial" panose="020B0604020202020204" pitchFamily="34" charset="0"/>
              <a:buNone/>
              <a:defRPr sz="1080"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B28D9DD4-1703-51E9-BF5C-EDA4D736D9AD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6"/>
            </p:custDataLst>
          </p:nvPr>
        </p:nvSpPr>
        <p:spPr>
          <a:xfrm>
            <a:off x="492126" y="587114"/>
            <a:ext cx="5494338" cy="1656000"/>
          </a:xfrm>
        </p:spPr>
        <p:txBody>
          <a:bodyPr/>
          <a:lstStyle/>
          <a:p>
            <a:r>
              <a:rPr lang="en-US"/>
              <a:t>Here is a headline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967221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ons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Bildplatzhalter 11">
            <a:extLst>
              <a:ext uri="{FF2B5EF4-FFF2-40B4-BE49-F238E27FC236}">
                <a16:creationId xmlns:a16="http://schemas.microsoft.com/office/drawing/2014/main" id="{021A2EDA-81D0-5DB0-977F-60BC38D7F25D}"/>
              </a:ext>
            </a:extLst>
          </p:cNvPr>
          <p:cNvSpPr>
            <a:spLocks noGrp="1"/>
          </p:cNvSpPr>
          <p:nvPr>
            <p:ph type="pic" sz="quarter" idx="13"/>
            <p:custDataLst>
              <p:tags r:id="rId1"/>
            </p:custDataLst>
          </p:nvPr>
        </p:nvSpPr>
        <p:spPr>
          <a:xfrm>
            <a:off x="6589263" y="2"/>
            <a:ext cx="5602738" cy="6857999"/>
          </a:xfrm>
          <a:custGeom>
            <a:avLst/>
            <a:gdLst>
              <a:gd name="connsiteX0" fmla="*/ 2018802 w 5602738"/>
              <a:gd name="connsiteY0" fmla="*/ 0 h 6857999"/>
              <a:gd name="connsiteX1" fmla="*/ 5602738 w 5602738"/>
              <a:gd name="connsiteY1" fmla="*/ 0 h 6857999"/>
              <a:gd name="connsiteX2" fmla="*/ 5602738 w 5602738"/>
              <a:gd name="connsiteY2" fmla="*/ 6857999 h 6857999"/>
              <a:gd name="connsiteX3" fmla="*/ 0 w 5602738"/>
              <a:gd name="connsiteY3" fmla="*/ 6857999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602738" h="6857999">
                <a:moveTo>
                  <a:pt x="2018802" y="0"/>
                </a:moveTo>
                <a:lnTo>
                  <a:pt x="5602738" y="0"/>
                </a:lnTo>
                <a:lnTo>
                  <a:pt x="5602738" y="6857999"/>
                </a:lnTo>
                <a:lnTo>
                  <a:pt x="0" y="6857999"/>
                </a:lnTo>
                <a:close/>
              </a:path>
            </a:pathLst>
          </a:custGeom>
          <a:pattFill prst="wdUpDiag">
            <a:fgClr>
              <a:schemeClr val="bg2">
                <a:lumMod val="20000"/>
                <a:lumOff val="80000"/>
              </a:schemeClr>
            </a:fgClr>
            <a:bgClr>
              <a:schemeClr val="bg2"/>
            </a:bgClr>
          </a:pattFill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13" name="SmartArt-Platzhalter 8">
            <a:extLst>
              <a:ext uri="{FF2B5EF4-FFF2-40B4-BE49-F238E27FC236}">
                <a16:creationId xmlns:a16="http://schemas.microsoft.com/office/drawing/2014/main" id="{51FA8878-75CA-8D68-B777-69F49529E979}"/>
              </a:ext>
            </a:extLst>
          </p:cNvPr>
          <p:cNvSpPr>
            <a:spLocks noGrp="1"/>
          </p:cNvSpPr>
          <p:nvPr>
            <p:ph type="dgm" sz="quarter" idx="14"/>
            <p:custDataLst>
              <p:tags r:id="rId2"/>
            </p:custDataLst>
          </p:nvPr>
        </p:nvSpPr>
        <p:spPr>
          <a:xfrm>
            <a:off x="9942641" y="6291604"/>
            <a:ext cx="1755648" cy="241942"/>
          </a:xfr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>
                <a:noFill/>
              </a:defRPr>
            </a:lvl1pPr>
          </a:lstStyle>
          <a:p>
            <a:r>
              <a:rPr lang="en-US"/>
              <a:t>Click icon to add SmartArt graphic</a:t>
            </a:r>
          </a:p>
        </p:txBody>
      </p:sp>
      <p:sp>
        <p:nvSpPr>
          <p:cNvPr id="6" name="Textplatzhalter 35">
            <a:extLst>
              <a:ext uri="{FF2B5EF4-FFF2-40B4-BE49-F238E27FC236}">
                <a16:creationId xmlns:a16="http://schemas.microsoft.com/office/drawing/2014/main" id="{20B8B09F-59B5-C5F0-5FBA-89BAF40829C8}"/>
              </a:ext>
            </a:extLst>
          </p:cNvPr>
          <p:cNvSpPr>
            <a:spLocks noGrp="1"/>
          </p:cNvSpPr>
          <p:nvPr>
            <p:ph type="body" sz="quarter" idx="20"/>
            <p:custDataLst>
              <p:tags r:id="rId3"/>
            </p:custDataLst>
          </p:nvPr>
        </p:nvSpPr>
        <p:spPr>
          <a:xfrm>
            <a:off x="1441938" y="2171704"/>
            <a:ext cx="5940000" cy="1188000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2" name="Bildplatzhalter 17">
            <a:extLst>
              <a:ext uri="{FF2B5EF4-FFF2-40B4-BE49-F238E27FC236}">
                <a16:creationId xmlns:a16="http://schemas.microsoft.com/office/drawing/2014/main" id="{96DBD56C-4899-A6C6-8A4A-4CBCBE34A816}"/>
              </a:ext>
            </a:extLst>
          </p:cNvPr>
          <p:cNvSpPr>
            <a:spLocks noGrp="1"/>
          </p:cNvSpPr>
          <p:nvPr>
            <p:ph type="pic" sz="quarter" idx="26" hasCustomPrompt="1"/>
            <p:custDataLst>
              <p:tags r:id="rId4"/>
            </p:custDataLst>
          </p:nvPr>
        </p:nvSpPr>
        <p:spPr>
          <a:xfrm>
            <a:off x="492126" y="2392959"/>
            <a:ext cx="745490" cy="745490"/>
          </a:xfrm>
          <a:prstGeom prst="ellipse">
            <a:avLst/>
          </a:prstGeom>
          <a:solidFill>
            <a:schemeClr val="tx2"/>
          </a:solidFill>
          <a:ln w="50800">
            <a:noFill/>
          </a:ln>
        </p:spPr>
        <p:txBody>
          <a:bodyPr lIns="28800" tIns="28800" rIns="28800" bIns="28800"/>
          <a:lstStyle>
            <a:lvl1pPr marL="0" indent="0">
              <a:defRPr sz="96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icon</a:t>
            </a:r>
          </a:p>
        </p:txBody>
      </p:sp>
      <p:sp>
        <p:nvSpPr>
          <p:cNvPr id="5" name="Textplatzhalter 35">
            <a:extLst>
              <a:ext uri="{FF2B5EF4-FFF2-40B4-BE49-F238E27FC236}">
                <a16:creationId xmlns:a16="http://schemas.microsoft.com/office/drawing/2014/main" id="{2D3060E5-2F57-FDF2-0A59-7A6DFA3710CB}"/>
              </a:ext>
            </a:extLst>
          </p:cNvPr>
          <p:cNvSpPr>
            <a:spLocks noGrp="1"/>
          </p:cNvSpPr>
          <p:nvPr>
            <p:ph type="body" sz="quarter" idx="27"/>
            <p:custDataLst>
              <p:tags r:id="rId5"/>
            </p:custDataLst>
          </p:nvPr>
        </p:nvSpPr>
        <p:spPr>
          <a:xfrm>
            <a:off x="1447028" y="3472075"/>
            <a:ext cx="5551649" cy="1188000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7" name="Textplatzhalter 35">
            <a:extLst>
              <a:ext uri="{FF2B5EF4-FFF2-40B4-BE49-F238E27FC236}">
                <a16:creationId xmlns:a16="http://schemas.microsoft.com/office/drawing/2014/main" id="{CD2A4B76-8038-C39E-1E1D-6716A79D96A9}"/>
              </a:ext>
            </a:extLst>
          </p:cNvPr>
          <p:cNvSpPr>
            <a:spLocks noGrp="1"/>
          </p:cNvSpPr>
          <p:nvPr>
            <p:ph type="body" sz="quarter" idx="28"/>
            <p:custDataLst>
              <p:tags r:id="rId6"/>
            </p:custDataLst>
          </p:nvPr>
        </p:nvSpPr>
        <p:spPr>
          <a:xfrm>
            <a:off x="1452222" y="4772446"/>
            <a:ext cx="5203556" cy="1188000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8" name="Bildplatzhalter 17">
            <a:extLst>
              <a:ext uri="{FF2B5EF4-FFF2-40B4-BE49-F238E27FC236}">
                <a16:creationId xmlns:a16="http://schemas.microsoft.com/office/drawing/2014/main" id="{987FE57B-FBBF-7BD3-9095-7A0DAC996473}"/>
              </a:ext>
            </a:extLst>
          </p:cNvPr>
          <p:cNvSpPr>
            <a:spLocks noGrp="1"/>
          </p:cNvSpPr>
          <p:nvPr>
            <p:ph type="pic" sz="quarter" idx="29" hasCustomPrompt="1"/>
            <p:custDataLst>
              <p:tags r:id="rId7"/>
            </p:custDataLst>
          </p:nvPr>
        </p:nvSpPr>
        <p:spPr>
          <a:xfrm>
            <a:off x="492126" y="3693330"/>
            <a:ext cx="745490" cy="745490"/>
          </a:xfrm>
          <a:prstGeom prst="ellipse">
            <a:avLst/>
          </a:prstGeom>
          <a:solidFill>
            <a:schemeClr val="accent1"/>
          </a:solidFill>
          <a:ln w="50800">
            <a:noFill/>
          </a:ln>
        </p:spPr>
        <p:txBody>
          <a:bodyPr lIns="28800" tIns="28800" rIns="28800" bIns="28800"/>
          <a:lstStyle>
            <a:lvl1pPr marL="0" indent="0">
              <a:defRPr sz="96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icon</a:t>
            </a:r>
          </a:p>
        </p:txBody>
      </p:sp>
      <p:sp>
        <p:nvSpPr>
          <p:cNvPr id="9" name="Bildplatzhalter 17">
            <a:extLst>
              <a:ext uri="{FF2B5EF4-FFF2-40B4-BE49-F238E27FC236}">
                <a16:creationId xmlns:a16="http://schemas.microsoft.com/office/drawing/2014/main" id="{751CDE14-0006-5B4B-0B25-6248BDB7BB3A}"/>
              </a:ext>
            </a:extLst>
          </p:cNvPr>
          <p:cNvSpPr>
            <a:spLocks noGrp="1"/>
          </p:cNvSpPr>
          <p:nvPr>
            <p:ph type="pic" sz="quarter" idx="30" hasCustomPrompt="1"/>
            <p:custDataLst>
              <p:tags r:id="rId8"/>
            </p:custDataLst>
          </p:nvPr>
        </p:nvSpPr>
        <p:spPr>
          <a:xfrm>
            <a:off x="492126" y="4993701"/>
            <a:ext cx="745490" cy="745490"/>
          </a:xfrm>
          <a:prstGeom prst="ellipse">
            <a:avLst/>
          </a:prstGeom>
          <a:solidFill>
            <a:schemeClr val="accent2"/>
          </a:solidFill>
          <a:ln w="50800">
            <a:noFill/>
          </a:ln>
        </p:spPr>
        <p:txBody>
          <a:bodyPr lIns="28800" tIns="28800" rIns="28800" bIns="28800"/>
          <a:lstStyle>
            <a:lvl1pPr marL="0" indent="0">
              <a:defRPr sz="96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icon</a:t>
            </a:r>
          </a:p>
        </p:txBody>
      </p:sp>
      <p:sp>
        <p:nvSpPr>
          <p:cNvPr id="10" name="Foliennummernplatzhalter 9">
            <a:extLst>
              <a:ext uri="{FF2B5EF4-FFF2-40B4-BE49-F238E27FC236}">
                <a16:creationId xmlns:a16="http://schemas.microsoft.com/office/drawing/2014/main" id="{A574B72A-2C08-1E4C-EBDD-2208C3D2A9D2}"/>
              </a:ext>
            </a:extLst>
          </p:cNvPr>
          <p:cNvSpPr>
            <a:spLocks noGrp="1"/>
          </p:cNvSpPr>
          <p:nvPr>
            <p:ph type="sldNum" sz="quarter" idx="31"/>
            <p:custDataLst>
              <p:tags r:id="rId9"/>
            </p:custDataLst>
          </p:nvPr>
        </p:nvSpPr>
        <p:spPr/>
        <p:txBody>
          <a:bodyPr/>
          <a:lstStyle/>
          <a:p>
            <a:fld id="{BED803A3-C4DB-4E36-9C99-82DF07FD0BF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5E0BE042-4067-4981-39CA-100FAF66CC7F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10"/>
            </p:custDataLst>
          </p:nvPr>
        </p:nvSpPr>
        <p:spPr>
          <a:xfrm>
            <a:off x="492126" y="587114"/>
            <a:ext cx="7130806" cy="1325824"/>
          </a:xfrm>
        </p:spPr>
        <p:txBody>
          <a:bodyPr/>
          <a:lstStyle/>
          <a:p>
            <a:r>
              <a:rPr lang="en-US"/>
              <a:t>Here is a headline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6061591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pecial-Layouts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feld 4">
            <a:extLst>
              <a:ext uri="{FF2B5EF4-FFF2-40B4-BE49-F238E27FC236}">
                <a16:creationId xmlns:a16="http://schemas.microsoft.com/office/drawing/2014/main" id="{A35A8E3C-6284-F94D-F36B-F0E728D19CC8}"/>
              </a:ext>
            </a:extLst>
          </p:cNvPr>
          <p:cNvSpPr txBox="1"/>
          <p:nvPr userDrawn="1">
            <p:custDataLst>
              <p:tags r:id="rId1"/>
            </p:custDataLst>
          </p:nvPr>
        </p:nvSpPr>
        <p:spPr>
          <a:xfrm>
            <a:off x="1345223" y="1212121"/>
            <a:ext cx="9501554" cy="4433758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sz="10000" dirty="0">
                <a:solidFill>
                  <a:schemeClr val="bg1"/>
                </a:solidFill>
              </a:rPr>
              <a:t>Special-Layouts</a:t>
            </a:r>
          </a:p>
        </p:txBody>
      </p:sp>
    </p:spTree>
    <p:extLst>
      <p:ext uri="{BB962C8B-B14F-4D97-AF65-F5344CB8AC3E}">
        <p14:creationId xmlns:p14="http://schemas.microsoft.com/office/powerpoint/2010/main" val="173357435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5E574F5-9800-4751-74ED-F163A90C0815}"/>
              </a:ext>
            </a:extLst>
          </p:cNvPr>
          <p:cNvSpPr>
            <a:spLocks noGrp="1"/>
          </p:cNvSpPr>
          <p:nvPr>
            <p:ph type="sldNum" sz="quarter" idx="12"/>
            <p:custDataLst>
              <p:tags r:id="rId1"/>
            </p:custDataLst>
          </p:nvPr>
        </p:nvSpPr>
        <p:spPr/>
        <p:txBody>
          <a:bodyPr/>
          <a:lstStyle>
            <a:lvl1pPr marL="0" indent="0">
              <a:buClr>
                <a:schemeClr val="accent1"/>
              </a:buClr>
              <a:buFont typeface="Webdings" panose="05030102010509060703" pitchFamily="18" charset="2"/>
              <a:buNone/>
              <a:defRPr/>
            </a:lvl1pPr>
          </a:lstStyle>
          <a:p>
            <a:fld id="{BED803A3-C4DB-4E36-9C99-82DF07FD0BF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43539D4C-3873-C6B5-318E-147A3B62BB6B}"/>
              </a:ext>
            </a:extLst>
          </p:cNvPr>
          <p:cNvSpPr>
            <a:spLocks noGrp="1"/>
          </p:cNvSpPr>
          <p:nvPr>
            <p:ph type="body" sz="quarter" idx="14" hasCustomPrompt="1"/>
            <p:custDataLst>
              <p:tags r:id="rId2"/>
            </p:custDataLst>
          </p:nvPr>
        </p:nvSpPr>
        <p:spPr>
          <a:xfrm>
            <a:off x="2444262" y="868485"/>
            <a:ext cx="9258300" cy="4878500"/>
          </a:xfrm>
        </p:spPr>
        <p:txBody>
          <a:bodyPr anchor="ctr"/>
          <a:lstStyle>
            <a:lvl1pPr>
              <a:spcBef>
                <a:spcPts val="1800"/>
              </a:spcBef>
              <a:defRPr sz="1400" b="0">
                <a:solidFill>
                  <a:schemeClr val="tx1"/>
                </a:solidFill>
              </a:defRPr>
            </a:lvl1pPr>
            <a:lvl2pPr marL="0" indent="0">
              <a:spcBef>
                <a:spcPts val="600"/>
              </a:spcBef>
              <a:buNone/>
              <a:defRPr sz="3500" b="0">
                <a:solidFill>
                  <a:schemeClr val="tx1"/>
                </a:solidFill>
              </a:defRPr>
            </a:lvl2pPr>
            <a:lvl3pPr marL="0" indent="0">
              <a:buNone/>
              <a:defRPr sz="3500" b="0">
                <a:solidFill>
                  <a:schemeClr val="tx1"/>
                </a:solidFill>
              </a:defRPr>
            </a:lvl3pPr>
            <a:lvl4pPr>
              <a:spcBef>
                <a:spcPts val="600"/>
              </a:spcBef>
              <a:defRPr sz="3500" b="0">
                <a:solidFill>
                  <a:schemeClr val="tx1"/>
                </a:solidFill>
              </a:defRPr>
            </a:lvl4pPr>
            <a:lvl5pPr>
              <a:spcBef>
                <a:spcPts val="600"/>
              </a:spcBef>
              <a:defRPr sz="3500" b="0">
                <a:solidFill>
                  <a:schemeClr val="tx1"/>
                </a:solidFill>
              </a:defRPr>
            </a:lvl5pPr>
            <a:lvl6pPr marL="0" indent="0">
              <a:spcBef>
                <a:spcPts val="600"/>
              </a:spcBef>
              <a:buNone/>
              <a:defRPr sz="3500" b="0">
                <a:solidFill>
                  <a:schemeClr val="tx1"/>
                </a:solidFill>
              </a:defRPr>
            </a:lvl6pPr>
            <a:lvl7pPr marL="0" indent="0">
              <a:buNone/>
              <a:defRPr sz="3500" b="0">
                <a:solidFill>
                  <a:schemeClr val="tx1"/>
                </a:solidFill>
              </a:defRPr>
            </a:lvl7pPr>
            <a:lvl8pPr marL="0" indent="0">
              <a:spcBef>
                <a:spcPts val="600"/>
              </a:spcBef>
              <a:buNone/>
              <a:defRPr sz="3500" b="0">
                <a:solidFill>
                  <a:schemeClr val="tx1"/>
                </a:solidFill>
              </a:defRPr>
            </a:lvl8pPr>
            <a:lvl9pPr marL="0" indent="0">
              <a:spcBef>
                <a:spcPts val="600"/>
              </a:spcBef>
              <a:buNone/>
              <a:defRPr sz="3500" b="0"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Quotator</a:t>
            </a:r>
          </a:p>
          <a:p>
            <a:pPr lvl="1"/>
            <a:r>
              <a:rPr lang="en-US"/>
              <a:t>Quote</a:t>
            </a:r>
            <a:endParaRPr lang="en-US" dirty="0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993DD1CC-73A2-9065-752E-67EDD2461640}"/>
              </a:ext>
            </a:extLst>
          </p:cNvPr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89438" y="2485068"/>
            <a:ext cx="1665900" cy="1645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203828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 blu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5E574F5-9800-4751-74ED-F163A90C0815}"/>
              </a:ext>
            </a:extLst>
          </p:cNvPr>
          <p:cNvSpPr>
            <a:spLocks noGrp="1"/>
          </p:cNvSpPr>
          <p:nvPr>
            <p:ph type="sldNum" sz="quarter" idx="12"/>
            <p:custDataLst>
              <p:tags r:id="rId1"/>
            </p:custDataLst>
          </p:nvPr>
        </p:nvSpPr>
        <p:spPr/>
        <p:txBody>
          <a:bodyPr/>
          <a:lstStyle>
            <a:lvl1pPr marL="0" indent="0">
              <a:buClr>
                <a:schemeClr val="accent1"/>
              </a:buClr>
              <a:buFont typeface="Webdings" panose="05030102010509060703" pitchFamily="18" charset="2"/>
              <a:buNone/>
              <a:defRPr>
                <a:solidFill>
                  <a:schemeClr val="bg1"/>
                </a:solidFill>
              </a:defRPr>
            </a:lvl1pPr>
          </a:lstStyle>
          <a:p>
            <a:fld id="{BED803A3-C4DB-4E36-9C99-82DF07FD0BF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43539D4C-3873-C6B5-318E-147A3B62BB6B}"/>
              </a:ext>
            </a:extLst>
          </p:cNvPr>
          <p:cNvSpPr>
            <a:spLocks noGrp="1"/>
          </p:cNvSpPr>
          <p:nvPr>
            <p:ph type="body" sz="quarter" idx="14" hasCustomPrompt="1"/>
            <p:custDataLst>
              <p:tags r:id="rId2"/>
            </p:custDataLst>
          </p:nvPr>
        </p:nvSpPr>
        <p:spPr>
          <a:xfrm>
            <a:off x="2444262" y="868485"/>
            <a:ext cx="9258300" cy="4878500"/>
          </a:xfrm>
        </p:spPr>
        <p:txBody>
          <a:bodyPr anchor="ctr"/>
          <a:lstStyle>
            <a:lvl1pPr>
              <a:spcBef>
                <a:spcPts val="1800"/>
              </a:spcBef>
              <a:defRPr sz="1400" b="0">
                <a:solidFill>
                  <a:schemeClr val="bg1"/>
                </a:solidFill>
              </a:defRPr>
            </a:lvl1pPr>
            <a:lvl2pPr marL="0" indent="0">
              <a:spcBef>
                <a:spcPts val="600"/>
              </a:spcBef>
              <a:buNone/>
              <a:defRPr sz="3500" b="0">
                <a:solidFill>
                  <a:schemeClr val="bg1"/>
                </a:solidFill>
              </a:defRPr>
            </a:lvl2pPr>
            <a:lvl3pPr marL="0" indent="0">
              <a:buNone/>
              <a:defRPr sz="3500" b="0">
                <a:solidFill>
                  <a:schemeClr val="bg1"/>
                </a:solidFill>
              </a:defRPr>
            </a:lvl3pPr>
            <a:lvl4pPr>
              <a:spcBef>
                <a:spcPts val="600"/>
              </a:spcBef>
              <a:defRPr sz="3500" b="0">
                <a:solidFill>
                  <a:schemeClr val="bg1"/>
                </a:solidFill>
              </a:defRPr>
            </a:lvl4pPr>
            <a:lvl5pPr>
              <a:spcBef>
                <a:spcPts val="600"/>
              </a:spcBef>
              <a:defRPr sz="3500" b="0">
                <a:solidFill>
                  <a:schemeClr val="bg1"/>
                </a:solidFill>
              </a:defRPr>
            </a:lvl5pPr>
            <a:lvl6pPr marL="0" indent="0">
              <a:spcBef>
                <a:spcPts val="600"/>
              </a:spcBef>
              <a:buNone/>
              <a:defRPr sz="3500" b="0">
                <a:solidFill>
                  <a:schemeClr val="bg1"/>
                </a:solidFill>
              </a:defRPr>
            </a:lvl6pPr>
            <a:lvl7pPr marL="0" indent="0">
              <a:buNone/>
              <a:defRPr sz="3500" b="0">
                <a:solidFill>
                  <a:schemeClr val="bg1"/>
                </a:solidFill>
              </a:defRPr>
            </a:lvl7pPr>
            <a:lvl8pPr marL="0" indent="0">
              <a:spcBef>
                <a:spcPts val="600"/>
              </a:spcBef>
              <a:buNone/>
              <a:defRPr sz="3500" b="0">
                <a:solidFill>
                  <a:schemeClr val="bg1"/>
                </a:solidFill>
              </a:defRPr>
            </a:lvl8pPr>
            <a:lvl9pPr marL="0" indent="0">
              <a:spcBef>
                <a:spcPts val="600"/>
              </a:spcBef>
              <a:buNone/>
              <a:defRPr sz="35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Quotator</a:t>
            </a:r>
          </a:p>
          <a:p>
            <a:pPr lvl="1"/>
            <a:r>
              <a:rPr lang="en-US"/>
              <a:t>Quote</a:t>
            </a:r>
            <a:endParaRPr lang="en-US" dirty="0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993DD1CC-73A2-9065-752E-67EDD2461640}"/>
              </a:ext>
            </a:extLst>
          </p:cNvPr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89438" y="2485068"/>
            <a:ext cx="1665900" cy="1645334"/>
          </a:xfrm>
          <a:prstGeom prst="rect">
            <a:avLst/>
          </a:prstGeom>
        </p:spPr>
      </p:pic>
      <p:pic>
        <p:nvPicPr>
          <p:cNvPr id="2" name="Grafik 1">
            <a:extLst>
              <a:ext uri="{FF2B5EF4-FFF2-40B4-BE49-F238E27FC236}">
                <a16:creationId xmlns:a16="http://schemas.microsoft.com/office/drawing/2014/main" id="{457C0328-19B3-1986-8900-644BCCE8C4E1}"/>
              </a:ext>
            </a:extLst>
          </p:cNvPr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942641" y="6291604"/>
            <a:ext cx="1755648" cy="241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909285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 blue, no signet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5E574F5-9800-4751-74ED-F163A90C0815}"/>
              </a:ext>
            </a:extLst>
          </p:cNvPr>
          <p:cNvSpPr>
            <a:spLocks noGrp="1"/>
          </p:cNvSpPr>
          <p:nvPr>
            <p:ph type="sldNum" sz="quarter" idx="12"/>
            <p:custDataLst>
              <p:tags r:id="rId1"/>
            </p:custDataLst>
          </p:nvPr>
        </p:nvSpPr>
        <p:spPr/>
        <p:txBody>
          <a:bodyPr/>
          <a:lstStyle>
            <a:lvl1pPr marL="0" indent="0">
              <a:buClr>
                <a:schemeClr val="accent1"/>
              </a:buClr>
              <a:buFont typeface="Webdings" panose="05030102010509060703" pitchFamily="18" charset="2"/>
              <a:buNone/>
              <a:defRPr>
                <a:solidFill>
                  <a:schemeClr val="bg1"/>
                </a:solidFill>
              </a:defRPr>
            </a:lvl1pPr>
          </a:lstStyle>
          <a:p>
            <a:fld id="{BED803A3-C4DB-4E36-9C99-82DF07FD0BF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43539D4C-3873-C6B5-318E-147A3B62BB6B}"/>
              </a:ext>
            </a:extLst>
          </p:cNvPr>
          <p:cNvSpPr>
            <a:spLocks noGrp="1"/>
          </p:cNvSpPr>
          <p:nvPr>
            <p:ph type="body" sz="quarter" idx="14" hasCustomPrompt="1"/>
            <p:custDataLst>
              <p:tags r:id="rId2"/>
            </p:custDataLst>
          </p:nvPr>
        </p:nvSpPr>
        <p:spPr>
          <a:xfrm>
            <a:off x="2444262" y="868485"/>
            <a:ext cx="9258300" cy="4878500"/>
          </a:xfrm>
        </p:spPr>
        <p:txBody>
          <a:bodyPr anchor="ctr"/>
          <a:lstStyle>
            <a:lvl1pPr>
              <a:spcBef>
                <a:spcPts val="1800"/>
              </a:spcBef>
              <a:defRPr sz="1400" b="0">
                <a:solidFill>
                  <a:schemeClr val="bg1"/>
                </a:solidFill>
              </a:defRPr>
            </a:lvl1pPr>
            <a:lvl2pPr marL="0" indent="0">
              <a:spcBef>
                <a:spcPts val="600"/>
              </a:spcBef>
              <a:buNone/>
              <a:defRPr sz="3500" b="0">
                <a:solidFill>
                  <a:schemeClr val="bg1"/>
                </a:solidFill>
              </a:defRPr>
            </a:lvl2pPr>
            <a:lvl3pPr marL="0" indent="0">
              <a:buNone/>
              <a:defRPr sz="3500" b="0">
                <a:solidFill>
                  <a:schemeClr val="bg1"/>
                </a:solidFill>
              </a:defRPr>
            </a:lvl3pPr>
            <a:lvl4pPr>
              <a:spcBef>
                <a:spcPts val="600"/>
              </a:spcBef>
              <a:defRPr sz="3500" b="0">
                <a:solidFill>
                  <a:schemeClr val="bg1"/>
                </a:solidFill>
              </a:defRPr>
            </a:lvl4pPr>
            <a:lvl5pPr>
              <a:spcBef>
                <a:spcPts val="600"/>
              </a:spcBef>
              <a:defRPr sz="3500" b="0">
                <a:solidFill>
                  <a:schemeClr val="bg1"/>
                </a:solidFill>
              </a:defRPr>
            </a:lvl5pPr>
            <a:lvl6pPr marL="0" indent="0">
              <a:spcBef>
                <a:spcPts val="600"/>
              </a:spcBef>
              <a:buNone/>
              <a:defRPr sz="3500" b="0">
                <a:solidFill>
                  <a:schemeClr val="bg1"/>
                </a:solidFill>
              </a:defRPr>
            </a:lvl6pPr>
            <a:lvl7pPr marL="0" indent="0">
              <a:buNone/>
              <a:defRPr sz="3500" b="0">
                <a:solidFill>
                  <a:schemeClr val="bg1"/>
                </a:solidFill>
              </a:defRPr>
            </a:lvl7pPr>
            <a:lvl8pPr marL="0" indent="0">
              <a:spcBef>
                <a:spcPts val="600"/>
              </a:spcBef>
              <a:buNone/>
              <a:defRPr sz="3500" b="0">
                <a:solidFill>
                  <a:schemeClr val="bg1"/>
                </a:solidFill>
              </a:defRPr>
            </a:lvl8pPr>
            <a:lvl9pPr marL="0" indent="0">
              <a:spcBef>
                <a:spcPts val="600"/>
              </a:spcBef>
              <a:buNone/>
              <a:defRPr sz="35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Quotator</a:t>
            </a:r>
          </a:p>
          <a:p>
            <a:pPr lvl="1"/>
            <a:r>
              <a:rPr lang="en-US"/>
              <a:t>Quote</a:t>
            </a:r>
            <a:endParaRPr lang="en-US" dirty="0"/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457C0328-19B3-1986-8900-644BCCE8C4E1}"/>
              </a:ext>
            </a:extLst>
          </p:cNvPr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942641" y="6291604"/>
            <a:ext cx="1755648" cy="241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12542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ull image blue H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Bildplatzhalter 7">
            <a:extLst>
              <a:ext uri="{FF2B5EF4-FFF2-40B4-BE49-F238E27FC236}">
                <a16:creationId xmlns:a16="http://schemas.microsoft.com/office/drawing/2014/main" id="{6957AD5C-1288-DB42-229C-AD0276B16203}"/>
              </a:ext>
            </a:extLst>
          </p:cNvPr>
          <p:cNvSpPr>
            <a:spLocks noGrp="1"/>
          </p:cNvSpPr>
          <p:nvPr>
            <p:ph type="pic" sz="quarter" idx="14" hasCustomPrompt="1"/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attFill prst="wdUpDiag">
            <a:fgClr>
              <a:schemeClr val="bg2">
                <a:lumMod val="20000"/>
                <a:lumOff val="80000"/>
              </a:schemeClr>
            </a:fgClr>
            <a:bgClr>
              <a:schemeClr val="bg2"/>
            </a:bgClr>
          </a:pattFill>
        </p:spPr>
        <p:txBody>
          <a:bodyPr lIns="360000" tIns="360000" rIns="360000" bIns="360000" anchor="ctr"/>
          <a:lstStyle>
            <a:lvl1pPr>
              <a:defRPr/>
            </a:lvl1pPr>
          </a:lstStyle>
          <a:p>
            <a:r>
              <a:rPr lang="en-US" dirty="0"/>
              <a:t>Image</a:t>
            </a:r>
          </a:p>
        </p:txBody>
      </p:sp>
      <p:sp>
        <p:nvSpPr>
          <p:cNvPr id="9" name="SmartArt-Platzhalter 8">
            <a:extLst>
              <a:ext uri="{FF2B5EF4-FFF2-40B4-BE49-F238E27FC236}">
                <a16:creationId xmlns:a16="http://schemas.microsoft.com/office/drawing/2014/main" id="{585C8D05-A371-24A8-408B-490F71A35E3A}"/>
              </a:ext>
            </a:extLst>
          </p:cNvPr>
          <p:cNvSpPr>
            <a:spLocks noGrp="1"/>
          </p:cNvSpPr>
          <p:nvPr>
            <p:ph type="dgm" sz="quarter" idx="13"/>
            <p:custDataLst>
              <p:tags r:id="rId2"/>
            </p:custDataLst>
          </p:nvPr>
        </p:nvSpPr>
        <p:spPr>
          <a:xfrm>
            <a:off x="9942641" y="6291604"/>
            <a:ext cx="1755648" cy="241942"/>
          </a:xfr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>
                <a:noFill/>
              </a:defRPr>
            </a:lvl1pPr>
          </a:lstStyle>
          <a:p>
            <a:r>
              <a:rPr lang="en-US"/>
              <a:t>Click icon to add SmartArt graphic</a:t>
            </a:r>
          </a:p>
        </p:txBody>
      </p:sp>
      <p:sp>
        <p:nvSpPr>
          <p:cNvPr id="10" name="Titel 9">
            <a:extLst>
              <a:ext uri="{FF2B5EF4-FFF2-40B4-BE49-F238E27FC236}">
                <a16:creationId xmlns:a16="http://schemas.microsoft.com/office/drawing/2014/main" id="{36C36FC2-23B6-FC6A-631F-028EE2EF0976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492125" y="586800"/>
            <a:ext cx="11206163" cy="10800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Here is a headline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736341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ull image blue 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Bildplatzhalter 7">
            <a:extLst>
              <a:ext uri="{FF2B5EF4-FFF2-40B4-BE49-F238E27FC236}">
                <a16:creationId xmlns:a16="http://schemas.microsoft.com/office/drawing/2014/main" id="{6957AD5C-1288-DB42-229C-AD0276B16203}"/>
              </a:ext>
            </a:extLst>
          </p:cNvPr>
          <p:cNvSpPr>
            <a:spLocks noGrp="1"/>
          </p:cNvSpPr>
          <p:nvPr>
            <p:ph type="pic" sz="quarter" idx="14" hasCustomPrompt="1"/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attFill prst="wdUpDiag">
            <a:fgClr>
              <a:schemeClr val="bg2">
                <a:lumMod val="20000"/>
                <a:lumOff val="80000"/>
              </a:schemeClr>
            </a:fgClr>
            <a:bgClr>
              <a:schemeClr val="bg2"/>
            </a:bgClr>
          </a:pattFill>
        </p:spPr>
        <p:txBody>
          <a:bodyPr lIns="360000" tIns="360000" rIns="360000" bIns="360000" anchor="t"/>
          <a:lstStyle>
            <a:lvl1pPr algn="r">
              <a:defRPr/>
            </a:lvl1pPr>
          </a:lstStyle>
          <a:p>
            <a:r>
              <a:rPr lang="en-US" dirty="0"/>
              <a:t>Image</a:t>
            </a:r>
          </a:p>
        </p:txBody>
      </p:sp>
      <p:sp>
        <p:nvSpPr>
          <p:cNvPr id="10" name="Titel 9">
            <a:extLst>
              <a:ext uri="{FF2B5EF4-FFF2-40B4-BE49-F238E27FC236}">
                <a16:creationId xmlns:a16="http://schemas.microsoft.com/office/drawing/2014/main" id="{36C36FC2-23B6-FC6A-631F-028EE2EF0976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492126" y="493200"/>
            <a:ext cx="6304328" cy="4512739"/>
          </a:xfrm>
          <a:solidFill>
            <a:schemeClr val="tx2"/>
          </a:solidFill>
        </p:spPr>
        <p:txBody>
          <a:bodyPr lIns="360000" tIns="360000" rIns="360000" bIns="36000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Here is a headline</a:t>
            </a:r>
            <a:endParaRPr lang="en-US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29CD176B-654A-72DB-3EB9-1508431A354A}"/>
              </a:ext>
            </a:extLst>
          </p:cNvPr>
          <p:cNvSpPr>
            <a:spLocks noGrp="1"/>
          </p:cNvSpPr>
          <p:nvPr>
            <p:ph type="body" sz="quarter" idx="15"/>
            <p:custDataLst>
              <p:tags r:id="rId3"/>
            </p:custDataLst>
          </p:nvPr>
        </p:nvSpPr>
        <p:spPr>
          <a:xfrm>
            <a:off x="492126" y="2728732"/>
            <a:ext cx="6304328" cy="2277207"/>
          </a:xfrm>
        </p:spPr>
        <p:txBody>
          <a:bodyPr lIns="360000" rIns="360000" bIns="360000"/>
          <a:lstStyle>
            <a:lvl1pPr>
              <a:defRPr>
                <a:solidFill>
                  <a:schemeClr val="bg1"/>
                </a:solidFill>
              </a:defRPr>
            </a:lvl1pPr>
            <a:lvl2pPr>
              <a:buClrTx/>
              <a:defRPr>
                <a:solidFill>
                  <a:schemeClr val="bg1"/>
                </a:solidFill>
              </a:defRPr>
            </a:lvl2pPr>
            <a:lvl3pPr marL="0" indent="0">
              <a:buNone/>
              <a:defRPr>
                <a:solidFill>
                  <a:schemeClr val="bg1"/>
                </a:solidFill>
              </a:defRPr>
            </a:lvl3pPr>
            <a:lvl5pPr>
              <a:spcBef>
                <a:spcPts val="600"/>
              </a:spcBef>
              <a:defRPr>
                <a:solidFill>
                  <a:schemeClr val="bg1"/>
                </a:solidFill>
              </a:defRPr>
            </a:lvl5pPr>
            <a:lvl6pPr marL="0" indent="0">
              <a:spcBef>
                <a:spcPts val="600"/>
              </a:spcBef>
              <a:buNone/>
              <a:defRPr sz="1400" cap="none" baseline="0">
                <a:solidFill>
                  <a:schemeClr val="bg1"/>
                </a:solidFill>
              </a:defRPr>
            </a:lvl6pPr>
            <a:lvl7pPr marL="0" indent="0">
              <a:spcBef>
                <a:spcPts val="600"/>
              </a:spcBef>
              <a:buNone/>
              <a:defRPr sz="1400" cap="none" baseline="0">
                <a:solidFill>
                  <a:schemeClr val="bg1"/>
                </a:solidFill>
              </a:defRPr>
            </a:lvl7pPr>
            <a:lvl8pPr marL="0" indent="0">
              <a:spcBef>
                <a:spcPts val="600"/>
              </a:spcBef>
              <a:buFont typeface="Arial" panose="020B0604020202020204" pitchFamily="34" charset="0"/>
              <a:buNone/>
              <a:defRPr sz="1400" cap="none" baseline="0">
                <a:solidFill>
                  <a:schemeClr val="bg1"/>
                </a:solidFill>
              </a:defRPr>
            </a:lvl8pPr>
            <a:lvl9pPr marL="0" indent="0">
              <a:spcBef>
                <a:spcPts val="600"/>
              </a:spcBef>
              <a:buFont typeface="Arial" panose="020B0604020202020204" pitchFamily="34" charset="0"/>
              <a:buNone/>
              <a:defRPr sz="1400" cap="none" baseline="0"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SmartArt-Platzhalter 8">
            <a:extLst>
              <a:ext uri="{FF2B5EF4-FFF2-40B4-BE49-F238E27FC236}">
                <a16:creationId xmlns:a16="http://schemas.microsoft.com/office/drawing/2014/main" id="{E182306F-1C43-E9E7-78EC-F6349DE38C7A}"/>
              </a:ext>
            </a:extLst>
          </p:cNvPr>
          <p:cNvSpPr>
            <a:spLocks noGrp="1"/>
          </p:cNvSpPr>
          <p:nvPr>
            <p:ph type="dgm" sz="quarter" idx="13"/>
            <p:custDataLst>
              <p:tags r:id="rId4"/>
            </p:custDataLst>
          </p:nvPr>
        </p:nvSpPr>
        <p:spPr>
          <a:xfrm>
            <a:off x="9942641" y="6291604"/>
            <a:ext cx="1755648" cy="241942"/>
          </a:xfr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>
                <a:noFill/>
              </a:defRPr>
            </a:lvl1pPr>
          </a:lstStyle>
          <a:p>
            <a:r>
              <a:rPr lang="en-US"/>
              <a:t>Click icon to add SmartArt graphic</a:t>
            </a:r>
          </a:p>
        </p:txBody>
      </p:sp>
    </p:spTree>
    <p:extLst>
      <p:ext uri="{BB962C8B-B14F-4D97-AF65-F5344CB8AC3E}">
        <p14:creationId xmlns:p14="http://schemas.microsoft.com/office/powerpoint/2010/main" val="905221419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ull image black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Bildplatzhalter 7">
            <a:extLst>
              <a:ext uri="{FF2B5EF4-FFF2-40B4-BE49-F238E27FC236}">
                <a16:creationId xmlns:a16="http://schemas.microsoft.com/office/drawing/2014/main" id="{6957AD5C-1288-DB42-229C-AD0276B16203}"/>
              </a:ext>
            </a:extLst>
          </p:cNvPr>
          <p:cNvSpPr>
            <a:spLocks noGrp="1"/>
          </p:cNvSpPr>
          <p:nvPr>
            <p:ph type="pic" sz="quarter" idx="14" hasCustomPrompt="1"/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attFill prst="wdUpDiag">
            <a:fgClr>
              <a:schemeClr val="bg2">
                <a:lumMod val="20000"/>
                <a:lumOff val="80000"/>
              </a:schemeClr>
            </a:fgClr>
            <a:bgClr>
              <a:schemeClr val="bg2"/>
            </a:bgClr>
          </a:pattFill>
        </p:spPr>
        <p:txBody>
          <a:bodyPr lIns="360000" tIns="360000" rIns="360000" bIns="360000" anchor="ctr"/>
          <a:lstStyle>
            <a:lvl1pPr>
              <a:defRPr/>
            </a:lvl1pPr>
          </a:lstStyle>
          <a:p>
            <a:r>
              <a:rPr lang="en-US" dirty="0"/>
              <a:t>Image</a:t>
            </a:r>
          </a:p>
        </p:txBody>
      </p:sp>
      <p:sp>
        <p:nvSpPr>
          <p:cNvPr id="9" name="SmartArt-Platzhalter 8">
            <a:extLst>
              <a:ext uri="{FF2B5EF4-FFF2-40B4-BE49-F238E27FC236}">
                <a16:creationId xmlns:a16="http://schemas.microsoft.com/office/drawing/2014/main" id="{585C8D05-A371-24A8-408B-490F71A35E3A}"/>
              </a:ext>
            </a:extLst>
          </p:cNvPr>
          <p:cNvSpPr>
            <a:spLocks noGrp="1"/>
          </p:cNvSpPr>
          <p:nvPr>
            <p:ph type="dgm" sz="quarter" idx="13"/>
            <p:custDataLst>
              <p:tags r:id="rId2"/>
            </p:custDataLst>
          </p:nvPr>
        </p:nvSpPr>
        <p:spPr>
          <a:xfrm>
            <a:off x="9942641" y="6291604"/>
            <a:ext cx="1755648" cy="241942"/>
          </a:xfr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>
                <a:noFill/>
              </a:defRPr>
            </a:lvl1pPr>
          </a:lstStyle>
          <a:p>
            <a:r>
              <a:rPr lang="en-US"/>
              <a:t>Click icon to add SmartArt graphic</a:t>
            </a:r>
          </a:p>
        </p:txBody>
      </p:sp>
      <p:sp>
        <p:nvSpPr>
          <p:cNvPr id="10" name="Titel 9">
            <a:extLst>
              <a:ext uri="{FF2B5EF4-FFF2-40B4-BE49-F238E27FC236}">
                <a16:creationId xmlns:a16="http://schemas.microsoft.com/office/drawing/2014/main" id="{36C36FC2-23B6-FC6A-631F-028EE2EF0976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492125" y="586800"/>
            <a:ext cx="11206163" cy="1080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Here is a headline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608861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umber on blu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>
            <a:extLst>
              <a:ext uri="{FF2B5EF4-FFF2-40B4-BE49-F238E27FC236}">
                <a16:creationId xmlns:a16="http://schemas.microsoft.com/office/drawing/2014/main" id="{E076C2BE-33D7-A97C-D8EF-3BA1F5E786D2}"/>
              </a:ext>
            </a:extLst>
          </p:cNvPr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942641" y="6291604"/>
            <a:ext cx="1755648" cy="241942"/>
          </a:xfrm>
          <a:prstGeom prst="rect">
            <a:avLst/>
          </a:prstGeom>
        </p:spPr>
      </p:pic>
      <p:sp>
        <p:nvSpPr>
          <p:cNvPr id="3" name="Foliennummernplatzhalter 5">
            <a:extLst>
              <a:ext uri="{FF2B5EF4-FFF2-40B4-BE49-F238E27FC236}">
                <a16:creationId xmlns:a16="http://schemas.microsoft.com/office/drawing/2014/main" id="{C0C2EAB7-02F8-A49C-7FC5-2621F48D610C}"/>
              </a:ext>
            </a:extLst>
          </p:cNvPr>
          <p:cNvSpPr>
            <a:spLocks noGrp="1"/>
          </p:cNvSpPr>
          <p:nvPr>
            <p:ph type="sldNum" sz="quarter" idx="12"/>
            <p:custDataLst>
              <p:tags r:id="rId2"/>
            </p:custDataLst>
          </p:nvPr>
        </p:nvSpPr>
        <p:spPr>
          <a:xfrm>
            <a:off x="492125" y="6230012"/>
            <a:ext cx="1062831" cy="365125"/>
          </a:xfrm>
        </p:spPr>
        <p:txBody>
          <a:bodyPr/>
          <a:lstStyle>
            <a:lvl1pPr marL="0" indent="0">
              <a:buClr>
                <a:schemeClr val="accent1"/>
              </a:buClr>
              <a:buFont typeface="Webdings" panose="05030102010509060703" pitchFamily="18" charset="2"/>
              <a:buNone/>
              <a:defRPr>
                <a:solidFill>
                  <a:schemeClr val="bg1"/>
                </a:solidFill>
              </a:defRPr>
            </a:lvl1pPr>
          </a:lstStyle>
          <a:p>
            <a:fld id="{BED803A3-C4DB-4E36-9C99-82DF07FD0BF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itel 9">
            <a:extLst>
              <a:ext uri="{FF2B5EF4-FFF2-40B4-BE49-F238E27FC236}">
                <a16:creationId xmlns:a16="http://schemas.microsoft.com/office/drawing/2014/main" id="{36C36FC2-23B6-FC6A-631F-028EE2EF0976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961293" y="879231"/>
            <a:ext cx="4428391" cy="2971800"/>
          </a:xfrm>
        </p:spPr>
        <p:txBody>
          <a:bodyPr/>
          <a:lstStyle>
            <a:lvl1pPr>
              <a:defRPr sz="20000">
                <a:solidFill>
                  <a:schemeClr val="accent1"/>
                </a:solidFill>
              </a:defRPr>
            </a:lvl1pPr>
          </a:lstStyle>
          <a:p>
            <a:r>
              <a:rPr lang="en-US"/>
              <a:t>01</a:t>
            </a:r>
            <a:endParaRPr lang="en-US" dirty="0"/>
          </a:p>
        </p:txBody>
      </p:sp>
      <p:sp>
        <p:nvSpPr>
          <p:cNvPr id="4" name="Untertitel 2">
            <a:extLst>
              <a:ext uri="{FF2B5EF4-FFF2-40B4-BE49-F238E27FC236}">
                <a16:creationId xmlns:a16="http://schemas.microsoft.com/office/drawing/2014/main" id="{6C3F9BAE-0ED8-4B0A-7791-9F1A7D48E0CE}"/>
              </a:ext>
            </a:extLst>
          </p:cNvPr>
          <p:cNvSpPr>
            <a:spLocks noGrp="1"/>
          </p:cNvSpPr>
          <p:nvPr>
            <p:ph type="subTitle" idx="1" hasCustomPrompt="1"/>
            <p:custDataLst>
              <p:tags r:id="rId4"/>
            </p:custDataLst>
          </p:nvPr>
        </p:nvSpPr>
        <p:spPr>
          <a:xfrm>
            <a:off x="1515655" y="3964312"/>
            <a:ext cx="7920000" cy="1047304"/>
          </a:xfrm>
        </p:spPr>
        <p:txBody>
          <a:bodyPr lIns="180000" anchor="ctr"/>
          <a:lstStyle>
            <a:lvl1pPr marL="0" indent="0" algn="l">
              <a:spcBef>
                <a:spcPts val="0"/>
              </a:spcBef>
              <a:buNone/>
              <a:defRPr sz="2200" b="0">
                <a:solidFill>
                  <a:schemeClr val="bg1"/>
                </a:solidFill>
              </a:defRPr>
            </a:lvl1pPr>
            <a:lvl2pPr marL="0" indent="0" algn="l">
              <a:spcBef>
                <a:spcPts val="0"/>
              </a:spcBef>
              <a:buNone/>
              <a:defRPr sz="2200" b="0">
                <a:solidFill>
                  <a:schemeClr val="bg1"/>
                </a:solidFill>
              </a:defRPr>
            </a:lvl2pPr>
            <a:lvl3pPr marL="0" indent="0" algn="l">
              <a:spcBef>
                <a:spcPts val="0"/>
              </a:spcBef>
              <a:buNone/>
              <a:defRPr sz="2200" b="0">
                <a:solidFill>
                  <a:schemeClr val="bg1"/>
                </a:solidFill>
              </a:defRPr>
            </a:lvl3pPr>
            <a:lvl4pPr marL="0" indent="0" algn="l">
              <a:spcBef>
                <a:spcPts val="0"/>
              </a:spcBef>
              <a:buNone/>
              <a:defRPr sz="2200" b="0">
                <a:solidFill>
                  <a:schemeClr val="bg1"/>
                </a:solidFill>
              </a:defRPr>
            </a:lvl4pPr>
            <a:lvl5pPr marL="0" indent="0" algn="l">
              <a:spcBef>
                <a:spcPts val="0"/>
              </a:spcBef>
              <a:buNone/>
              <a:defRPr sz="2200" b="0">
                <a:solidFill>
                  <a:schemeClr val="bg1"/>
                </a:solidFill>
              </a:defRPr>
            </a:lvl5pPr>
            <a:lvl6pPr marL="0" indent="0" algn="l">
              <a:spcBef>
                <a:spcPts val="0"/>
              </a:spcBef>
              <a:buNone/>
              <a:defRPr sz="2200" b="0">
                <a:solidFill>
                  <a:schemeClr val="bg1"/>
                </a:solidFill>
              </a:defRPr>
            </a:lvl6pPr>
            <a:lvl7pPr marL="0" indent="0" algn="l">
              <a:spcBef>
                <a:spcPts val="0"/>
              </a:spcBef>
              <a:buNone/>
              <a:defRPr sz="2200" b="0">
                <a:solidFill>
                  <a:schemeClr val="bg1"/>
                </a:solidFill>
              </a:defRPr>
            </a:lvl7pPr>
            <a:lvl8pPr marL="0" indent="0" algn="l">
              <a:spcBef>
                <a:spcPts val="0"/>
              </a:spcBef>
              <a:buNone/>
              <a:defRPr sz="2200" b="0">
                <a:solidFill>
                  <a:schemeClr val="bg1"/>
                </a:solidFill>
              </a:defRPr>
            </a:lvl8pPr>
            <a:lvl9pPr marL="0" indent="0" algn="l">
              <a:spcBef>
                <a:spcPts val="0"/>
              </a:spcBef>
              <a:buNone/>
              <a:defRPr sz="2200" b="0">
                <a:solidFill>
                  <a:schemeClr val="bg1"/>
                </a:solidFill>
              </a:defRPr>
            </a:lvl9pPr>
          </a:lstStyle>
          <a:p>
            <a:r>
              <a:rPr lang="en-US"/>
              <a:t>Here is a subline</a:t>
            </a:r>
            <a:endParaRPr lang="en-US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F69866E9-BE39-47D9-7C7D-369BF9DDD2C3}"/>
              </a:ext>
            </a:extLst>
          </p:cNvPr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60129" y="4212772"/>
            <a:ext cx="555528" cy="548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7502824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umber on blue, no signet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>
            <a:extLst>
              <a:ext uri="{FF2B5EF4-FFF2-40B4-BE49-F238E27FC236}">
                <a16:creationId xmlns:a16="http://schemas.microsoft.com/office/drawing/2014/main" id="{E076C2BE-33D7-A97C-D8EF-3BA1F5E786D2}"/>
              </a:ext>
            </a:extLst>
          </p:cNvPr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942641" y="6291604"/>
            <a:ext cx="1755648" cy="241942"/>
          </a:xfrm>
          <a:prstGeom prst="rect">
            <a:avLst/>
          </a:prstGeom>
        </p:spPr>
      </p:pic>
      <p:sp>
        <p:nvSpPr>
          <p:cNvPr id="3" name="Foliennummernplatzhalter 5">
            <a:extLst>
              <a:ext uri="{FF2B5EF4-FFF2-40B4-BE49-F238E27FC236}">
                <a16:creationId xmlns:a16="http://schemas.microsoft.com/office/drawing/2014/main" id="{C0C2EAB7-02F8-A49C-7FC5-2621F48D610C}"/>
              </a:ext>
            </a:extLst>
          </p:cNvPr>
          <p:cNvSpPr>
            <a:spLocks noGrp="1"/>
          </p:cNvSpPr>
          <p:nvPr>
            <p:ph type="sldNum" sz="quarter" idx="12"/>
            <p:custDataLst>
              <p:tags r:id="rId2"/>
            </p:custDataLst>
          </p:nvPr>
        </p:nvSpPr>
        <p:spPr>
          <a:xfrm>
            <a:off x="492125" y="6230012"/>
            <a:ext cx="1062831" cy="365125"/>
          </a:xfrm>
        </p:spPr>
        <p:txBody>
          <a:bodyPr/>
          <a:lstStyle>
            <a:lvl1pPr marL="0" indent="0">
              <a:buClr>
                <a:schemeClr val="accent1"/>
              </a:buClr>
              <a:buFont typeface="Webdings" panose="05030102010509060703" pitchFamily="18" charset="2"/>
              <a:buNone/>
              <a:defRPr>
                <a:solidFill>
                  <a:schemeClr val="bg1"/>
                </a:solidFill>
              </a:defRPr>
            </a:lvl1pPr>
          </a:lstStyle>
          <a:p>
            <a:fld id="{BED803A3-C4DB-4E36-9C99-82DF07FD0BF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itel 9">
            <a:extLst>
              <a:ext uri="{FF2B5EF4-FFF2-40B4-BE49-F238E27FC236}">
                <a16:creationId xmlns:a16="http://schemas.microsoft.com/office/drawing/2014/main" id="{36C36FC2-23B6-FC6A-631F-028EE2EF0976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961293" y="879231"/>
            <a:ext cx="4428391" cy="2971800"/>
          </a:xfrm>
        </p:spPr>
        <p:txBody>
          <a:bodyPr/>
          <a:lstStyle>
            <a:lvl1pPr>
              <a:defRPr sz="20000">
                <a:solidFill>
                  <a:schemeClr val="accent1"/>
                </a:solidFill>
              </a:defRPr>
            </a:lvl1pPr>
          </a:lstStyle>
          <a:p>
            <a:r>
              <a:rPr lang="en-US"/>
              <a:t>01</a:t>
            </a:r>
            <a:endParaRPr lang="en-US" dirty="0"/>
          </a:p>
        </p:txBody>
      </p:sp>
      <p:sp>
        <p:nvSpPr>
          <p:cNvPr id="4" name="Untertitel 2">
            <a:extLst>
              <a:ext uri="{FF2B5EF4-FFF2-40B4-BE49-F238E27FC236}">
                <a16:creationId xmlns:a16="http://schemas.microsoft.com/office/drawing/2014/main" id="{6C3F9BAE-0ED8-4B0A-7791-9F1A7D48E0CE}"/>
              </a:ext>
            </a:extLst>
          </p:cNvPr>
          <p:cNvSpPr>
            <a:spLocks noGrp="1"/>
          </p:cNvSpPr>
          <p:nvPr>
            <p:ph type="subTitle" idx="1" hasCustomPrompt="1"/>
            <p:custDataLst>
              <p:tags r:id="rId4"/>
            </p:custDataLst>
          </p:nvPr>
        </p:nvSpPr>
        <p:spPr>
          <a:xfrm>
            <a:off x="961293" y="3964312"/>
            <a:ext cx="7920000" cy="1047304"/>
          </a:xfrm>
        </p:spPr>
        <p:txBody>
          <a:bodyPr lIns="0" anchor="ctr"/>
          <a:lstStyle>
            <a:lvl1pPr marL="0" indent="0" algn="l">
              <a:spcBef>
                <a:spcPts val="0"/>
              </a:spcBef>
              <a:buNone/>
              <a:defRPr sz="2200" b="0">
                <a:solidFill>
                  <a:schemeClr val="bg1"/>
                </a:solidFill>
              </a:defRPr>
            </a:lvl1pPr>
            <a:lvl2pPr marL="0" indent="0" algn="l">
              <a:spcBef>
                <a:spcPts val="0"/>
              </a:spcBef>
              <a:buNone/>
              <a:defRPr sz="2200" b="0">
                <a:solidFill>
                  <a:schemeClr val="bg1"/>
                </a:solidFill>
              </a:defRPr>
            </a:lvl2pPr>
            <a:lvl3pPr marL="0" indent="0" algn="l">
              <a:spcBef>
                <a:spcPts val="0"/>
              </a:spcBef>
              <a:buNone/>
              <a:defRPr sz="2200" b="0">
                <a:solidFill>
                  <a:schemeClr val="bg1"/>
                </a:solidFill>
              </a:defRPr>
            </a:lvl3pPr>
            <a:lvl4pPr marL="0" indent="0" algn="l">
              <a:spcBef>
                <a:spcPts val="0"/>
              </a:spcBef>
              <a:buNone/>
              <a:defRPr sz="2200" b="0">
                <a:solidFill>
                  <a:schemeClr val="bg1"/>
                </a:solidFill>
              </a:defRPr>
            </a:lvl4pPr>
            <a:lvl5pPr marL="0" indent="0" algn="l">
              <a:spcBef>
                <a:spcPts val="0"/>
              </a:spcBef>
              <a:buNone/>
              <a:defRPr sz="2200" b="0">
                <a:solidFill>
                  <a:schemeClr val="bg1"/>
                </a:solidFill>
              </a:defRPr>
            </a:lvl5pPr>
            <a:lvl6pPr marL="0" indent="0" algn="l">
              <a:spcBef>
                <a:spcPts val="0"/>
              </a:spcBef>
              <a:buNone/>
              <a:defRPr sz="2200" b="0">
                <a:solidFill>
                  <a:schemeClr val="bg1"/>
                </a:solidFill>
              </a:defRPr>
            </a:lvl6pPr>
            <a:lvl7pPr marL="0" indent="0" algn="l">
              <a:spcBef>
                <a:spcPts val="0"/>
              </a:spcBef>
              <a:buNone/>
              <a:defRPr sz="2200" b="0">
                <a:solidFill>
                  <a:schemeClr val="bg1"/>
                </a:solidFill>
              </a:defRPr>
            </a:lvl7pPr>
            <a:lvl8pPr marL="0" indent="0" algn="l">
              <a:spcBef>
                <a:spcPts val="0"/>
              </a:spcBef>
              <a:buNone/>
              <a:defRPr sz="2200" b="0">
                <a:solidFill>
                  <a:schemeClr val="bg1"/>
                </a:solidFill>
              </a:defRPr>
            </a:lvl8pPr>
            <a:lvl9pPr marL="0" indent="0" algn="l">
              <a:spcBef>
                <a:spcPts val="0"/>
              </a:spcBef>
              <a:buNone/>
              <a:defRPr sz="2200" b="0">
                <a:solidFill>
                  <a:schemeClr val="bg1"/>
                </a:solidFill>
              </a:defRPr>
            </a:lvl9pPr>
          </a:lstStyle>
          <a:p>
            <a:r>
              <a:rPr lang="en-US" dirty="0"/>
              <a:t>Here is a subline</a:t>
            </a:r>
          </a:p>
        </p:txBody>
      </p:sp>
    </p:spTree>
    <p:extLst>
      <p:ext uri="{BB962C8B-B14F-4D97-AF65-F5344CB8AC3E}">
        <p14:creationId xmlns:p14="http://schemas.microsoft.com/office/powerpoint/2010/main" val="250037832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boxen-Layouts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feld 4">
            <a:extLst>
              <a:ext uri="{FF2B5EF4-FFF2-40B4-BE49-F238E27FC236}">
                <a16:creationId xmlns:a16="http://schemas.microsoft.com/office/drawing/2014/main" id="{A35A8E3C-6284-F94D-F36B-F0E728D19CC8}"/>
              </a:ext>
            </a:extLst>
          </p:cNvPr>
          <p:cNvSpPr txBox="1"/>
          <p:nvPr userDrawn="1">
            <p:custDataLst>
              <p:tags r:id="rId1"/>
            </p:custDataLst>
          </p:nvPr>
        </p:nvSpPr>
        <p:spPr>
          <a:xfrm>
            <a:off x="1345223" y="1212121"/>
            <a:ext cx="9501554" cy="4433758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sz="10000">
                <a:solidFill>
                  <a:schemeClr val="bg1"/>
                </a:solidFill>
              </a:rPr>
              <a:t>Textbox-Layouts</a:t>
            </a:r>
            <a:endParaRPr lang="en-US" sz="10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5514634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tex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232ABBE-A1F0-DD4A-FD47-ACA0E088DF19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492125" y="586800"/>
            <a:ext cx="11206163" cy="1080000"/>
          </a:xfrm>
        </p:spPr>
        <p:txBody>
          <a:bodyPr/>
          <a:lstStyle/>
          <a:p>
            <a:r>
              <a:rPr lang="en-US"/>
              <a:t>Here is a headline</a:t>
            </a:r>
            <a:endParaRPr lang="en-US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A7C49482-1130-0F63-4CDC-83A4EE8D5C45}"/>
              </a:ext>
            </a:extLst>
          </p:cNvPr>
          <p:cNvSpPr>
            <a:spLocks noGrp="1"/>
          </p:cNvSpPr>
          <p:nvPr>
            <p:ph type="sldNum" sz="quarter" idx="11"/>
            <p:custDataLst>
              <p:tags r:id="rId2"/>
            </p:custDataLst>
          </p:nvPr>
        </p:nvSpPr>
        <p:spPr/>
        <p:txBody>
          <a:bodyPr/>
          <a:lstStyle/>
          <a:p>
            <a:fld id="{BED803A3-C4DB-4E36-9C99-82DF07FD0BF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2" name="Textplatzhalter 31">
            <a:extLst>
              <a:ext uri="{FF2B5EF4-FFF2-40B4-BE49-F238E27FC236}">
                <a16:creationId xmlns:a16="http://schemas.microsoft.com/office/drawing/2014/main" id="{107FF132-D60A-CFB5-2C25-0C8233BCA453}"/>
              </a:ext>
            </a:extLst>
          </p:cNvPr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492126" y="1908000"/>
            <a:ext cx="5063874" cy="4049888"/>
          </a:xfrm>
          <a:solidFill>
            <a:schemeClr val="accent2"/>
          </a:solidFill>
        </p:spPr>
        <p:txBody>
          <a:bodyPr lIns="180000" tIns="1080000" rIns="180000" bIns="180000"/>
          <a:lstStyle>
            <a:lvl1pPr>
              <a:defRPr>
                <a:solidFill>
                  <a:schemeClr val="bg1"/>
                </a:solidFill>
              </a:defRPr>
            </a:lvl1pPr>
            <a:lvl2pPr>
              <a:buClrTx/>
              <a:defRPr>
                <a:solidFill>
                  <a:schemeClr val="bg1"/>
                </a:solidFill>
              </a:defRPr>
            </a:lvl2pPr>
            <a:lvl3pPr>
              <a:buClrTx/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buClrTx/>
              <a:defRPr>
                <a:solidFill>
                  <a:schemeClr val="bg1"/>
                </a:solidFill>
              </a:defRPr>
            </a:lvl6pPr>
            <a:lvl7pPr>
              <a:buClrTx/>
              <a:defRPr>
                <a:solidFill>
                  <a:schemeClr val="bg1"/>
                </a:solidFill>
              </a:defRPr>
            </a:lvl7pPr>
            <a:lvl8pPr>
              <a:buClrTx/>
              <a:defRPr>
                <a:solidFill>
                  <a:schemeClr val="bg1"/>
                </a:solidFill>
              </a:defRPr>
            </a:lvl8pPr>
            <a:lvl9pPr>
              <a:buClrTx/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platzhalter 31">
            <a:extLst>
              <a:ext uri="{FF2B5EF4-FFF2-40B4-BE49-F238E27FC236}">
                <a16:creationId xmlns:a16="http://schemas.microsoft.com/office/drawing/2014/main" id="{FF77C0D2-BD0B-4B5C-1803-4B6081EBC4C3}"/>
              </a:ext>
            </a:extLst>
          </p:cNvPr>
          <p:cNvSpPr>
            <a:spLocks noGrp="1"/>
          </p:cNvSpPr>
          <p:nvPr>
            <p:ph type="body" sz="quarter" idx="18"/>
            <p:custDataLst>
              <p:tags r:id="rId4"/>
            </p:custDataLst>
          </p:nvPr>
        </p:nvSpPr>
        <p:spPr>
          <a:xfrm>
            <a:off x="6636000" y="1908000"/>
            <a:ext cx="5062289" cy="4049888"/>
          </a:xfrm>
          <a:solidFill>
            <a:schemeClr val="accent6"/>
          </a:solidFill>
        </p:spPr>
        <p:txBody>
          <a:bodyPr lIns="180000" tIns="1080000" rIns="180000" bIns="180000"/>
          <a:lstStyle>
            <a:lvl1pPr>
              <a:defRPr>
                <a:solidFill>
                  <a:schemeClr val="bg1"/>
                </a:solidFill>
              </a:defRPr>
            </a:lvl1pPr>
            <a:lvl2pPr>
              <a:buClrTx/>
              <a:defRPr>
                <a:solidFill>
                  <a:schemeClr val="bg1"/>
                </a:solidFill>
              </a:defRPr>
            </a:lvl2pPr>
            <a:lvl3pPr>
              <a:buClrTx/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 marL="0" indent="0">
              <a:buClrTx/>
              <a:buNone/>
              <a:defRPr>
                <a:solidFill>
                  <a:schemeClr val="bg1"/>
                </a:solidFill>
              </a:defRPr>
            </a:lvl6pPr>
            <a:lvl7pPr>
              <a:buClrTx/>
              <a:defRPr>
                <a:solidFill>
                  <a:schemeClr val="bg1"/>
                </a:solidFill>
              </a:defRPr>
            </a:lvl7pPr>
            <a:lvl8pPr>
              <a:buClrTx/>
              <a:defRPr>
                <a:solidFill>
                  <a:schemeClr val="bg1"/>
                </a:solidFill>
              </a:defRPr>
            </a:lvl8pPr>
            <a:lvl9pPr>
              <a:buClrTx/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platzhalter 35">
            <a:extLst>
              <a:ext uri="{FF2B5EF4-FFF2-40B4-BE49-F238E27FC236}">
                <a16:creationId xmlns:a16="http://schemas.microsoft.com/office/drawing/2014/main" id="{B2019E6E-9A3B-7252-9D64-D0F64B880688}"/>
              </a:ext>
            </a:extLst>
          </p:cNvPr>
          <p:cNvSpPr>
            <a:spLocks noGrp="1"/>
          </p:cNvSpPr>
          <p:nvPr>
            <p:ph type="body" sz="quarter" idx="21" hasCustomPrompt="1"/>
            <p:custDataLst>
              <p:tags r:id="rId5"/>
            </p:custDataLst>
          </p:nvPr>
        </p:nvSpPr>
        <p:spPr>
          <a:xfrm>
            <a:off x="492127" y="1908000"/>
            <a:ext cx="969065" cy="720000"/>
          </a:xfrm>
        </p:spPr>
        <p:txBody>
          <a:bodyPr lIns="180000" anchor="b"/>
          <a:lstStyle>
            <a:lvl1pPr>
              <a:spcBef>
                <a:spcPts val="0"/>
              </a:spcBef>
              <a:defRPr sz="3400" b="1">
                <a:solidFill>
                  <a:schemeClr val="bg1"/>
                </a:solidFill>
                <a:latin typeface="+mj-lt"/>
              </a:defRPr>
            </a:lvl1pPr>
            <a:lvl2pPr marL="0" indent="0">
              <a:spcBef>
                <a:spcPts val="0"/>
              </a:spcBef>
              <a:buNone/>
              <a:defRPr sz="3400" b="1">
                <a:solidFill>
                  <a:schemeClr val="bg1"/>
                </a:solidFill>
                <a:latin typeface="+mj-lt"/>
              </a:defRPr>
            </a:lvl2pPr>
            <a:lvl3pPr marL="0" indent="0">
              <a:spcBef>
                <a:spcPts val="0"/>
              </a:spcBef>
              <a:buNone/>
              <a:defRPr sz="3400" b="1">
                <a:solidFill>
                  <a:schemeClr val="bg1"/>
                </a:solidFill>
                <a:latin typeface="+mj-lt"/>
              </a:defRPr>
            </a:lvl3pPr>
            <a:lvl4pPr>
              <a:spcBef>
                <a:spcPts val="0"/>
              </a:spcBef>
              <a:defRPr sz="3400" b="1">
                <a:solidFill>
                  <a:schemeClr val="bg1"/>
                </a:solidFill>
                <a:latin typeface="+mj-lt"/>
              </a:defRPr>
            </a:lvl4pPr>
            <a:lvl5pPr>
              <a:spcBef>
                <a:spcPts val="0"/>
              </a:spcBef>
              <a:defRPr sz="3400" b="1">
                <a:solidFill>
                  <a:schemeClr val="bg1"/>
                </a:solidFill>
                <a:latin typeface="+mj-lt"/>
              </a:defRPr>
            </a:lvl5pPr>
            <a:lvl6pPr marL="0" indent="0">
              <a:spcBef>
                <a:spcPts val="0"/>
              </a:spcBef>
              <a:buNone/>
              <a:defRPr sz="3400" b="1">
                <a:solidFill>
                  <a:schemeClr val="bg1"/>
                </a:solidFill>
                <a:latin typeface="+mj-lt"/>
              </a:defRPr>
            </a:lvl6pPr>
            <a:lvl7pPr marL="0" indent="0">
              <a:spcBef>
                <a:spcPts val="0"/>
              </a:spcBef>
              <a:buNone/>
              <a:defRPr sz="3400" b="1">
                <a:solidFill>
                  <a:schemeClr val="bg1"/>
                </a:solidFill>
                <a:latin typeface="+mj-lt"/>
              </a:defRPr>
            </a:lvl7pPr>
            <a:lvl8pPr marL="0" indent="0">
              <a:spcBef>
                <a:spcPts val="0"/>
              </a:spcBef>
              <a:buNone/>
              <a:defRPr sz="3400" b="1">
                <a:solidFill>
                  <a:schemeClr val="bg1"/>
                </a:solidFill>
                <a:latin typeface="+mj-lt"/>
              </a:defRPr>
            </a:lvl8pPr>
            <a:lvl9pPr marL="0" indent="0">
              <a:spcBef>
                <a:spcPts val="0"/>
              </a:spcBef>
              <a:buNone/>
              <a:defRPr sz="3400" b="1">
                <a:solidFill>
                  <a:schemeClr val="bg1"/>
                </a:solidFill>
                <a:latin typeface="+mj-lt"/>
              </a:defRPr>
            </a:lvl9pPr>
          </a:lstStyle>
          <a:p>
            <a:pPr lvl="0"/>
            <a:r>
              <a:rPr lang="en-US"/>
              <a:t>01</a:t>
            </a:r>
            <a:endParaRPr lang="en-US" dirty="0"/>
          </a:p>
        </p:txBody>
      </p:sp>
      <p:sp>
        <p:nvSpPr>
          <p:cNvPr id="6" name="Textplatzhalter 35">
            <a:extLst>
              <a:ext uri="{FF2B5EF4-FFF2-40B4-BE49-F238E27FC236}">
                <a16:creationId xmlns:a16="http://schemas.microsoft.com/office/drawing/2014/main" id="{743505BE-9BD6-A419-E07E-CA4C71D1830B}"/>
              </a:ext>
            </a:extLst>
          </p:cNvPr>
          <p:cNvSpPr>
            <a:spLocks noGrp="1"/>
          </p:cNvSpPr>
          <p:nvPr>
            <p:ph type="body" sz="quarter" idx="23" hasCustomPrompt="1"/>
            <p:custDataLst>
              <p:tags r:id="rId6"/>
            </p:custDataLst>
          </p:nvPr>
        </p:nvSpPr>
        <p:spPr>
          <a:xfrm>
            <a:off x="6636000" y="1908000"/>
            <a:ext cx="969065" cy="720000"/>
          </a:xfrm>
        </p:spPr>
        <p:txBody>
          <a:bodyPr lIns="180000" anchor="b"/>
          <a:lstStyle>
            <a:lvl1pPr>
              <a:spcBef>
                <a:spcPts val="0"/>
              </a:spcBef>
              <a:defRPr sz="3400" b="1">
                <a:solidFill>
                  <a:schemeClr val="bg1"/>
                </a:solidFill>
                <a:latin typeface="+mj-lt"/>
              </a:defRPr>
            </a:lvl1pPr>
            <a:lvl2pPr marL="0" indent="0">
              <a:spcBef>
                <a:spcPts val="0"/>
              </a:spcBef>
              <a:buNone/>
              <a:defRPr sz="3400" b="1">
                <a:solidFill>
                  <a:schemeClr val="bg1"/>
                </a:solidFill>
                <a:latin typeface="+mj-lt"/>
              </a:defRPr>
            </a:lvl2pPr>
            <a:lvl3pPr marL="0" indent="0">
              <a:spcBef>
                <a:spcPts val="0"/>
              </a:spcBef>
              <a:buNone/>
              <a:defRPr sz="3400" b="1">
                <a:solidFill>
                  <a:schemeClr val="bg1"/>
                </a:solidFill>
                <a:latin typeface="+mj-lt"/>
              </a:defRPr>
            </a:lvl3pPr>
            <a:lvl4pPr>
              <a:spcBef>
                <a:spcPts val="0"/>
              </a:spcBef>
              <a:defRPr sz="3400" b="1">
                <a:solidFill>
                  <a:schemeClr val="bg1"/>
                </a:solidFill>
                <a:latin typeface="+mj-lt"/>
              </a:defRPr>
            </a:lvl4pPr>
            <a:lvl5pPr>
              <a:spcBef>
                <a:spcPts val="0"/>
              </a:spcBef>
              <a:defRPr sz="3400" b="1">
                <a:solidFill>
                  <a:schemeClr val="bg1"/>
                </a:solidFill>
                <a:latin typeface="+mj-lt"/>
              </a:defRPr>
            </a:lvl5pPr>
            <a:lvl6pPr marL="0" indent="0">
              <a:spcBef>
                <a:spcPts val="0"/>
              </a:spcBef>
              <a:buNone/>
              <a:defRPr sz="3400" b="1">
                <a:solidFill>
                  <a:schemeClr val="bg1"/>
                </a:solidFill>
                <a:latin typeface="+mj-lt"/>
              </a:defRPr>
            </a:lvl6pPr>
            <a:lvl7pPr marL="0" indent="0">
              <a:spcBef>
                <a:spcPts val="0"/>
              </a:spcBef>
              <a:buNone/>
              <a:defRPr sz="3400" b="1">
                <a:solidFill>
                  <a:schemeClr val="bg1"/>
                </a:solidFill>
                <a:latin typeface="+mj-lt"/>
              </a:defRPr>
            </a:lvl7pPr>
            <a:lvl8pPr marL="0" indent="0">
              <a:spcBef>
                <a:spcPts val="0"/>
              </a:spcBef>
              <a:buNone/>
              <a:defRPr sz="3400" b="1">
                <a:solidFill>
                  <a:schemeClr val="bg1"/>
                </a:solidFill>
                <a:latin typeface="+mj-lt"/>
              </a:defRPr>
            </a:lvl8pPr>
            <a:lvl9pPr marL="0" indent="0">
              <a:spcBef>
                <a:spcPts val="0"/>
              </a:spcBef>
              <a:buNone/>
              <a:defRPr sz="3400" b="1">
                <a:solidFill>
                  <a:schemeClr val="bg1"/>
                </a:solidFill>
                <a:latin typeface="+mj-lt"/>
              </a:defRPr>
            </a:lvl9pPr>
          </a:lstStyle>
          <a:p>
            <a:pPr lvl="0"/>
            <a:r>
              <a:rPr lang="en-US"/>
              <a:t>01</a:t>
            </a:r>
            <a:endParaRPr lang="en-US" dirty="0"/>
          </a:p>
        </p:txBody>
      </p:sp>
      <p:sp>
        <p:nvSpPr>
          <p:cNvPr id="18" name="Freihandform: Form 17">
            <a:extLst>
              <a:ext uri="{FF2B5EF4-FFF2-40B4-BE49-F238E27FC236}">
                <a16:creationId xmlns:a16="http://schemas.microsoft.com/office/drawing/2014/main" id="{86AE9386-16A0-6E93-D4DA-DF2D5ECB7266}"/>
              </a:ext>
            </a:extLst>
          </p:cNvPr>
          <p:cNvSpPr>
            <a:spLocks/>
          </p:cNvSpPr>
          <p:nvPr userDrawn="1">
            <p:custDataLst>
              <p:tags r:id="rId7"/>
            </p:custDataLst>
          </p:nvPr>
        </p:nvSpPr>
        <p:spPr>
          <a:xfrm rot="5400000">
            <a:off x="5128895" y="3686641"/>
            <a:ext cx="1934827" cy="515698"/>
          </a:xfrm>
          <a:custGeom>
            <a:avLst/>
            <a:gdLst>
              <a:gd name="connsiteX0" fmla="*/ 0 w 1934827"/>
              <a:gd name="connsiteY0" fmla="*/ 395392 h 515698"/>
              <a:gd name="connsiteX1" fmla="*/ 959928 w 1934827"/>
              <a:gd name="connsiteY1" fmla="*/ 0 h 515698"/>
              <a:gd name="connsiteX2" fmla="*/ 1934827 w 1934827"/>
              <a:gd name="connsiteY2" fmla="*/ 401560 h 515698"/>
              <a:gd name="connsiteX3" fmla="*/ 1888712 w 1934827"/>
              <a:gd name="connsiteY3" fmla="*/ 515698 h 515698"/>
              <a:gd name="connsiteX4" fmla="*/ 959928 w 1934827"/>
              <a:gd name="connsiteY4" fmla="*/ 133133 h 515698"/>
              <a:gd name="connsiteX5" fmla="*/ 46115 w 1934827"/>
              <a:gd name="connsiteY5" fmla="*/ 509531 h 5156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34827" h="515698">
                <a:moveTo>
                  <a:pt x="0" y="395392"/>
                </a:moveTo>
                <a:lnTo>
                  <a:pt x="959928" y="0"/>
                </a:lnTo>
                <a:lnTo>
                  <a:pt x="1934827" y="401560"/>
                </a:lnTo>
                <a:lnTo>
                  <a:pt x="1888712" y="515698"/>
                </a:lnTo>
                <a:lnTo>
                  <a:pt x="959928" y="133133"/>
                </a:lnTo>
                <a:lnTo>
                  <a:pt x="46115" y="50953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ctr">
            <a:noAutofit/>
          </a:bodyPr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5792709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text boxes arr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232ABBE-A1F0-DD4A-FD47-ACA0E088DF19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492125" y="586800"/>
            <a:ext cx="11206163" cy="1080000"/>
          </a:xfrm>
        </p:spPr>
        <p:txBody>
          <a:bodyPr/>
          <a:lstStyle/>
          <a:p>
            <a:r>
              <a:rPr lang="en-US"/>
              <a:t>Here is a headline</a:t>
            </a:r>
            <a:endParaRPr lang="en-US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A7C49482-1130-0F63-4CDC-83A4EE8D5C45}"/>
              </a:ext>
            </a:extLst>
          </p:cNvPr>
          <p:cNvSpPr>
            <a:spLocks noGrp="1"/>
          </p:cNvSpPr>
          <p:nvPr>
            <p:ph type="sldNum" sz="quarter" idx="11"/>
            <p:custDataLst>
              <p:tags r:id="rId2"/>
            </p:custDataLst>
          </p:nvPr>
        </p:nvSpPr>
        <p:spPr/>
        <p:txBody>
          <a:bodyPr/>
          <a:lstStyle/>
          <a:p>
            <a:fld id="{BED803A3-C4DB-4E36-9C99-82DF07FD0BF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2" name="Textplatzhalter 31">
            <a:extLst>
              <a:ext uri="{FF2B5EF4-FFF2-40B4-BE49-F238E27FC236}">
                <a16:creationId xmlns:a16="http://schemas.microsoft.com/office/drawing/2014/main" id="{107FF132-D60A-CFB5-2C25-0C8233BCA453}"/>
              </a:ext>
            </a:extLst>
          </p:cNvPr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492126" y="1908000"/>
            <a:ext cx="3015388" cy="4049888"/>
          </a:xfrm>
          <a:solidFill>
            <a:schemeClr val="accent2"/>
          </a:solidFill>
        </p:spPr>
        <p:txBody>
          <a:bodyPr lIns="180000" tIns="1080000" rIns="180000" bIns="180000"/>
          <a:lstStyle>
            <a:lvl1pPr>
              <a:defRPr>
                <a:solidFill>
                  <a:schemeClr val="bg1"/>
                </a:solidFill>
              </a:defRPr>
            </a:lvl1pPr>
            <a:lvl2pPr>
              <a:buClrTx/>
              <a:defRPr>
                <a:solidFill>
                  <a:schemeClr val="bg1"/>
                </a:solidFill>
              </a:defRPr>
            </a:lvl2pPr>
            <a:lvl3pPr>
              <a:buClrTx/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buClrTx/>
              <a:defRPr>
                <a:solidFill>
                  <a:schemeClr val="bg1"/>
                </a:solidFill>
              </a:defRPr>
            </a:lvl6pPr>
            <a:lvl7pPr>
              <a:buClrTx/>
              <a:defRPr>
                <a:solidFill>
                  <a:schemeClr val="bg1"/>
                </a:solidFill>
              </a:defRPr>
            </a:lvl7pPr>
            <a:lvl8pPr>
              <a:buClrTx/>
              <a:defRPr>
                <a:solidFill>
                  <a:schemeClr val="bg1"/>
                </a:solidFill>
              </a:defRPr>
            </a:lvl8pPr>
            <a:lvl9pPr>
              <a:buClrTx/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platzhalter 35">
            <a:extLst>
              <a:ext uri="{FF2B5EF4-FFF2-40B4-BE49-F238E27FC236}">
                <a16:creationId xmlns:a16="http://schemas.microsoft.com/office/drawing/2014/main" id="{B2019E6E-9A3B-7252-9D64-D0F64B880688}"/>
              </a:ext>
            </a:extLst>
          </p:cNvPr>
          <p:cNvSpPr>
            <a:spLocks noGrp="1"/>
          </p:cNvSpPr>
          <p:nvPr>
            <p:ph type="body" sz="quarter" idx="21" hasCustomPrompt="1"/>
            <p:custDataLst>
              <p:tags r:id="rId4"/>
            </p:custDataLst>
          </p:nvPr>
        </p:nvSpPr>
        <p:spPr>
          <a:xfrm>
            <a:off x="492127" y="1908000"/>
            <a:ext cx="969065" cy="720000"/>
          </a:xfrm>
        </p:spPr>
        <p:txBody>
          <a:bodyPr lIns="180000" anchor="b"/>
          <a:lstStyle>
            <a:lvl1pPr>
              <a:spcBef>
                <a:spcPts val="0"/>
              </a:spcBef>
              <a:defRPr sz="3400" b="1">
                <a:solidFill>
                  <a:schemeClr val="bg1"/>
                </a:solidFill>
                <a:latin typeface="+mj-lt"/>
              </a:defRPr>
            </a:lvl1pPr>
            <a:lvl2pPr marL="0" indent="0">
              <a:spcBef>
                <a:spcPts val="0"/>
              </a:spcBef>
              <a:buNone/>
              <a:defRPr sz="3400" b="1">
                <a:solidFill>
                  <a:schemeClr val="bg1"/>
                </a:solidFill>
                <a:latin typeface="+mj-lt"/>
              </a:defRPr>
            </a:lvl2pPr>
            <a:lvl3pPr marL="0" indent="0">
              <a:spcBef>
                <a:spcPts val="0"/>
              </a:spcBef>
              <a:buNone/>
              <a:defRPr sz="3400" b="1">
                <a:solidFill>
                  <a:schemeClr val="bg1"/>
                </a:solidFill>
                <a:latin typeface="+mj-lt"/>
              </a:defRPr>
            </a:lvl3pPr>
            <a:lvl4pPr>
              <a:spcBef>
                <a:spcPts val="0"/>
              </a:spcBef>
              <a:defRPr sz="3400" b="1">
                <a:solidFill>
                  <a:schemeClr val="bg1"/>
                </a:solidFill>
                <a:latin typeface="+mj-lt"/>
              </a:defRPr>
            </a:lvl4pPr>
            <a:lvl5pPr>
              <a:spcBef>
                <a:spcPts val="0"/>
              </a:spcBef>
              <a:defRPr sz="3400" b="1">
                <a:solidFill>
                  <a:schemeClr val="bg1"/>
                </a:solidFill>
                <a:latin typeface="+mj-lt"/>
              </a:defRPr>
            </a:lvl5pPr>
            <a:lvl6pPr marL="0" indent="0">
              <a:spcBef>
                <a:spcPts val="0"/>
              </a:spcBef>
              <a:buNone/>
              <a:defRPr sz="3400" b="1">
                <a:solidFill>
                  <a:schemeClr val="bg1"/>
                </a:solidFill>
                <a:latin typeface="+mj-lt"/>
              </a:defRPr>
            </a:lvl6pPr>
            <a:lvl7pPr marL="0" indent="0">
              <a:spcBef>
                <a:spcPts val="0"/>
              </a:spcBef>
              <a:buNone/>
              <a:defRPr sz="3400" b="1">
                <a:solidFill>
                  <a:schemeClr val="bg1"/>
                </a:solidFill>
                <a:latin typeface="+mj-lt"/>
              </a:defRPr>
            </a:lvl7pPr>
            <a:lvl8pPr marL="0" indent="0">
              <a:spcBef>
                <a:spcPts val="0"/>
              </a:spcBef>
              <a:buNone/>
              <a:defRPr sz="3400" b="1">
                <a:solidFill>
                  <a:schemeClr val="bg1"/>
                </a:solidFill>
                <a:latin typeface="+mj-lt"/>
              </a:defRPr>
            </a:lvl8pPr>
            <a:lvl9pPr marL="0" indent="0">
              <a:spcBef>
                <a:spcPts val="0"/>
              </a:spcBef>
              <a:buNone/>
              <a:defRPr sz="3400" b="1">
                <a:solidFill>
                  <a:schemeClr val="bg1"/>
                </a:solidFill>
                <a:latin typeface="+mj-lt"/>
              </a:defRPr>
            </a:lvl9pPr>
          </a:lstStyle>
          <a:p>
            <a:pPr lvl="0"/>
            <a:r>
              <a:rPr lang="en-US"/>
              <a:t>01</a:t>
            </a:r>
            <a:endParaRPr lang="en-US" dirty="0"/>
          </a:p>
        </p:txBody>
      </p:sp>
      <p:sp>
        <p:nvSpPr>
          <p:cNvPr id="7" name="Textplatzhalter 31">
            <a:extLst>
              <a:ext uri="{FF2B5EF4-FFF2-40B4-BE49-F238E27FC236}">
                <a16:creationId xmlns:a16="http://schemas.microsoft.com/office/drawing/2014/main" id="{81BB8379-D916-9574-3D06-19772D1EAA63}"/>
              </a:ext>
            </a:extLst>
          </p:cNvPr>
          <p:cNvSpPr>
            <a:spLocks noGrp="1"/>
          </p:cNvSpPr>
          <p:nvPr>
            <p:ph type="body" sz="quarter" idx="22"/>
            <p:custDataLst>
              <p:tags r:id="rId5"/>
            </p:custDataLst>
          </p:nvPr>
        </p:nvSpPr>
        <p:spPr>
          <a:xfrm>
            <a:off x="4587514" y="1908000"/>
            <a:ext cx="3015388" cy="4049888"/>
          </a:xfrm>
          <a:solidFill>
            <a:schemeClr val="accent6"/>
          </a:solidFill>
        </p:spPr>
        <p:txBody>
          <a:bodyPr lIns="180000" tIns="1080000" rIns="180000" bIns="180000"/>
          <a:lstStyle>
            <a:lvl1pPr>
              <a:defRPr>
                <a:solidFill>
                  <a:schemeClr val="bg1"/>
                </a:solidFill>
              </a:defRPr>
            </a:lvl1pPr>
            <a:lvl2pPr>
              <a:buClrTx/>
              <a:defRPr>
                <a:solidFill>
                  <a:schemeClr val="bg1"/>
                </a:solidFill>
              </a:defRPr>
            </a:lvl2pPr>
            <a:lvl3pPr>
              <a:buClrTx/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 marL="0" indent="0">
              <a:buClrTx/>
              <a:buNone/>
              <a:defRPr>
                <a:solidFill>
                  <a:schemeClr val="bg1"/>
                </a:solidFill>
              </a:defRPr>
            </a:lvl6pPr>
            <a:lvl7pPr>
              <a:buClrTx/>
              <a:defRPr>
                <a:solidFill>
                  <a:schemeClr val="bg1"/>
                </a:solidFill>
              </a:defRPr>
            </a:lvl7pPr>
            <a:lvl8pPr>
              <a:buClrTx/>
              <a:defRPr>
                <a:solidFill>
                  <a:schemeClr val="bg1"/>
                </a:solidFill>
              </a:defRPr>
            </a:lvl8pPr>
            <a:lvl9pPr>
              <a:buClrTx/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Textplatzhalter 31">
            <a:extLst>
              <a:ext uri="{FF2B5EF4-FFF2-40B4-BE49-F238E27FC236}">
                <a16:creationId xmlns:a16="http://schemas.microsoft.com/office/drawing/2014/main" id="{4ED83556-B93B-926A-E032-07FA8D504C1A}"/>
              </a:ext>
            </a:extLst>
          </p:cNvPr>
          <p:cNvSpPr>
            <a:spLocks noGrp="1"/>
          </p:cNvSpPr>
          <p:nvPr>
            <p:ph type="body" sz="quarter" idx="23"/>
            <p:custDataLst>
              <p:tags r:id="rId6"/>
            </p:custDataLst>
          </p:nvPr>
        </p:nvSpPr>
        <p:spPr>
          <a:xfrm>
            <a:off x="8682902" y="1908000"/>
            <a:ext cx="3015388" cy="4049888"/>
          </a:xfrm>
          <a:solidFill>
            <a:schemeClr val="tx2"/>
          </a:solidFill>
        </p:spPr>
        <p:txBody>
          <a:bodyPr lIns="180000" tIns="1080000" rIns="180000" bIns="180000"/>
          <a:lstStyle>
            <a:lvl1pPr>
              <a:defRPr>
                <a:solidFill>
                  <a:schemeClr val="bg1"/>
                </a:solidFill>
              </a:defRPr>
            </a:lvl1pPr>
            <a:lvl2pPr>
              <a:buClrTx/>
              <a:defRPr>
                <a:solidFill>
                  <a:schemeClr val="bg1"/>
                </a:solidFill>
              </a:defRPr>
            </a:lvl2pPr>
            <a:lvl3pPr>
              <a:buClrTx/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 marL="0" indent="0">
              <a:buClrTx/>
              <a:buNone/>
              <a:defRPr>
                <a:solidFill>
                  <a:schemeClr val="bg1"/>
                </a:solidFill>
              </a:defRPr>
            </a:lvl6pPr>
            <a:lvl7pPr>
              <a:buClrTx/>
              <a:defRPr>
                <a:solidFill>
                  <a:schemeClr val="bg1"/>
                </a:solidFill>
              </a:defRPr>
            </a:lvl7pPr>
            <a:lvl8pPr>
              <a:buClrTx/>
              <a:defRPr>
                <a:solidFill>
                  <a:schemeClr val="bg1"/>
                </a:solidFill>
              </a:defRPr>
            </a:lvl8pPr>
            <a:lvl9pPr>
              <a:buClrTx/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Freihandform: Form 9">
            <a:extLst>
              <a:ext uri="{FF2B5EF4-FFF2-40B4-BE49-F238E27FC236}">
                <a16:creationId xmlns:a16="http://schemas.microsoft.com/office/drawing/2014/main" id="{D174CBFD-E7E2-2700-3638-7B4944E7DBD0}"/>
              </a:ext>
            </a:extLst>
          </p:cNvPr>
          <p:cNvSpPr>
            <a:spLocks/>
          </p:cNvSpPr>
          <p:nvPr userDrawn="1">
            <p:custDataLst>
              <p:tags r:id="rId7"/>
            </p:custDataLst>
          </p:nvPr>
        </p:nvSpPr>
        <p:spPr>
          <a:xfrm rot="5400000">
            <a:off x="3080100" y="3679154"/>
            <a:ext cx="1934827" cy="515698"/>
          </a:xfrm>
          <a:custGeom>
            <a:avLst/>
            <a:gdLst>
              <a:gd name="connsiteX0" fmla="*/ 0 w 1934827"/>
              <a:gd name="connsiteY0" fmla="*/ 395392 h 515698"/>
              <a:gd name="connsiteX1" fmla="*/ 959928 w 1934827"/>
              <a:gd name="connsiteY1" fmla="*/ 0 h 515698"/>
              <a:gd name="connsiteX2" fmla="*/ 1934827 w 1934827"/>
              <a:gd name="connsiteY2" fmla="*/ 401560 h 515698"/>
              <a:gd name="connsiteX3" fmla="*/ 1888712 w 1934827"/>
              <a:gd name="connsiteY3" fmla="*/ 515698 h 515698"/>
              <a:gd name="connsiteX4" fmla="*/ 959928 w 1934827"/>
              <a:gd name="connsiteY4" fmla="*/ 133133 h 515698"/>
              <a:gd name="connsiteX5" fmla="*/ 46115 w 1934827"/>
              <a:gd name="connsiteY5" fmla="*/ 509531 h 5156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34827" h="515698">
                <a:moveTo>
                  <a:pt x="0" y="395392"/>
                </a:moveTo>
                <a:lnTo>
                  <a:pt x="959928" y="0"/>
                </a:lnTo>
                <a:lnTo>
                  <a:pt x="1934827" y="401560"/>
                </a:lnTo>
                <a:lnTo>
                  <a:pt x="1888712" y="515698"/>
                </a:lnTo>
                <a:lnTo>
                  <a:pt x="959928" y="133133"/>
                </a:lnTo>
                <a:lnTo>
                  <a:pt x="46115" y="50953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1" name="Freihandform: Form 10">
            <a:extLst>
              <a:ext uri="{FF2B5EF4-FFF2-40B4-BE49-F238E27FC236}">
                <a16:creationId xmlns:a16="http://schemas.microsoft.com/office/drawing/2014/main" id="{2D5B884C-6FCD-8874-0E0C-792AEC31CF40}"/>
              </a:ext>
            </a:extLst>
          </p:cNvPr>
          <p:cNvSpPr>
            <a:spLocks/>
          </p:cNvSpPr>
          <p:nvPr userDrawn="1">
            <p:custDataLst>
              <p:tags r:id="rId8"/>
            </p:custDataLst>
          </p:nvPr>
        </p:nvSpPr>
        <p:spPr>
          <a:xfrm rot="5400000">
            <a:off x="7175488" y="3679155"/>
            <a:ext cx="1934827" cy="515698"/>
          </a:xfrm>
          <a:custGeom>
            <a:avLst/>
            <a:gdLst>
              <a:gd name="connsiteX0" fmla="*/ 0 w 1934827"/>
              <a:gd name="connsiteY0" fmla="*/ 395392 h 515698"/>
              <a:gd name="connsiteX1" fmla="*/ 959928 w 1934827"/>
              <a:gd name="connsiteY1" fmla="*/ 0 h 515698"/>
              <a:gd name="connsiteX2" fmla="*/ 1934827 w 1934827"/>
              <a:gd name="connsiteY2" fmla="*/ 401560 h 515698"/>
              <a:gd name="connsiteX3" fmla="*/ 1888712 w 1934827"/>
              <a:gd name="connsiteY3" fmla="*/ 515698 h 515698"/>
              <a:gd name="connsiteX4" fmla="*/ 959928 w 1934827"/>
              <a:gd name="connsiteY4" fmla="*/ 133133 h 515698"/>
              <a:gd name="connsiteX5" fmla="*/ 46115 w 1934827"/>
              <a:gd name="connsiteY5" fmla="*/ 509531 h 5156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34827" h="515698">
                <a:moveTo>
                  <a:pt x="0" y="395392"/>
                </a:moveTo>
                <a:lnTo>
                  <a:pt x="959928" y="0"/>
                </a:lnTo>
                <a:lnTo>
                  <a:pt x="1934827" y="401560"/>
                </a:lnTo>
                <a:lnTo>
                  <a:pt x="1888712" y="515698"/>
                </a:lnTo>
                <a:lnTo>
                  <a:pt x="959928" y="133133"/>
                </a:lnTo>
                <a:lnTo>
                  <a:pt x="46115" y="509531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2" name="Textplatzhalter 35">
            <a:extLst>
              <a:ext uri="{FF2B5EF4-FFF2-40B4-BE49-F238E27FC236}">
                <a16:creationId xmlns:a16="http://schemas.microsoft.com/office/drawing/2014/main" id="{F99B364B-76C2-2D59-F4B5-35CD1FADC65B}"/>
              </a:ext>
            </a:extLst>
          </p:cNvPr>
          <p:cNvSpPr>
            <a:spLocks noGrp="1"/>
          </p:cNvSpPr>
          <p:nvPr>
            <p:ph type="body" sz="quarter" idx="24" hasCustomPrompt="1"/>
            <p:custDataLst>
              <p:tags r:id="rId9"/>
            </p:custDataLst>
          </p:nvPr>
        </p:nvSpPr>
        <p:spPr>
          <a:xfrm>
            <a:off x="4587514" y="1908000"/>
            <a:ext cx="969065" cy="720000"/>
          </a:xfrm>
        </p:spPr>
        <p:txBody>
          <a:bodyPr lIns="180000" anchor="b"/>
          <a:lstStyle>
            <a:lvl1pPr>
              <a:spcBef>
                <a:spcPts val="0"/>
              </a:spcBef>
              <a:defRPr sz="3400" b="1">
                <a:solidFill>
                  <a:schemeClr val="bg1"/>
                </a:solidFill>
                <a:latin typeface="+mj-lt"/>
              </a:defRPr>
            </a:lvl1pPr>
            <a:lvl2pPr marL="0" indent="0">
              <a:spcBef>
                <a:spcPts val="0"/>
              </a:spcBef>
              <a:buNone/>
              <a:defRPr sz="3400" b="1">
                <a:solidFill>
                  <a:schemeClr val="bg1"/>
                </a:solidFill>
                <a:latin typeface="+mj-lt"/>
              </a:defRPr>
            </a:lvl2pPr>
            <a:lvl3pPr marL="0" indent="0">
              <a:spcBef>
                <a:spcPts val="0"/>
              </a:spcBef>
              <a:buNone/>
              <a:defRPr sz="3400" b="1">
                <a:solidFill>
                  <a:schemeClr val="bg1"/>
                </a:solidFill>
                <a:latin typeface="+mj-lt"/>
              </a:defRPr>
            </a:lvl3pPr>
            <a:lvl4pPr>
              <a:spcBef>
                <a:spcPts val="0"/>
              </a:spcBef>
              <a:defRPr sz="3400" b="1">
                <a:solidFill>
                  <a:schemeClr val="bg1"/>
                </a:solidFill>
                <a:latin typeface="+mj-lt"/>
              </a:defRPr>
            </a:lvl4pPr>
            <a:lvl5pPr>
              <a:spcBef>
                <a:spcPts val="0"/>
              </a:spcBef>
              <a:defRPr sz="3400" b="1">
                <a:solidFill>
                  <a:schemeClr val="bg1"/>
                </a:solidFill>
                <a:latin typeface="+mj-lt"/>
              </a:defRPr>
            </a:lvl5pPr>
            <a:lvl6pPr marL="0" indent="0">
              <a:spcBef>
                <a:spcPts val="0"/>
              </a:spcBef>
              <a:buNone/>
              <a:defRPr sz="3400" b="1">
                <a:solidFill>
                  <a:schemeClr val="bg1"/>
                </a:solidFill>
                <a:latin typeface="+mj-lt"/>
              </a:defRPr>
            </a:lvl6pPr>
            <a:lvl7pPr marL="0" indent="0">
              <a:spcBef>
                <a:spcPts val="0"/>
              </a:spcBef>
              <a:buNone/>
              <a:defRPr sz="3400" b="1">
                <a:solidFill>
                  <a:schemeClr val="bg1"/>
                </a:solidFill>
                <a:latin typeface="+mj-lt"/>
              </a:defRPr>
            </a:lvl7pPr>
            <a:lvl8pPr marL="0" indent="0">
              <a:spcBef>
                <a:spcPts val="0"/>
              </a:spcBef>
              <a:buNone/>
              <a:defRPr sz="3400" b="1">
                <a:solidFill>
                  <a:schemeClr val="bg1"/>
                </a:solidFill>
                <a:latin typeface="+mj-lt"/>
              </a:defRPr>
            </a:lvl8pPr>
            <a:lvl9pPr marL="0" indent="0">
              <a:spcBef>
                <a:spcPts val="0"/>
              </a:spcBef>
              <a:buNone/>
              <a:defRPr sz="3400" b="1">
                <a:solidFill>
                  <a:schemeClr val="bg1"/>
                </a:solidFill>
                <a:latin typeface="+mj-lt"/>
              </a:defRPr>
            </a:lvl9pPr>
          </a:lstStyle>
          <a:p>
            <a:pPr lvl="0"/>
            <a:r>
              <a:rPr lang="en-US"/>
              <a:t>01</a:t>
            </a:r>
            <a:endParaRPr lang="en-US" dirty="0"/>
          </a:p>
        </p:txBody>
      </p:sp>
      <p:sp>
        <p:nvSpPr>
          <p:cNvPr id="13" name="Textplatzhalter 35">
            <a:extLst>
              <a:ext uri="{FF2B5EF4-FFF2-40B4-BE49-F238E27FC236}">
                <a16:creationId xmlns:a16="http://schemas.microsoft.com/office/drawing/2014/main" id="{ABE6C05A-AC28-1526-76BE-5EABE7BDB232}"/>
              </a:ext>
            </a:extLst>
          </p:cNvPr>
          <p:cNvSpPr>
            <a:spLocks noGrp="1"/>
          </p:cNvSpPr>
          <p:nvPr>
            <p:ph type="body" sz="quarter" idx="25" hasCustomPrompt="1"/>
            <p:custDataLst>
              <p:tags r:id="rId10"/>
            </p:custDataLst>
          </p:nvPr>
        </p:nvSpPr>
        <p:spPr>
          <a:xfrm>
            <a:off x="8682902" y="1908000"/>
            <a:ext cx="969065" cy="720000"/>
          </a:xfrm>
        </p:spPr>
        <p:txBody>
          <a:bodyPr lIns="180000" anchor="b"/>
          <a:lstStyle>
            <a:lvl1pPr>
              <a:spcBef>
                <a:spcPts val="0"/>
              </a:spcBef>
              <a:defRPr sz="3400" b="1">
                <a:solidFill>
                  <a:schemeClr val="bg1"/>
                </a:solidFill>
                <a:latin typeface="+mj-lt"/>
              </a:defRPr>
            </a:lvl1pPr>
            <a:lvl2pPr marL="0" indent="0">
              <a:spcBef>
                <a:spcPts val="0"/>
              </a:spcBef>
              <a:buNone/>
              <a:defRPr sz="3400" b="1">
                <a:solidFill>
                  <a:schemeClr val="bg1"/>
                </a:solidFill>
                <a:latin typeface="+mj-lt"/>
              </a:defRPr>
            </a:lvl2pPr>
            <a:lvl3pPr marL="0" indent="0">
              <a:spcBef>
                <a:spcPts val="0"/>
              </a:spcBef>
              <a:buNone/>
              <a:defRPr sz="3400" b="1">
                <a:solidFill>
                  <a:schemeClr val="bg1"/>
                </a:solidFill>
                <a:latin typeface="+mj-lt"/>
              </a:defRPr>
            </a:lvl3pPr>
            <a:lvl4pPr>
              <a:spcBef>
                <a:spcPts val="0"/>
              </a:spcBef>
              <a:defRPr sz="3400" b="1">
                <a:solidFill>
                  <a:schemeClr val="bg1"/>
                </a:solidFill>
                <a:latin typeface="+mj-lt"/>
              </a:defRPr>
            </a:lvl4pPr>
            <a:lvl5pPr>
              <a:spcBef>
                <a:spcPts val="0"/>
              </a:spcBef>
              <a:defRPr sz="3400" b="1">
                <a:solidFill>
                  <a:schemeClr val="bg1"/>
                </a:solidFill>
                <a:latin typeface="+mj-lt"/>
              </a:defRPr>
            </a:lvl5pPr>
            <a:lvl6pPr marL="0" indent="0">
              <a:spcBef>
                <a:spcPts val="0"/>
              </a:spcBef>
              <a:buNone/>
              <a:defRPr sz="3400" b="1">
                <a:solidFill>
                  <a:schemeClr val="bg1"/>
                </a:solidFill>
                <a:latin typeface="+mj-lt"/>
              </a:defRPr>
            </a:lvl6pPr>
            <a:lvl7pPr marL="0" indent="0">
              <a:spcBef>
                <a:spcPts val="0"/>
              </a:spcBef>
              <a:buNone/>
              <a:defRPr sz="3400" b="1">
                <a:solidFill>
                  <a:schemeClr val="bg1"/>
                </a:solidFill>
                <a:latin typeface="+mj-lt"/>
              </a:defRPr>
            </a:lvl7pPr>
            <a:lvl8pPr marL="0" indent="0">
              <a:spcBef>
                <a:spcPts val="0"/>
              </a:spcBef>
              <a:buNone/>
              <a:defRPr sz="3400" b="1">
                <a:solidFill>
                  <a:schemeClr val="bg1"/>
                </a:solidFill>
                <a:latin typeface="+mj-lt"/>
              </a:defRPr>
            </a:lvl8pPr>
            <a:lvl9pPr marL="0" indent="0">
              <a:spcBef>
                <a:spcPts val="0"/>
              </a:spcBef>
              <a:buNone/>
              <a:defRPr sz="3400" b="1">
                <a:solidFill>
                  <a:schemeClr val="bg1"/>
                </a:solidFill>
                <a:latin typeface="+mj-lt"/>
              </a:defRPr>
            </a:lvl9pPr>
          </a:lstStyle>
          <a:p>
            <a:pPr lvl="0"/>
            <a:r>
              <a:rPr lang="en-US"/>
              <a:t>01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9210862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text boxes + Numb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232ABBE-A1F0-DD4A-FD47-ACA0E088DF19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492125" y="586800"/>
            <a:ext cx="11206163" cy="1080000"/>
          </a:xfrm>
        </p:spPr>
        <p:txBody>
          <a:bodyPr/>
          <a:lstStyle/>
          <a:p>
            <a:r>
              <a:rPr lang="en-US"/>
              <a:t>Here is a headline</a:t>
            </a:r>
            <a:endParaRPr lang="en-US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A7C49482-1130-0F63-4CDC-83A4EE8D5C45}"/>
              </a:ext>
            </a:extLst>
          </p:cNvPr>
          <p:cNvSpPr>
            <a:spLocks noGrp="1"/>
          </p:cNvSpPr>
          <p:nvPr>
            <p:ph type="sldNum" sz="quarter" idx="11"/>
            <p:custDataLst>
              <p:tags r:id="rId2"/>
            </p:custDataLst>
          </p:nvPr>
        </p:nvSpPr>
        <p:spPr/>
        <p:txBody>
          <a:bodyPr/>
          <a:lstStyle/>
          <a:p>
            <a:fld id="{BED803A3-C4DB-4E36-9C99-82DF07FD0BF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2" name="Textplatzhalter 31">
            <a:extLst>
              <a:ext uri="{FF2B5EF4-FFF2-40B4-BE49-F238E27FC236}">
                <a16:creationId xmlns:a16="http://schemas.microsoft.com/office/drawing/2014/main" id="{107FF132-D60A-CFB5-2C25-0C8233BCA453}"/>
              </a:ext>
            </a:extLst>
          </p:cNvPr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492126" y="1908000"/>
            <a:ext cx="3591388" cy="4049888"/>
          </a:xfrm>
          <a:solidFill>
            <a:schemeClr val="accent2"/>
          </a:solidFill>
        </p:spPr>
        <p:txBody>
          <a:bodyPr lIns="180000" tIns="1080000" rIns="180000" bIns="180000"/>
          <a:lstStyle>
            <a:lvl1pPr>
              <a:defRPr>
                <a:solidFill>
                  <a:schemeClr val="bg1"/>
                </a:solidFill>
              </a:defRPr>
            </a:lvl1pPr>
            <a:lvl2pPr>
              <a:buClrTx/>
              <a:defRPr>
                <a:solidFill>
                  <a:schemeClr val="bg1"/>
                </a:solidFill>
              </a:defRPr>
            </a:lvl2pPr>
            <a:lvl3pPr>
              <a:buClrTx/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buClrTx/>
              <a:defRPr>
                <a:solidFill>
                  <a:schemeClr val="bg1"/>
                </a:solidFill>
              </a:defRPr>
            </a:lvl6pPr>
            <a:lvl7pPr>
              <a:buClrTx/>
              <a:defRPr>
                <a:solidFill>
                  <a:schemeClr val="bg1"/>
                </a:solidFill>
              </a:defRPr>
            </a:lvl7pPr>
            <a:lvl8pPr>
              <a:buClrTx/>
              <a:defRPr>
                <a:solidFill>
                  <a:schemeClr val="bg1"/>
                </a:solidFill>
              </a:defRPr>
            </a:lvl8pPr>
            <a:lvl9pPr>
              <a:buClrTx/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platzhalter 35">
            <a:extLst>
              <a:ext uri="{FF2B5EF4-FFF2-40B4-BE49-F238E27FC236}">
                <a16:creationId xmlns:a16="http://schemas.microsoft.com/office/drawing/2014/main" id="{B2019E6E-9A3B-7252-9D64-D0F64B880688}"/>
              </a:ext>
            </a:extLst>
          </p:cNvPr>
          <p:cNvSpPr>
            <a:spLocks noGrp="1"/>
          </p:cNvSpPr>
          <p:nvPr>
            <p:ph type="body" sz="quarter" idx="21" hasCustomPrompt="1"/>
            <p:custDataLst>
              <p:tags r:id="rId4"/>
            </p:custDataLst>
          </p:nvPr>
        </p:nvSpPr>
        <p:spPr>
          <a:xfrm>
            <a:off x="492127" y="1908000"/>
            <a:ext cx="969065" cy="720000"/>
          </a:xfrm>
        </p:spPr>
        <p:txBody>
          <a:bodyPr lIns="180000" anchor="b"/>
          <a:lstStyle>
            <a:lvl1pPr>
              <a:spcBef>
                <a:spcPts val="0"/>
              </a:spcBef>
              <a:defRPr sz="3400" b="1">
                <a:solidFill>
                  <a:schemeClr val="bg1"/>
                </a:solidFill>
                <a:latin typeface="+mj-lt"/>
              </a:defRPr>
            </a:lvl1pPr>
            <a:lvl2pPr marL="0" indent="0">
              <a:spcBef>
                <a:spcPts val="0"/>
              </a:spcBef>
              <a:buNone/>
              <a:defRPr sz="3400" b="1">
                <a:solidFill>
                  <a:schemeClr val="bg1"/>
                </a:solidFill>
                <a:latin typeface="+mj-lt"/>
              </a:defRPr>
            </a:lvl2pPr>
            <a:lvl3pPr marL="0" indent="0">
              <a:spcBef>
                <a:spcPts val="0"/>
              </a:spcBef>
              <a:buNone/>
              <a:defRPr sz="3400" b="1">
                <a:solidFill>
                  <a:schemeClr val="bg1"/>
                </a:solidFill>
                <a:latin typeface="+mj-lt"/>
              </a:defRPr>
            </a:lvl3pPr>
            <a:lvl4pPr>
              <a:spcBef>
                <a:spcPts val="0"/>
              </a:spcBef>
              <a:defRPr sz="3400" b="1">
                <a:solidFill>
                  <a:schemeClr val="bg1"/>
                </a:solidFill>
                <a:latin typeface="+mj-lt"/>
              </a:defRPr>
            </a:lvl4pPr>
            <a:lvl5pPr>
              <a:spcBef>
                <a:spcPts val="0"/>
              </a:spcBef>
              <a:defRPr sz="3400" b="1">
                <a:solidFill>
                  <a:schemeClr val="bg1"/>
                </a:solidFill>
                <a:latin typeface="+mj-lt"/>
              </a:defRPr>
            </a:lvl5pPr>
            <a:lvl6pPr marL="0" indent="0">
              <a:spcBef>
                <a:spcPts val="0"/>
              </a:spcBef>
              <a:buNone/>
              <a:defRPr sz="3400" b="1">
                <a:solidFill>
                  <a:schemeClr val="bg1"/>
                </a:solidFill>
                <a:latin typeface="+mj-lt"/>
              </a:defRPr>
            </a:lvl6pPr>
            <a:lvl7pPr marL="0" indent="0">
              <a:spcBef>
                <a:spcPts val="0"/>
              </a:spcBef>
              <a:buNone/>
              <a:defRPr sz="3400" b="1">
                <a:solidFill>
                  <a:schemeClr val="bg1"/>
                </a:solidFill>
                <a:latin typeface="+mj-lt"/>
              </a:defRPr>
            </a:lvl7pPr>
            <a:lvl8pPr marL="0" indent="0">
              <a:spcBef>
                <a:spcPts val="0"/>
              </a:spcBef>
              <a:buNone/>
              <a:defRPr sz="3400" b="1">
                <a:solidFill>
                  <a:schemeClr val="bg1"/>
                </a:solidFill>
                <a:latin typeface="+mj-lt"/>
              </a:defRPr>
            </a:lvl8pPr>
            <a:lvl9pPr marL="0" indent="0">
              <a:spcBef>
                <a:spcPts val="0"/>
              </a:spcBef>
              <a:buNone/>
              <a:defRPr sz="3400" b="1">
                <a:solidFill>
                  <a:schemeClr val="bg1"/>
                </a:solidFill>
                <a:latin typeface="+mj-lt"/>
              </a:defRPr>
            </a:lvl9pPr>
          </a:lstStyle>
          <a:p>
            <a:pPr lvl="0"/>
            <a:r>
              <a:rPr lang="en-US"/>
              <a:t>01</a:t>
            </a:r>
            <a:endParaRPr lang="en-US" dirty="0"/>
          </a:p>
        </p:txBody>
      </p:sp>
      <p:sp>
        <p:nvSpPr>
          <p:cNvPr id="5" name="Textplatzhalter 31">
            <a:extLst>
              <a:ext uri="{FF2B5EF4-FFF2-40B4-BE49-F238E27FC236}">
                <a16:creationId xmlns:a16="http://schemas.microsoft.com/office/drawing/2014/main" id="{15441DF7-DED5-B3F4-C185-17B85C6640E6}"/>
              </a:ext>
            </a:extLst>
          </p:cNvPr>
          <p:cNvSpPr>
            <a:spLocks noGrp="1"/>
          </p:cNvSpPr>
          <p:nvPr>
            <p:ph type="body" sz="quarter" idx="22"/>
            <p:custDataLst>
              <p:tags r:id="rId5"/>
            </p:custDataLst>
          </p:nvPr>
        </p:nvSpPr>
        <p:spPr>
          <a:xfrm>
            <a:off x="4299514" y="1908000"/>
            <a:ext cx="3591388" cy="4049888"/>
          </a:xfrm>
          <a:solidFill>
            <a:schemeClr val="accent1"/>
          </a:solidFill>
        </p:spPr>
        <p:txBody>
          <a:bodyPr lIns="180000" tIns="1080000" rIns="180000" bIns="180000"/>
          <a:lstStyle>
            <a:lvl1pPr>
              <a:defRPr>
                <a:solidFill>
                  <a:schemeClr val="bg1"/>
                </a:solidFill>
              </a:defRPr>
            </a:lvl1pPr>
            <a:lvl2pPr>
              <a:buClrTx/>
              <a:defRPr>
                <a:solidFill>
                  <a:schemeClr val="bg1"/>
                </a:solidFill>
              </a:defRPr>
            </a:lvl2pPr>
            <a:lvl3pPr>
              <a:buClrTx/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 marL="0" indent="0">
              <a:buClrTx/>
              <a:buNone/>
              <a:defRPr>
                <a:solidFill>
                  <a:schemeClr val="bg1"/>
                </a:solidFill>
              </a:defRPr>
            </a:lvl6pPr>
            <a:lvl7pPr>
              <a:buClrTx/>
              <a:defRPr>
                <a:solidFill>
                  <a:schemeClr val="bg1"/>
                </a:solidFill>
              </a:defRPr>
            </a:lvl7pPr>
            <a:lvl8pPr>
              <a:buClrTx/>
              <a:defRPr>
                <a:solidFill>
                  <a:schemeClr val="bg1"/>
                </a:solidFill>
              </a:defRPr>
            </a:lvl8pPr>
            <a:lvl9pPr>
              <a:buClrTx/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Textplatzhalter 31">
            <a:extLst>
              <a:ext uri="{FF2B5EF4-FFF2-40B4-BE49-F238E27FC236}">
                <a16:creationId xmlns:a16="http://schemas.microsoft.com/office/drawing/2014/main" id="{5A094CE0-A432-A0CE-78B1-97A9CC9023F1}"/>
              </a:ext>
            </a:extLst>
          </p:cNvPr>
          <p:cNvSpPr>
            <a:spLocks noGrp="1"/>
          </p:cNvSpPr>
          <p:nvPr>
            <p:ph type="body" sz="quarter" idx="23"/>
            <p:custDataLst>
              <p:tags r:id="rId6"/>
            </p:custDataLst>
          </p:nvPr>
        </p:nvSpPr>
        <p:spPr>
          <a:xfrm>
            <a:off x="8106901" y="1908000"/>
            <a:ext cx="3591388" cy="4049888"/>
          </a:xfrm>
          <a:solidFill>
            <a:schemeClr val="accent2"/>
          </a:solidFill>
        </p:spPr>
        <p:txBody>
          <a:bodyPr lIns="180000" tIns="1080000" rIns="180000" bIns="180000"/>
          <a:lstStyle>
            <a:lvl1pPr>
              <a:defRPr>
                <a:solidFill>
                  <a:schemeClr val="bg1"/>
                </a:solidFill>
              </a:defRPr>
            </a:lvl1pPr>
            <a:lvl2pPr>
              <a:buClrTx/>
              <a:defRPr>
                <a:solidFill>
                  <a:schemeClr val="bg1"/>
                </a:solidFill>
              </a:defRPr>
            </a:lvl2pPr>
            <a:lvl3pPr>
              <a:buClrTx/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 marL="0" indent="0">
              <a:buClrTx/>
              <a:buNone/>
              <a:defRPr>
                <a:solidFill>
                  <a:schemeClr val="bg1"/>
                </a:solidFill>
              </a:defRPr>
            </a:lvl6pPr>
            <a:lvl7pPr>
              <a:buClrTx/>
              <a:defRPr>
                <a:solidFill>
                  <a:schemeClr val="bg1"/>
                </a:solidFill>
              </a:defRPr>
            </a:lvl7pPr>
            <a:lvl8pPr>
              <a:buClrTx/>
              <a:defRPr>
                <a:solidFill>
                  <a:schemeClr val="bg1"/>
                </a:solidFill>
              </a:defRPr>
            </a:lvl8pPr>
            <a:lvl9pPr>
              <a:buClrTx/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4" name="Textplatzhalter 35">
            <a:extLst>
              <a:ext uri="{FF2B5EF4-FFF2-40B4-BE49-F238E27FC236}">
                <a16:creationId xmlns:a16="http://schemas.microsoft.com/office/drawing/2014/main" id="{30FBAD27-EEB9-83D8-9A7E-58C13A7D8408}"/>
              </a:ext>
            </a:extLst>
          </p:cNvPr>
          <p:cNvSpPr>
            <a:spLocks noGrp="1"/>
          </p:cNvSpPr>
          <p:nvPr>
            <p:ph type="body" sz="quarter" idx="24" hasCustomPrompt="1"/>
            <p:custDataLst>
              <p:tags r:id="rId7"/>
            </p:custDataLst>
          </p:nvPr>
        </p:nvSpPr>
        <p:spPr>
          <a:xfrm>
            <a:off x="4299514" y="1908000"/>
            <a:ext cx="969065" cy="720000"/>
          </a:xfrm>
        </p:spPr>
        <p:txBody>
          <a:bodyPr lIns="180000" anchor="b"/>
          <a:lstStyle>
            <a:lvl1pPr>
              <a:spcBef>
                <a:spcPts val="0"/>
              </a:spcBef>
              <a:defRPr sz="3400" b="1">
                <a:solidFill>
                  <a:schemeClr val="bg1"/>
                </a:solidFill>
                <a:latin typeface="+mj-lt"/>
              </a:defRPr>
            </a:lvl1pPr>
            <a:lvl2pPr marL="0" indent="0">
              <a:spcBef>
                <a:spcPts val="0"/>
              </a:spcBef>
              <a:buNone/>
              <a:defRPr sz="3400" b="1">
                <a:solidFill>
                  <a:schemeClr val="bg1"/>
                </a:solidFill>
                <a:latin typeface="+mj-lt"/>
              </a:defRPr>
            </a:lvl2pPr>
            <a:lvl3pPr marL="0" indent="0">
              <a:spcBef>
                <a:spcPts val="0"/>
              </a:spcBef>
              <a:buNone/>
              <a:defRPr sz="3400" b="1">
                <a:solidFill>
                  <a:schemeClr val="bg1"/>
                </a:solidFill>
                <a:latin typeface="+mj-lt"/>
              </a:defRPr>
            </a:lvl3pPr>
            <a:lvl4pPr>
              <a:spcBef>
                <a:spcPts val="0"/>
              </a:spcBef>
              <a:defRPr sz="3400" b="1">
                <a:solidFill>
                  <a:schemeClr val="bg1"/>
                </a:solidFill>
                <a:latin typeface="+mj-lt"/>
              </a:defRPr>
            </a:lvl4pPr>
            <a:lvl5pPr>
              <a:spcBef>
                <a:spcPts val="0"/>
              </a:spcBef>
              <a:defRPr sz="3400" b="1">
                <a:solidFill>
                  <a:schemeClr val="bg1"/>
                </a:solidFill>
                <a:latin typeface="+mj-lt"/>
              </a:defRPr>
            </a:lvl5pPr>
            <a:lvl6pPr marL="0" indent="0">
              <a:spcBef>
                <a:spcPts val="0"/>
              </a:spcBef>
              <a:buNone/>
              <a:defRPr sz="3400" b="1">
                <a:solidFill>
                  <a:schemeClr val="bg1"/>
                </a:solidFill>
                <a:latin typeface="+mj-lt"/>
              </a:defRPr>
            </a:lvl6pPr>
            <a:lvl7pPr marL="0" indent="0">
              <a:spcBef>
                <a:spcPts val="0"/>
              </a:spcBef>
              <a:buNone/>
              <a:defRPr sz="3400" b="1">
                <a:solidFill>
                  <a:schemeClr val="bg1"/>
                </a:solidFill>
                <a:latin typeface="+mj-lt"/>
              </a:defRPr>
            </a:lvl7pPr>
            <a:lvl8pPr marL="0" indent="0">
              <a:spcBef>
                <a:spcPts val="0"/>
              </a:spcBef>
              <a:buNone/>
              <a:defRPr sz="3400" b="1">
                <a:solidFill>
                  <a:schemeClr val="bg1"/>
                </a:solidFill>
                <a:latin typeface="+mj-lt"/>
              </a:defRPr>
            </a:lvl8pPr>
            <a:lvl9pPr marL="0" indent="0">
              <a:spcBef>
                <a:spcPts val="0"/>
              </a:spcBef>
              <a:buNone/>
              <a:defRPr sz="3400" b="1">
                <a:solidFill>
                  <a:schemeClr val="bg1"/>
                </a:solidFill>
                <a:latin typeface="+mj-lt"/>
              </a:defRPr>
            </a:lvl9pPr>
          </a:lstStyle>
          <a:p>
            <a:pPr lvl="0"/>
            <a:r>
              <a:rPr lang="en-US"/>
              <a:t>01</a:t>
            </a:r>
            <a:endParaRPr lang="en-US" dirty="0"/>
          </a:p>
        </p:txBody>
      </p:sp>
      <p:sp>
        <p:nvSpPr>
          <p:cNvPr id="15" name="Textplatzhalter 35">
            <a:extLst>
              <a:ext uri="{FF2B5EF4-FFF2-40B4-BE49-F238E27FC236}">
                <a16:creationId xmlns:a16="http://schemas.microsoft.com/office/drawing/2014/main" id="{02F67853-D778-3B87-DA9A-C1FC4B969E37}"/>
              </a:ext>
            </a:extLst>
          </p:cNvPr>
          <p:cNvSpPr>
            <a:spLocks noGrp="1"/>
          </p:cNvSpPr>
          <p:nvPr>
            <p:ph type="body" sz="quarter" idx="25" hasCustomPrompt="1"/>
            <p:custDataLst>
              <p:tags r:id="rId8"/>
            </p:custDataLst>
          </p:nvPr>
        </p:nvSpPr>
        <p:spPr>
          <a:xfrm>
            <a:off x="8106901" y="1908000"/>
            <a:ext cx="969065" cy="720000"/>
          </a:xfrm>
        </p:spPr>
        <p:txBody>
          <a:bodyPr lIns="180000" anchor="b"/>
          <a:lstStyle>
            <a:lvl1pPr>
              <a:spcBef>
                <a:spcPts val="0"/>
              </a:spcBef>
              <a:defRPr sz="3400" b="1">
                <a:solidFill>
                  <a:schemeClr val="bg1"/>
                </a:solidFill>
                <a:latin typeface="+mj-lt"/>
              </a:defRPr>
            </a:lvl1pPr>
            <a:lvl2pPr marL="0" indent="0">
              <a:spcBef>
                <a:spcPts val="0"/>
              </a:spcBef>
              <a:buNone/>
              <a:defRPr sz="3400" b="1">
                <a:solidFill>
                  <a:schemeClr val="bg1"/>
                </a:solidFill>
                <a:latin typeface="+mj-lt"/>
              </a:defRPr>
            </a:lvl2pPr>
            <a:lvl3pPr marL="0" indent="0">
              <a:spcBef>
                <a:spcPts val="0"/>
              </a:spcBef>
              <a:buNone/>
              <a:defRPr sz="3400" b="1">
                <a:solidFill>
                  <a:schemeClr val="bg1"/>
                </a:solidFill>
                <a:latin typeface="+mj-lt"/>
              </a:defRPr>
            </a:lvl3pPr>
            <a:lvl4pPr>
              <a:spcBef>
                <a:spcPts val="0"/>
              </a:spcBef>
              <a:defRPr sz="3400" b="1">
                <a:solidFill>
                  <a:schemeClr val="bg1"/>
                </a:solidFill>
                <a:latin typeface="+mj-lt"/>
              </a:defRPr>
            </a:lvl4pPr>
            <a:lvl5pPr>
              <a:spcBef>
                <a:spcPts val="0"/>
              </a:spcBef>
              <a:defRPr sz="3400" b="1">
                <a:solidFill>
                  <a:schemeClr val="bg1"/>
                </a:solidFill>
                <a:latin typeface="+mj-lt"/>
              </a:defRPr>
            </a:lvl5pPr>
            <a:lvl6pPr marL="0" indent="0">
              <a:spcBef>
                <a:spcPts val="0"/>
              </a:spcBef>
              <a:buNone/>
              <a:defRPr sz="3400" b="1">
                <a:solidFill>
                  <a:schemeClr val="bg1"/>
                </a:solidFill>
                <a:latin typeface="+mj-lt"/>
              </a:defRPr>
            </a:lvl6pPr>
            <a:lvl7pPr marL="0" indent="0">
              <a:spcBef>
                <a:spcPts val="0"/>
              </a:spcBef>
              <a:buNone/>
              <a:defRPr sz="3400" b="1">
                <a:solidFill>
                  <a:schemeClr val="bg1"/>
                </a:solidFill>
                <a:latin typeface="+mj-lt"/>
              </a:defRPr>
            </a:lvl7pPr>
            <a:lvl8pPr marL="0" indent="0">
              <a:spcBef>
                <a:spcPts val="0"/>
              </a:spcBef>
              <a:buNone/>
              <a:defRPr sz="3400" b="1">
                <a:solidFill>
                  <a:schemeClr val="bg1"/>
                </a:solidFill>
                <a:latin typeface="+mj-lt"/>
              </a:defRPr>
            </a:lvl8pPr>
            <a:lvl9pPr marL="0" indent="0">
              <a:spcBef>
                <a:spcPts val="0"/>
              </a:spcBef>
              <a:buNone/>
              <a:defRPr sz="3400" b="1">
                <a:solidFill>
                  <a:schemeClr val="bg1"/>
                </a:solidFill>
                <a:latin typeface="+mj-lt"/>
              </a:defRPr>
            </a:lvl9pPr>
          </a:lstStyle>
          <a:p>
            <a:pPr lvl="0"/>
            <a:r>
              <a:rPr lang="en-US"/>
              <a:t>01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1178457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text boxes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232ABBE-A1F0-DD4A-FD47-ACA0E088DF19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492125" y="586800"/>
            <a:ext cx="11206163" cy="1080000"/>
          </a:xfrm>
        </p:spPr>
        <p:txBody>
          <a:bodyPr/>
          <a:lstStyle/>
          <a:p>
            <a:r>
              <a:rPr lang="en-US"/>
              <a:t>Here is a headline</a:t>
            </a:r>
            <a:endParaRPr lang="en-US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A7C49482-1130-0F63-4CDC-83A4EE8D5C45}"/>
              </a:ext>
            </a:extLst>
          </p:cNvPr>
          <p:cNvSpPr>
            <a:spLocks noGrp="1"/>
          </p:cNvSpPr>
          <p:nvPr>
            <p:ph type="sldNum" sz="quarter" idx="11"/>
            <p:custDataLst>
              <p:tags r:id="rId2"/>
            </p:custDataLst>
          </p:nvPr>
        </p:nvSpPr>
        <p:spPr/>
        <p:txBody>
          <a:bodyPr/>
          <a:lstStyle/>
          <a:p>
            <a:fld id="{BED803A3-C4DB-4E36-9C99-82DF07FD0BF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2" name="Textplatzhalter 31">
            <a:extLst>
              <a:ext uri="{FF2B5EF4-FFF2-40B4-BE49-F238E27FC236}">
                <a16:creationId xmlns:a16="http://schemas.microsoft.com/office/drawing/2014/main" id="{107FF132-D60A-CFB5-2C25-0C8233BCA453}"/>
              </a:ext>
            </a:extLst>
          </p:cNvPr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492126" y="1908000"/>
            <a:ext cx="2639541" cy="4049888"/>
          </a:xfrm>
          <a:solidFill>
            <a:schemeClr val="accent1"/>
          </a:solidFill>
        </p:spPr>
        <p:txBody>
          <a:bodyPr lIns="180000" tIns="972000" rIns="180000" bIns="180000"/>
          <a:lstStyle>
            <a:lvl1pPr>
              <a:defRPr sz="1400">
                <a:solidFill>
                  <a:schemeClr val="bg1"/>
                </a:solidFill>
              </a:defRPr>
            </a:lvl1pPr>
            <a:lvl2pPr marL="216000" indent="-216000">
              <a:buClrTx/>
              <a:defRPr sz="1400">
                <a:solidFill>
                  <a:schemeClr val="bg1"/>
                </a:solidFill>
              </a:defRPr>
            </a:lvl2pPr>
            <a:lvl3pPr marL="432000" indent="-216000">
              <a:buClrTx/>
              <a:defRPr sz="12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  <a:lvl6pPr marL="144000" indent="-144000">
              <a:buClrTx/>
              <a:defRPr sz="1200">
                <a:solidFill>
                  <a:schemeClr val="bg1"/>
                </a:solidFill>
              </a:defRPr>
            </a:lvl6pPr>
            <a:lvl7pPr marL="288000" indent="-144000">
              <a:buClrTx/>
              <a:defRPr sz="1000">
                <a:solidFill>
                  <a:schemeClr val="bg1"/>
                </a:solidFill>
              </a:defRPr>
            </a:lvl7pPr>
            <a:lvl8pPr marL="252000" indent="-252000">
              <a:buClrTx/>
              <a:defRPr sz="1400">
                <a:solidFill>
                  <a:schemeClr val="bg1"/>
                </a:solidFill>
              </a:defRPr>
            </a:lvl8pPr>
            <a:lvl9pPr marL="180000" indent="-180000">
              <a:buClrTx/>
              <a:defRPr sz="1200"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platzhalter 35">
            <a:extLst>
              <a:ext uri="{FF2B5EF4-FFF2-40B4-BE49-F238E27FC236}">
                <a16:creationId xmlns:a16="http://schemas.microsoft.com/office/drawing/2014/main" id="{B2019E6E-9A3B-7252-9D64-D0F64B880688}"/>
              </a:ext>
            </a:extLst>
          </p:cNvPr>
          <p:cNvSpPr>
            <a:spLocks noGrp="1"/>
          </p:cNvSpPr>
          <p:nvPr>
            <p:ph type="body" sz="quarter" idx="21" hasCustomPrompt="1"/>
            <p:custDataLst>
              <p:tags r:id="rId4"/>
            </p:custDataLst>
          </p:nvPr>
        </p:nvSpPr>
        <p:spPr>
          <a:xfrm>
            <a:off x="492127" y="1908000"/>
            <a:ext cx="969065" cy="720000"/>
          </a:xfrm>
        </p:spPr>
        <p:txBody>
          <a:bodyPr lIns="180000" anchor="b"/>
          <a:lstStyle>
            <a:lvl1pPr>
              <a:spcBef>
                <a:spcPts val="0"/>
              </a:spcBef>
              <a:defRPr sz="3400" b="1">
                <a:solidFill>
                  <a:schemeClr val="bg1"/>
                </a:solidFill>
                <a:latin typeface="+mj-lt"/>
              </a:defRPr>
            </a:lvl1pPr>
            <a:lvl2pPr marL="0" indent="0">
              <a:spcBef>
                <a:spcPts val="0"/>
              </a:spcBef>
              <a:buNone/>
              <a:defRPr sz="3400" b="1">
                <a:solidFill>
                  <a:schemeClr val="bg1"/>
                </a:solidFill>
                <a:latin typeface="+mj-lt"/>
              </a:defRPr>
            </a:lvl2pPr>
            <a:lvl3pPr marL="0" indent="0">
              <a:spcBef>
                <a:spcPts val="0"/>
              </a:spcBef>
              <a:buNone/>
              <a:defRPr sz="3400" b="1">
                <a:solidFill>
                  <a:schemeClr val="bg1"/>
                </a:solidFill>
                <a:latin typeface="+mj-lt"/>
              </a:defRPr>
            </a:lvl3pPr>
            <a:lvl4pPr>
              <a:spcBef>
                <a:spcPts val="0"/>
              </a:spcBef>
              <a:defRPr sz="3400" b="1">
                <a:solidFill>
                  <a:schemeClr val="bg1"/>
                </a:solidFill>
                <a:latin typeface="+mj-lt"/>
              </a:defRPr>
            </a:lvl4pPr>
            <a:lvl5pPr>
              <a:spcBef>
                <a:spcPts val="0"/>
              </a:spcBef>
              <a:defRPr sz="3400" b="1">
                <a:solidFill>
                  <a:schemeClr val="bg1"/>
                </a:solidFill>
                <a:latin typeface="+mj-lt"/>
              </a:defRPr>
            </a:lvl5pPr>
            <a:lvl6pPr marL="0" indent="0">
              <a:spcBef>
                <a:spcPts val="0"/>
              </a:spcBef>
              <a:buNone/>
              <a:defRPr sz="3400" b="1">
                <a:solidFill>
                  <a:schemeClr val="bg1"/>
                </a:solidFill>
                <a:latin typeface="+mj-lt"/>
              </a:defRPr>
            </a:lvl6pPr>
            <a:lvl7pPr marL="0" indent="0">
              <a:spcBef>
                <a:spcPts val="0"/>
              </a:spcBef>
              <a:buNone/>
              <a:defRPr sz="3400" b="1">
                <a:solidFill>
                  <a:schemeClr val="bg1"/>
                </a:solidFill>
                <a:latin typeface="+mj-lt"/>
              </a:defRPr>
            </a:lvl7pPr>
            <a:lvl8pPr marL="0" indent="0">
              <a:spcBef>
                <a:spcPts val="0"/>
              </a:spcBef>
              <a:buNone/>
              <a:defRPr sz="3400" b="1">
                <a:solidFill>
                  <a:schemeClr val="bg1"/>
                </a:solidFill>
                <a:latin typeface="+mj-lt"/>
              </a:defRPr>
            </a:lvl8pPr>
            <a:lvl9pPr marL="0" indent="0">
              <a:spcBef>
                <a:spcPts val="0"/>
              </a:spcBef>
              <a:buNone/>
              <a:defRPr sz="3400" b="1">
                <a:solidFill>
                  <a:schemeClr val="bg1"/>
                </a:solidFill>
                <a:latin typeface="+mj-lt"/>
              </a:defRPr>
            </a:lvl9pPr>
          </a:lstStyle>
          <a:p>
            <a:pPr lvl="0"/>
            <a:r>
              <a:rPr lang="en-US"/>
              <a:t>01</a:t>
            </a:r>
            <a:endParaRPr lang="en-US" dirty="0"/>
          </a:p>
        </p:txBody>
      </p:sp>
      <p:sp>
        <p:nvSpPr>
          <p:cNvPr id="5" name="Textplatzhalter 31">
            <a:extLst>
              <a:ext uri="{FF2B5EF4-FFF2-40B4-BE49-F238E27FC236}">
                <a16:creationId xmlns:a16="http://schemas.microsoft.com/office/drawing/2014/main" id="{0118F28A-BAED-E850-7C9E-1425983655FE}"/>
              </a:ext>
            </a:extLst>
          </p:cNvPr>
          <p:cNvSpPr>
            <a:spLocks noGrp="1"/>
          </p:cNvSpPr>
          <p:nvPr>
            <p:ph type="body" sz="quarter" idx="22"/>
            <p:custDataLst>
              <p:tags r:id="rId5"/>
            </p:custDataLst>
          </p:nvPr>
        </p:nvSpPr>
        <p:spPr>
          <a:xfrm>
            <a:off x="3347667" y="1908000"/>
            <a:ext cx="2639541" cy="4049888"/>
          </a:xfrm>
          <a:solidFill>
            <a:schemeClr val="accent2"/>
          </a:solidFill>
        </p:spPr>
        <p:txBody>
          <a:bodyPr lIns="180000" tIns="972000" rIns="180000" bIns="180000"/>
          <a:lstStyle>
            <a:lvl1pPr>
              <a:defRPr sz="1400">
                <a:solidFill>
                  <a:schemeClr val="bg1"/>
                </a:solidFill>
              </a:defRPr>
            </a:lvl1pPr>
            <a:lvl2pPr marL="216000" indent="-216000">
              <a:buClrTx/>
              <a:defRPr sz="1400">
                <a:solidFill>
                  <a:schemeClr val="bg1"/>
                </a:solidFill>
              </a:defRPr>
            </a:lvl2pPr>
            <a:lvl3pPr marL="432000" indent="-216000">
              <a:buClrTx/>
              <a:defRPr sz="12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  <a:lvl6pPr marL="0" indent="0">
              <a:buClrTx/>
              <a:buNone/>
              <a:defRPr sz="1200">
                <a:solidFill>
                  <a:schemeClr val="bg1"/>
                </a:solidFill>
              </a:defRPr>
            </a:lvl6pPr>
            <a:lvl7pPr marL="288000" indent="-144000">
              <a:buClrTx/>
              <a:defRPr sz="1000">
                <a:solidFill>
                  <a:schemeClr val="bg1"/>
                </a:solidFill>
              </a:defRPr>
            </a:lvl7pPr>
            <a:lvl8pPr marL="252000" indent="-252000">
              <a:buClrTx/>
              <a:defRPr sz="1400">
                <a:solidFill>
                  <a:schemeClr val="bg1"/>
                </a:solidFill>
              </a:defRPr>
            </a:lvl8pPr>
            <a:lvl9pPr marL="180000" indent="-180000">
              <a:buClrTx/>
              <a:defRPr sz="1200"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Textplatzhalter 31">
            <a:extLst>
              <a:ext uri="{FF2B5EF4-FFF2-40B4-BE49-F238E27FC236}">
                <a16:creationId xmlns:a16="http://schemas.microsoft.com/office/drawing/2014/main" id="{0DC54899-063D-F954-B61D-F7FECBC15EDC}"/>
              </a:ext>
            </a:extLst>
          </p:cNvPr>
          <p:cNvSpPr>
            <a:spLocks noGrp="1"/>
          </p:cNvSpPr>
          <p:nvPr>
            <p:ph type="body" sz="quarter" idx="23"/>
            <p:custDataLst>
              <p:tags r:id="rId6"/>
            </p:custDataLst>
          </p:nvPr>
        </p:nvSpPr>
        <p:spPr>
          <a:xfrm>
            <a:off x="6203208" y="1908000"/>
            <a:ext cx="2639541" cy="4049888"/>
          </a:xfrm>
          <a:solidFill>
            <a:schemeClr val="tx2"/>
          </a:solidFill>
        </p:spPr>
        <p:txBody>
          <a:bodyPr lIns="180000" tIns="972000" rIns="180000" bIns="180000"/>
          <a:lstStyle>
            <a:lvl1pPr>
              <a:defRPr sz="1400">
                <a:solidFill>
                  <a:schemeClr val="bg1"/>
                </a:solidFill>
              </a:defRPr>
            </a:lvl1pPr>
            <a:lvl2pPr marL="216000" indent="-216000">
              <a:buClrTx/>
              <a:defRPr sz="1400">
                <a:solidFill>
                  <a:schemeClr val="bg1"/>
                </a:solidFill>
              </a:defRPr>
            </a:lvl2pPr>
            <a:lvl3pPr marL="432000" indent="-216000">
              <a:buClrTx/>
              <a:defRPr sz="12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  <a:lvl6pPr marL="0" indent="0">
              <a:buClrTx/>
              <a:buNone/>
              <a:defRPr sz="1200">
                <a:solidFill>
                  <a:schemeClr val="bg1"/>
                </a:solidFill>
              </a:defRPr>
            </a:lvl6pPr>
            <a:lvl7pPr marL="288000" indent="-144000">
              <a:buClrTx/>
              <a:defRPr sz="1000">
                <a:solidFill>
                  <a:schemeClr val="bg1"/>
                </a:solidFill>
              </a:defRPr>
            </a:lvl7pPr>
            <a:lvl8pPr marL="252000" indent="-252000">
              <a:buClrTx/>
              <a:defRPr sz="1400">
                <a:solidFill>
                  <a:schemeClr val="bg1"/>
                </a:solidFill>
              </a:defRPr>
            </a:lvl8pPr>
            <a:lvl9pPr marL="180000" indent="-180000">
              <a:buClrTx/>
              <a:defRPr sz="1200"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extplatzhalter 31">
            <a:extLst>
              <a:ext uri="{FF2B5EF4-FFF2-40B4-BE49-F238E27FC236}">
                <a16:creationId xmlns:a16="http://schemas.microsoft.com/office/drawing/2014/main" id="{61D0B5D9-D39B-D32A-921F-EB0A47D304C1}"/>
              </a:ext>
            </a:extLst>
          </p:cNvPr>
          <p:cNvSpPr>
            <a:spLocks noGrp="1"/>
          </p:cNvSpPr>
          <p:nvPr>
            <p:ph type="body" sz="quarter" idx="24"/>
            <p:custDataLst>
              <p:tags r:id="rId7"/>
            </p:custDataLst>
          </p:nvPr>
        </p:nvSpPr>
        <p:spPr>
          <a:xfrm>
            <a:off x="9058749" y="1908000"/>
            <a:ext cx="2639541" cy="4049888"/>
          </a:xfrm>
          <a:solidFill>
            <a:schemeClr val="accent6"/>
          </a:solidFill>
        </p:spPr>
        <p:txBody>
          <a:bodyPr lIns="180000" tIns="972000" rIns="180000" bIns="180000"/>
          <a:lstStyle>
            <a:lvl1pPr>
              <a:defRPr sz="1400">
                <a:solidFill>
                  <a:schemeClr val="bg1"/>
                </a:solidFill>
              </a:defRPr>
            </a:lvl1pPr>
            <a:lvl2pPr marL="216000" indent="-216000">
              <a:buClrTx/>
              <a:defRPr sz="1400">
                <a:solidFill>
                  <a:schemeClr val="bg1"/>
                </a:solidFill>
              </a:defRPr>
            </a:lvl2pPr>
            <a:lvl3pPr marL="432000" indent="-216000">
              <a:buClrTx/>
              <a:defRPr sz="12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  <a:lvl6pPr marL="0" indent="0">
              <a:buClrTx/>
              <a:buNone/>
              <a:defRPr sz="1200">
                <a:solidFill>
                  <a:schemeClr val="bg1"/>
                </a:solidFill>
              </a:defRPr>
            </a:lvl6pPr>
            <a:lvl7pPr marL="288000" indent="-144000">
              <a:buClrTx/>
              <a:defRPr sz="1000">
                <a:solidFill>
                  <a:schemeClr val="bg1"/>
                </a:solidFill>
              </a:defRPr>
            </a:lvl7pPr>
            <a:lvl8pPr marL="252000" indent="-252000">
              <a:buClrTx/>
              <a:defRPr sz="1400">
                <a:solidFill>
                  <a:schemeClr val="bg1"/>
                </a:solidFill>
              </a:defRPr>
            </a:lvl8pPr>
            <a:lvl9pPr marL="180000" indent="-180000">
              <a:buClrTx/>
              <a:defRPr sz="1200"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Textplatzhalter 35">
            <a:extLst>
              <a:ext uri="{FF2B5EF4-FFF2-40B4-BE49-F238E27FC236}">
                <a16:creationId xmlns:a16="http://schemas.microsoft.com/office/drawing/2014/main" id="{2F3D6412-87DB-4827-2D00-D2D33859E973}"/>
              </a:ext>
            </a:extLst>
          </p:cNvPr>
          <p:cNvSpPr>
            <a:spLocks noGrp="1"/>
          </p:cNvSpPr>
          <p:nvPr>
            <p:ph type="body" sz="quarter" idx="25" hasCustomPrompt="1"/>
            <p:custDataLst>
              <p:tags r:id="rId8"/>
            </p:custDataLst>
          </p:nvPr>
        </p:nvSpPr>
        <p:spPr>
          <a:xfrm>
            <a:off x="3347667" y="1908000"/>
            <a:ext cx="969065" cy="720000"/>
          </a:xfrm>
        </p:spPr>
        <p:txBody>
          <a:bodyPr lIns="180000" anchor="b"/>
          <a:lstStyle>
            <a:lvl1pPr>
              <a:spcBef>
                <a:spcPts val="0"/>
              </a:spcBef>
              <a:defRPr sz="3400" b="1">
                <a:solidFill>
                  <a:schemeClr val="bg1"/>
                </a:solidFill>
                <a:latin typeface="+mj-lt"/>
              </a:defRPr>
            </a:lvl1pPr>
            <a:lvl2pPr marL="0" indent="0">
              <a:spcBef>
                <a:spcPts val="0"/>
              </a:spcBef>
              <a:buNone/>
              <a:defRPr sz="3400" b="1">
                <a:solidFill>
                  <a:schemeClr val="bg1"/>
                </a:solidFill>
                <a:latin typeface="+mj-lt"/>
              </a:defRPr>
            </a:lvl2pPr>
            <a:lvl3pPr marL="0" indent="0">
              <a:spcBef>
                <a:spcPts val="0"/>
              </a:spcBef>
              <a:buNone/>
              <a:defRPr sz="3400" b="1">
                <a:solidFill>
                  <a:schemeClr val="bg1"/>
                </a:solidFill>
                <a:latin typeface="+mj-lt"/>
              </a:defRPr>
            </a:lvl3pPr>
            <a:lvl4pPr>
              <a:spcBef>
                <a:spcPts val="0"/>
              </a:spcBef>
              <a:defRPr sz="3400" b="1">
                <a:solidFill>
                  <a:schemeClr val="bg1"/>
                </a:solidFill>
                <a:latin typeface="+mj-lt"/>
              </a:defRPr>
            </a:lvl4pPr>
            <a:lvl5pPr>
              <a:spcBef>
                <a:spcPts val="0"/>
              </a:spcBef>
              <a:defRPr sz="3400" b="1">
                <a:solidFill>
                  <a:schemeClr val="bg1"/>
                </a:solidFill>
                <a:latin typeface="+mj-lt"/>
              </a:defRPr>
            </a:lvl5pPr>
            <a:lvl6pPr marL="0" indent="0">
              <a:spcBef>
                <a:spcPts val="0"/>
              </a:spcBef>
              <a:buNone/>
              <a:defRPr sz="3400" b="1">
                <a:solidFill>
                  <a:schemeClr val="bg1"/>
                </a:solidFill>
                <a:latin typeface="+mj-lt"/>
              </a:defRPr>
            </a:lvl6pPr>
            <a:lvl7pPr marL="0" indent="0">
              <a:spcBef>
                <a:spcPts val="0"/>
              </a:spcBef>
              <a:buNone/>
              <a:defRPr sz="3400" b="1">
                <a:solidFill>
                  <a:schemeClr val="bg1"/>
                </a:solidFill>
                <a:latin typeface="+mj-lt"/>
              </a:defRPr>
            </a:lvl7pPr>
            <a:lvl8pPr marL="0" indent="0">
              <a:spcBef>
                <a:spcPts val="0"/>
              </a:spcBef>
              <a:buNone/>
              <a:defRPr sz="3400" b="1">
                <a:solidFill>
                  <a:schemeClr val="bg1"/>
                </a:solidFill>
                <a:latin typeface="+mj-lt"/>
              </a:defRPr>
            </a:lvl8pPr>
            <a:lvl9pPr marL="0" indent="0">
              <a:spcBef>
                <a:spcPts val="0"/>
              </a:spcBef>
              <a:buNone/>
              <a:defRPr sz="3400" b="1">
                <a:solidFill>
                  <a:schemeClr val="bg1"/>
                </a:solidFill>
                <a:latin typeface="+mj-lt"/>
              </a:defRPr>
            </a:lvl9pPr>
          </a:lstStyle>
          <a:p>
            <a:pPr lvl="0"/>
            <a:r>
              <a:rPr lang="en-US"/>
              <a:t>01</a:t>
            </a:r>
            <a:endParaRPr lang="en-US" dirty="0"/>
          </a:p>
        </p:txBody>
      </p:sp>
      <p:sp>
        <p:nvSpPr>
          <p:cNvPr id="10" name="Textplatzhalter 35">
            <a:extLst>
              <a:ext uri="{FF2B5EF4-FFF2-40B4-BE49-F238E27FC236}">
                <a16:creationId xmlns:a16="http://schemas.microsoft.com/office/drawing/2014/main" id="{7BA1385B-BB78-DF54-CC7D-20861E8C3A53}"/>
              </a:ext>
            </a:extLst>
          </p:cNvPr>
          <p:cNvSpPr>
            <a:spLocks noGrp="1"/>
          </p:cNvSpPr>
          <p:nvPr>
            <p:ph type="body" sz="quarter" idx="26" hasCustomPrompt="1"/>
            <p:custDataLst>
              <p:tags r:id="rId9"/>
            </p:custDataLst>
          </p:nvPr>
        </p:nvSpPr>
        <p:spPr>
          <a:xfrm>
            <a:off x="6203208" y="1908000"/>
            <a:ext cx="969065" cy="720000"/>
          </a:xfrm>
        </p:spPr>
        <p:txBody>
          <a:bodyPr lIns="180000" anchor="b"/>
          <a:lstStyle>
            <a:lvl1pPr>
              <a:spcBef>
                <a:spcPts val="0"/>
              </a:spcBef>
              <a:defRPr sz="3400" b="1">
                <a:solidFill>
                  <a:schemeClr val="bg1"/>
                </a:solidFill>
                <a:latin typeface="+mj-lt"/>
              </a:defRPr>
            </a:lvl1pPr>
            <a:lvl2pPr marL="0" indent="0">
              <a:spcBef>
                <a:spcPts val="0"/>
              </a:spcBef>
              <a:buNone/>
              <a:defRPr sz="3400" b="1">
                <a:solidFill>
                  <a:schemeClr val="bg1"/>
                </a:solidFill>
                <a:latin typeface="+mj-lt"/>
              </a:defRPr>
            </a:lvl2pPr>
            <a:lvl3pPr marL="0" indent="0">
              <a:spcBef>
                <a:spcPts val="0"/>
              </a:spcBef>
              <a:buNone/>
              <a:defRPr sz="3400" b="1">
                <a:solidFill>
                  <a:schemeClr val="bg1"/>
                </a:solidFill>
                <a:latin typeface="+mj-lt"/>
              </a:defRPr>
            </a:lvl3pPr>
            <a:lvl4pPr>
              <a:spcBef>
                <a:spcPts val="0"/>
              </a:spcBef>
              <a:defRPr sz="3400" b="1">
                <a:solidFill>
                  <a:schemeClr val="bg1"/>
                </a:solidFill>
                <a:latin typeface="+mj-lt"/>
              </a:defRPr>
            </a:lvl4pPr>
            <a:lvl5pPr>
              <a:spcBef>
                <a:spcPts val="0"/>
              </a:spcBef>
              <a:defRPr sz="3400" b="1">
                <a:solidFill>
                  <a:schemeClr val="bg1"/>
                </a:solidFill>
                <a:latin typeface="+mj-lt"/>
              </a:defRPr>
            </a:lvl5pPr>
            <a:lvl6pPr marL="0" indent="0">
              <a:spcBef>
                <a:spcPts val="0"/>
              </a:spcBef>
              <a:buNone/>
              <a:defRPr sz="3400" b="1">
                <a:solidFill>
                  <a:schemeClr val="bg1"/>
                </a:solidFill>
                <a:latin typeface="+mj-lt"/>
              </a:defRPr>
            </a:lvl6pPr>
            <a:lvl7pPr marL="0" indent="0">
              <a:spcBef>
                <a:spcPts val="0"/>
              </a:spcBef>
              <a:buNone/>
              <a:defRPr sz="3400" b="1">
                <a:solidFill>
                  <a:schemeClr val="bg1"/>
                </a:solidFill>
                <a:latin typeface="+mj-lt"/>
              </a:defRPr>
            </a:lvl7pPr>
            <a:lvl8pPr marL="0" indent="0">
              <a:spcBef>
                <a:spcPts val="0"/>
              </a:spcBef>
              <a:buNone/>
              <a:defRPr sz="3400" b="1">
                <a:solidFill>
                  <a:schemeClr val="bg1"/>
                </a:solidFill>
                <a:latin typeface="+mj-lt"/>
              </a:defRPr>
            </a:lvl8pPr>
            <a:lvl9pPr marL="0" indent="0">
              <a:spcBef>
                <a:spcPts val="0"/>
              </a:spcBef>
              <a:buNone/>
              <a:defRPr sz="3400" b="1">
                <a:solidFill>
                  <a:schemeClr val="bg1"/>
                </a:solidFill>
                <a:latin typeface="+mj-lt"/>
              </a:defRPr>
            </a:lvl9pPr>
          </a:lstStyle>
          <a:p>
            <a:pPr lvl="0"/>
            <a:r>
              <a:rPr lang="en-US"/>
              <a:t>01</a:t>
            </a:r>
            <a:endParaRPr lang="en-US" dirty="0"/>
          </a:p>
        </p:txBody>
      </p:sp>
      <p:sp>
        <p:nvSpPr>
          <p:cNvPr id="11" name="Textplatzhalter 35">
            <a:extLst>
              <a:ext uri="{FF2B5EF4-FFF2-40B4-BE49-F238E27FC236}">
                <a16:creationId xmlns:a16="http://schemas.microsoft.com/office/drawing/2014/main" id="{BBABD617-AE07-15BB-9DBC-5EEB7851F664}"/>
              </a:ext>
            </a:extLst>
          </p:cNvPr>
          <p:cNvSpPr>
            <a:spLocks noGrp="1"/>
          </p:cNvSpPr>
          <p:nvPr>
            <p:ph type="body" sz="quarter" idx="27" hasCustomPrompt="1"/>
            <p:custDataLst>
              <p:tags r:id="rId10"/>
            </p:custDataLst>
          </p:nvPr>
        </p:nvSpPr>
        <p:spPr>
          <a:xfrm>
            <a:off x="9058749" y="1908000"/>
            <a:ext cx="969065" cy="720000"/>
          </a:xfrm>
        </p:spPr>
        <p:txBody>
          <a:bodyPr lIns="180000" anchor="b"/>
          <a:lstStyle>
            <a:lvl1pPr>
              <a:spcBef>
                <a:spcPts val="0"/>
              </a:spcBef>
              <a:defRPr sz="3400" b="1">
                <a:solidFill>
                  <a:schemeClr val="bg1"/>
                </a:solidFill>
                <a:latin typeface="+mj-lt"/>
              </a:defRPr>
            </a:lvl1pPr>
            <a:lvl2pPr marL="0" indent="0">
              <a:spcBef>
                <a:spcPts val="0"/>
              </a:spcBef>
              <a:buNone/>
              <a:defRPr sz="3400" b="1">
                <a:solidFill>
                  <a:schemeClr val="bg1"/>
                </a:solidFill>
                <a:latin typeface="+mj-lt"/>
              </a:defRPr>
            </a:lvl2pPr>
            <a:lvl3pPr marL="0" indent="0">
              <a:spcBef>
                <a:spcPts val="0"/>
              </a:spcBef>
              <a:buNone/>
              <a:defRPr sz="3400" b="1">
                <a:solidFill>
                  <a:schemeClr val="bg1"/>
                </a:solidFill>
                <a:latin typeface="+mj-lt"/>
              </a:defRPr>
            </a:lvl3pPr>
            <a:lvl4pPr>
              <a:spcBef>
                <a:spcPts val="0"/>
              </a:spcBef>
              <a:defRPr sz="3400" b="1">
                <a:solidFill>
                  <a:schemeClr val="bg1"/>
                </a:solidFill>
                <a:latin typeface="+mj-lt"/>
              </a:defRPr>
            </a:lvl4pPr>
            <a:lvl5pPr>
              <a:spcBef>
                <a:spcPts val="0"/>
              </a:spcBef>
              <a:defRPr sz="3400" b="1">
                <a:solidFill>
                  <a:schemeClr val="bg1"/>
                </a:solidFill>
                <a:latin typeface="+mj-lt"/>
              </a:defRPr>
            </a:lvl5pPr>
            <a:lvl6pPr marL="0" indent="0">
              <a:spcBef>
                <a:spcPts val="0"/>
              </a:spcBef>
              <a:buNone/>
              <a:defRPr sz="3400" b="1">
                <a:solidFill>
                  <a:schemeClr val="bg1"/>
                </a:solidFill>
                <a:latin typeface="+mj-lt"/>
              </a:defRPr>
            </a:lvl6pPr>
            <a:lvl7pPr marL="0" indent="0">
              <a:spcBef>
                <a:spcPts val="0"/>
              </a:spcBef>
              <a:buNone/>
              <a:defRPr sz="3400" b="1">
                <a:solidFill>
                  <a:schemeClr val="bg1"/>
                </a:solidFill>
                <a:latin typeface="+mj-lt"/>
              </a:defRPr>
            </a:lvl7pPr>
            <a:lvl8pPr marL="0" indent="0">
              <a:spcBef>
                <a:spcPts val="0"/>
              </a:spcBef>
              <a:buNone/>
              <a:defRPr sz="3400" b="1">
                <a:solidFill>
                  <a:schemeClr val="bg1"/>
                </a:solidFill>
                <a:latin typeface="+mj-lt"/>
              </a:defRPr>
            </a:lvl8pPr>
            <a:lvl9pPr marL="0" indent="0">
              <a:spcBef>
                <a:spcPts val="0"/>
              </a:spcBef>
              <a:buNone/>
              <a:defRPr sz="3400" b="1">
                <a:solidFill>
                  <a:schemeClr val="bg1"/>
                </a:solidFill>
                <a:latin typeface="+mj-lt"/>
              </a:defRPr>
            </a:lvl9pPr>
          </a:lstStyle>
          <a:p>
            <a:pPr lvl="0"/>
            <a:r>
              <a:rPr lang="en-US"/>
              <a:t>01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6840040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text boxes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232ABBE-A1F0-DD4A-FD47-ACA0E088DF19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492125" y="586800"/>
            <a:ext cx="11206163" cy="1080000"/>
          </a:xfrm>
        </p:spPr>
        <p:txBody>
          <a:bodyPr/>
          <a:lstStyle/>
          <a:p>
            <a:r>
              <a:rPr lang="en-US"/>
              <a:t>Here is a headline</a:t>
            </a:r>
            <a:endParaRPr lang="en-US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A7C49482-1130-0F63-4CDC-83A4EE8D5C45}"/>
              </a:ext>
            </a:extLst>
          </p:cNvPr>
          <p:cNvSpPr>
            <a:spLocks noGrp="1"/>
          </p:cNvSpPr>
          <p:nvPr>
            <p:ph type="sldNum" sz="quarter" idx="11"/>
            <p:custDataLst>
              <p:tags r:id="rId2"/>
            </p:custDataLst>
          </p:nvPr>
        </p:nvSpPr>
        <p:spPr/>
        <p:txBody>
          <a:bodyPr/>
          <a:lstStyle/>
          <a:p>
            <a:fld id="{BED803A3-C4DB-4E36-9C99-82DF07FD0BF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2" name="Textplatzhalter 31">
            <a:extLst>
              <a:ext uri="{FF2B5EF4-FFF2-40B4-BE49-F238E27FC236}">
                <a16:creationId xmlns:a16="http://schemas.microsoft.com/office/drawing/2014/main" id="{107FF132-D60A-CFB5-2C25-0C8233BCA453}"/>
              </a:ext>
            </a:extLst>
          </p:cNvPr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492126" y="1908000"/>
            <a:ext cx="2068433" cy="4049888"/>
          </a:xfrm>
          <a:solidFill>
            <a:schemeClr val="accent1"/>
          </a:solidFill>
        </p:spPr>
        <p:txBody>
          <a:bodyPr lIns="180000" tIns="972000" rIns="180000" bIns="180000"/>
          <a:lstStyle>
            <a:lvl1pPr>
              <a:defRPr sz="1400">
                <a:solidFill>
                  <a:schemeClr val="bg1"/>
                </a:solidFill>
              </a:defRPr>
            </a:lvl1pPr>
            <a:lvl2pPr marL="216000" indent="-216000">
              <a:buClrTx/>
              <a:defRPr sz="1400">
                <a:solidFill>
                  <a:schemeClr val="bg1"/>
                </a:solidFill>
              </a:defRPr>
            </a:lvl2pPr>
            <a:lvl3pPr marL="432000" indent="-216000">
              <a:buClrTx/>
              <a:defRPr sz="12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  <a:lvl6pPr marL="144000" indent="-144000">
              <a:buClrTx/>
              <a:defRPr sz="1200">
                <a:solidFill>
                  <a:schemeClr val="bg1"/>
                </a:solidFill>
              </a:defRPr>
            </a:lvl6pPr>
            <a:lvl7pPr marL="288000" indent="-144000">
              <a:buClrTx/>
              <a:defRPr sz="1000">
                <a:solidFill>
                  <a:schemeClr val="bg1"/>
                </a:solidFill>
              </a:defRPr>
            </a:lvl7pPr>
            <a:lvl8pPr marL="252000" indent="-252000">
              <a:buClrTx/>
              <a:defRPr sz="1400">
                <a:solidFill>
                  <a:schemeClr val="bg1"/>
                </a:solidFill>
              </a:defRPr>
            </a:lvl8pPr>
            <a:lvl9pPr marL="180000" indent="-180000">
              <a:buClrTx/>
              <a:defRPr sz="1200"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platzhalter 35">
            <a:extLst>
              <a:ext uri="{FF2B5EF4-FFF2-40B4-BE49-F238E27FC236}">
                <a16:creationId xmlns:a16="http://schemas.microsoft.com/office/drawing/2014/main" id="{B2019E6E-9A3B-7252-9D64-D0F64B880688}"/>
              </a:ext>
            </a:extLst>
          </p:cNvPr>
          <p:cNvSpPr>
            <a:spLocks noGrp="1"/>
          </p:cNvSpPr>
          <p:nvPr>
            <p:ph type="body" sz="quarter" idx="21" hasCustomPrompt="1"/>
            <p:custDataLst>
              <p:tags r:id="rId4"/>
            </p:custDataLst>
          </p:nvPr>
        </p:nvSpPr>
        <p:spPr>
          <a:xfrm>
            <a:off x="492127" y="1908000"/>
            <a:ext cx="969065" cy="720000"/>
          </a:xfrm>
        </p:spPr>
        <p:txBody>
          <a:bodyPr lIns="180000" anchor="b"/>
          <a:lstStyle>
            <a:lvl1pPr>
              <a:spcBef>
                <a:spcPts val="0"/>
              </a:spcBef>
              <a:defRPr sz="3400" b="1">
                <a:solidFill>
                  <a:schemeClr val="bg1"/>
                </a:solidFill>
                <a:latin typeface="+mj-lt"/>
              </a:defRPr>
            </a:lvl1pPr>
            <a:lvl2pPr marL="0" indent="0">
              <a:spcBef>
                <a:spcPts val="0"/>
              </a:spcBef>
              <a:buNone/>
              <a:defRPr sz="3400" b="1">
                <a:solidFill>
                  <a:schemeClr val="bg1"/>
                </a:solidFill>
                <a:latin typeface="+mj-lt"/>
              </a:defRPr>
            </a:lvl2pPr>
            <a:lvl3pPr marL="0" indent="0">
              <a:spcBef>
                <a:spcPts val="0"/>
              </a:spcBef>
              <a:buNone/>
              <a:defRPr sz="3400" b="1">
                <a:solidFill>
                  <a:schemeClr val="bg1"/>
                </a:solidFill>
                <a:latin typeface="+mj-lt"/>
              </a:defRPr>
            </a:lvl3pPr>
            <a:lvl4pPr>
              <a:spcBef>
                <a:spcPts val="0"/>
              </a:spcBef>
              <a:defRPr sz="3400" b="1">
                <a:solidFill>
                  <a:schemeClr val="bg1"/>
                </a:solidFill>
                <a:latin typeface="+mj-lt"/>
              </a:defRPr>
            </a:lvl4pPr>
            <a:lvl5pPr>
              <a:spcBef>
                <a:spcPts val="0"/>
              </a:spcBef>
              <a:defRPr sz="3400" b="1">
                <a:solidFill>
                  <a:schemeClr val="bg1"/>
                </a:solidFill>
                <a:latin typeface="+mj-lt"/>
              </a:defRPr>
            </a:lvl5pPr>
            <a:lvl6pPr marL="0" indent="0">
              <a:spcBef>
                <a:spcPts val="0"/>
              </a:spcBef>
              <a:buNone/>
              <a:defRPr sz="3400" b="1">
                <a:solidFill>
                  <a:schemeClr val="bg1"/>
                </a:solidFill>
                <a:latin typeface="+mj-lt"/>
              </a:defRPr>
            </a:lvl6pPr>
            <a:lvl7pPr marL="0" indent="0">
              <a:spcBef>
                <a:spcPts val="0"/>
              </a:spcBef>
              <a:buNone/>
              <a:defRPr sz="3400" b="1">
                <a:solidFill>
                  <a:schemeClr val="bg1"/>
                </a:solidFill>
                <a:latin typeface="+mj-lt"/>
              </a:defRPr>
            </a:lvl7pPr>
            <a:lvl8pPr marL="0" indent="0">
              <a:spcBef>
                <a:spcPts val="0"/>
              </a:spcBef>
              <a:buNone/>
              <a:defRPr sz="3400" b="1">
                <a:solidFill>
                  <a:schemeClr val="bg1"/>
                </a:solidFill>
                <a:latin typeface="+mj-lt"/>
              </a:defRPr>
            </a:lvl8pPr>
            <a:lvl9pPr marL="0" indent="0">
              <a:spcBef>
                <a:spcPts val="0"/>
              </a:spcBef>
              <a:buNone/>
              <a:defRPr sz="3400" b="1">
                <a:solidFill>
                  <a:schemeClr val="bg1"/>
                </a:solidFill>
                <a:latin typeface="+mj-lt"/>
              </a:defRPr>
            </a:lvl9pPr>
          </a:lstStyle>
          <a:p>
            <a:pPr lvl="0"/>
            <a:r>
              <a:rPr lang="en-US"/>
              <a:t>01</a:t>
            </a:r>
            <a:endParaRPr lang="en-US" dirty="0"/>
          </a:p>
        </p:txBody>
      </p:sp>
      <p:sp>
        <p:nvSpPr>
          <p:cNvPr id="12" name="Textplatzhalter 31">
            <a:extLst>
              <a:ext uri="{FF2B5EF4-FFF2-40B4-BE49-F238E27FC236}">
                <a16:creationId xmlns:a16="http://schemas.microsoft.com/office/drawing/2014/main" id="{BD28C1AE-F433-F834-45DC-55628A9EF3F2}"/>
              </a:ext>
            </a:extLst>
          </p:cNvPr>
          <p:cNvSpPr>
            <a:spLocks noGrp="1"/>
          </p:cNvSpPr>
          <p:nvPr>
            <p:ph type="body" sz="quarter" idx="22"/>
            <p:custDataLst>
              <p:tags r:id="rId5"/>
            </p:custDataLst>
          </p:nvPr>
        </p:nvSpPr>
        <p:spPr>
          <a:xfrm>
            <a:off x="2776559" y="1908000"/>
            <a:ext cx="2068433" cy="4049888"/>
          </a:xfrm>
          <a:solidFill>
            <a:schemeClr val="accent2"/>
          </a:solidFill>
        </p:spPr>
        <p:txBody>
          <a:bodyPr lIns="180000" tIns="972000" rIns="180000" bIns="180000"/>
          <a:lstStyle>
            <a:lvl1pPr>
              <a:defRPr sz="1400">
                <a:solidFill>
                  <a:schemeClr val="bg1"/>
                </a:solidFill>
              </a:defRPr>
            </a:lvl1pPr>
            <a:lvl2pPr marL="216000" indent="-216000">
              <a:buClrTx/>
              <a:defRPr sz="1400">
                <a:solidFill>
                  <a:schemeClr val="bg1"/>
                </a:solidFill>
              </a:defRPr>
            </a:lvl2pPr>
            <a:lvl3pPr marL="432000" indent="-216000">
              <a:buClrTx/>
              <a:defRPr sz="12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  <a:lvl6pPr marL="0" indent="0">
              <a:buClrTx/>
              <a:buNone/>
              <a:defRPr sz="1200">
                <a:solidFill>
                  <a:schemeClr val="bg1"/>
                </a:solidFill>
              </a:defRPr>
            </a:lvl6pPr>
            <a:lvl7pPr marL="288000" indent="-144000">
              <a:buClrTx/>
              <a:defRPr sz="1000">
                <a:solidFill>
                  <a:schemeClr val="bg1"/>
                </a:solidFill>
              </a:defRPr>
            </a:lvl7pPr>
            <a:lvl8pPr marL="252000" indent="-252000">
              <a:buClrTx/>
              <a:defRPr sz="1400">
                <a:solidFill>
                  <a:schemeClr val="bg1"/>
                </a:solidFill>
              </a:defRPr>
            </a:lvl8pPr>
            <a:lvl9pPr marL="180000" indent="-180000">
              <a:buClrTx/>
              <a:defRPr sz="1200"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Textplatzhalter 31">
            <a:extLst>
              <a:ext uri="{FF2B5EF4-FFF2-40B4-BE49-F238E27FC236}">
                <a16:creationId xmlns:a16="http://schemas.microsoft.com/office/drawing/2014/main" id="{9DF51A96-E166-DE38-3A03-FA637CB754DE}"/>
              </a:ext>
            </a:extLst>
          </p:cNvPr>
          <p:cNvSpPr>
            <a:spLocks noGrp="1"/>
          </p:cNvSpPr>
          <p:nvPr>
            <p:ph type="body" sz="quarter" idx="23"/>
            <p:custDataLst>
              <p:tags r:id="rId6"/>
            </p:custDataLst>
          </p:nvPr>
        </p:nvSpPr>
        <p:spPr>
          <a:xfrm>
            <a:off x="5060991" y="1908000"/>
            <a:ext cx="2068433" cy="4049888"/>
          </a:xfrm>
          <a:solidFill>
            <a:schemeClr val="tx2"/>
          </a:solidFill>
        </p:spPr>
        <p:txBody>
          <a:bodyPr lIns="180000" tIns="972000" rIns="180000" bIns="180000"/>
          <a:lstStyle>
            <a:lvl1pPr>
              <a:defRPr sz="1400">
                <a:solidFill>
                  <a:schemeClr val="bg1"/>
                </a:solidFill>
              </a:defRPr>
            </a:lvl1pPr>
            <a:lvl2pPr marL="216000" indent="-216000">
              <a:buClrTx/>
              <a:defRPr sz="1400">
                <a:solidFill>
                  <a:schemeClr val="bg1"/>
                </a:solidFill>
              </a:defRPr>
            </a:lvl2pPr>
            <a:lvl3pPr marL="432000" indent="-216000">
              <a:buClrTx/>
              <a:defRPr sz="12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  <a:lvl6pPr marL="0" indent="0">
              <a:buClrTx/>
              <a:buNone/>
              <a:defRPr sz="1200">
                <a:solidFill>
                  <a:schemeClr val="bg1"/>
                </a:solidFill>
              </a:defRPr>
            </a:lvl6pPr>
            <a:lvl7pPr marL="288000" indent="-144000">
              <a:buClrTx/>
              <a:defRPr sz="1000">
                <a:solidFill>
                  <a:schemeClr val="bg1"/>
                </a:solidFill>
              </a:defRPr>
            </a:lvl7pPr>
            <a:lvl8pPr marL="252000" indent="-252000">
              <a:buClrTx/>
              <a:defRPr sz="1400">
                <a:solidFill>
                  <a:schemeClr val="bg1"/>
                </a:solidFill>
              </a:defRPr>
            </a:lvl8pPr>
            <a:lvl9pPr marL="180000" indent="-180000">
              <a:buClrTx/>
              <a:defRPr sz="1200"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6" name="Textplatzhalter 31">
            <a:extLst>
              <a:ext uri="{FF2B5EF4-FFF2-40B4-BE49-F238E27FC236}">
                <a16:creationId xmlns:a16="http://schemas.microsoft.com/office/drawing/2014/main" id="{91F3CB80-E67F-773B-D3A4-566494605EBA}"/>
              </a:ext>
            </a:extLst>
          </p:cNvPr>
          <p:cNvSpPr>
            <a:spLocks noGrp="1"/>
          </p:cNvSpPr>
          <p:nvPr>
            <p:ph type="body" sz="quarter" idx="24"/>
            <p:custDataLst>
              <p:tags r:id="rId7"/>
            </p:custDataLst>
          </p:nvPr>
        </p:nvSpPr>
        <p:spPr>
          <a:xfrm>
            <a:off x="7345424" y="1908000"/>
            <a:ext cx="2068433" cy="4049888"/>
          </a:xfrm>
          <a:solidFill>
            <a:schemeClr val="accent1"/>
          </a:solidFill>
        </p:spPr>
        <p:txBody>
          <a:bodyPr lIns="180000" tIns="972000" rIns="180000" bIns="180000"/>
          <a:lstStyle>
            <a:lvl1pPr>
              <a:defRPr sz="1400">
                <a:solidFill>
                  <a:schemeClr val="bg1"/>
                </a:solidFill>
              </a:defRPr>
            </a:lvl1pPr>
            <a:lvl2pPr marL="216000" indent="-216000">
              <a:buClrTx/>
              <a:defRPr sz="1400">
                <a:solidFill>
                  <a:schemeClr val="bg1"/>
                </a:solidFill>
              </a:defRPr>
            </a:lvl2pPr>
            <a:lvl3pPr marL="432000" indent="-216000">
              <a:buClrTx/>
              <a:defRPr sz="12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  <a:lvl6pPr marL="0" indent="0">
              <a:buClrTx/>
              <a:buNone/>
              <a:defRPr sz="1200">
                <a:solidFill>
                  <a:schemeClr val="bg1"/>
                </a:solidFill>
              </a:defRPr>
            </a:lvl6pPr>
            <a:lvl7pPr marL="288000" indent="-144000">
              <a:buClrTx/>
              <a:defRPr sz="1000">
                <a:solidFill>
                  <a:schemeClr val="bg1"/>
                </a:solidFill>
              </a:defRPr>
            </a:lvl7pPr>
            <a:lvl8pPr marL="252000" indent="-252000">
              <a:buClrTx/>
              <a:defRPr sz="1400">
                <a:solidFill>
                  <a:schemeClr val="bg1"/>
                </a:solidFill>
              </a:defRPr>
            </a:lvl8pPr>
            <a:lvl9pPr marL="180000" indent="-180000">
              <a:buClrTx/>
              <a:defRPr sz="1200"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7" name="Textplatzhalter 31">
            <a:extLst>
              <a:ext uri="{FF2B5EF4-FFF2-40B4-BE49-F238E27FC236}">
                <a16:creationId xmlns:a16="http://schemas.microsoft.com/office/drawing/2014/main" id="{44151F99-FC38-489A-297C-B90FAD6CCF33}"/>
              </a:ext>
            </a:extLst>
          </p:cNvPr>
          <p:cNvSpPr>
            <a:spLocks noGrp="1"/>
          </p:cNvSpPr>
          <p:nvPr>
            <p:ph type="body" sz="quarter" idx="25"/>
            <p:custDataLst>
              <p:tags r:id="rId8"/>
            </p:custDataLst>
          </p:nvPr>
        </p:nvSpPr>
        <p:spPr>
          <a:xfrm>
            <a:off x="9629856" y="1908000"/>
            <a:ext cx="2068433" cy="4049888"/>
          </a:xfrm>
          <a:solidFill>
            <a:schemeClr val="accent2"/>
          </a:solidFill>
        </p:spPr>
        <p:txBody>
          <a:bodyPr lIns="180000" tIns="972000" rIns="180000" bIns="180000"/>
          <a:lstStyle>
            <a:lvl1pPr>
              <a:defRPr sz="1400">
                <a:solidFill>
                  <a:schemeClr val="bg1"/>
                </a:solidFill>
              </a:defRPr>
            </a:lvl1pPr>
            <a:lvl2pPr marL="216000" indent="-216000">
              <a:buClrTx/>
              <a:defRPr sz="1400">
                <a:solidFill>
                  <a:schemeClr val="bg1"/>
                </a:solidFill>
              </a:defRPr>
            </a:lvl2pPr>
            <a:lvl3pPr marL="432000" indent="-216000">
              <a:buClrTx/>
              <a:defRPr sz="12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  <a:lvl6pPr marL="0" indent="0">
              <a:buClrTx/>
              <a:buNone/>
              <a:defRPr sz="1200">
                <a:solidFill>
                  <a:schemeClr val="bg1"/>
                </a:solidFill>
              </a:defRPr>
            </a:lvl6pPr>
            <a:lvl7pPr marL="288000" indent="-144000">
              <a:buClrTx/>
              <a:defRPr sz="1000">
                <a:solidFill>
                  <a:schemeClr val="bg1"/>
                </a:solidFill>
              </a:defRPr>
            </a:lvl7pPr>
            <a:lvl8pPr marL="252000" indent="-252000">
              <a:buClrTx/>
              <a:defRPr sz="1400">
                <a:solidFill>
                  <a:schemeClr val="bg1"/>
                </a:solidFill>
              </a:defRPr>
            </a:lvl8pPr>
            <a:lvl9pPr marL="180000" indent="-180000">
              <a:buClrTx/>
              <a:defRPr sz="1200"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8" name="Textplatzhalter 35">
            <a:extLst>
              <a:ext uri="{FF2B5EF4-FFF2-40B4-BE49-F238E27FC236}">
                <a16:creationId xmlns:a16="http://schemas.microsoft.com/office/drawing/2014/main" id="{75A8AAD6-C7FF-FB74-0422-8F1BD5E71FF6}"/>
              </a:ext>
            </a:extLst>
          </p:cNvPr>
          <p:cNvSpPr>
            <a:spLocks noGrp="1"/>
          </p:cNvSpPr>
          <p:nvPr>
            <p:ph type="body" sz="quarter" idx="26" hasCustomPrompt="1"/>
            <p:custDataLst>
              <p:tags r:id="rId9"/>
            </p:custDataLst>
          </p:nvPr>
        </p:nvSpPr>
        <p:spPr>
          <a:xfrm>
            <a:off x="2776559" y="1908000"/>
            <a:ext cx="969065" cy="720000"/>
          </a:xfrm>
        </p:spPr>
        <p:txBody>
          <a:bodyPr lIns="180000" anchor="b"/>
          <a:lstStyle>
            <a:lvl1pPr>
              <a:spcBef>
                <a:spcPts val="0"/>
              </a:spcBef>
              <a:defRPr sz="3400" b="1">
                <a:solidFill>
                  <a:schemeClr val="bg1"/>
                </a:solidFill>
                <a:latin typeface="+mj-lt"/>
              </a:defRPr>
            </a:lvl1pPr>
            <a:lvl2pPr marL="0" indent="0">
              <a:spcBef>
                <a:spcPts val="0"/>
              </a:spcBef>
              <a:buNone/>
              <a:defRPr sz="3400" b="1">
                <a:solidFill>
                  <a:schemeClr val="bg1"/>
                </a:solidFill>
                <a:latin typeface="+mj-lt"/>
              </a:defRPr>
            </a:lvl2pPr>
            <a:lvl3pPr marL="0" indent="0">
              <a:spcBef>
                <a:spcPts val="0"/>
              </a:spcBef>
              <a:buNone/>
              <a:defRPr sz="3400" b="1">
                <a:solidFill>
                  <a:schemeClr val="bg1"/>
                </a:solidFill>
                <a:latin typeface="+mj-lt"/>
              </a:defRPr>
            </a:lvl3pPr>
            <a:lvl4pPr>
              <a:spcBef>
                <a:spcPts val="0"/>
              </a:spcBef>
              <a:defRPr sz="3400" b="1">
                <a:solidFill>
                  <a:schemeClr val="bg1"/>
                </a:solidFill>
                <a:latin typeface="+mj-lt"/>
              </a:defRPr>
            </a:lvl4pPr>
            <a:lvl5pPr>
              <a:spcBef>
                <a:spcPts val="0"/>
              </a:spcBef>
              <a:defRPr sz="3400" b="1">
                <a:solidFill>
                  <a:schemeClr val="bg1"/>
                </a:solidFill>
                <a:latin typeface="+mj-lt"/>
              </a:defRPr>
            </a:lvl5pPr>
            <a:lvl6pPr marL="0" indent="0">
              <a:spcBef>
                <a:spcPts val="0"/>
              </a:spcBef>
              <a:buNone/>
              <a:defRPr sz="3400" b="1">
                <a:solidFill>
                  <a:schemeClr val="bg1"/>
                </a:solidFill>
                <a:latin typeface="+mj-lt"/>
              </a:defRPr>
            </a:lvl6pPr>
            <a:lvl7pPr marL="0" indent="0">
              <a:spcBef>
                <a:spcPts val="0"/>
              </a:spcBef>
              <a:buNone/>
              <a:defRPr sz="3400" b="1">
                <a:solidFill>
                  <a:schemeClr val="bg1"/>
                </a:solidFill>
                <a:latin typeface="+mj-lt"/>
              </a:defRPr>
            </a:lvl7pPr>
            <a:lvl8pPr marL="0" indent="0">
              <a:spcBef>
                <a:spcPts val="0"/>
              </a:spcBef>
              <a:buNone/>
              <a:defRPr sz="3400" b="1">
                <a:solidFill>
                  <a:schemeClr val="bg1"/>
                </a:solidFill>
                <a:latin typeface="+mj-lt"/>
              </a:defRPr>
            </a:lvl8pPr>
            <a:lvl9pPr marL="0" indent="0">
              <a:spcBef>
                <a:spcPts val="0"/>
              </a:spcBef>
              <a:buNone/>
              <a:defRPr sz="3400" b="1">
                <a:solidFill>
                  <a:schemeClr val="bg1"/>
                </a:solidFill>
                <a:latin typeface="+mj-lt"/>
              </a:defRPr>
            </a:lvl9pPr>
          </a:lstStyle>
          <a:p>
            <a:pPr lvl="0"/>
            <a:r>
              <a:rPr lang="en-US"/>
              <a:t>01</a:t>
            </a:r>
            <a:endParaRPr lang="en-US" dirty="0"/>
          </a:p>
        </p:txBody>
      </p:sp>
      <p:sp>
        <p:nvSpPr>
          <p:cNvPr id="19" name="Textplatzhalter 35">
            <a:extLst>
              <a:ext uri="{FF2B5EF4-FFF2-40B4-BE49-F238E27FC236}">
                <a16:creationId xmlns:a16="http://schemas.microsoft.com/office/drawing/2014/main" id="{04C1476F-72A5-4FF1-7BE2-2DEAD79C5887}"/>
              </a:ext>
            </a:extLst>
          </p:cNvPr>
          <p:cNvSpPr>
            <a:spLocks noGrp="1"/>
          </p:cNvSpPr>
          <p:nvPr>
            <p:ph type="body" sz="quarter" idx="27" hasCustomPrompt="1"/>
            <p:custDataLst>
              <p:tags r:id="rId10"/>
            </p:custDataLst>
          </p:nvPr>
        </p:nvSpPr>
        <p:spPr>
          <a:xfrm>
            <a:off x="5060991" y="1908000"/>
            <a:ext cx="969065" cy="720000"/>
          </a:xfrm>
        </p:spPr>
        <p:txBody>
          <a:bodyPr lIns="180000" anchor="b"/>
          <a:lstStyle>
            <a:lvl1pPr>
              <a:spcBef>
                <a:spcPts val="0"/>
              </a:spcBef>
              <a:defRPr sz="3400" b="1">
                <a:solidFill>
                  <a:schemeClr val="bg1"/>
                </a:solidFill>
                <a:latin typeface="+mj-lt"/>
              </a:defRPr>
            </a:lvl1pPr>
            <a:lvl2pPr marL="0" indent="0">
              <a:spcBef>
                <a:spcPts val="0"/>
              </a:spcBef>
              <a:buNone/>
              <a:defRPr sz="3400" b="1">
                <a:solidFill>
                  <a:schemeClr val="bg1"/>
                </a:solidFill>
                <a:latin typeface="+mj-lt"/>
              </a:defRPr>
            </a:lvl2pPr>
            <a:lvl3pPr marL="0" indent="0">
              <a:spcBef>
                <a:spcPts val="0"/>
              </a:spcBef>
              <a:buNone/>
              <a:defRPr sz="3400" b="1">
                <a:solidFill>
                  <a:schemeClr val="bg1"/>
                </a:solidFill>
                <a:latin typeface="+mj-lt"/>
              </a:defRPr>
            </a:lvl3pPr>
            <a:lvl4pPr>
              <a:spcBef>
                <a:spcPts val="0"/>
              </a:spcBef>
              <a:defRPr sz="3400" b="1">
                <a:solidFill>
                  <a:schemeClr val="bg1"/>
                </a:solidFill>
                <a:latin typeface="+mj-lt"/>
              </a:defRPr>
            </a:lvl4pPr>
            <a:lvl5pPr>
              <a:spcBef>
                <a:spcPts val="0"/>
              </a:spcBef>
              <a:defRPr sz="3400" b="1">
                <a:solidFill>
                  <a:schemeClr val="bg1"/>
                </a:solidFill>
                <a:latin typeface="+mj-lt"/>
              </a:defRPr>
            </a:lvl5pPr>
            <a:lvl6pPr marL="0" indent="0">
              <a:spcBef>
                <a:spcPts val="0"/>
              </a:spcBef>
              <a:buNone/>
              <a:defRPr sz="3400" b="1">
                <a:solidFill>
                  <a:schemeClr val="bg1"/>
                </a:solidFill>
                <a:latin typeface="+mj-lt"/>
              </a:defRPr>
            </a:lvl6pPr>
            <a:lvl7pPr marL="0" indent="0">
              <a:spcBef>
                <a:spcPts val="0"/>
              </a:spcBef>
              <a:buNone/>
              <a:defRPr sz="3400" b="1">
                <a:solidFill>
                  <a:schemeClr val="bg1"/>
                </a:solidFill>
                <a:latin typeface="+mj-lt"/>
              </a:defRPr>
            </a:lvl7pPr>
            <a:lvl8pPr marL="0" indent="0">
              <a:spcBef>
                <a:spcPts val="0"/>
              </a:spcBef>
              <a:buNone/>
              <a:defRPr sz="3400" b="1">
                <a:solidFill>
                  <a:schemeClr val="bg1"/>
                </a:solidFill>
                <a:latin typeface="+mj-lt"/>
              </a:defRPr>
            </a:lvl8pPr>
            <a:lvl9pPr marL="0" indent="0">
              <a:spcBef>
                <a:spcPts val="0"/>
              </a:spcBef>
              <a:buNone/>
              <a:defRPr sz="3400" b="1">
                <a:solidFill>
                  <a:schemeClr val="bg1"/>
                </a:solidFill>
                <a:latin typeface="+mj-lt"/>
              </a:defRPr>
            </a:lvl9pPr>
          </a:lstStyle>
          <a:p>
            <a:pPr lvl="0"/>
            <a:r>
              <a:rPr lang="en-US"/>
              <a:t>01</a:t>
            </a:r>
            <a:endParaRPr lang="en-US" dirty="0"/>
          </a:p>
        </p:txBody>
      </p:sp>
      <p:sp>
        <p:nvSpPr>
          <p:cNvPr id="20" name="Textplatzhalter 35">
            <a:extLst>
              <a:ext uri="{FF2B5EF4-FFF2-40B4-BE49-F238E27FC236}">
                <a16:creationId xmlns:a16="http://schemas.microsoft.com/office/drawing/2014/main" id="{DBE7D670-E17E-53B3-77CB-4DB15B5B4334}"/>
              </a:ext>
            </a:extLst>
          </p:cNvPr>
          <p:cNvSpPr>
            <a:spLocks noGrp="1"/>
          </p:cNvSpPr>
          <p:nvPr>
            <p:ph type="body" sz="quarter" idx="28" hasCustomPrompt="1"/>
            <p:custDataLst>
              <p:tags r:id="rId11"/>
            </p:custDataLst>
          </p:nvPr>
        </p:nvSpPr>
        <p:spPr>
          <a:xfrm>
            <a:off x="7345424" y="1908000"/>
            <a:ext cx="969065" cy="720000"/>
          </a:xfrm>
        </p:spPr>
        <p:txBody>
          <a:bodyPr lIns="180000" anchor="b"/>
          <a:lstStyle>
            <a:lvl1pPr>
              <a:spcBef>
                <a:spcPts val="0"/>
              </a:spcBef>
              <a:defRPr sz="3400" b="1">
                <a:solidFill>
                  <a:schemeClr val="bg1"/>
                </a:solidFill>
                <a:latin typeface="+mj-lt"/>
              </a:defRPr>
            </a:lvl1pPr>
            <a:lvl2pPr marL="0" indent="0">
              <a:spcBef>
                <a:spcPts val="0"/>
              </a:spcBef>
              <a:buNone/>
              <a:defRPr sz="3400" b="1">
                <a:solidFill>
                  <a:schemeClr val="bg1"/>
                </a:solidFill>
                <a:latin typeface="+mj-lt"/>
              </a:defRPr>
            </a:lvl2pPr>
            <a:lvl3pPr marL="0" indent="0">
              <a:spcBef>
                <a:spcPts val="0"/>
              </a:spcBef>
              <a:buNone/>
              <a:defRPr sz="3400" b="1">
                <a:solidFill>
                  <a:schemeClr val="bg1"/>
                </a:solidFill>
                <a:latin typeface="+mj-lt"/>
              </a:defRPr>
            </a:lvl3pPr>
            <a:lvl4pPr>
              <a:spcBef>
                <a:spcPts val="0"/>
              </a:spcBef>
              <a:defRPr sz="3400" b="1">
                <a:solidFill>
                  <a:schemeClr val="bg1"/>
                </a:solidFill>
                <a:latin typeface="+mj-lt"/>
              </a:defRPr>
            </a:lvl4pPr>
            <a:lvl5pPr>
              <a:spcBef>
                <a:spcPts val="0"/>
              </a:spcBef>
              <a:defRPr sz="3400" b="1">
                <a:solidFill>
                  <a:schemeClr val="bg1"/>
                </a:solidFill>
                <a:latin typeface="+mj-lt"/>
              </a:defRPr>
            </a:lvl5pPr>
            <a:lvl6pPr marL="0" indent="0">
              <a:spcBef>
                <a:spcPts val="0"/>
              </a:spcBef>
              <a:buNone/>
              <a:defRPr sz="3400" b="1">
                <a:solidFill>
                  <a:schemeClr val="bg1"/>
                </a:solidFill>
                <a:latin typeface="+mj-lt"/>
              </a:defRPr>
            </a:lvl6pPr>
            <a:lvl7pPr marL="0" indent="0">
              <a:spcBef>
                <a:spcPts val="0"/>
              </a:spcBef>
              <a:buNone/>
              <a:defRPr sz="3400" b="1">
                <a:solidFill>
                  <a:schemeClr val="bg1"/>
                </a:solidFill>
                <a:latin typeface="+mj-lt"/>
              </a:defRPr>
            </a:lvl7pPr>
            <a:lvl8pPr marL="0" indent="0">
              <a:spcBef>
                <a:spcPts val="0"/>
              </a:spcBef>
              <a:buNone/>
              <a:defRPr sz="3400" b="1">
                <a:solidFill>
                  <a:schemeClr val="bg1"/>
                </a:solidFill>
                <a:latin typeface="+mj-lt"/>
              </a:defRPr>
            </a:lvl8pPr>
            <a:lvl9pPr marL="0" indent="0">
              <a:spcBef>
                <a:spcPts val="0"/>
              </a:spcBef>
              <a:buNone/>
              <a:defRPr sz="3400" b="1">
                <a:solidFill>
                  <a:schemeClr val="bg1"/>
                </a:solidFill>
                <a:latin typeface="+mj-lt"/>
              </a:defRPr>
            </a:lvl9pPr>
          </a:lstStyle>
          <a:p>
            <a:pPr lvl="0"/>
            <a:r>
              <a:rPr lang="en-US"/>
              <a:t>01</a:t>
            </a:r>
            <a:endParaRPr lang="en-US" dirty="0"/>
          </a:p>
        </p:txBody>
      </p:sp>
      <p:sp>
        <p:nvSpPr>
          <p:cNvPr id="21" name="Textplatzhalter 35">
            <a:extLst>
              <a:ext uri="{FF2B5EF4-FFF2-40B4-BE49-F238E27FC236}">
                <a16:creationId xmlns:a16="http://schemas.microsoft.com/office/drawing/2014/main" id="{885572B0-38A0-6269-1A32-A9EDFF5EFF77}"/>
              </a:ext>
            </a:extLst>
          </p:cNvPr>
          <p:cNvSpPr>
            <a:spLocks noGrp="1"/>
          </p:cNvSpPr>
          <p:nvPr>
            <p:ph type="body" sz="quarter" idx="29" hasCustomPrompt="1"/>
            <p:custDataLst>
              <p:tags r:id="rId12"/>
            </p:custDataLst>
          </p:nvPr>
        </p:nvSpPr>
        <p:spPr>
          <a:xfrm>
            <a:off x="9629856" y="1908000"/>
            <a:ext cx="969065" cy="720000"/>
          </a:xfrm>
        </p:spPr>
        <p:txBody>
          <a:bodyPr lIns="180000" anchor="b"/>
          <a:lstStyle>
            <a:lvl1pPr>
              <a:spcBef>
                <a:spcPts val="0"/>
              </a:spcBef>
              <a:defRPr sz="3400" b="1">
                <a:solidFill>
                  <a:schemeClr val="bg1"/>
                </a:solidFill>
                <a:latin typeface="+mj-lt"/>
              </a:defRPr>
            </a:lvl1pPr>
            <a:lvl2pPr marL="0" indent="0">
              <a:spcBef>
                <a:spcPts val="0"/>
              </a:spcBef>
              <a:buNone/>
              <a:defRPr sz="3400" b="1">
                <a:solidFill>
                  <a:schemeClr val="bg1"/>
                </a:solidFill>
                <a:latin typeface="+mj-lt"/>
              </a:defRPr>
            </a:lvl2pPr>
            <a:lvl3pPr marL="0" indent="0">
              <a:spcBef>
                <a:spcPts val="0"/>
              </a:spcBef>
              <a:buNone/>
              <a:defRPr sz="3400" b="1">
                <a:solidFill>
                  <a:schemeClr val="bg1"/>
                </a:solidFill>
                <a:latin typeface="+mj-lt"/>
              </a:defRPr>
            </a:lvl3pPr>
            <a:lvl4pPr>
              <a:spcBef>
                <a:spcPts val="0"/>
              </a:spcBef>
              <a:defRPr sz="3400" b="1">
                <a:solidFill>
                  <a:schemeClr val="bg1"/>
                </a:solidFill>
                <a:latin typeface="+mj-lt"/>
              </a:defRPr>
            </a:lvl4pPr>
            <a:lvl5pPr>
              <a:spcBef>
                <a:spcPts val="0"/>
              </a:spcBef>
              <a:defRPr sz="3400" b="1">
                <a:solidFill>
                  <a:schemeClr val="bg1"/>
                </a:solidFill>
                <a:latin typeface="+mj-lt"/>
              </a:defRPr>
            </a:lvl5pPr>
            <a:lvl6pPr marL="0" indent="0">
              <a:spcBef>
                <a:spcPts val="0"/>
              </a:spcBef>
              <a:buNone/>
              <a:defRPr sz="3400" b="1">
                <a:solidFill>
                  <a:schemeClr val="bg1"/>
                </a:solidFill>
                <a:latin typeface="+mj-lt"/>
              </a:defRPr>
            </a:lvl6pPr>
            <a:lvl7pPr marL="0" indent="0">
              <a:spcBef>
                <a:spcPts val="0"/>
              </a:spcBef>
              <a:buNone/>
              <a:defRPr sz="3400" b="1">
                <a:solidFill>
                  <a:schemeClr val="bg1"/>
                </a:solidFill>
                <a:latin typeface="+mj-lt"/>
              </a:defRPr>
            </a:lvl7pPr>
            <a:lvl8pPr marL="0" indent="0">
              <a:spcBef>
                <a:spcPts val="0"/>
              </a:spcBef>
              <a:buNone/>
              <a:defRPr sz="3400" b="1">
                <a:solidFill>
                  <a:schemeClr val="bg1"/>
                </a:solidFill>
                <a:latin typeface="+mj-lt"/>
              </a:defRPr>
            </a:lvl8pPr>
            <a:lvl9pPr marL="0" indent="0">
              <a:spcBef>
                <a:spcPts val="0"/>
              </a:spcBef>
              <a:buNone/>
              <a:defRPr sz="3400" b="1">
                <a:solidFill>
                  <a:schemeClr val="bg1"/>
                </a:solidFill>
                <a:latin typeface="+mj-lt"/>
              </a:defRPr>
            </a:lvl9pPr>
          </a:lstStyle>
          <a:p>
            <a:pPr lvl="0"/>
            <a:r>
              <a:rPr lang="en-US"/>
              <a:t>01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8273833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tex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A7C49482-1130-0F63-4CDC-83A4EE8D5C45}"/>
              </a:ext>
            </a:extLst>
          </p:cNvPr>
          <p:cNvSpPr>
            <a:spLocks noGrp="1"/>
          </p:cNvSpPr>
          <p:nvPr>
            <p:ph type="sldNum" sz="quarter" idx="11"/>
            <p:custDataLst>
              <p:tags r:id="rId1"/>
            </p:custDataLst>
          </p:nvPr>
        </p:nvSpPr>
        <p:spPr/>
        <p:txBody>
          <a:bodyPr/>
          <a:lstStyle/>
          <a:p>
            <a:fld id="{BED803A3-C4DB-4E36-9C99-82DF07FD0BF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extplatzhalter 31">
            <a:extLst>
              <a:ext uri="{FF2B5EF4-FFF2-40B4-BE49-F238E27FC236}">
                <a16:creationId xmlns:a16="http://schemas.microsoft.com/office/drawing/2014/main" id="{02D33E1F-0FCA-DFB4-F041-9E53608FD94A}"/>
              </a:ext>
            </a:extLst>
          </p:cNvPr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>
          <a:xfrm>
            <a:off x="492126" y="1908000"/>
            <a:ext cx="3591388" cy="4049888"/>
          </a:xfrm>
          <a:solidFill>
            <a:schemeClr val="accent2"/>
          </a:solidFill>
        </p:spPr>
        <p:txBody>
          <a:bodyPr lIns="180000" tIns="324000" rIns="180000" bIns="180000"/>
          <a:lstStyle>
            <a:lvl1pPr>
              <a:defRPr sz="1600">
                <a:solidFill>
                  <a:schemeClr val="bg1"/>
                </a:solidFill>
              </a:defRPr>
            </a:lvl1pPr>
            <a:lvl2pPr>
              <a:buClrTx/>
              <a:defRPr>
                <a:solidFill>
                  <a:schemeClr val="bg1"/>
                </a:solidFill>
              </a:defRPr>
            </a:lvl2pPr>
            <a:lvl3pPr>
              <a:buClrTx/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 marL="0" indent="0">
              <a:buClrTx/>
              <a:buNone/>
              <a:defRPr>
                <a:solidFill>
                  <a:schemeClr val="bg1"/>
                </a:solidFill>
              </a:defRPr>
            </a:lvl6pPr>
            <a:lvl7pPr>
              <a:buClrTx/>
              <a:defRPr>
                <a:solidFill>
                  <a:schemeClr val="bg1"/>
                </a:solidFill>
              </a:defRPr>
            </a:lvl7pPr>
            <a:lvl8pPr>
              <a:buClrTx/>
              <a:defRPr>
                <a:solidFill>
                  <a:schemeClr val="bg1"/>
                </a:solidFill>
              </a:defRPr>
            </a:lvl8pPr>
            <a:lvl9pPr>
              <a:buClrTx/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Textplatzhalter 31">
            <a:extLst>
              <a:ext uri="{FF2B5EF4-FFF2-40B4-BE49-F238E27FC236}">
                <a16:creationId xmlns:a16="http://schemas.microsoft.com/office/drawing/2014/main" id="{40E6CCEE-078C-F2E4-D730-27F54E1834D0}"/>
              </a:ext>
            </a:extLst>
          </p:cNvPr>
          <p:cNvSpPr>
            <a:spLocks noGrp="1"/>
          </p:cNvSpPr>
          <p:nvPr>
            <p:ph type="body" sz="quarter" idx="22"/>
            <p:custDataLst>
              <p:tags r:id="rId3"/>
            </p:custDataLst>
          </p:nvPr>
        </p:nvSpPr>
        <p:spPr>
          <a:xfrm>
            <a:off x="4299514" y="1908000"/>
            <a:ext cx="3591388" cy="4049888"/>
          </a:xfrm>
          <a:solidFill>
            <a:schemeClr val="accent1"/>
          </a:solidFill>
        </p:spPr>
        <p:txBody>
          <a:bodyPr lIns="180000" tIns="324000" rIns="180000" bIns="180000"/>
          <a:lstStyle>
            <a:lvl1pPr>
              <a:defRPr>
                <a:solidFill>
                  <a:schemeClr val="bg1"/>
                </a:solidFill>
              </a:defRPr>
            </a:lvl1pPr>
            <a:lvl2pPr>
              <a:buClrTx/>
              <a:defRPr>
                <a:solidFill>
                  <a:schemeClr val="bg1"/>
                </a:solidFill>
              </a:defRPr>
            </a:lvl2pPr>
            <a:lvl3pPr>
              <a:buClrTx/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 marL="0" indent="0">
              <a:buClrTx/>
              <a:buNone/>
              <a:defRPr>
                <a:solidFill>
                  <a:schemeClr val="bg1"/>
                </a:solidFill>
              </a:defRPr>
            </a:lvl6pPr>
            <a:lvl7pPr>
              <a:buClrTx/>
              <a:defRPr>
                <a:solidFill>
                  <a:schemeClr val="bg1"/>
                </a:solidFill>
              </a:defRPr>
            </a:lvl7pPr>
            <a:lvl8pPr>
              <a:buClrTx/>
              <a:defRPr>
                <a:solidFill>
                  <a:schemeClr val="bg1"/>
                </a:solidFill>
              </a:defRPr>
            </a:lvl8pPr>
            <a:lvl9pPr>
              <a:buClrTx/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Textplatzhalter 31">
            <a:extLst>
              <a:ext uri="{FF2B5EF4-FFF2-40B4-BE49-F238E27FC236}">
                <a16:creationId xmlns:a16="http://schemas.microsoft.com/office/drawing/2014/main" id="{0F667B06-64F3-5A7D-6398-CCD3CA485D60}"/>
              </a:ext>
            </a:extLst>
          </p:cNvPr>
          <p:cNvSpPr>
            <a:spLocks noGrp="1"/>
          </p:cNvSpPr>
          <p:nvPr>
            <p:ph type="body" sz="quarter" idx="23"/>
            <p:custDataLst>
              <p:tags r:id="rId4"/>
            </p:custDataLst>
          </p:nvPr>
        </p:nvSpPr>
        <p:spPr>
          <a:xfrm>
            <a:off x="8106901" y="1908000"/>
            <a:ext cx="3591388" cy="4049888"/>
          </a:xfrm>
          <a:solidFill>
            <a:schemeClr val="tx2"/>
          </a:solidFill>
        </p:spPr>
        <p:txBody>
          <a:bodyPr lIns="180000" tIns="324000" rIns="180000" bIns="180000"/>
          <a:lstStyle>
            <a:lvl1pPr>
              <a:defRPr>
                <a:solidFill>
                  <a:schemeClr val="bg1"/>
                </a:solidFill>
              </a:defRPr>
            </a:lvl1pPr>
            <a:lvl2pPr>
              <a:buClrTx/>
              <a:defRPr>
                <a:solidFill>
                  <a:schemeClr val="bg1"/>
                </a:solidFill>
              </a:defRPr>
            </a:lvl2pPr>
            <a:lvl3pPr>
              <a:buClrTx/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 marL="0" indent="0">
              <a:buClrTx/>
              <a:buNone/>
              <a:defRPr>
                <a:solidFill>
                  <a:schemeClr val="bg1"/>
                </a:solidFill>
              </a:defRPr>
            </a:lvl6pPr>
            <a:lvl7pPr>
              <a:buClrTx/>
              <a:defRPr>
                <a:solidFill>
                  <a:schemeClr val="bg1"/>
                </a:solidFill>
              </a:defRPr>
            </a:lvl7pPr>
            <a:lvl8pPr>
              <a:buClrTx/>
              <a:defRPr>
                <a:solidFill>
                  <a:schemeClr val="bg1"/>
                </a:solidFill>
              </a:defRPr>
            </a:lvl8pPr>
            <a:lvl9pPr>
              <a:buClrTx/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0DD6A5E4-5616-0295-C935-E2FA084B6C56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en-US"/>
              <a:t>Here is a headline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110661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x tex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A7C49482-1130-0F63-4CDC-83A4EE8D5C45}"/>
              </a:ext>
            </a:extLst>
          </p:cNvPr>
          <p:cNvSpPr>
            <a:spLocks noGrp="1"/>
          </p:cNvSpPr>
          <p:nvPr>
            <p:ph type="sldNum" sz="quarter" idx="11"/>
            <p:custDataLst>
              <p:tags r:id="rId1"/>
            </p:custDataLst>
          </p:nvPr>
        </p:nvSpPr>
        <p:spPr/>
        <p:txBody>
          <a:bodyPr/>
          <a:lstStyle/>
          <a:p>
            <a:fld id="{BED803A3-C4DB-4E36-9C99-82DF07FD0BF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2" name="Textplatzhalter 31">
            <a:extLst>
              <a:ext uri="{FF2B5EF4-FFF2-40B4-BE49-F238E27FC236}">
                <a16:creationId xmlns:a16="http://schemas.microsoft.com/office/drawing/2014/main" id="{107FF132-D60A-CFB5-2C25-0C8233BCA453}"/>
              </a:ext>
            </a:extLst>
          </p:cNvPr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>
          <a:xfrm>
            <a:off x="492127" y="1908000"/>
            <a:ext cx="3591387" cy="1916944"/>
          </a:xfrm>
          <a:solidFill>
            <a:schemeClr val="accent1"/>
          </a:solidFill>
        </p:spPr>
        <p:txBody>
          <a:bodyPr lIns="756000" tIns="216000" rIns="180000" bIns="180000"/>
          <a:lstStyle>
            <a:lvl1pPr>
              <a:defRPr sz="1400">
                <a:solidFill>
                  <a:schemeClr val="bg1"/>
                </a:solidFill>
              </a:defRPr>
            </a:lvl1pPr>
            <a:lvl2pPr marL="216000" indent="-216000">
              <a:buClrTx/>
              <a:defRPr sz="1400">
                <a:solidFill>
                  <a:schemeClr val="bg1"/>
                </a:solidFill>
              </a:defRPr>
            </a:lvl2pPr>
            <a:lvl3pPr marL="432000" indent="-216000">
              <a:buClrTx/>
              <a:defRPr sz="12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buClrTx/>
              <a:defRPr>
                <a:solidFill>
                  <a:schemeClr val="bg1"/>
                </a:solidFill>
              </a:defRPr>
            </a:lvl6pPr>
            <a:lvl7pPr>
              <a:buClrTx/>
              <a:defRPr>
                <a:solidFill>
                  <a:schemeClr val="bg1"/>
                </a:solidFill>
              </a:defRPr>
            </a:lvl7pPr>
            <a:lvl8pPr>
              <a:buClrTx/>
              <a:defRPr>
                <a:solidFill>
                  <a:schemeClr val="bg1"/>
                </a:solidFill>
              </a:defRPr>
            </a:lvl8pPr>
            <a:lvl9pPr>
              <a:buClrTx/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6" name="Textplatzhalter 35">
            <a:extLst>
              <a:ext uri="{FF2B5EF4-FFF2-40B4-BE49-F238E27FC236}">
                <a16:creationId xmlns:a16="http://schemas.microsoft.com/office/drawing/2014/main" id="{AF1AAB15-BC54-7211-78E3-6EB9155B0EBE}"/>
              </a:ext>
            </a:extLst>
          </p:cNvPr>
          <p:cNvSpPr>
            <a:spLocks noGrp="1"/>
          </p:cNvSpPr>
          <p:nvPr>
            <p:ph type="body" sz="quarter" idx="21" hasCustomPrompt="1"/>
            <p:custDataLst>
              <p:tags r:id="rId3"/>
            </p:custDataLst>
          </p:nvPr>
        </p:nvSpPr>
        <p:spPr>
          <a:xfrm>
            <a:off x="492128" y="1908000"/>
            <a:ext cx="594000" cy="668824"/>
          </a:xfrm>
        </p:spPr>
        <p:txBody>
          <a:bodyPr lIns="0" tIns="169200" anchor="t"/>
          <a:lstStyle>
            <a:lvl1pPr algn="r">
              <a:spcBef>
                <a:spcPts val="0"/>
              </a:spcBef>
              <a:defRPr sz="2600" b="1">
                <a:solidFill>
                  <a:schemeClr val="bg1"/>
                </a:solidFill>
                <a:latin typeface="+mj-lt"/>
              </a:defRPr>
            </a:lvl1pPr>
            <a:lvl2pPr marL="0" indent="0" algn="r">
              <a:spcBef>
                <a:spcPts val="0"/>
              </a:spcBef>
              <a:buNone/>
              <a:defRPr sz="2600" b="1">
                <a:solidFill>
                  <a:schemeClr val="bg1"/>
                </a:solidFill>
                <a:latin typeface="+mj-lt"/>
              </a:defRPr>
            </a:lvl2pPr>
            <a:lvl3pPr marL="0" indent="0" algn="r">
              <a:spcBef>
                <a:spcPts val="0"/>
              </a:spcBef>
              <a:buNone/>
              <a:defRPr sz="2600" b="1">
                <a:solidFill>
                  <a:schemeClr val="bg1"/>
                </a:solidFill>
                <a:latin typeface="+mj-lt"/>
              </a:defRPr>
            </a:lvl3pPr>
            <a:lvl4pPr algn="r">
              <a:spcBef>
                <a:spcPts val="0"/>
              </a:spcBef>
              <a:defRPr sz="2600" b="1">
                <a:solidFill>
                  <a:schemeClr val="bg1"/>
                </a:solidFill>
                <a:latin typeface="+mj-lt"/>
              </a:defRPr>
            </a:lvl4pPr>
            <a:lvl5pPr algn="r">
              <a:spcBef>
                <a:spcPts val="0"/>
              </a:spcBef>
              <a:defRPr sz="2600" b="1">
                <a:solidFill>
                  <a:schemeClr val="bg1"/>
                </a:solidFill>
                <a:latin typeface="+mj-lt"/>
              </a:defRPr>
            </a:lvl5pPr>
            <a:lvl6pPr marL="0" indent="0" algn="r">
              <a:spcBef>
                <a:spcPts val="0"/>
              </a:spcBef>
              <a:buNone/>
              <a:defRPr sz="2600" b="1">
                <a:solidFill>
                  <a:schemeClr val="bg1"/>
                </a:solidFill>
                <a:latin typeface="+mj-lt"/>
              </a:defRPr>
            </a:lvl6pPr>
            <a:lvl7pPr marL="0" indent="0" algn="r">
              <a:spcBef>
                <a:spcPts val="0"/>
              </a:spcBef>
              <a:buNone/>
              <a:defRPr sz="2600" b="1">
                <a:solidFill>
                  <a:schemeClr val="bg1"/>
                </a:solidFill>
                <a:latin typeface="+mj-lt"/>
              </a:defRPr>
            </a:lvl7pPr>
            <a:lvl8pPr marL="0" indent="0" algn="r">
              <a:spcBef>
                <a:spcPts val="0"/>
              </a:spcBef>
              <a:buNone/>
              <a:defRPr sz="2600" b="1">
                <a:solidFill>
                  <a:schemeClr val="bg1"/>
                </a:solidFill>
                <a:latin typeface="+mj-lt"/>
              </a:defRPr>
            </a:lvl8pPr>
            <a:lvl9pPr marL="0" indent="0" algn="r">
              <a:spcBef>
                <a:spcPts val="0"/>
              </a:spcBef>
              <a:buNone/>
              <a:defRPr sz="2600" b="1">
                <a:solidFill>
                  <a:schemeClr val="bg1"/>
                </a:solidFill>
                <a:latin typeface="+mj-lt"/>
              </a:defRPr>
            </a:lvl9pPr>
          </a:lstStyle>
          <a:p>
            <a:pPr lvl="0"/>
            <a:r>
              <a:rPr lang="en-US"/>
              <a:t>01</a:t>
            </a:r>
            <a:endParaRPr lang="en-US" dirty="0"/>
          </a:p>
        </p:txBody>
      </p:sp>
      <p:sp>
        <p:nvSpPr>
          <p:cNvPr id="11" name="Textplatzhalter 31">
            <a:extLst>
              <a:ext uri="{FF2B5EF4-FFF2-40B4-BE49-F238E27FC236}">
                <a16:creationId xmlns:a16="http://schemas.microsoft.com/office/drawing/2014/main" id="{84A443BD-7ABC-1DBA-ACFA-E73DEDFF22DB}"/>
              </a:ext>
            </a:extLst>
          </p:cNvPr>
          <p:cNvSpPr>
            <a:spLocks noGrp="1"/>
          </p:cNvSpPr>
          <p:nvPr>
            <p:ph type="body" sz="quarter" idx="22"/>
            <p:custDataLst>
              <p:tags r:id="rId4"/>
            </p:custDataLst>
          </p:nvPr>
        </p:nvSpPr>
        <p:spPr>
          <a:xfrm>
            <a:off x="4300306" y="1908000"/>
            <a:ext cx="3591387" cy="1916944"/>
          </a:xfrm>
          <a:solidFill>
            <a:schemeClr val="accent2"/>
          </a:solidFill>
        </p:spPr>
        <p:txBody>
          <a:bodyPr lIns="756000" tIns="216000" rIns="180000" bIns="180000"/>
          <a:lstStyle>
            <a:lvl1pPr>
              <a:defRPr sz="1400">
                <a:solidFill>
                  <a:schemeClr val="bg1"/>
                </a:solidFill>
              </a:defRPr>
            </a:lvl1pPr>
            <a:lvl2pPr marL="216000" indent="-216000">
              <a:buClrTx/>
              <a:defRPr sz="1400">
                <a:solidFill>
                  <a:schemeClr val="bg1"/>
                </a:solidFill>
              </a:defRPr>
            </a:lvl2pPr>
            <a:lvl3pPr marL="432000" indent="-216000">
              <a:buClrTx/>
              <a:defRPr sz="12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buClrTx/>
              <a:defRPr>
                <a:solidFill>
                  <a:schemeClr val="bg1"/>
                </a:solidFill>
              </a:defRPr>
            </a:lvl6pPr>
            <a:lvl7pPr>
              <a:buClrTx/>
              <a:defRPr>
                <a:solidFill>
                  <a:schemeClr val="bg1"/>
                </a:solidFill>
              </a:defRPr>
            </a:lvl7pPr>
            <a:lvl8pPr>
              <a:buClrTx/>
              <a:defRPr>
                <a:solidFill>
                  <a:schemeClr val="bg1"/>
                </a:solidFill>
              </a:defRPr>
            </a:lvl8pPr>
            <a:lvl9pPr>
              <a:buClrTx/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22" name="Textplatzhalter 31">
            <a:extLst>
              <a:ext uri="{FF2B5EF4-FFF2-40B4-BE49-F238E27FC236}">
                <a16:creationId xmlns:a16="http://schemas.microsoft.com/office/drawing/2014/main" id="{F11788D2-6B03-F7AB-D994-723F04F80732}"/>
              </a:ext>
            </a:extLst>
          </p:cNvPr>
          <p:cNvSpPr>
            <a:spLocks noGrp="1"/>
          </p:cNvSpPr>
          <p:nvPr>
            <p:ph type="body" sz="quarter" idx="24"/>
            <p:custDataLst>
              <p:tags r:id="rId5"/>
            </p:custDataLst>
          </p:nvPr>
        </p:nvSpPr>
        <p:spPr>
          <a:xfrm>
            <a:off x="8108488" y="1908000"/>
            <a:ext cx="3591387" cy="1916944"/>
          </a:xfrm>
          <a:solidFill>
            <a:schemeClr val="accent1"/>
          </a:solidFill>
        </p:spPr>
        <p:txBody>
          <a:bodyPr lIns="756000" tIns="216000" rIns="180000" bIns="180000"/>
          <a:lstStyle>
            <a:lvl1pPr>
              <a:defRPr sz="1400">
                <a:solidFill>
                  <a:schemeClr val="bg1"/>
                </a:solidFill>
              </a:defRPr>
            </a:lvl1pPr>
            <a:lvl2pPr marL="216000" indent="-216000">
              <a:buClrTx/>
              <a:defRPr sz="1400">
                <a:solidFill>
                  <a:schemeClr val="bg1"/>
                </a:solidFill>
              </a:defRPr>
            </a:lvl2pPr>
            <a:lvl3pPr marL="432000" indent="-216000">
              <a:buClrTx/>
              <a:defRPr sz="12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buClrTx/>
              <a:defRPr>
                <a:solidFill>
                  <a:schemeClr val="bg1"/>
                </a:solidFill>
              </a:defRPr>
            </a:lvl6pPr>
            <a:lvl7pPr>
              <a:buClrTx/>
              <a:defRPr>
                <a:solidFill>
                  <a:schemeClr val="bg1"/>
                </a:solidFill>
              </a:defRPr>
            </a:lvl7pPr>
            <a:lvl8pPr>
              <a:buClrTx/>
              <a:defRPr>
                <a:solidFill>
                  <a:schemeClr val="bg1"/>
                </a:solidFill>
              </a:defRPr>
            </a:lvl8pPr>
            <a:lvl9pPr>
              <a:buClrTx/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24" name="Textplatzhalter 31">
            <a:extLst>
              <a:ext uri="{FF2B5EF4-FFF2-40B4-BE49-F238E27FC236}">
                <a16:creationId xmlns:a16="http://schemas.microsoft.com/office/drawing/2014/main" id="{A2C5C548-AE82-F76B-A532-6AC0085FC29A}"/>
              </a:ext>
            </a:extLst>
          </p:cNvPr>
          <p:cNvSpPr>
            <a:spLocks noGrp="1"/>
          </p:cNvSpPr>
          <p:nvPr>
            <p:ph type="body" sz="quarter" idx="26"/>
            <p:custDataLst>
              <p:tags r:id="rId6"/>
            </p:custDataLst>
          </p:nvPr>
        </p:nvSpPr>
        <p:spPr>
          <a:xfrm>
            <a:off x="490540" y="4040944"/>
            <a:ext cx="3591387" cy="1916944"/>
          </a:xfrm>
          <a:solidFill>
            <a:schemeClr val="accent2"/>
          </a:solidFill>
        </p:spPr>
        <p:txBody>
          <a:bodyPr lIns="756000" tIns="216000" rIns="180000" bIns="180000"/>
          <a:lstStyle>
            <a:lvl1pPr>
              <a:defRPr sz="1400">
                <a:solidFill>
                  <a:schemeClr val="bg1"/>
                </a:solidFill>
              </a:defRPr>
            </a:lvl1pPr>
            <a:lvl2pPr marL="216000" indent="-216000">
              <a:buClrTx/>
              <a:defRPr sz="1400">
                <a:solidFill>
                  <a:schemeClr val="bg1"/>
                </a:solidFill>
              </a:defRPr>
            </a:lvl2pPr>
            <a:lvl3pPr marL="432000" indent="-216000">
              <a:buClrTx/>
              <a:defRPr sz="12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buClrTx/>
              <a:defRPr>
                <a:solidFill>
                  <a:schemeClr val="bg1"/>
                </a:solidFill>
              </a:defRPr>
            </a:lvl6pPr>
            <a:lvl7pPr>
              <a:buClrTx/>
              <a:defRPr>
                <a:solidFill>
                  <a:schemeClr val="bg1"/>
                </a:solidFill>
              </a:defRPr>
            </a:lvl7pPr>
            <a:lvl8pPr>
              <a:buClrTx/>
              <a:defRPr>
                <a:solidFill>
                  <a:schemeClr val="bg1"/>
                </a:solidFill>
              </a:defRPr>
            </a:lvl8pPr>
            <a:lvl9pPr>
              <a:buClrTx/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26" name="Textplatzhalter 31">
            <a:extLst>
              <a:ext uri="{FF2B5EF4-FFF2-40B4-BE49-F238E27FC236}">
                <a16:creationId xmlns:a16="http://schemas.microsoft.com/office/drawing/2014/main" id="{8A8B9F47-64DE-3BC6-6833-E242EC1E4641}"/>
              </a:ext>
            </a:extLst>
          </p:cNvPr>
          <p:cNvSpPr>
            <a:spLocks noGrp="1"/>
          </p:cNvSpPr>
          <p:nvPr>
            <p:ph type="body" sz="quarter" idx="28"/>
            <p:custDataLst>
              <p:tags r:id="rId7"/>
            </p:custDataLst>
          </p:nvPr>
        </p:nvSpPr>
        <p:spPr>
          <a:xfrm>
            <a:off x="4298719" y="4040944"/>
            <a:ext cx="3591387" cy="1916944"/>
          </a:xfrm>
          <a:solidFill>
            <a:schemeClr val="accent1"/>
          </a:solidFill>
        </p:spPr>
        <p:txBody>
          <a:bodyPr lIns="756000" tIns="216000" rIns="180000" bIns="180000"/>
          <a:lstStyle>
            <a:lvl1pPr>
              <a:defRPr sz="1400">
                <a:solidFill>
                  <a:schemeClr val="bg1"/>
                </a:solidFill>
              </a:defRPr>
            </a:lvl1pPr>
            <a:lvl2pPr marL="216000" indent="-216000">
              <a:buClrTx/>
              <a:defRPr sz="1400">
                <a:solidFill>
                  <a:schemeClr val="bg1"/>
                </a:solidFill>
              </a:defRPr>
            </a:lvl2pPr>
            <a:lvl3pPr marL="432000" indent="-216000">
              <a:buClrTx/>
              <a:defRPr sz="12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buClrTx/>
              <a:defRPr>
                <a:solidFill>
                  <a:schemeClr val="bg1"/>
                </a:solidFill>
              </a:defRPr>
            </a:lvl6pPr>
            <a:lvl7pPr>
              <a:buClrTx/>
              <a:defRPr>
                <a:solidFill>
                  <a:schemeClr val="bg1"/>
                </a:solidFill>
              </a:defRPr>
            </a:lvl7pPr>
            <a:lvl8pPr>
              <a:buClrTx/>
              <a:defRPr>
                <a:solidFill>
                  <a:schemeClr val="bg1"/>
                </a:solidFill>
              </a:defRPr>
            </a:lvl8pPr>
            <a:lvl9pPr>
              <a:buClrTx/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28" name="Textplatzhalter 31">
            <a:extLst>
              <a:ext uri="{FF2B5EF4-FFF2-40B4-BE49-F238E27FC236}">
                <a16:creationId xmlns:a16="http://schemas.microsoft.com/office/drawing/2014/main" id="{4CA4322A-9383-771C-D146-C5557EB18D27}"/>
              </a:ext>
            </a:extLst>
          </p:cNvPr>
          <p:cNvSpPr>
            <a:spLocks noGrp="1"/>
          </p:cNvSpPr>
          <p:nvPr>
            <p:ph type="body" sz="quarter" idx="30"/>
            <p:custDataLst>
              <p:tags r:id="rId8"/>
            </p:custDataLst>
          </p:nvPr>
        </p:nvSpPr>
        <p:spPr>
          <a:xfrm>
            <a:off x="8106901" y="4040944"/>
            <a:ext cx="3591387" cy="1916944"/>
          </a:xfrm>
          <a:solidFill>
            <a:schemeClr val="accent2"/>
          </a:solidFill>
        </p:spPr>
        <p:txBody>
          <a:bodyPr lIns="756000" tIns="216000" rIns="180000" bIns="180000"/>
          <a:lstStyle>
            <a:lvl1pPr>
              <a:defRPr sz="1400">
                <a:solidFill>
                  <a:schemeClr val="bg1"/>
                </a:solidFill>
              </a:defRPr>
            </a:lvl1pPr>
            <a:lvl2pPr marL="216000" indent="-216000">
              <a:buClrTx/>
              <a:defRPr sz="1400">
                <a:solidFill>
                  <a:schemeClr val="bg1"/>
                </a:solidFill>
              </a:defRPr>
            </a:lvl2pPr>
            <a:lvl3pPr marL="432000" indent="-216000">
              <a:buClrTx/>
              <a:defRPr sz="12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buClrTx/>
              <a:defRPr>
                <a:solidFill>
                  <a:schemeClr val="bg1"/>
                </a:solidFill>
              </a:defRPr>
            </a:lvl6pPr>
            <a:lvl7pPr>
              <a:buClrTx/>
              <a:defRPr>
                <a:solidFill>
                  <a:schemeClr val="bg1"/>
                </a:solidFill>
              </a:defRPr>
            </a:lvl7pPr>
            <a:lvl8pPr>
              <a:buClrTx/>
              <a:defRPr>
                <a:solidFill>
                  <a:schemeClr val="bg1"/>
                </a:solidFill>
              </a:defRPr>
            </a:lvl8pPr>
            <a:lvl9pPr>
              <a:buClrTx/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36" name="Textplatzhalter 35">
            <a:extLst>
              <a:ext uri="{FF2B5EF4-FFF2-40B4-BE49-F238E27FC236}">
                <a16:creationId xmlns:a16="http://schemas.microsoft.com/office/drawing/2014/main" id="{29922BE4-B531-6CB1-CB97-D41569ECE812}"/>
              </a:ext>
            </a:extLst>
          </p:cNvPr>
          <p:cNvSpPr>
            <a:spLocks noGrp="1"/>
          </p:cNvSpPr>
          <p:nvPr>
            <p:ph type="body" sz="quarter" idx="31" hasCustomPrompt="1"/>
            <p:custDataLst>
              <p:tags r:id="rId9"/>
            </p:custDataLst>
          </p:nvPr>
        </p:nvSpPr>
        <p:spPr>
          <a:xfrm>
            <a:off x="4300306" y="1908000"/>
            <a:ext cx="594000" cy="668824"/>
          </a:xfrm>
        </p:spPr>
        <p:txBody>
          <a:bodyPr lIns="0" tIns="169200" anchor="t"/>
          <a:lstStyle>
            <a:lvl1pPr algn="r">
              <a:spcBef>
                <a:spcPts val="0"/>
              </a:spcBef>
              <a:defRPr sz="2600" b="1">
                <a:solidFill>
                  <a:schemeClr val="bg1"/>
                </a:solidFill>
                <a:latin typeface="+mj-lt"/>
              </a:defRPr>
            </a:lvl1pPr>
            <a:lvl2pPr marL="0" indent="0" algn="r">
              <a:spcBef>
                <a:spcPts val="0"/>
              </a:spcBef>
              <a:buNone/>
              <a:defRPr sz="2600" b="1">
                <a:solidFill>
                  <a:schemeClr val="bg1"/>
                </a:solidFill>
                <a:latin typeface="+mj-lt"/>
              </a:defRPr>
            </a:lvl2pPr>
            <a:lvl3pPr marL="0" indent="0" algn="r">
              <a:spcBef>
                <a:spcPts val="0"/>
              </a:spcBef>
              <a:buNone/>
              <a:defRPr sz="2600" b="1">
                <a:solidFill>
                  <a:schemeClr val="bg1"/>
                </a:solidFill>
                <a:latin typeface="+mj-lt"/>
              </a:defRPr>
            </a:lvl3pPr>
            <a:lvl4pPr algn="r">
              <a:spcBef>
                <a:spcPts val="0"/>
              </a:spcBef>
              <a:defRPr sz="2600" b="1">
                <a:solidFill>
                  <a:schemeClr val="bg1"/>
                </a:solidFill>
                <a:latin typeface="+mj-lt"/>
              </a:defRPr>
            </a:lvl4pPr>
            <a:lvl5pPr algn="r">
              <a:spcBef>
                <a:spcPts val="0"/>
              </a:spcBef>
              <a:defRPr sz="2600" b="1">
                <a:solidFill>
                  <a:schemeClr val="bg1"/>
                </a:solidFill>
                <a:latin typeface="+mj-lt"/>
              </a:defRPr>
            </a:lvl5pPr>
            <a:lvl6pPr marL="0" indent="0" algn="r">
              <a:spcBef>
                <a:spcPts val="0"/>
              </a:spcBef>
              <a:buNone/>
              <a:defRPr sz="2600" b="1">
                <a:solidFill>
                  <a:schemeClr val="bg1"/>
                </a:solidFill>
                <a:latin typeface="+mj-lt"/>
              </a:defRPr>
            </a:lvl6pPr>
            <a:lvl7pPr marL="0" indent="0" algn="r">
              <a:spcBef>
                <a:spcPts val="0"/>
              </a:spcBef>
              <a:buNone/>
              <a:defRPr sz="2600" b="1">
                <a:solidFill>
                  <a:schemeClr val="bg1"/>
                </a:solidFill>
                <a:latin typeface="+mj-lt"/>
              </a:defRPr>
            </a:lvl7pPr>
            <a:lvl8pPr marL="0" indent="0" algn="r">
              <a:spcBef>
                <a:spcPts val="0"/>
              </a:spcBef>
              <a:buNone/>
              <a:defRPr sz="2600" b="1">
                <a:solidFill>
                  <a:schemeClr val="bg1"/>
                </a:solidFill>
                <a:latin typeface="+mj-lt"/>
              </a:defRPr>
            </a:lvl8pPr>
            <a:lvl9pPr marL="0" indent="0" algn="r">
              <a:spcBef>
                <a:spcPts val="0"/>
              </a:spcBef>
              <a:buNone/>
              <a:defRPr sz="2600" b="1">
                <a:solidFill>
                  <a:schemeClr val="bg1"/>
                </a:solidFill>
                <a:latin typeface="+mj-lt"/>
              </a:defRPr>
            </a:lvl9pPr>
          </a:lstStyle>
          <a:p>
            <a:pPr lvl="0"/>
            <a:r>
              <a:rPr lang="en-US"/>
              <a:t>01</a:t>
            </a:r>
            <a:endParaRPr lang="en-US" dirty="0"/>
          </a:p>
        </p:txBody>
      </p:sp>
      <p:sp>
        <p:nvSpPr>
          <p:cNvPr id="37" name="Textplatzhalter 35">
            <a:extLst>
              <a:ext uri="{FF2B5EF4-FFF2-40B4-BE49-F238E27FC236}">
                <a16:creationId xmlns:a16="http://schemas.microsoft.com/office/drawing/2014/main" id="{4FE57D8D-D662-F40E-2FE6-25393EEB60DF}"/>
              </a:ext>
            </a:extLst>
          </p:cNvPr>
          <p:cNvSpPr>
            <a:spLocks noGrp="1"/>
          </p:cNvSpPr>
          <p:nvPr>
            <p:ph type="body" sz="quarter" idx="32" hasCustomPrompt="1"/>
            <p:custDataLst>
              <p:tags r:id="rId10"/>
            </p:custDataLst>
          </p:nvPr>
        </p:nvSpPr>
        <p:spPr>
          <a:xfrm>
            <a:off x="8108488" y="1908000"/>
            <a:ext cx="594000" cy="668824"/>
          </a:xfrm>
        </p:spPr>
        <p:txBody>
          <a:bodyPr lIns="0" tIns="169200" anchor="t"/>
          <a:lstStyle>
            <a:lvl1pPr algn="r">
              <a:spcBef>
                <a:spcPts val="0"/>
              </a:spcBef>
              <a:defRPr sz="2600" b="1">
                <a:solidFill>
                  <a:schemeClr val="bg1"/>
                </a:solidFill>
                <a:latin typeface="+mj-lt"/>
              </a:defRPr>
            </a:lvl1pPr>
            <a:lvl2pPr marL="0" indent="0" algn="r">
              <a:spcBef>
                <a:spcPts val="0"/>
              </a:spcBef>
              <a:buNone/>
              <a:defRPr sz="2600" b="1">
                <a:solidFill>
                  <a:schemeClr val="bg1"/>
                </a:solidFill>
                <a:latin typeface="+mj-lt"/>
              </a:defRPr>
            </a:lvl2pPr>
            <a:lvl3pPr marL="0" indent="0" algn="r">
              <a:spcBef>
                <a:spcPts val="0"/>
              </a:spcBef>
              <a:buNone/>
              <a:defRPr sz="2600" b="1">
                <a:solidFill>
                  <a:schemeClr val="bg1"/>
                </a:solidFill>
                <a:latin typeface="+mj-lt"/>
              </a:defRPr>
            </a:lvl3pPr>
            <a:lvl4pPr algn="r">
              <a:spcBef>
                <a:spcPts val="0"/>
              </a:spcBef>
              <a:defRPr sz="2600" b="1">
                <a:solidFill>
                  <a:schemeClr val="bg1"/>
                </a:solidFill>
                <a:latin typeface="+mj-lt"/>
              </a:defRPr>
            </a:lvl4pPr>
            <a:lvl5pPr algn="r">
              <a:spcBef>
                <a:spcPts val="0"/>
              </a:spcBef>
              <a:defRPr sz="2600" b="1">
                <a:solidFill>
                  <a:schemeClr val="bg1"/>
                </a:solidFill>
                <a:latin typeface="+mj-lt"/>
              </a:defRPr>
            </a:lvl5pPr>
            <a:lvl6pPr marL="0" indent="0" algn="r">
              <a:spcBef>
                <a:spcPts val="0"/>
              </a:spcBef>
              <a:buNone/>
              <a:defRPr sz="2600" b="1">
                <a:solidFill>
                  <a:schemeClr val="bg1"/>
                </a:solidFill>
                <a:latin typeface="+mj-lt"/>
              </a:defRPr>
            </a:lvl6pPr>
            <a:lvl7pPr marL="0" indent="0" algn="r">
              <a:spcBef>
                <a:spcPts val="0"/>
              </a:spcBef>
              <a:buNone/>
              <a:defRPr sz="2600" b="1">
                <a:solidFill>
                  <a:schemeClr val="bg1"/>
                </a:solidFill>
                <a:latin typeface="+mj-lt"/>
              </a:defRPr>
            </a:lvl7pPr>
            <a:lvl8pPr marL="0" indent="0" algn="r">
              <a:spcBef>
                <a:spcPts val="0"/>
              </a:spcBef>
              <a:buNone/>
              <a:defRPr sz="2600" b="1">
                <a:solidFill>
                  <a:schemeClr val="bg1"/>
                </a:solidFill>
                <a:latin typeface="+mj-lt"/>
              </a:defRPr>
            </a:lvl8pPr>
            <a:lvl9pPr marL="0" indent="0" algn="r">
              <a:spcBef>
                <a:spcPts val="0"/>
              </a:spcBef>
              <a:buNone/>
              <a:defRPr sz="2600" b="1">
                <a:solidFill>
                  <a:schemeClr val="bg1"/>
                </a:solidFill>
                <a:latin typeface="+mj-lt"/>
              </a:defRPr>
            </a:lvl9pPr>
          </a:lstStyle>
          <a:p>
            <a:pPr lvl="0"/>
            <a:r>
              <a:rPr lang="en-US"/>
              <a:t>01</a:t>
            </a:r>
            <a:endParaRPr lang="en-US" dirty="0"/>
          </a:p>
        </p:txBody>
      </p:sp>
      <p:sp>
        <p:nvSpPr>
          <p:cNvPr id="38" name="Textplatzhalter 35">
            <a:extLst>
              <a:ext uri="{FF2B5EF4-FFF2-40B4-BE49-F238E27FC236}">
                <a16:creationId xmlns:a16="http://schemas.microsoft.com/office/drawing/2014/main" id="{B96913A9-E440-70F0-6781-C4895DD89E1C}"/>
              </a:ext>
            </a:extLst>
          </p:cNvPr>
          <p:cNvSpPr>
            <a:spLocks noGrp="1"/>
          </p:cNvSpPr>
          <p:nvPr>
            <p:ph type="body" sz="quarter" idx="33" hasCustomPrompt="1"/>
            <p:custDataLst>
              <p:tags r:id="rId11"/>
            </p:custDataLst>
          </p:nvPr>
        </p:nvSpPr>
        <p:spPr>
          <a:xfrm>
            <a:off x="490540" y="4040944"/>
            <a:ext cx="594000" cy="668824"/>
          </a:xfrm>
        </p:spPr>
        <p:txBody>
          <a:bodyPr lIns="0" tIns="169200" anchor="t"/>
          <a:lstStyle>
            <a:lvl1pPr algn="r">
              <a:spcBef>
                <a:spcPts val="0"/>
              </a:spcBef>
              <a:defRPr sz="2600" b="1">
                <a:solidFill>
                  <a:schemeClr val="bg1"/>
                </a:solidFill>
                <a:latin typeface="+mj-lt"/>
              </a:defRPr>
            </a:lvl1pPr>
            <a:lvl2pPr marL="0" indent="0" algn="r">
              <a:spcBef>
                <a:spcPts val="0"/>
              </a:spcBef>
              <a:buNone/>
              <a:defRPr sz="2600" b="1">
                <a:solidFill>
                  <a:schemeClr val="bg1"/>
                </a:solidFill>
                <a:latin typeface="+mj-lt"/>
              </a:defRPr>
            </a:lvl2pPr>
            <a:lvl3pPr marL="0" indent="0" algn="r">
              <a:spcBef>
                <a:spcPts val="0"/>
              </a:spcBef>
              <a:buNone/>
              <a:defRPr sz="2600" b="1">
                <a:solidFill>
                  <a:schemeClr val="bg1"/>
                </a:solidFill>
                <a:latin typeface="+mj-lt"/>
              </a:defRPr>
            </a:lvl3pPr>
            <a:lvl4pPr algn="r">
              <a:spcBef>
                <a:spcPts val="0"/>
              </a:spcBef>
              <a:defRPr sz="2600" b="1">
                <a:solidFill>
                  <a:schemeClr val="bg1"/>
                </a:solidFill>
                <a:latin typeface="+mj-lt"/>
              </a:defRPr>
            </a:lvl4pPr>
            <a:lvl5pPr algn="r">
              <a:spcBef>
                <a:spcPts val="0"/>
              </a:spcBef>
              <a:defRPr sz="2600" b="1">
                <a:solidFill>
                  <a:schemeClr val="bg1"/>
                </a:solidFill>
                <a:latin typeface="+mj-lt"/>
              </a:defRPr>
            </a:lvl5pPr>
            <a:lvl6pPr marL="0" indent="0" algn="r">
              <a:spcBef>
                <a:spcPts val="0"/>
              </a:spcBef>
              <a:buNone/>
              <a:defRPr sz="2600" b="1">
                <a:solidFill>
                  <a:schemeClr val="bg1"/>
                </a:solidFill>
                <a:latin typeface="+mj-lt"/>
              </a:defRPr>
            </a:lvl6pPr>
            <a:lvl7pPr marL="0" indent="0" algn="r">
              <a:spcBef>
                <a:spcPts val="0"/>
              </a:spcBef>
              <a:buNone/>
              <a:defRPr sz="2600" b="1">
                <a:solidFill>
                  <a:schemeClr val="bg1"/>
                </a:solidFill>
                <a:latin typeface="+mj-lt"/>
              </a:defRPr>
            </a:lvl7pPr>
            <a:lvl8pPr marL="0" indent="0" algn="r">
              <a:spcBef>
                <a:spcPts val="0"/>
              </a:spcBef>
              <a:buNone/>
              <a:defRPr sz="2600" b="1">
                <a:solidFill>
                  <a:schemeClr val="bg1"/>
                </a:solidFill>
                <a:latin typeface="+mj-lt"/>
              </a:defRPr>
            </a:lvl8pPr>
            <a:lvl9pPr marL="0" indent="0" algn="r">
              <a:spcBef>
                <a:spcPts val="0"/>
              </a:spcBef>
              <a:buNone/>
              <a:defRPr sz="2600" b="1">
                <a:solidFill>
                  <a:schemeClr val="bg1"/>
                </a:solidFill>
                <a:latin typeface="+mj-lt"/>
              </a:defRPr>
            </a:lvl9pPr>
          </a:lstStyle>
          <a:p>
            <a:pPr lvl="0"/>
            <a:r>
              <a:rPr lang="en-US"/>
              <a:t>01</a:t>
            </a:r>
            <a:endParaRPr lang="en-US" dirty="0"/>
          </a:p>
        </p:txBody>
      </p:sp>
      <p:sp>
        <p:nvSpPr>
          <p:cNvPr id="39" name="Textplatzhalter 35">
            <a:extLst>
              <a:ext uri="{FF2B5EF4-FFF2-40B4-BE49-F238E27FC236}">
                <a16:creationId xmlns:a16="http://schemas.microsoft.com/office/drawing/2014/main" id="{8EA27BCF-EF97-F229-8DC3-CB5A13FD377C}"/>
              </a:ext>
            </a:extLst>
          </p:cNvPr>
          <p:cNvSpPr>
            <a:spLocks noGrp="1"/>
          </p:cNvSpPr>
          <p:nvPr>
            <p:ph type="body" sz="quarter" idx="34" hasCustomPrompt="1"/>
            <p:custDataLst>
              <p:tags r:id="rId12"/>
            </p:custDataLst>
          </p:nvPr>
        </p:nvSpPr>
        <p:spPr>
          <a:xfrm>
            <a:off x="4298719" y="4040944"/>
            <a:ext cx="594000" cy="668824"/>
          </a:xfrm>
        </p:spPr>
        <p:txBody>
          <a:bodyPr lIns="0" tIns="169200" anchor="t"/>
          <a:lstStyle>
            <a:lvl1pPr algn="r">
              <a:spcBef>
                <a:spcPts val="0"/>
              </a:spcBef>
              <a:defRPr sz="2600" b="1">
                <a:solidFill>
                  <a:schemeClr val="bg1"/>
                </a:solidFill>
                <a:latin typeface="+mj-lt"/>
              </a:defRPr>
            </a:lvl1pPr>
            <a:lvl2pPr marL="0" indent="0" algn="r">
              <a:spcBef>
                <a:spcPts val="0"/>
              </a:spcBef>
              <a:buNone/>
              <a:defRPr sz="2600" b="1">
                <a:solidFill>
                  <a:schemeClr val="bg1"/>
                </a:solidFill>
                <a:latin typeface="+mj-lt"/>
              </a:defRPr>
            </a:lvl2pPr>
            <a:lvl3pPr marL="0" indent="0" algn="r">
              <a:spcBef>
                <a:spcPts val="0"/>
              </a:spcBef>
              <a:buNone/>
              <a:defRPr sz="2600" b="1">
                <a:solidFill>
                  <a:schemeClr val="bg1"/>
                </a:solidFill>
                <a:latin typeface="+mj-lt"/>
              </a:defRPr>
            </a:lvl3pPr>
            <a:lvl4pPr algn="r">
              <a:spcBef>
                <a:spcPts val="0"/>
              </a:spcBef>
              <a:defRPr sz="2600" b="1">
                <a:solidFill>
                  <a:schemeClr val="bg1"/>
                </a:solidFill>
                <a:latin typeface="+mj-lt"/>
              </a:defRPr>
            </a:lvl4pPr>
            <a:lvl5pPr algn="r">
              <a:spcBef>
                <a:spcPts val="0"/>
              </a:spcBef>
              <a:defRPr sz="2600" b="1">
                <a:solidFill>
                  <a:schemeClr val="bg1"/>
                </a:solidFill>
                <a:latin typeface="+mj-lt"/>
              </a:defRPr>
            </a:lvl5pPr>
            <a:lvl6pPr marL="0" indent="0" algn="r">
              <a:spcBef>
                <a:spcPts val="0"/>
              </a:spcBef>
              <a:buNone/>
              <a:defRPr sz="2600" b="1">
                <a:solidFill>
                  <a:schemeClr val="bg1"/>
                </a:solidFill>
                <a:latin typeface="+mj-lt"/>
              </a:defRPr>
            </a:lvl6pPr>
            <a:lvl7pPr marL="0" indent="0" algn="r">
              <a:spcBef>
                <a:spcPts val="0"/>
              </a:spcBef>
              <a:buNone/>
              <a:defRPr sz="2600" b="1">
                <a:solidFill>
                  <a:schemeClr val="bg1"/>
                </a:solidFill>
                <a:latin typeface="+mj-lt"/>
              </a:defRPr>
            </a:lvl7pPr>
            <a:lvl8pPr marL="0" indent="0" algn="r">
              <a:spcBef>
                <a:spcPts val="0"/>
              </a:spcBef>
              <a:buNone/>
              <a:defRPr sz="2600" b="1">
                <a:solidFill>
                  <a:schemeClr val="bg1"/>
                </a:solidFill>
                <a:latin typeface="+mj-lt"/>
              </a:defRPr>
            </a:lvl8pPr>
            <a:lvl9pPr marL="0" indent="0" algn="r">
              <a:spcBef>
                <a:spcPts val="0"/>
              </a:spcBef>
              <a:buNone/>
              <a:defRPr sz="2600" b="1">
                <a:solidFill>
                  <a:schemeClr val="bg1"/>
                </a:solidFill>
                <a:latin typeface="+mj-lt"/>
              </a:defRPr>
            </a:lvl9pPr>
          </a:lstStyle>
          <a:p>
            <a:pPr lvl="0"/>
            <a:r>
              <a:rPr lang="en-US"/>
              <a:t>01</a:t>
            </a:r>
            <a:endParaRPr lang="en-US" dirty="0"/>
          </a:p>
        </p:txBody>
      </p:sp>
      <p:sp>
        <p:nvSpPr>
          <p:cNvPr id="40" name="Textplatzhalter 35">
            <a:extLst>
              <a:ext uri="{FF2B5EF4-FFF2-40B4-BE49-F238E27FC236}">
                <a16:creationId xmlns:a16="http://schemas.microsoft.com/office/drawing/2014/main" id="{7A0F31C6-4CE5-80B9-327F-2884C95F7255}"/>
              </a:ext>
            </a:extLst>
          </p:cNvPr>
          <p:cNvSpPr>
            <a:spLocks noGrp="1"/>
          </p:cNvSpPr>
          <p:nvPr>
            <p:ph type="body" sz="quarter" idx="35" hasCustomPrompt="1"/>
            <p:custDataLst>
              <p:tags r:id="rId13"/>
            </p:custDataLst>
          </p:nvPr>
        </p:nvSpPr>
        <p:spPr>
          <a:xfrm>
            <a:off x="8106901" y="4040944"/>
            <a:ext cx="594000" cy="668824"/>
          </a:xfrm>
        </p:spPr>
        <p:txBody>
          <a:bodyPr lIns="0" tIns="169200" anchor="t"/>
          <a:lstStyle>
            <a:lvl1pPr algn="r">
              <a:spcBef>
                <a:spcPts val="0"/>
              </a:spcBef>
              <a:defRPr sz="2600" b="1">
                <a:solidFill>
                  <a:schemeClr val="bg1"/>
                </a:solidFill>
                <a:latin typeface="+mj-lt"/>
              </a:defRPr>
            </a:lvl1pPr>
            <a:lvl2pPr marL="0" indent="0" algn="r">
              <a:spcBef>
                <a:spcPts val="0"/>
              </a:spcBef>
              <a:buNone/>
              <a:defRPr sz="2600" b="1">
                <a:solidFill>
                  <a:schemeClr val="bg1"/>
                </a:solidFill>
                <a:latin typeface="+mj-lt"/>
              </a:defRPr>
            </a:lvl2pPr>
            <a:lvl3pPr marL="0" indent="0" algn="r">
              <a:spcBef>
                <a:spcPts val="0"/>
              </a:spcBef>
              <a:buNone/>
              <a:defRPr sz="2600" b="1">
                <a:solidFill>
                  <a:schemeClr val="bg1"/>
                </a:solidFill>
                <a:latin typeface="+mj-lt"/>
              </a:defRPr>
            </a:lvl3pPr>
            <a:lvl4pPr algn="r">
              <a:spcBef>
                <a:spcPts val="0"/>
              </a:spcBef>
              <a:defRPr sz="2600" b="1">
                <a:solidFill>
                  <a:schemeClr val="bg1"/>
                </a:solidFill>
                <a:latin typeface="+mj-lt"/>
              </a:defRPr>
            </a:lvl4pPr>
            <a:lvl5pPr algn="r">
              <a:spcBef>
                <a:spcPts val="0"/>
              </a:spcBef>
              <a:defRPr sz="2600" b="1">
                <a:solidFill>
                  <a:schemeClr val="bg1"/>
                </a:solidFill>
                <a:latin typeface="+mj-lt"/>
              </a:defRPr>
            </a:lvl5pPr>
            <a:lvl6pPr marL="0" indent="0" algn="r">
              <a:spcBef>
                <a:spcPts val="0"/>
              </a:spcBef>
              <a:buNone/>
              <a:defRPr sz="2600" b="1">
                <a:solidFill>
                  <a:schemeClr val="bg1"/>
                </a:solidFill>
                <a:latin typeface="+mj-lt"/>
              </a:defRPr>
            </a:lvl6pPr>
            <a:lvl7pPr marL="0" indent="0" algn="r">
              <a:spcBef>
                <a:spcPts val="0"/>
              </a:spcBef>
              <a:buNone/>
              <a:defRPr sz="2600" b="1">
                <a:solidFill>
                  <a:schemeClr val="bg1"/>
                </a:solidFill>
                <a:latin typeface="+mj-lt"/>
              </a:defRPr>
            </a:lvl7pPr>
            <a:lvl8pPr marL="0" indent="0" algn="r">
              <a:spcBef>
                <a:spcPts val="0"/>
              </a:spcBef>
              <a:buNone/>
              <a:defRPr sz="2600" b="1">
                <a:solidFill>
                  <a:schemeClr val="bg1"/>
                </a:solidFill>
                <a:latin typeface="+mj-lt"/>
              </a:defRPr>
            </a:lvl8pPr>
            <a:lvl9pPr marL="0" indent="0" algn="r">
              <a:spcBef>
                <a:spcPts val="0"/>
              </a:spcBef>
              <a:buNone/>
              <a:defRPr sz="2600" b="1">
                <a:solidFill>
                  <a:schemeClr val="bg1"/>
                </a:solidFill>
                <a:latin typeface="+mj-lt"/>
              </a:defRPr>
            </a:lvl9pPr>
          </a:lstStyle>
          <a:p>
            <a:pPr lvl="0"/>
            <a:r>
              <a:rPr lang="en-US"/>
              <a:t>01</a:t>
            </a:r>
            <a:endParaRPr lang="en-US" dirty="0"/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23B86E40-E8FD-B75B-1B07-18B9F274AEDE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14"/>
            </p:custDataLst>
          </p:nvPr>
        </p:nvSpPr>
        <p:spPr/>
        <p:txBody>
          <a:bodyPr/>
          <a:lstStyle/>
          <a:p>
            <a:r>
              <a:rPr lang="en-US"/>
              <a:t>Here is a headline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2528352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 of Master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feld 4">
            <a:extLst>
              <a:ext uri="{FF2B5EF4-FFF2-40B4-BE49-F238E27FC236}">
                <a16:creationId xmlns:a16="http://schemas.microsoft.com/office/drawing/2014/main" id="{A35A8E3C-6284-F94D-F36B-F0E728D19CC8}"/>
              </a:ext>
            </a:extLst>
          </p:cNvPr>
          <p:cNvSpPr txBox="1"/>
          <p:nvPr userDrawn="1">
            <p:custDataLst>
              <p:tags r:id="rId1"/>
            </p:custDataLst>
          </p:nvPr>
        </p:nvSpPr>
        <p:spPr>
          <a:xfrm>
            <a:off x="1345223" y="1212121"/>
            <a:ext cx="9501554" cy="4433758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sz="10000" dirty="0">
                <a:solidFill>
                  <a:schemeClr val="bg1"/>
                </a:solidFill>
              </a:rPr>
              <a:t>End </a:t>
            </a:r>
            <a:r>
              <a:rPr lang="en-US" sz="10000">
                <a:solidFill>
                  <a:schemeClr val="bg1"/>
                </a:solidFill>
              </a:rPr>
              <a:t>of </a:t>
            </a:r>
            <a:br>
              <a:rPr lang="en-US" sz="10000">
                <a:solidFill>
                  <a:schemeClr val="bg1"/>
                </a:solidFill>
              </a:rPr>
            </a:br>
            <a:r>
              <a:rPr lang="en-US" sz="10000">
                <a:solidFill>
                  <a:schemeClr val="bg1"/>
                </a:solidFill>
              </a:rPr>
              <a:t>Slide Master</a:t>
            </a:r>
            <a:endParaRPr lang="en-US" sz="10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73591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63" Type="http://schemas.openxmlformats.org/officeDocument/2006/relationships/slideLayout" Target="../slideLayouts/slideLayout63.xml"/><Relationship Id="rId68" Type="http://schemas.openxmlformats.org/officeDocument/2006/relationships/slideLayout" Target="../slideLayouts/slideLayout68.xml"/><Relationship Id="rId1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8" Type="http://schemas.openxmlformats.org/officeDocument/2006/relationships/slideLayout" Target="../slideLayouts/slideLayout58.xml"/><Relationship Id="rId66" Type="http://schemas.openxmlformats.org/officeDocument/2006/relationships/slideLayout" Target="../slideLayouts/slideLayout66.xml"/><Relationship Id="rId74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61" Type="http://schemas.openxmlformats.org/officeDocument/2006/relationships/slideLayout" Target="../slideLayouts/slideLayout61.xml"/><Relationship Id="rId19" Type="http://schemas.openxmlformats.org/officeDocument/2006/relationships/slideLayout" Target="../slideLayouts/slideLayout1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slideLayout" Target="../slideLayouts/slideLayout56.xml"/><Relationship Id="rId64" Type="http://schemas.openxmlformats.org/officeDocument/2006/relationships/slideLayout" Target="../slideLayouts/slideLayout64.xml"/><Relationship Id="rId69" Type="http://schemas.openxmlformats.org/officeDocument/2006/relationships/theme" Target="../theme/theme1.xml"/><Relationship Id="rId77" Type="http://schemas.openxmlformats.org/officeDocument/2006/relationships/image" Target="../media/image4.svg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72" Type="http://schemas.openxmlformats.org/officeDocument/2006/relationships/tags" Target="../tags/tag4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59" Type="http://schemas.openxmlformats.org/officeDocument/2006/relationships/slideLayout" Target="../slideLayouts/slideLayout59.xml"/><Relationship Id="rId67" Type="http://schemas.openxmlformats.org/officeDocument/2006/relationships/slideLayout" Target="../slideLayouts/slideLayout67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62" Type="http://schemas.openxmlformats.org/officeDocument/2006/relationships/slideLayout" Target="../slideLayouts/slideLayout62.xml"/><Relationship Id="rId70" Type="http://schemas.openxmlformats.org/officeDocument/2006/relationships/tags" Target="../tags/tag2.xml"/><Relationship Id="rId75" Type="http://schemas.openxmlformats.org/officeDocument/2006/relationships/image" Target="../media/image2.sv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10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60" Type="http://schemas.openxmlformats.org/officeDocument/2006/relationships/slideLayout" Target="../slideLayouts/slideLayout60.xml"/><Relationship Id="rId65" Type="http://schemas.openxmlformats.org/officeDocument/2006/relationships/slideLayout" Target="../slideLayouts/slideLayout65.xml"/><Relationship Id="rId73" Type="http://schemas.openxmlformats.org/officeDocument/2006/relationships/tags" Target="../tags/tag5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9" Type="http://schemas.openxmlformats.org/officeDocument/2006/relationships/slideLayout" Target="../slideLayouts/slideLayout39.xml"/><Relationship Id="rId34" Type="http://schemas.openxmlformats.org/officeDocument/2006/relationships/slideLayout" Target="../slideLayouts/slideLayout34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76" Type="http://schemas.openxmlformats.org/officeDocument/2006/relationships/image" Target="../media/image3.png"/><Relationship Id="rId7" Type="http://schemas.openxmlformats.org/officeDocument/2006/relationships/slideLayout" Target="../slideLayouts/slideLayout7.xml"/><Relationship Id="rId71" Type="http://schemas.openxmlformats.org/officeDocument/2006/relationships/tags" Target="../tags/tag3.xml"/><Relationship Id="rId2" Type="http://schemas.openxmlformats.org/officeDocument/2006/relationships/slideLayout" Target="../slideLayouts/slideLayout2.xml"/><Relationship Id="rId29" Type="http://schemas.openxmlformats.org/officeDocument/2006/relationships/slideLayout" Target="../slideLayouts/slideLayout2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29214A8-49A9-BFBC-9E6C-7E2AE481F0C8}"/>
              </a:ext>
            </a:extLst>
          </p:cNvPr>
          <p:cNvSpPr>
            <a:spLocks noGrp="1"/>
          </p:cNvSpPr>
          <p:nvPr>
            <p:ph type="sldNum" sz="quarter" idx="4"/>
            <p:custDataLst>
              <p:tags r:id="rId70"/>
            </p:custDataLst>
          </p:nvPr>
        </p:nvSpPr>
        <p:spPr>
          <a:xfrm>
            <a:off x="492125" y="6230012"/>
            <a:ext cx="1062831" cy="365125"/>
          </a:xfrm>
          <a:prstGeom prst="rect">
            <a:avLst/>
          </a:prstGeom>
          <a:blipFill>
            <a:blip r:embed="rId74">
              <a:extLst>
                <a:ext uri="{96DAC541-7B7A-43D3-8B79-37D633B846F1}">
                  <asvg:svgBlip xmlns:asvg="http://schemas.microsoft.com/office/drawing/2016/SVG/main" r:embed="rId75"/>
                </a:ext>
              </a:extLst>
            </a:blip>
            <a:stretch>
              <a:fillRect/>
            </a:stretch>
          </a:blipFill>
        </p:spPr>
        <p:txBody>
          <a:bodyPr vert="horz" lIns="190800" tIns="18000" rIns="0" bIns="0" rtlCol="0" anchor="ctr"/>
          <a:lstStyle>
            <a:lvl1pPr marL="0" indent="0" algn="l" fontAlgn="ctr">
              <a:buClr>
                <a:schemeClr val="accent1"/>
              </a:buClr>
              <a:buSzPct val="75000"/>
              <a:buFontTx/>
              <a:buNone/>
              <a:defRPr sz="1200">
                <a:solidFill>
                  <a:schemeClr val="tx1"/>
                </a:solidFill>
                <a:latin typeface="+mj-lt"/>
              </a:defRPr>
            </a:lvl1pPr>
          </a:lstStyle>
          <a:p>
            <a:fld id="{BED803A3-C4DB-4E36-9C99-82DF07FD0BF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0EEC7F8A-6A57-0FBE-E2F6-481AE7386741}"/>
              </a:ext>
            </a:extLst>
          </p:cNvPr>
          <p:cNvSpPr>
            <a:spLocks noGrp="1"/>
          </p:cNvSpPr>
          <p:nvPr>
            <p:ph type="title"/>
            <p:custDataLst>
              <p:tags r:id="rId71"/>
            </p:custDataLst>
          </p:nvPr>
        </p:nvSpPr>
        <p:spPr>
          <a:xfrm>
            <a:off x="492125" y="587114"/>
            <a:ext cx="11206163" cy="8028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/>
              <a:t>Here is a headline</a:t>
            </a:r>
            <a:endParaRPr lang="en-US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CDDAE24F-058D-4F81-E1B8-B9DBC2E8A178}"/>
              </a:ext>
            </a:extLst>
          </p:cNvPr>
          <p:cNvSpPr>
            <a:spLocks noGrp="1"/>
          </p:cNvSpPr>
          <p:nvPr>
            <p:ph type="body" idx="1"/>
            <p:custDataLst>
              <p:tags r:id="rId72"/>
            </p:custDataLst>
          </p:nvPr>
        </p:nvSpPr>
        <p:spPr>
          <a:xfrm>
            <a:off x="492125" y="2419372"/>
            <a:ext cx="11206163" cy="353851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Copy 16 pt</a:t>
            </a:r>
          </a:p>
          <a:p>
            <a:pPr lvl="1"/>
            <a:r>
              <a:rPr lang="en-US"/>
              <a:t>First bullet 16 pt</a:t>
            </a:r>
          </a:p>
          <a:p>
            <a:pPr lvl="2"/>
            <a:r>
              <a:rPr lang="en-US"/>
              <a:t>Second bullet 14 pt</a:t>
            </a:r>
          </a:p>
          <a:p>
            <a:pPr lvl="3"/>
            <a:r>
              <a:rPr lang="en-US"/>
              <a:t>Subheading 18 pt</a:t>
            </a:r>
          </a:p>
          <a:p>
            <a:pPr lvl="4"/>
            <a:r>
              <a:rPr lang="en-US"/>
              <a:t>Copy 14 pt</a:t>
            </a:r>
          </a:p>
          <a:p>
            <a:pPr lvl="5"/>
            <a:r>
              <a:rPr lang="en-US"/>
              <a:t>First bullet 14 pt</a:t>
            </a:r>
          </a:p>
          <a:p>
            <a:pPr lvl="6"/>
            <a:r>
              <a:rPr lang="en-US"/>
              <a:t>Second bullet 12 pt</a:t>
            </a:r>
          </a:p>
          <a:p>
            <a:pPr lvl="7"/>
            <a:r>
              <a:rPr lang="en-US"/>
              <a:t>List 16 pt</a:t>
            </a:r>
          </a:p>
          <a:p>
            <a:pPr lvl="8"/>
            <a:r>
              <a:rPr lang="en-US"/>
              <a:t>List 14 pt</a:t>
            </a:r>
            <a:endParaRPr lang="en-US" dirty="0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4C893300-5A20-5759-FEAC-CBB9E930F6BF}"/>
              </a:ext>
            </a:extLst>
          </p:cNvPr>
          <p:cNvPicPr>
            <a:picLocks noChangeAspect="1"/>
          </p:cNvPicPr>
          <p:nvPr userDrawn="1">
            <p:custDataLst>
              <p:tags r:id="rId73"/>
            </p:custDataLst>
          </p:nvPr>
        </p:nvPicPr>
        <p:blipFill>
          <a:blip r:embed="rId7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7"/>
              </a:ext>
            </a:extLst>
          </a:blip>
          <a:stretch>
            <a:fillRect/>
          </a:stretch>
        </p:blipFill>
        <p:spPr>
          <a:xfrm>
            <a:off x="9942641" y="6291603"/>
            <a:ext cx="1755648" cy="241942"/>
          </a:xfrm>
          <a:prstGeom prst="rect">
            <a:avLst/>
          </a:prstGeom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642B4A24-1F58-AAFA-58D3-52B064BC430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15440" y="6230012"/>
            <a:ext cx="405431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de-DE" sz="1200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de-DE"/>
              <a:t>Classification - per note below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2163004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649" r:id="rId2"/>
    <p:sldLayoutId id="2147483698" r:id="rId3"/>
    <p:sldLayoutId id="2147483712" r:id="rId4"/>
    <p:sldLayoutId id="2147483739" r:id="rId5"/>
    <p:sldLayoutId id="2147483740" r:id="rId6"/>
    <p:sldLayoutId id="2147483696" r:id="rId7"/>
    <p:sldLayoutId id="2147483694" r:id="rId8"/>
    <p:sldLayoutId id="2147483699" r:id="rId9"/>
    <p:sldLayoutId id="2147483711" r:id="rId10"/>
    <p:sldLayoutId id="2147483728" r:id="rId11"/>
    <p:sldLayoutId id="2147483705" r:id="rId12"/>
    <p:sldLayoutId id="2147483735" r:id="rId13"/>
    <p:sldLayoutId id="2147483726" r:id="rId14"/>
    <p:sldLayoutId id="2147483714" r:id="rId15"/>
    <p:sldLayoutId id="2147483741" r:id="rId16"/>
    <p:sldLayoutId id="2147483742" r:id="rId17"/>
    <p:sldLayoutId id="2147483729" r:id="rId18"/>
    <p:sldLayoutId id="2147483668" r:id="rId19"/>
    <p:sldLayoutId id="2147483722" r:id="rId20"/>
    <p:sldLayoutId id="2147483720" r:id="rId21"/>
    <p:sldLayoutId id="2147483737" r:id="rId22"/>
    <p:sldLayoutId id="2147483730" r:id="rId23"/>
    <p:sldLayoutId id="2147483703" r:id="rId24"/>
    <p:sldLayoutId id="2147483672" r:id="rId25"/>
    <p:sldLayoutId id="2147483650" r:id="rId26"/>
    <p:sldLayoutId id="2147483700" r:id="rId27"/>
    <p:sldLayoutId id="2147483718" r:id="rId28"/>
    <p:sldLayoutId id="2147483734" r:id="rId29"/>
    <p:sldLayoutId id="2147483654" r:id="rId30"/>
    <p:sldLayoutId id="2147483653" r:id="rId31"/>
    <p:sldLayoutId id="2147483736" r:id="rId32"/>
    <p:sldLayoutId id="2147483716" r:id="rId33"/>
    <p:sldLayoutId id="2147483731" r:id="rId34"/>
    <p:sldLayoutId id="2147483655" r:id="rId35"/>
    <p:sldLayoutId id="2147483656" r:id="rId36"/>
    <p:sldLayoutId id="2147483675" r:id="rId37"/>
    <p:sldLayoutId id="2147483679" r:id="rId38"/>
    <p:sldLayoutId id="2147483662" r:id="rId39"/>
    <p:sldLayoutId id="2147483702" r:id="rId40"/>
    <p:sldLayoutId id="2147483690" r:id="rId41"/>
    <p:sldLayoutId id="2147483660" r:id="rId42"/>
    <p:sldLayoutId id="2147483666" r:id="rId43"/>
    <p:sldLayoutId id="2147483665" r:id="rId44"/>
    <p:sldLayoutId id="2147483689" r:id="rId45"/>
    <p:sldLayoutId id="2147483691" r:id="rId46"/>
    <p:sldLayoutId id="2147483661" r:id="rId47"/>
    <p:sldLayoutId id="2147483669" r:id="rId48"/>
    <p:sldLayoutId id="2147483701" r:id="rId49"/>
    <p:sldLayoutId id="2147483678" r:id="rId50"/>
    <p:sldLayoutId id="2147483732" r:id="rId51"/>
    <p:sldLayoutId id="2147483710" r:id="rId52"/>
    <p:sldLayoutId id="2147483713" r:id="rId53"/>
    <p:sldLayoutId id="2147483743" r:id="rId54"/>
    <p:sldLayoutId id="2147483652" r:id="rId55"/>
    <p:sldLayoutId id="2147483719" r:id="rId56"/>
    <p:sldLayoutId id="2147483658" r:id="rId57"/>
    <p:sldLayoutId id="2147483717" r:id="rId58"/>
    <p:sldLayoutId id="2147483744" r:id="rId59"/>
    <p:sldLayoutId id="2147483733" r:id="rId60"/>
    <p:sldLayoutId id="2147483683" r:id="rId61"/>
    <p:sldLayoutId id="2147483685" r:id="rId62"/>
    <p:sldLayoutId id="2147483688" r:id="rId63"/>
    <p:sldLayoutId id="2147483693" r:id="rId64"/>
    <p:sldLayoutId id="2147483692" r:id="rId65"/>
    <p:sldLayoutId id="2147483670" r:id="rId66"/>
    <p:sldLayoutId id="2147483671" r:id="rId67"/>
    <p:sldLayoutId id="2147483738" r:id="rId68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7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12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288000" indent="-288000" algn="l" defTabSz="914400" rtl="0" eaLnBrk="1" fontAlgn="ctr" latinLnBrk="0" hangingPunct="1">
        <a:lnSpc>
          <a:spcPct val="100000"/>
        </a:lnSpc>
        <a:spcBef>
          <a:spcPts val="1200"/>
        </a:spcBef>
        <a:buClr>
          <a:schemeClr val="accent1"/>
        </a:buClr>
        <a:buSzPct val="100000"/>
        <a:buFont typeface="Symbol" panose="05050102010706020507" pitchFamily="18" charset="2"/>
        <a:buChar char="-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576000" indent="-288000" algn="l" defTabSz="914400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Font typeface="Symbol" panose="05050102010706020507" pitchFamily="18" charset="2"/>
        <a:buChar char="-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None/>
        <a:defRPr sz="1800" b="1" kern="1200">
          <a:solidFill>
            <a:schemeClr val="accent1"/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lnSpc>
          <a:spcPct val="100000"/>
        </a:lnSpc>
        <a:spcBef>
          <a:spcPts val="12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2000" indent="-252000" algn="l" defTabSz="914400" rtl="0" eaLnBrk="1" fontAlgn="ctr" latinLnBrk="0" hangingPunct="1">
        <a:lnSpc>
          <a:spcPct val="100000"/>
        </a:lnSpc>
        <a:spcBef>
          <a:spcPts val="1200"/>
        </a:spcBef>
        <a:buClr>
          <a:schemeClr val="accent1"/>
        </a:buClr>
        <a:buSzPct val="100000"/>
        <a:buFont typeface="Symbol" panose="05050102010706020507" pitchFamily="18" charset="2"/>
        <a:buChar char="-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504000" indent="-252000" algn="l" defTabSz="914400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Font typeface="Symbol" panose="05050102010706020507" pitchFamily="18" charset="2"/>
        <a:buChar char="-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4000" indent="-324000" algn="l" defTabSz="914400" rtl="0" eaLnBrk="1" latinLnBrk="0" hangingPunct="1">
        <a:lnSpc>
          <a:spcPct val="100000"/>
        </a:lnSpc>
        <a:spcBef>
          <a:spcPts val="1200"/>
        </a:spcBef>
        <a:buClr>
          <a:schemeClr val="accent1"/>
        </a:buClr>
        <a:buFont typeface="+mj-lt"/>
        <a:buAutoNum type="arabicPeriod"/>
        <a:defRPr sz="1600" b="0" kern="1200">
          <a:solidFill>
            <a:schemeClr val="tx1"/>
          </a:solidFill>
          <a:latin typeface="+mn-lt"/>
          <a:ea typeface="+mn-ea"/>
          <a:cs typeface="+mn-cs"/>
        </a:defRPr>
      </a:lvl8pPr>
      <a:lvl9pPr marL="324000" indent="-324000" algn="l" defTabSz="914400" rtl="0" eaLnBrk="1" latinLnBrk="0" hangingPunct="1">
        <a:lnSpc>
          <a:spcPct val="100000"/>
        </a:lnSpc>
        <a:spcBef>
          <a:spcPts val="1200"/>
        </a:spcBef>
        <a:buClr>
          <a:schemeClr val="accent1"/>
        </a:buClr>
        <a:buFont typeface="+mj-lt"/>
        <a:buAutoNum type="arabicPeriod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userDrawn="1">
          <p15:clr>
            <a:srgbClr val="F26B43"/>
          </p15:clr>
        </p15:guide>
        <p15:guide id="2" pos="7680" userDrawn="1">
          <p15:clr>
            <a:srgbClr val="F26B43"/>
          </p15:clr>
        </p15:guide>
        <p15:guide id="3" pos="312" userDrawn="1">
          <p15:clr>
            <a:srgbClr val="F26B43"/>
          </p15:clr>
        </p15:guide>
        <p15:guide id="4" pos="1375" userDrawn="1">
          <p15:clr>
            <a:srgbClr val="F26B43"/>
          </p15:clr>
        </p15:guide>
        <p15:guide id="5" pos="1511" userDrawn="1">
          <p15:clr>
            <a:srgbClr val="F26B43"/>
          </p15:clr>
        </p15:guide>
        <p15:guide id="6" pos="2573" userDrawn="1">
          <p15:clr>
            <a:srgbClr val="F26B43"/>
          </p15:clr>
        </p15:guide>
        <p15:guide id="7" pos="2709" userDrawn="1">
          <p15:clr>
            <a:srgbClr val="F26B43"/>
          </p15:clr>
        </p15:guide>
        <p15:guide id="8" pos="3771" userDrawn="1">
          <p15:clr>
            <a:srgbClr val="F26B43"/>
          </p15:clr>
        </p15:guide>
        <p15:guide id="9" pos="3908" userDrawn="1">
          <p15:clr>
            <a:srgbClr val="F26B43"/>
          </p15:clr>
        </p15:guide>
        <p15:guide id="10" pos="4970" userDrawn="1">
          <p15:clr>
            <a:srgbClr val="F26B43"/>
          </p15:clr>
        </p15:guide>
        <p15:guide id="11" pos="5106" userDrawn="1">
          <p15:clr>
            <a:srgbClr val="F26B43"/>
          </p15:clr>
        </p15:guide>
        <p15:guide id="12" pos="6168" userDrawn="1">
          <p15:clr>
            <a:srgbClr val="F26B43"/>
          </p15:clr>
        </p15:guide>
        <p15:guide id="13" pos="6304" userDrawn="1">
          <p15:clr>
            <a:srgbClr val="F26B43"/>
          </p15:clr>
        </p15:guide>
        <p15:guide id="14" pos="7367" userDrawn="1">
          <p15:clr>
            <a:srgbClr val="F26B43"/>
          </p15:clr>
        </p15:guide>
        <p15:guide id="15" orient="horz" userDrawn="1">
          <p15:clr>
            <a:srgbClr val="F26B43"/>
          </p15:clr>
        </p15:guide>
        <p15:guide id="16" orient="horz" pos="4320" userDrawn="1">
          <p15:clr>
            <a:srgbClr val="F26B43"/>
          </p15:clr>
        </p15:guide>
        <p15:guide id="17" orient="horz" pos="680" userDrawn="1">
          <p15:clr>
            <a:srgbClr val="F26B43"/>
          </p15:clr>
        </p15:guide>
        <p15:guide id="18" orient="horz" pos="3753" userDrawn="1">
          <p15:clr>
            <a:srgbClr val="F26B43"/>
          </p15:clr>
        </p15:guide>
        <p15:guide id="19" orient="horz" pos="1525" userDrawn="1">
          <p15:clr>
            <a:srgbClr val="F26B43"/>
          </p15:clr>
        </p15:guide>
        <p15:guide id="20" orient="horz" pos="1205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tags" Target="../tags/tag413.xml"/><Relationship Id="rId1" Type="http://schemas.openxmlformats.org/officeDocument/2006/relationships/tags" Target="../tags/tag412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54.xml"/><Relationship Id="rId1" Type="http://schemas.openxmlformats.org/officeDocument/2006/relationships/tags" Target="../tags/tag41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54.xml"/><Relationship Id="rId1" Type="http://schemas.openxmlformats.org/officeDocument/2006/relationships/tags" Target="../tags/tag42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tags" Target="../tags/tag432.xml"/><Relationship Id="rId3" Type="http://schemas.openxmlformats.org/officeDocument/2006/relationships/tags" Target="../tags/tag427.xml"/><Relationship Id="rId7" Type="http://schemas.openxmlformats.org/officeDocument/2006/relationships/tags" Target="../tags/tag431.xml"/><Relationship Id="rId12" Type="http://schemas.openxmlformats.org/officeDocument/2006/relationships/notesSlide" Target="../notesSlides/notesSlide4.xml"/><Relationship Id="rId2" Type="http://schemas.openxmlformats.org/officeDocument/2006/relationships/tags" Target="../tags/tag426.xml"/><Relationship Id="rId1" Type="http://schemas.openxmlformats.org/officeDocument/2006/relationships/tags" Target="../tags/tag425.xml"/><Relationship Id="rId6" Type="http://schemas.openxmlformats.org/officeDocument/2006/relationships/tags" Target="../tags/tag430.xml"/><Relationship Id="rId11" Type="http://schemas.openxmlformats.org/officeDocument/2006/relationships/slideLayout" Target="../slideLayouts/slideLayout64.xml"/><Relationship Id="rId5" Type="http://schemas.openxmlformats.org/officeDocument/2006/relationships/tags" Target="../tags/tag429.xml"/><Relationship Id="rId10" Type="http://schemas.openxmlformats.org/officeDocument/2006/relationships/tags" Target="../tags/tag434.xml"/><Relationship Id="rId4" Type="http://schemas.openxmlformats.org/officeDocument/2006/relationships/tags" Target="../tags/tag428.xml"/><Relationship Id="rId9" Type="http://schemas.openxmlformats.org/officeDocument/2006/relationships/tags" Target="../tags/tag43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4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openxmlformats.org/officeDocument/2006/relationships/image" Target="../media/image31.svg"/><Relationship Id="rId18" Type="http://schemas.openxmlformats.org/officeDocument/2006/relationships/image" Target="../media/image36.png"/><Relationship Id="rId3" Type="http://schemas.openxmlformats.org/officeDocument/2006/relationships/image" Target="../media/image21.png"/><Relationship Id="rId21" Type="http://schemas.openxmlformats.org/officeDocument/2006/relationships/image" Target="../media/image39.svg"/><Relationship Id="rId7" Type="http://schemas.openxmlformats.org/officeDocument/2006/relationships/image" Target="../media/image25.svg"/><Relationship Id="rId12" Type="http://schemas.openxmlformats.org/officeDocument/2006/relationships/image" Target="../media/image30.png"/><Relationship Id="rId17" Type="http://schemas.openxmlformats.org/officeDocument/2006/relationships/image" Target="../media/image35.svg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34.png"/><Relationship Id="rId20" Type="http://schemas.openxmlformats.org/officeDocument/2006/relationships/image" Target="../media/image38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24.png"/><Relationship Id="rId11" Type="http://schemas.openxmlformats.org/officeDocument/2006/relationships/image" Target="../media/image29.svg"/><Relationship Id="rId5" Type="http://schemas.openxmlformats.org/officeDocument/2006/relationships/image" Target="../media/image23.svg"/><Relationship Id="rId15" Type="http://schemas.openxmlformats.org/officeDocument/2006/relationships/image" Target="../media/image33.svg"/><Relationship Id="rId10" Type="http://schemas.openxmlformats.org/officeDocument/2006/relationships/image" Target="../media/image28.png"/><Relationship Id="rId19" Type="http://schemas.openxmlformats.org/officeDocument/2006/relationships/image" Target="../media/image37.svg"/><Relationship Id="rId4" Type="http://schemas.openxmlformats.org/officeDocument/2006/relationships/image" Target="../media/image22.png"/><Relationship Id="rId9" Type="http://schemas.openxmlformats.org/officeDocument/2006/relationships/image" Target="../media/image27.svg"/><Relationship Id="rId14" Type="http://schemas.openxmlformats.org/officeDocument/2006/relationships/image" Target="../media/image3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svg"/><Relationship Id="rId13" Type="http://schemas.openxmlformats.org/officeDocument/2006/relationships/image" Target="../media/image36.png"/><Relationship Id="rId18" Type="http://schemas.openxmlformats.org/officeDocument/2006/relationships/image" Target="../media/image35.svg"/><Relationship Id="rId26" Type="http://schemas.openxmlformats.org/officeDocument/2006/relationships/image" Target="../media/image47.svg"/><Relationship Id="rId3" Type="http://schemas.openxmlformats.org/officeDocument/2006/relationships/image" Target="../media/image22.png"/><Relationship Id="rId21" Type="http://schemas.openxmlformats.org/officeDocument/2006/relationships/image" Target="../media/image42.png"/><Relationship Id="rId7" Type="http://schemas.openxmlformats.org/officeDocument/2006/relationships/image" Target="../media/image28.png"/><Relationship Id="rId12" Type="http://schemas.openxmlformats.org/officeDocument/2006/relationships/image" Target="../media/image33.svg"/><Relationship Id="rId17" Type="http://schemas.openxmlformats.org/officeDocument/2006/relationships/image" Target="../media/image34.png"/><Relationship Id="rId25" Type="http://schemas.openxmlformats.org/officeDocument/2006/relationships/image" Target="../media/image46.png"/><Relationship Id="rId2" Type="http://schemas.openxmlformats.org/officeDocument/2006/relationships/notesSlide" Target="../notesSlides/notesSlide7.xml"/><Relationship Id="rId16" Type="http://schemas.openxmlformats.org/officeDocument/2006/relationships/image" Target="../media/image39.svg"/><Relationship Id="rId20" Type="http://schemas.openxmlformats.org/officeDocument/2006/relationships/image" Target="../media/image41.svg"/><Relationship Id="rId29" Type="http://schemas.openxmlformats.org/officeDocument/2006/relationships/image" Target="../media/image50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25.svg"/><Relationship Id="rId11" Type="http://schemas.openxmlformats.org/officeDocument/2006/relationships/image" Target="../media/image32.png"/><Relationship Id="rId24" Type="http://schemas.openxmlformats.org/officeDocument/2006/relationships/image" Target="../media/image45.svg"/><Relationship Id="rId32" Type="http://schemas.openxmlformats.org/officeDocument/2006/relationships/image" Target="../media/image53.svg"/><Relationship Id="rId5" Type="http://schemas.openxmlformats.org/officeDocument/2006/relationships/image" Target="../media/image24.png"/><Relationship Id="rId15" Type="http://schemas.openxmlformats.org/officeDocument/2006/relationships/image" Target="../media/image38.png"/><Relationship Id="rId23" Type="http://schemas.openxmlformats.org/officeDocument/2006/relationships/image" Target="../media/image44.png"/><Relationship Id="rId28" Type="http://schemas.openxmlformats.org/officeDocument/2006/relationships/image" Target="../media/image49.svg"/><Relationship Id="rId10" Type="http://schemas.openxmlformats.org/officeDocument/2006/relationships/image" Target="../media/image31.svg"/><Relationship Id="rId19" Type="http://schemas.openxmlformats.org/officeDocument/2006/relationships/image" Target="../media/image40.png"/><Relationship Id="rId31" Type="http://schemas.openxmlformats.org/officeDocument/2006/relationships/image" Target="../media/image52.png"/><Relationship Id="rId4" Type="http://schemas.openxmlformats.org/officeDocument/2006/relationships/image" Target="../media/image23.svg"/><Relationship Id="rId9" Type="http://schemas.openxmlformats.org/officeDocument/2006/relationships/image" Target="../media/image30.png"/><Relationship Id="rId14" Type="http://schemas.openxmlformats.org/officeDocument/2006/relationships/image" Target="../media/image37.svg"/><Relationship Id="rId22" Type="http://schemas.openxmlformats.org/officeDocument/2006/relationships/image" Target="../media/image43.svg"/><Relationship Id="rId27" Type="http://schemas.openxmlformats.org/officeDocument/2006/relationships/image" Target="../media/image48.png"/><Relationship Id="rId30" Type="http://schemas.openxmlformats.org/officeDocument/2006/relationships/image" Target="../media/image51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7.xml"/><Relationship Id="rId4" Type="http://schemas.openxmlformats.org/officeDocument/2006/relationships/image" Target="../media/image56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tags" Target="../tags/tag440.xml"/><Relationship Id="rId2" Type="http://schemas.openxmlformats.org/officeDocument/2006/relationships/tags" Target="../tags/tag439.xml"/><Relationship Id="rId1" Type="http://schemas.openxmlformats.org/officeDocument/2006/relationships/tags" Target="../tags/tag438.xml"/><Relationship Id="rId6" Type="http://schemas.openxmlformats.org/officeDocument/2006/relationships/image" Target="../media/image57.png"/><Relationship Id="rId5" Type="http://schemas.openxmlformats.org/officeDocument/2006/relationships/notesSlide" Target="../notesSlides/notesSlide10.xml"/><Relationship Id="rId4" Type="http://schemas.openxmlformats.org/officeDocument/2006/relationships/slideLayout" Target="../slideLayouts/slideLayout2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7.xml"/><Relationship Id="rId2" Type="http://schemas.openxmlformats.org/officeDocument/2006/relationships/tags" Target="../tags/tag442.xml"/><Relationship Id="rId1" Type="http://schemas.openxmlformats.org/officeDocument/2006/relationships/tags" Target="../tags/tag441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notesSlide" Target="../notesSlides/notesSlide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tags" Target="../tags/tag447.xml"/><Relationship Id="rId1" Type="http://schemas.openxmlformats.org/officeDocument/2006/relationships/tags" Target="../tags/tag446.xml"/><Relationship Id="rId4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>
            <a:extLst>
              <a:ext uri="{FF2B5EF4-FFF2-40B4-BE49-F238E27FC236}">
                <a16:creationId xmlns:a16="http://schemas.microsoft.com/office/drawing/2014/main" id="{12891A3D-DB26-3DD5-0341-432B8D4A3E80}"/>
              </a:ext>
            </a:extLst>
          </p:cNvPr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723363" y="1301205"/>
            <a:ext cx="10345615" cy="3103685"/>
          </a:xfrm>
        </p:spPr>
        <p:txBody>
          <a:bodyPr/>
          <a:lstStyle/>
          <a:p>
            <a:pPr fontAlgn="base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</a:pPr>
            <a:r>
              <a:rPr lang="en-GB" sz="4000" b="0" dirty="0"/>
              <a:t>Smart Rail Security 2025:</a:t>
            </a:r>
            <a:br>
              <a:rPr lang="en-GB" sz="5400" dirty="0"/>
            </a:br>
            <a:r>
              <a:rPr lang="en-GB" sz="5400" dirty="0"/>
              <a:t>Introducing AI to prevent copper thefts and sabotages</a:t>
            </a:r>
          </a:p>
        </p:txBody>
      </p:sp>
      <p:sp>
        <p:nvSpPr>
          <p:cNvPr id="7" name="Untertitel 6">
            <a:extLst>
              <a:ext uri="{FF2B5EF4-FFF2-40B4-BE49-F238E27FC236}">
                <a16:creationId xmlns:a16="http://schemas.microsoft.com/office/drawing/2014/main" id="{4A97267A-835B-3615-BEA8-E135169F240D}"/>
              </a:ext>
            </a:extLst>
          </p:cNvPr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987523" y="4899032"/>
            <a:ext cx="5108477" cy="1047304"/>
          </a:xfrm>
        </p:spPr>
        <p:txBody>
          <a:bodyPr/>
          <a:lstStyle/>
          <a:p>
            <a:r>
              <a:rPr lang="en-US" noProof="0" dirty="0"/>
              <a:t>Ignacio González Medina</a:t>
            </a:r>
          </a:p>
          <a:p>
            <a:r>
              <a:rPr lang="en-US" noProof="0" dirty="0"/>
              <a:t>Managing Director BauWatch Spain</a:t>
            </a:r>
          </a:p>
        </p:txBody>
      </p:sp>
    </p:spTree>
    <p:extLst>
      <p:ext uri="{BB962C8B-B14F-4D97-AF65-F5344CB8AC3E}">
        <p14:creationId xmlns:p14="http://schemas.microsoft.com/office/powerpoint/2010/main" val="39448439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36024C00-0B6F-4F92-55E6-2214B7FFA8CD}"/>
              </a:ext>
            </a:extLst>
          </p:cNvPr>
          <p:cNvSpPr>
            <a:spLocks noGrp="1"/>
          </p:cNvSpPr>
          <p:nvPr>
            <p:ph type="sldNum" sz="quarter" idx="12"/>
            <p:custDataLst>
              <p:tags r:id="rId1"/>
            </p:custDataLst>
          </p:nvPr>
        </p:nvSpPr>
        <p:spPr/>
        <p:txBody>
          <a:bodyPr/>
          <a:lstStyle/>
          <a:p>
            <a:fld id="{BED803A3-C4DB-4E36-9C99-82DF07FD0BF4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03D0C90-67B9-164A-3511-EA0219D12958}"/>
              </a:ext>
            </a:extLst>
          </p:cNvPr>
          <p:cNvSpPr txBox="1"/>
          <p:nvPr/>
        </p:nvSpPr>
        <p:spPr>
          <a:xfrm>
            <a:off x="1667929" y="1136065"/>
            <a:ext cx="6034564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0" b="1" dirty="0">
                <a:solidFill>
                  <a:schemeClr val="bg1"/>
                </a:solidFill>
                <a:latin typeface="Montserrat" pitchFamily="2" charset="77"/>
              </a:rPr>
              <a:t>69%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A5C76A6-5FDC-5AC4-6501-0C4B93E25C77}"/>
              </a:ext>
            </a:extLst>
          </p:cNvPr>
          <p:cNvSpPr txBox="1"/>
          <p:nvPr/>
        </p:nvSpPr>
        <p:spPr>
          <a:xfrm>
            <a:off x="2011680" y="3952221"/>
            <a:ext cx="907288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Experience thefts at the projects</a:t>
            </a:r>
            <a:endParaRPr lang="en-US" sz="4000" noProof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3675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BD307C-5424-21B8-B2E3-D31BF1DDAB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FE633F70-351C-A688-C7DF-127B45B2D4D5}"/>
              </a:ext>
            </a:extLst>
          </p:cNvPr>
          <p:cNvSpPr>
            <a:spLocks noGrp="1"/>
          </p:cNvSpPr>
          <p:nvPr>
            <p:ph type="sldNum" sz="quarter" idx="12"/>
            <p:custDataLst>
              <p:tags r:id="rId1"/>
            </p:custDataLst>
          </p:nvPr>
        </p:nvSpPr>
        <p:spPr/>
        <p:txBody>
          <a:bodyPr/>
          <a:lstStyle/>
          <a:p>
            <a:fld id="{BED803A3-C4DB-4E36-9C99-82DF07FD0BF4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085203B-64B1-D72C-06D3-BC04F8D426B1}"/>
              </a:ext>
            </a:extLst>
          </p:cNvPr>
          <p:cNvSpPr txBox="1"/>
          <p:nvPr/>
        </p:nvSpPr>
        <p:spPr>
          <a:xfrm>
            <a:off x="575159" y="891652"/>
            <a:ext cx="2412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8000" b="1" dirty="0">
                <a:solidFill>
                  <a:schemeClr val="bg1"/>
                </a:solidFill>
                <a:latin typeface="Montserrat" pitchFamily="2" charset="77"/>
              </a:rPr>
              <a:t>62%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0E66012-CA96-B4E3-9351-2A2E935AA752}"/>
              </a:ext>
            </a:extLst>
          </p:cNvPr>
          <p:cNvSpPr txBox="1"/>
          <p:nvPr/>
        </p:nvSpPr>
        <p:spPr>
          <a:xfrm>
            <a:off x="3023159" y="1260983"/>
            <a:ext cx="2794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noProof="0" dirty="0">
                <a:solidFill>
                  <a:schemeClr val="bg1"/>
                </a:solidFill>
              </a:rPr>
              <a:t>Copper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E47C15B-B0B1-8386-67A5-489EDA513578}"/>
              </a:ext>
            </a:extLst>
          </p:cNvPr>
          <p:cNvSpPr txBox="1"/>
          <p:nvPr/>
        </p:nvSpPr>
        <p:spPr>
          <a:xfrm>
            <a:off x="575159" y="2745000"/>
            <a:ext cx="2448000" cy="1368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8000" b="1" dirty="0">
                <a:solidFill>
                  <a:schemeClr val="bg1"/>
                </a:solidFill>
                <a:latin typeface="Montserrat" pitchFamily="2" charset="77"/>
              </a:rPr>
              <a:t>60%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D342224-BB86-2960-CF01-BD4C1D27CACA}"/>
              </a:ext>
            </a:extLst>
          </p:cNvPr>
          <p:cNvSpPr txBox="1"/>
          <p:nvPr/>
        </p:nvSpPr>
        <p:spPr>
          <a:xfrm>
            <a:off x="3131576" y="3103689"/>
            <a:ext cx="2794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</a:rPr>
              <a:t>Small tools</a:t>
            </a:r>
            <a:endParaRPr lang="en-US" sz="3200" noProof="0" dirty="0">
              <a:solidFill>
                <a:schemeClr val="bg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3733F46-3BAD-8672-FB6B-FAD4655DB934}"/>
              </a:ext>
            </a:extLst>
          </p:cNvPr>
          <p:cNvSpPr txBox="1"/>
          <p:nvPr/>
        </p:nvSpPr>
        <p:spPr>
          <a:xfrm>
            <a:off x="575159" y="4509786"/>
            <a:ext cx="2448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8000" b="1" dirty="0">
                <a:solidFill>
                  <a:schemeClr val="bg1"/>
                </a:solidFill>
                <a:latin typeface="Montserrat" pitchFamily="2" charset="77"/>
              </a:rPr>
              <a:t>56%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F2F3DCF-0175-DD28-B8BA-9ABE52C79F46}"/>
              </a:ext>
            </a:extLst>
          </p:cNvPr>
          <p:cNvSpPr txBox="1"/>
          <p:nvPr/>
        </p:nvSpPr>
        <p:spPr>
          <a:xfrm>
            <a:off x="3131576" y="4854747"/>
            <a:ext cx="2794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noProof="0" dirty="0">
                <a:solidFill>
                  <a:schemeClr val="bg1"/>
                </a:solidFill>
              </a:rPr>
              <a:t>Cables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0921116-16B5-4AD9-10D8-BFA234528693}"/>
              </a:ext>
            </a:extLst>
          </p:cNvPr>
          <p:cNvSpPr txBox="1"/>
          <p:nvPr/>
        </p:nvSpPr>
        <p:spPr>
          <a:xfrm>
            <a:off x="6033993" y="4134297"/>
            <a:ext cx="475231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</a:rPr>
              <a:t>every year</a:t>
            </a:r>
            <a:endParaRPr lang="en-US" sz="3200" noProof="0" dirty="0">
              <a:solidFill>
                <a:schemeClr val="bg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E3A7498-CA05-F143-212A-7EA1121FFF76}"/>
              </a:ext>
            </a:extLst>
          </p:cNvPr>
          <p:cNvSpPr txBox="1"/>
          <p:nvPr/>
        </p:nvSpPr>
        <p:spPr>
          <a:xfrm>
            <a:off x="7247783" y="1694656"/>
            <a:ext cx="457759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b="1" dirty="0">
                <a:solidFill>
                  <a:schemeClr val="bg1"/>
                </a:solidFill>
                <a:latin typeface="Montserrat" pitchFamily="2" charset="77"/>
              </a:rPr>
              <a:t>1.500</a:t>
            </a:r>
            <a:r>
              <a:rPr lang="en-US" sz="7200" b="1" dirty="0">
                <a:solidFill>
                  <a:schemeClr val="bg1"/>
                </a:solidFill>
              </a:rPr>
              <a:t> </a:t>
            </a:r>
          </a:p>
          <a:p>
            <a:r>
              <a:rPr lang="en-US" sz="7200" b="1" dirty="0">
                <a:solidFill>
                  <a:schemeClr val="bg1"/>
                </a:solidFill>
              </a:rPr>
              <a:t>m euro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143B3C7-8229-87B7-A085-A12311CB988B}"/>
              </a:ext>
            </a:extLst>
          </p:cNvPr>
          <p:cNvSpPr/>
          <p:nvPr/>
        </p:nvSpPr>
        <p:spPr>
          <a:xfrm>
            <a:off x="6650161" y="1394108"/>
            <a:ext cx="4788310" cy="4041058"/>
          </a:xfrm>
          <a:prstGeom prst="rect">
            <a:avLst/>
          </a:prstGeom>
          <a:noFill/>
          <a:ln>
            <a:solidFill>
              <a:srgbClr val="F0F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32856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  <p:bldP spid="2" grpId="0"/>
      <p:bldP spid="3" grpId="0"/>
      <p:bldP spid="4" grpId="0"/>
      <p:bldP spid="6" grpId="0"/>
      <p:bldP spid="7" grpId="0"/>
      <p:bldP spid="8" grpId="0"/>
      <p:bldP spid="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BFE6DB-F42F-E646-1186-907E11EB62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B6439E35-A83D-A474-E086-B59EACC68E76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492125" y="586800"/>
            <a:ext cx="11496675" cy="1080000"/>
          </a:xfrm>
        </p:spPr>
        <p:txBody>
          <a:bodyPr/>
          <a:lstStyle/>
          <a:p>
            <a:r>
              <a:rPr lang="en-GB" sz="4400" dirty="0"/>
              <a:t>Why Traditional Security Isn’t Enough</a:t>
            </a:r>
            <a:endParaRPr lang="en-US" sz="4400" noProof="0" dirty="0"/>
          </a:p>
        </p:txBody>
      </p:sp>
      <p:sp>
        <p:nvSpPr>
          <p:cNvPr id="24" name="Foliennummernplatzhalter 23">
            <a:extLst>
              <a:ext uri="{FF2B5EF4-FFF2-40B4-BE49-F238E27FC236}">
                <a16:creationId xmlns:a16="http://schemas.microsoft.com/office/drawing/2014/main" id="{CA6B13C5-F24A-76A8-A2E3-C343C0A71607}"/>
              </a:ext>
            </a:extLst>
          </p:cNvPr>
          <p:cNvSpPr>
            <a:spLocks noGrp="1"/>
          </p:cNvSpPr>
          <p:nvPr>
            <p:ph type="sldNum" sz="quarter" idx="11"/>
            <p:custDataLst>
              <p:tags r:id="rId2"/>
            </p:custDataLst>
          </p:nvPr>
        </p:nvSpPr>
        <p:spPr>
          <a:xfrm>
            <a:off x="492125" y="6230012"/>
            <a:ext cx="1062831" cy="365125"/>
          </a:xfrm>
        </p:spPr>
        <p:txBody>
          <a:bodyPr/>
          <a:lstStyle/>
          <a:p>
            <a:fld id="{BED803A3-C4DB-4E36-9C99-82DF07FD0BF4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44" name="Textplatzhalter 43">
            <a:extLst>
              <a:ext uri="{FF2B5EF4-FFF2-40B4-BE49-F238E27FC236}">
                <a16:creationId xmlns:a16="http://schemas.microsoft.com/office/drawing/2014/main" id="{3EE3105E-6190-410B-40CE-4C4C4D8EA672}"/>
              </a:ext>
            </a:extLst>
          </p:cNvPr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492126" y="1908000"/>
            <a:ext cx="2639541" cy="4049888"/>
          </a:xfrm>
        </p:spPr>
        <p:txBody>
          <a:bodyPr lIns="180000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800" noProof="0" dirty="0"/>
              <a:t>Patrol services can’t monitor projects 24/7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800" dirty="0"/>
              <a:t>Human limits</a:t>
            </a:r>
            <a:endParaRPr lang="en-GB" sz="1800" noProof="0" dirty="0"/>
          </a:p>
          <a:p>
            <a:endParaRPr lang="en-GB" sz="1800" noProof="0" dirty="0"/>
          </a:p>
        </p:txBody>
      </p:sp>
      <p:sp>
        <p:nvSpPr>
          <p:cNvPr id="45" name="Textplatzhalter 44">
            <a:extLst>
              <a:ext uri="{FF2B5EF4-FFF2-40B4-BE49-F238E27FC236}">
                <a16:creationId xmlns:a16="http://schemas.microsoft.com/office/drawing/2014/main" id="{59F4B1BF-2F7E-B3F2-CB3C-7605ED1462C5}"/>
              </a:ext>
            </a:extLst>
          </p:cNvPr>
          <p:cNvSpPr>
            <a:spLocks noGrp="1"/>
          </p:cNvSpPr>
          <p:nvPr>
            <p:ph type="body" sz="quarter" idx="21"/>
            <p:custDataLst>
              <p:tags r:id="rId4"/>
            </p:custDataLst>
          </p:nvPr>
        </p:nvSpPr>
        <p:spPr>
          <a:xfrm>
            <a:off x="492127" y="1908000"/>
            <a:ext cx="969065" cy="720000"/>
          </a:xfrm>
        </p:spPr>
        <p:txBody>
          <a:bodyPr/>
          <a:lstStyle/>
          <a:p>
            <a:pPr lvl="3"/>
            <a:r>
              <a:rPr lang="en-US" noProof="0" dirty="0"/>
              <a:t>01</a:t>
            </a:r>
          </a:p>
        </p:txBody>
      </p:sp>
      <p:sp>
        <p:nvSpPr>
          <p:cNvPr id="46" name="Textplatzhalter 45">
            <a:extLst>
              <a:ext uri="{FF2B5EF4-FFF2-40B4-BE49-F238E27FC236}">
                <a16:creationId xmlns:a16="http://schemas.microsoft.com/office/drawing/2014/main" id="{6AA0DE52-45D4-ACB1-D57E-08CE32267010}"/>
              </a:ext>
            </a:extLst>
          </p:cNvPr>
          <p:cNvSpPr>
            <a:spLocks noGrp="1"/>
          </p:cNvSpPr>
          <p:nvPr>
            <p:ph type="body" sz="quarter" idx="22"/>
            <p:custDataLst>
              <p:tags r:id="rId5"/>
            </p:custDataLst>
          </p:nvPr>
        </p:nvSpPr>
        <p:spPr>
          <a:xfrm>
            <a:off x="3347667" y="1908000"/>
            <a:ext cx="2639541" cy="4049888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1800" b="1" noProof="0" dirty="0">
                <a:latin typeface="Montserrat" pitchFamily="2" charset="77"/>
              </a:rPr>
              <a:t>25% </a:t>
            </a:r>
            <a:r>
              <a:rPr lang="en-GB" sz="1800" noProof="0" dirty="0"/>
              <a:t>confirms that insiders</a:t>
            </a:r>
            <a:r>
              <a:rPr lang="en-GB" sz="1800" dirty="0"/>
              <a:t> were involved</a:t>
            </a:r>
            <a:endParaRPr lang="en-GB" sz="1800" noProof="0" dirty="0"/>
          </a:p>
        </p:txBody>
      </p:sp>
      <p:sp>
        <p:nvSpPr>
          <p:cNvPr id="23" name="Textplatzhalter 22">
            <a:extLst>
              <a:ext uri="{FF2B5EF4-FFF2-40B4-BE49-F238E27FC236}">
                <a16:creationId xmlns:a16="http://schemas.microsoft.com/office/drawing/2014/main" id="{B32E2775-7431-80CE-23E5-6432CF302EAB}"/>
              </a:ext>
            </a:extLst>
          </p:cNvPr>
          <p:cNvSpPr>
            <a:spLocks noGrp="1"/>
          </p:cNvSpPr>
          <p:nvPr>
            <p:ph type="body" sz="quarter" idx="23"/>
            <p:custDataLst>
              <p:tags r:id="rId6"/>
            </p:custDataLst>
          </p:nvPr>
        </p:nvSpPr>
        <p:spPr>
          <a:xfrm>
            <a:off x="6203208" y="1908000"/>
            <a:ext cx="2639541" cy="4049888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1800" b="1" dirty="0">
                <a:latin typeface="Montserrat" pitchFamily="2" charset="77"/>
              </a:rPr>
              <a:t>63% </a:t>
            </a:r>
            <a:r>
              <a:rPr lang="en-GB" sz="1800" dirty="0"/>
              <a:t>of professionals say criminals are getting more sophisticated </a:t>
            </a:r>
          </a:p>
          <a:p>
            <a:endParaRPr lang="en-US" sz="2400" dirty="0"/>
          </a:p>
          <a:p>
            <a:endParaRPr lang="en-GB" sz="2400" noProof="0" dirty="0"/>
          </a:p>
        </p:txBody>
      </p:sp>
      <p:sp>
        <p:nvSpPr>
          <p:cNvPr id="21" name="Textplatzhalter 20">
            <a:extLst>
              <a:ext uri="{FF2B5EF4-FFF2-40B4-BE49-F238E27FC236}">
                <a16:creationId xmlns:a16="http://schemas.microsoft.com/office/drawing/2014/main" id="{977011A6-5926-12A8-9642-E18AE75492F9}"/>
              </a:ext>
            </a:extLst>
          </p:cNvPr>
          <p:cNvSpPr>
            <a:spLocks noGrp="1"/>
          </p:cNvSpPr>
          <p:nvPr>
            <p:ph type="body" sz="quarter" idx="24"/>
            <p:custDataLst>
              <p:tags r:id="rId7"/>
            </p:custDataLst>
          </p:nvPr>
        </p:nvSpPr>
        <p:spPr>
          <a:xfrm>
            <a:off x="9060332" y="1908000"/>
            <a:ext cx="2639541" cy="4049888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At least </a:t>
            </a:r>
            <a:r>
              <a:rPr lang="en-US" sz="1800" b="1" dirty="0"/>
              <a:t>15K€ per month</a:t>
            </a:r>
            <a:r>
              <a:rPr lang="en-US" sz="1800" dirty="0"/>
              <a:t> are needed to organize 24/7 monitoring by patrol and security guards</a:t>
            </a:r>
            <a:endParaRPr lang="en-US" sz="1800" noProof="0" dirty="0"/>
          </a:p>
        </p:txBody>
      </p:sp>
      <p:sp>
        <p:nvSpPr>
          <p:cNvPr id="25" name="Textplatzhalter 24">
            <a:extLst>
              <a:ext uri="{FF2B5EF4-FFF2-40B4-BE49-F238E27FC236}">
                <a16:creationId xmlns:a16="http://schemas.microsoft.com/office/drawing/2014/main" id="{495D6F5D-B76C-3D1D-2F7F-C168C6D95AC2}"/>
              </a:ext>
            </a:extLst>
          </p:cNvPr>
          <p:cNvSpPr>
            <a:spLocks noGrp="1"/>
          </p:cNvSpPr>
          <p:nvPr>
            <p:ph type="body" sz="quarter" idx="25"/>
            <p:custDataLst>
              <p:tags r:id="rId8"/>
            </p:custDataLst>
          </p:nvPr>
        </p:nvSpPr>
        <p:spPr>
          <a:xfrm>
            <a:off x="3347667" y="1908000"/>
            <a:ext cx="969065" cy="720000"/>
          </a:xfrm>
        </p:spPr>
        <p:txBody>
          <a:bodyPr/>
          <a:lstStyle/>
          <a:p>
            <a:r>
              <a:rPr lang="en-US" noProof="0" dirty="0"/>
              <a:t>02</a:t>
            </a:r>
          </a:p>
        </p:txBody>
      </p:sp>
      <p:sp>
        <p:nvSpPr>
          <p:cNvPr id="2" name="Textplatzhalter 1">
            <a:extLst>
              <a:ext uri="{FF2B5EF4-FFF2-40B4-BE49-F238E27FC236}">
                <a16:creationId xmlns:a16="http://schemas.microsoft.com/office/drawing/2014/main" id="{B7068547-CD6C-DD38-AFB2-B5D4B4805925}"/>
              </a:ext>
            </a:extLst>
          </p:cNvPr>
          <p:cNvSpPr>
            <a:spLocks noGrp="1"/>
          </p:cNvSpPr>
          <p:nvPr>
            <p:ph type="body" sz="quarter" idx="26"/>
            <p:custDataLst>
              <p:tags r:id="rId9"/>
            </p:custDataLst>
          </p:nvPr>
        </p:nvSpPr>
        <p:spPr>
          <a:xfrm>
            <a:off x="6203208" y="1908000"/>
            <a:ext cx="969065" cy="720000"/>
          </a:xfrm>
        </p:spPr>
        <p:txBody>
          <a:bodyPr/>
          <a:lstStyle/>
          <a:p>
            <a:r>
              <a:rPr lang="en-US" noProof="0" dirty="0"/>
              <a:t>03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0BCE2E38-1FA2-344E-FD99-CB8905FB2DCC}"/>
              </a:ext>
            </a:extLst>
          </p:cNvPr>
          <p:cNvSpPr>
            <a:spLocks noGrp="1"/>
          </p:cNvSpPr>
          <p:nvPr>
            <p:ph type="body" sz="quarter" idx="27"/>
            <p:custDataLst>
              <p:tags r:id="rId10"/>
            </p:custDataLst>
          </p:nvPr>
        </p:nvSpPr>
        <p:spPr>
          <a:xfrm>
            <a:off x="9058749" y="1908000"/>
            <a:ext cx="969065" cy="720000"/>
          </a:xfrm>
        </p:spPr>
        <p:txBody>
          <a:bodyPr/>
          <a:lstStyle/>
          <a:p>
            <a:r>
              <a:rPr lang="en-US" noProof="0" dirty="0"/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27639135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uiExpand="1" build="p" animBg="1"/>
      <p:bldP spid="45" grpId="0" build="p"/>
      <p:bldP spid="46" grpId="0" uiExpand="1" build="p" animBg="1"/>
      <p:bldP spid="23" grpId="0" uiExpand="1" build="p" animBg="1"/>
      <p:bldP spid="21" grpId="0" uiExpand="1" build="p" animBg="1"/>
      <p:bldP spid="25" grpId="0" build="p"/>
      <p:bldP spid="2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8611435-15F7-BECC-CBF9-AB8A25C179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491" y="586986"/>
            <a:ext cx="11205434" cy="802039"/>
          </a:xfrm>
        </p:spPr>
        <p:txBody>
          <a:bodyPr/>
          <a:lstStyle/>
          <a:p>
            <a:r>
              <a:rPr lang="en-GB" dirty="0"/>
              <a:t>Introducing AI for Rail Security</a:t>
            </a:r>
            <a:endParaRPr lang="de-DE" dirty="0"/>
          </a:p>
        </p:txBody>
      </p:sp>
      <p:sp>
        <p:nvSpPr>
          <p:cNvPr id="6" name="Untertitel 5">
            <a:extLst>
              <a:ext uri="{FF2B5EF4-FFF2-40B4-BE49-F238E27FC236}">
                <a16:creationId xmlns:a16="http://schemas.microsoft.com/office/drawing/2014/main" id="{BBE44B00-0728-D508-E7CC-96E0AFAE76D1}"/>
              </a:ext>
            </a:extLst>
          </p:cNvPr>
          <p:cNvSpPr>
            <a:spLocks noGrp="1"/>
          </p:cNvSpPr>
          <p:nvPr>
            <p:ph type="subTitle" sz="quarter" idx="13"/>
          </p:nvPr>
        </p:nvSpPr>
        <p:spPr>
          <a:xfrm>
            <a:off x="1293065" y="1921455"/>
            <a:ext cx="2900866" cy="2149384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en-GB" sz="2400" b="1" dirty="0">
                <a:solidFill>
                  <a:schemeClr val="tx1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BauWatch</a:t>
            </a:r>
            <a:r>
              <a:rPr lang="en-GB" sz="2400" dirty="0">
                <a:solidFill>
                  <a:schemeClr val="tx1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technology </a:t>
            </a:r>
            <a:r>
              <a:rPr lang="en-GB" sz="2400" b="1" dirty="0">
                <a:solidFill>
                  <a:schemeClr val="tx1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monitors, detects and  neutralizes </a:t>
            </a:r>
            <a:r>
              <a:rPr lang="en-GB" sz="2400" dirty="0">
                <a:solidFill>
                  <a:schemeClr val="tx1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intrusions in </a:t>
            </a:r>
            <a:r>
              <a:rPr lang="en-GB" sz="2400" b="1" dirty="0">
                <a:solidFill>
                  <a:schemeClr val="tx1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real time 24/7</a:t>
            </a:r>
            <a:endParaRPr lang="es-ES" sz="2400" b="1" dirty="0">
              <a:solidFill>
                <a:schemeClr val="tx1"/>
              </a:solidFill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linkedin-video (1)">
            <a:hlinkClick r:id="" action="ppaction://media"/>
            <a:extLst>
              <a:ext uri="{FF2B5EF4-FFF2-40B4-BE49-F238E27FC236}">
                <a16:creationId xmlns:a16="http://schemas.microsoft.com/office/drawing/2014/main" id="{E8BB1E87-C0DD-74CE-6E7E-A77B7D5BC45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348189" y="1932277"/>
            <a:ext cx="7349735" cy="4134226"/>
          </a:xfrm>
          <a:prstGeom prst="rect">
            <a:avLst/>
          </a:prstGeom>
        </p:spPr>
      </p:pic>
      <p:pic>
        <p:nvPicPr>
          <p:cNvPr id="4" name="Grafik 3" descr="Ein Bild, das Screenshot, Electric Blue (Farbe), Reihe, Blau enthält.&#10;&#10;KI-generierte Inhalte können fehlerhaft sein.">
            <a:extLst>
              <a:ext uri="{FF2B5EF4-FFF2-40B4-BE49-F238E27FC236}">
                <a16:creationId xmlns:a16="http://schemas.microsoft.com/office/drawing/2014/main" id="{88F9154F-8A35-EFBD-C76F-C80A5C39C45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2491" y="2691835"/>
            <a:ext cx="630360" cy="608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09970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70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 mute="1">
                <p:cTn id="12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FA3F41-7232-8943-5EDB-9A494510C6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463CEF9-3E58-2F3C-3A84-5A3C6502DD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125" y="586800"/>
            <a:ext cx="11206163" cy="802091"/>
          </a:xfrm>
        </p:spPr>
        <p:txBody>
          <a:bodyPr/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GB" sz="4000" dirty="0"/>
              <a:t>Three Levels of filtering to Verify Alarm</a:t>
            </a:r>
          </a:p>
        </p:txBody>
      </p:sp>
      <p:sp>
        <p:nvSpPr>
          <p:cNvPr id="17" name="Textplatzhalter 43">
            <a:extLst>
              <a:ext uri="{FF2B5EF4-FFF2-40B4-BE49-F238E27FC236}">
                <a16:creationId xmlns:a16="http://schemas.microsoft.com/office/drawing/2014/main" id="{947B29EC-E5FC-4475-37E6-34DE23AFB499}"/>
              </a:ext>
            </a:extLst>
          </p:cNvPr>
          <p:cNvSpPr txBox="1">
            <a:spLocks/>
          </p:cNvSpPr>
          <p:nvPr/>
        </p:nvSpPr>
        <p:spPr>
          <a:xfrm>
            <a:off x="2398712" y="1590172"/>
            <a:ext cx="8292733" cy="124079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52000" indent="-252000" algn="l" defTabSz="914400" rtl="0" eaLnBrk="1" fontAlgn="ctr" latinLnBrk="0" hangingPunct="1">
              <a:lnSpc>
                <a:spcPct val="100000"/>
              </a:lnSpc>
              <a:spcBef>
                <a:spcPts val="1200"/>
              </a:spcBef>
              <a:buClr>
                <a:schemeClr val="accent1"/>
              </a:buClr>
              <a:buSzPct val="100000"/>
              <a:buFont typeface="Symbol" panose="05050102010706020507" pitchFamily="18" charset="2"/>
              <a:buChar char="-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Font typeface="Symbol" panose="05050102010706020507" pitchFamily="18" charset="2"/>
              <a:buChar char="-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None/>
              <a:defRPr sz="18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fontAlgn="ctr" latinLnBrk="0" hangingPunct="1">
              <a:lnSpc>
                <a:spcPct val="100000"/>
              </a:lnSpc>
              <a:spcBef>
                <a:spcPts val="1200"/>
              </a:spcBef>
              <a:buClr>
                <a:schemeClr val="accent1"/>
              </a:buClr>
              <a:buSzPct val="100000"/>
              <a:buFont typeface="Symbol" panose="05050102010706020507" pitchFamily="18" charset="2"/>
              <a:buChar char="-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Font typeface="Symbol" panose="05050102010706020507" pitchFamily="18" charset="2"/>
              <a:buChar char="-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4000" indent="-3240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Clr>
                <a:schemeClr val="accent1"/>
              </a:buClr>
              <a:buFont typeface="+mj-lt"/>
              <a:buAutoNum type="arabicPeriod"/>
              <a:defRPr sz="1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4000" indent="-3240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Clr>
                <a:schemeClr val="accent1"/>
              </a:buClr>
              <a:buFont typeface="+mj-lt"/>
              <a:buAutoNum type="arabicPeriod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3"/>
            <a:r>
              <a:rPr lang="en-US" dirty="0"/>
              <a:t>Tier 1: </a:t>
            </a:r>
          </a:p>
          <a:p>
            <a:pPr lvl="4"/>
            <a:r>
              <a:rPr lang="en-US" sz="2400" b="1" dirty="0"/>
              <a:t>AI basic motion detection </a:t>
            </a:r>
            <a:r>
              <a:rPr lang="en-US" sz="2400" dirty="0"/>
              <a:t>incorporated in cameras.</a:t>
            </a:r>
            <a:r>
              <a:rPr lang="en-US" sz="2400" b="1" dirty="0"/>
              <a:t> </a:t>
            </a:r>
            <a:endParaRPr lang="en-US" sz="2400" dirty="0"/>
          </a:p>
        </p:txBody>
      </p:sp>
      <p:sp>
        <p:nvSpPr>
          <p:cNvPr id="4" name="Pfeil: Chevron 3">
            <a:extLst>
              <a:ext uri="{FF2B5EF4-FFF2-40B4-BE49-F238E27FC236}">
                <a16:creationId xmlns:a16="http://schemas.microsoft.com/office/drawing/2014/main" id="{FEF25CC9-1260-9695-F748-58983C06BF2D}"/>
              </a:ext>
            </a:extLst>
          </p:cNvPr>
          <p:cNvSpPr/>
          <p:nvPr/>
        </p:nvSpPr>
        <p:spPr>
          <a:xfrm rot="5400000">
            <a:off x="483849" y="1544386"/>
            <a:ext cx="1729689" cy="1442531"/>
          </a:xfrm>
          <a:prstGeom prst="chevron">
            <a:avLst>
              <a:gd name="adj" fmla="val 35665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5440" tIns="42719" rIns="85440" bIns="42719" rtlCol="0" anchor="ctr"/>
          <a:lstStyle/>
          <a:p>
            <a:pPr algn="ctr"/>
            <a:endParaRPr lang="de-DE" sz="3015" b="1" spc="28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" name="Pfeil: Chevron 3">
            <a:extLst>
              <a:ext uri="{FF2B5EF4-FFF2-40B4-BE49-F238E27FC236}">
                <a16:creationId xmlns:a16="http://schemas.microsoft.com/office/drawing/2014/main" id="{62FF1107-FBF0-C608-1458-8AED9AC1664D}"/>
              </a:ext>
            </a:extLst>
          </p:cNvPr>
          <p:cNvSpPr/>
          <p:nvPr/>
        </p:nvSpPr>
        <p:spPr>
          <a:xfrm rot="5400000">
            <a:off x="483848" y="3200797"/>
            <a:ext cx="1729691" cy="1442531"/>
          </a:xfrm>
          <a:prstGeom prst="chevron">
            <a:avLst>
              <a:gd name="adj" fmla="val 35665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5440" tIns="42719" rIns="85440" bIns="42719" rtlCol="0" anchor="ctr"/>
          <a:lstStyle/>
          <a:p>
            <a:pPr algn="ctr"/>
            <a:endParaRPr lang="de-DE" sz="3015" b="1" spc="28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6" name="Pfeil: Chevron 3">
            <a:extLst>
              <a:ext uri="{FF2B5EF4-FFF2-40B4-BE49-F238E27FC236}">
                <a16:creationId xmlns:a16="http://schemas.microsoft.com/office/drawing/2014/main" id="{F617C334-8014-9D8C-1B0A-7C7DD68E90B3}"/>
              </a:ext>
            </a:extLst>
          </p:cNvPr>
          <p:cNvSpPr/>
          <p:nvPr/>
        </p:nvSpPr>
        <p:spPr>
          <a:xfrm rot="5400000">
            <a:off x="480674" y="4877327"/>
            <a:ext cx="1729690" cy="1442531"/>
          </a:xfrm>
          <a:prstGeom prst="chevron">
            <a:avLst>
              <a:gd name="adj" fmla="val 35665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5440" tIns="42719" rIns="85440" bIns="42719" rtlCol="0" anchor="ctr"/>
          <a:lstStyle/>
          <a:p>
            <a:pPr algn="ctr"/>
            <a:endParaRPr lang="de-DE" sz="3015" b="1" spc="28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8" name="Textplatzhalter 43">
            <a:extLst>
              <a:ext uri="{FF2B5EF4-FFF2-40B4-BE49-F238E27FC236}">
                <a16:creationId xmlns:a16="http://schemas.microsoft.com/office/drawing/2014/main" id="{AE80D0A6-7032-613F-4EA9-97E1A27AE469}"/>
              </a:ext>
            </a:extLst>
          </p:cNvPr>
          <p:cNvSpPr txBox="1">
            <a:spLocks/>
          </p:cNvSpPr>
          <p:nvPr/>
        </p:nvSpPr>
        <p:spPr>
          <a:xfrm>
            <a:off x="2398713" y="3032247"/>
            <a:ext cx="8292732" cy="105409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52000" indent="-252000" algn="l" defTabSz="914400" rtl="0" eaLnBrk="1" fontAlgn="ctr" latinLnBrk="0" hangingPunct="1">
              <a:lnSpc>
                <a:spcPct val="100000"/>
              </a:lnSpc>
              <a:spcBef>
                <a:spcPts val="1200"/>
              </a:spcBef>
              <a:buClr>
                <a:schemeClr val="accent1"/>
              </a:buClr>
              <a:buSzPct val="100000"/>
              <a:buFont typeface="Symbol" panose="05050102010706020507" pitchFamily="18" charset="2"/>
              <a:buChar char="-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Font typeface="Symbol" panose="05050102010706020507" pitchFamily="18" charset="2"/>
              <a:buChar char="-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None/>
              <a:defRPr sz="18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fontAlgn="ctr" latinLnBrk="0" hangingPunct="1">
              <a:lnSpc>
                <a:spcPct val="100000"/>
              </a:lnSpc>
              <a:spcBef>
                <a:spcPts val="1200"/>
              </a:spcBef>
              <a:buClr>
                <a:schemeClr val="accent1"/>
              </a:buClr>
              <a:buSzPct val="100000"/>
              <a:buFont typeface="Symbol" panose="05050102010706020507" pitchFamily="18" charset="2"/>
              <a:buChar char="-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Font typeface="Symbol" panose="05050102010706020507" pitchFamily="18" charset="2"/>
              <a:buChar char="-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4000" indent="-3240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Clr>
                <a:schemeClr val="accent1"/>
              </a:buClr>
              <a:buFont typeface="+mj-lt"/>
              <a:buAutoNum type="arabicPeriod"/>
              <a:defRPr sz="1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4000" indent="-3240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Clr>
                <a:schemeClr val="accent1"/>
              </a:buClr>
              <a:buFont typeface="+mj-lt"/>
              <a:buAutoNum type="arabicPeriod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3"/>
            <a:r>
              <a:rPr lang="en-US" dirty="0"/>
              <a:t>Tier 2: </a:t>
            </a:r>
          </a:p>
          <a:p>
            <a:pPr lvl="4"/>
            <a:r>
              <a:rPr lang="en-GB" sz="2400" b="1" dirty="0"/>
              <a:t>Second Tier Analytics (STA). </a:t>
            </a:r>
            <a:r>
              <a:rPr lang="en-GB" sz="2400" dirty="0"/>
              <a:t>BauWatch developed solution to analyse and classify objects. </a:t>
            </a:r>
          </a:p>
        </p:txBody>
      </p:sp>
      <p:sp>
        <p:nvSpPr>
          <p:cNvPr id="21" name="Textplatzhalter 43">
            <a:extLst>
              <a:ext uri="{FF2B5EF4-FFF2-40B4-BE49-F238E27FC236}">
                <a16:creationId xmlns:a16="http://schemas.microsoft.com/office/drawing/2014/main" id="{F9DA2E36-D6AF-36DD-CF05-E4DA08C2C2DB}"/>
              </a:ext>
            </a:extLst>
          </p:cNvPr>
          <p:cNvSpPr txBox="1">
            <a:spLocks/>
          </p:cNvSpPr>
          <p:nvPr/>
        </p:nvSpPr>
        <p:spPr>
          <a:xfrm>
            <a:off x="2398713" y="4733746"/>
            <a:ext cx="8292732" cy="105409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52000" indent="-252000" algn="l" defTabSz="914400" rtl="0" eaLnBrk="1" fontAlgn="ctr" latinLnBrk="0" hangingPunct="1">
              <a:lnSpc>
                <a:spcPct val="100000"/>
              </a:lnSpc>
              <a:spcBef>
                <a:spcPts val="1200"/>
              </a:spcBef>
              <a:buClr>
                <a:schemeClr val="accent1"/>
              </a:buClr>
              <a:buSzPct val="100000"/>
              <a:buFont typeface="Symbol" panose="05050102010706020507" pitchFamily="18" charset="2"/>
              <a:buChar char="-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Font typeface="Symbol" panose="05050102010706020507" pitchFamily="18" charset="2"/>
              <a:buChar char="-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None/>
              <a:defRPr sz="18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fontAlgn="ctr" latinLnBrk="0" hangingPunct="1">
              <a:lnSpc>
                <a:spcPct val="100000"/>
              </a:lnSpc>
              <a:spcBef>
                <a:spcPts val="1200"/>
              </a:spcBef>
              <a:buClr>
                <a:schemeClr val="accent1"/>
              </a:buClr>
              <a:buSzPct val="100000"/>
              <a:buFont typeface="Symbol" panose="05050102010706020507" pitchFamily="18" charset="2"/>
              <a:buChar char="-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Font typeface="Symbol" panose="05050102010706020507" pitchFamily="18" charset="2"/>
              <a:buChar char="-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4000" indent="-3240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Clr>
                <a:schemeClr val="accent1"/>
              </a:buClr>
              <a:buFont typeface="+mj-lt"/>
              <a:buAutoNum type="arabicPeriod"/>
              <a:defRPr sz="1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4000" indent="-3240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Clr>
                <a:schemeClr val="accent1"/>
              </a:buClr>
              <a:buFont typeface="+mj-lt"/>
              <a:buAutoNum type="arabicPeriod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3"/>
            <a:r>
              <a:rPr lang="en-US" dirty="0"/>
              <a:t>Tier 3:  </a:t>
            </a:r>
          </a:p>
          <a:p>
            <a:pPr lvl="4"/>
            <a:r>
              <a:rPr lang="en-GB" sz="2400" b="1" dirty="0"/>
              <a:t>Human verification </a:t>
            </a:r>
            <a:r>
              <a:rPr lang="en-GB" sz="2400" dirty="0"/>
              <a:t>of the alarms by registered security guards at Alarm Receiving Centre (ARC).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2206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4" grpId="0" animBg="1"/>
      <p:bldP spid="5" grpId="0" animBg="1"/>
      <p:bldP spid="16" grpId="0" animBg="1"/>
      <p:bldP spid="18" grpId="0"/>
      <p:bldP spid="2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281BC4D-D0B7-4433-2CB6-35016CAB20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D803A3-C4DB-4E36-9C99-82DF07FD0BF4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05ACF76-CCC9-8EC1-4487-10CD88C2DF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3"/>
            <a:r>
              <a:rPr lang="en-US" sz="2000" b="1" kern="12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Tier 1: </a:t>
            </a:r>
            <a:br>
              <a:rPr lang="en-US" sz="4000" b="1" kern="12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</a:br>
            <a:r>
              <a:rPr lang="en-US" sz="3600" b="1" kern="12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AI basic detection incorporated in cameras</a:t>
            </a:r>
            <a:endParaRPr lang="en-GB" sz="3600" b="1" kern="1200" dirty="0">
              <a:solidFill>
                <a:schemeClr val="accent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2719683-9BC3-616B-2B54-90DE9ECCFC41}"/>
              </a:ext>
            </a:extLst>
          </p:cNvPr>
          <p:cNvSpPr txBox="1"/>
          <p:nvPr/>
        </p:nvSpPr>
        <p:spPr>
          <a:xfrm>
            <a:off x="7491240" y="2757816"/>
            <a:ext cx="4095859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b="1" dirty="0"/>
              <a:t>Only</a:t>
            </a:r>
            <a:r>
              <a:rPr lang="en-US" sz="2800" dirty="0"/>
              <a:t> reduce </a:t>
            </a:r>
            <a:br>
              <a:rPr lang="en-US" sz="2800" dirty="0"/>
            </a:br>
            <a:r>
              <a:rPr lang="en-US" sz="2800" dirty="0"/>
              <a:t>false alarms </a:t>
            </a:r>
            <a:br>
              <a:rPr lang="en-US" sz="2800" dirty="0"/>
            </a:br>
            <a:r>
              <a:rPr lang="en-US" sz="2800" dirty="0"/>
              <a:t>up to </a:t>
            </a:r>
            <a:r>
              <a:rPr lang="en-US" sz="2800" b="1" dirty="0"/>
              <a:t>10%-20%</a:t>
            </a:r>
            <a:endParaRPr lang="en-GB" sz="28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800" dirty="0"/>
          </a:p>
        </p:txBody>
      </p:sp>
      <p:pic>
        <p:nvPicPr>
          <p:cNvPr id="11" name="Imagen 76">
            <a:extLst>
              <a:ext uri="{FF2B5EF4-FFF2-40B4-BE49-F238E27FC236}">
                <a16:creationId xmlns:a16="http://schemas.microsoft.com/office/drawing/2014/main" id="{E82B2E0C-2F62-B35E-91C2-88F17590D5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301" y="1409229"/>
            <a:ext cx="2515801" cy="5185908"/>
          </a:xfrm>
          <a:prstGeom prst="rect">
            <a:avLst/>
          </a:prstGeom>
          <a:ln>
            <a:noFill/>
          </a:ln>
        </p:spPr>
      </p:pic>
      <p:sp>
        <p:nvSpPr>
          <p:cNvPr id="13" name="Isosceles Triangle 12">
            <a:extLst>
              <a:ext uri="{FF2B5EF4-FFF2-40B4-BE49-F238E27FC236}">
                <a16:creationId xmlns:a16="http://schemas.microsoft.com/office/drawing/2014/main" id="{75488527-C203-E45B-8824-6055AFFFC864}"/>
              </a:ext>
            </a:extLst>
          </p:cNvPr>
          <p:cNvSpPr/>
          <p:nvPr/>
        </p:nvSpPr>
        <p:spPr>
          <a:xfrm rot="18870376">
            <a:off x="1532820" y="1085679"/>
            <a:ext cx="5427830" cy="5684132"/>
          </a:xfrm>
          <a:custGeom>
            <a:avLst/>
            <a:gdLst>
              <a:gd name="connsiteX0" fmla="*/ 0 w 5427830"/>
              <a:gd name="connsiteY0" fmla="*/ 4007603 h 4007603"/>
              <a:gd name="connsiteX1" fmla="*/ 2640802 w 5427830"/>
              <a:gd name="connsiteY1" fmla="*/ 0 h 4007603"/>
              <a:gd name="connsiteX2" fmla="*/ 5427830 w 5427830"/>
              <a:gd name="connsiteY2" fmla="*/ 4007603 h 4007603"/>
              <a:gd name="connsiteX3" fmla="*/ 0 w 5427830"/>
              <a:gd name="connsiteY3" fmla="*/ 4007603 h 4007603"/>
              <a:gd name="connsiteX0" fmla="*/ 0 w 5427830"/>
              <a:gd name="connsiteY0" fmla="*/ 4007603 h 5684132"/>
              <a:gd name="connsiteX1" fmla="*/ 2640802 w 5427830"/>
              <a:gd name="connsiteY1" fmla="*/ 0 h 5684132"/>
              <a:gd name="connsiteX2" fmla="*/ 5427830 w 5427830"/>
              <a:gd name="connsiteY2" fmla="*/ 4007603 h 5684132"/>
              <a:gd name="connsiteX3" fmla="*/ 1948895 w 5427830"/>
              <a:gd name="connsiteY3" fmla="*/ 5684132 h 5684132"/>
              <a:gd name="connsiteX4" fmla="*/ 0 w 5427830"/>
              <a:gd name="connsiteY4" fmla="*/ 4007603 h 5684132"/>
              <a:gd name="connsiteX0" fmla="*/ 0 w 5427830"/>
              <a:gd name="connsiteY0" fmla="*/ 4007603 h 5684132"/>
              <a:gd name="connsiteX1" fmla="*/ 2640802 w 5427830"/>
              <a:gd name="connsiteY1" fmla="*/ 0 h 5684132"/>
              <a:gd name="connsiteX2" fmla="*/ 5427830 w 5427830"/>
              <a:gd name="connsiteY2" fmla="*/ 4007603 h 5684132"/>
              <a:gd name="connsiteX3" fmla="*/ 1948895 w 5427830"/>
              <a:gd name="connsiteY3" fmla="*/ 5684132 h 5684132"/>
              <a:gd name="connsiteX4" fmla="*/ 0 w 5427830"/>
              <a:gd name="connsiteY4" fmla="*/ 4007603 h 56841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27830" h="5684132">
                <a:moveTo>
                  <a:pt x="0" y="4007603"/>
                </a:moveTo>
                <a:lnTo>
                  <a:pt x="2640802" y="0"/>
                </a:lnTo>
                <a:lnTo>
                  <a:pt x="5427830" y="4007603"/>
                </a:lnTo>
                <a:cubicBezTo>
                  <a:pt x="4497746" y="4014525"/>
                  <a:pt x="2878979" y="5677210"/>
                  <a:pt x="1948895" y="5684132"/>
                </a:cubicBezTo>
                <a:lnTo>
                  <a:pt x="0" y="4007603"/>
                </a:lnTo>
                <a:close/>
              </a:path>
            </a:pathLst>
          </a:custGeom>
          <a:solidFill>
            <a:schemeClr val="accent1">
              <a:alpha val="22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highlight>
                <a:srgbClr val="00FF00"/>
              </a:highlight>
            </a:endParaRPr>
          </a:p>
        </p:txBody>
      </p:sp>
      <p:pic>
        <p:nvPicPr>
          <p:cNvPr id="14" name="Gráfico 50" descr="Coche con relleno sólido">
            <a:extLst>
              <a:ext uri="{FF2B5EF4-FFF2-40B4-BE49-F238E27FC236}">
                <a16:creationId xmlns:a16="http://schemas.microsoft.com/office/drawing/2014/main" id="{3224327A-2796-C89D-A385-A09044B5836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640724" y="3510506"/>
            <a:ext cx="695503" cy="695503"/>
          </a:xfrm>
          <a:prstGeom prst="rect">
            <a:avLst/>
          </a:prstGeom>
        </p:spPr>
      </p:pic>
      <p:pic>
        <p:nvPicPr>
          <p:cNvPr id="15" name="Gráfico 71" descr="Gato con relleno sólido">
            <a:extLst>
              <a:ext uri="{FF2B5EF4-FFF2-40B4-BE49-F238E27FC236}">
                <a16:creationId xmlns:a16="http://schemas.microsoft.com/office/drawing/2014/main" id="{A6E9DB86-B1A7-E283-2D50-38C6ED236BD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308628" y="2467707"/>
            <a:ext cx="523918" cy="523918"/>
          </a:xfrm>
          <a:prstGeom prst="rect">
            <a:avLst/>
          </a:prstGeom>
        </p:spPr>
      </p:pic>
      <p:pic>
        <p:nvPicPr>
          <p:cNvPr id="16" name="Gráfico 5" descr="Mariposa con relleno sólido">
            <a:extLst>
              <a:ext uri="{FF2B5EF4-FFF2-40B4-BE49-F238E27FC236}">
                <a16:creationId xmlns:a16="http://schemas.microsoft.com/office/drawing/2014/main" id="{FD0BA9FF-0922-3EE7-9FF5-C49454126D3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208197" y="2230166"/>
            <a:ext cx="601873" cy="601873"/>
          </a:xfrm>
          <a:prstGeom prst="rect">
            <a:avLst/>
          </a:prstGeom>
        </p:spPr>
      </p:pic>
      <p:pic>
        <p:nvPicPr>
          <p:cNvPr id="17" name="Gráfico 7" descr="Hoja con relleno sólido">
            <a:extLst>
              <a:ext uri="{FF2B5EF4-FFF2-40B4-BE49-F238E27FC236}">
                <a16:creationId xmlns:a16="http://schemas.microsoft.com/office/drawing/2014/main" id="{72C7FB28-949C-C0D4-7973-026EC4111A9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2967003" y="4435296"/>
            <a:ext cx="542130" cy="542130"/>
          </a:xfrm>
          <a:prstGeom prst="rect">
            <a:avLst/>
          </a:prstGeom>
        </p:spPr>
      </p:pic>
      <p:pic>
        <p:nvPicPr>
          <p:cNvPr id="19" name="Graphic 18" descr="Robber with solid fill">
            <a:extLst>
              <a:ext uri="{FF2B5EF4-FFF2-40B4-BE49-F238E27FC236}">
                <a16:creationId xmlns:a16="http://schemas.microsoft.com/office/drawing/2014/main" id="{840BB5E9-D9E1-91BF-7C69-DB09AE5232DE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3245681" y="3010154"/>
            <a:ext cx="601872" cy="601872"/>
          </a:xfrm>
          <a:prstGeom prst="rect">
            <a:avLst/>
          </a:prstGeom>
        </p:spPr>
      </p:pic>
      <p:pic>
        <p:nvPicPr>
          <p:cNvPr id="25" name="Graphic 24" descr="Rabbit with solid fill">
            <a:extLst>
              <a:ext uri="{FF2B5EF4-FFF2-40B4-BE49-F238E27FC236}">
                <a16:creationId xmlns:a16="http://schemas.microsoft.com/office/drawing/2014/main" id="{B7C8DA5D-932D-35D2-B95D-5FB38B3EA101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4011047" y="2488076"/>
            <a:ext cx="601872" cy="601872"/>
          </a:xfrm>
          <a:prstGeom prst="rect">
            <a:avLst/>
          </a:prstGeom>
        </p:spPr>
      </p:pic>
      <p:pic>
        <p:nvPicPr>
          <p:cNvPr id="27" name="Graphic 26" descr="Sparrow with solid fill">
            <a:extLst>
              <a:ext uri="{FF2B5EF4-FFF2-40B4-BE49-F238E27FC236}">
                <a16:creationId xmlns:a16="http://schemas.microsoft.com/office/drawing/2014/main" id="{65D92C9C-9CED-46F0-05F5-3BFE125B7A1F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5465465" y="2832039"/>
            <a:ext cx="624331" cy="624331"/>
          </a:xfrm>
          <a:prstGeom prst="rect">
            <a:avLst/>
          </a:prstGeom>
        </p:spPr>
      </p:pic>
      <p:pic>
        <p:nvPicPr>
          <p:cNvPr id="29" name="Graphic 28" descr="Walk with solid fill">
            <a:extLst>
              <a:ext uri="{FF2B5EF4-FFF2-40B4-BE49-F238E27FC236}">
                <a16:creationId xmlns:a16="http://schemas.microsoft.com/office/drawing/2014/main" id="{AD459462-9EA7-C43D-E99D-F5F0CCA1D2FE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4645918" y="2758944"/>
            <a:ext cx="758932" cy="758932"/>
          </a:xfrm>
          <a:prstGeom prst="rect">
            <a:avLst/>
          </a:prstGeom>
        </p:spPr>
      </p:pic>
      <p:pic>
        <p:nvPicPr>
          <p:cNvPr id="31" name="Graphic 30" descr="Group of men with solid fill">
            <a:extLst>
              <a:ext uri="{FF2B5EF4-FFF2-40B4-BE49-F238E27FC236}">
                <a16:creationId xmlns:a16="http://schemas.microsoft.com/office/drawing/2014/main" id="{9227A9AC-C2BB-D579-E93B-2179F69067BF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3093102" y="5164112"/>
            <a:ext cx="666988" cy="666988"/>
          </a:xfrm>
          <a:prstGeom prst="rect">
            <a:avLst/>
          </a:prstGeom>
        </p:spPr>
      </p:pic>
      <p:pic>
        <p:nvPicPr>
          <p:cNvPr id="4" name="Graphic 3" descr="Group of men with solid fill">
            <a:extLst>
              <a:ext uri="{FF2B5EF4-FFF2-40B4-BE49-F238E27FC236}">
                <a16:creationId xmlns:a16="http://schemas.microsoft.com/office/drawing/2014/main" id="{4C06FF4A-DD30-5779-88BF-1F2A19BB21F7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4472726" y="3636800"/>
            <a:ext cx="666988" cy="666988"/>
          </a:xfrm>
          <a:prstGeom prst="rect">
            <a:avLst/>
          </a:prstGeom>
        </p:spPr>
      </p:pic>
      <p:pic>
        <p:nvPicPr>
          <p:cNvPr id="5" name="Graphic 4" descr="Robber with solid fill">
            <a:extLst>
              <a:ext uri="{FF2B5EF4-FFF2-40B4-BE49-F238E27FC236}">
                <a16:creationId xmlns:a16="http://schemas.microsoft.com/office/drawing/2014/main" id="{FFC4DE39-A340-B4DB-02F9-7F2A7A813234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3810070" y="4405425"/>
            <a:ext cx="601872" cy="601872"/>
          </a:xfrm>
          <a:prstGeom prst="rect">
            <a:avLst/>
          </a:prstGeom>
        </p:spPr>
      </p:pic>
      <p:pic>
        <p:nvPicPr>
          <p:cNvPr id="6" name="Graphic 5" descr="Sparrow with solid fill">
            <a:extLst>
              <a:ext uri="{FF2B5EF4-FFF2-40B4-BE49-F238E27FC236}">
                <a16:creationId xmlns:a16="http://schemas.microsoft.com/office/drawing/2014/main" id="{9B99CFA5-7AAF-5BE2-3206-8E5230D69FAE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3622404" y="3599813"/>
            <a:ext cx="624331" cy="624331"/>
          </a:xfrm>
          <a:prstGeom prst="rect">
            <a:avLst/>
          </a:prstGeom>
        </p:spPr>
      </p:pic>
      <p:pic>
        <p:nvPicPr>
          <p:cNvPr id="7" name="Gráfico 71" descr="Gato con relleno sólido">
            <a:extLst>
              <a:ext uri="{FF2B5EF4-FFF2-40B4-BE49-F238E27FC236}">
                <a16:creationId xmlns:a16="http://schemas.microsoft.com/office/drawing/2014/main" id="{2826E232-6AF0-C8E5-5409-4B0B7DB1559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888024" y="5798856"/>
            <a:ext cx="523918" cy="523918"/>
          </a:xfrm>
          <a:prstGeom prst="rect">
            <a:avLst/>
          </a:prstGeom>
        </p:spPr>
      </p:pic>
      <p:pic>
        <p:nvPicPr>
          <p:cNvPr id="9" name="Gráfico 5" descr="Mariposa con relleno sólido">
            <a:extLst>
              <a:ext uri="{FF2B5EF4-FFF2-40B4-BE49-F238E27FC236}">
                <a16:creationId xmlns:a16="http://schemas.microsoft.com/office/drawing/2014/main" id="{BE04F209-8829-DE5A-BAF5-6003000CF92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932917" y="5628139"/>
            <a:ext cx="601873" cy="601873"/>
          </a:xfrm>
          <a:prstGeom prst="rect">
            <a:avLst/>
          </a:prstGeom>
        </p:spPr>
      </p:pic>
      <p:pic>
        <p:nvPicPr>
          <p:cNvPr id="10" name="Gráfico 7" descr="Hoja con relleno sólido">
            <a:extLst>
              <a:ext uri="{FF2B5EF4-FFF2-40B4-BE49-F238E27FC236}">
                <a16:creationId xmlns:a16="http://schemas.microsoft.com/office/drawing/2014/main" id="{D1A8C3C7-A192-8513-984A-402C49E7E02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4724311" y="4736232"/>
            <a:ext cx="542130" cy="542130"/>
          </a:xfrm>
          <a:prstGeom prst="rect">
            <a:avLst/>
          </a:prstGeom>
        </p:spPr>
      </p:pic>
      <p:pic>
        <p:nvPicPr>
          <p:cNvPr id="12" name="Graphic 11" descr="Rabbit with solid fill">
            <a:extLst>
              <a:ext uri="{FF2B5EF4-FFF2-40B4-BE49-F238E27FC236}">
                <a16:creationId xmlns:a16="http://schemas.microsoft.com/office/drawing/2014/main" id="{1CCCA3C2-BFCE-FC6C-95AD-0D96898AC6A0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5331436" y="4134360"/>
            <a:ext cx="601872" cy="601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62645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E7E771-3D84-BA76-6993-F01F22E7B0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ED91148-CDDC-2743-B99E-F1B145369048}"/>
              </a:ext>
            </a:extLst>
          </p:cNvPr>
          <p:cNvSpPr/>
          <p:nvPr/>
        </p:nvSpPr>
        <p:spPr>
          <a:xfrm>
            <a:off x="388418" y="2416341"/>
            <a:ext cx="2850144" cy="3256872"/>
          </a:xfrm>
          <a:prstGeom prst="rect">
            <a:avLst/>
          </a:prstGeom>
          <a:solidFill>
            <a:schemeClr val="accent1">
              <a:alpha val="22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53E65B6-1013-5D75-C406-6BD984FEA4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D803A3-C4DB-4E36-9C99-82DF07FD0BF4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82FCA6B-6F2D-B22D-33BB-C4F15C68CF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8418" y="440707"/>
            <a:ext cx="11144026" cy="802091"/>
          </a:xfrm>
        </p:spPr>
        <p:txBody>
          <a:bodyPr/>
          <a:lstStyle/>
          <a:p>
            <a:pPr lvl="3"/>
            <a:r>
              <a:rPr lang="en-US" sz="2000" b="1" kern="12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Tier 2: </a:t>
            </a:r>
            <a:br>
              <a:rPr lang="en-US" sz="2000" b="1" kern="12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</a:br>
            <a:r>
              <a:rPr lang="en-US" sz="3600" b="1" kern="12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BauWatch</a:t>
            </a:r>
            <a:r>
              <a:rPr lang="en-US" sz="2000" b="1" kern="12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600" b="1" kern="12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Second Tier Analytics (STA)</a:t>
            </a:r>
            <a:endParaRPr lang="en-GB" sz="3600" b="1" kern="1200" dirty="0">
              <a:solidFill>
                <a:schemeClr val="accent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657D756-2E0A-4517-486D-11D1812D5E5E}"/>
              </a:ext>
            </a:extLst>
          </p:cNvPr>
          <p:cNvSpPr txBox="1"/>
          <p:nvPr/>
        </p:nvSpPr>
        <p:spPr>
          <a:xfrm>
            <a:off x="7143073" y="2545519"/>
            <a:ext cx="4095859" cy="26161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b="1" dirty="0"/>
              <a:t>Analyses 300K clips every week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b="1" dirty="0"/>
              <a:t>Machine learning </a:t>
            </a:r>
            <a:br>
              <a:rPr lang="en-US" sz="2400" b="1" dirty="0"/>
            </a:br>
            <a:r>
              <a:rPr lang="en-US" sz="2400" dirty="0"/>
              <a:t>(since 2009)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b="1" dirty="0">
                <a:latin typeface="Montserrat" pitchFamily="2" charset="77"/>
              </a:rPr>
              <a:t>99,9% </a:t>
            </a:r>
            <a:r>
              <a:rPr lang="en-US" sz="2400" dirty="0"/>
              <a:t>of false alarms are filtered out by STA</a:t>
            </a:r>
          </a:p>
        </p:txBody>
      </p:sp>
      <p:pic>
        <p:nvPicPr>
          <p:cNvPr id="14" name="Gráfico 50" descr="Coche con relleno sólido">
            <a:extLst>
              <a:ext uri="{FF2B5EF4-FFF2-40B4-BE49-F238E27FC236}">
                <a16:creationId xmlns:a16="http://schemas.microsoft.com/office/drawing/2014/main" id="{F99DECEE-1860-27CC-8229-EABF822413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813490" y="2504126"/>
            <a:ext cx="756000" cy="756000"/>
          </a:xfrm>
          <a:prstGeom prst="rect">
            <a:avLst/>
          </a:prstGeom>
        </p:spPr>
      </p:pic>
      <p:pic>
        <p:nvPicPr>
          <p:cNvPr id="15" name="Gráfico 71" descr="Gato con relleno sólido">
            <a:extLst>
              <a:ext uri="{FF2B5EF4-FFF2-40B4-BE49-F238E27FC236}">
                <a16:creationId xmlns:a16="http://schemas.microsoft.com/office/drawing/2014/main" id="{3CA5FA86-4A3A-6302-68E7-E8E7A9605C4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877595" y="4503088"/>
            <a:ext cx="756000" cy="756000"/>
          </a:xfrm>
          <a:prstGeom prst="rect">
            <a:avLst/>
          </a:prstGeom>
        </p:spPr>
      </p:pic>
      <p:pic>
        <p:nvPicPr>
          <p:cNvPr id="17" name="Gráfico 7" descr="Hoja con relleno sólido">
            <a:extLst>
              <a:ext uri="{FF2B5EF4-FFF2-40B4-BE49-F238E27FC236}">
                <a16:creationId xmlns:a16="http://schemas.microsoft.com/office/drawing/2014/main" id="{089E6C13-8BA1-E101-B665-C3BF1300327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894628" y="2479806"/>
            <a:ext cx="756000" cy="756000"/>
          </a:xfrm>
          <a:prstGeom prst="rect">
            <a:avLst/>
          </a:prstGeom>
        </p:spPr>
      </p:pic>
      <p:pic>
        <p:nvPicPr>
          <p:cNvPr id="19" name="Graphic 18" descr="Robber with solid fill">
            <a:extLst>
              <a:ext uri="{FF2B5EF4-FFF2-40B4-BE49-F238E27FC236}">
                <a16:creationId xmlns:a16="http://schemas.microsoft.com/office/drawing/2014/main" id="{07DC8666-BA4C-CD4A-BC5B-1BE1D7C42DF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98956" y="2479806"/>
            <a:ext cx="756000" cy="756000"/>
          </a:xfrm>
          <a:prstGeom prst="rect">
            <a:avLst/>
          </a:prstGeom>
        </p:spPr>
      </p:pic>
      <p:pic>
        <p:nvPicPr>
          <p:cNvPr id="25" name="Graphic 24" descr="Rabbit with solid fill">
            <a:extLst>
              <a:ext uri="{FF2B5EF4-FFF2-40B4-BE49-F238E27FC236}">
                <a16:creationId xmlns:a16="http://schemas.microsoft.com/office/drawing/2014/main" id="{ABF6E020-C76E-E2AB-AC10-FCD450D9BD5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927119" y="2504126"/>
            <a:ext cx="756000" cy="756000"/>
          </a:xfrm>
          <a:prstGeom prst="rect">
            <a:avLst/>
          </a:prstGeom>
        </p:spPr>
      </p:pic>
      <p:pic>
        <p:nvPicPr>
          <p:cNvPr id="29" name="Graphic 28" descr="Walk with solid fill">
            <a:extLst>
              <a:ext uri="{FF2B5EF4-FFF2-40B4-BE49-F238E27FC236}">
                <a16:creationId xmlns:a16="http://schemas.microsoft.com/office/drawing/2014/main" id="{0FCB711E-FBB5-2D79-0989-7D7B5C0A4C28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672988" y="3412163"/>
            <a:ext cx="756000" cy="756000"/>
          </a:xfrm>
          <a:prstGeom prst="rect">
            <a:avLst/>
          </a:prstGeom>
        </p:spPr>
      </p:pic>
      <p:pic>
        <p:nvPicPr>
          <p:cNvPr id="31" name="Graphic 30" descr="Group of men with solid fill">
            <a:extLst>
              <a:ext uri="{FF2B5EF4-FFF2-40B4-BE49-F238E27FC236}">
                <a16:creationId xmlns:a16="http://schemas.microsoft.com/office/drawing/2014/main" id="{AB94DA58-226B-53FF-05EC-29A04D597C4D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645540" y="4509241"/>
            <a:ext cx="756000" cy="756000"/>
          </a:xfrm>
          <a:prstGeom prst="rect">
            <a:avLst/>
          </a:prstGeom>
        </p:spPr>
      </p:pic>
      <p:pic>
        <p:nvPicPr>
          <p:cNvPr id="6" name="Graphic 5" descr="Sparrow with solid fill">
            <a:extLst>
              <a:ext uri="{FF2B5EF4-FFF2-40B4-BE49-F238E27FC236}">
                <a16:creationId xmlns:a16="http://schemas.microsoft.com/office/drawing/2014/main" id="{5988BA66-CFEE-3526-93B4-5AD54A5A40BE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3764772" y="3503607"/>
            <a:ext cx="756000" cy="756000"/>
          </a:xfrm>
          <a:prstGeom prst="rect">
            <a:avLst/>
          </a:prstGeom>
        </p:spPr>
      </p:pic>
      <p:pic>
        <p:nvPicPr>
          <p:cNvPr id="7" name="Graphic 6" descr="Siren with solid fill">
            <a:extLst>
              <a:ext uri="{FF2B5EF4-FFF2-40B4-BE49-F238E27FC236}">
                <a16:creationId xmlns:a16="http://schemas.microsoft.com/office/drawing/2014/main" id="{CFFFFB27-7E4E-1985-B551-9DCC307354CB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1453490" y="1620971"/>
            <a:ext cx="720000" cy="720000"/>
          </a:xfrm>
          <a:prstGeom prst="rect">
            <a:avLst/>
          </a:prstGeom>
        </p:spPr>
      </p:pic>
      <p:pic>
        <p:nvPicPr>
          <p:cNvPr id="9" name="Graphic 8" descr="Checkmark with solid fill">
            <a:extLst>
              <a:ext uri="{FF2B5EF4-FFF2-40B4-BE49-F238E27FC236}">
                <a16:creationId xmlns:a16="http://schemas.microsoft.com/office/drawing/2014/main" id="{C81531B5-9A0C-FAC4-2857-7A6B67F2F02B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4602001" y="1649313"/>
            <a:ext cx="720000" cy="720000"/>
          </a:xfrm>
          <a:prstGeom prst="rect">
            <a:avLst/>
          </a:prstGeom>
        </p:spPr>
      </p:pic>
      <p:pic>
        <p:nvPicPr>
          <p:cNvPr id="23" name="Graphic 22" descr="Scooter with solid fill">
            <a:extLst>
              <a:ext uri="{FF2B5EF4-FFF2-40B4-BE49-F238E27FC236}">
                <a16:creationId xmlns:a16="http://schemas.microsoft.com/office/drawing/2014/main" id="{AEB0B9AE-8F9E-8934-6503-9F72B39A79B8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1813490" y="4509241"/>
            <a:ext cx="756000" cy="756000"/>
          </a:xfrm>
          <a:prstGeom prst="rect">
            <a:avLst/>
          </a:prstGeom>
        </p:spPr>
      </p:pic>
      <p:pic>
        <p:nvPicPr>
          <p:cNvPr id="26" name="Graphic 25" descr="Truck with solid fill">
            <a:extLst>
              <a:ext uri="{FF2B5EF4-FFF2-40B4-BE49-F238E27FC236}">
                <a16:creationId xmlns:a16="http://schemas.microsoft.com/office/drawing/2014/main" id="{5D193759-34E5-5FA3-C2E4-7C9A95DA678F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96DAC541-7B7A-43D3-8B79-37D633B846F1}">
                <asvg:svgBlip xmlns:asvg="http://schemas.microsoft.com/office/drawing/2016/SVG/main" r:embed="rId26"/>
              </a:ext>
            </a:extLst>
          </a:blip>
          <a:stretch>
            <a:fillRect/>
          </a:stretch>
        </p:blipFill>
        <p:spPr>
          <a:xfrm>
            <a:off x="1813490" y="3475570"/>
            <a:ext cx="756000" cy="756000"/>
          </a:xfrm>
          <a:prstGeom prst="rect">
            <a:avLst/>
          </a:prstGeom>
        </p:spPr>
      </p:pic>
      <p:pic>
        <p:nvPicPr>
          <p:cNvPr id="37" name="Graphic 36" descr="Acorn with solid fill">
            <a:extLst>
              <a:ext uri="{FF2B5EF4-FFF2-40B4-BE49-F238E27FC236}">
                <a16:creationId xmlns:a16="http://schemas.microsoft.com/office/drawing/2014/main" id="{8E62792E-47A1-45D8-55CB-73FBB2E1988D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  <a:stretch>
            <a:fillRect/>
          </a:stretch>
        </p:blipFill>
        <p:spPr>
          <a:xfrm>
            <a:off x="4894628" y="4503088"/>
            <a:ext cx="756000" cy="756000"/>
          </a:xfrm>
          <a:prstGeom prst="rect">
            <a:avLst/>
          </a:prstGeom>
        </p:spPr>
      </p:pic>
      <p:pic>
        <p:nvPicPr>
          <p:cNvPr id="39" name="Graphic 38" descr="Cobweb with solid fill">
            <a:extLst>
              <a:ext uri="{FF2B5EF4-FFF2-40B4-BE49-F238E27FC236}">
                <a16:creationId xmlns:a16="http://schemas.microsoft.com/office/drawing/2014/main" id="{DCE489A9-8482-9D8D-7E06-7AC3DF2A7199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96DAC541-7B7A-43D3-8B79-37D633B846F1}">
                <asvg:svgBlip xmlns:asvg="http://schemas.microsoft.com/office/drawing/2016/SVG/main" r:embed="rId30"/>
              </a:ext>
            </a:extLst>
          </a:blip>
          <a:stretch>
            <a:fillRect/>
          </a:stretch>
        </p:blipFill>
        <p:spPr>
          <a:xfrm>
            <a:off x="4962001" y="3534817"/>
            <a:ext cx="756000" cy="756000"/>
          </a:xfrm>
          <a:prstGeom prst="rect">
            <a:avLst/>
          </a:prstGeom>
        </p:spPr>
      </p:pic>
      <p:sp>
        <p:nvSpPr>
          <p:cNvPr id="40" name="Rectangle 39">
            <a:extLst>
              <a:ext uri="{FF2B5EF4-FFF2-40B4-BE49-F238E27FC236}">
                <a16:creationId xmlns:a16="http://schemas.microsoft.com/office/drawing/2014/main" id="{DBC9CFDB-2DBB-8C17-F837-F6AEAB6DE0C7}"/>
              </a:ext>
            </a:extLst>
          </p:cNvPr>
          <p:cNvSpPr/>
          <p:nvPr/>
        </p:nvSpPr>
        <p:spPr>
          <a:xfrm>
            <a:off x="3469556" y="2369313"/>
            <a:ext cx="2850144" cy="3303900"/>
          </a:xfrm>
          <a:prstGeom prst="rect">
            <a:avLst/>
          </a:prstGeom>
          <a:solidFill>
            <a:schemeClr val="accent1">
              <a:alpha val="22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41" name="Graphic 40" descr="Exclamation mark with solid fill">
            <a:extLst>
              <a:ext uri="{FF2B5EF4-FFF2-40B4-BE49-F238E27FC236}">
                <a16:creationId xmlns:a16="http://schemas.microsoft.com/office/drawing/2014/main" id="{B6FAE7C4-CF8B-B240-840A-FD3C7B598121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96DAC541-7B7A-43D3-8B79-37D633B846F1}">
                <asvg:svgBlip xmlns:asvg="http://schemas.microsoft.com/office/drawing/2016/SVG/main" r:embed="rId32"/>
              </a:ext>
            </a:extLst>
          </a:blip>
          <a:stretch>
            <a:fillRect/>
          </a:stretch>
        </p:blipFill>
        <p:spPr>
          <a:xfrm>
            <a:off x="2558509" y="3606966"/>
            <a:ext cx="763439" cy="763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03315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5DE06D-2369-1C88-6222-DAD329BF94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C5A293D-D3D4-FD2F-52B2-4FD3B154FA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491" y="586986"/>
            <a:ext cx="11205434" cy="802039"/>
          </a:xfrm>
        </p:spPr>
        <p:txBody>
          <a:bodyPr/>
          <a:lstStyle/>
          <a:p>
            <a:r>
              <a:rPr lang="en-US" sz="2000" dirty="0"/>
              <a:t>Tier 3:  </a:t>
            </a:r>
            <a:br>
              <a:rPr lang="en-US" sz="3200" dirty="0"/>
            </a:br>
            <a:r>
              <a:rPr lang="en-US" sz="3600" dirty="0"/>
              <a:t>Security Expert Alarm Verification </a:t>
            </a:r>
            <a:endParaRPr lang="de-DE" sz="36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15D656A-F4F8-CC53-6D4D-B0C219D837C6}"/>
              </a:ext>
            </a:extLst>
          </p:cNvPr>
          <p:cNvSpPr txBox="1"/>
          <p:nvPr/>
        </p:nvSpPr>
        <p:spPr>
          <a:xfrm>
            <a:off x="7202254" y="2736502"/>
            <a:ext cx="3892073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42875" indent="-142875">
              <a:spcBef>
                <a:spcPts val="900"/>
              </a:spcBef>
              <a:buFont typeface="Arial" panose="020B0604020202020204" pitchFamily="34" charset="0"/>
              <a:buChar char="•"/>
            </a:pPr>
            <a:r>
              <a:rPr lang="en-GB" sz="2800" b="1" dirty="0">
                <a:solidFill>
                  <a:srgbClr val="000000"/>
                </a:solidFill>
              </a:rPr>
              <a:t>60 sec </a:t>
            </a:r>
            <a:r>
              <a:rPr lang="en-GB" sz="2800" dirty="0">
                <a:solidFill>
                  <a:srgbClr val="000000"/>
                </a:solidFill>
              </a:rPr>
              <a:t>to Review, Analyse, Verify and Call police</a:t>
            </a:r>
            <a:endParaRPr lang="es-ES" sz="2800" dirty="0">
              <a:solidFill>
                <a:srgbClr val="000000"/>
              </a:solidFill>
            </a:endParaRPr>
          </a:p>
        </p:txBody>
      </p:sp>
      <p:pic>
        <p:nvPicPr>
          <p:cNvPr id="15" name="Picture 14" descr="A screens on a wall&#10;&#10;AI-generated content may be incorrect.">
            <a:extLst>
              <a:ext uri="{FF2B5EF4-FFF2-40B4-BE49-F238E27FC236}">
                <a16:creationId xmlns:a16="http://schemas.microsoft.com/office/drawing/2014/main" id="{B4FD4B02-9915-EE08-087E-7300C7669E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2491" y="1879026"/>
            <a:ext cx="6047355" cy="3401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93303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2602D67-7094-7874-7C96-241DA99FB3E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ED803A3-C4DB-4E36-9C99-82DF07FD0BF4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C35BFE-B63D-79C0-8B81-CBEC6E16AD6F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92125" y="2425487"/>
            <a:ext cx="4140417" cy="2837393"/>
          </a:xfrm>
        </p:spPr>
        <p:txBody>
          <a:bodyPr/>
          <a:lstStyle/>
          <a:p>
            <a:r>
              <a:rPr lang="en-GB" dirty="0"/>
              <a:t>Project: </a:t>
            </a:r>
            <a:r>
              <a:rPr lang="es-ES" b="1" dirty="0"/>
              <a:t>Conexión Levante-Barcelona con Túnel Atocha-Chamartín</a:t>
            </a:r>
          </a:p>
          <a:p>
            <a:r>
              <a:rPr lang="en-GB" dirty="0"/>
              <a:t>Location: </a:t>
            </a:r>
            <a:r>
              <a:rPr lang="en-GB" b="1" dirty="0"/>
              <a:t>Madrid </a:t>
            </a:r>
            <a:r>
              <a:rPr lang="en-GB" b="1" dirty="0" err="1"/>
              <a:t>Vallecas</a:t>
            </a:r>
            <a:endParaRPr lang="en-GB" b="1" dirty="0"/>
          </a:p>
          <a:p>
            <a:r>
              <a:rPr lang="en-GB" dirty="0"/>
              <a:t>Challenge:</a:t>
            </a:r>
            <a:r>
              <a:rPr lang="en-GB" b="1" dirty="0"/>
              <a:t> Very large, open-access construction area</a:t>
            </a:r>
          </a:p>
          <a:p>
            <a:r>
              <a:rPr lang="en-GB" dirty="0"/>
              <a:t>Solution: </a:t>
            </a:r>
            <a:r>
              <a:rPr lang="en-GB" b="1" dirty="0"/>
              <a:t>2 BauWatch </a:t>
            </a:r>
            <a:r>
              <a:rPr lang="en-GB" b="1" dirty="0" err="1"/>
              <a:t>GreenLight</a:t>
            </a:r>
            <a:r>
              <a:rPr lang="en-GB" b="1" dirty="0"/>
              <a:t> </a:t>
            </a:r>
          </a:p>
          <a:p>
            <a:r>
              <a:rPr lang="en-GB" b="1" dirty="0"/>
              <a:t>                   4 BauWatch Solar </a:t>
            </a:r>
          </a:p>
          <a:p>
            <a:r>
              <a:rPr lang="en-GB" dirty="0"/>
              <a:t>Duration: </a:t>
            </a:r>
            <a:r>
              <a:rPr lang="en-GB" b="1" dirty="0"/>
              <a:t>36 months</a:t>
            </a:r>
          </a:p>
          <a:p>
            <a:endParaRPr lang="en-GB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E464ED4-CEB7-76CB-7EB1-691C1B64D9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126" y="587114"/>
            <a:ext cx="11207748" cy="825126"/>
          </a:xfrm>
        </p:spPr>
        <p:txBody>
          <a:bodyPr/>
          <a:lstStyle/>
          <a:p>
            <a:r>
              <a:rPr lang="en-GB" sz="3200" dirty="0"/>
              <a:t>Case: UTE </a:t>
            </a:r>
            <a:r>
              <a:rPr lang="es-ES" sz="3200" dirty="0"/>
              <a:t>Conexión Levante-Barcelona</a:t>
            </a:r>
            <a:br>
              <a:rPr lang="es-ES" dirty="0"/>
            </a:br>
            <a:r>
              <a:rPr lang="en-GB" dirty="0"/>
              <a:t> </a:t>
            </a:r>
          </a:p>
        </p:txBody>
      </p:sp>
      <p:pic>
        <p:nvPicPr>
          <p:cNvPr id="11" name="Picture 10" descr="A metal guard rail next to a road&#10;&#10;AI-generated content may be incorrect.">
            <a:extLst>
              <a:ext uri="{FF2B5EF4-FFF2-40B4-BE49-F238E27FC236}">
                <a16:creationId xmlns:a16="http://schemas.microsoft.com/office/drawing/2014/main" id="{AF70497B-0528-240E-4C66-4DB76181AB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5500" y="1788158"/>
            <a:ext cx="3130708" cy="4174277"/>
          </a:xfrm>
          <a:prstGeom prst="rect">
            <a:avLst/>
          </a:prstGeom>
        </p:spPr>
      </p:pic>
      <p:pic>
        <p:nvPicPr>
          <p:cNvPr id="15" name="Picture 14" descr="A road under construction with a light post&#10;&#10;AI-generated content may be incorrect.">
            <a:extLst>
              <a:ext uri="{FF2B5EF4-FFF2-40B4-BE49-F238E27FC236}">
                <a16:creationId xmlns:a16="http://schemas.microsoft.com/office/drawing/2014/main" id="{241CD486-8E0B-8648-928F-83F23B7382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69166" y="1788159"/>
            <a:ext cx="3130708" cy="4174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00672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>
            <a:extLst>
              <a:ext uri="{FF2B5EF4-FFF2-40B4-BE49-F238E27FC236}">
                <a16:creationId xmlns:a16="http://schemas.microsoft.com/office/drawing/2014/main" id="{81890E5A-F17A-C40E-D5D6-A5E182AFBCAF}"/>
              </a:ext>
            </a:extLst>
          </p:cNvPr>
          <p:cNvSpPr/>
          <p:nvPr/>
        </p:nvSpPr>
        <p:spPr>
          <a:xfrm>
            <a:off x="1" y="0"/>
            <a:ext cx="7061844" cy="688998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9">
            <a:extLst>
              <a:ext uri="{FF2B5EF4-FFF2-40B4-BE49-F238E27FC236}">
                <a16:creationId xmlns:a16="http://schemas.microsoft.com/office/drawing/2014/main" id="{10625095-C8CC-C191-6F4D-92AC753C4B5B}"/>
              </a:ext>
            </a:extLst>
          </p:cNvPr>
          <p:cNvSpPr txBox="1">
            <a:spLocks/>
          </p:cNvSpPr>
          <p:nvPr>
            <p:custDataLst>
              <p:tags r:id="rId1"/>
            </p:custDataLst>
          </p:nvPr>
        </p:nvSpPr>
        <p:spPr>
          <a:xfrm>
            <a:off x="95792" y="229499"/>
            <a:ext cx="6383385" cy="1130150"/>
          </a:xfrm>
          <a:prstGeom prst="rect">
            <a:avLst/>
          </a:prstGeom>
          <a:noFill/>
        </p:spPr>
        <p:txBody>
          <a:bodyPr vert="horz" lIns="360000" tIns="360000" rIns="360000" bIns="36000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7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noProof="0">
                <a:solidFill>
                  <a:schemeClr val="accent1"/>
                </a:solidFill>
              </a:rPr>
              <a:t>Why </a:t>
            </a:r>
            <a:r>
              <a:rPr lang="en-US" noProof="0" err="1">
                <a:solidFill>
                  <a:schemeClr val="accent1"/>
                </a:solidFill>
              </a:rPr>
              <a:t>BauWatch</a:t>
            </a:r>
            <a:r>
              <a:rPr lang="en-US" noProof="0">
                <a:solidFill>
                  <a:schemeClr val="accent1"/>
                </a:solidFill>
              </a:rPr>
              <a:t>?</a:t>
            </a:r>
            <a:endParaRPr lang="en-US">
              <a:solidFill>
                <a:schemeClr val="accent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C0B4F96-6D5C-41EE-9862-911AA0F3FED0}"/>
              </a:ext>
            </a:extLst>
          </p:cNvPr>
          <p:cNvSpPr txBox="1"/>
          <p:nvPr/>
        </p:nvSpPr>
        <p:spPr>
          <a:xfrm>
            <a:off x="9106481" y="4207219"/>
            <a:ext cx="49725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b="1">
                <a:solidFill>
                  <a:schemeClr val="bg1"/>
                </a:solidFill>
                <a:latin typeface="+mj-lt"/>
              </a:rPr>
              <a:t>2023</a:t>
            </a: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72DD68C6-1963-6779-A891-1860FB0BAAFC}"/>
              </a:ext>
            </a:extLst>
          </p:cNvPr>
          <p:cNvSpPr txBox="1"/>
          <p:nvPr/>
        </p:nvSpPr>
        <p:spPr>
          <a:xfrm>
            <a:off x="492125" y="1609617"/>
            <a:ext cx="5843383" cy="4370427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136525" indent="-136525"/>
            <a:r>
              <a:rPr lang="de-DE" sz="2400" b="1" dirty="0">
                <a:solidFill>
                  <a:schemeClr val="bg1"/>
                </a:solidFill>
                <a:latin typeface="Montserrat" pitchFamily="2" charset="77"/>
                <a:ea typeface="Inter"/>
              </a:rPr>
              <a:t>Industry Expertise </a:t>
            </a:r>
            <a:r>
              <a:rPr lang="de-DE" sz="2400" b="1" dirty="0" err="1">
                <a:solidFill>
                  <a:schemeClr val="bg1"/>
                </a:solidFill>
                <a:latin typeface="Montserrat" pitchFamily="2" charset="77"/>
                <a:ea typeface="Inter"/>
              </a:rPr>
              <a:t>from</a:t>
            </a:r>
            <a:r>
              <a:rPr lang="de-DE" sz="2400" b="1" dirty="0">
                <a:solidFill>
                  <a:schemeClr val="bg1"/>
                </a:solidFill>
                <a:latin typeface="Montserrat" pitchFamily="2" charset="77"/>
                <a:ea typeface="Inter"/>
              </a:rPr>
              <a:t> </a:t>
            </a:r>
            <a:r>
              <a:rPr lang="de-DE" sz="2400" b="1" dirty="0" err="1">
                <a:solidFill>
                  <a:schemeClr val="bg1"/>
                </a:solidFill>
                <a:latin typeface="Montserrat" pitchFamily="2" charset="77"/>
                <a:ea typeface="Inter"/>
              </a:rPr>
              <a:t>the</a:t>
            </a:r>
            <a:r>
              <a:rPr lang="de-DE" sz="2400" b="1" dirty="0">
                <a:solidFill>
                  <a:schemeClr val="bg1"/>
                </a:solidFill>
                <a:latin typeface="Montserrat" pitchFamily="2" charset="77"/>
                <a:ea typeface="Inter"/>
              </a:rPr>
              <a:t> Market</a:t>
            </a:r>
          </a:p>
          <a:p>
            <a:pPr marL="136525" indent="-136525"/>
            <a:r>
              <a:rPr lang="de-DE" sz="2400" b="1" dirty="0">
                <a:solidFill>
                  <a:schemeClr val="bg1"/>
                </a:solidFill>
                <a:latin typeface="Montserrat" pitchFamily="2" charset="77"/>
                <a:ea typeface="Inter"/>
              </a:rPr>
              <a:t>Leader</a:t>
            </a:r>
          </a:p>
          <a:p>
            <a:pPr marL="457200" lvl="2" indent="-136525">
              <a:buFont typeface="Arial" panose="020B0604020202020204" pitchFamily="34" charset="0"/>
              <a:buChar char="•"/>
            </a:pPr>
            <a:r>
              <a:rPr lang="de-DE" sz="2000" dirty="0">
                <a:solidFill>
                  <a:schemeClr val="bg1"/>
                </a:solidFill>
                <a:effectLst/>
                <a:latin typeface="Inter"/>
                <a:ea typeface="Inter"/>
              </a:rPr>
              <a:t>Operating </a:t>
            </a:r>
            <a:r>
              <a:rPr lang="de-DE" sz="2000" dirty="0" err="1">
                <a:solidFill>
                  <a:schemeClr val="bg1"/>
                </a:solidFill>
                <a:effectLst/>
                <a:latin typeface="Inter"/>
                <a:ea typeface="Inter"/>
              </a:rPr>
              <a:t>for</a:t>
            </a:r>
            <a:r>
              <a:rPr lang="de-DE" sz="2000" dirty="0">
                <a:solidFill>
                  <a:schemeClr val="bg1"/>
                </a:solidFill>
                <a:effectLst/>
                <a:latin typeface="Inter"/>
                <a:ea typeface="Inter"/>
              </a:rPr>
              <a:t> </a:t>
            </a:r>
            <a:r>
              <a:rPr lang="de-DE" sz="2000" dirty="0" err="1">
                <a:solidFill>
                  <a:schemeClr val="bg1"/>
                </a:solidFill>
                <a:effectLst/>
                <a:latin typeface="Inter"/>
                <a:ea typeface="Inter"/>
              </a:rPr>
              <a:t>over</a:t>
            </a:r>
            <a:r>
              <a:rPr lang="de-DE" sz="2000" dirty="0">
                <a:solidFill>
                  <a:schemeClr val="bg1"/>
                </a:solidFill>
                <a:effectLst/>
                <a:latin typeface="Inter"/>
                <a:ea typeface="Inter"/>
              </a:rPr>
              <a:t> </a:t>
            </a:r>
            <a:r>
              <a:rPr lang="de-DE" sz="2000" b="1" dirty="0">
                <a:solidFill>
                  <a:schemeClr val="accent1"/>
                </a:solidFill>
                <a:effectLst/>
                <a:latin typeface="Inter"/>
                <a:ea typeface="Inter"/>
              </a:rPr>
              <a:t>15 </a:t>
            </a:r>
            <a:r>
              <a:rPr lang="de-DE" sz="2000" b="1" dirty="0" err="1">
                <a:solidFill>
                  <a:schemeClr val="accent1"/>
                </a:solidFill>
                <a:effectLst/>
                <a:latin typeface="Inter"/>
                <a:ea typeface="Inter"/>
              </a:rPr>
              <a:t>years</a:t>
            </a:r>
            <a:r>
              <a:rPr lang="de-DE" sz="2000" b="1" dirty="0">
                <a:solidFill>
                  <a:schemeClr val="accent1"/>
                </a:solidFill>
                <a:latin typeface="Inter"/>
                <a:ea typeface="Inter"/>
              </a:rPr>
              <a:t> </a:t>
            </a:r>
            <a:endParaRPr lang="de-DE" sz="2000" b="1" dirty="0">
              <a:solidFill>
                <a:schemeClr val="accent1"/>
              </a:solidFill>
              <a:latin typeface="Inter" panose="02000503000000020004" pitchFamily="2" charset="0"/>
              <a:ea typeface="Inter" panose="02000503000000020004" pitchFamily="2" charset="0"/>
            </a:endParaRPr>
          </a:p>
          <a:p>
            <a:pPr marL="457200" lvl="2" indent="-136525">
              <a:buFont typeface="Arial" panose="020B0604020202020204" pitchFamily="34" charset="0"/>
              <a:buChar char="•"/>
            </a:pPr>
            <a:r>
              <a:rPr lang="de-DE" sz="2000" dirty="0">
                <a:solidFill>
                  <a:schemeClr val="bg1"/>
                </a:solidFill>
                <a:effectLst/>
                <a:latin typeface="Inter"/>
                <a:ea typeface="Inter"/>
              </a:rPr>
              <a:t>More </a:t>
            </a:r>
            <a:r>
              <a:rPr lang="de-DE" sz="2000" dirty="0" err="1">
                <a:solidFill>
                  <a:schemeClr val="bg1"/>
                </a:solidFill>
                <a:effectLst/>
                <a:latin typeface="Inter"/>
                <a:ea typeface="Inter"/>
              </a:rPr>
              <a:t>than</a:t>
            </a:r>
            <a:r>
              <a:rPr lang="de-DE" sz="2000" dirty="0">
                <a:solidFill>
                  <a:schemeClr val="bg1"/>
                </a:solidFill>
                <a:effectLst/>
                <a:latin typeface="Inter"/>
                <a:ea typeface="Inter"/>
              </a:rPr>
              <a:t> </a:t>
            </a:r>
            <a:r>
              <a:rPr lang="de-DE" sz="2000" b="1" dirty="0">
                <a:solidFill>
                  <a:schemeClr val="accent1"/>
                </a:solidFill>
                <a:effectLst/>
                <a:latin typeface="Inter"/>
                <a:ea typeface="Inter"/>
              </a:rPr>
              <a:t>44.000 </a:t>
            </a:r>
            <a:r>
              <a:rPr lang="de-DE" sz="2000" b="1" dirty="0" err="1">
                <a:solidFill>
                  <a:schemeClr val="accent1"/>
                </a:solidFill>
                <a:effectLst/>
                <a:latin typeface="Inter"/>
                <a:ea typeface="Inter"/>
              </a:rPr>
              <a:t>sites</a:t>
            </a:r>
            <a:r>
              <a:rPr lang="de-DE" sz="2000" b="1" dirty="0">
                <a:solidFill>
                  <a:schemeClr val="accent1"/>
                </a:solidFill>
                <a:effectLst/>
                <a:latin typeface="Inter"/>
                <a:ea typeface="Inter"/>
              </a:rPr>
              <a:t> </a:t>
            </a:r>
            <a:r>
              <a:rPr lang="de-DE" sz="2000" dirty="0" err="1">
                <a:solidFill>
                  <a:schemeClr val="bg1"/>
                </a:solidFill>
                <a:effectLst/>
                <a:latin typeface="Inter"/>
                <a:ea typeface="Inter"/>
              </a:rPr>
              <a:t>monitored</a:t>
            </a:r>
            <a:endParaRPr lang="de-DE" sz="2000" dirty="0">
              <a:solidFill>
                <a:schemeClr val="bg1"/>
              </a:solidFill>
              <a:effectLst/>
              <a:latin typeface="Inter"/>
              <a:ea typeface="Inter"/>
            </a:endParaRPr>
          </a:p>
          <a:p>
            <a:pPr marL="136525" indent="-136525"/>
            <a:endParaRPr lang="de-DE" sz="2000" dirty="0">
              <a:solidFill>
                <a:schemeClr val="bg1"/>
              </a:solidFill>
            </a:endParaRPr>
          </a:p>
          <a:p>
            <a:pPr marL="136525" indent="-136525"/>
            <a:r>
              <a:rPr lang="de-DE" sz="2400" b="1" dirty="0">
                <a:solidFill>
                  <a:schemeClr val="bg1"/>
                </a:solidFill>
                <a:latin typeface="Montserrat" pitchFamily="2" charset="77"/>
                <a:ea typeface="Inter"/>
              </a:rPr>
              <a:t>Dedicated In-house Teams</a:t>
            </a:r>
            <a:br>
              <a:rPr lang="de-DE" sz="2000" dirty="0">
                <a:effectLst/>
                <a:latin typeface="Inter"/>
                <a:ea typeface="Inter"/>
              </a:rPr>
            </a:br>
            <a:endParaRPr lang="de-DE" sz="2000" dirty="0">
              <a:solidFill>
                <a:schemeClr val="bg1"/>
              </a:solidFill>
            </a:endParaRPr>
          </a:p>
          <a:p>
            <a:pPr marL="136525" indent="-136525"/>
            <a:r>
              <a:rPr lang="de-DE" sz="2400" b="1" dirty="0">
                <a:solidFill>
                  <a:schemeClr val="bg1"/>
                </a:solidFill>
                <a:latin typeface="Montserrat" pitchFamily="2" charset="77"/>
                <a:ea typeface="Inter"/>
              </a:rPr>
              <a:t>Fully Certified Alarm Centers</a:t>
            </a:r>
          </a:p>
          <a:p>
            <a:pPr marL="136525" indent="-136525"/>
            <a:endParaRPr lang="de-DE" sz="2400" b="1" dirty="0">
              <a:solidFill>
                <a:schemeClr val="bg1"/>
              </a:solidFill>
              <a:latin typeface="Montserrat" pitchFamily="2" charset="77"/>
              <a:ea typeface="Inter"/>
            </a:endParaRPr>
          </a:p>
          <a:p>
            <a:pPr marL="136525" indent="-136525"/>
            <a:r>
              <a:rPr lang="de-DE" sz="2400" b="1" dirty="0">
                <a:solidFill>
                  <a:schemeClr val="bg1"/>
                </a:solidFill>
                <a:latin typeface="Montserrat" pitchFamily="2" charset="77"/>
                <a:ea typeface="Inter"/>
              </a:rPr>
              <a:t>End-</a:t>
            </a:r>
            <a:r>
              <a:rPr lang="de-DE" sz="2400" b="1" dirty="0" err="1">
                <a:solidFill>
                  <a:schemeClr val="bg1"/>
                </a:solidFill>
                <a:latin typeface="Montserrat" pitchFamily="2" charset="77"/>
                <a:ea typeface="Inter"/>
              </a:rPr>
              <a:t>to</a:t>
            </a:r>
            <a:r>
              <a:rPr lang="de-DE" sz="2400" b="1" dirty="0">
                <a:solidFill>
                  <a:schemeClr val="bg1"/>
                </a:solidFill>
                <a:latin typeface="Montserrat" pitchFamily="2" charset="77"/>
                <a:ea typeface="Inter"/>
              </a:rPr>
              <a:t>-end Security Service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de-DE" sz="2000" dirty="0">
                <a:solidFill>
                  <a:schemeClr val="bg1"/>
                </a:solidFill>
                <a:latin typeface="Inter" panose="02000503000000020004" pitchFamily="2" charset="0"/>
              </a:rPr>
              <a:t>Consulting, Security plan, Installation, Monitoring, After Service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de-DE" sz="2000" dirty="0">
              <a:solidFill>
                <a:schemeClr val="bg1"/>
              </a:solidFill>
              <a:latin typeface="Inter" panose="02000503000000020004" pitchFamily="2" charset="0"/>
            </a:endParaRPr>
          </a:p>
        </p:txBody>
      </p:sp>
      <p:pic>
        <p:nvPicPr>
          <p:cNvPr id="15" name="Grafik 14">
            <a:extLst>
              <a:ext uri="{FF2B5EF4-FFF2-40B4-BE49-F238E27FC236}">
                <a16:creationId xmlns:a16="http://schemas.microsoft.com/office/drawing/2014/main" id="{4EBC397E-A64B-D9AB-FFF2-5B26588D7608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2563" t="15051" r="5532" b="-6956"/>
          <a:stretch/>
        </p:blipFill>
        <p:spPr>
          <a:xfrm>
            <a:off x="7312497" y="2143394"/>
            <a:ext cx="4633483" cy="4187794"/>
          </a:xfrm>
          <a:prstGeom prst="rect">
            <a:avLst/>
          </a:prstGeom>
        </p:spPr>
      </p:pic>
      <p:sp>
        <p:nvSpPr>
          <p:cNvPr id="3" name="Titel 9">
            <a:extLst>
              <a:ext uri="{FF2B5EF4-FFF2-40B4-BE49-F238E27FC236}">
                <a16:creationId xmlns:a16="http://schemas.microsoft.com/office/drawing/2014/main" id="{1BB8AA16-581D-D576-0A8F-40745BE18711}"/>
              </a:ext>
            </a:extLst>
          </p:cNvPr>
          <p:cNvSpPr txBox="1">
            <a:spLocks/>
          </p:cNvSpPr>
          <p:nvPr>
            <p:custDataLst>
              <p:tags r:id="rId2"/>
            </p:custDataLst>
          </p:nvPr>
        </p:nvSpPr>
        <p:spPr>
          <a:xfrm>
            <a:off x="7523750" y="246084"/>
            <a:ext cx="3943572" cy="1897310"/>
          </a:xfrm>
          <a:prstGeom prst="rect">
            <a:avLst/>
          </a:prstGeom>
          <a:noFill/>
        </p:spPr>
        <p:txBody>
          <a:bodyPr vert="horz" lIns="360000" tIns="360000" rIns="360000" bIns="36000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7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>
                <a:solidFill>
                  <a:schemeClr val="accent1"/>
                </a:solidFill>
              </a:rPr>
              <a:t>Alarm </a:t>
            </a:r>
            <a:br>
              <a:rPr lang="en-US">
                <a:solidFill>
                  <a:schemeClr val="accent1"/>
                </a:solidFill>
              </a:rPr>
            </a:br>
            <a:r>
              <a:rPr lang="en-US">
                <a:solidFill>
                  <a:schemeClr val="accent1"/>
                </a:solidFill>
              </a:rPr>
              <a:t>Statistics</a:t>
            </a:r>
          </a:p>
        </p:txBody>
      </p:sp>
      <p:sp>
        <p:nvSpPr>
          <p:cNvPr id="9" name="Foliennummernplatzhalter 7">
            <a:extLst>
              <a:ext uri="{FF2B5EF4-FFF2-40B4-BE49-F238E27FC236}">
                <a16:creationId xmlns:a16="http://schemas.microsoft.com/office/drawing/2014/main" id="{6267DC9F-807D-2F84-8445-32A9539CB067}"/>
              </a:ext>
            </a:extLst>
          </p:cNvPr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>
          <a:xfrm>
            <a:off x="492125" y="6230012"/>
            <a:ext cx="1062831" cy="365125"/>
          </a:xfrm>
        </p:spPr>
        <p:txBody>
          <a:bodyPr/>
          <a:lstStyle/>
          <a:p>
            <a:fld id="{BED803A3-C4DB-4E36-9C99-82DF07FD0BF4}" type="slidenum">
              <a:rPr lang="en-US" smtClean="0">
                <a:solidFill>
                  <a:schemeClr val="bg1"/>
                </a:solidFill>
              </a:rPr>
              <a:pPr/>
              <a:t>11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4690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>
            <a:extLst>
              <a:ext uri="{FF2B5EF4-FFF2-40B4-BE49-F238E27FC236}">
                <a16:creationId xmlns:a16="http://schemas.microsoft.com/office/drawing/2014/main" id="{CF1F45B4-5562-F854-20CA-6D5D1942F2C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Titel 9">
            <a:extLst>
              <a:ext uri="{FF2B5EF4-FFF2-40B4-BE49-F238E27FC236}">
                <a16:creationId xmlns:a16="http://schemas.microsoft.com/office/drawing/2014/main" id="{74BB4246-0A47-BDD6-FCBA-5FE765FA207B}"/>
              </a:ext>
            </a:extLst>
          </p:cNvPr>
          <p:cNvSpPr txBox="1">
            <a:spLocks/>
          </p:cNvSpPr>
          <p:nvPr>
            <p:custDataLst>
              <p:tags r:id="rId1"/>
            </p:custDataLst>
          </p:nvPr>
        </p:nvSpPr>
        <p:spPr>
          <a:xfrm>
            <a:off x="101465" y="1912938"/>
            <a:ext cx="4578111" cy="1767840"/>
          </a:xfrm>
          <a:prstGeom prst="rect">
            <a:avLst/>
          </a:prstGeom>
          <a:solidFill>
            <a:schemeClr val="tx2"/>
          </a:solidFill>
        </p:spPr>
        <p:txBody>
          <a:bodyPr vert="horz" lIns="360000" tIns="360000" rIns="360000" bIns="36000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7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noProof="0" dirty="0">
                <a:solidFill>
                  <a:schemeClr val="accent1"/>
                </a:solidFill>
              </a:rPr>
              <a:t>Where can you</a:t>
            </a:r>
            <a:r>
              <a:rPr lang="en-US" dirty="0">
                <a:solidFill>
                  <a:schemeClr val="accent1"/>
                </a:solidFill>
              </a:rPr>
              <a:t> </a:t>
            </a:r>
            <a:r>
              <a:rPr lang="en-US" noProof="0" dirty="0">
                <a:solidFill>
                  <a:schemeClr val="accent1"/>
                </a:solidFill>
              </a:rPr>
              <a:t>find us?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10" name="Foliennummernplatzhalter 9">
            <a:extLst>
              <a:ext uri="{FF2B5EF4-FFF2-40B4-BE49-F238E27FC236}">
                <a16:creationId xmlns:a16="http://schemas.microsoft.com/office/drawing/2014/main" id="{8DFBC55D-32F0-4730-31D1-E75890EC9260}"/>
              </a:ext>
            </a:extLst>
          </p:cNvPr>
          <p:cNvSpPr>
            <a:spLocks noGrp="1"/>
          </p:cNvSpPr>
          <p:nvPr>
            <p:ph type="sldNum" sz="quarter" idx="11"/>
            <p:custDataLst>
              <p:tags r:id="rId2"/>
            </p:custDataLst>
          </p:nvPr>
        </p:nvSpPr>
        <p:spPr>
          <a:xfrm>
            <a:off x="492125" y="6230012"/>
            <a:ext cx="1062831" cy="365125"/>
          </a:xfrm>
        </p:spPr>
        <p:txBody>
          <a:bodyPr/>
          <a:lstStyle/>
          <a:p>
            <a:fld id="{BED803A3-C4DB-4E36-9C99-82DF07FD0BF4}" type="slidenum">
              <a:rPr lang="en-US" smtClean="0">
                <a:solidFill>
                  <a:schemeClr val="bg1"/>
                </a:solidFill>
              </a:rPr>
              <a:pPr/>
              <a:t>12</a:t>
            </a:fld>
            <a:endParaRPr lang="en-US">
              <a:solidFill>
                <a:schemeClr val="bg1"/>
              </a:solidFill>
            </a:endParaRP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D4E69370-0B3E-329A-F40D-3FBE85A80DA6}"/>
              </a:ext>
            </a:extLst>
          </p:cNvPr>
          <p:cNvSpPr txBox="1"/>
          <p:nvPr/>
        </p:nvSpPr>
        <p:spPr>
          <a:xfrm>
            <a:off x="366166" y="3939731"/>
            <a:ext cx="501794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DE" sz="2000" b="1" dirty="0">
                <a:solidFill>
                  <a:schemeClr val="bg1"/>
                </a:solidFill>
                <a:latin typeface="Montserrat SemiBold" pitchFamily="2" charset="77"/>
              </a:rPr>
              <a:t>Being active in 1</a:t>
            </a:r>
            <a:r>
              <a:rPr lang="en-GB" sz="2000" b="1" dirty="0">
                <a:solidFill>
                  <a:schemeClr val="bg1"/>
                </a:solidFill>
                <a:latin typeface="Montserrat SemiBold" pitchFamily="2" charset="77"/>
              </a:rPr>
              <a:t>1</a:t>
            </a:r>
            <a:r>
              <a:rPr lang="en-DE" sz="2000" b="1" dirty="0">
                <a:solidFill>
                  <a:schemeClr val="bg1"/>
                </a:solidFill>
                <a:latin typeface="Montserrat SemiBold" pitchFamily="2" charset="77"/>
              </a:rPr>
              <a:t> countries </a:t>
            </a:r>
            <a:br>
              <a:rPr lang="de-DE" sz="2000" b="1" dirty="0">
                <a:solidFill>
                  <a:schemeClr val="bg1"/>
                </a:solidFill>
                <a:latin typeface="Montserrat SemiBold" pitchFamily="2" charset="77"/>
              </a:rPr>
            </a:br>
            <a:r>
              <a:rPr lang="en-DE" sz="2000" b="1" dirty="0">
                <a:solidFill>
                  <a:schemeClr val="bg1"/>
                </a:solidFill>
                <a:latin typeface="Montserrat SemiBold" pitchFamily="2" charset="77"/>
              </a:rPr>
              <a:t>across Europe, no security request </a:t>
            </a:r>
            <a:br>
              <a:rPr lang="de-DE" sz="2000" b="1" dirty="0">
                <a:solidFill>
                  <a:schemeClr val="bg1"/>
                </a:solidFill>
                <a:latin typeface="Montserrat SemiBold" pitchFamily="2" charset="77"/>
              </a:rPr>
            </a:br>
            <a:r>
              <a:rPr lang="en-DE" sz="2000" b="1" dirty="0">
                <a:solidFill>
                  <a:schemeClr val="bg1"/>
                </a:solidFill>
                <a:latin typeface="Montserrat SemiBold" pitchFamily="2" charset="77"/>
              </a:rPr>
              <a:t>is too far for us to be serviced.</a:t>
            </a:r>
          </a:p>
        </p:txBody>
      </p:sp>
      <p:pic>
        <p:nvPicPr>
          <p:cNvPr id="7" name="Grafik 6" descr="Ein Bild, das Karte, Text, Atlas enthält.&#10;&#10;Automatisch generierte Beschreibung">
            <a:extLst>
              <a:ext uri="{FF2B5EF4-FFF2-40B4-BE49-F238E27FC236}">
                <a16:creationId xmlns:a16="http://schemas.microsoft.com/office/drawing/2014/main" id="{C86E89A5-E0ED-8FB8-9B85-DD64A3A8ECFB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50278" y="1557"/>
            <a:ext cx="6197504" cy="5905857"/>
          </a:xfrm>
          <a:prstGeom prst="rect">
            <a:avLst/>
          </a:prstGeom>
        </p:spPr>
      </p:pic>
      <p:pic>
        <p:nvPicPr>
          <p:cNvPr id="4" name="Grafik 3">
            <a:extLst>
              <a:ext uri="{FF2B5EF4-FFF2-40B4-BE49-F238E27FC236}">
                <a16:creationId xmlns:a16="http://schemas.microsoft.com/office/drawing/2014/main" id="{646A9E49-6912-B5DF-3313-5BD085FEED69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65485" y="6119790"/>
            <a:ext cx="6634389" cy="365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44770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>
            <a:extLst>
              <a:ext uri="{FF2B5EF4-FFF2-40B4-BE49-F238E27FC236}">
                <a16:creationId xmlns:a16="http://schemas.microsoft.com/office/drawing/2014/main" id="{3008C369-F0B6-3059-E1F6-C618F09E59DD}"/>
              </a:ext>
            </a:extLst>
          </p:cNvPr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961293" y="413238"/>
            <a:ext cx="8991599" cy="3103685"/>
          </a:xfrm>
        </p:spPr>
        <p:txBody>
          <a:bodyPr/>
          <a:lstStyle/>
          <a:p>
            <a:r>
              <a:rPr lang="en-US" noProof="0" dirty="0"/>
              <a:t>Thank you</a:t>
            </a:r>
          </a:p>
        </p:txBody>
      </p:sp>
      <p:sp>
        <p:nvSpPr>
          <p:cNvPr id="7" name="Untertitel 6">
            <a:extLst>
              <a:ext uri="{FF2B5EF4-FFF2-40B4-BE49-F238E27FC236}">
                <a16:creationId xmlns:a16="http://schemas.microsoft.com/office/drawing/2014/main" id="{99605D8C-C4DB-8FFE-C7BF-22AB4CC37665}"/>
              </a:ext>
            </a:extLst>
          </p:cNvPr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515655" y="3964312"/>
            <a:ext cx="5108477" cy="1047304"/>
          </a:xfrm>
        </p:spPr>
        <p:txBody>
          <a:bodyPr/>
          <a:lstStyle/>
          <a:p>
            <a:r>
              <a:rPr lang="en-US" noProof="0" dirty="0"/>
              <a:t>Ignacio González Medina</a:t>
            </a:r>
          </a:p>
          <a:p>
            <a:r>
              <a:rPr lang="en-US" noProof="0" dirty="0"/>
              <a:t>igonzalez@bauwatch.com</a:t>
            </a:r>
            <a:endParaRPr lang="en-US" dirty="0"/>
          </a:p>
          <a:p>
            <a:r>
              <a:rPr lang="en-US" noProof="0" dirty="0"/>
              <a:t>+34 666 759 108</a:t>
            </a:r>
          </a:p>
        </p:txBody>
      </p:sp>
    </p:spTree>
    <p:extLst>
      <p:ext uri="{BB962C8B-B14F-4D97-AF65-F5344CB8AC3E}">
        <p14:creationId xmlns:p14="http://schemas.microsoft.com/office/powerpoint/2010/main" val="113866654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GO_COUNT" val="65"/>
  <p:tag name="LANG_DEF" val="1033"/>
  <p:tag name="LANG_NAME" val="English USA"/>
  <p:tag name="MASTCOUNT" val="1"/>
  <p:tag name="DES1LAYOUTCOUNT" val="6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4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4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4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4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4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4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4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4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4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4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4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4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4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4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4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4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4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4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4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4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4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4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4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4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4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4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4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4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4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4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4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4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4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4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4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4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4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4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4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4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4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4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4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4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4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4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4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4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4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4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4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heme/theme1.xml><?xml version="1.0" encoding="utf-8"?>
<a:theme xmlns:a="http://schemas.openxmlformats.org/drawingml/2006/main" name="Office">
  <a:themeElements>
    <a:clrScheme name="Office">
      <a:dk1>
        <a:srgbClr val="141413"/>
      </a:dk1>
      <a:lt1>
        <a:srgbClr val="FFFFFF"/>
      </a:lt1>
      <a:dk2>
        <a:srgbClr val="002C77"/>
      </a:dk2>
      <a:lt2>
        <a:srgbClr val="A2A3A3"/>
      </a:lt2>
      <a:accent1>
        <a:srgbClr val="0072DA"/>
      </a:accent1>
      <a:accent2>
        <a:srgbClr val="0031A7"/>
      </a:accent2>
      <a:accent3>
        <a:srgbClr val="FF6800"/>
      </a:accent3>
      <a:accent4>
        <a:srgbClr val="E3530F"/>
      </a:accent4>
      <a:accent5>
        <a:srgbClr val="CF4527"/>
      </a:accent5>
      <a:accent6>
        <a:srgbClr val="00973A"/>
      </a:accent6>
      <a:hlink>
        <a:srgbClr val="141413"/>
      </a:hlink>
      <a:folHlink>
        <a:srgbClr val="141413"/>
      </a:folHlink>
    </a:clrScheme>
    <a:fontScheme name="Bauwatch 2.0">
      <a:majorFont>
        <a:latin typeface="Montserrat"/>
        <a:ea typeface=""/>
        <a:cs typeface=""/>
      </a:majorFont>
      <a:minorFont>
        <a:latin typeface="Inter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BauWatch_ PowerPoint Master" id="{C9F4D886-C01C-8E46-B1FE-376CB9BB3B1D}" vid="{98952080-04DF-9846-B0AB-A24CDA2B68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71953EF75C7004CB37BD3807CE1FDFA" ma:contentTypeVersion="14" ma:contentTypeDescription="Create a new document." ma:contentTypeScope="" ma:versionID="96af7e3ce2651f416ab9c7e50f185e96">
  <xsd:schema xmlns:xsd="http://www.w3.org/2001/XMLSchema" xmlns:xs="http://www.w3.org/2001/XMLSchema" xmlns:p="http://schemas.microsoft.com/office/2006/metadata/properties" xmlns:ns2="7994bc74-5533-4279-b367-9f319a739609" xmlns:ns3="72e9a99c-fad6-409c-ae25-cf2308a917ce" targetNamespace="http://schemas.microsoft.com/office/2006/metadata/properties" ma:root="true" ma:fieldsID="d459363473fc5b9d1ca637b10f0c3aed" ns2:_="" ns3:_="">
    <xsd:import namespace="7994bc74-5533-4279-b367-9f319a739609"/>
    <xsd:import namespace="72e9a99c-fad6-409c-ae25-cf2308a917c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LengthInSecond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994bc74-5533-4279-b367-9f319a73960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09fc9314-2b6c-47e9-aa5d-27c52579c02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21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2e9a99c-fad6-409c-ae25-cf2308a917ce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49c44d65-3f44-4865-be1b-81cf695261ae}" ma:internalName="TaxCatchAll" ma:showField="CatchAllData" ma:web="72e9a99c-fad6-409c-ae25-cf2308a917c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7994bc74-5533-4279-b367-9f319a739609">
      <Terms xmlns="http://schemas.microsoft.com/office/infopath/2007/PartnerControls"/>
    </lcf76f155ced4ddcb4097134ff3c332f>
    <TaxCatchAll xmlns="72e9a99c-fad6-409c-ae25-cf2308a917ce" xsi:nil="true"/>
  </documentManagement>
</p:properties>
</file>

<file path=customXml/itemProps1.xml><?xml version="1.0" encoding="utf-8"?>
<ds:datastoreItem xmlns:ds="http://schemas.openxmlformats.org/officeDocument/2006/customXml" ds:itemID="{E7CBC287-2946-499D-BCD1-7191AA0C280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1BE7943-C09F-4CBD-BA43-790DC94D9B49}"/>
</file>

<file path=customXml/itemProps3.xml><?xml version="1.0" encoding="utf-8"?>
<ds:datastoreItem xmlns:ds="http://schemas.openxmlformats.org/officeDocument/2006/customXml" ds:itemID="{20919F01-DFDB-4112-ACCF-1F7765378BF9}">
  <ds:schemaRefs>
    <ds:schemaRef ds:uri="http://schemas.microsoft.com/office/2006/documentManagement/types"/>
    <ds:schemaRef ds:uri="a024ff7a-5b9c-4c83-bad4-826c3e728b08"/>
    <ds:schemaRef ds:uri="http://www.w3.org/XML/1998/namespace"/>
    <ds:schemaRef ds:uri="http://schemas.microsoft.com/office/2006/metadata/properties"/>
    <ds:schemaRef ds:uri="http://schemas.microsoft.com/office/infopath/2007/PartnerControls"/>
    <ds:schemaRef ds:uri="acc59069-29eb-4dc7-ab1e-3a1843c93fda"/>
    <ds:schemaRef ds:uri="http://purl.org/dc/elements/1.1/"/>
    <ds:schemaRef ds:uri="http://schemas.openxmlformats.org/package/2006/metadata/core-properties"/>
    <ds:schemaRef ds:uri="http://purl.org/dc/dcmitype/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BauWatch_ PowerPoint Master (1)</Template>
  <TotalTime>0</TotalTime>
  <Words>649</Words>
  <Application>Microsoft Office PowerPoint</Application>
  <PresentationFormat>Widescreen</PresentationFormat>
  <Paragraphs>109</Paragraphs>
  <Slides>13</Slides>
  <Notes>12</Notes>
  <HiddenSlides>0</HiddenSlides>
  <MMClips>1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2" baseType="lpstr">
      <vt:lpstr>Montserrat SemiBold</vt:lpstr>
      <vt:lpstr>Webdings</vt:lpstr>
      <vt:lpstr>Symbol</vt:lpstr>
      <vt:lpstr>Montserrat</vt:lpstr>
      <vt:lpstr>Calibri</vt:lpstr>
      <vt:lpstr>Montserrat Medium</vt:lpstr>
      <vt:lpstr>Arial</vt:lpstr>
      <vt:lpstr>Inter</vt:lpstr>
      <vt:lpstr>Office</vt:lpstr>
      <vt:lpstr>Smart Rail Security 2025: Introducing AI to prevent copper thefts and sabotages</vt:lpstr>
      <vt:lpstr>PowerPoint Presentation</vt:lpstr>
      <vt:lpstr>PowerPoint Presentation</vt:lpstr>
      <vt:lpstr>Why Traditional Security Isn’t Enough</vt:lpstr>
      <vt:lpstr>Introducing AI for Rail Security</vt:lpstr>
      <vt:lpstr>Three Levels of filtering to Verify Alarm</vt:lpstr>
      <vt:lpstr>Tier 1:  AI basic detection incorporated in cameras</vt:lpstr>
      <vt:lpstr>Tier 2:  BauWatch Second Tier Analytics (STA)</vt:lpstr>
      <vt:lpstr>Tier 3:   Security Expert Alarm Verification </vt:lpstr>
      <vt:lpstr>Case: UTE Conexión Levante-Barcelona  </vt:lpstr>
      <vt:lpstr>PowerPoint Presentation</vt:lpstr>
      <vt:lpstr>PowerPoint Presentation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Kristina Kim</dc:creator>
  <cp:lastModifiedBy>Ignacio González Medina</cp:lastModifiedBy>
  <cp:revision>2</cp:revision>
  <dcterms:created xsi:type="dcterms:W3CDTF">2025-11-18T22:35:15Z</dcterms:created>
  <dcterms:modified xsi:type="dcterms:W3CDTF">2025-11-23T18:31:55Z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0x010100A71953EF75C7004CB37BD3807CE1FDFA</vt:lpwstr>
  </property>
  <property fmtid="{D5CDD505-2E9C-101B-9397-08002B2CF9AE}" pid="3" name="MediaServiceImageTags">
    <vt:lpwstr/>
  </property>
</Properties>
</file>